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media/image9.svg" ContentType="image/svg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450" r:id="rId3"/>
    <p:sldId id="463" r:id="rId4"/>
    <p:sldId id="473" r:id="rId5"/>
    <p:sldId id="452" r:id="rId6"/>
    <p:sldId id="472" r:id="rId7"/>
    <p:sldId id="455" r:id="rId8"/>
    <p:sldId id="475" r:id="rId9"/>
    <p:sldId id="457" r:id="rId10"/>
    <p:sldId id="458" r:id="rId11"/>
    <p:sldId id="459" r:id="rId12"/>
    <p:sldId id="476" r:id="rId13"/>
    <p:sldId id="460" r:id="rId14"/>
    <p:sldId id="456" r:id="rId15"/>
    <p:sldId id="469" r:id="rId16"/>
    <p:sldId id="467" r:id="rId17"/>
    <p:sldId id="477" r:id="rId18"/>
    <p:sldId id="468" r:id="rId19"/>
    <p:sldId id="471" r:id="rId20"/>
    <p:sldId id="470" r:id="rId21"/>
    <p:sldId id="461" r:id="rId22"/>
  </p:sldIdLst>
  <p:sldSz cx="12192000" cy="6858000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2F2"/>
    <a:srgbClr val="F3F3F3"/>
    <a:srgbClr val="E69C69"/>
    <a:srgbClr val="EE9003"/>
    <a:srgbClr val="FEDF6B"/>
    <a:srgbClr val="EBECF0"/>
    <a:srgbClr val="FFFFFF"/>
    <a:srgbClr val="2C2C2C"/>
    <a:srgbClr val="666B71"/>
    <a:srgbClr val="FF5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520" autoAdjust="0"/>
    <p:restoredTop sz="85780" autoAdjust="0"/>
  </p:normalViewPr>
  <p:slideViewPr>
    <p:cSldViewPr snapToGrid="0" showGuides="1">
      <p:cViewPr varScale="1">
        <p:scale>
          <a:sx n="135" d="100"/>
          <a:sy n="135" d="100"/>
        </p:scale>
        <p:origin x="138" y="78"/>
      </p:cViewPr>
      <p:guideLst>
        <p:guide pos="3840"/>
        <p:guide pos="438"/>
        <p:guide pos="7242"/>
        <p:guide orient="horz" pos="3929"/>
        <p:guide orient="horz" pos="504"/>
        <p:guide orient="horz" pos="2160"/>
        <p:guide orient="horz" pos="1752"/>
        <p:guide orient="horz" pos="1412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687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7" Type="http://schemas.openxmlformats.org/officeDocument/2006/relationships/tags" Target="tags/tag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notesMaster" Target="notesMasters/notesMaster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zh-CN" sz="213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zh-CN" altLang="en-US" sz="2000" dirty="0">
                <a:solidFill>
                  <a:schemeClr val="accent1"/>
                </a:solidFill>
                <a:latin typeface="+mj-ea"/>
                <a:ea typeface="+mj-ea"/>
              </a:rPr>
              <a:t>在此输入图表标题</a:t>
            </a:r>
            <a:endParaRPr lang="zh-CN" altLang="en-US" sz="2000" dirty="0">
              <a:solidFill>
                <a:schemeClr val="accent1"/>
              </a:solidFill>
              <a:latin typeface="+mj-ea"/>
              <a:ea typeface="+mj-ea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ln w="31750" cap="rnd">
              <a:solidFill>
                <a:schemeClr val="accent2">
                  <a:lumMod val="75000"/>
                </a:schemeClr>
              </a:solidFill>
              <a:round/>
            </a:ln>
            <a:effectLst>
              <a:outerShdw blurRad="88900" dist="114300" dir="2700000" algn="tl" rotWithShape="0">
                <a:schemeClr val="accent2">
                  <a:lumMod val="75000"/>
                  <a:alpha val="40000"/>
                </a:schemeClr>
              </a:outerShdw>
            </a:effectLst>
          </c:spPr>
          <c:marker>
            <c:symbol val="none"/>
          </c:marker>
          <c:dLbls>
            <c:dLbl>
              <c:idx val="3"/>
              <c:layout>
                <c:manualLayout>
                  <c:x val="-0.0326477842235665"/>
                  <c:y val="0.044211902067456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95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系列 2</c:v>
                </c:pt>
              </c:strCache>
            </c:strRef>
          </c:tx>
          <c:spPr>
            <a:ln w="31750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>
              <a:outerShdw blurRad="88900" dist="114300" dir="2700000" algn="tl" rotWithShape="0">
                <a:schemeClr val="accent2">
                  <a:lumMod val="60000"/>
                  <a:lumOff val="40000"/>
                  <a:alpha val="40000"/>
                </a:schemeClr>
              </a:outerShdw>
            </a:effectLst>
          </c:spPr>
          <c:marker>
            <c:symbol val="none"/>
          </c:marker>
          <c:dLbls>
            <c:dLbl>
              <c:idx val="2"/>
              <c:layout>
                <c:manualLayout>
                  <c:x val="-0.0326477842235665"/>
                  <c:y val="0.02630635313314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0.0326477842235665"/>
                  <c:y val="0.0263063531331421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95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系列 3</c:v>
                </c:pt>
              </c:strCache>
            </c:strRef>
          </c:tx>
          <c:spPr>
            <a:ln w="31750" cap="rnd">
              <a:solidFill>
                <a:schemeClr val="accent2">
                  <a:lumMod val="40000"/>
                  <a:lumOff val="60000"/>
                </a:schemeClr>
              </a:solidFill>
              <a:round/>
            </a:ln>
            <a:effectLst>
              <a:outerShdw blurRad="88900" dist="114300" dir="2700000" algn="tl" rotWithShape="0">
                <a:schemeClr val="accent2">
                  <a:lumMod val="40000"/>
                  <a:lumOff val="60000"/>
                  <a:alpha val="40000"/>
                </a:schemeClr>
              </a:outerShd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0.0233716759593803"/>
                  <c:y val="0.035259127600299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0233716759593803"/>
                  <c:y val="0.0263063531331421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0233716759593803"/>
                  <c:y val="0.0263063531331421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95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0"/>
        <c:smooth val="0"/>
        <c:axId val="1020134344"/>
        <c:axId val="1020138824"/>
      </c:lineChart>
      <c:catAx>
        <c:axId val="10201343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</a:p>
        </c:txPr>
        <c:crossAx val="1020138824"/>
        <c:crosses val="autoZero"/>
        <c:auto val="1"/>
        <c:lblAlgn val="ctr"/>
        <c:lblOffset val="100"/>
        <c:noMultiLvlLbl val="0"/>
      </c:catAx>
      <c:valAx>
        <c:axId val="102013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</a:p>
        </c:txPr>
        <c:crossAx val="1020134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195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5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2"/>
    </cs:fontRef>
    <cs:defRPr sz="1195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5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5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3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5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5" kern="1200"/>
  </cs:valueAxis>
  <cs:wall>
    <cs:lnRef idx="0"/>
    <cs:fillRef idx="0"/>
    <cs:effectRef idx="0"/>
    <cs:fontRef idx="minor">
      <a:schemeClr val="tx2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5E37B3-C3EB-4A7A-9BF9-537A5A2858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504FB9-BFCD-4F36-9F24-24E4249D92E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任意多边形: 形状 21"/>
          <p:cNvSpPr/>
          <p:nvPr/>
        </p:nvSpPr>
        <p:spPr>
          <a:xfrm>
            <a:off x="9637554" y="4551378"/>
            <a:ext cx="2554447" cy="2306622"/>
          </a:xfrm>
          <a:custGeom>
            <a:avLst/>
            <a:gdLst>
              <a:gd name="connsiteX0" fmla="*/ 2063554 w 2554447"/>
              <a:gd name="connsiteY0" fmla="*/ 1988408 h 2306622"/>
              <a:gd name="connsiteX1" fmla="*/ 1950845 w 2554447"/>
              <a:gd name="connsiteY1" fmla="*/ 2138797 h 2306622"/>
              <a:gd name="connsiteX2" fmla="*/ 2132532 w 2554447"/>
              <a:gd name="connsiteY2" fmla="*/ 2272669 h 2306622"/>
              <a:gd name="connsiteX3" fmla="*/ 2231031 w 2554447"/>
              <a:gd name="connsiteY3" fmla="*/ 2117507 h 2306622"/>
              <a:gd name="connsiteX4" fmla="*/ 2366923 w 2554447"/>
              <a:gd name="connsiteY4" fmla="*/ 1968594 h 2306622"/>
              <a:gd name="connsiteX5" fmla="*/ 2272608 w 2554447"/>
              <a:gd name="connsiteY5" fmla="*/ 2110574 h 2306622"/>
              <a:gd name="connsiteX6" fmla="*/ 2441219 w 2554447"/>
              <a:gd name="connsiteY6" fmla="*/ 2226302 h 2306622"/>
              <a:gd name="connsiteX7" fmla="*/ 2525113 w 2554447"/>
              <a:gd name="connsiteY7" fmla="*/ 2079820 h 2306622"/>
              <a:gd name="connsiteX8" fmla="*/ 2188287 w 2554447"/>
              <a:gd name="connsiteY8" fmla="*/ 1829040 h 2306622"/>
              <a:gd name="connsiteX9" fmla="*/ 2081837 w 2554447"/>
              <a:gd name="connsiteY9" fmla="*/ 1964573 h 2306622"/>
              <a:gd name="connsiteX10" fmla="*/ 2247471 w 2554447"/>
              <a:gd name="connsiteY10" fmla="*/ 2092235 h 2306622"/>
              <a:gd name="connsiteX11" fmla="*/ 2341942 w 2554447"/>
              <a:gd name="connsiteY11" fmla="*/ 1950021 h 2306622"/>
              <a:gd name="connsiteX12" fmla="*/ 1876547 w 2554447"/>
              <a:gd name="connsiteY12" fmla="*/ 1825493 h 2306622"/>
              <a:gd name="connsiteX13" fmla="*/ 1746355 w 2554447"/>
              <a:gd name="connsiteY13" fmla="*/ 1969041 h 2306622"/>
              <a:gd name="connsiteX14" fmla="*/ 1926463 w 2554447"/>
              <a:gd name="connsiteY14" fmla="*/ 2119585 h 2306622"/>
              <a:gd name="connsiteX15" fmla="*/ 2039517 w 2554447"/>
              <a:gd name="connsiteY15" fmla="*/ 1968620 h 2306622"/>
              <a:gd name="connsiteX16" fmla="*/ 1524757 w 2554447"/>
              <a:gd name="connsiteY16" fmla="*/ 1798101 h 2306622"/>
              <a:gd name="connsiteX17" fmla="*/ 1363553 w 2554447"/>
              <a:gd name="connsiteY17" fmla="*/ 1955742 h 2306622"/>
              <a:gd name="connsiteX18" fmla="*/ 1566561 w 2554447"/>
              <a:gd name="connsiteY18" fmla="*/ 2136685 h 2306622"/>
              <a:gd name="connsiteX19" fmla="*/ 1703278 w 2554447"/>
              <a:gd name="connsiteY19" fmla="*/ 1971661 h 2306622"/>
              <a:gd name="connsiteX20" fmla="*/ 1115961 w 2554447"/>
              <a:gd name="connsiteY20" fmla="*/ 1742430 h 2306622"/>
              <a:gd name="connsiteX21" fmla="*/ 912243 w 2554447"/>
              <a:gd name="connsiteY21" fmla="*/ 1926894 h 2306622"/>
              <a:gd name="connsiteX22" fmla="*/ 1152692 w 2554447"/>
              <a:gd name="connsiteY22" fmla="*/ 2146689 h 2306622"/>
              <a:gd name="connsiteX23" fmla="*/ 1320039 w 2554447"/>
              <a:gd name="connsiteY23" fmla="*/ 1956609 h 2306622"/>
              <a:gd name="connsiteX24" fmla="*/ 2305218 w 2554447"/>
              <a:gd name="connsiteY24" fmla="*/ 1681729 h 2306622"/>
              <a:gd name="connsiteX25" fmla="*/ 2207191 w 2554447"/>
              <a:gd name="connsiteY25" fmla="*/ 1805108 h 2306622"/>
              <a:gd name="connsiteX26" fmla="*/ 2358950 w 2554447"/>
              <a:gd name="connsiteY26" fmla="*/ 1924603 h 2306622"/>
              <a:gd name="connsiteX27" fmla="*/ 2447329 w 2554447"/>
              <a:gd name="connsiteY27" fmla="*/ 1793387 h 2306622"/>
              <a:gd name="connsiteX28" fmla="*/ 2017861 w 2554447"/>
              <a:gd name="connsiteY28" fmla="*/ 1677213 h 2306622"/>
              <a:gd name="connsiteX29" fmla="*/ 1897364 w 2554447"/>
              <a:gd name="connsiteY29" fmla="*/ 1803156 h 2306622"/>
              <a:gd name="connsiteX30" fmla="*/ 2057881 w 2554447"/>
              <a:gd name="connsiteY30" fmla="*/ 1944770 h 2306622"/>
              <a:gd name="connsiteX31" fmla="*/ 2164524 w 2554447"/>
              <a:gd name="connsiteY31" fmla="*/ 1809033 h 2306622"/>
              <a:gd name="connsiteX32" fmla="*/ 622629 w 2554447"/>
              <a:gd name="connsiteY32" fmla="*/ 1658963 h 2306622"/>
              <a:gd name="connsiteX33" fmla="*/ 365389 w 2554447"/>
              <a:gd name="connsiteY33" fmla="*/ 1888787 h 2306622"/>
              <a:gd name="connsiteX34" fmla="*/ 663819 w 2554447"/>
              <a:gd name="connsiteY34" fmla="*/ 2157501 h 2306622"/>
              <a:gd name="connsiteX35" fmla="*/ 868787 w 2554447"/>
              <a:gd name="connsiteY35" fmla="*/ 1926648 h 2306622"/>
              <a:gd name="connsiteX36" fmla="*/ 1698758 w 2554447"/>
              <a:gd name="connsiteY36" fmla="*/ 1644104 h 2306622"/>
              <a:gd name="connsiteX37" fmla="*/ 1547433 w 2554447"/>
              <a:gd name="connsiteY37" fmla="*/ 1777125 h 2306622"/>
              <a:gd name="connsiteX38" fmla="*/ 1723469 w 2554447"/>
              <a:gd name="connsiteY38" fmla="*/ 1948429 h 2306622"/>
              <a:gd name="connsiteX39" fmla="*/ 1854187 w 2554447"/>
              <a:gd name="connsiteY39" fmla="*/ 1804277 h 2306622"/>
              <a:gd name="connsiteX40" fmla="*/ 1333180 w 2554447"/>
              <a:gd name="connsiteY40" fmla="*/ 1576423 h 2306622"/>
              <a:gd name="connsiteX41" fmla="*/ 1140054 w 2554447"/>
              <a:gd name="connsiteY41" fmla="*/ 1722627 h 2306622"/>
              <a:gd name="connsiteX42" fmla="*/ 1341402 w 2554447"/>
              <a:gd name="connsiteY42" fmla="*/ 1934264 h 2306622"/>
              <a:gd name="connsiteX43" fmla="*/ 1503735 w 2554447"/>
              <a:gd name="connsiteY43" fmla="*/ 1775684 h 2306622"/>
              <a:gd name="connsiteX44" fmla="*/ 2412788 w 2554447"/>
              <a:gd name="connsiteY44" fmla="*/ 1543840 h 2306622"/>
              <a:gd name="connsiteX45" fmla="*/ 2324175 w 2554447"/>
              <a:gd name="connsiteY45" fmla="*/ 1657633 h 2306622"/>
              <a:gd name="connsiteX46" fmla="*/ 2464452 w 2554447"/>
              <a:gd name="connsiteY46" fmla="*/ 1767784 h 2306622"/>
              <a:gd name="connsiteX47" fmla="*/ 2545623 w 2554447"/>
              <a:gd name="connsiteY47" fmla="*/ 1645638 h 2306622"/>
              <a:gd name="connsiteX48" fmla="*/ 2147733 w 2554447"/>
              <a:gd name="connsiteY48" fmla="*/ 1542352 h 2306622"/>
              <a:gd name="connsiteX49" fmla="*/ 2039037 w 2554447"/>
              <a:gd name="connsiteY49" fmla="*/ 1655159 h 2306622"/>
              <a:gd name="connsiteX50" fmla="*/ 2183486 w 2554447"/>
              <a:gd name="connsiteY50" fmla="*/ 1785052 h 2306622"/>
              <a:gd name="connsiteX51" fmla="*/ 2281467 w 2554447"/>
              <a:gd name="connsiteY51" fmla="*/ 1661817 h 2306622"/>
              <a:gd name="connsiteX52" fmla="*/ 1858911 w 2554447"/>
              <a:gd name="connsiteY52" fmla="*/ 1511257 h 2306622"/>
              <a:gd name="connsiteX53" fmla="*/ 1721997 w 2554447"/>
              <a:gd name="connsiteY53" fmla="*/ 1624345 h 2306622"/>
              <a:gd name="connsiteX54" fmla="*/ 1875041 w 2554447"/>
              <a:gd name="connsiteY54" fmla="*/ 1781907 h 2306622"/>
              <a:gd name="connsiteX55" fmla="*/ 1995697 w 2554447"/>
              <a:gd name="connsiteY55" fmla="*/ 1655631 h 2306622"/>
              <a:gd name="connsiteX56" fmla="*/ 898693 w 2554447"/>
              <a:gd name="connsiteY56" fmla="*/ 1466561 h 2306622"/>
              <a:gd name="connsiteX57" fmla="*/ 646713 w 2554447"/>
              <a:gd name="connsiteY57" fmla="*/ 1640148 h 2306622"/>
              <a:gd name="connsiteX58" fmla="*/ 890345 w 2554447"/>
              <a:gd name="connsiteY58" fmla="*/ 1905129 h 2306622"/>
              <a:gd name="connsiteX59" fmla="*/ 1095826 w 2554447"/>
              <a:gd name="connsiteY59" fmla="*/ 1719068 h 2306622"/>
              <a:gd name="connsiteX60" fmla="*/ 1535077 w 2554447"/>
              <a:gd name="connsiteY60" fmla="*/ 1441939 h 2306622"/>
              <a:gd name="connsiteX61" fmla="*/ 1358176 w 2554447"/>
              <a:gd name="connsiteY61" fmla="*/ 1558865 h 2306622"/>
              <a:gd name="connsiteX62" fmla="*/ 1526345 w 2554447"/>
              <a:gd name="connsiteY62" fmla="*/ 1754784 h 2306622"/>
              <a:gd name="connsiteX63" fmla="*/ 1678490 w 2554447"/>
              <a:gd name="connsiteY63" fmla="*/ 1621192 h 2306622"/>
              <a:gd name="connsiteX64" fmla="*/ 2264951 w 2554447"/>
              <a:gd name="connsiteY64" fmla="*/ 1417346 h 2306622"/>
              <a:gd name="connsiteX65" fmla="*/ 2168887 w 2554447"/>
              <a:gd name="connsiteY65" fmla="*/ 1520065 h 2306622"/>
              <a:gd name="connsiteX66" fmla="*/ 2300453 w 2554447"/>
              <a:gd name="connsiteY66" fmla="*/ 1637659 h 2306622"/>
              <a:gd name="connsiteX67" fmla="*/ 2388707 w 2554447"/>
              <a:gd name="connsiteY67" fmla="*/ 1524229 h 2306622"/>
              <a:gd name="connsiteX68" fmla="*/ 2003024 w 2554447"/>
              <a:gd name="connsiteY68" fmla="*/ 1393070 h 2306622"/>
              <a:gd name="connsiteX69" fmla="*/ 1882503 w 2554447"/>
              <a:gd name="connsiteY69" fmla="*/ 1491851 h 2306622"/>
              <a:gd name="connsiteX70" fmla="*/ 2016887 w 2554447"/>
              <a:gd name="connsiteY70" fmla="*/ 1633561 h 2306622"/>
              <a:gd name="connsiteX71" fmla="*/ 2125523 w 2554447"/>
              <a:gd name="connsiteY71" fmla="*/ 1520898 h 2306622"/>
              <a:gd name="connsiteX72" fmla="*/ 1716421 w 2554447"/>
              <a:gd name="connsiteY72" fmla="*/ 1330889 h 2306622"/>
              <a:gd name="connsiteX73" fmla="*/ 1560971 w 2554447"/>
              <a:gd name="connsiteY73" fmla="*/ 1425585 h 2306622"/>
              <a:gd name="connsiteX74" fmla="*/ 1701715 w 2554447"/>
              <a:gd name="connsiteY74" fmla="*/ 1601461 h 2306622"/>
              <a:gd name="connsiteX75" fmla="*/ 1839155 w 2554447"/>
              <a:gd name="connsiteY75" fmla="*/ 1488227 h 2306622"/>
              <a:gd name="connsiteX76" fmla="*/ 1157559 w 2554447"/>
              <a:gd name="connsiteY76" fmla="*/ 1323565 h 2306622"/>
              <a:gd name="connsiteX77" fmla="*/ 925171 w 2554447"/>
              <a:gd name="connsiteY77" fmla="*/ 1450493 h 2306622"/>
              <a:gd name="connsiteX78" fmla="*/ 1119812 w 2554447"/>
              <a:gd name="connsiteY78" fmla="*/ 1699253 h 2306622"/>
              <a:gd name="connsiteX79" fmla="*/ 1314356 w 2554447"/>
              <a:gd name="connsiteY79" fmla="*/ 1551963 h 2306622"/>
              <a:gd name="connsiteX80" fmla="*/ 2369083 w 2554447"/>
              <a:gd name="connsiteY80" fmla="*/ 1297832 h 2306622"/>
              <a:gd name="connsiteX81" fmla="*/ 2285747 w 2554447"/>
              <a:gd name="connsiteY81" fmla="*/ 1394228 h 2306622"/>
              <a:gd name="connsiteX82" fmla="*/ 2407455 w 2554447"/>
              <a:gd name="connsiteY82" fmla="*/ 1499472 h 2306622"/>
              <a:gd name="connsiteX83" fmla="*/ 2486039 w 2554447"/>
              <a:gd name="connsiteY83" fmla="*/ 1393189 h 2306622"/>
              <a:gd name="connsiteX84" fmla="*/ 2129857 w 2554447"/>
              <a:gd name="connsiteY84" fmla="*/ 1284727 h 2306622"/>
              <a:gd name="connsiteX85" fmla="*/ 2026566 w 2554447"/>
              <a:gd name="connsiteY85" fmla="*/ 1373308 h 2306622"/>
              <a:gd name="connsiteX86" fmla="*/ 2146682 w 2554447"/>
              <a:gd name="connsiteY86" fmla="*/ 1498598 h 2306622"/>
              <a:gd name="connsiteX87" fmla="*/ 2242303 w 2554447"/>
              <a:gd name="connsiteY87" fmla="*/ 1396321 h 2306622"/>
              <a:gd name="connsiteX88" fmla="*/ 1875815 w 2554447"/>
              <a:gd name="connsiteY88" fmla="*/ 1234700 h 2306622"/>
              <a:gd name="connsiteX89" fmla="*/ 1742964 w 2554447"/>
              <a:gd name="connsiteY89" fmla="*/ 1314807 h 2306622"/>
              <a:gd name="connsiteX90" fmla="*/ 1862723 w 2554447"/>
              <a:gd name="connsiteY90" fmla="*/ 1468873 h 2306622"/>
              <a:gd name="connsiteX91" fmla="*/ 1983145 w 2554447"/>
              <a:gd name="connsiteY91" fmla="*/ 1370288 h 2306622"/>
              <a:gd name="connsiteX92" fmla="*/ 1392682 w 2554447"/>
              <a:gd name="connsiteY92" fmla="*/ 1217439 h 2306622"/>
              <a:gd name="connsiteX93" fmla="*/ 1185392 w 2554447"/>
              <a:gd name="connsiteY93" fmla="*/ 1309912 h 2306622"/>
              <a:gd name="connsiteX94" fmla="*/ 1339224 w 2554447"/>
              <a:gd name="connsiteY94" fmla="*/ 1534427 h 2306622"/>
              <a:gd name="connsiteX95" fmla="*/ 1517345 w 2554447"/>
              <a:gd name="connsiteY95" fmla="*/ 1416749 h 2306622"/>
              <a:gd name="connsiteX96" fmla="*/ 2240452 w 2554447"/>
              <a:gd name="connsiteY96" fmla="*/ 1180566 h 2306622"/>
              <a:gd name="connsiteX97" fmla="*/ 2153085 w 2554447"/>
              <a:gd name="connsiteY97" fmla="*/ 1263721 h 2306622"/>
              <a:gd name="connsiteX98" fmla="*/ 2263138 w 2554447"/>
              <a:gd name="connsiteY98" fmla="*/ 1373192 h 2306622"/>
              <a:gd name="connsiteX99" fmla="*/ 2346084 w 2554447"/>
              <a:gd name="connsiteY99" fmla="*/ 1277862 h 2306622"/>
              <a:gd name="connsiteX100" fmla="*/ 2012361 w 2554447"/>
              <a:gd name="connsiteY100" fmla="*/ 1147158 h 2306622"/>
              <a:gd name="connsiteX101" fmla="*/ 1902007 w 2554447"/>
              <a:gd name="connsiteY101" fmla="*/ 1218326 h 2306622"/>
              <a:gd name="connsiteX102" fmla="*/ 2006687 w 2554447"/>
              <a:gd name="connsiteY102" fmla="*/ 1350540 h 2306622"/>
              <a:gd name="connsiteX103" fmla="*/ 2109415 w 2554447"/>
              <a:gd name="connsiteY103" fmla="*/ 1262378 h 2306622"/>
              <a:gd name="connsiteX104" fmla="*/ 1597501 w 2554447"/>
              <a:gd name="connsiteY104" fmla="*/ 1135452 h 2306622"/>
              <a:gd name="connsiteX105" fmla="*/ 1421313 w 2554447"/>
              <a:gd name="connsiteY105" fmla="*/ 1205454 h 2306622"/>
              <a:gd name="connsiteX106" fmla="*/ 1543023 w 2554447"/>
              <a:gd name="connsiteY106" fmla="*/ 1400491 h 2306622"/>
              <a:gd name="connsiteX107" fmla="*/ 1699185 w 2554447"/>
              <a:gd name="connsiteY107" fmla="*/ 1305475 h 2306622"/>
              <a:gd name="connsiteX108" fmla="*/ 2336217 w 2554447"/>
              <a:gd name="connsiteY108" fmla="*/ 1078091 h 2306622"/>
              <a:gd name="connsiteX109" fmla="*/ 2261731 w 2554447"/>
              <a:gd name="connsiteY109" fmla="*/ 1158926 h 2306622"/>
              <a:gd name="connsiteX110" fmla="*/ 2365683 w 2554447"/>
              <a:gd name="connsiteY110" fmla="*/ 1254073 h 2306622"/>
              <a:gd name="connsiteX111" fmla="*/ 2437448 w 2554447"/>
              <a:gd name="connsiteY111" fmla="*/ 1162355 h 2306622"/>
              <a:gd name="connsiteX112" fmla="*/ 1771672 w 2554447"/>
              <a:gd name="connsiteY112" fmla="*/ 1068043 h 2306622"/>
              <a:gd name="connsiteX113" fmla="*/ 1626453 w 2554447"/>
              <a:gd name="connsiteY113" fmla="*/ 1124126 h 2306622"/>
              <a:gd name="connsiteX114" fmla="*/ 1725533 w 2554447"/>
              <a:gd name="connsiteY114" fmla="*/ 1289515 h 2306622"/>
              <a:gd name="connsiteX115" fmla="*/ 1858286 w 2554447"/>
              <a:gd name="connsiteY115" fmla="*/ 1209481 h 2306622"/>
              <a:gd name="connsiteX116" fmla="*/ 2127783 w 2554447"/>
              <a:gd name="connsiteY116" fmla="*/ 1062391 h 2306622"/>
              <a:gd name="connsiteX117" fmla="*/ 2037697 w 2554447"/>
              <a:gd name="connsiteY117" fmla="*/ 1129521 h 2306622"/>
              <a:gd name="connsiteX118" fmla="*/ 2132575 w 2554447"/>
              <a:gd name="connsiteY118" fmla="*/ 1241467 h 2306622"/>
              <a:gd name="connsiteX119" fmla="*/ 2219140 w 2554447"/>
              <a:gd name="connsiteY119" fmla="*/ 1159448 h 2306622"/>
              <a:gd name="connsiteX120" fmla="*/ 1916067 w 2554447"/>
              <a:gd name="connsiteY120" fmla="*/ 1006921 h 2306622"/>
              <a:gd name="connsiteX121" fmla="*/ 1800483 w 2554447"/>
              <a:gd name="connsiteY121" fmla="*/ 1056270 h 2306622"/>
              <a:gd name="connsiteX122" fmla="*/ 1884373 w 2554447"/>
              <a:gd name="connsiteY122" fmla="*/ 1193222 h 2306622"/>
              <a:gd name="connsiteX123" fmla="*/ 1993907 w 2554447"/>
              <a:gd name="connsiteY123" fmla="*/ 1122568 h 2306622"/>
              <a:gd name="connsiteX124" fmla="*/ 2224718 w 2554447"/>
              <a:gd name="connsiteY124" fmla="*/ 976313 h 2306622"/>
              <a:gd name="connsiteX125" fmla="*/ 2151248 w 2554447"/>
              <a:gd name="connsiteY125" fmla="*/ 1043111 h 2306622"/>
              <a:gd name="connsiteX126" fmla="*/ 2240337 w 2554447"/>
              <a:gd name="connsiteY126" fmla="*/ 1137799 h 2306622"/>
              <a:gd name="connsiteX127" fmla="*/ 2313286 w 2554447"/>
              <a:gd name="connsiteY127" fmla="*/ 1057936 h 2306622"/>
              <a:gd name="connsiteX128" fmla="*/ 2417607 w 2554447"/>
              <a:gd name="connsiteY128" fmla="*/ 974936 h 2306622"/>
              <a:gd name="connsiteX129" fmla="*/ 2355908 w 2554447"/>
              <a:gd name="connsiteY129" fmla="*/ 1054853 h 2306622"/>
              <a:gd name="connsiteX130" fmla="*/ 2455505 w 2554447"/>
              <a:gd name="connsiteY130" fmla="*/ 1137691 h 2306622"/>
              <a:gd name="connsiteX131" fmla="*/ 2516865 w 2554447"/>
              <a:gd name="connsiteY131" fmla="*/ 1048609 h 2306622"/>
              <a:gd name="connsiteX132" fmla="*/ 2033684 w 2554447"/>
              <a:gd name="connsiteY132" fmla="*/ 945608 h 2306622"/>
              <a:gd name="connsiteX133" fmla="*/ 1943924 w 2554447"/>
              <a:gd name="connsiteY133" fmla="*/ 993388 h 2306622"/>
              <a:gd name="connsiteX134" fmla="*/ 2019150 w 2554447"/>
              <a:gd name="connsiteY134" fmla="*/ 1105064 h 2306622"/>
              <a:gd name="connsiteX135" fmla="*/ 2107744 w 2554447"/>
              <a:gd name="connsiteY135" fmla="*/ 1039147 h 2306622"/>
              <a:gd name="connsiteX136" fmla="*/ 2305150 w 2554447"/>
              <a:gd name="connsiteY136" fmla="*/ 886511 h 2306622"/>
              <a:gd name="connsiteX137" fmla="*/ 2246172 w 2554447"/>
              <a:gd name="connsiteY137" fmla="*/ 954460 h 2306622"/>
              <a:gd name="connsiteX138" fmla="*/ 2332852 w 2554447"/>
              <a:gd name="connsiteY138" fmla="*/ 1034513 h 2306622"/>
              <a:gd name="connsiteX139" fmla="*/ 2393252 w 2554447"/>
              <a:gd name="connsiteY139" fmla="*/ 956249 h 2306622"/>
              <a:gd name="connsiteX140" fmla="*/ 2129597 w 2554447"/>
              <a:gd name="connsiteY140" fmla="*/ 878635 h 2306622"/>
              <a:gd name="connsiteX141" fmla="*/ 2059756 w 2554447"/>
              <a:gd name="connsiteY141" fmla="*/ 929210 h 2306622"/>
              <a:gd name="connsiteX142" fmla="*/ 2131195 w 2554447"/>
              <a:gd name="connsiteY142" fmla="*/ 1019872 h 2306622"/>
              <a:gd name="connsiteX143" fmla="*/ 2202859 w 2554447"/>
              <a:gd name="connsiteY143" fmla="*/ 954788 h 2306622"/>
              <a:gd name="connsiteX144" fmla="*/ 2206057 w 2554447"/>
              <a:gd name="connsiteY144" fmla="*/ 804002 h 2306622"/>
              <a:gd name="connsiteX145" fmla="*/ 2152721 w 2554447"/>
              <a:gd name="connsiteY145" fmla="*/ 858463 h 2306622"/>
              <a:gd name="connsiteX146" fmla="*/ 2224243 w 2554447"/>
              <a:gd name="connsiteY146" fmla="*/ 932834 h 2306622"/>
              <a:gd name="connsiteX147" fmla="*/ 2281320 w 2554447"/>
              <a:gd name="connsiteY147" fmla="*/ 867083 h 2306622"/>
              <a:gd name="connsiteX148" fmla="*/ 2372562 w 2554447"/>
              <a:gd name="connsiteY148" fmla="*/ 790622 h 2306622"/>
              <a:gd name="connsiteX149" fmla="*/ 2323909 w 2554447"/>
              <a:gd name="connsiteY149" fmla="*/ 862301 h 2306622"/>
              <a:gd name="connsiteX150" fmla="*/ 2410881 w 2554447"/>
              <a:gd name="connsiteY150" fmla="*/ 931171 h 2306622"/>
              <a:gd name="connsiteX151" fmla="*/ 2461947 w 2554447"/>
              <a:gd name="connsiteY151" fmla="*/ 851791 h 2306622"/>
              <a:gd name="connsiteX152" fmla="*/ 2268291 w 2554447"/>
              <a:gd name="connsiteY152" fmla="*/ 719265 h 2306622"/>
              <a:gd name="connsiteX153" fmla="*/ 2225679 w 2554447"/>
              <a:gd name="connsiteY153" fmla="*/ 780444 h 2306622"/>
              <a:gd name="connsiteX154" fmla="*/ 2299978 w 2554447"/>
              <a:gd name="connsiteY154" fmla="*/ 842747 h 2306622"/>
              <a:gd name="connsiteX155" fmla="*/ 2347149 w 2554447"/>
              <a:gd name="connsiteY155" fmla="*/ 773230 h 2306622"/>
              <a:gd name="connsiteX156" fmla="*/ 2429642 w 2554447"/>
              <a:gd name="connsiteY156" fmla="*/ 687772 h 2306622"/>
              <a:gd name="connsiteX157" fmla="*/ 2388741 w 2554447"/>
              <a:gd name="connsiteY157" fmla="*/ 764032 h 2306622"/>
              <a:gd name="connsiteX158" fmla="*/ 2477864 w 2554447"/>
              <a:gd name="connsiteY158" fmla="*/ 824620 h 2306622"/>
              <a:gd name="connsiteX159" fmla="*/ 2521981 w 2554447"/>
              <a:gd name="connsiteY159" fmla="*/ 742030 h 2306622"/>
              <a:gd name="connsiteX160" fmla="*/ 2318934 w 2554447"/>
              <a:gd name="connsiteY160" fmla="*/ 624732 h 2306622"/>
              <a:gd name="connsiteX161" fmla="*/ 2284181 w 2554447"/>
              <a:gd name="connsiteY161" fmla="*/ 692947 h 2306622"/>
              <a:gd name="connsiteX162" fmla="*/ 2363145 w 2554447"/>
              <a:gd name="connsiteY162" fmla="*/ 746629 h 2306622"/>
              <a:gd name="connsiteX163" fmla="*/ 2402941 w 2554447"/>
              <a:gd name="connsiteY163" fmla="*/ 672348 h 2306622"/>
              <a:gd name="connsiteX164" fmla="*/ 2361443 w 2554447"/>
              <a:gd name="connsiteY164" fmla="*/ 520591 h 2306622"/>
              <a:gd name="connsiteX165" fmla="*/ 2331625 w 2554447"/>
              <a:gd name="connsiteY165" fmla="*/ 596786 h 2306622"/>
              <a:gd name="connsiteX166" fmla="*/ 2416147 w 2554447"/>
              <a:gd name="connsiteY166" fmla="*/ 644892 h 2306622"/>
              <a:gd name="connsiteX167" fmla="*/ 2450955 w 2554447"/>
              <a:gd name="connsiteY167" fmla="*/ 564754 h 2306622"/>
              <a:gd name="connsiteX168" fmla="*/ 2398344 w 2554447"/>
              <a:gd name="connsiteY168" fmla="*/ 408305 h 2306622"/>
              <a:gd name="connsiteX169" fmla="*/ 2371825 w 2554447"/>
              <a:gd name="connsiteY169" fmla="*/ 491704 h 2306622"/>
              <a:gd name="connsiteX170" fmla="*/ 2462279 w 2554447"/>
              <a:gd name="connsiteY170" fmla="*/ 536293 h 2306622"/>
              <a:gd name="connsiteX171" fmla="*/ 2493520 w 2554447"/>
              <a:gd name="connsiteY171" fmla="*/ 450725 h 2306622"/>
              <a:gd name="connsiteX172" fmla="*/ 2432628 w 2554447"/>
              <a:gd name="connsiteY172" fmla="*/ 288950 h 2306622"/>
              <a:gd name="connsiteX173" fmla="*/ 2407297 w 2554447"/>
              <a:gd name="connsiteY173" fmla="*/ 378740 h 2306622"/>
              <a:gd name="connsiteX174" fmla="*/ 2503457 w 2554447"/>
              <a:gd name="connsiteY174" fmla="*/ 421652 h 2306622"/>
              <a:gd name="connsiteX175" fmla="*/ 2532658 w 2554447"/>
              <a:gd name="connsiteY175" fmla="*/ 330809 h 2306622"/>
              <a:gd name="connsiteX176" fmla="*/ 2491770 w 2554447"/>
              <a:gd name="connsiteY176" fmla="*/ 0 h 2306622"/>
              <a:gd name="connsiteX177" fmla="*/ 2494000 w 2554447"/>
              <a:gd name="connsiteY177" fmla="*/ 1489 h 2306622"/>
              <a:gd name="connsiteX178" fmla="*/ 2494074 w 2554447"/>
              <a:gd name="connsiteY178" fmla="*/ 1489 h 2306622"/>
              <a:gd name="connsiteX179" fmla="*/ 2554447 w 2554447"/>
              <a:gd name="connsiteY179" fmla="*/ 25846 h 2306622"/>
              <a:gd name="connsiteX180" fmla="*/ 2554447 w 2554447"/>
              <a:gd name="connsiteY180" fmla="*/ 58914 h 2306622"/>
              <a:gd name="connsiteX181" fmla="*/ 2498983 w 2554447"/>
              <a:gd name="connsiteY181" fmla="*/ 36504 h 2306622"/>
              <a:gd name="connsiteX182" fmla="*/ 2473191 w 2554447"/>
              <a:gd name="connsiteY182" fmla="*/ 135142 h 2306622"/>
              <a:gd name="connsiteX183" fmla="*/ 2554447 w 2554447"/>
              <a:gd name="connsiteY183" fmla="*/ 168147 h 2306622"/>
              <a:gd name="connsiteX184" fmla="*/ 2554447 w 2554447"/>
              <a:gd name="connsiteY184" fmla="*/ 201123 h 2306622"/>
              <a:gd name="connsiteX185" fmla="*/ 2465380 w 2554447"/>
              <a:gd name="connsiteY185" fmla="*/ 165014 h 2306622"/>
              <a:gd name="connsiteX186" fmla="*/ 2440769 w 2554447"/>
              <a:gd name="connsiteY186" fmla="*/ 259137 h 2306622"/>
              <a:gd name="connsiteX187" fmla="*/ 2541711 w 2554447"/>
              <a:gd name="connsiteY187" fmla="*/ 301440 h 2306622"/>
              <a:gd name="connsiteX188" fmla="*/ 2554447 w 2554447"/>
              <a:gd name="connsiteY188" fmla="*/ 258654 h 2306622"/>
              <a:gd name="connsiteX189" fmla="*/ 2554447 w 2554447"/>
              <a:gd name="connsiteY189" fmla="*/ 363824 h 2306622"/>
              <a:gd name="connsiteX190" fmla="*/ 2531685 w 2554447"/>
              <a:gd name="connsiteY190" fmla="*/ 434612 h 2306622"/>
              <a:gd name="connsiteX191" fmla="*/ 2554447 w 2554447"/>
              <a:gd name="connsiteY191" fmla="*/ 445414 h 2306622"/>
              <a:gd name="connsiteX192" fmla="*/ 2554447 w 2554447"/>
              <a:gd name="connsiteY192" fmla="*/ 479297 h 2306622"/>
              <a:gd name="connsiteX193" fmla="*/ 2521593 w 2554447"/>
              <a:gd name="connsiteY193" fmla="*/ 463697 h 2306622"/>
              <a:gd name="connsiteX194" fmla="*/ 2489891 w 2554447"/>
              <a:gd name="connsiteY194" fmla="*/ 550265 h 2306622"/>
              <a:gd name="connsiteX195" fmla="*/ 2554447 w 2554447"/>
              <a:gd name="connsiteY195" fmla="*/ 583942 h 2306622"/>
              <a:gd name="connsiteX196" fmla="*/ 2554447 w 2554447"/>
              <a:gd name="connsiteY196" fmla="*/ 618358 h 2306622"/>
              <a:gd name="connsiteX197" fmla="*/ 2478395 w 2554447"/>
              <a:gd name="connsiteY197" fmla="*/ 578708 h 2306622"/>
              <a:gd name="connsiteX198" fmla="*/ 2442999 w 2554447"/>
              <a:gd name="connsiteY198" fmla="*/ 660382 h 2306622"/>
              <a:gd name="connsiteX199" fmla="*/ 2535374 w 2554447"/>
              <a:gd name="connsiteY199" fmla="*/ 714548 h 2306622"/>
              <a:gd name="connsiteX200" fmla="*/ 2554447 w 2554447"/>
              <a:gd name="connsiteY200" fmla="*/ 671985 h 2306622"/>
              <a:gd name="connsiteX201" fmla="*/ 2554447 w 2554447"/>
              <a:gd name="connsiteY201" fmla="*/ 761106 h 2306622"/>
              <a:gd name="connsiteX202" fmla="*/ 2548339 w 2554447"/>
              <a:gd name="connsiteY202" fmla="*/ 757516 h 2306622"/>
              <a:gd name="connsiteX203" fmla="*/ 2503365 w 2554447"/>
              <a:gd name="connsiteY203" fmla="*/ 841692 h 2306622"/>
              <a:gd name="connsiteX204" fmla="*/ 2554447 w 2554447"/>
              <a:gd name="connsiteY204" fmla="*/ 875256 h 2306622"/>
              <a:gd name="connsiteX205" fmla="*/ 2554447 w 2554447"/>
              <a:gd name="connsiteY205" fmla="*/ 912734 h 2306622"/>
              <a:gd name="connsiteX206" fmla="*/ 2487383 w 2554447"/>
              <a:gd name="connsiteY206" fmla="*/ 868814 h 2306622"/>
              <a:gd name="connsiteX207" fmla="*/ 2435350 w 2554447"/>
              <a:gd name="connsiteY207" fmla="*/ 949987 h 2306622"/>
              <a:gd name="connsiteX208" fmla="*/ 2533442 w 2554447"/>
              <a:gd name="connsiteY208" fmla="*/ 1022711 h 2306622"/>
              <a:gd name="connsiteX209" fmla="*/ 2554447 w 2554447"/>
              <a:gd name="connsiteY209" fmla="*/ 987428 h 2306622"/>
              <a:gd name="connsiteX210" fmla="*/ 2554447 w 2554447"/>
              <a:gd name="connsiteY210" fmla="*/ 1075223 h 2306622"/>
              <a:gd name="connsiteX211" fmla="*/ 2541511 w 2554447"/>
              <a:gd name="connsiteY211" fmla="*/ 1066280 h 2306622"/>
              <a:gd name="connsiteX212" fmla="*/ 2479311 w 2554447"/>
              <a:gd name="connsiteY212" fmla="*/ 1156695 h 2306622"/>
              <a:gd name="connsiteX213" fmla="*/ 2554447 w 2554447"/>
              <a:gd name="connsiteY213" fmla="*/ 1213445 h 2306622"/>
              <a:gd name="connsiteX214" fmla="*/ 2554447 w 2554447"/>
              <a:gd name="connsiteY214" fmla="*/ 1251431 h 2306622"/>
              <a:gd name="connsiteX215" fmla="*/ 2461257 w 2554447"/>
              <a:gd name="connsiteY215" fmla="*/ 1181258 h 2306622"/>
              <a:gd name="connsiteX216" fmla="*/ 2388661 w 2554447"/>
              <a:gd name="connsiteY216" fmla="*/ 1274050 h 2306622"/>
              <a:gd name="connsiteX217" fmla="*/ 2503871 w 2554447"/>
              <a:gd name="connsiteY217" fmla="*/ 1368022 h 2306622"/>
              <a:gd name="connsiteX218" fmla="*/ 2554447 w 2554447"/>
              <a:gd name="connsiteY218" fmla="*/ 1293841 h 2306622"/>
              <a:gd name="connsiteX219" fmla="*/ 2554447 w 2554447"/>
              <a:gd name="connsiteY219" fmla="*/ 1348653 h 2306622"/>
              <a:gd name="connsiteX220" fmla="*/ 2528295 w 2554447"/>
              <a:gd name="connsiteY220" fmla="*/ 1387033 h 2306622"/>
              <a:gd name="connsiteX221" fmla="*/ 2554447 w 2554447"/>
              <a:gd name="connsiteY221" fmla="*/ 1406256 h 2306622"/>
              <a:gd name="connsiteX222" fmla="*/ 2554447 w 2554447"/>
              <a:gd name="connsiteY222" fmla="*/ 1444396 h 2306622"/>
              <a:gd name="connsiteX223" fmla="*/ 2510485 w 2554447"/>
              <a:gd name="connsiteY223" fmla="*/ 1412107 h 2306622"/>
              <a:gd name="connsiteX224" fmla="*/ 2431497 w 2554447"/>
              <a:gd name="connsiteY224" fmla="*/ 1519181 h 2306622"/>
              <a:gd name="connsiteX225" fmla="*/ 2554447 w 2554447"/>
              <a:gd name="connsiteY225" fmla="*/ 1613563 h 2306622"/>
              <a:gd name="connsiteX226" fmla="*/ 2554447 w 2554447"/>
              <a:gd name="connsiteY226" fmla="*/ 1688528 h 2306622"/>
              <a:gd name="connsiteX227" fmla="*/ 2489395 w 2554447"/>
              <a:gd name="connsiteY227" fmla="*/ 1786413 h 2306622"/>
              <a:gd name="connsiteX228" fmla="*/ 2554447 w 2554447"/>
              <a:gd name="connsiteY228" fmla="*/ 1832176 h 2306622"/>
              <a:gd name="connsiteX229" fmla="*/ 2554447 w 2554447"/>
              <a:gd name="connsiteY229" fmla="*/ 1869580 h 2306622"/>
              <a:gd name="connsiteX230" fmla="*/ 2472321 w 2554447"/>
              <a:gd name="connsiteY230" fmla="*/ 1811930 h 2306622"/>
              <a:gd name="connsiteX231" fmla="*/ 2383879 w 2554447"/>
              <a:gd name="connsiteY231" fmla="*/ 1943243 h 2306622"/>
              <a:gd name="connsiteX232" fmla="*/ 2540495 w 2554447"/>
              <a:gd name="connsiteY232" fmla="*/ 2053253 h 2306622"/>
              <a:gd name="connsiteX233" fmla="*/ 2554447 w 2554447"/>
              <a:gd name="connsiteY233" fmla="*/ 2029391 h 2306622"/>
              <a:gd name="connsiteX234" fmla="*/ 2554447 w 2554447"/>
              <a:gd name="connsiteY234" fmla="*/ 2099302 h 2306622"/>
              <a:gd name="connsiteX235" fmla="*/ 2550952 w 2554447"/>
              <a:gd name="connsiteY235" fmla="*/ 2097077 h 2306622"/>
              <a:gd name="connsiteX236" fmla="*/ 2467307 w 2554447"/>
              <a:gd name="connsiteY236" fmla="*/ 2243425 h 2306622"/>
              <a:gd name="connsiteX237" fmla="*/ 2554447 w 2554447"/>
              <a:gd name="connsiteY237" fmla="*/ 2297740 h 2306622"/>
              <a:gd name="connsiteX238" fmla="*/ 2554447 w 2554447"/>
              <a:gd name="connsiteY238" fmla="*/ 2306622 h 2306622"/>
              <a:gd name="connsiteX239" fmla="*/ 2511238 w 2554447"/>
              <a:gd name="connsiteY239" fmla="*/ 2306622 h 2306622"/>
              <a:gd name="connsiteX240" fmla="*/ 2452447 w 2554447"/>
              <a:gd name="connsiteY240" fmla="*/ 2269924 h 2306622"/>
              <a:gd name="connsiteX241" fmla="*/ 2432228 w 2554447"/>
              <a:gd name="connsiteY241" fmla="*/ 2306622 h 2306622"/>
              <a:gd name="connsiteX242" fmla="*/ 2396748 w 2554447"/>
              <a:gd name="connsiteY242" fmla="*/ 2306622 h 2306622"/>
              <a:gd name="connsiteX243" fmla="*/ 2426311 w 2554447"/>
              <a:gd name="connsiteY243" fmla="*/ 2252829 h 2306622"/>
              <a:gd name="connsiteX244" fmla="*/ 2256188 w 2554447"/>
              <a:gd name="connsiteY244" fmla="*/ 2135815 h 2306622"/>
              <a:gd name="connsiteX245" fmla="*/ 2157741 w 2554447"/>
              <a:gd name="connsiteY245" fmla="*/ 2290340 h 2306622"/>
              <a:gd name="connsiteX246" fmla="*/ 2182384 w 2554447"/>
              <a:gd name="connsiteY246" fmla="*/ 2306622 h 2306622"/>
              <a:gd name="connsiteX247" fmla="*/ 2111847 w 2554447"/>
              <a:gd name="connsiteY247" fmla="*/ 2306622 h 2306622"/>
              <a:gd name="connsiteX248" fmla="*/ 2116451 w 2554447"/>
              <a:gd name="connsiteY248" fmla="*/ 2298811 h 2306622"/>
              <a:gd name="connsiteX249" fmla="*/ 1932809 w 2554447"/>
              <a:gd name="connsiteY249" fmla="*/ 2163890 h 2306622"/>
              <a:gd name="connsiteX250" fmla="*/ 1834369 w 2554447"/>
              <a:gd name="connsiteY250" fmla="*/ 2306622 h 2306622"/>
              <a:gd name="connsiteX251" fmla="*/ 1796295 w 2554447"/>
              <a:gd name="connsiteY251" fmla="*/ 2306622 h 2306622"/>
              <a:gd name="connsiteX252" fmla="*/ 1908287 w 2554447"/>
              <a:gd name="connsiteY252" fmla="*/ 2144676 h 2306622"/>
              <a:gd name="connsiteX253" fmla="*/ 1726214 w 2554447"/>
              <a:gd name="connsiteY253" fmla="*/ 1992283 h 2306622"/>
              <a:gd name="connsiteX254" fmla="*/ 1590303 w 2554447"/>
              <a:gd name="connsiteY254" fmla="*/ 2156528 h 2306622"/>
              <a:gd name="connsiteX255" fmla="*/ 1783395 w 2554447"/>
              <a:gd name="connsiteY255" fmla="*/ 2306622 h 2306622"/>
              <a:gd name="connsiteX256" fmla="*/ 1733838 w 2554447"/>
              <a:gd name="connsiteY256" fmla="*/ 2306622 h 2306622"/>
              <a:gd name="connsiteX257" fmla="*/ 1571503 w 2554447"/>
              <a:gd name="connsiteY257" fmla="*/ 2180713 h 2306622"/>
              <a:gd name="connsiteX258" fmla="*/ 1479961 w 2554447"/>
              <a:gd name="connsiteY258" fmla="*/ 2306622 h 2306622"/>
              <a:gd name="connsiteX259" fmla="*/ 1441681 w 2554447"/>
              <a:gd name="connsiteY259" fmla="*/ 2306622 h 2306622"/>
              <a:gd name="connsiteX260" fmla="*/ 1547553 w 2554447"/>
              <a:gd name="connsiteY260" fmla="*/ 2160935 h 2306622"/>
              <a:gd name="connsiteX261" fmla="*/ 1342340 w 2554447"/>
              <a:gd name="connsiteY261" fmla="*/ 1978030 h 2306622"/>
              <a:gd name="connsiteX262" fmla="*/ 1176191 w 2554447"/>
              <a:gd name="connsiteY262" fmla="*/ 2166669 h 2306622"/>
              <a:gd name="connsiteX263" fmla="*/ 1352383 w 2554447"/>
              <a:gd name="connsiteY263" fmla="*/ 2306622 h 2306622"/>
              <a:gd name="connsiteX264" fmla="*/ 1302960 w 2554447"/>
              <a:gd name="connsiteY264" fmla="*/ 2306622 h 2306622"/>
              <a:gd name="connsiteX265" fmla="*/ 1156810 w 2554447"/>
              <a:gd name="connsiteY265" fmla="*/ 2190853 h 2306622"/>
              <a:gd name="connsiteX266" fmla="*/ 1072598 w 2554447"/>
              <a:gd name="connsiteY266" fmla="*/ 2306622 h 2306622"/>
              <a:gd name="connsiteX267" fmla="*/ 1034072 w 2554447"/>
              <a:gd name="connsiteY267" fmla="*/ 2306622 h 2306622"/>
              <a:gd name="connsiteX268" fmla="*/ 1133183 w 2554447"/>
              <a:gd name="connsiteY268" fmla="*/ 2170812 h 2306622"/>
              <a:gd name="connsiteX269" fmla="*/ 890774 w 2554447"/>
              <a:gd name="connsiteY269" fmla="*/ 1948506 h 2306622"/>
              <a:gd name="connsiteX270" fmla="*/ 687555 w 2554447"/>
              <a:gd name="connsiteY270" fmla="*/ 2177340 h 2306622"/>
              <a:gd name="connsiteX271" fmla="*/ 853822 w 2554447"/>
              <a:gd name="connsiteY271" fmla="*/ 2306622 h 2306622"/>
              <a:gd name="connsiteX272" fmla="*/ 804595 w 2554447"/>
              <a:gd name="connsiteY272" fmla="*/ 2306622 h 2306622"/>
              <a:gd name="connsiteX273" fmla="*/ 668752 w 2554447"/>
              <a:gd name="connsiteY273" fmla="*/ 2201412 h 2306622"/>
              <a:gd name="connsiteX274" fmla="*/ 596723 w 2554447"/>
              <a:gd name="connsiteY274" fmla="*/ 2306622 h 2306622"/>
              <a:gd name="connsiteX275" fmla="*/ 559249 w 2554447"/>
              <a:gd name="connsiteY275" fmla="*/ 2306622 h 2306622"/>
              <a:gd name="connsiteX276" fmla="*/ 644829 w 2554447"/>
              <a:gd name="connsiteY276" fmla="*/ 2181522 h 2306622"/>
              <a:gd name="connsiteX277" fmla="*/ 344126 w 2554447"/>
              <a:gd name="connsiteY277" fmla="*/ 1910726 h 2306622"/>
              <a:gd name="connsiteX278" fmla="*/ 98026 w 2554447"/>
              <a:gd name="connsiteY278" fmla="*/ 2205602 h 2306622"/>
              <a:gd name="connsiteX279" fmla="*/ 237958 w 2554447"/>
              <a:gd name="connsiteY279" fmla="*/ 2306622 h 2306622"/>
              <a:gd name="connsiteX280" fmla="*/ 185520 w 2554447"/>
              <a:gd name="connsiteY280" fmla="*/ 2306622 h 2306622"/>
              <a:gd name="connsiteX281" fmla="*/ 80420 w 2554447"/>
              <a:gd name="connsiteY281" fmla="*/ 2230694 h 2306622"/>
              <a:gd name="connsiteX282" fmla="*/ 35412 w 2554447"/>
              <a:gd name="connsiteY282" fmla="*/ 2306622 h 2306622"/>
              <a:gd name="connsiteX283" fmla="*/ 0 w 2554447"/>
              <a:gd name="connsiteY283" fmla="*/ 2306622 h 2306622"/>
              <a:gd name="connsiteX284" fmla="*/ 62387 w 2554447"/>
              <a:gd name="connsiteY284" fmla="*/ 2201087 h 2306622"/>
              <a:gd name="connsiteX285" fmla="*/ 63316 w 2554447"/>
              <a:gd name="connsiteY285" fmla="*/ 2199765 h 2306622"/>
              <a:gd name="connsiteX286" fmla="*/ 63258 w 2554447"/>
              <a:gd name="connsiteY286" fmla="*/ 2199404 h 2306622"/>
              <a:gd name="connsiteX287" fmla="*/ 63807 w 2554447"/>
              <a:gd name="connsiteY287" fmla="*/ 2199068 h 2306622"/>
              <a:gd name="connsiteX288" fmla="*/ 63820 w 2554447"/>
              <a:gd name="connsiteY288" fmla="*/ 2199048 h 2306622"/>
              <a:gd name="connsiteX289" fmla="*/ 329244 w 2554447"/>
              <a:gd name="connsiteY289" fmla="*/ 1880066 h 2306622"/>
              <a:gd name="connsiteX290" fmla="*/ 329013 w 2554447"/>
              <a:gd name="connsiteY290" fmla="*/ 1878451 h 2306622"/>
              <a:gd name="connsiteX291" fmla="*/ 333051 w 2554447"/>
              <a:gd name="connsiteY291" fmla="*/ 1876071 h 2306622"/>
              <a:gd name="connsiteX292" fmla="*/ 610878 w 2554447"/>
              <a:gd name="connsiteY292" fmla="*/ 1628395 h 2306622"/>
              <a:gd name="connsiteX293" fmla="*/ 610719 w 2554447"/>
              <a:gd name="connsiteY293" fmla="*/ 1625921 h 2306622"/>
              <a:gd name="connsiteX294" fmla="*/ 620438 w 2554447"/>
              <a:gd name="connsiteY294" fmla="*/ 1621165 h 2306622"/>
              <a:gd name="connsiteX295" fmla="*/ 892427 w 2554447"/>
              <a:gd name="connsiteY295" fmla="*/ 1433692 h 2306622"/>
              <a:gd name="connsiteX296" fmla="*/ 892436 w 2554447"/>
              <a:gd name="connsiteY296" fmla="*/ 1433614 h 2306622"/>
              <a:gd name="connsiteX297" fmla="*/ 892636 w 2554447"/>
              <a:gd name="connsiteY297" fmla="*/ 1433560 h 2306622"/>
              <a:gd name="connsiteX298" fmla="*/ 893972 w 2554447"/>
              <a:gd name="connsiteY298" fmla="*/ 1432798 h 2306622"/>
              <a:gd name="connsiteX299" fmla="*/ 1153374 w 2554447"/>
              <a:gd name="connsiteY299" fmla="*/ 1290971 h 2306622"/>
              <a:gd name="connsiteX300" fmla="*/ 1153472 w 2554447"/>
              <a:gd name="connsiteY300" fmla="*/ 1290453 h 2306622"/>
              <a:gd name="connsiteX301" fmla="*/ 1154843 w 2554447"/>
              <a:gd name="connsiteY301" fmla="*/ 1290168 h 2306622"/>
              <a:gd name="connsiteX302" fmla="*/ 1155162 w 2554447"/>
              <a:gd name="connsiteY302" fmla="*/ 1289993 h 2306622"/>
              <a:gd name="connsiteX303" fmla="*/ 1156185 w 2554447"/>
              <a:gd name="connsiteY303" fmla="*/ 1289484 h 2306622"/>
              <a:gd name="connsiteX304" fmla="*/ 1388605 w 2554447"/>
              <a:gd name="connsiteY304" fmla="*/ 1184682 h 2306622"/>
              <a:gd name="connsiteX305" fmla="*/ 1388778 w 2554447"/>
              <a:gd name="connsiteY305" fmla="*/ 1183727 h 2306622"/>
              <a:gd name="connsiteX306" fmla="*/ 1392780 w 2554447"/>
              <a:gd name="connsiteY306" fmla="*/ 1182860 h 2306622"/>
              <a:gd name="connsiteX307" fmla="*/ 1594765 w 2554447"/>
              <a:gd name="connsiteY307" fmla="*/ 1102928 h 2306622"/>
              <a:gd name="connsiteX308" fmla="*/ 1594809 w 2554447"/>
              <a:gd name="connsiteY308" fmla="*/ 1102706 h 2306622"/>
              <a:gd name="connsiteX309" fmla="*/ 1595860 w 2554447"/>
              <a:gd name="connsiteY309" fmla="*/ 1102495 h 2306622"/>
              <a:gd name="connsiteX310" fmla="*/ 1597881 w 2554447"/>
              <a:gd name="connsiteY310" fmla="*/ 1101696 h 2306622"/>
              <a:gd name="connsiteX311" fmla="*/ 1771939 w 2554447"/>
              <a:gd name="connsiteY311" fmla="*/ 1034578 h 2306622"/>
              <a:gd name="connsiteX312" fmla="*/ 1914461 w 2554447"/>
              <a:gd name="connsiteY312" fmla="*/ 973377 h 2306622"/>
              <a:gd name="connsiteX313" fmla="*/ 2029954 w 2554447"/>
              <a:gd name="connsiteY313" fmla="*/ 912277 h 2306622"/>
              <a:gd name="connsiteX314" fmla="*/ 2120977 w 2554447"/>
              <a:gd name="connsiteY314" fmla="*/ 846382 h 2306622"/>
              <a:gd name="connsiteX315" fmla="*/ 2193159 w 2554447"/>
              <a:gd name="connsiteY315" fmla="*/ 772737 h 2306622"/>
              <a:gd name="connsiteX316" fmla="*/ 2250904 w 2554447"/>
              <a:gd name="connsiteY316" fmla="*/ 689706 h 2306622"/>
              <a:gd name="connsiteX317" fmla="*/ 2251184 w 2554447"/>
              <a:gd name="connsiteY317" fmla="*/ 689157 h 2306622"/>
              <a:gd name="connsiteX318" fmla="*/ 2251161 w 2554447"/>
              <a:gd name="connsiteY318" fmla="*/ 689041 h 2306622"/>
              <a:gd name="connsiteX319" fmla="*/ 2251284 w 2554447"/>
              <a:gd name="connsiteY319" fmla="*/ 688962 h 2306622"/>
              <a:gd name="connsiteX320" fmla="*/ 2298310 w 2554447"/>
              <a:gd name="connsiteY320" fmla="*/ 596575 h 2306622"/>
              <a:gd name="connsiteX321" fmla="*/ 2338651 w 2554447"/>
              <a:gd name="connsiteY321" fmla="*/ 493554 h 2306622"/>
              <a:gd name="connsiteX322" fmla="*/ 2338968 w 2554447"/>
              <a:gd name="connsiteY322" fmla="*/ 492565 h 2306622"/>
              <a:gd name="connsiteX323" fmla="*/ 2338957 w 2554447"/>
              <a:gd name="connsiteY323" fmla="*/ 492535 h 2306622"/>
              <a:gd name="connsiteX324" fmla="*/ 2338985 w 2554447"/>
              <a:gd name="connsiteY324" fmla="*/ 492510 h 2306622"/>
              <a:gd name="connsiteX325" fmla="*/ 2374281 w 2554447"/>
              <a:gd name="connsiteY325" fmla="*/ 382370 h 2306622"/>
              <a:gd name="connsiteX326" fmla="*/ 2374631 w 2554447"/>
              <a:gd name="connsiteY326" fmla="*/ 381135 h 2306622"/>
              <a:gd name="connsiteX327" fmla="*/ 2374537 w 2554447"/>
              <a:gd name="connsiteY327" fmla="*/ 380890 h 2306622"/>
              <a:gd name="connsiteX328" fmla="*/ 2374759 w 2554447"/>
              <a:gd name="connsiteY328" fmla="*/ 380683 h 2306622"/>
              <a:gd name="connsiteX329" fmla="*/ 2407761 w 2554447"/>
              <a:gd name="connsiteY329" fmla="*/ 264149 h 2306622"/>
              <a:gd name="connsiteX330" fmla="*/ 2408196 w 2554447"/>
              <a:gd name="connsiteY330" fmla="*/ 262489 h 2306622"/>
              <a:gd name="connsiteX331" fmla="*/ 2408017 w 2554447"/>
              <a:gd name="connsiteY331" fmla="*/ 262056 h 2306622"/>
              <a:gd name="connsiteX332" fmla="*/ 2408411 w 2554447"/>
              <a:gd name="connsiteY332" fmla="*/ 261667 h 2306622"/>
              <a:gd name="connsiteX333" fmla="*/ 2473699 w 2554447"/>
              <a:gd name="connsiteY333" fmla="*/ 11996 h 2306622"/>
              <a:gd name="connsiteX334" fmla="*/ 2474463 w 2554447"/>
              <a:gd name="connsiteY334" fmla="*/ 10860 h 2306622"/>
              <a:gd name="connsiteX335" fmla="*/ 2474057 w 2554447"/>
              <a:gd name="connsiteY335" fmla="*/ 9905 h 2306622"/>
              <a:gd name="connsiteX336" fmla="*/ 2477328 w 2554447"/>
              <a:gd name="connsiteY336" fmla="*/ 6601 h 2306622"/>
              <a:gd name="connsiteX337" fmla="*/ 2480242 w 2554447"/>
              <a:gd name="connsiteY337" fmla="*/ 2268 h 2306622"/>
              <a:gd name="connsiteX338" fmla="*/ 2481951 w 2554447"/>
              <a:gd name="connsiteY338" fmla="*/ 1933 h 2306622"/>
              <a:gd name="connsiteX339" fmla="*/ 2482315 w 2554447"/>
              <a:gd name="connsiteY339" fmla="*/ 1566 h 2306622"/>
              <a:gd name="connsiteX340" fmla="*/ 2483869 w 2554447"/>
              <a:gd name="connsiteY340" fmla="*/ 1555 h 2306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</a:cxnLst>
            <a:rect l="l" t="t" r="r" b="b"/>
            <a:pathLst>
              <a:path w="2554447" h="2306622">
                <a:moveTo>
                  <a:pt x="2063554" y="1988408"/>
                </a:moveTo>
                <a:lnTo>
                  <a:pt x="1950845" y="2138797"/>
                </a:lnTo>
                <a:lnTo>
                  <a:pt x="2132532" y="2272669"/>
                </a:lnTo>
                <a:lnTo>
                  <a:pt x="2231031" y="2117507"/>
                </a:lnTo>
                <a:close/>
                <a:moveTo>
                  <a:pt x="2366923" y="1968594"/>
                </a:moveTo>
                <a:lnTo>
                  <a:pt x="2272608" y="2110574"/>
                </a:lnTo>
                <a:lnTo>
                  <a:pt x="2441219" y="2226302"/>
                </a:lnTo>
                <a:lnTo>
                  <a:pt x="2525113" y="2079820"/>
                </a:lnTo>
                <a:close/>
                <a:moveTo>
                  <a:pt x="2188287" y="1829040"/>
                </a:moveTo>
                <a:lnTo>
                  <a:pt x="2081837" y="1964573"/>
                </a:lnTo>
                <a:lnTo>
                  <a:pt x="2247471" y="2092235"/>
                </a:lnTo>
                <a:lnTo>
                  <a:pt x="2341942" y="1950021"/>
                </a:lnTo>
                <a:close/>
                <a:moveTo>
                  <a:pt x="1876547" y="1825493"/>
                </a:moveTo>
                <a:lnTo>
                  <a:pt x="1746355" y="1969041"/>
                </a:lnTo>
                <a:lnTo>
                  <a:pt x="1926463" y="2119585"/>
                </a:lnTo>
                <a:lnTo>
                  <a:pt x="2039517" y="1968620"/>
                </a:lnTo>
                <a:close/>
                <a:moveTo>
                  <a:pt x="1524757" y="1798101"/>
                </a:moveTo>
                <a:lnTo>
                  <a:pt x="1363553" y="1955742"/>
                </a:lnTo>
                <a:lnTo>
                  <a:pt x="1566561" y="2136685"/>
                </a:lnTo>
                <a:lnTo>
                  <a:pt x="1703278" y="1971661"/>
                </a:lnTo>
                <a:close/>
                <a:moveTo>
                  <a:pt x="1115961" y="1742430"/>
                </a:moveTo>
                <a:lnTo>
                  <a:pt x="912243" y="1926894"/>
                </a:lnTo>
                <a:lnTo>
                  <a:pt x="1152692" y="2146689"/>
                </a:lnTo>
                <a:lnTo>
                  <a:pt x="1320039" y="1956609"/>
                </a:lnTo>
                <a:close/>
                <a:moveTo>
                  <a:pt x="2305218" y="1681729"/>
                </a:moveTo>
                <a:lnTo>
                  <a:pt x="2207191" y="1805108"/>
                </a:lnTo>
                <a:lnTo>
                  <a:pt x="2358950" y="1924603"/>
                </a:lnTo>
                <a:lnTo>
                  <a:pt x="2447329" y="1793387"/>
                </a:lnTo>
                <a:close/>
                <a:moveTo>
                  <a:pt x="2017861" y="1677213"/>
                </a:moveTo>
                <a:lnTo>
                  <a:pt x="1897364" y="1803156"/>
                </a:lnTo>
                <a:lnTo>
                  <a:pt x="2057881" y="1944770"/>
                </a:lnTo>
                <a:lnTo>
                  <a:pt x="2164524" y="1809033"/>
                </a:lnTo>
                <a:close/>
                <a:moveTo>
                  <a:pt x="622629" y="1658963"/>
                </a:moveTo>
                <a:lnTo>
                  <a:pt x="365389" y="1888787"/>
                </a:lnTo>
                <a:lnTo>
                  <a:pt x="663819" y="2157501"/>
                </a:lnTo>
                <a:lnTo>
                  <a:pt x="868787" y="1926648"/>
                </a:lnTo>
                <a:close/>
                <a:moveTo>
                  <a:pt x="1698758" y="1644104"/>
                </a:moveTo>
                <a:lnTo>
                  <a:pt x="1547433" y="1777125"/>
                </a:lnTo>
                <a:lnTo>
                  <a:pt x="1723469" y="1948429"/>
                </a:lnTo>
                <a:lnTo>
                  <a:pt x="1854187" y="1804277"/>
                </a:lnTo>
                <a:close/>
                <a:moveTo>
                  <a:pt x="1333180" y="1576423"/>
                </a:moveTo>
                <a:lnTo>
                  <a:pt x="1140054" y="1722627"/>
                </a:lnTo>
                <a:lnTo>
                  <a:pt x="1341402" y="1934264"/>
                </a:lnTo>
                <a:lnTo>
                  <a:pt x="1503735" y="1775684"/>
                </a:lnTo>
                <a:close/>
                <a:moveTo>
                  <a:pt x="2412788" y="1543840"/>
                </a:moveTo>
                <a:lnTo>
                  <a:pt x="2324175" y="1657633"/>
                </a:lnTo>
                <a:lnTo>
                  <a:pt x="2464452" y="1767784"/>
                </a:lnTo>
                <a:lnTo>
                  <a:pt x="2545623" y="1645638"/>
                </a:lnTo>
                <a:close/>
                <a:moveTo>
                  <a:pt x="2147733" y="1542352"/>
                </a:moveTo>
                <a:lnTo>
                  <a:pt x="2039037" y="1655159"/>
                </a:lnTo>
                <a:lnTo>
                  <a:pt x="2183486" y="1785052"/>
                </a:lnTo>
                <a:lnTo>
                  <a:pt x="2281467" y="1661817"/>
                </a:lnTo>
                <a:close/>
                <a:moveTo>
                  <a:pt x="1858911" y="1511257"/>
                </a:moveTo>
                <a:lnTo>
                  <a:pt x="1721997" y="1624345"/>
                </a:lnTo>
                <a:lnTo>
                  <a:pt x="1875041" y="1781907"/>
                </a:lnTo>
                <a:lnTo>
                  <a:pt x="1995697" y="1655631"/>
                </a:lnTo>
                <a:close/>
                <a:moveTo>
                  <a:pt x="898693" y="1466561"/>
                </a:moveTo>
                <a:lnTo>
                  <a:pt x="646713" y="1640148"/>
                </a:lnTo>
                <a:lnTo>
                  <a:pt x="890345" y="1905129"/>
                </a:lnTo>
                <a:lnTo>
                  <a:pt x="1095826" y="1719068"/>
                </a:lnTo>
                <a:close/>
                <a:moveTo>
                  <a:pt x="1535077" y="1441939"/>
                </a:moveTo>
                <a:lnTo>
                  <a:pt x="1358176" y="1558865"/>
                </a:lnTo>
                <a:lnTo>
                  <a:pt x="1526345" y="1754784"/>
                </a:lnTo>
                <a:lnTo>
                  <a:pt x="1678490" y="1621192"/>
                </a:lnTo>
                <a:close/>
                <a:moveTo>
                  <a:pt x="2264951" y="1417346"/>
                </a:moveTo>
                <a:lnTo>
                  <a:pt x="2168887" y="1520065"/>
                </a:lnTo>
                <a:lnTo>
                  <a:pt x="2300453" y="1637659"/>
                </a:lnTo>
                <a:lnTo>
                  <a:pt x="2388707" y="1524229"/>
                </a:lnTo>
                <a:close/>
                <a:moveTo>
                  <a:pt x="2003024" y="1393070"/>
                </a:moveTo>
                <a:lnTo>
                  <a:pt x="1882503" y="1491851"/>
                </a:lnTo>
                <a:lnTo>
                  <a:pt x="2016887" y="1633561"/>
                </a:lnTo>
                <a:lnTo>
                  <a:pt x="2125523" y="1520898"/>
                </a:lnTo>
                <a:close/>
                <a:moveTo>
                  <a:pt x="1716421" y="1330889"/>
                </a:moveTo>
                <a:lnTo>
                  <a:pt x="1560971" y="1425585"/>
                </a:lnTo>
                <a:lnTo>
                  <a:pt x="1701715" y="1601461"/>
                </a:lnTo>
                <a:lnTo>
                  <a:pt x="1839155" y="1488227"/>
                </a:lnTo>
                <a:close/>
                <a:moveTo>
                  <a:pt x="1157559" y="1323565"/>
                </a:moveTo>
                <a:lnTo>
                  <a:pt x="925171" y="1450493"/>
                </a:lnTo>
                <a:lnTo>
                  <a:pt x="1119812" y="1699253"/>
                </a:lnTo>
                <a:lnTo>
                  <a:pt x="1314356" y="1551963"/>
                </a:lnTo>
                <a:close/>
                <a:moveTo>
                  <a:pt x="2369083" y="1297832"/>
                </a:moveTo>
                <a:lnTo>
                  <a:pt x="2285747" y="1394228"/>
                </a:lnTo>
                <a:lnTo>
                  <a:pt x="2407455" y="1499472"/>
                </a:lnTo>
                <a:lnTo>
                  <a:pt x="2486039" y="1393189"/>
                </a:lnTo>
                <a:close/>
                <a:moveTo>
                  <a:pt x="2129857" y="1284727"/>
                </a:moveTo>
                <a:lnTo>
                  <a:pt x="2026566" y="1373308"/>
                </a:lnTo>
                <a:lnTo>
                  <a:pt x="2146682" y="1498598"/>
                </a:lnTo>
                <a:lnTo>
                  <a:pt x="2242303" y="1396321"/>
                </a:lnTo>
                <a:close/>
                <a:moveTo>
                  <a:pt x="1875815" y="1234700"/>
                </a:moveTo>
                <a:lnTo>
                  <a:pt x="1742964" y="1314807"/>
                </a:lnTo>
                <a:lnTo>
                  <a:pt x="1862723" y="1468873"/>
                </a:lnTo>
                <a:lnTo>
                  <a:pt x="1983145" y="1370288"/>
                </a:lnTo>
                <a:close/>
                <a:moveTo>
                  <a:pt x="1392682" y="1217439"/>
                </a:moveTo>
                <a:lnTo>
                  <a:pt x="1185392" y="1309912"/>
                </a:lnTo>
                <a:lnTo>
                  <a:pt x="1339224" y="1534427"/>
                </a:lnTo>
                <a:lnTo>
                  <a:pt x="1517345" y="1416749"/>
                </a:lnTo>
                <a:close/>
                <a:moveTo>
                  <a:pt x="2240452" y="1180566"/>
                </a:moveTo>
                <a:lnTo>
                  <a:pt x="2153085" y="1263721"/>
                </a:lnTo>
                <a:lnTo>
                  <a:pt x="2263138" y="1373192"/>
                </a:lnTo>
                <a:lnTo>
                  <a:pt x="2346084" y="1277862"/>
                </a:lnTo>
                <a:close/>
                <a:moveTo>
                  <a:pt x="2012361" y="1147158"/>
                </a:moveTo>
                <a:lnTo>
                  <a:pt x="1902007" y="1218326"/>
                </a:lnTo>
                <a:lnTo>
                  <a:pt x="2006687" y="1350540"/>
                </a:lnTo>
                <a:lnTo>
                  <a:pt x="2109415" y="1262378"/>
                </a:lnTo>
                <a:close/>
                <a:moveTo>
                  <a:pt x="1597501" y="1135452"/>
                </a:moveTo>
                <a:lnTo>
                  <a:pt x="1421313" y="1205454"/>
                </a:lnTo>
                <a:lnTo>
                  <a:pt x="1543023" y="1400491"/>
                </a:lnTo>
                <a:lnTo>
                  <a:pt x="1699185" y="1305475"/>
                </a:lnTo>
                <a:close/>
                <a:moveTo>
                  <a:pt x="2336217" y="1078091"/>
                </a:moveTo>
                <a:lnTo>
                  <a:pt x="2261731" y="1158926"/>
                </a:lnTo>
                <a:lnTo>
                  <a:pt x="2365683" y="1254073"/>
                </a:lnTo>
                <a:lnTo>
                  <a:pt x="2437448" y="1162355"/>
                </a:lnTo>
                <a:close/>
                <a:moveTo>
                  <a:pt x="1771672" y="1068043"/>
                </a:moveTo>
                <a:lnTo>
                  <a:pt x="1626453" y="1124126"/>
                </a:lnTo>
                <a:lnTo>
                  <a:pt x="1725533" y="1289515"/>
                </a:lnTo>
                <a:lnTo>
                  <a:pt x="1858286" y="1209481"/>
                </a:lnTo>
                <a:close/>
                <a:moveTo>
                  <a:pt x="2127783" y="1062391"/>
                </a:moveTo>
                <a:lnTo>
                  <a:pt x="2037697" y="1129521"/>
                </a:lnTo>
                <a:lnTo>
                  <a:pt x="2132575" y="1241467"/>
                </a:lnTo>
                <a:lnTo>
                  <a:pt x="2219140" y="1159448"/>
                </a:lnTo>
                <a:close/>
                <a:moveTo>
                  <a:pt x="1916067" y="1006921"/>
                </a:moveTo>
                <a:lnTo>
                  <a:pt x="1800483" y="1056270"/>
                </a:lnTo>
                <a:lnTo>
                  <a:pt x="1884373" y="1193222"/>
                </a:lnTo>
                <a:lnTo>
                  <a:pt x="1993907" y="1122568"/>
                </a:lnTo>
                <a:close/>
                <a:moveTo>
                  <a:pt x="2224718" y="976313"/>
                </a:moveTo>
                <a:lnTo>
                  <a:pt x="2151248" y="1043111"/>
                </a:lnTo>
                <a:lnTo>
                  <a:pt x="2240337" y="1137799"/>
                </a:lnTo>
                <a:lnTo>
                  <a:pt x="2313286" y="1057936"/>
                </a:lnTo>
                <a:close/>
                <a:moveTo>
                  <a:pt x="2417607" y="974936"/>
                </a:moveTo>
                <a:lnTo>
                  <a:pt x="2355908" y="1054853"/>
                </a:lnTo>
                <a:lnTo>
                  <a:pt x="2455505" y="1137691"/>
                </a:lnTo>
                <a:lnTo>
                  <a:pt x="2516865" y="1048609"/>
                </a:lnTo>
                <a:close/>
                <a:moveTo>
                  <a:pt x="2033684" y="945608"/>
                </a:moveTo>
                <a:lnTo>
                  <a:pt x="1943924" y="993388"/>
                </a:lnTo>
                <a:lnTo>
                  <a:pt x="2019150" y="1105064"/>
                </a:lnTo>
                <a:lnTo>
                  <a:pt x="2107744" y="1039147"/>
                </a:lnTo>
                <a:close/>
                <a:moveTo>
                  <a:pt x="2305150" y="886511"/>
                </a:moveTo>
                <a:lnTo>
                  <a:pt x="2246172" y="954460"/>
                </a:lnTo>
                <a:lnTo>
                  <a:pt x="2332852" y="1034513"/>
                </a:lnTo>
                <a:lnTo>
                  <a:pt x="2393252" y="956249"/>
                </a:lnTo>
                <a:close/>
                <a:moveTo>
                  <a:pt x="2129597" y="878635"/>
                </a:moveTo>
                <a:lnTo>
                  <a:pt x="2059756" y="929210"/>
                </a:lnTo>
                <a:lnTo>
                  <a:pt x="2131195" y="1019872"/>
                </a:lnTo>
                <a:lnTo>
                  <a:pt x="2202859" y="954788"/>
                </a:lnTo>
                <a:close/>
                <a:moveTo>
                  <a:pt x="2206057" y="804002"/>
                </a:moveTo>
                <a:lnTo>
                  <a:pt x="2152721" y="858463"/>
                </a:lnTo>
                <a:lnTo>
                  <a:pt x="2224243" y="932834"/>
                </a:lnTo>
                <a:lnTo>
                  <a:pt x="2281320" y="867083"/>
                </a:lnTo>
                <a:close/>
                <a:moveTo>
                  <a:pt x="2372562" y="790622"/>
                </a:moveTo>
                <a:lnTo>
                  <a:pt x="2323909" y="862301"/>
                </a:lnTo>
                <a:lnTo>
                  <a:pt x="2410881" y="931171"/>
                </a:lnTo>
                <a:lnTo>
                  <a:pt x="2461947" y="851791"/>
                </a:lnTo>
                <a:close/>
                <a:moveTo>
                  <a:pt x="2268291" y="719265"/>
                </a:moveTo>
                <a:lnTo>
                  <a:pt x="2225679" y="780444"/>
                </a:lnTo>
                <a:lnTo>
                  <a:pt x="2299978" y="842747"/>
                </a:lnTo>
                <a:lnTo>
                  <a:pt x="2347149" y="773230"/>
                </a:lnTo>
                <a:close/>
                <a:moveTo>
                  <a:pt x="2429642" y="687772"/>
                </a:moveTo>
                <a:lnTo>
                  <a:pt x="2388741" y="764032"/>
                </a:lnTo>
                <a:lnTo>
                  <a:pt x="2477864" y="824620"/>
                </a:lnTo>
                <a:lnTo>
                  <a:pt x="2521981" y="742030"/>
                </a:lnTo>
                <a:close/>
                <a:moveTo>
                  <a:pt x="2318934" y="624732"/>
                </a:moveTo>
                <a:lnTo>
                  <a:pt x="2284181" y="692947"/>
                </a:lnTo>
                <a:lnTo>
                  <a:pt x="2363145" y="746629"/>
                </a:lnTo>
                <a:lnTo>
                  <a:pt x="2402941" y="672348"/>
                </a:lnTo>
                <a:close/>
                <a:moveTo>
                  <a:pt x="2361443" y="520591"/>
                </a:moveTo>
                <a:lnTo>
                  <a:pt x="2331625" y="596786"/>
                </a:lnTo>
                <a:lnTo>
                  <a:pt x="2416147" y="644892"/>
                </a:lnTo>
                <a:lnTo>
                  <a:pt x="2450955" y="564754"/>
                </a:lnTo>
                <a:close/>
                <a:moveTo>
                  <a:pt x="2398344" y="408305"/>
                </a:moveTo>
                <a:lnTo>
                  <a:pt x="2371825" y="491704"/>
                </a:lnTo>
                <a:lnTo>
                  <a:pt x="2462279" y="536293"/>
                </a:lnTo>
                <a:lnTo>
                  <a:pt x="2493520" y="450725"/>
                </a:lnTo>
                <a:close/>
                <a:moveTo>
                  <a:pt x="2432628" y="288950"/>
                </a:moveTo>
                <a:lnTo>
                  <a:pt x="2407297" y="378740"/>
                </a:lnTo>
                <a:lnTo>
                  <a:pt x="2503457" y="421652"/>
                </a:lnTo>
                <a:lnTo>
                  <a:pt x="2532658" y="330809"/>
                </a:lnTo>
                <a:close/>
                <a:moveTo>
                  <a:pt x="2491770" y="0"/>
                </a:moveTo>
                <a:lnTo>
                  <a:pt x="2494000" y="1489"/>
                </a:lnTo>
                <a:lnTo>
                  <a:pt x="2494074" y="1489"/>
                </a:lnTo>
                <a:lnTo>
                  <a:pt x="2554447" y="25846"/>
                </a:lnTo>
                <a:lnTo>
                  <a:pt x="2554447" y="58914"/>
                </a:lnTo>
                <a:lnTo>
                  <a:pt x="2498983" y="36504"/>
                </a:lnTo>
                <a:lnTo>
                  <a:pt x="2473191" y="135142"/>
                </a:lnTo>
                <a:lnTo>
                  <a:pt x="2554447" y="168147"/>
                </a:lnTo>
                <a:lnTo>
                  <a:pt x="2554447" y="201123"/>
                </a:lnTo>
                <a:lnTo>
                  <a:pt x="2465380" y="165014"/>
                </a:lnTo>
                <a:lnTo>
                  <a:pt x="2440769" y="259137"/>
                </a:lnTo>
                <a:lnTo>
                  <a:pt x="2541711" y="301440"/>
                </a:lnTo>
                <a:lnTo>
                  <a:pt x="2554447" y="258654"/>
                </a:lnTo>
                <a:lnTo>
                  <a:pt x="2554447" y="363824"/>
                </a:lnTo>
                <a:lnTo>
                  <a:pt x="2531685" y="434612"/>
                </a:lnTo>
                <a:lnTo>
                  <a:pt x="2554447" y="445414"/>
                </a:lnTo>
                <a:lnTo>
                  <a:pt x="2554447" y="479297"/>
                </a:lnTo>
                <a:lnTo>
                  <a:pt x="2521593" y="463697"/>
                </a:lnTo>
                <a:lnTo>
                  <a:pt x="2489891" y="550265"/>
                </a:lnTo>
                <a:lnTo>
                  <a:pt x="2554447" y="583942"/>
                </a:lnTo>
                <a:lnTo>
                  <a:pt x="2554447" y="618358"/>
                </a:lnTo>
                <a:lnTo>
                  <a:pt x="2478395" y="578708"/>
                </a:lnTo>
                <a:lnTo>
                  <a:pt x="2442999" y="660382"/>
                </a:lnTo>
                <a:lnTo>
                  <a:pt x="2535374" y="714548"/>
                </a:lnTo>
                <a:lnTo>
                  <a:pt x="2554447" y="671985"/>
                </a:lnTo>
                <a:lnTo>
                  <a:pt x="2554447" y="761106"/>
                </a:lnTo>
                <a:lnTo>
                  <a:pt x="2548339" y="757516"/>
                </a:lnTo>
                <a:lnTo>
                  <a:pt x="2503365" y="841692"/>
                </a:lnTo>
                <a:lnTo>
                  <a:pt x="2554447" y="875256"/>
                </a:lnTo>
                <a:lnTo>
                  <a:pt x="2554447" y="912734"/>
                </a:lnTo>
                <a:lnTo>
                  <a:pt x="2487383" y="868814"/>
                </a:lnTo>
                <a:lnTo>
                  <a:pt x="2435350" y="949987"/>
                </a:lnTo>
                <a:lnTo>
                  <a:pt x="2533442" y="1022711"/>
                </a:lnTo>
                <a:lnTo>
                  <a:pt x="2554447" y="987428"/>
                </a:lnTo>
                <a:lnTo>
                  <a:pt x="2554447" y="1075223"/>
                </a:lnTo>
                <a:lnTo>
                  <a:pt x="2541511" y="1066280"/>
                </a:lnTo>
                <a:lnTo>
                  <a:pt x="2479311" y="1156695"/>
                </a:lnTo>
                <a:lnTo>
                  <a:pt x="2554447" y="1213445"/>
                </a:lnTo>
                <a:lnTo>
                  <a:pt x="2554447" y="1251431"/>
                </a:lnTo>
                <a:lnTo>
                  <a:pt x="2461257" y="1181258"/>
                </a:lnTo>
                <a:lnTo>
                  <a:pt x="2388661" y="1274050"/>
                </a:lnTo>
                <a:lnTo>
                  <a:pt x="2503871" y="1368022"/>
                </a:lnTo>
                <a:lnTo>
                  <a:pt x="2554447" y="1293841"/>
                </a:lnTo>
                <a:lnTo>
                  <a:pt x="2554447" y="1348653"/>
                </a:lnTo>
                <a:lnTo>
                  <a:pt x="2528295" y="1387033"/>
                </a:lnTo>
                <a:lnTo>
                  <a:pt x="2554447" y="1406256"/>
                </a:lnTo>
                <a:lnTo>
                  <a:pt x="2554447" y="1444396"/>
                </a:lnTo>
                <a:lnTo>
                  <a:pt x="2510485" y="1412107"/>
                </a:lnTo>
                <a:lnTo>
                  <a:pt x="2431497" y="1519181"/>
                </a:lnTo>
                <a:lnTo>
                  <a:pt x="2554447" y="1613563"/>
                </a:lnTo>
                <a:lnTo>
                  <a:pt x="2554447" y="1688528"/>
                </a:lnTo>
                <a:lnTo>
                  <a:pt x="2489395" y="1786413"/>
                </a:lnTo>
                <a:lnTo>
                  <a:pt x="2554447" y="1832176"/>
                </a:lnTo>
                <a:lnTo>
                  <a:pt x="2554447" y="1869580"/>
                </a:lnTo>
                <a:lnTo>
                  <a:pt x="2472321" y="1811930"/>
                </a:lnTo>
                <a:lnTo>
                  <a:pt x="2383879" y="1943243"/>
                </a:lnTo>
                <a:lnTo>
                  <a:pt x="2540495" y="2053253"/>
                </a:lnTo>
                <a:lnTo>
                  <a:pt x="2554447" y="2029391"/>
                </a:lnTo>
                <a:lnTo>
                  <a:pt x="2554447" y="2099302"/>
                </a:lnTo>
                <a:lnTo>
                  <a:pt x="2550952" y="2097077"/>
                </a:lnTo>
                <a:lnTo>
                  <a:pt x="2467307" y="2243425"/>
                </a:lnTo>
                <a:lnTo>
                  <a:pt x="2554447" y="2297740"/>
                </a:lnTo>
                <a:lnTo>
                  <a:pt x="2554447" y="2306622"/>
                </a:lnTo>
                <a:lnTo>
                  <a:pt x="2511238" y="2306622"/>
                </a:lnTo>
                <a:lnTo>
                  <a:pt x="2452447" y="2269924"/>
                </a:lnTo>
                <a:lnTo>
                  <a:pt x="2432228" y="2306622"/>
                </a:lnTo>
                <a:lnTo>
                  <a:pt x="2396748" y="2306622"/>
                </a:lnTo>
                <a:lnTo>
                  <a:pt x="2426311" y="2252829"/>
                </a:lnTo>
                <a:lnTo>
                  <a:pt x="2256188" y="2135815"/>
                </a:lnTo>
                <a:lnTo>
                  <a:pt x="2157741" y="2290340"/>
                </a:lnTo>
                <a:lnTo>
                  <a:pt x="2182384" y="2306622"/>
                </a:lnTo>
                <a:lnTo>
                  <a:pt x="2111847" y="2306622"/>
                </a:lnTo>
                <a:lnTo>
                  <a:pt x="2116451" y="2298811"/>
                </a:lnTo>
                <a:lnTo>
                  <a:pt x="1932809" y="2163890"/>
                </a:lnTo>
                <a:lnTo>
                  <a:pt x="1834369" y="2306622"/>
                </a:lnTo>
                <a:lnTo>
                  <a:pt x="1796295" y="2306622"/>
                </a:lnTo>
                <a:lnTo>
                  <a:pt x="1908287" y="2144676"/>
                </a:lnTo>
                <a:lnTo>
                  <a:pt x="1726214" y="1992283"/>
                </a:lnTo>
                <a:lnTo>
                  <a:pt x="1590303" y="2156528"/>
                </a:lnTo>
                <a:lnTo>
                  <a:pt x="1783395" y="2306622"/>
                </a:lnTo>
                <a:lnTo>
                  <a:pt x="1733838" y="2306622"/>
                </a:lnTo>
                <a:lnTo>
                  <a:pt x="1571503" y="2180713"/>
                </a:lnTo>
                <a:lnTo>
                  <a:pt x="1479961" y="2306622"/>
                </a:lnTo>
                <a:lnTo>
                  <a:pt x="1441681" y="2306622"/>
                </a:lnTo>
                <a:lnTo>
                  <a:pt x="1547553" y="2160935"/>
                </a:lnTo>
                <a:lnTo>
                  <a:pt x="1342340" y="1978030"/>
                </a:lnTo>
                <a:lnTo>
                  <a:pt x="1176191" y="2166669"/>
                </a:lnTo>
                <a:lnTo>
                  <a:pt x="1352383" y="2306622"/>
                </a:lnTo>
                <a:lnTo>
                  <a:pt x="1302960" y="2306622"/>
                </a:lnTo>
                <a:lnTo>
                  <a:pt x="1156810" y="2190853"/>
                </a:lnTo>
                <a:lnTo>
                  <a:pt x="1072598" y="2306622"/>
                </a:lnTo>
                <a:lnTo>
                  <a:pt x="1034072" y="2306622"/>
                </a:lnTo>
                <a:lnTo>
                  <a:pt x="1133183" y="2170812"/>
                </a:lnTo>
                <a:lnTo>
                  <a:pt x="890774" y="1948506"/>
                </a:lnTo>
                <a:lnTo>
                  <a:pt x="687555" y="2177340"/>
                </a:lnTo>
                <a:lnTo>
                  <a:pt x="853822" y="2306622"/>
                </a:lnTo>
                <a:lnTo>
                  <a:pt x="804595" y="2306622"/>
                </a:lnTo>
                <a:lnTo>
                  <a:pt x="668752" y="2201412"/>
                </a:lnTo>
                <a:lnTo>
                  <a:pt x="596723" y="2306622"/>
                </a:lnTo>
                <a:lnTo>
                  <a:pt x="559249" y="2306622"/>
                </a:lnTo>
                <a:lnTo>
                  <a:pt x="644829" y="2181522"/>
                </a:lnTo>
                <a:lnTo>
                  <a:pt x="344126" y="1910726"/>
                </a:lnTo>
                <a:lnTo>
                  <a:pt x="98026" y="2205602"/>
                </a:lnTo>
                <a:lnTo>
                  <a:pt x="237958" y="2306622"/>
                </a:lnTo>
                <a:lnTo>
                  <a:pt x="185520" y="2306622"/>
                </a:lnTo>
                <a:lnTo>
                  <a:pt x="80420" y="2230694"/>
                </a:lnTo>
                <a:lnTo>
                  <a:pt x="35412" y="2306622"/>
                </a:lnTo>
                <a:lnTo>
                  <a:pt x="0" y="2306622"/>
                </a:lnTo>
                <a:lnTo>
                  <a:pt x="62387" y="2201087"/>
                </a:lnTo>
                <a:lnTo>
                  <a:pt x="63316" y="2199765"/>
                </a:lnTo>
                <a:lnTo>
                  <a:pt x="63258" y="2199404"/>
                </a:lnTo>
                <a:lnTo>
                  <a:pt x="63807" y="2199068"/>
                </a:lnTo>
                <a:lnTo>
                  <a:pt x="63820" y="2199048"/>
                </a:lnTo>
                <a:lnTo>
                  <a:pt x="329244" y="1880066"/>
                </a:lnTo>
                <a:lnTo>
                  <a:pt x="329013" y="1878451"/>
                </a:lnTo>
                <a:lnTo>
                  <a:pt x="333051" y="1876071"/>
                </a:lnTo>
                <a:lnTo>
                  <a:pt x="610878" y="1628395"/>
                </a:lnTo>
                <a:lnTo>
                  <a:pt x="610719" y="1625921"/>
                </a:lnTo>
                <a:lnTo>
                  <a:pt x="620438" y="1621165"/>
                </a:lnTo>
                <a:lnTo>
                  <a:pt x="892427" y="1433692"/>
                </a:lnTo>
                <a:lnTo>
                  <a:pt x="892436" y="1433614"/>
                </a:lnTo>
                <a:lnTo>
                  <a:pt x="892636" y="1433560"/>
                </a:lnTo>
                <a:lnTo>
                  <a:pt x="893972" y="1432798"/>
                </a:lnTo>
                <a:lnTo>
                  <a:pt x="1153374" y="1290971"/>
                </a:lnTo>
                <a:lnTo>
                  <a:pt x="1153472" y="1290453"/>
                </a:lnTo>
                <a:lnTo>
                  <a:pt x="1154843" y="1290168"/>
                </a:lnTo>
                <a:lnTo>
                  <a:pt x="1155162" y="1289993"/>
                </a:lnTo>
                <a:lnTo>
                  <a:pt x="1156185" y="1289484"/>
                </a:lnTo>
                <a:lnTo>
                  <a:pt x="1388605" y="1184682"/>
                </a:lnTo>
                <a:lnTo>
                  <a:pt x="1388778" y="1183727"/>
                </a:lnTo>
                <a:lnTo>
                  <a:pt x="1392780" y="1182860"/>
                </a:lnTo>
                <a:lnTo>
                  <a:pt x="1594765" y="1102928"/>
                </a:lnTo>
                <a:lnTo>
                  <a:pt x="1594809" y="1102706"/>
                </a:lnTo>
                <a:lnTo>
                  <a:pt x="1595860" y="1102495"/>
                </a:lnTo>
                <a:lnTo>
                  <a:pt x="1597881" y="1101696"/>
                </a:lnTo>
                <a:lnTo>
                  <a:pt x="1771939" y="1034578"/>
                </a:lnTo>
                <a:lnTo>
                  <a:pt x="1914461" y="973377"/>
                </a:lnTo>
                <a:lnTo>
                  <a:pt x="2029954" y="912277"/>
                </a:lnTo>
                <a:lnTo>
                  <a:pt x="2120977" y="846382"/>
                </a:lnTo>
                <a:lnTo>
                  <a:pt x="2193159" y="772737"/>
                </a:lnTo>
                <a:lnTo>
                  <a:pt x="2250904" y="689706"/>
                </a:lnTo>
                <a:lnTo>
                  <a:pt x="2251184" y="689157"/>
                </a:lnTo>
                <a:lnTo>
                  <a:pt x="2251161" y="689041"/>
                </a:lnTo>
                <a:lnTo>
                  <a:pt x="2251284" y="688962"/>
                </a:lnTo>
                <a:lnTo>
                  <a:pt x="2298310" y="596575"/>
                </a:lnTo>
                <a:lnTo>
                  <a:pt x="2338651" y="493554"/>
                </a:lnTo>
                <a:lnTo>
                  <a:pt x="2338968" y="492565"/>
                </a:lnTo>
                <a:lnTo>
                  <a:pt x="2338957" y="492535"/>
                </a:lnTo>
                <a:lnTo>
                  <a:pt x="2338985" y="492510"/>
                </a:lnTo>
                <a:lnTo>
                  <a:pt x="2374281" y="382370"/>
                </a:lnTo>
                <a:lnTo>
                  <a:pt x="2374631" y="381135"/>
                </a:lnTo>
                <a:lnTo>
                  <a:pt x="2374537" y="380890"/>
                </a:lnTo>
                <a:lnTo>
                  <a:pt x="2374759" y="380683"/>
                </a:lnTo>
                <a:lnTo>
                  <a:pt x="2407761" y="264149"/>
                </a:lnTo>
                <a:lnTo>
                  <a:pt x="2408196" y="262489"/>
                </a:lnTo>
                <a:lnTo>
                  <a:pt x="2408017" y="262056"/>
                </a:lnTo>
                <a:lnTo>
                  <a:pt x="2408411" y="261667"/>
                </a:lnTo>
                <a:lnTo>
                  <a:pt x="2473699" y="11996"/>
                </a:lnTo>
                <a:lnTo>
                  <a:pt x="2474463" y="10860"/>
                </a:lnTo>
                <a:lnTo>
                  <a:pt x="2474057" y="9905"/>
                </a:lnTo>
                <a:lnTo>
                  <a:pt x="2477328" y="6601"/>
                </a:lnTo>
                <a:lnTo>
                  <a:pt x="2480242" y="2268"/>
                </a:lnTo>
                <a:lnTo>
                  <a:pt x="2481951" y="1933"/>
                </a:lnTo>
                <a:lnTo>
                  <a:pt x="2482315" y="1566"/>
                </a:lnTo>
                <a:lnTo>
                  <a:pt x="2483869" y="1555"/>
                </a:lnTo>
                <a:close/>
              </a:path>
            </a:pathLst>
          </a:custGeom>
          <a:solidFill>
            <a:schemeClr val="accent2">
              <a:alpha val="6000"/>
            </a:schemeClr>
          </a:solidFill>
          <a:ln w="857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691441" y="6233555"/>
            <a:ext cx="10809118" cy="150340"/>
            <a:chOff x="695324" y="6162119"/>
            <a:chExt cx="10809118" cy="150340"/>
          </a:xfrm>
        </p:grpSpPr>
        <p:cxnSp>
          <p:nvCxnSpPr>
            <p:cNvPr id="3" name="直接连接符 2"/>
            <p:cNvCxnSpPr/>
            <p:nvPr userDrawn="1"/>
          </p:nvCxnSpPr>
          <p:spPr>
            <a:xfrm>
              <a:off x="1248880" y="6237288"/>
              <a:ext cx="9702006" cy="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任意多边形: 形状 4"/>
            <p:cNvSpPr/>
            <p:nvPr userDrawn="1"/>
          </p:nvSpPr>
          <p:spPr>
            <a:xfrm rot="5400000">
              <a:off x="833588" y="6023855"/>
              <a:ext cx="150340" cy="426867"/>
            </a:xfrm>
            <a:custGeom>
              <a:avLst/>
              <a:gdLst>
                <a:gd name="connsiteX0" fmla="*/ 386830 w 738038"/>
                <a:gd name="connsiteY0" fmla="*/ 631935 h 2095544"/>
                <a:gd name="connsiteX1" fmla="*/ 530682 w 738038"/>
                <a:gd name="connsiteY1" fmla="*/ 714992 h 2095544"/>
                <a:gd name="connsiteX2" fmla="*/ 702415 w 738038"/>
                <a:gd name="connsiteY2" fmla="*/ 615837 h 2095544"/>
                <a:gd name="connsiteX3" fmla="*/ 702416 w 738038"/>
                <a:gd name="connsiteY3" fmla="*/ 251432 h 2095544"/>
                <a:gd name="connsiteX4" fmla="*/ 386830 w 738038"/>
                <a:gd name="connsiteY4" fmla="*/ 433626 h 2095544"/>
                <a:gd name="connsiteX5" fmla="*/ 386830 w 738038"/>
                <a:gd name="connsiteY5" fmla="*/ 798050 h 2095544"/>
                <a:gd name="connsiteX6" fmla="*/ 495064 w 738038"/>
                <a:gd name="connsiteY6" fmla="*/ 735557 h 2095544"/>
                <a:gd name="connsiteX7" fmla="*/ 386830 w 738038"/>
                <a:gd name="connsiteY7" fmla="*/ 673065 h 2095544"/>
                <a:gd name="connsiteX8" fmla="*/ 386830 w 738038"/>
                <a:gd name="connsiteY8" fmla="*/ 1256355 h 2095544"/>
                <a:gd name="connsiteX9" fmla="*/ 530682 w 738038"/>
                <a:gd name="connsiteY9" fmla="*/ 1339412 h 2095544"/>
                <a:gd name="connsiteX10" fmla="*/ 702415 w 738038"/>
                <a:gd name="connsiteY10" fmla="*/ 1240257 h 2095544"/>
                <a:gd name="connsiteX11" fmla="*/ 702416 w 738038"/>
                <a:gd name="connsiteY11" fmla="*/ 875852 h 2095544"/>
                <a:gd name="connsiteX12" fmla="*/ 386830 w 738038"/>
                <a:gd name="connsiteY12" fmla="*/ 1058046 h 2095544"/>
                <a:gd name="connsiteX13" fmla="*/ 386830 w 738038"/>
                <a:gd name="connsiteY13" fmla="*/ 1422470 h 2095544"/>
                <a:gd name="connsiteX14" fmla="*/ 495064 w 738038"/>
                <a:gd name="connsiteY14" fmla="*/ 1359977 h 2095544"/>
                <a:gd name="connsiteX15" fmla="*/ 386830 w 738038"/>
                <a:gd name="connsiteY15" fmla="*/ 1297485 h 2095544"/>
                <a:gd name="connsiteX16" fmla="*/ 386829 w 738038"/>
                <a:gd name="connsiteY16" fmla="*/ 2046890 h 2095544"/>
                <a:gd name="connsiteX17" fmla="*/ 702415 w 738038"/>
                <a:gd name="connsiteY17" fmla="*/ 1864677 h 2095544"/>
                <a:gd name="connsiteX18" fmla="*/ 702416 w 738038"/>
                <a:gd name="connsiteY18" fmla="*/ 1500272 h 2095544"/>
                <a:gd name="connsiteX19" fmla="*/ 386829 w 738038"/>
                <a:gd name="connsiteY19" fmla="*/ 1682466 h 2095544"/>
                <a:gd name="connsiteX20" fmla="*/ 242974 w 738038"/>
                <a:gd name="connsiteY20" fmla="*/ 1359978 h 2095544"/>
                <a:gd name="connsiteX21" fmla="*/ 351206 w 738038"/>
                <a:gd name="connsiteY21" fmla="*/ 1422469 h 2095544"/>
                <a:gd name="connsiteX22" fmla="*/ 351207 w 738038"/>
                <a:gd name="connsiteY22" fmla="*/ 1297486 h 2095544"/>
                <a:gd name="connsiteX23" fmla="*/ 242974 w 738038"/>
                <a:gd name="connsiteY23" fmla="*/ 735558 h 2095544"/>
                <a:gd name="connsiteX24" fmla="*/ 351206 w 738038"/>
                <a:gd name="connsiteY24" fmla="*/ 798049 h 2095544"/>
                <a:gd name="connsiteX25" fmla="*/ 351207 w 738038"/>
                <a:gd name="connsiteY25" fmla="*/ 673066 h 2095544"/>
                <a:gd name="connsiteX26" fmla="*/ 53433 w 738038"/>
                <a:gd name="connsiteY26" fmla="*/ 220575 h 2095544"/>
                <a:gd name="connsiteX27" fmla="*/ 369018 w 738038"/>
                <a:gd name="connsiteY27" fmla="*/ 402770 h 2095544"/>
                <a:gd name="connsiteX28" fmla="*/ 684605 w 738038"/>
                <a:gd name="connsiteY28" fmla="*/ 220575 h 2095544"/>
                <a:gd name="connsiteX29" fmla="*/ 369019 w 738038"/>
                <a:gd name="connsiteY29" fmla="*/ 38362 h 2095544"/>
                <a:gd name="connsiteX30" fmla="*/ 53433 w 738038"/>
                <a:gd name="connsiteY30" fmla="*/ 844995 h 2095544"/>
                <a:gd name="connsiteX31" fmla="*/ 369018 w 738038"/>
                <a:gd name="connsiteY31" fmla="*/ 1027190 h 2095544"/>
                <a:gd name="connsiteX32" fmla="*/ 684605 w 738038"/>
                <a:gd name="connsiteY32" fmla="*/ 844995 h 2095544"/>
                <a:gd name="connsiteX33" fmla="*/ 530682 w 738038"/>
                <a:gd name="connsiteY33" fmla="*/ 756123 h 2095544"/>
                <a:gd name="connsiteX34" fmla="*/ 377924 w 738038"/>
                <a:gd name="connsiteY34" fmla="*/ 844321 h 2095544"/>
                <a:gd name="connsiteX35" fmla="*/ 369019 w 738038"/>
                <a:gd name="connsiteY35" fmla="*/ 846704 h 2095544"/>
                <a:gd name="connsiteX36" fmla="*/ 360113 w 738038"/>
                <a:gd name="connsiteY36" fmla="*/ 844321 h 2095544"/>
                <a:gd name="connsiteX37" fmla="*/ 207356 w 738038"/>
                <a:gd name="connsiteY37" fmla="*/ 756123 h 2095544"/>
                <a:gd name="connsiteX38" fmla="*/ 53433 w 738038"/>
                <a:gd name="connsiteY38" fmla="*/ 1469415 h 2095544"/>
                <a:gd name="connsiteX39" fmla="*/ 369018 w 738038"/>
                <a:gd name="connsiteY39" fmla="*/ 1651610 h 2095544"/>
                <a:gd name="connsiteX40" fmla="*/ 684605 w 738038"/>
                <a:gd name="connsiteY40" fmla="*/ 1469415 h 2095544"/>
                <a:gd name="connsiteX41" fmla="*/ 530682 w 738038"/>
                <a:gd name="connsiteY41" fmla="*/ 1380543 h 2095544"/>
                <a:gd name="connsiteX42" fmla="*/ 377924 w 738038"/>
                <a:gd name="connsiteY42" fmla="*/ 1468741 h 2095544"/>
                <a:gd name="connsiteX43" fmla="*/ 369019 w 738038"/>
                <a:gd name="connsiteY43" fmla="*/ 1471124 h 2095544"/>
                <a:gd name="connsiteX44" fmla="*/ 360113 w 738038"/>
                <a:gd name="connsiteY44" fmla="*/ 1468741 h 2095544"/>
                <a:gd name="connsiteX45" fmla="*/ 207356 w 738038"/>
                <a:gd name="connsiteY45" fmla="*/ 1380543 h 2095544"/>
                <a:gd name="connsiteX46" fmla="*/ 35623 w 738038"/>
                <a:gd name="connsiteY46" fmla="*/ 615837 h 2095544"/>
                <a:gd name="connsiteX47" fmla="*/ 207355 w 738038"/>
                <a:gd name="connsiteY47" fmla="*/ 714992 h 2095544"/>
                <a:gd name="connsiteX48" fmla="*/ 351207 w 738038"/>
                <a:gd name="connsiteY48" fmla="*/ 631936 h 2095544"/>
                <a:gd name="connsiteX49" fmla="*/ 351207 w 738038"/>
                <a:gd name="connsiteY49" fmla="*/ 433625 h 2095544"/>
                <a:gd name="connsiteX50" fmla="*/ 35623 w 738038"/>
                <a:gd name="connsiteY50" fmla="*/ 251432 h 2095544"/>
                <a:gd name="connsiteX51" fmla="*/ 35623 w 738038"/>
                <a:gd name="connsiteY51" fmla="*/ 1240257 h 2095544"/>
                <a:gd name="connsiteX52" fmla="*/ 207355 w 738038"/>
                <a:gd name="connsiteY52" fmla="*/ 1339412 h 2095544"/>
                <a:gd name="connsiteX53" fmla="*/ 351207 w 738038"/>
                <a:gd name="connsiteY53" fmla="*/ 1256356 h 2095544"/>
                <a:gd name="connsiteX54" fmla="*/ 351207 w 738038"/>
                <a:gd name="connsiteY54" fmla="*/ 1058045 h 2095544"/>
                <a:gd name="connsiteX55" fmla="*/ 35623 w 738038"/>
                <a:gd name="connsiteY55" fmla="*/ 875852 h 2095544"/>
                <a:gd name="connsiteX56" fmla="*/ 35622 w 738038"/>
                <a:gd name="connsiteY56" fmla="*/ 1864677 h 2095544"/>
                <a:gd name="connsiteX57" fmla="*/ 351206 w 738038"/>
                <a:gd name="connsiteY57" fmla="*/ 2046889 h 2095544"/>
                <a:gd name="connsiteX58" fmla="*/ 351207 w 738038"/>
                <a:gd name="connsiteY58" fmla="*/ 1682465 h 2095544"/>
                <a:gd name="connsiteX59" fmla="*/ 35623 w 738038"/>
                <a:gd name="connsiteY59" fmla="*/ 1500272 h 2095544"/>
                <a:gd name="connsiteX60" fmla="*/ 0 w 738038"/>
                <a:gd name="connsiteY60" fmla="*/ 1874956 h 2095544"/>
                <a:gd name="connsiteX61" fmla="*/ 0 w 738038"/>
                <a:gd name="connsiteY61" fmla="*/ 1469420 h 2095544"/>
                <a:gd name="connsiteX62" fmla="*/ 1569 w 738038"/>
                <a:gd name="connsiteY62" fmla="*/ 1466702 h 2095544"/>
                <a:gd name="connsiteX63" fmla="*/ 2383 w 738038"/>
                <a:gd name="connsiteY63" fmla="*/ 1460514 h 2095544"/>
                <a:gd name="connsiteX64" fmla="*/ 7336 w 738038"/>
                <a:gd name="connsiteY64" fmla="*/ 1456711 h 2095544"/>
                <a:gd name="connsiteX65" fmla="*/ 8906 w 738038"/>
                <a:gd name="connsiteY65" fmla="*/ 1453992 h 2095544"/>
                <a:gd name="connsiteX66" fmla="*/ 171737 w 738038"/>
                <a:gd name="connsiteY66" fmla="*/ 1359977 h 2095544"/>
                <a:gd name="connsiteX67" fmla="*/ 8906 w 738038"/>
                <a:gd name="connsiteY67" fmla="*/ 1265964 h 2095544"/>
                <a:gd name="connsiteX68" fmla="*/ 0 w 738038"/>
                <a:gd name="connsiteY68" fmla="*/ 1250536 h 2095544"/>
                <a:gd name="connsiteX69" fmla="*/ 0 w 738038"/>
                <a:gd name="connsiteY69" fmla="*/ 845000 h 2095544"/>
                <a:gd name="connsiteX70" fmla="*/ 1569 w 738038"/>
                <a:gd name="connsiteY70" fmla="*/ 842282 h 2095544"/>
                <a:gd name="connsiteX71" fmla="*/ 2383 w 738038"/>
                <a:gd name="connsiteY71" fmla="*/ 836094 h 2095544"/>
                <a:gd name="connsiteX72" fmla="*/ 7336 w 738038"/>
                <a:gd name="connsiteY72" fmla="*/ 832291 h 2095544"/>
                <a:gd name="connsiteX73" fmla="*/ 8906 w 738038"/>
                <a:gd name="connsiteY73" fmla="*/ 829572 h 2095544"/>
                <a:gd name="connsiteX74" fmla="*/ 171737 w 738038"/>
                <a:gd name="connsiteY74" fmla="*/ 735558 h 2095544"/>
                <a:gd name="connsiteX75" fmla="*/ 8906 w 738038"/>
                <a:gd name="connsiteY75" fmla="*/ 641544 h 2095544"/>
                <a:gd name="connsiteX76" fmla="*/ 0 w 738038"/>
                <a:gd name="connsiteY76" fmla="*/ 626116 h 2095544"/>
                <a:gd name="connsiteX77" fmla="*/ 0 w 738038"/>
                <a:gd name="connsiteY77" fmla="*/ 220580 h 2095544"/>
                <a:gd name="connsiteX78" fmla="*/ 1569 w 738038"/>
                <a:gd name="connsiteY78" fmla="*/ 217862 h 2095544"/>
                <a:gd name="connsiteX79" fmla="*/ 2383 w 738038"/>
                <a:gd name="connsiteY79" fmla="*/ 211674 h 2095544"/>
                <a:gd name="connsiteX80" fmla="*/ 7336 w 738038"/>
                <a:gd name="connsiteY80" fmla="*/ 207871 h 2095544"/>
                <a:gd name="connsiteX81" fmla="*/ 8906 w 738038"/>
                <a:gd name="connsiteY81" fmla="*/ 205152 h 2095544"/>
                <a:gd name="connsiteX82" fmla="*/ 360113 w 738038"/>
                <a:gd name="connsiteY82" fmla="*/ 2374 h 2095544"/>
                <a:gd name="connsiteX83" fmla="*/ 377924 w 738038"/>
                <a:gd name="connsiteY83" fmla="*/ 2374 h 2095544"/>
                <a:gd name="connsiteX84" fmla="*/ 729132 w 738038"/>
                <a:gd name="connsiteY84" fmla="*/ 205152 h 2095544"/>
                <a:gd name="connsiteX85" fmla="*/ 730702 w 738038"/>
                <a:gd name="connsiteY85" fmla="*/ 207871 h 2095544"/>
                <a:gd name="connsiteX86" fmla="*/ 735654 w 738038"/>
                <a:gd name="connsiteY86" fmla="*/ 211675 h 2095544"/>
                <a:gd name="connsiteX87" fmla="*/ 736468 w 738038"/>
                <a:gd name="connsiteY87" fmla="*/ 217859 h 2095544"/>
                <a:gd name="connsiteX88" fmla="*/ 738038 w 738038"/>
                <a:gd name="connsiteY88" fmla="*/ 220580 h 2095544"/>
                <a:gd name="connsiteX89" fmla="*/ 738038 w 738038"/>
                <a:gd name="connsiteY89" fmla="*/ 626116 h 2095544"/>
                <a:gd name="connsiteX90" fmla="*/ 729132 w 738038"/>
                <a:gd name="connsiteY90" fmla="*/ 641544 h 2095544"/>
                <a:gd name="connsiteX91" fmla="*/ 566301 w 738038"/>
                <a:gd name="connsiteY91" fmla="*/ 735558 h 2095544"/>
                <a:gd name="connsiteX92" fmla="*/ 729132 w 738038"/>
                <a:gd name="connsiteY92" fmla="*/ 829572 h 2095544"/>
                <a:gd name="connsiteX93" fmla="*/ 730702 w 738038"/>
                <a:gd name="connsiteY93" fmla="*/ 832291 h 2095544"/>
                <a:gd name="connsiteX94" fmla="*/ 735654 w 738038"/>
                <a:gd name="connsiteY94" fmla="*/ 836095 h 2095544"/>
                <a:gd name="connsiteX95" fmla="*/ 736468 w 738038"/>
                <a:gd name="connsiteY95" fmla="*/ 842279 h 2095544"/>
                <a:gd name="connsiteX96" fmla="*/ 738038 w 738038"/>
                <a:gd name="connsiteY96" fmla="*/ 845000 h 2095544"/>
                <a:gd name="connsiteX97" fmla="*/ 738038 w 738038"/>
                <a:gd name="connsiteY97" fmla="*/ 1250536 h 2095544"/>
                <a:gd name="connsiteX98" fmla="*/ 729132 w 738038"/>
                <a:gd name="connsiteY98" fmla="*/ 1265964 h 2095544"/>
                <a:gd name="connsiteX99" fmla="*/ 566301 w 738038"/>
                <a:gd name="connsiteY99" fmla="*/ 1359977 h 2095544"/>
                <a:gd name="connsiteX100" fmla="*/ 729132 w 738038"/>
                <a:gd name="connsiteY100" fmla="*/ 1453992 h 2095544"/>
                <a:gd name="connsiteX101" fmla="*/ 730702 w 738038"/>
                <a:gd name="connsiteY101" fmla="*/ 1456711 h 2095544"/>
                <a:gd name="connsiteX102" fmla="*/ 735654 w 738038"/>
                <a:gd name="connsiteY102" fmla="*/ 1460515 h 2095544"/>
                <a:gd name="connsiteX103" fmla="*/ 736468 w 738038"/>
                <a:gd name="connsiteY103" fmla="*/ 1466699 h 2095544"/>
                <a:gd name="connsiteX104" fmla="*/ 738038 w 738038"/>
                <a:gd name="connsiteY104" fmla="*/ 1469420 h 2095544"/>
                <a:gd name="connsiteX105" fmla="*/ 738038 w 738038"/>
                <a:gd name="connsiteY105" fmla="*/ 1874956 h 2095544"/>
                <a:gd name="connsiteX106" fmla="*/ 729132 w 738038"/>
                <a:gd name="connsiteY106" fmla="*/ 1890384 h 2095544"/>
                <a:gd name="connsiteX107" fmla="*/ 377924 w 738038"/>
                <a:gd name="connsiteY107" fmla="*/ 2093161 h 2095544"/>
                <a:gd name="connsiteX108" fmla="*/ 369019 w 738038"/>
                <a:gd name="connsiteY108" fmla="*/ 2095544 h 2095544"/>
                <a:gd name="connsiteX109" fmla="*/ 360113 w 738038"/>
                <a:gd name="connsiteY109" fmla="*/ 2093161 h 2095544"/>
                <a:gd name="connsiteX110" fmla="*/ 8906 w 738038"/>
                <a:gd name="connsiteY110" fmla="*/ 1890384 h 2095544"/>
                <a:gd name="connsiteX111" fmla="*/ 0 w 738038"/>
                <a:gd name="connsiteY111" fmla="*/ 1874956 h 2095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</a:cxnLst>
              <a:rect l="l" t="t" r="r" b="b"/>
              <a:pathLst>
                <a:path w="738038" h="2095544">
                  <a:moveTo>
                    <a:pt x="386830" y="631935"/>
                  </a:moveTo>
                  <a:lnTo>
                    <a:pt x="530682" y="714992"/>
                  </a:lnTo>
                  <a:lnTo>
                    <a:pt x="702415" y="615837"/>
                  </a:lnTo>
                  <a:lnTo>
                    <a:pt x="702416" y="251432"/>
                  </a:lnTo>
                  <a:lnTo>
                    <a:pt x="386830" y="433626"/>
                  </a:lnTo>
                  <a:close/>
                  <a:moveTo>
                    <a:pt x="386830" y="798050"/>
                  </a:moveTo>
                  <a:lnTo>
                    <a:pt x="495064" y="735557"/>
                  </a:lnTo>
                  <a:lnTo>
                    <a:pt x="386830" y="673065"/>
                  </a:lnTo>
                  <a:close/>
                  <a:moveTo>
                    <a:pt x="386830" y="1256355"/>
                  </a:moveTo>
                  <a:lnTo>
                    <a:pt x="530682" y="1339412"/>
                  </a:lnTo>
                  <a:lnTo>
                    <a:pt x="702415" y="1240257"/>
                  </a:lnTo>
                  <a:lnTo>
                    <a:pt x="702416" y="875852"/>
                  </a:lnTo>
                  <a:lnTo>
                    <a:pt x="386830" y="1058046"/>
                  </a:lnTo>
                  <a:close/>
                  <a:moveTo>
                    <a:pt x="386830" y="1422470"/>
                  </a:moveTo>
                  <a:lnTo>
                    <a:pt x="495064" y="1359977"/>
                  </a:lnTo>
                  <a:lnTo>
                    <a:pt x="386830" y="1297485"/>
                  </a:lnTo>
                  <a:close/>
                  <a:moveTo>
                    <a:pt x="386829" y="2046890"/>
                  </a:moveTo>
                  <a:lnTo>
                    <a:pt x="702415" y="1864677"/>
                  </a:lnTo>
                  <a:lnTo>
                    <a:pt x="702416" y="1500272"/>
                  </a:lnTo>
                  <a:lnTo>
                    <a:pt x="386829" y="1682466"/>
                  </a:lnTo>
                  <a:close/>
                  <a:moveTo>
                    <a:pt x="242974" y="1359978"/>
                  </a:moveTo>
                  <a:lnTo>
                    <a:pt x="351206" y="1422469"/>
                  </a:lnTo>
                  <a:lnTo>
                    <a:pt x="351207" y="1297486"/>
                  </a:lnTo>
                  <a:close/>
                  <a:moveTo>
                    <a:pt x="242974" y="735558"/>
                  </a:moveTo>
                  <a:lnTo>
                    <a:pt x="351206" y="798049"/>
                  </a:lnTo>
                  <a:lnTo>
                    <a:pt x="351207" y="673066"/>
                  </a:lnTo>
                  <a:close/>
                  <a:moveTo>
                    <a:pt x="53433" y="220575"/>
                  </a:moveTo>
                  <a:lnTo>
                    <a:pt x="369018" y="402770"/>
                  </a:lnTo>
                  <a:lnTo>
                    <a:pt x="684605" y="220575"/>
                  </a:lnTo>
                  <a:lnTo>
                    <a:pt x="369019" y="38362"/>
                  </a:lnTo>
                  <a:close/>
                  <a:moveTo>
                    <a:pt x="53433" y="844995"/>
                  </a:moveTo>
                  <a:lnTo>
                    <a:pt x="369018" y="1027190"/>
                  </a:lnTo>
                  <a:lnTo>
                    <a:pt x="684605" y="844995"/>
                  </a:lnTo>
                  <a:lnTo>
                    <a:pt x="530682" y="756123"/>
                  </a:lnTo>
                  <a:lnTo>
                    <a:pt x="377924" y="844321"/>
                  </a:lnTo>
                  <a:cubicBezTo>
                    <a:pt x="375167" y="845905"/>
                    <a:pt x="372098" y="846704"/>
                    <a:pt x="369019" y="846704"/>
                  </a:cubicBezTo>
                  <a:cubicBezTo>
                    <a:pt x="365939" y="846704"/>
                    <a:pt x="362870" y="845905"/>
                    <a:pt x="360113" y="844321"/>
                  </a:cubicBezTo>
                  <a:lnTo>
                    <a:pt x="207356" y="756123"/>
                  </a:lnTo>
                  <a:close/>
                  <a:moveTo>
                    <a:pt x="53433" y="1469415"/>
                  </a:moveTo>
                  <a:lnTo>
                    <a:pt x="369018" y="1651610"/>
                  </a:lnTo>
                  <a:lnTo>
                    <a:pt x="684605" y="1469415"/>
                  </a:lnTo>
                  <a:lnTo>
                    <a:pt x="530682" y="1380543"/>
                  </a:lnTo>
                  <a:lnTo>
                    <a:pt x="377924" y="1468741"/>
                  </a:lnTo>
                  <a:cubicBezTo>
                    <a:pt x="375167" y="1470325"/>
                    <a:pt x="372098" y="1471124"/>
                    <a:pt x="369019" y="1471124"/>
                  </a:cubicBezTo>
                  <a:cubicBezTo>
                    <a:pt x="365939" y="1471124"/>
                    <a:pt x="362870" y="1470325"/>
                    <a:pt x="360113" y="1468741"/>
                  </a:cubicBezTo>
                  <a:lnTo>
                    <a:pt x="207356" y="1380543"/>
                  </a:lnTo>
                  <a:close/>
                  <a:moveTo>
                    <a:pt x="35623" y="615837"/>
                  </a:moveTo>
                  <a:lnTo>
                    <a:pt x="207355" y="714992"/>
                  </a:lnTo>
                  <a:lnTo>
                    <a:pt x="351207" y="631936"/>
                  </a:lnTo>
                  <a:lnTo>
                    <a:pt x="351207" y="433625"/>
                  </a:lnTo>
                  <a:lnTo>
                    <a:pt x="35623" y="251432"/>
                  </a:lnTo>
                  <a:close/>
                  <a:moveTo>
                    <a:pt x="35623" y="1240257"/>
                  </a:moveTo>
                  <a:lnTo>
                    <a:pt x="207355" y="1339412"/>
                  </a:lnTo>
                  <a:lnTo>
                    <a:pt x="351207" y="1256356"/>
                  </a:lnTo>
                  <a:lnTo>
                    <a:pt x="351207" y="1058045"/>
                  </a:lnTo>
                  <a:lnTo>
                    <a:pt x="35623" y="875852"/>
                  </a:lnTo>
                  <a:close/>
                  <a:moveTo>
                    <a:pt x="35622" y="1864677"/>
                  </a:moveTo>
                  <a:lnTo>
                    <a:pt x="351206" y="2046889"/>
                  </a:lnTo>
                  <a:lnTo>
                    <a:pt x="351207" y="1682465"/>
                  </a:lnTo>
                  <a:lnTo>
                    <a:pt x="35623" y="1500272"/>
                  </a:lnTo>
                  <a:close/>
                  <a:moveTo>
                    <a:pt x="0" y="1874956"/>
                  </a:moveTo>
                  <a:lnTo>
                    <a:pt x="0" y="1469420"/>
                  </a:lnTo>
                  <a:lnTo>
                    <a:pt x="1569" y="1466702"/>
                  </a:lnTo>
                  <a:lnTo>
                    <a:pt x="2383" y="1460514"/>
                  </a:lnTo>
                  <a:lnTo>
                    <a:pt x="7336" y="1456711"/>
                  </a:lnTo>
                  <a:lnTo>
                    <a:pt x="8906" y="1453992"/>
                  </a:lnTo>
                  <a:lnTo>
                    <a:pt x="171737" y="1359977"/>
                  </a:lnTo>
                  <a:lnTo>
                    <a:pt x="8906" y="1265964"/>
                  </a:lnTo>
                  <a:cubicBezTo>
                    <a:pt x="3392" y="1262780"/>
                    <a:pt x="0" y="1256903"/>
                    <a:pt x="0" y="1250536"/>
                  </a:cubicBezTo>
                  <a:lnTo>
                    <a:pt x="0" y="845000"/>
                  </a:lnTo>
                  <a:lnTo>
                    <a:pt x="1569" y="842282"/>
                  </a:lnTo>
                  <a:lnTo>
                    <a:pt x="2383" y="836094"/>
                  </a:lnTo>
                  <a:lnTo>
                    <a:pt x="7336" y="832291"/>
                  </a:lnTo>
                  <a:lnTo>
                    <a:pt x="8906" y="829572"/>
                  </a:lnTo>
                  <a:lnTo>
                    <a:pt x="171737" y="735558"/>
                  </a:lnTo>
                  <a:lnTo>
                    <a:pt x="8906" y="641544"/>
                  </a:lnTo>
                  <a:cubicBezTo>
                    <a:pt x="3392" y="638360"/>
                    <a:pt x="0" y="632483"/>
                    <a:pt x="0" y="626116"/>
                  </a:cubicBezTo>
                  <a:lnTo>
                    <a:pt x="0" y="220580"/>
                  </a:lnTo>
                  <a:lnTo>
                    <a:pt x="1569" y="217862"/>
                  </a:lnTo>
                  <a:lnTo>
                    <a:pt x="2383" y="211674"/>
                  </a:lnTo>
                  <a:lnTo>
                    <a:pt x="7336" y="207871"/>
                  </a:lnTo>
                  <a:lnTo>
                    <a:pt x="8906" y="205152"/>
                  </a:lnTo>
                  <a:lnTo>
                    <a:pt x="360113" y="2374"/>
                  </a:lnTo>
                  <a:cubicBezTo>
                    <a:pt x="365628" y="-792"/>
                    <a:pt x="372411" y="-792"/>
                    <a:pt x="377924" y="2374"/>
                  </a:cubicBezTo>
                  <a:lnTo>
                    <a:pt x="729132" y="205152"/>
                  </a:lnTo>
                  <a:lnTo>
                    <a:pt x="730702" y="207871"/>
                  </a:lnTo>
                  <a:lnTo>
                    <a:pt x="735654" y="211675"/>
                  </a:lnTo>
                  <a:lnTo>
                    <a:pt x="736468" y="217859"/>
                  </a:lnTo>
                  <a:lnTo>
                    <a:pt x="738038" y="220580"/>
                  </a:lnTo>
                  <a:lnTo>
                    <a:pt x="738038" y="626116"/>
                  </a:lnTo>
                  <a:cubicBezTo>
                    <a:pt x="738038" y="632483"/>
                    <a:pt x="734645" y="638360"/>
                    <a:pt x="729132" y="641544"/>
                  </a:cubicBezTo>
                  <a:lnTo>
                    <a:pt x="566301" y="735558"/>
                  </a:lnTo>
                  <a:lnTo>
                    <a:pt x="729132" y="829572"/>
                  </a:lnTo>
                  <a:lnTo>
                    <a:pt x="730702" y="832291"/>
                  </a:lnTo>
                  <a:lnTo>
                    <a:pt x="735654" y="836095"/>
                  </a:lnTo>
                  <a:lnTo>
                    <a:pt x="736468" y="842279"/>
                  </a:lnTo>
                  <a:lnTo>
                    <a:pt x="738038" y="845000"/>
                  </a:lnTo>
                  <a:lnTo>
                    <a:pt x="738038" y="1250536"/>
                  </a:lnTo>
                  <a:cubicBezTo>
                    <a:pt x="738038" y="1256903"/>
                    <a:pt x="734645" y="1262780"/>
                    <a:pt x="729132" y="1265964"/>
                  </a:cubicBezTo>
                  <a:lnTo>
                    <a:pt x="566301" y="1359977"/>
                  </a:lnTo>
                  <a:lnTo>
                    <a:pt x="729132" y="1453992"/>
                  </a:lnTo>
                  <a:lnTo>
                    <a:pt x="730702" y="1456711"/>
                  </a:lnTo>
                  <a:lnTo>
                    <a:pt x="735654" y="1460515"/>
                  </a:lnTo>
                  <a:lnTo>
                    <a:pt x="736468" y="1466699"/>
                  </a:lnTo>
                  <a:lnTo>
                    <a:pt x="738038" y="1469420"/>
                  </a:lnTo>
                  <a:lnTo>
                    <a:pt x="738038" y="1874956"/>
                  </a:lnTo>
                  <a:cubicBezTo>
                    <a:pt x="738038" y="1881323"/>
                    <a:pt x="734645" y="1887200"/>
                    <a:pt x="729132" y="1890384"/>
                  </a:cubicBezTo>
                  <a:lnTo>
                    <a:pt x="377924" y="2093161"/>
                  </a:lnTo>
                  <a:cubicBezTo>
                    <a:pt x="375167" y="2094745"/>
                    <a:pt x="372098" y="2095544"/>
                    <a:pt x="369019" y="2095544"/>
                  </a:cubicBezTo>
                  <a:cubicBezTo>
                    <a:pt x="365939" y="2095544"/>
                    <a:pt x="362870" y="2094745"/>
                    <a:pt x="360113" y="2093161"/>
                  </a:cubicBezTo>
                  <a:lnTo>
                    <a:pt x="8906" y="1890384"/>
                  </a:lnTo>
                  <a:cubicBezTo>
                    <a:pt x="3392" y="1887200"/>
                    <a:pt x="0" y="1881323"/>
                    <a:pt x="0" y="1874956"/>
                  </a:cubicBezTo>
                  <a:close/>
                </a:path>
              </a:pathLst>
            </a:custGeom>
            <a:solidFill>
              <a:schemeClr val="accent1"/>
            </a:solidFill>
            <a:ln w="10658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/>
            </a:p>
          </p:txBody>
        </p:sp>
        <p:sp>
          <p:nvSpPr>
            <p:cNvPr id="7" name="任意多边形: 形状 6"/>
            <p:cNvSpPr/>
            <p:nvPr userDrawn="1"/>
          </p:nvSpPr>
          <p:spPr>
            <a:xfrm rot="5400000">
              <a:off x="11215839" y="6023855"/>
              <a:ext cx="150340" cy="426867"/>
            </a:xfrm>
            <a:custGeom>
              <a:avLst/>
              <a:gdLst>
                <a:gd name="connsiteX0" fmla="*/ 386830 w 738038"/>
                <a:gd name="connsiteY0" fmla="*/ 631935 h 2095544"/>
                <a:gd name="connsiteX1" fmla="*/ 530682 w 738038"/>
                <a:gd name="connsiteY1" fmla="*/ 714992 h 2095544"/>
                <a:gd name="connsiteX2" fmla="*/ 702415 w 738038"/>
                <a:gd name="connsiteY2" fmla="*/ 615837 h 2095544"/>
                <a:gd name="connsiteX3" fmla="*/ 702416 w 738038"/>
                <a:gd name="connsiteY3" fmla="*/ 251432 h 2095544"/>
                <a:gd name="connsiteX4" fmla="*/ 386830 w 738038"/>
                <a:gd name="connsiteY4" fmla="*/ 433626 h 2095544"/>
                <a:gd name="connsiteX5" fmla="*/ 386830 w 738038"/>
                <a:gd name="connsiteY5" fmla="*/ 798050 h 2095544"/>
                <a:gd name="connsiteX6" fmla="*/ 495064 w 738038"/>
                <a:gd name="connsiteY6" fmla="*/ 735557 h 2095544"/>
                <a:gd name="connsiteX7" fmla="*/ 386830 w 738038"/>
                <a:gd name="connsiteY7" fmla="*/ 673065 h 2095544"/>
                <a:gd name="connsiteX8" fmla="*/ 386830 w 738038"/>
                <a:gd name="connsiteY8" fmla="*/ 1256355 h 2095544"/>
                <a:gd name="connsiteX9" fmla="*/ 530682 w 738038"/>
                <a:gd name="connsiteY9" fmla="*/ 1339412 h 2095544"/>
                <a:gd name="connsiteX10" fmla="*/ 702415 w 738038"/>
                <a:gd name="connsiteY10" fmla="*/ 1240257 h 2095544"/>
                <a:gd name="connsiteX11" fmla="*/ 702416 w 738038"/>
                <a:gd name="connsiteY11" fmla="*/ 875852 h 2095544"/>
                <a:gd name="connsiteX12" fmla="*/ 386830 w 738038"/>
                <a:gd name="connsiteY12" fmla="*/ 1058046 h 2095544"/>
                <a:gd name="connsiteX13" fmla="*/ 386830 w 738038"/>
                <a:gd name="connsiteY13" fmla="*/ 1422470 h 2095544"/>
                <a:gd name="connsiteX14" fmla="*/ 495064 w 738038"/>
                <a:gd name="connsiteY14" fmla="*/ 1359977 h 2095544"/>
                <a:gd name="connsiteX15" fmla="*/ 386830 w 738038"/>
                <a:gd name="connsiteY15" fmla="*/ 1297485 h 2095544"/>
                <a:gd name="connsiteX16" fmla="*/ 386829 w 738038"/>
                <a:gd name="connsiteY16" fmla="*/ 2046890 h 2095544"/>
                <a:gd name="connsiteX17" fmla="*/ 702415 w 738038"/>
                <a:gd name="connsiteY17" fmla="*/ 1864677 h 2095544"/>
                <a:gd name="connsiteX18" fmla="*/ 702416 w 738038"/>
                <a:gd name="connsiteY18" fmla="*/ 1500272 h 2095544"/>
                <a:gd name="connsiteX19" fmla="*/ 386829 w 738038"/>
                <a:gd name="connsiteY19" fmla="*/ 1682466 h 2095544"/>
                <a:gd name="connsiteX20" fmla="*/ 242974 w 738038"/>
                <a:gd name="connsiteY20" fmla="*/ 1359978 h 2095544"/>
                <a:gd name="connsiteX21" fmla="*/ 351206 w 738038"/>
                <a:gd name="connsiteY21" fmla="*/ 1422469 h 2095544"/>
                <a:gd name="connsiteX22" fmla="*/ 351207 w 738038"/>
                <a:gd name="connsiteY22" fmla="*/ 1297486 h 2095544"/>
                <a:gd name="connsiteX23" fmla="*/ 242974 w 738038"/>
                <a:gd name="connsiteY23" fmla="*/ 735558 h 2095544"/>
                <a:gd name="connsiteX24" fmla="*/ 351206 w 738038"/>
                <a:gd name="connsiteY24" fmla="*/ 798049 h 2095544"/>
                <a:gd name="connsiteX25" fmla="*/ 351207 w 738038"/>
                <a:gd name="connsiteY25" fmla="*/ 673066 h 2095544"/>
                <a:gd name="connsiteX26" fmla="*/ 53433 w 738038"/>
                <a:gd name="connsiteY26" fmla="*/ 220575 h 2095544"/>
                <a:gd name="connsiteX27" fmla="*/ 369018 w 738038"/>
                <a:gd name="connsiteY27" fmla="*/ 402770 h 2095544"/>
                <a:gd name="connsiteX28" fmla="*/ 684605 w 738038"/>
                <a:gd name="connsiteY28" fmla="*/ 220575 h 2095544"/>
                <a:gd name="connsiteX29" fmla="*/ 369019 w 738038"/>
                <a:gd name="connsiteY29" fmla="*/ 38362 h 2095544"/>
                <a:gd name="connsiteX30" fmla="*/ 53433 w 738038"/>
                <a:gd name="connsiteY30" fmla="*/ 844995 h 2095544"/>
                <a:gd name="connsiteX31" fmla="*/ 369018 w 738038"/>
                <a:gd name="connsiteY31" fmla="*/ 1027190 h 2095544"/>
                <a:gd name="connsiteX32" fmla="*/ 684605 w 738038"/>
                <a:gd name="connsiteY32" fmla="*/ 844995 h 2095544"/>
                <a:gd name="connsiteX33" fmla="*/ 530682 w 738038"/>
                <a:gd name="connsiteY33" fmla="*/ 756123 h 2095544"/>
                <a:gd name="connsiteX34" fmla="*/ 377924 w 738038"/>
                <a:gd name="connsiteY34" fmla="*/ 844321 h 2095544"/>
                <a:gd name="connsiteX35" fmla="*/ 369019 w 738038"/>
                <a:gd name="connsiteY35" fmla="*/ 846704 h 2095544"/>
                <a:gd name="connsiteX36" fmla="*/ 360113 w 738038"/>
                <a:gd name="connsiteY36" fmla="*/ 844321 h 2095544"/>
                <a:gd name="connsiteX37" fmla="*/ 207356 w 738038"/>
                <a:gd name="connsiteY37" fmla="*/ 756123 h 2095544"/>
                <a:gd name="connsiteX38" fmla="*/ 53433 w 738038"/>
                <a:gd name="connsiteY38" fmla="*/ 1469415 h 2095544"/>
                <a:gd name="connsiteX39" fmla="*/ 369018 w 738038"/>
                <a:gd name="connsiteY39" fmla="*/ 1651610 h 2095544"/>
                <a:gd name="connsiteX40" fmla="*/ 684605 w 738038"/>
                <a:gd name="connsiteY40" fmla="*/ 1469415 h 2095544"/>
                <a:gd name="connsiteX41" fmla="*/ 530682 w 738038"/>
                <a:gd name="connsiteY41" fmla="*/ 1380543 h 2095544"/>
                <a:gd name="connsiteX42" fmla="*/ 377924 w 738038"/>
                <a:gd name="connsiteY42" fmla="*/ 1468741 h 2095544"/>
                <a:gd name="connsiteX43" fmla="*/ 369019 w 738038"/>
                <a:gd name="connsiteY43" fmla="*/ 1471124 h 2095544"/>
                <a:gd name="connsiteX44" fmla="*/ 360113 w 738038"/>
                <a:gd name="connsiteY44" fmla="*/ 1468741 h 2095544"/>
                <a:gd name="connsiteX45" fmla="*/ 207356 w 738038"/>
                <a:gd name="connsiteY45" fmla="*/ 1380543 h 2095544"/>
                <a:gd name="connsiteX46" fmla="*/ 35623 w 738038"/>
                <a:gd name="connsiteY46" fmla="*/ 615837 h 2095544"/>
                <a:gd name="connsiteX47" fmla="*/ 207355 w 738038"/>
                <a:gd name="connsiteY47" fmla="*/ 714992 h 2095544"/>
                <a:gd name="connsiteX48" fmla="*/ 351207 w 738038"/>
                <a:gd name="connsiteY48" fmla="*/ 631936 h 2095544"/>
                <a:gd name="connsiteX49" fmla="*/ 351207 w 738038"/>
                <a:gd name="connsiteY49" fmla="*/ 433625 h 2095544"/>
                <a:gd name="connsiteX50" fmla="*/ 35623 w 738038"/>
                <a:gd name="connsiteY50" fmla="*/ 251432 h 2095544"/>
                <a:gd name="connsiteX51" fmla="*/ 35623 w 738038"/>
                <a:gd name="connsiteY51" fmla="*/ 1240257 h 2095544"/>
                <a:gd name="connsiteX52" fmla="*/ 207355 w 738038"/>
                <a:gd name="connsiteY52" fmla="*/ 1339412 h 2095544"/>
                <a:gd name="connsiteX53" fmla="*/ 351207 w 738038"/>
                <a:gd name="connsiteY53" fmla="*/ 1256356 h 2095544"/>
                <a:gd name="connsiteX54" fmla="*/ 351207 w 738038"/>
                <a:gd name="connsiteY54" fmla="*/ 1058045 h 2095544"/>
                <a:gd name="connsiteX55" fmla="*/ 35623 w 738038"/>
                <a:gd name="connsiteY55" fmla="*/ 875852 h 2095544"/>
                <a:gd name="connsiteX56" fmla="*/ 35622 w 738038"/>
                <a:gd name="connsiteY56" fmla="*/ 1864677 h 2095544"/>
                <a:gd name="connsiteX57" fmla="*/ 351206 w 738038"/>
                <a:gd name="connsiteY57" fmla="*/ 2046889 h 2095544"/>
                <a:gd name="connsiteX58" fmla="*/ 351207 w 738038"/>
                <a:gd name="connsiteY58" fmla="*/ 1682465 h 2095544"/>
                <a:gd name="connsiteX59" fmla="*/ 35623 w 738038"/>
                <a:gd name="connsiteY59" fmla="*/ 1500272 h 2095544"/>
                <a:gd name="connsiteX60" fmla="*/ 0 w 738038"/>
                <a:gd name="connsiteY60" fmla="*/ 1874956 h 2095544"/>
                <a:gd name="connsiteX61" fmla="*/ 0 w 738038"/>
                <a:gd name="connsiteY61" fmla="*/ 1469420 h 2095544"/>
                <a:gd name="connsiteX62" fmla="*/ 1569 w 738038"/>
                <a:gd name="connsiteY62" fmla="*/ 1466702 h 2095544"/>
                <a:gd name="connsiteX63" fmla="*/ 2383 w 738038"/>
                <a:gd name="connsiteY63" fmla="*/ 1460514 h 2095544"/>
                <a:gd name="connsiteX64" fmla="*/ 7336 w 738038"/>
                <a:gd name="connsiteY64" fmla="*/ 1456711 h 2095544"/>
                <a:gd name="connsiteX65" fmla="*/ 8906 w 738038"/>
                <a:gd name="connsiteY65" fmla="*/ 1453992 h 2095544"/>
                <a:gd name="connsiteX66" fmla="*/ 171737 w 738038"/>
                <a:gd name="connsiteY66" fmla="*/ 1359977 h 2095544"/>
                <a:gd name="connsiteX67" fmla="*/ 8906 w 738038"/>
                <a:gd name="connsiteY67" fmla="*/ 1265964 h 2095544"/>
                <a:gd name="connsiteX68" fmla="*/ 0 w 738038"/>
                <a:gd name="connsiteY68" fmla="*/ 1250536 h 2095544"/>
                <a:gd name="connsiteX69" fmla="*/ 0 w 738038"/>
                <a:gd name="connsiteY69" fmla="*/ 845000 h 2095544"/>
                <a:gd name="connsiteX70" fmla="*/ 1569 w 738038"/>
                <a:gd name="connsiteY70" fmla="*/ 842282 h 2095544"/>
                <a:gd name="connsiteX71" fmla="*/ 2383 w 738038"/>
                <a:gd name="connsiteY71" fmla="*/ 836094 h 2095544"/>
                <a:gd name="connsiteX72" fmla="*/ 7336 w 738038"/>
                <a:gd name="connsiteY72" fmla="*/ 832291 h 2095544"/>
                <a:gd name="connsiteX73" fmla="*/ 8906 w 738038"/>
                <a:gd name="connsiteY73" fmla="*/ 829572 h 2095544"/>
                <a:gd name="connsiteX74" fmla="*/ 171737 w 738038"/>
                <a:gd name="connsiteY74" fmla="*/ 735558 h 2095544"/>
                <a:gd name="connsiteX75" fmla="*/ 8906 w 738038"/>
                <a:gd name="connsiteY75" fmla="*/ 641544 h 2095544"/>
                <a:gd name="connsiteX76" fmla="*/ 0 w 738038"/>
                <a:gd name="connsiteY76" fmla="*/ 626116 h 2095544"/>
                <a:gd name="connsiteX77" fmla="*/ 0 w 738038"/>
                <a:gd name="connsiteY77" fmla="*/ 220580 h 2095544"/>
                <a:gd name="connsiteX78" fmla="*/ 1569 w 738038"/>
                <a:gd name="connsiteY78" fmla="*/ 217862 h 2095544"/>
                <a:gd name="connsiteX79" fmla="*/ 2383 w 738038"/>
                <a:gd name="connsiteY79" fmla="*/ 211674 h 2095544"/>
                <a:gd name="connsiteX80" fmla="*/ 7336 w 738038"/>
                <a:gd name="connsiteY80" fmla="*/ 207871 h 2095544"/>
                <a:gd name="connsiteX81" fmla="*/ 8906 w 738038"/>
                <a:gd name="connsiteY81" fmla="*/ 205152 h 2095544"/>
                <a:gd name="connsiteX82" fmla="*/ 360113 w 738038"/>
                <a:gd name="connsiteY82" fmla="*/ 2374 h 2095544"/>
                <a:gd name="connsiteX83" fmla="*/ 377924 w 738038"/>
                <a:gd name="connsiteY83" fmla="*/ 2374 h 2095544"/>
                <a:gd name="connsiteX84" fmla="*/ 729132 w 738038"/>
                <a:gd name="connsiteY84" fmla="*/ 205152 h 2095544"/>
                <a:gd name="connsiteX85" fmla="*/ 730702 w 738038"/>
                <a:gd name="connsiteY85" fmla="*/ 207871 h 2095544"/>
                <a:gd name="connsiteX86" fmla="*/ 735654 w 738038"/>
                <a:gd name="connsiteY86" fmla="*/ 211675 h 2095544"/>
                <a:gd name="connsiteX87" fmla="*/ 736468 w 738038"/>
                <a:gd name="connsiteY87" fmla="*/ 217859 h 2095544"/>
                <a:gd name="connsiteX88" fmla="*/ 738038 w 738038"/>
                <a:gd name="connsiteY88" fmla="*/ 220580 h 2095544"/>
                <a:gd name="connsiteX89" fmla="*/ 738038 w 738038"/>
                <a:gd name="connsiteY89" fmla="*/ 626116 h 2095544"/>
                <a:gd name="connsiteX90" fmla="*/ 729132 w 738038"/>
                <a:gd name="connsiteY90" fmla="*/ 641544 h 2095544"/>
                <a:gd name="connsiteX91" fmla="*/ 566301 w 738038"/>
                <a:gd name="connsiteY91" fmla="*/ 735558 h 2095544"/>
                <a:gd name="connsiteX92" fmla="*/ 729132 w 738038"/>
                <a:gd name="connsiteY92" fmla="*/ 829572 h 2095544"/>
                <a:gd name="connsiteX93" fmla="*/ 730702 w 738038"/>
                <a:gd name="connsiteY93" fmla="*/ 832291 h 2095544"/>
                <a:gd name="connsiteX94" fmla="*/ 735654 w 738038"/>
                <a:gd name="connsiteY94" fmla="*/ 836095 h 2095544"/>
                <a:gd name="connsiteX95" fmla="*/ 736468 w 738038"/>
                <a:gd name="connsiteY95" fmla="*/ 842279 h 2095544"/>
                <a:gd name="connsiteX96" fmla="*/ 738038 w 738038"/>
                <a:gd name="connsiteY96" fmla="*/ 845000 h 2095544"/>
                <a:gd name="connsiteX97" fmla="*/ 738038 w 738038"/>
                <a:gd name="connsiteY97" fmla="*/ 1250536 h 2095544"/>
                <a:gd name="connsiteX98" fmla="*/ 729132 w 738038"/>
                <a:gd name="connsiteY98" fmla="*/ 1265964 h 2095544"/>
                <a:gd name="connsiteX99" fmla="*/ 566301 w 738038"/>
                <a:gd name="connsiteY99" fmla="*/ 1359977 h 2095544"/>
                <a:gd name="connsiteX100" fmla="*/ 729132 w 738038"/>
                <a:gd name="connsiteY100" fmla="*/ 1453992 h 2095544"/>
                <a:gd name="connsiteX101" fmla="*/ 730702 w 738038"/>
                <a:gd name="connsiteY101" fmla="*/ 1456711 h 2095544"/>
                <a:gd name="connsiteX102" fmla="*/ 735654 w 738038"/>
                <a:gd name="connsiteY102" fmla="*/ 1460515 h 2095544"/>
                <a:gd name="connsiteX103" fmla="*/ 736468 w 738038"/>
                <a:gd name="connsiteY103" fmla="*/ 1466699 h 2095544"/>
                <a:gd name="connsiteX104" fmla="*/ 738038 w 738038"/>
                <a:gd name="connsiteY104" fmla="*/ 1469420 h 2095544"/>
                <a:gd name="connsiteX105" fmla="*/ 738038 w 738038"/>
                <a:gd name="connsiteY105" fmla="*/ 1874956 h 2095544"/>
                <a:gd name="connsiteX106" fmla="*/ 729132 w 738038"/>
                <a:gd name="connsiteY106" fmla="*/ 1890384 h 2095544"/>
                <a:gd name="connsiteX107" fmla="*/ 377924 w 738038"/>
                <a:gd name="connsiteY107" fmla="*/ 2093161 h 2095544"/>
                <a:gd name="connsiteX108" fmla="*/ 369019 w 738038"/>
                <a:gd name="connsiteY108" fmla="*/ 2095544 h 2095544"/>
                <a:gd name="connsiteX109" fmla="*/ 360113 w 738038"/>
                <a:gd name="connsiteY109" fmla="*/ 2093161 h 2095544"/>
                <a:gd name="connsiteX110" fmla="*/ 8906 w 738038"/>
                <a:gd name="connsiteY110" fmla="*/ 1890384 h 2095544"/>
                <a:gd name="connsiteX111" fmla="*/ 0 w 738038"/>
                <a:gd name="connsiteY111" fmla="*/ 1874956 h 2095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</a:cxnLst>
              <a:rect l="l" t="t" r="r" b="b"/>
              <a:pathLst>
                <a:path w="738038" h="2095544">
                  <a:moveTo>
                    <a:pt x="386830" y="631935"/>
                  </a:moveTo>
                  <a:lnTo>
                    <a:pt x="530682" y="714992"/>
                  </a:lnTo>
                  <a:lnTo>
                    <a:pt x="702415" y="615837"/>
                  </a:lnTo>
                  <a:lnTo>
                    <a:pt x="702416" y="251432"/>
                  </a:lnTo>
                  <a:lnTo>
                    <a:pt x="386830" y="433626"/>
                  </a:lnTo>
                  <a:close/>
                  <a:moveTo>
                    <a:pt x="386830" y="798050"/>
                  </a:moveTo>
                  <a:lnTo>
                    <a:pt x="495064" y="735557"/>
                  </a:lnTo>
                  <a:lnTo>
                    <a:pt x="386830" y="673065"/>
                  </a:lnTo>
                  <a:close/>
                  <a:moveTo>
                    <a:pt x="386830" y="1256355"/>
                  </a:moveTo>
                  <a:lnTo>
                    <a:pt x="530682" y="1339412"/>
                  </a:lnTo>
                  <a:lnTo>
                    <a:pt x="702415" y="1240257"/>
                  </a:lnTo>
                  <a:lnTo>
                    <a:pt x="702416" y="875852"/>
                  </a:lnTo>
                  <a:lnTo>
                    <a:pt x="386830" y="1058046"/>
                  </a:lnTo>
                  <a:close/>
                  <a:moveTo>
                    <a:pt x="386830" y="1422470"/>
                  </a:moveTo>
                  <a:lnTo>
                    <a:pt x="495064" y="1359977"/>
                  </a:lnTo>
                  <a:lnTo>
                    <a:pt x="386830" y="1297485"/>
                  </a:lnTo>
                  <a:close/>
                  <a:moveTo>
                    <a:pt x="386829" y="2046890"/>
                  </a:moveTo>
                  <a:lnTo>
                    <a:pt x="702415" y="1864677"/>
                  </a:lnTo>
                  <a:lnTo>
                    <a:pt x="702416" y="1500272"/>
                  </a:lnTo>
                  <a:lnTo>
                    <a:pt x="386829" y="1682466"/>
                  </a:lnTo>
                  <a:close/>
                  <a:moveTo>
                    <a:pt x="242974" y="1359978"/>
                  </a:moveTo>
                  <a:lnTo>
                    <a:pt x="351206" y="1422469"/>
                  </a:lnTo>
                  <a:lnTo>
                    <a:pt x="351207" y="1297486"/>
                  </a:lnTo>
                  <a:close/>
                  <a:moveTo>
                    <a:pt x="242974" y="735558"/>
                  </a:moveTo>
                  <a:lnTo>
                    <a:pt x="351206" y="798049"/>
                  </a:lnTo>
                  <a:lnTo>
                    <a:pt x="351207" y="673066"/>
                  </a:lnTo>
                  <a:close/>
                  <a:moveTo>
                    <a:pt x="53433" y="220575"/>
                  </a:moveTo>
                  <a:lnTo>
                    <a:pt x="369018" y="402770"/>
                  </a:lnTo>
                  <a:lnTo>
                    <a:pt x="684605" y="220575"/>
                  </a:lnTo>
                  <a:lnTo>
                    <a:pt x="369019" y="38362"/>
                  </a:lnTo>
                  <a:close/>
                  <a:moveTo>
                    <a:pt x="53433" y="844995"/>
                  </a:moveTo>
                  <a:lnTo>
                    <a:pt x="369018" y="1027190"/>
                  </a:lnTo>
                  <a:lnTo>
                    <a:pt x="684605" y="844995"/>
                  </a:lnTo>
                  <a:lnTo>
                    <a:pt x="530682" y="756123"/>
                  </a:lnTo>
                  <a:lnTo>
                    <a:pt x="377924" y="844321"/>
                  </a:lnTo>
                  <a:cubicBezTo>
                    <a:pt x="375167" y="845905"/>
                    <a:pt x="372098" y="846704"/>
                    <a:pt x="369019" y="846704"/>
                  </a:cubicBezTo>
                  <a:cubicBezTo>
                    <a:pt x="365939" y="846704"/>
                    <a:pt x="362870" y="845905"/>
                    <a:pt x="360113" y="844321"/>
                  </a:cubicBezTo>
                  <a:lnTo>
                    <a:pt x="207356" y="756123"/>
                  </a:lnTo>
                  <a:close/>
                  <a:moveTo>
                    <a:pt x="53433" y="1469415"/>
                  </a:moveTo>
                  <a:lnTo>
                    <a:pt x="369018" y="1651610"/>
                  </a:lnTo>
                  <a:lnTo>
                    <a:pt x="684605" y="1469415"/>
                  </a:lnTo>
                  <a:lnTo>
                    <a:pt x="530682" y="1380543"/>
                  </a:lnTo>
                  <a:lnTo>
                    <a:pt x="377924" y="1468741"/>
                  </a:lnTo>
                  <a:cubicBezTo>
                    <a:pt x="375167" y="1470325"/>
                    <a:pt x="372098" y="1471124"/>
                    <a:pt x="369019" y="1471124"/>
                  </a:cubicBezTo>
                  <a:cubicBezTo>
                    <a:pt x="365939" y="1471124"/>
                    <a:pt x="362870" y="1470325"/>
                    <a:pt x="360113" y="1468741"/>
                  </a:cubicBezTo>
                  <a:lnTo>
                    <a:pt x="207356" y="1380543"/>
                  </a:lnTo>
                  <a:close/>
                  <a:moveTo>
                    <a:pt x="35623" y="615837"/>
                  </a:moveTo>
                  <a:lnTo>
                    <a:pt x="207355" y="714992"/>
                  </a:lnTo>
                  <a:lnTo>
                    <a:pt x="351207" y="631936"/>
                  </a:lnTo>
                  <a:lnTo>
                    <a:pt x="351207" y="433625"/>
                  </a:lnTo>
                  <a:lnTo>
                    <a:pt x="35623" y="251432"/>
                  </a:lnTo>
                  <a:close/>
                  <a:moveTo>
                    <a:pt x="35623" y="1240257"/>
                  </a:moveTo>
                  <a:lnTo>
                    <a:pt x="207355" y="1339412"/>
                  </a:lnTo>
                  <a:lnTo>
                    <a:pt x="351207" y="1256356"/>
                  </a:lnTo>
                  <a:lnTo>
                    <a:pt x="351207" y="1058045"/>
                  </a:lnTo>
                  <a:lnTo>
                    <a:pt x="35623" y="875852"/>
                  </a:lnTo>
                  <a:close/>
                  <a:moveTo>
                    <a:pt x="35622" y="1864677"/>
                  </a:moveTo>
                  <a:lnTo>
                    <a:pt x="351206" y="2046889"/>
                  </a:lnTo>
                  <a:lnTo>
                    <a:pt x="351207" y="1682465"/>
                  </a:lnTo>
                  <a:lnTo>
                    <a:pt x="35623" y="1500272"/>
                  </a:lnTo>
                  <a:close/>
                  <a:moveTo>
                    <a:pt x="0" y="1874956"/>
                  </a:moveTo>
                  <a:lnTo>
                    <a:pt x="0" y="1469420"/>
                  </a:lnTo>
                  <a:lnTo>
                    <a:pt x="1569" y="1466702"/>
                  </a:lnTo>
                  <a:lnTo>
                    <a:pt x="2383" y="1460514"/>
                  </a:lnTo>
                  <a:lnTo>
                    <a:pt x="7336" y="1456711"/>
                  </a:lnTo>
                  <a:lnTo>
                    <a:pt x="8906" y="1453992"/>
                  </a:lnTo>
                  <a:lnTo>
                    <a:pt x="171737" y="1359977"/>
                  </a:lnTo>
                  <a:lnTo>
                    <a:pt x="8906" y="1265964"/>
                  </a:lnTo>
                  <a:cubicBezTo>
                    <a:pt x="3392" y="1262780"/>
                    <a:pt x="0" y="1256903"/>
                    <a:pt x="0" y="1250536"/>
                  </a:cubicBezTo>
                  <a:lnTo>
                    <a:pt x="0" y="845000"/>
                  </a:lnTo>
                  <a:lnTo>
                    <a:pt x="1569" y="842282"/>
                  </a:lnTo>
                  <a:lnTo>
                    <a:pt x="2383" y="836094"/>
                  </a:lnTo>
                  <a:lnTo>
                    <a:pt x="7336" y="832291"/>
                  </a:lnTo>
                  <a:lnTo>
                    <a:pt x="8906" y="829572"/>
                  </a:lnTo>
                  <a:lnTo>
                    <a:pt x="171737" y="735558"/>
                  </a:lnTo>
                  <a:lnTo>
                    <a:pt x="8906" y="641544"/>
                  </a:lnTo>
                  <a:cubicBezTo>
                    <a:pt x="3392" y="638360"/>
                    <a:pt x="0" y="632483"/>
                    <a:pt x="0" y="626116"/>
                  </a:cubicBezTo>
                  <a:lnTo>
                    <a:pt x="0" y="220580"/>
                  </a:lnTo>
                  <a:lnTo>
                    <a:pt x="1569" y="217862"/>
                  </a:lnTo>
                  <a:lnTo>
                    <a:pt x="2383" y="211674"/>
                  </a:lnTo>
                  <a:lnTo>
                    <a:pt x="7336" y="207871"/>
                  </a:lnTo>
                  <a:lnTo>
                    <a:pt x="8906" y="205152"/>
                  </a:lnTo>
                  <a:lnTo>
                    <a:pt x="360113" y="2374"/>
                  </a:lnTo>
                  <a:cubicBezTo>
                    <a:pt x="365628" y="-792"/>
                    <a:pt x="372411" y="-792"/>
                    <a:pt x="377924" y="2374"/>
                  </a:cubicBezTo>
                  <a:lnTo>
                    <a:pt x="729132" y="205152"/>
                  </a:lnTo>
                  <a:lnTo>
                    <a:pt x="730702" y="207871"/>
                  </a:lnTo>
                  <a:lnTo>
                    <a:pt x="735654" y="211675"/>
                  </a:lnTo>
                  <a:lnTo>
                    <a:pt x="736468" y="217859"/>
                  </a:lnTo>
                  <a:lnTo>
                    <a:pt x="738038" y="220580"/>
                  </a:lnTo>
                  <a:lnTo>
                    <a:pt x="738038" y="626116"/>
                  </a:lnTo>
                  <a:cubicBezTo>
                    <a:pt x="738038" y="632483"/>
                    <a:pt x="734645" y="638360"/>
                    <a:pt x="729132" y="641544"/>
                  </a:cubicBezTo>
                  <a:lnTo>
                    <a:pt x="566301" y="735558"/>
                  </a:lnTo>
                  <a:lnTo>
                    <a:pt x="729132" y="829572"/>
                  </a:lnTo>
                  <a:lnTo>
                    <a:pt x="730702" y="832291"/>
                  </a:lnTo>
                  <a:lnTo>
                    <a:pt x="735654" y="836095"/>
                  </a:lnTo>
                  <a:lnTo>
                    <a:pt x="736468" y="842279"/>
                  </a:lnTo>
                  <a:lnTo>
                    <a:pt x="738038" y="845000"/>
                  </a:lnTo>
                  <a:lnTo>
                    <a:pt x="738038" y="1250536"/>
                  </a:lnTo>
                  <a:cubicBezTo>
                    <a:pt x="738038" y="1256903"/>
                    <a:pt x="734645" y="1262780"/>
                    <a:pt x="729132" y="1265964"/>
                  </a:cubicBezTo>
                  <a:lnTo>
                    <a:pt x="566301" y="1359977"/>
                  </a:lnTo>
                  <a:lnTo>
                    <a:pt x="729132" y="1453992"/>
                  </a:lnTo>
                  <a:lnTo>
                    <a:pt x="730702" y="1456711"/>
                  </a:lnTo>
                  <a:lnTo>
                    <a:pt x="735654" y="1460515"/>
                  </a:lnTo>
                  <a:lnTo>
                    <a:pt x="736468" y="1466699"/>
                  </a:lnTo>
                  <a:lnTo>
                    <a:pt x="738038" y="1469420"/>
                  </a:lnTo>
                  <a:lnTo>
                    <a:pt x="738038" y="1874956"/>
                  </a:lnTo>
                  <a:cubicBezTo>
                    <a:pt x="738038" y="1881323"/>
                    <a:pt x="734645" y="1887200"/>
                    <a:pt x="729132" y="1890384"/>
                  </a:cubicBezTo>
                  <a:lnTo>
                    <a:pt x="377924" y="2093161"/>
                  </a:lnTo>
                  <a:cubicBezTo>
                    <a:pt x="375167" y="2094745"/>
                    <a:pt x="372098" y="2095544"/>
                    <a:pt x="369019" y="2095544"/>
                  </a:cubicBezTo>
                  <a:cubicBezTo>
                    <a:pt x="365939" y="2095544"/>
                    <a:pt x="362870" y="2094745"/>
                    <a:pt x="360113" y="2093161"/>
                  </a:cubicBezTo>
                  <a:lnTo>
                    <a:pt x="8906" y="1890384"/>
                  </a:lnTo>
                  <a:cubicBezTo>
                    <a:pt x="3392" y="1887200"/>
                    <a:pt x="0" y="1881323"/>
                    <a:pt x="0" y="1874956"/>
                  </a:cubicBezTo>
                  <a:close/>
                </a:path>
              </a:pathLst>
            </a:custGeom>
            <a:solidFill>
              <a:schemeClr val="accent1"/>
            </a:solidFill>
            <a:ln w="10658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/>
            </a:p>
          </p:txBody>
        </p:sp>
      </p:grpSp>
      <p:sp>
        <p:nvSpPr>
          <p:cNvPr id="10" name="矩形 9"/>
          <p:cNvSpPr/>
          <p:nvPr/>
        </p:nvSpPr>
        <p:spPr>
          <a:xfrm>
            <a:off x="10477500" y="549275"/>
            <a:ext cx="1019175" cy="270452"/>
          </a:xfrm>
          <a:prstGeom prst="rect">
            <a:avLst/>
          </a:prstGeom>
          <a:noFill/>
          <a:ln w="158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1" name="直接连接符 10"/>
          <p:cNvCxnSpPr/>
          <p:nvPr/>
        </p:nvCxnSpPr>
        <p:spPr>
          <a:xfrm>
            <a:off x="11271774" y="549275"/>
            <a:ext cx="0" cy="270452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 flipV="1">
            <a:off x="11271774" y="549275"/>
            <a:ext cx="224901" cy="270452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组合 12"/>
          <p:cNvGrpSpPr/>
          <p:nvPr/>
        </p:nvGrpSpPr>
        <p:grpSpPr>
          <a:xfrm>
            <a:off x="10558140" y="628353"/>
            <a:ext cx="650462" cy="112296"/>
            <a:chOff x="9926603" y="925208"/>
            <a:chExt cx="1088156" cy="187859"/>
          </a:xfrm>
          <a:solidFill>
            <a:schemeClr val="accent1"/>
          </a:solidFill>
        </p:grpSpPr>
        <p:sp>
          <p:nvSpPr>
            <p:cNvPr id="14" name="任意多边形: 形状 13"/>
            <p:cNvSpPr/>
            <p:nvPr/>
          </p:nvSpPr>
          <p:spPr>
            <a:xfrm>
              <a:off x="10339800" y="925208"/>
              <a:ext cx="144158" cy="187859"/>
            </a:xfrm>
            <a:custGeom>
              <a:avLst/>
              <a:gdLst/>
              <a:ahLst/>
              <a:cxnLst/>
              <a:rect l="l" t="t" r="r" b="b"/>
              <a:pathLst>
                <a:path w="144158" h="187859">
                  <a:moveTo>
                    <a:pt x="75846" y="0"/>
                  </a:moveTo>
                  <a:cubicBezTo>
                    <a:pt x="89241" y="0"/>
                    <a:pt x="101066" y="2323"/>
                    <a:pt x="111321" y="6970"/>
                  </a:cubicBezTo>
                  <a:cubicBezTo>
                    <a:pt x="121576" y="11616"/>
                    <a:pt x="129613" y="18187"/>
                    <a:pt x="135431" y="26685"/>
                  </a:cubicBezTo>
                  <a:cubicBezTo>
                    <a:pt x="141249" y="35182"/>
                    <a:pt x="144158" y="45207"/>
                    <a:pt x="144158" y="56760"/>
                  </a:cubicBezTo>
                  <a:lnTo>
                    <a:pt x="100333" y="56760"/>
                  </a:lnTo>
                  <a:cubicBezTo>
                    <a:pt x="100333" y="52155"/>
                    <a:pt x="99391" y="48095"/>
                    <a:pt x="97508" y="44579"/>
                  </a:cubicBezTo>
                  <a:cubicBezTo>
                    <a:pt x="95624" y="41063"/>
                    <a:pt x="92799" y="38300"/>
                    <a:pt x="89032" y="36291"/>
                  </a:cubicBezTo>
                  <a:cubicBezTo>
                    <a:pt x="85264" y="34282"/>
                    <a:pt x="80534" y="33277"/>
                    <a:pt x="74842" y="33277"/>
                  </a:cubicBezTo>
                  <a:cubicBezTo>
                    <a:pt x="69316" y="33277"/>
                    <a:pt x="64670" y="34114"/>
                    <a:pt x="60903" y="35789"/>
                  </a:cubicBezTo>
                  <a:cubicBezTo>
                    <a:pt x="57136" y="37463"/>
                    <a:pt x="54289" y="39702"/>
                    <a:pt x="52364" y="42507"/>
                  </a:cubicBezTo>
                  <a:cubicBezTo>
                    <a:pt x="50439" y="45311"/>
                    <a:pt x="49476" y="48388"/>
                    <a:pt x="49476" y="51737"/>
                  </a:cubicBezTo>
                  <a:cubicBezTo>
                    <a:pt x="49476" y="54499"/>
                    <a:pt x="50250" y="56990"/>
                    <a:pt x="51799" y="59208"/>
                  </a:cubicBezTo>
                  <a:cubicBezTo>
                    <a:pt x="53348" y="61427"/>
                    <a:pt x="55566" y="63499"/>
                    <a:pt x="58454" y="65424"/>
                  </a:cubicBezTo>
                  <a:cubicBezTo>
                    <a:pt x="61343" y="67350"/>
                    <a:pt x="64859" y="69191"/>
                    <a:pt x="69003" y="70949"/>
                  </a:cubicBezTo>
                  <a:cubicBezTo>
                    <a:pt x="73146" y="72707"/>
                    <a:pt x="77814" y="74424"/>
                    <a:pt x="83004" y="76098"/>
                  </a:cubicBezTo>
                  <a:cubicBezTo>
                    <a:pt x="92715" y="79195"/>
                    <a:pt x="101359" y="82649"/>
                    <a:pt x="108935" y="86458"/>
                  </a:cubicBezTo>
                  <a:cubicBezTo>
                    <a:pt x="116511" y="90267"/>
                    <a:pt x="122916" y="94578"/>
                    <a:pt x="128148" y="99392"/>
                  </a:cubicBezTo>
                  <a:cubicBezTo>
                    <a:pt x="133380" y="104205"/>
                    <a:pt x="137356" y="109668"/>
                    <a:pt x="140077" y="115779"/>
                  </a:cubicBezTo>
                  <a:cubicBezTo>
                    <a:pt x="142798" y="121890"/>
                    <a:pt x="144158" y="128797"/>
                    <a:pt x="144158" y="136499"/>
                  </a:cubicBezTo>
                  <a:cubicBezTo>
                    <a:pt x="144158" y="144703"/>
                    <a:pt x="142568" y="151986"/>
                    <a:pt x="139387" y="158349"/>
                  </a:cubicBezTo>
                  <a:cubicBezTo>
                    <a:pt x="136205" y="164711"/>
                    <a:pt x="131643" y="170090"/>
                    <a:pt x="125699" y="174485"/>
                  </a:cubicBezTo>
                  <a:cubicBezTo>
                    <a:pt x="119755" y="178880"/>
                    <a:pt x="112639" y="182208"/>
                    <a:pt x="104352" y="184468"/>
                  </a:cubicBezTo>
                  <a:cubicBezTo>
                    <a:pt x="96064" y="186728"/>
                    <a:pt x="86813" y="187859"/>
                    <a:pt x="76600" y="187859"/>
                  </a:cubicBezTo>
                  <a:cubicBezTo>
                    <a:pt x="67224" y="187859"/>
                    <a:pt x="57994" y="186666"/>
                    <a:pt x="48911" y="184280"/>
                  </a:cubicBezTo>
                  <a:cubicBezTo>
                    <a:pt x="39828" y="181894"/>
                    <a:pt x="31602" y="178210"/>
                    <a:pt x="24236" y="173229"/>
                  </a:cubicBezTo>
                  <a:cubicBezTo>
                    <a:pt x="16868" y="168248"/>
                    <a:pt x="10987" y="161844"/>
                    <a:pt x="6592" y="154016"/>
                  </a:cubicBezTo>
                  <a:cubicBezTo>
                    <a:pt x="2197" y="146189"/>
                    <a:pt x="0" y="136876"/>
                    <a:pt x="0" y="126076"/>
                  </a:cubicBezTo>
                  <a:lnTo>
                    <a:pt x="44202" y="126076"/>
                  </a:lnTo>
                  <a:cubicBezTo>
                    <a:pt x="44202" y="131434"/>
                    <a:pt x="44913" y="135955"/>
                    <a:pt x="46336" y="139638"/>
                  </a:cubicBezTo>
                  <a:cubicBezTo>
                    <a:pt x="47760" y="143322"/>
                    <a:pt x="49852" y="146273"/>
                    <a:pt x="52615" y="148491"/>
                  </a:cubicBezTo>
                  <a:cubicBezTo>
                    <a:pt x="55378" y="150710"/>
                    <a:pt x="58768" y="152300"/>
                    <a:pt x="62787" y="153263"/>
                  </a:cubicBezTo>
                  <a:cubicBezTo>
                    <a:pt x="66805" y="154226"/>
                    <a:pt x="71409" y="154707"/>
                    <a:pt x="76600" y="154707"/>
                  </a:cubicBezTo>
                  <a:cubicBezTo>
                    <a:pt x="82209" y="154707"/>
                    <a:pt x="86729" y="153891"/>
                    <a:pt x="90162" y="152258"/>
                  </a:cubicBezTo>
                  <a:cubicBezTo>
                    <a:pt x="93594" y="150626"/>
                    <a:pt x="96105" y="148449"/>
                    <a:pt x="97696" y="145729"/>
                  </a:cubicBezTo>
                  <a:cubicBezTo>
                    <a:pt x="99287" y="143008"/>
                    <a:pt x="100082" y="140015"/>
                    <a:pt x="100082" y="136750"/>
                  </a:cubicBezTo>
                  <a:cubicBezTo>
                    <a:pt x="100082" y="133904"/>
                    <a:pt x="99663" y="131329"/>
                    <a:pt x="98826" y="129027"/>
                  </a:cubicBezTo>
                  <a:cubicBezTo>
                    <a:pt x="97989" y="126725"/>
                    <a:pt x="96440" y="124569"/>
                    <a:pt x="94180" y="122560"/>
                  </a:cubicBezTo>
                  <a:cubicBezTo>
                    <a:pt x="91920" y="120551"/>
                    <a:pt x="88676" y="118521"/>
                    <a:pt x="84448" y="116470"/>
                  </a:cubicBezTo>
                  <a:cubicBezTo>
                    <a:pt x="80220" y="114419"/>
                    <a:pt x="74674" y="112263"/>
                    <a:pt x="67810" y="110003"/>
                  </a:cubicBezTo>
                  <a:cubicBezTo>
                    <a:pt x="59773" y="107324"/>
                    <a:pt x="52029" y="104289"/>
                    <a:pt x="44578" y="100899"/>
                  </a:cubicBezTo>
                  <a:cubicBezTo>
                    <a:pt x="37128" y="97508"/>
                    <a:pt x="30472" y="93532"/>
                    <a:pt x="24612" y="88969"/>
                  </a:cubicBezTo>
                  <a:cubicBezTo>
                    <a:pt x="18752" y="84407"/>
                    <a:pt x="14106" y="79049"/>
                    <a:pt x="10674" y="72896"/>
                  </a:cubicBezTo>
                  <a:cubicBezTo>
                    <a:pt x="7241" y="66743"/>
                    <a:pt x="5525" y="59564"/>
                    <a:pt x="5525" y="51360"/>
                  </a:cubicBezTo>
                  <a:cubicBezTo>
                    <a:pt x="5525" y="43491"/>
                    <a:pt x="7283" y="36396"/>
                    <a:pt x="10799" y="30075"/>
                  </a:cubicBezTo>
                  <a:cubicBezTo>
                    <a:pt x="14315" y="23755"/>
                    <a:pt x="19233" y="18355"/>
                    <a:pt x="25554" y="13876"/>
                  </a:cubicBezTo>
                  <a:cubicBezTo>
                    <a:pt x="31875" y="9397"/>
                    <a:pt x="39304" y="5965"/>
                    <a:pt x="47843" y="3579"/>
                  </a:cubicBezTo>
                  <a:cubicBezTo>
                    <a:pt x="56382" y="1193"/>
                    <a:pt x="65717" y="0"/>
                    <a:pt x="7584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5" name="任意多边形: 形状 14"/>
            <p:cNvSpPr/>
            <p:nvPr/>
          </p:nvSpPr>
          <p:spPr>
            <a:xfrm>
              <a:off x="10854904" y="925208"/>
              <a:ext cx="159855" cy="187859"/>
            </a:xfrm>
            <a:custGeom>
              <a:avLst/>
              <a:gdLst/>
              <a:ahLst/>
              <a:cxnLst/>
              <a:rect l="l" t="t" r="r" b="b"/>
              <a:pathLst>
                <a:path w="159855" h="187859">
                  <a:moveTo>
                    <a:pt x="79865" y="0"/>
                  </a:moveTo>
                  <a:cubicBezTo>
                    <a:pt x="91585" y="0"/>
                    <a:pt x="102322" y="2072"/>
                    <a:pt x="112075" y="6216"/>
                  </a:cubicBezTo>
                  <a:cubicBezTo>
                    <a:pt x="121828" y="10360"/>
                    <a:pt x="130262" y="16346"/>
                    <a:pt x="137378" y="24173"/>
                  </a:cubicBezTo>
                  <a:cubicBezTo>
                    <a:pt x="144494" y="32001"/>
                    <a:pt x="150019" y="41481"/>
                    <a:pt x="153953" y="52616"/>
                  </a:cubicBezTo>
                  <a:cubicBezTo>
                    <a:pt x="157888" y="63750"/>
                    <a:pt x="159855" y="76307"/>
                    <a:pt x="159855" y="90288"/>
                  </a:cubicBezTo>
                  <a:lnTo>
                    <a:pt x="159855" y="97697"/>
                  </a:lnTo>
                  <a:cubicBezTo>
                    <a:pt x="159855" y="111677"/>
                    <a:pt x="157909" y="124214"/>
                    <a:pt x="154016" y="135306"/>
                  </a:cubicBezTo>
                  <a:cubicBezTo>
                    <a:pt x="150123" y="146398"/>
                    <a:pt x="144619" y="155858"/>
                    <a:pt x="137503" y="163686"/>
                  </a:cubicBezTo>
                  <a:cubicBezTo>
                    <a:pt x="130387" y="171513"/>
                    <a:pt x="121974" y="177499"/>
                    <a:pt x="112263" y="181643"/>
                  </a:cubicBezTo>
                  <a:cubicBezTo>
                    <a:pt x="102552" y="185787"/>
                    <a:pt x="91836" y="187859"/>
                    <a:pt x="80116" y="187859"/>
                  </a:cubicBezTo>
                  <a:cubicBezTo>
                    <a:pt x="68312" y="187859"/>
                    <a:pt x="57534" y="185787"/>
                    <a:pt x="47781" y="181643"/>
                  </a:cubicBezTo>
                  <a:cubicBezTo>
                    <a:pt x="38028" y="177499"/>
                    <a:pt x="29573" y="171513"/>
                    <a:pt x="22415" y="163686"/>
                  </a:cubicBezTo>
                  <a:cubicBezTo>
                    <a:pt x="15257" y="155858"/>
                    <a:pt x="9732" y="146398"/>
                    <a:pt x="5839" y="135306"/>
                  </a:cubicBezTo>
                  <a:cubicBezTo>
                    <a:pt x="1947" y="124214"/>
                    <a:pt x="0" y="111677"/>
                    <a:pt x="0" y="97697"/>
                  </a:cubicBezTo>
                  <a:lnTo>
                    <a:pt x="0" y="90288"/>
                  </a:lnTo>
                  <a:cubicBezTo>
                    <a:pt x="0" y="76307"/>
                    <a:pt x="1947" y="63750"/>
                    <a:pt x="5839" y="52616"/>
                  </a:cubicBezTo>
                  <a:cubicBezTo>
                    <a:pt x="9732" y="41481"/>
                    <a:pt x="15215" y="32001"/>
                    <a:pt x="22289" y="24173"/>
                  </a:cubicBezTo>
                  <a:cubicBezTo>
                    <a:pt x="29363" y="16346"/>
                    <a:pt x="37777" y="10360"/>
                    <a:pt x="47530" y="6216"/>
                  </a:cubicBezTo>
                  <a:cubicBezTo>
                    <a:pt x="57283" y="2072"/>
                    <a:pt x="68061" y="0"/>
                    <a:pt x="79865" y="0"/>
                  </a:cubicBezTo>
                  <a:close/>
                  <a:moveTo>
                    <a:pt x="79865" y="34533"/>
                  </a:moveTo>
                  <a:cubicBezTo>
                    <a:pt x="74005" y="34533"/>
                    <a:pt x="68898" y="35726"/>
                    <a:pt x="64545" y="38112"/>
                  </a:cubicBezTo>
                  <a:cubicBezTo>
                    <a:pt x="60192" y="40498"/>
                    <a:pt x="56550" y="44035"/>
                    <a:pt x="53620" y="48723"/>
                  </a:cubicBezTo>
                  <a:cubicBezTo>
                    <a:pt x="50690" y="53411"/>
                    <a:pt x="48493" y="59208"/>
                    <a:pt x="47027" y="66115"/>
                  </a:cubicBezTo>
                  <a:cubicBezTo>
                    <a:pt x="45563" y="73021"/>
                    <a:pt x="44830" y="80995"/>
                    <a:pt x="44830" y="90037"/>
                  </a:cubicBezTo>
                  <a:lnTo>
                    <a:pt x="44830" y="97697"/>
                  </a:lnTo>
                  <a:cubicBezTo>
                    <a:pt x="44830" y="106654"/>
                    <a:pt x="45563" y="114586"/>
                    <a:pt x="47027" y="121493"/>
                  </a:cubicBezTo>
                  <a:cubicBezTo>
                    <a:pt x="48493" y="128399"/>
                    <a:pt x="50711" y="134239"/>
                    <a:pt x="53683" y="139010"/>
                  </a:cubicBezTo>
                  <a:cubicBezTo>
                    <a:pt x="56655" y="143782"/>
                    <a:pt x="60338" y="147382"/>
                    <a:pt x="64733" y="149810"/>
                  </a:cubicBezTo>
                  <a:cubicBezTo>
                    <a:pt x="69129" y="152237"/>
                    <a:pt x="74256" y="153451"/>
                    <a:pt x="80116" y="153451"/>
                  </a:cubicBezTo>
                  <a:cubicBezTo>
                    <a:pt x="85725" y="153451"/>
                    <a:pt x="90706" y="152237"/>
                    <a:pt x="95059" y="149810"/>
                  </a:cubicBezTo>
                  <a:cubicBezTo>
                    <a:pt x="99413" y="147382"/>
                    <a:pt x="103075" y="143782"/>
                    <a:pt x="106047" y="139010"/>
                  </a:cubicBezTo>
                  <a:cubicBezTo>
                    <a:pt x="109019" y="134239"/>
                    <a:pt x="111279" y="128399"/>
                    <a:pt x="112828" y="121493"/>
                  </a:cubicBezTo>
                  <a:cubicBezTo>
                    <a:pt x="114377" y="114586"/>
                    <a:pt x="115151" y="106654"/>
                    <a:pt x="115151" y="97697"/>
                  </a:cubicBezTo>
                  <a:lnTo>
                    <a:pt x="115151" y="90037"/>
                  </a:lnTo>
                  <a:cubicBezTo>
                    <a:pt x="115151" y="80995"/>
                    <a:pt x="114377" y="73021"/>
                    <a:pt x="112828" y="66115"/>
                  </a:cubicBezTo>
                  <a:cubicBezTo>
                    <a:pt x="111279" y="59208"/>
                    <a:pt x="108998" y="53411"/>
                    <a:pt x="105984" y="48723"/>
                  </a:cubicBezTo>
                  <a:cubicBezTo>
                    <a:pt x="102971" y="44035"/>
                    <a:pt x="99266" y="40498"/>
                    <a:pt x="94871" y="38112"/>
                  </a:cubicBezTo>
                  <a:cubicBezTo>
                    <a:pt x="90476" y="35726"/>
                    <a:pt x="85474" y="34533"/>
                    <a:pt x="79865" y="345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6" name="任意多边形: 形状 15"/>
            <p:cNvSpPr/>
            <p:nvPr/>
          </p:nvSpPr>
          <p:spPr>
            <a:xfrm>
              <a:off x="9926603" y="927720"/>
              <a:ext cx="141521" cy="182835"/>
            </a:xfrm>
            <a:custGeom>
              <a:avLst/>
              <a:gdLst/>
              <a:ahLst/>
              <a:cxnLst/>
              <a:rect l="l" t="t" r="r" b="b"/>
              <a:pathLst>
                <a:path w="141521" h="182835">
                  <a:moveTo>
                    <a:pt x="0" y="0"/>
                  </a:moveTo>
                  <a:lnTo>
                    <a:pt x="65675" y="0"/>
                  </a:lnTo>
                  <a:cubicBezTo>
                    <a:pt x="76976" y="0"/>
                    <a:pt x="87064" y="1025"/>
                    <a:pt x="95938" y="3076"/>
                  </a:cubicBezTo>
                  <a:cubicBezTo>
                    <a:pt x="104812" y="5127"/>
                    <a:pt x="112367" y="8246"/>
                    <a:pt x="118604" y="12431"/>
                  </a:cubicBezTo>
                  <a:cubicBezTo>
                    <a:pt x="124841" y="16617"/>
                    <a:pt x="129592" y="21870"/>
                    <a:pt x="132857" y="28191"/>
                  </a:cubicBezTo>
                  <a:cubicBezTo>
                    <a:pt x="136122" y="34512"/>
                    <a:pt x="137754" y="41941"/>
                    <a:pt x="137754" y="50480"/>
                  </a:cubicBezTo>
                  <a:cubicBezTo>
                    <a:pt x="137754" y="57931"/>
                    <a:pt x="136164" y="64921"/>
                    <a:pt x="132982" y="71451"/>
                  </a:cubicBezTo>
                  <a:cubicBezTo>
                    <a:pt x="129801" y="77981"/>
                    <a:pt x="124506" y="83276"/>
                    <a:pt x="117097" y="87336"/>
                  </a:cubicBezTo>
                  <a:lnTo>
                    <a:pt x="111116" y="89444"/>
                  </a:lnTo>
                  <a:lnTo>
                    <a:pt x="121492" y="92924"/>
                  </a:lnTo>
                  <a:cubicBezTo>
                    <a:pt x="128650" y="96859"/>
                    <a:pt x="133778" y="102049"/>
                    <a:pt x="136875" y="108495"/>
                  </a:cubicBezTo>
                  <a:cubicBezTo>
                    <a:pt x="139973" y="114942"/>
                    <a:pt x="141521" y="121681"/>
                    <a:pt x="141521" y="128713"/>
                  </a:cubicBezTo>
                  <a:cubicBezTo>
                    <a:pt x="141521" y="140684"/>
                    <a:pt x="138947" y="150688"/>
                    <a:pt x="133798" y="158725"/>
                  </a:cubicBezTo>
                  <a:cubicBezTo>
                    <a:pt x="128650" y="166762"/>
                    <a:pt x="120969" y="172789"/>
                    <a:pt x="110756" y="176808"/>
                  </a:cubicBezTo>
                  <a:cubicBezTo>
                    <a:pt x="100542" y="180826"/>
                    <a:pt x="87901" y="182835"/>
                    <a:pt x="72832" y="182835"/>
                  </a:cubicBezTo>
                  <a:lnTo>
                    <a:pt x="44076" y="182835"/>
                  </a:lnTo>
                  <a:lnTo>
                    <a:pt x="16827" y="182835"/>
                  </a:lnTo>
                  <a:lnTo>
                    <a:pt x="0" y="182835"/>
                  </a:lnTo>
                  <a:lnTo>
                    <a:pt x="0" y="0"/>
                  </a:lnTo>
                  <a:close/>
                  <a:moveTo>
                    <a:pt x="44076" y="34030"/>
                  </a:moveTo>
                  <a:lnTo>
                    <a:pt x="44076" y="76223"/>
                  </a:lnTo>
                  <a:lnTo>
                    <a:pt x="65424" y="76223"/>
                  </a:lnTo>
                  <a:cubicBezTo>
                    <a:pt x="72288" y="76223"/>
                    <a:pt x="77772" y="75449"/>
                    <a:pt x="81874" y="73900"/>
                  </a:cubicBezTo>
                  <a:cubicBezTo>
                    <a:pt x="85976" y="72351"/>
                    <a:pt x="88969" y="70070"/>
                    <a:pt x="90852" y="67056"/>
                  </a:cubicBezTo>
                  <a:cubicBezTo>
                    <a:pt x="92736" y="64042"/>
                    <a:pt x="93678" y="60275"/>
                    <a:pt x="93678" y="55754"/>
                  </a:cubicBezTo>
                  <a:cubicBezTo>
                    <a:pt x="93678" y="50564"/>
                    <a:pt x="92715" y="46378"/>
                    <a:pt x="90790" y="43197"/>
                  </a:cubicBezTo>
                  <a:cubicBezTo>
                    <a:pt x="88864" y="40016"/>
                    <a:pt x="85829" y="37693"/>
                    <a:pt x="81685" y="36228"/>
                  </a:cubicBezTo>
                  <a:cubicBezTo>
                    <a:pt x="77541" y="34763"/>
                    <a:pt x="72205" y="34030"/>
                    <a:pt x="65675" y="34030"/>
                  </a:cubicBezTo>
                  <a:lnTo>
                    <a:pt x="44076" y="34030"/>
                  </a:lnTo>
                  <a:close/>
                  <a:moveTo>
                    <a:pt x="44076" y="105105"/>
                  </a:moveTo>
                  <a:lnTo>
                    <a:pt x="44076" y="148930"/>
                  </a:lnTo>
                  <a:lnTo>
                    <a:pt x="72832" y="148930"/>
                  </a:lnTo>
                  <a:cubicBezTo>
                    <a:pt x="78860" y="148930"/>
                    <a:pt x="83695" y="147988"/>
                    <a:pt x="87336" y="146105"/>
                  </a:cubicBezTo>
                  <a:cubicBezTo>
                    <a:pt x="90978" y="144221"/>
                    <a:pt x="93615" y="141710"/>
                    <a:pt x="95247" y="138570"/>
                  </a:cubicBezTo>
                  <a:cubicBezTo>
                    <a:pt x="96880" y="135431"/>
                    <a:pt x="97696" y="131936"/>
                    <a:pt x="97696" y="128085"/>
                  </a:cubicBezTo>
                  <a:cubicBezTo>
                    <a:pt x="97696" y="123397"/>
                    <a:pt x="96922" y="119337"/>
                    <a:pt x="95373" y="115904"/>
                  </a:cubicBezTo>
                  <a:cubicBezTo>
                    <a:pt x="93824" y="112472"/>
                    <a:pt x="91376" y="109814"/>
                    <a:pt x="88027" y="107930"/>
                  </a:cubicBezTo>
                  <a:cubicBezTo>
                    <a:pt x="84678" y="106047"/>
                    <a:pt x="80199" y="105105"/>
                    <a:pt x="74590" y="105105"/>
                  </a:cubicBezTo>
                  <a:lnTo>
                    <a:pt x="44076" y="10510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: 形状 16"/>
            <p:cNvSpPr/>
            <p:nvPr/>
          </p:nvSpPr>
          <p:spPr>
            <a:xfrm>
              <a:off x="10091416" y="927720"/>
              <a:ext cx="43951" cy="182835"/>
            </a:xfrm>
            <a:custGeom>
              <a:avLst/>
              <a:gdLst/>
              <a:ahLst/>
              <a:cxnLst/>
              <a:rect l="l" t="t" r="r" b="b"/>
              <a:pathLst>
                <a:path w="43951" h="182835">
                  <a:moveTo>
                    <a:pt x="0" y="0"/>
                  </a:moveTo>
                  <a:lnTo>
                    <a:pt x="43951" y="0"/>
                  </a:lnTo>
                  <a:lnTo>
                    <a:pt x="43951" y="182835"/>
                  </a:lnTo>
                  <a:lnTo>
                    <a:pt x="0" y="18283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8" name="任意多边形: 形状 17"/>
            <p:cNvSpPr/>
            <p:nvPr/>
          </p:nvSpPr>
          <p:spPr>
            <a:xfrm>
              <a:off x="10164728" y="927720"/>
              <a:ext cx="152697" cy="182835"/>
            </a:xfrm>
            <a:custGeom>
              <a:avLst/>
              <a:gdLst/>
              <a:ahLst/>
              <a:cxnLst/>
              <a:rect l="l" t="t" r="r" b="b"/>
              <a:pathLst>
                <a:path w="152697" h="182835">
                  <a:moveTo>
                    <a:pt x="0" y="0"/>
                  </a:moveTo>
                  <a:lnTo>
                    <a:pt x="44076" y="0"/>
                  </a:lnTo>
                  <a:lnTo>
                    <a:pt x="108747" y="113769"/>
                  </a:lnTo>
                  <a:lnTo>
                    <a:pt x="108747" y="0"/>
                  </a:lnTo>
                  <a:lnTo>
                    <a:pt x="152697" y="0"/>
                  </a:lnTo>
                  <a:lnTo>
                    <a:pt x="152697" y="182835"/>
                  </a:lnTo>
                  <a:lnTo>
                    <a:pt x="108747" y="182835"/>
                  </a:lnTo>
                  <a:lnTo>
                    <a:pt x="44076" y="69065"/>
                  </a:lnTo>
                  <a:lnTo>
                    <a:pt x="44076" y="182835"/>
                  </a:lnTo>
                  <a:lnTo>
                    <a:pt x="0" y="18283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9" name="任意多边形: 形状 18"/>
            <p:cNvSpPr/>
            <p:nvPr/>
          </p:nvSpPr>
          <p:spPr>
            <a:xfrm>
              <a:off x="10507628" y="927720"/>
              <a:ext cx="152823" cy="182835"/>
            </a:xfrm>
            <a:custGeom>
              <a:avLst/>
              <a:gdLst/>
              <a:ahLst/>
              <a:cxnLst/>
              <a:rect l="l" t="t" r="r" b="b"/>
              <a:pathLst>
                <a:path w="152823" h="182835">
                  <a:moveTo>
                    <a:pt x="0" y="0"/>
                  </a:moveTo>
                  <a:lnTo>
                    <a:pt x="44076" y="0"/>
                  </a:lnTo>
                  <a:lnTo>
                    <a:pt x="44076" y="72581"/>
                  </a:lnTo>
                  <a:lnTo>
                    <a:pt x="108872" y="72581"/>
                  </a:lnTo>
                  <a:lnTo>
                    <a:pt x="108872" y="0"/>
                  </a:lnTo>
                  <a:lnTo>
                    <a:pt x="152823" y="0"/>
                  </a:lnTo>
                  <a:lnTo>
                    <a:pt x="152823" y="182835"/>
                  </a:lnTo>
                  <a:lnTo>
                    <a:pt x="108872" y="182835"/>
                  </a:lnTo>
                  <a:lnTo>
                    <a:pt x="108872" y="106486"/>
                  </a:lnTo>
                  <a:lnTo>
                    <a:pt x="44076" y="106486"/>
                  </a:lnTo>
                  <a:lnTo>
                    <a:pt x="44076" y="182835"/>
                  </a:lnTo>
                  <a:lnTo>
                    <a:pt x="0" y="18283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: 形状 19"/>
            <p:cNvSpPr/>
            <p:nvPr/>
          </p:nvSpPr>
          <p:spPr>
            <a:xfrm>
              <a:off x="10674162" y="927720"/>
              <a:ext cx="176305" cy="182835"/>
            </a:xfrm>
            <a:custGeom>
              <a:avLst/>
              <a:gdLst/>
              <a:ahLst/>
              <a:cxnLst/>
              <a:rect l="l" t="t" r="r" b="b"/>
              <a:pathLst>
                <a:path w="176305" h="182835">
                  <a:moveTo>
                    <a:pt x="67182" y="0"/>
                  </a:moveTo>
                  <a:lnTo>
                    <a:pt x="78358" y="0"/>
                  </a:lnTo>
                  <a:lnTo>
                    <a:pt x="97194" y="0"/>
                  </a:lnTo>
                  <a:lnTo>
                    <a:pt x="108747" y="0"/>
                  </a:lnTo>
                  <a:lnTo>
                    <a:pt x="176305" y="182835"/>
                  </a:lnTo>
                  <a:lnTo>
                    <a:pt x="128838" y="182835"/>
                  </a:lnTo>
                  <a:lnTo>
                    <a:pt x="118265" y="148679"/>
                  </a:lnTo>
                  <a:lnTo>
                    <a:pt x="57885" y="148679"/>
                  </a:lnTo>
                  <a:lnTo>
                    <a:pt x="47341" y="182835"/>
                  </a:lnTo>
                  <a:lnTo>
                    <a:pt x="0" y="182835"/>
                  </a:lnTo>
                  <a:lnTo>
                    <a:pt x="67182" y="0"/>
                  </a:lnTo>
                  <a:close/>
                  <a:moveTo>
                    <a:pt x="88032" y="51018"/>
                  </a:moveTo>
                  <a:lnTo>
                    <a:pt x="68390" y="114649"/>
                  </a:lnTo>
                  <a:lnTo>
                    <a:pt x="107730" y="114649"/>
                  </a:lnTo>
                  <a:lnTo>
                    <a:pt x="88032" y="5101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1" name="任意多边形: 形状 20"/>
          <p:cNvSpPr/>
          <p:nvPr userDrawn="1"/>
        </p:nvSpPr>
        <p:spPr>
          <a:xfrm>
            <a:off x="0" y="0"/>
            <a:ext cx="995140" cy="2942416"/>
          </a:xfrm>
          <a:custGeom>
            <a:avLst/>
            <a:gdLst>
              <a:gd name="connsiteX0" fmla="*/ 44739 w 995140"/>
              <a:gd name="connsiteY0" fmla="*/ 2727300 h 2942416"/>
              <a:gd name="connsiteX1" fmla="*/ 40440 w 995140"/>
              <a:gd name="connsiteY1" fmla="*/ 2886487 h 2942416"/>
              <a:gd name="connsiteX2" fmla="*/ 201047 w 995140"/>
              <a:gd name="connsiteY2" fmla="*/ 2909332 h 2942416"/>
              <a:gd name="connsiteX3" fmla="*/ 202073 w 995140"/>
              <a:gd name="connsiteY3" fmla="*/ 2757009 h 2942416"/>
              <a:gd name="connsiteX4" fmla="*/ 55921 w 995140"/>
              <a:gd name="connsiteY4" fmla="*/ 2543502 h 2942416"/>
              <a:gd name="connsiteX5" fmla="*/ 46089 w 995140"/>
              <a:gd name="connsiteY5" fmla="*/ 2696403 h 2942416"/>
              <a:gd name="connsiteX6" fmla="*/ 203125 w 995140"/>
              <a:gd name="connsiteY6" fmla="*/ 2725576 h 2942416"/>
              <a:gd name="connsiteX7" fmla="*/ 210880 w 995140"/>
              <a:gd name="connsiteY7" fmla="*/ 2577600 h 2942416"/>
              <a:gd name="connsiteX8" fmla="*/ 73212 w 995140"/>
              <a:gd name="connsiteY8" fmla="*/ 2361257 h 2942416"/>
              <a:gd name="connsiteX9" fmla="*/ 58375 w 995140"/>
              <a:gd name="connsiteY9" fmla="*/ 2512287 h 2942416"/>
              <a:gd name="connsiteX10" fmla="*/ 213192 w 995140"/>
              <a:gd name="connsiteY10" fmla="*/ 2546390 h 2942416"/>
              <a:gd name="connsiteX11" fmla="*/ 226338 w 995140"/>
              <a:gd name="connsiteY11" fmla="*/ 2400736 h 2942416"/>
              <a:gd name="connsiteX12" fmla="*/ 95269 w 995140"/>
              <a:gd name="connsiteY12" fmla="*/ 2183475 h 2942416"/>
              <a:gd name="connsiteX13" fmla="*/ 76516 w 995140"/>
              <a:gd name="connsiteY13" fmla="*/ 2331344 h 2942416"/>
              <a:gd name="connsiteX14" fmla="*/ 229636 w 995140"/>
              <a:gd name="connsiteY14" fmla="*/ 2370268 h 2942416"/>
              <a:gd name="connsiteX15" fmla="*/ 247289 w 995140"/>
              <a:gd name="connsiteY15" fmla="*/ 2226113 h 2942416"/>
              <a:gd name="connsiteX16" fmla="*/ 122439 w 995140"/>
              <a:gd name="connsiteY16" fmla="*/ 2006258 h 2942416"/>
              <a:gd name="connsiteX17" fmla="*/ 99635 w 995140"/>
              <a:gd name="connsiteY17" fmla="*/ 2152195 h 2942416"/>
              <a:gd name="connsiteX18" fmla="*/ 251639 w 995140"/>
              <a:gd name="connsiteY18" fmla="*/ 2194830 h 2942416"/>
              <a:gd name="connsiteX19" fmla="*/ 273230 w 995140"/>
              <a:gd name="connsiteY19" fmla="*/ 2052554 h 2942416"/>
              <a:gd name="connsiteX20" fmla="*/ 153747 w 995140"/>
              <a:gd name="connsiteY20" fmla="*/ 1831838 h 2942416"/>
              <a:gd name="connsiteX21" fmla="*/ 127500 w 995140"/>
              <a:gd name="connsiteY21" fmla="*/ 1976067 h 2942416"/>
              <a:gd name="connsiteX22" fmla="*/ 278284 w 995140"/>
              <a:gd name="connsiteY22" fmla="*/ 2022335 h 2942416"/>
              <a:gd name="connsiteX23" fmla="*/ 303571 w 995140"/>
              <a:gd name="connsiteY23" fmla="*/ 1881592 h 2942416"/>
              <a:gd name="connsiteX24" fmla="*/ 189196 w 995140"/>
              <a:gd name="connsiteY24" fmla="*/ 1659215 h 2942416"/>
              <a:gd name="connsiteX25" fmla="*/ 159544 w 995140"/>
              <a:gd name="connsiteY25" fmla="*/ 1801852 h 2942416"/>
              <a:gd name="connsiteX26" fmla="*/ 309432 w 995140"/>
              <a:gd name="connsiteY26" fmla="*/ 1851399 h 2942416"/>
              <a:gd name="connsiteX27" fmla="*/ 338049 w 995140"/>
              <a:gd name="connsiteY27" fmla="*/ 1712289 h 2942416"/>
              <a:gd name="connsiteX28" fmla="*/ 228700 w 995140"/>
              <a:gd name="connsiteY28" fmla="*/ 1488930 h 2942416"/>
              <a:gd name="connsiteX29" fmla="*/ 195933 w 995140"/>
              <a:gd name="connsiteY29" fmla="*/ 1628610 h 2942416"/>
              <a:gd name="connsiteX30" fmla="*/ 344802 w 995140"/>
              <a:gd name="connsiteY30" fmla="*/ 1681737 h 2942416"/>
              <a:gd name="connsiteX31" fmla="*/ 376645 w 995140"/>
              <a:gd name="connsiteY31" fmla="*/ 1545021 h 2942416"/>
              <a:gd name="connsiteX32" fmla="*/ 47740 w 995140"/>
              <a:gd name="connsiteY32" fmla="*/ 1420320 h 2942416"/>
              <a:gd name="connsiteX33" fmla="*/ 14072 w 995140"/>
              <a:gd name="connsiteY33" fmla="*/ 1563708 h 2942416"/>
              <a:gd name="connsiteX34" fmla="*/ 166930 w 995140"/>
              <a:gd name="connsiteY34" fmla="*/ 1618259 h 2942416"/>
              <a:gd name="connsiteX35" fmla="*/ 199770 w 995140"/>
              <a:gd name="connsiteY35" fmla="*/ 1477961 h 2942416"/>
              <a:gd name="connsiteX36" fmla="*/ 272309 w 995140"/>
              <a:gd name="connsiteY36" fmla="*/ 1319200 h 2942416"/>
              <a:gd name="connsiteX37" fmla="*/ 236029 w 995140"/>
              <a:gd name="connsiteY37" fmla="*/ 1459061 h 2942416"/>
              <a:gd name="connsiteX38" fmla="*/ 384045 w 995140"/>
              <a:gd name="connsiteY38" fmla="*/ 1515211 h 2942416"/>
              <a:gd name="connsiteX39" fmla="*/ 419647 w 995140"/>
              <a:gd name="connsiteY39" fmla="*/ 1378801 h 2942416"/>
              <a:gd name="connsiteX40" fmla="*/ 91734 w 995140"/>
              <a:gd name="connsiteY40" fmla="*/ 1246882 h 2942416"/>
              <a:gd name="connsiteX41" fmla="*/ 55041 w 995140"/>
              <a:gd name="connsiteY41" fmla="*/ 1390402 h 2942416"/>
              <a:gd name="connsiteX42" fmla="*/ 207167 w 995140"/>
              <a:gd name="connsiteY42" fmla="*/ 1448112 h 2942416"/>
              <a:gd name="connsiteX43" fmla="*/ 243620 w 995140"/>
              <a:gd name="connsiteY43" fmla="*/ 1307649 h 2942416"/>
              <a:gd name="connsiteX44" fmla="*/ 320018 w 995140"/>
              <a:gd name="connsiteY44" fmla="*/ 1150624 h 2942416"/>
              <a:gd name="connsiteX45" fmla="*/ 280404 w 995140"/>
              <a:gd name="connsiteY45" fmla="*/ 1289339 h 2942416"/>
              <a:gd name="connsiteX46" fmla="*/ 427957 w 995140"/>
              <a:gd name="connsiteY46" fmla="*/ 1349025 h 2942416"/>
              <a:gd name="connsiteX47" fmla="*/ 467467 w 995140"/>
              <a:gd name="connsiteY47" fmla="*/ 1214140 h 2942416"/>
              <a:gd name="connsiteX48" fmla="*/ 139535 w 995140"/>
              <a:gd name="connsiteY48" fmla="*/ 1074245 h 2942416"/>
              <a:gd name="connsiteX49" fmla="*/ 99696 w 995140"/>
              <a:gd name="connsiteY49" fmla="*/ 1216961 h 2942416"/>
              <a:gd name="connsiteX50" fmla="*/ 251789 w 995140"/>
              <a:gd name="connsiteY50" fmla="*/ 1277828 h 2942416"/>
              <a:gd name="connsiteX51" fmla="*/ 291605 w 995140"/>
              <a:gd name="connsiteY51" fmla="*/ 1138487 h 2942416"/>
              <a:gd name="connsiteX52" fmla="*/ 372184 w 995140"/>
              <a:gd name="connsiteY52" fmla="*/ 982162 h 2942416"/>
              <a:gd name="connsiteX53" fmla="*/ 328885 w 995140"/>
              <a:gd name="connsiteY53" fmla="*/ 1120822 h 2942416"/>
              <a:gd name="connsiteX54" fmla="*/ 476774 w 995140"/>
              <a:gd name="connsiteY54" fmla="*/ 1184490 h 2942416"/>
              <a:gd name="connsiteX55" fmla="*/ 521090 w 995140"/>
              <a:gd name="connsiteY55" fmla="*/ 1050208 h 2942416"/>
              <a:gd name="connsiteX56" fmla="*/ 190515 w 995140"/>
              <a:gd name="connsiteY56" fmla="*/ 901599 h 2942416"/>
              <a:gd name="connsiteX57" fmla="*/ 148099 w 995140"/>
              <a:gd name="connsiteY57" fmla="*/ 1044424 h 2942416"/>
              <a:gd name="connsiteX58" fmla="*/ 300535 w 995140"/>
              <a:gd name="connsiteY58" fmla="*/ 1108747 h 2942416"/>
              <a:gd name="connsiteX59" fmla="*/ 344013 w 995140"/>
              <a:gd name="connsiteY59" fmla="*/ 969469 h 2942416"/>
              <a:gd name="connsiteX60" fmla="*/ 428806 w 995140"/>
              <a:gd name="connsiteY60" fmla="*/ 813136 h 2942416"/>
              <a:gd name="connsiteX61" fmla="*/ 381716 w 995140"/>
              <a:gd name="connsiteY61" fmla="*/ 952702 h 2942416"/>
              <a:gd name="connsiteX62" fmla="*/ 531128 w 995140"/>
              <a:gd name="connsiteY62" fmla="*/ 1021216 h 2942416"/>
              <a:gd name="connsiteX63" fmla="*/ 579779 w 995140"/>
              <a:gd name="connsiteY63" fmla="*/ 885891 h 2942416"/>
              <a:gd name="connsiteX64" fmla="*/ 245289 w 995140"/>
              <a:gd name="connsiteY64" fmla="*/ 728413 h 2942416"/>
              <a:gd name="connsiteX65" fmla="*/ 199605 w 995140"/>
              <a:gd name="connsiteY65" fmla="*/ 871955 h 2942416"/>
              <a:gd name="connsiteX66" fmla="*/ 353599 w 995140"/>
              <a:gd name="connsiteY66" fmla="*/ 940063 h 2942416"/>
              <a:gd name="connsiteX67" fmla="*/ 400876 w 995140"/>
              <a:gd name="connsiteY67" fmla="*/ 799939 h 2942416"/>
              <a:gd name="connsiteX68" fmla="*/ 59546 w 995140"/>
              <a:gd name="connsiteY68" fmla="*/ 645975 h 2942416"/>
              <a:gd name="connsiteX69" fmla="*/ 15185 w 995140"/>
              <a:gd name="connsiteY69" fmla="*/ 792081 h 2942416"/>
              <a:gd name="connsiteX70" fmla="*/ 171666 w 995140"/>
              <a:gd name="connsiteY70" fmla="*/ 859754 h 2942416"/>
              <a:gd name="connsiteX71" fmla="*/ 217544 w 995140"/>
              <a:gd name="connsiteY71" fmla="*/ 715865 h 2942416"/>
              <a:gd name="connsiteX72" fmla="*/ 489865 w 995140"/>
              <a:gd name="connsiteY72" fmla="*/ 642233 h 2942416"/>
              <a:gd name="connsiteX73" fmla="*/ 439072 w 995140"/>
              <a:gd name="connsiteY73" fmla="*/ 783580 h 2942416"/>
              <a:gd name="connsiteX74" fmla="*/ 590766 w 995140"/>
              <a:gd name="connsiteY74" fmla="*/ 856810 h 2942416"/>
              <a:gd name="connsiteX75" fmla="*/ 644485 w 995140"/>
              <a:gd name="connsiteY75" fmla="*/ 720074 h 2942416"/>
              <a:gd name="connsiteX76" fmla="*/ 303357 w 995140"/>
              <a:gd name="connsiteY76" fmla="*/ 553317 h 2942416"/>
              <a:gd name="connsiteX77" fmla="*/ 254993 w 995140"/>
              <a:gd name="connsiteY77" fmla="*/ 698548 h 2942416"/>
              <a:gd name="connsiteX78" fmla="*/ 411165 w 995140"/>
              <a:gd name="connsiteY78" fmla="*/ 770443 h 2942416"/>
              <a:gd name="connsiteX79" fmla="*/ 461997 w 995140"/>
              <a:gd name="connsiteY79" fmla="*/ 628563 h 2942416"/>
              <a:gd name="connsiteX80" fmla="*/ 114893 w 995140"/>
              <a:gd name="connsiteY80" fmla="*/ 467921 h 2942416"/>
              <a:gd name="connsiteX81" fmla="*/ 68748 w 995140"/>
              <a:gd name="connsiteY81" fmla="*/ 616010 h 2942416"/>
              <a:gd name="connsiteX82" fmla="*/ 227279 w 995140"/>
              <a:gd name="connsiteY82" fmla="*/ 686069 h 2942416"/>
              <a:gd name="connsiteX83" fmla="*/ 275707 w 995140"/>
              <a:gd name="connsiteY83" fmla="*/ 540484 h 2942416"/>
              <a:gd name="connsiteX84" fmla="*/ 555606 w 995140"/>
              <a:gd name="connsiteY84" fmla="*/ 467428 h 2942416"/>
              <a:gd name="connsiteX85" fmla="*/ 500518 w 995140"/>
              <a:gd name="connsiteY85" fmla="*/ 613238 h 2942416"/>
              <a:gd name="connsiteX86" fmla="*/ 656211 w 995140"/>
              <a:gd name="connsiteY86" fmla="*/ 691445 h 2942416"/>
              <a:gd name="connsiteX87" fmla="*/ 715709 w 995140"/>
              <a:gd name="connsiteY87" fmla="*/ 550964 h 2942416"/>
              <a:gd name="connsiteX88" fmla="*/ 364614 w 995140"/>
              <a:gd name="connsiteY88" fmla="*/ 374505 h 2942416"/>
              <a:gd name="connsiteX89" fmla="*/ 313259 w 995140"/>
              <a:gd name="connsiteY89" fmla="*/ 523993 h 2942416"/>
              <a:gd name="connsiteX90" fmla="*/ 472652 w 995140"/>
              <a:gd name="connsiteY90" fmla="*/ 599651 h 2942416"/>
              <a:gd name="connsiteX91" fmla="*/ 527854 w 995140"/>
              <a:gd name="connsiteY91" fmla="*/ 453423 h 2942416"/>
              <a:gd name="connsiteX92" fmla="*/ 625058 w 995140"/>
              <a:gd name="connsiteY92" fmla="*/ 287489 h 2942416"/>
              <a:gd name="connsiteX93" fmla="*/ 566692 w 995140"/>
              <a:gd name="connsiteY93" fmla="*/ 438396 h 2942416"/>
              <a:gd name="connsiteX94" fmla="*/ 728038 w 995140"/>
              <a:gd name="connsiteY94" fmla="*/ 522575 h 2942416"/>
              <a:gd name="connsiteX95" fmla="*/ 792867 w 995140"/>
              <a:gd name="connsiteY95" fmla="*/ 376425 h 2942416"/>
              <a:gd name="connsiteX96" fmla="*/ 172000 w 995140"/>
              <a:gd name="connsiteY96" fmla="*/ 286821 h 2942416"/>
              <a:gd name="connsiteX97" fmla="*/ 124135 w 995140"/>
              <a:gd name="connsiteY97" fmla="*/ 438426 h 2942416"/>
              <a:gd name="connsiteX98" fmla="*/ 285620 w 995140"/>
              <a:gd name="connsiteY98" fmla="*/ 511229 h 2942416"/>
              <a:gd name="connsiteX99" fmla="*/ 337067 w 995140"/>
              <a:gd name="connsiteY99" fmla="*/ 361557 h 2942416"/>
              <a:gd name="connsiteX100" fmla="*/ 427594 w 995140"/>
              <a:gd name="connsiteY100" fmla="*/ 191180 h 2942416"/>
              <a:gd name="connsiteX101" fmla="*/ 374698 w 995140"/>
              <a:gd name="connsiteY101" fmla="*/ 345152 h 2942416"/>
              <a:gd name="connsiteX102" fmla="*/ 538912 w 995140"/>
              <a:gd name="connsiteY102" fmla="*/ 424505 h 2942416"/>
              <a:gd name="connsiteX103" fmla="*/ 597344 w 995140"/>
              <a:gd name="connsiteY103" fmla="*/ 273362 h 2942416"/>
              <a:gd name="connsiteX104" fmla="*/ 229365 w 995140"/>
              <a:gd name="connsiteY104" fmla="*/ 101917 h 2942416"/>
              <a:gd name="connsiteX105" fmla="*/ 181278 w 995140"/>
              <a:gd name="connsiteY105" fmla="*/ 257189 h 2942416"/>
              <a:gd name="connsiteX106" fmla="*/ 347124 w 995140"/>
              <a:gd name="connsiteY106" fmla="*/ 332298 h 2942416"/>
              <a:gd name="connsiteX107" fmla="*/ 400053 w 995140"/>
              <a:gd name="connsiteY107" fmla="*/ 178311 h 2942416"/>
              <a:gd name="connsiteX108" fmla="*/ 697779 w 995140"/>
              <a:gd name="connsiteY108" fmla="*/ 99465 h 2942416"/>
              <a:gd name="connsiteX109" fmla="*/ 636235 w 995140"/>
              <a:gd name="connsiteY109" fmla="*/ 258591 h 2942416"/>
              <a:gd name="connsiteX110" fmla="*/ 805475 w 995140"/>
              <a:gd name="connsiteY110" fmla="*/ 348314 h 2942416"/>
              <a:gd name="connsiteX111" fmla="*/ 875691 w 995140"/>
              <a:gd name="connsiteY111" fmla="*/ 193295 h 2942416"/>
              <a:gd name="connsiteX112" fmla="*/ 492067 w 995140"/>
              <a:gd name="connsiteY112" fmla="*/ 1065 h 2942416"/>
              <a:gd name="connsiteX113" fmla="*/ 437600 w 995140"/>
              <a:gd name="connsiteY113" fmla="*/ 161873 h 2942416"/>
              <a:gd name="connsiteX114" fmla="*/ 608473 w 995140"/>
              <a:gd name="connsiteY114" fmla="*/ 244575 h 2942416"/>
              <a:gd name="connsiteX115" fmla="*/ 669983 w 995140"/>
              <a:gd name="connsiteY115" fmla="*/ 85468 h 2942416"/>
              <a:gd name="connsiteX116" fmla="*/ 0 w 995140"/>
              <a:gd name="connsiteY116" fmla="*/ 0 h 2942416"/>
              <a:gd name="connsiteX117" fmla="*/ 68043 w 995140"/>
              <a:gd name="connsiteY117" fmla="*/ 0 h 2942416"/>
              <a:gd name="connsiteX118" fmla="*/ 210328 w 995140"/>
              <a:gd name="connsiteY118" fmla="*/ 60062 h 2942416"/>
              <a:gd name="connsiteX119" fmla="*/ 228310 w 995140"/>
              <a:gd name="connsiteY119" fmla="*/ 0 h 2942416"/>
              <a:gd name="connsiteX120" fmla="*/ 260019 w 995140"/>
              <a:gd name="connsiteY120" fmla="*/ 0 h 2942416"/>
              <a:gd name="connsiteX121" fmla="*/ 238420 w 995140"/>
              <a:gd name="connsiteY121" fmla="*/ 72243 h 2942416"/>
              <a:gd name="connsiteX122" fmla="*/ 409977 w 995140"/>
              <a:gd name="connsiteY122" fmla="*/ 149054 h 2942416"/>
              <a:gd name="connsiteX123" fmla="*/ 460009 w 995140"/>
              <a:gd name="connsiteY123" fmla="*/ 0 h 2942416"/>
              <a:gd name="connsiteX124" fmla="*/ 562047 w 995140"/>
              <a:gd name="connsiteY124" fmla="*/ 0 h 2942416"/>
              <a:gd name="connsiteX125" fmla="*/ 680972 w 995140"/>
              <a:gd name="connsiteY125" fmla="*/ 56429 h 2942416"/>
              <a:gd name="connsiteX126" fmla="*/ 701932 w 995140"/>
              <a:gd name="connsiteY126" fmla="*/ 0 h 2942416"/>
              <a:gd name="connsiteX127" fmla="*/ 734964 w 995140"/>
              <a:gd name="connsiteY127" fmla="*/ 0 h 2942416"/>
              <a:gd name="connsiteX128" fmla="*/ 708854 w 995140"/>
              <a:gd name="connsiteY128" fmla="*/ 70318 h 2942416"/>
              <a:gd name="connsiteX129" fmla="*/ 888403 w 995140"/>
              <a:gd name="connsiteY129" fmla="*/ 164996 h 2942416"/>
              <a:gd name="connsiteX130" fmla="*/ 961982 w 995140"/>
              <a:gd name="connsiteY130" fmla="*/ 0 h 2942416"/>
              <a:gd name="connsiteX131" fmla="*/ 995140 w 995140"/>
              <a:gd name="connsiteY131" fmla="*/ 0 h 2942416"/>
              <a:gd name="connsiteX132" fmla="*/ 909244 w 995140"/>
              <a:gd name="connsiteY132" fmla="*/ 192470 h 2942416"/>
              <a:gd name="connsiteX133" fmla="*/ 826413 w 995140"/>
              <a:gd name="connsiteY133" fmla="*/ 375565 h 2942416"/>
              <a:gd name="connsiteX134" fmla="*/ 749008 w 995140"/>
              <a:gd name="connsiteY134" fmla="*/ 549991 h 2942416"/>
              <a:gd name="connsiteX135" fmla="*/ 748947 w 995140"/>
              <a:gd name="connsiteY135" fmla="*/ 550134 h 2942416"/>
              <a:gd name="connsiteX136" fmla="*/ 749172 w 995140"/>
              <a:gd name="connsiteY136" fmla="*/ 550848 h 2942416"/>
              <a:gd name="connsiteX137" fmla="*/ 748462 w 995140"/>
              <a:gd name="connsiteY137" fmla="*/ 551275 h 2942416"/>
              <a:gd name="connsiteX138" fmla="*/ 677338 w 995140"/>
              <a:gd name="connsiteY138" fmla="*/ 718501 h 2942416"/>
              <a:gd name="connsiteX139" fmla="*/ 612527 w 995140"/>
              <a:gd name="connsiteY139" fmla="*/ 883643 h 2942416"/>
              <a:gd name="connsiteX140" fmla="*/ 612391 w 995140"/>
              <a:gd name="connsiteY140" fmla="*/ 884023 h 2942416"/>
              <a:gd name="connsiteX141" fmla="*/ 612486 w 995140"/>
              <a:gd name="connsiteY141" fmla="*/ 884298 h 2942416"/>
              <a:gd name="connsiteX142" fmla="*/ 612234 w 995140"/>
              <a:gd name="connsiteY142" fmla="*/ 884456 h 2942416"/>
              <a:gd name="connsiteX143" fmla="*/ 553654 w 995140"/>
              <a:gd name="connsiteY143" fmla="*/ 1046849 h 2942416"/>
              <a:gd name="connsiteX144" fmla="*/ 553419 w 995140"/>
              <a:gd name="connsiteY144" fmla="*/ 1047571 h 2942416"/>
              <a:gd name="connsiteX145" fmla="*/ 553656 w 995140"/>
              <a:gd name="connsiteY145" fmla="*/ 1048186 h 2942416"/>
              <a:gd name="connsiteX146" fmla="*/ 553104 w 995140"/>
              <a:gd name="connsiteY146" fmla="*/ 1048538 h 2942416"/>
              <a:gd name="connsiteX147" fmla="*/ 500413 w 995140"/>
              <a:gd name="connsiteY147" fmla="*/ 1210054 h 2942416"/>
              <a:gd name="connsiteX148" fmla="*/ 500217 w 995140"/>
              <a:gd name="connsiteY148" fmla="*/ 1210724 h 2942416"/>
              <a:gd name="connsiteX149" fmla="*/ 500433 w 995140"/>
              <a:gd name="connsiteY149" fmla="*/ 1211258 h 2942416"/>
              <a:gd name="connsiteX150" fmla="*/ 499973 w 995140"/>
              <a:gd name="connsiteY150" fmla="*/ 1211559 h 2942416"/>
              <a:gd name="connsiteX151" fmla="*/ 452497 w 995140"/>
              <a:gd name="connsiteY151" fmla="*/ 1373872 h 2942416"/>
              <a:gd name="connsiteX152" fmla="*/ 409187 w 995140"/>
              <a:gd name="connsiteY152" fmla="*/ 1539016 h 2942416"/>
              <a:gd name="connsiteX153" fmla="*/ 408834 w 995140"/>
              <a:gd name="connsiteY153" fmla="*/ 1540528 h 2942416"/>
              <a:gd name="connsiteX154" fmla="*/ 409105 w 995140"/>
              <a:gd name="connsiteY154" fmla="*/ 1541137 h 2942416"/>
              <a:gd name="connsiteX155" fmla="*/ 408612 w 995140"/>
              <a:gd name="connsiteY155" fmla="*/ 1541478 h 2942416"/>
              <a:gd name="connsiteX156" fmla="*/ 370279 w 995140"/>
              <a:gd name="connsiteY156" fmla="*/ 1705689 h 2942416"/>
              <a:gd name="connsiteX157" fmla="*/ 335672 w 995140"/>
              <a:gd name="connsiteY157" fmla="*/ 1874096 h 2942416"/>
              <a:gd name="connsiteX158" fmla="*/ 335471 w 995140"/>
              <a:gd name="connsiteY158" fmla="*/ 1875212 h 2942416"/>
              <a:gd name="connsiteX159" fmla="*/ 335540 w 995140"/>
              <a:gd name="connsiteY159" fmla="*/ 1876270 h 2942416"/>
              <a:gd name="connsiteX160" fmla="*/ 335241 w 995140"/>
              <a:gd name="connsiteY160" fmla="*/ 1876485 h 2942416"/>
              <a:gd name="connsiteX161" fmla="*/ 304957 w 995140"/>
              <a:gd name="connsiteY161" fmla="*/ 2044340 h 2942416"/>
              <a:gd name="connsiteX162" fmla="*/ 304750 w 995140"/>
              <a:gd name="connsiteY162" fmla="*/ 2045752 h 2942416"/>
              <a:gd name="connsiteX163" fmla="*/ 304824 w 995140"/>
              <a:gd name="connsiteY163" fmla="*/ 2046616 h 2942416"/>
              <a:gd name="connsiteX164" fmla="*/ 304598 w 995140"/>
              <a:gd name="connsiteY164" fmla="*/ 2046783 h 2942416"/>
              <a:gd name="connsiteX165" fmla="*/ 279667 w 995140"/>
              <a:gd name="connsiteY165" fmla="*/ 2216726 h 2942416"/>
              <a:gd name="connsiteX166" fmla="*/ 258268 w 995140"/>
              <a:gd name="connsiteY166" fmla="*/ 2390642 h 2942416"/>
              <a:gd name="connsiteX167" fmla="*/ 242572 w 995140"/>
              <a:gd name="connsiteY167" fmla="*/ 2563442 h 2942416"/>
              <a:gd name="connsiteX168" fmla="*/ 243628 w 995140"/>
              <a:gd name="connsiteY168" fmla="*/ 2567005 h 2942416"/>
              <a:gd name="connsiteX169" fmla="*/ 242126 w 995140"/>
              <a:gd name="connsiteY169" fmla="*/ 2569750 h 2942416"/>
              <a:gd name="connsiteX170" fmla="*/ 233143 w 995140"/>
              <a:gd name="connsiteY170" fmla="*/ 2741747 h 2942416"/>
              <a:gd name="connsiteX171" fmla="*/ 234312 w 995140"/>
              <a:gd name="connsiteY171" fmla="*/ 2745511 h 2942416"/>
              <a:gd name="connsiteX172" fmla="*/ 232957 w 995140"/>
              <a:gd name="connsiteY172" fmla="*/ 2748066 h 2942416"/>
              <a:gd name="connsiteX173" fmla="*/ 231756 w 995140"/>
              <a:gd name="connsiteY173" fmla="*/ 2925881 h 2942416"/>
              <a:gd name="connsiteX174" fmla="*/ 232518 w 995140"/>
              <a:gd name="connsiteY174" fmla="*/ 2928148 h 2942416"/>
              <a:gd name="connsiteX175" fmla="*/ 216086 w 995140"/>
              <a:gd name="connsiteY175" fmla="*/ 2942378 h 2942416"/>
              <a:gd name="connsiteX176" fmla="*/ 216188 w 995140"/>
              <a:gd name="connsiteY176" fmla="*/ 2941970 h 2942416"/>
              <a:gd name="connsiteX177" fmla="*/ 214038 w 995140"/>
              <a:gd name="connsiteY177" fmla="*/ 2941970 h 2942416"/>
              <a:gd name="connsiteX178" fmla="*/ 22165 w 995140"/>
              <a:gd name="connsiteY178" fmla="*/ 2914634 h 2942416"/>
              <a:gd name="connsiteX179" fmla="*/ 0 w 995140"/>
              <a:gd name="connsiteY179" fmla="*/ 2910870 h 2942416"/>
              <a:gd name="connsiteX180" fmla="*/ 0 w 995140"/>
              <a:gd name="connsiteY180" fmla="*/ 2879992 h 2942416"/>
              <a:gd name="connsiteX181" fmla="*/ 9831 w 995140"/>
              <a:gd name="connsiteY181" fmla="*/ 2881663 h 2942416"/>
              <a:gd name="connsiteX182" fmla="*/ 14147 w 995140"/>
              <a:gd name="connsiteY182" fmla="*/ 2721340 h 2942416"/>
              <a:gd name="connsiteX183" fmla="*/ 0 w 995140"/>
              <a:gd name="connsiteY183" fmla="*/ 2718461 h 2942416"/>
              <a:gd name="connsiteX184" fmla="*/ 0 w 995140"/>
              <a:gd name="connsiteY184" fmla="*/ 2687298 h 2942416"/>
              <a:gd name="connsiteX185" fmla="*/ 15666 w 995140"/>
              <a:gd name="connsiteY185" fmla="*/ 2690469 h 2942416"/>
              <a:gd name="connsiteX186" fmla="*/ 25580 w 995140"/>
              <a:gd name="connsiteY186" fmla="*/ 2536651 h 2942416"/>
              <a:gd name="connsiteX187" fmla="*/ 0 w 995140"/>
              <a:gd name="connsiteY187" fmla="*/ 2530661 h 2942416"/>
              <a:gd name="connsiteX188" fmla="*/ 0 w 995140"/>
              <a:gd name="connsiteY188" fmla="*/ 2498840 h 2942416"/>
              <a:gd name="connsiteX189" fmla="*/ 28167 w 995140"/>
              <a:gd name="connsiteY189" fmla="*/ 2505415 h 2942416"/>
              <a:gd name="connsiteX190" fmla="*/ 42938 w 995140"/>
              <a:gd name="connsiteY190" fmla="*/ 2353405 h 2942416"/>
              <a:gd name="connsiteX191" fmla="*/ 0 w 995140"/>
              <a:gd name="connsiteY191" fmla="*/ 2342171 h 2942416"/>
              <a:gd name="connsiteX192" fmla="*/ 0 w 995140"/>
              <a:gd name="connsiteY192" fmla="*/ 2311445 h 2942416"/>
              <a:gd name="connsiteX193" fmla="*/ 46382 w 995140"/>
              <a:gd name="connsiteY193" fmla="*/ 2323568 h 2942416"/>
              <a:gd name="connsiteX194" fmla="*/ 65534 w 995140"/>
              <a:gd name="connsiteY194" fmla="*/ 2175053 h 2942416"/>
              <a:gd name="connsiteX195" fmla="*/ 0 w 995140"/>
              <a:gd name="connsiteY195" fmla="*/ 2156251 h 2942416"/>
              <a:gd name="connsiteX196" fmla="*/ 0 w 995140"/>
              <a:gd name="connsiteY196" fmla="*/ 2123665 h 2942416"/>
              <a:gd name="connsiteX197" fmla="*/ 70042 w 995140"/>
              <a:gd name="connsiteY197" fmla="*/ 2143782 h 2942416"/>
              <a:gd name="connsiteX198" fmla="*/ 92933 w 995140"/>
              <a:gd name="connsiteY198" fmla="*/ 1997149 h 2942416"/>
              <a:gd name="connsiteX199" fmla="*/ 0 w 995140"/>
              <a:gd name="connsiteY199" fmla="*/ 1968235 h 2942416"/>
              <a:gd name="connsiteX200" fmla="*/ 0 w 995140"/>
              <a:gd name="connsiteY200" fmla="*/ 1936337 h 2942416"/>
              <a:gd name="connsiteX201" fmla="*/ 98100 w 995140"/>
              <a:gd name="connsiteY201" fmla="*/ 1966960 h 2942416"/>
              <a:gd name="connsiteX202" fmla="*/ 124535 w 995140"/>
              <a:gd name="connsiteY202" fmla="*/ 1822117 h 2942416"/>
              <a:gd name="connsiteX203" fmla="*/ 0 w 995140"/>
              <a:gd name="connsiteY203" fmla="*/ 1780553 h 2942416"/>
              <a:gd name="connsiteX204" fmla="*/ 0 w 995140"/>
              <a:gd name="connsiteY204" fmla="*/ 1748617 h 2942416"/>
              <a:gd name="connsiteX205" fmla="*/ 130419 w 995140"/>
              <a:gd name="connsiteY205" fmla="*/ 1792169 h 2942416"/>
              <a:gd name="connsiteX206" fmla="*/ 160122 w 995140"/>
              <a:gd name="connsiteY206" fmla="*/ 1648849 h 2942416"/>
              <a:gd name="connsiteX207" fmla="*/ 7264 w 995140"/>
              <a:gd name="connsiteY207" fmla="*/ 1594347 h 2942416"/>
              <a:gd name="connsiteX208" fmla="*/ 0 w 995140"/>
              <a:gd name="connsiteY208" fmla="*/ 1628756 h 2942416"/>
              <a:gd name="connsiteX209" fmla="*/ 0 w 995140"/>
              <a:gd name="connsiteY209" fmla="*/ 1488317 h 2942416"/>
              <a:gd name="connsiteX210" fmla="*/ 18503 w 995140"/>
              <a:gd name="connsiteY210" fmla="*/ 1409236 h 2942416"/>
              <a:gd name="connsiteX211" fmla="*/ 0 w 995140"/>
              <a:gd name="connsiteY211" fmla="*/ 1402220 h 2942416"/>
              <a:gd name="connsiteX212" fmla="*/ 0 w 995140"/>
              <a:gd name="connsiteY212" fmla="*/ 1369523 h 2942416"/>
              <a:gd name="connsiteX213" fmla="*/ 25893 w 995140"/>
              <a:gd name="connsiteY213" fmla="*/ 1379346 h 2942416"/>
              <a:gd name="connsiteX214" fmla="*/ 62945 w 995140"/>
              <a:gd name="connsiteY214" fmla="*/ 1235418 h 2942416"/>
              <a:gd name="connsiteX215" fmla="*/ 0 w 995140"/>
              <a:gd name="connsiteY215" fmla="*/ 1210518 h 2942416"/>
              <a:gd name="connsiteX216" fmla="*/ 0 w 995140"/>
              <a:gd name="connsiteY216" fmla="*/ 1177463 h 2942416"/>
              <a:gd name="connsiteX217" fmla="*/ 70992 w 995140"/>
              <a:gd name="connsiteY217" fmla="*/ 1205546 h 2942416"/>
              <a:gd name="connsiteX218" fmla="*/ 110848 w 995140"/>
              <a:gd name="connsiteY218" fmla="*/ 1062230 h 2942416"/>
              <a:gd name="connsiteX219" fmla="*/ 0 w 995140"/>
              <a:gd name="connsiteY219" fmla="*/ 1016339 h 2942416"/>
              <a:gd name="connsiteX220" fmla="*/ 0 w 995140"/>
              <a:gd name="connsiteY220" fmla="*/ 982857 h 2942416"/>
              <a:gd name="connsiteX221" fmla="*/ 119500 w 995140"/>
              <a:gd name="connsiteY221" fmla="*/ 1032462 h 2942416"/>
              <a:gd name="connsiteX222" fmla="*/ 162469 w 995140"/>
              <a:gd name="connsiteY222" fmla="*/ 889348 h 2942416"/>
              <a:gd name="connsiteX223" fmla="*/ 6253 w 995140"/>
              <a:gd name="connsiteY223" fmla="*/ 822168 h 2942416"/>
              <a:gd name="connsiteX224" fmla="*/ 0 w 995140"/>
              <a:gd name="connsiteY224" fmla="*/ 843620 h 2942416"/>
              <a:gd name="connsiteX225" fmla="*/ 0 w 995140"/>
              <a:gd name="connsiteY225" fmla="*/ 735609 h 2942416"/>
              <a:gd name="connsiteX226" fmla="*/ 31005 w 995140"/>
              <a:gd name="connsiteY226" fmla="*/ 633512 h 2942416"/>
              <a:gd name="connsiteX227" fmla="*/ 0 w 995140"/>
              <a:gd name="connsiteY227" fmla="*/ 620219 h 2942416"/>
              <a:gd name="connsiteX228" fmla="*/ 0 w 995140"/>
              <a:gd name="connsiteY228" fmla="*/ 586355 h 2942416"/>
              <a:gd name="connsiteX229" fmla="*/ 40232 w 995140"/>
              <a:gd name="connsiteY229" fmla="*/ 603608 h 2942416"/>
              <a:gd name="connsiteX230" fmla="*/ 86548 w 995140"/>
              <a:gd name="connsiteY230" fmla="*/ 455344 h 2942416"/>
              <a:gd name="connsiteX231" fmla="*/ 0 w 995140"/>
              <a:gd name="connsiteY231" fmla="*/ 417803 h 2942416"/>
              <a:gd name="connsiteX232" fmla="*/ 0 w 995140"/>
              <a:gd name="connsiteY232" fmla="*/ 384547 h 2942416"/>
              <a:gd name="connsiteX233" fmla="*/ 95785 w 995140"/>
              <a:gd name="connsiteY233" fmla="*/ 425926 h 2942416"/>
              <a:gd name="connsiteX234" fmla="*/ 143619 w 995140"/>
              <a:gd name="connsiteY234" fmla="*/ 274234 h 2942416"/>
              <a:gd name="connsiteX235" fmla="*/ 0 w 995140"/>
              <a:gd name="connsiteY235" fmla="*/ 212308 h 2942416"/>
              <a:gd name="connsiteX236" fmla="*/ 0 w 995140"/>
              <a:gd name="connsiteY236" fmla="*/ 178871 h 2942416"/>
              <a:gd name="connsiteX237" fmla="*/ 152887 w 995140"/>
              <a:gd name="connsiteY237" fmla="*/ 244687 h 2942416"/>
              <a:gd name="connsiteX238" fmla="*/ 201302 w 995140"/>
              <a:gd name="connsiteY238" fmla="*/ 89638 h 2942416"/>
              <a:gd name="connsiteX239" fmla="*/ 31963 w 995140"/>
              <a:gd name="connsiteY239" fmla="*/ 17599 h 2942416"/>
              <a:gd name="connsiteX240" fmla="*/ 0 w 995140"/>
              <a:gd name="connsiteY240" fmla="*/ 127058 h 2942416"/>
              <a:gd name="connsiteX241" fmla="*/ 0 w 995140"/>
              <a:gd name="connsiteY241" fmla="*/ 16234 h 2942416"/>
              <a:gd name="connsiteX242" fmla="*/ 3075 w 995140"/>
              <a:gd name="connsiteY242" fmla="*/ 5599 h 2942416"/>
              <a:gd name="connsiteX243" fmla="*/ 0 w 995140"/>
              <a:gd name="connsiteY243" fmla="*/ 4362 h 2942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</a:cxnLst>
            <a:rect l="l" t="t" r="r" b="b"/>
            <a:pathLst>
              <a:path w="995140" h="2942416">
                <a:moveTo>
                  <a:pt x="44739" y="2727300"/>
                </a:moveTo>
                <a:lnTo>
                  <a:pt x="40440" y="2886487"/>
                </a:lnTo>
                <a:lnTo>
                  <a:pt x="201047" y="2909332"/>
                </a:lnTo>
                <a:lnTo>
                  <a:pt x="202073" y="2757009"/>
                </a:lnTo>
                <a:close/>
                <a:moveTo>
                  <a:pt x="55921" y="2543502"/>
                </a:moveTo>
                <a:lnTo>
                  <a:pt x="46089" y="2696403"/>
                </a:lnTo>
                <a:lnTo>
                  <a:pt x="203125" y="2725576"/>
                </a:lnTo>
                <a:lnTo>
                  <a:pt x="210880" y="2577600"/>
                </a:lnTo>
                <a:close/>
                <a:moveTo>
                  <a:pt x="73212" y="2361257"/>
                </a:moveTo>
                <a:lnTo>
                  <a:pt x="58375" y="2512287"/>
                </a:lnTo>
                <a:lnTo>
                  <a:pt x="213192" y="2546390"/>
                </a:lnTo>
                <a:lnTo>
                  <a:pt x="226338" y="2400736"/>
                </a:lnTo>
                <a:close/>
                <a:moveTo>
                  <a:pt x="95269" y="2183475"/>
                </a:moveTo>
                <a:lnTo>
                  <a:pt x="76516" y="2331344"/>
                </a:lnTo>
                <a:lnTo>
                  <a:pt x="229636" y="2370268"/>
                </a:lnTo>
                <a:lnTo>
                  <a:pt x="247289" y="2226113"/>
                </a:lnTo>
                <a:close/>
                <a:moveTo>
                  <a:pt x="122439" y="2006258"/>
                </a:moveTo>
                <a:lnTo>
                  <a:pt x="99635" y="2152195"/>
                </a:lnTo>
                <a:lnTo>
                  <a:pt x="251639" y="2194830"/>
                </a:lnTo>
                <a:lnTo>
                  <a:pt x="273230" y="2052554"/>
                </a:lnTo>
                <a:close/>
                <a:moveTo>
                  <a:pt x="153747" y="1831838"/>
                </a:moveTo>
                <a:lnTo>
                  <a:pt x="127500" y="1976067"/>
                </a:lnTo>
                <a:lnTo>
                  <a:pt x="278284" y="2022335"/>
                </a:lnTo>
                <a:lnTo>
                  <a:pt x="303571" y="1881592"/>
                </a:lnTo>
                <a:close/>
                <a:moveTo>
                  <a:pt x="189196" y="1659215"/>
                </a:moveTo>
                <a:lnTo>
                  <a:pt x="159544" y="1801852"/>
                </a:lnTo>
                <a:lnTo>
                  <a:pt x="309432" y="1851399"/>
                </a:lnTo>
                <a:lnTo>
                  <a:pt x="338049" y="1712289"/>
                </a:lnTo>
                <a:close/>
                <a:moveTo>
                  <a:pt x="228700" y="1488930"/>
                </a:moveTo>
                <a:lnTo>
                  <a:pt x="195933" y="1628610"/>
                </a:lnTo>
                <a:lnTo>
                  <a:pt x="344802" y="1681737"/>
                </a:lnTo>
                <a:lnTo>
                  <a:pt x="376645" y="1545021"/>
                </a:lnTo>
                <a:close/>
                <a:moveTo>
                  <a:pt x="47740" y="1420320"/>
                </a:moveTo>
                <a:lnTo>
                  <a:pt x="14072" y="1563708"/>
                </a:lnTo>
                <a:lnTo>
                  <a:pt x="166930" y="1618259"/>
                </a:lnTo>
                <a:lnTo>
                  <a:pt x="199770" y="1477961"/>
                </a:lnTo>
                <a:close/>
                <a:moveTo>
                  <a:pt x="272309" y="1319200"/>
                </a:moveTo>
                <a:lnTo>
                  <a:pt x="236029" y="1459061"/>
                </a:lnTo>
                <a:lnTo>
                  <a:pt x="384045" y="1515211"/>
                </a:lnTo>
                <a:lnTo>
                  <a:pt x="419647" y="1378801"/>
                </a:lnTo>
                <a:close/>
                <a:moveTo>
                  <a:pt x="91734" y="1246882"/>
                </a:moveTo>
                <a:lnTo>
                  <a:pt x="55041" y="1390402"/>
                </a:lnTo>
                <a:lnTo>
                  <a:pt x="207167" y="1448112"/>
                </a:lnTo>
                <a:lnTo>
                  <a:pt x="243620" y="1307649"/>
                </a:lnTo>
                <a:close/>
                <a:moveTo>
                  <a:pt x="320018" y="1150624"/>
                </a:moveTo>
                <a:lnTo>
                  <a:pt x="280404" y="1289339"/>
                </a:lnTo>
                <a:lnTo>
                  <a:pt x="427957" y="1349025"/>
                </a:lnTo>
                <a:lnTo>
                  <a:pt x="467467" y="1214140"/>
                </a:lnTo>
                <a:close/>
                <a:moveTo>
                  <a:pt x="139535" y="1074245"/>
                </a:moveTo>
                <a:lnTo>
                  <a:pt x="99696" y="1216961"/>
                </a:lnTo>
                <a:lnTo>
                  <a:pt x="251789" y="1277828"/>
                </a:lnTo>
                <a:lnTo>
                  <a:pt x="291605" y="1138487"/>
                </a:lnTo>
                <a:close/>
                <a:moveTo>
                  <a:pt x="372184" y="982162"/>
                </a:moveTo>
                <a:lnTo>
                  <a:pt x="328885" y="1120822"/>
                </a:lnTo>
                <a:lnTo>
                  <a:pt x="476774" y="1184490"/>
                </a:lnTo>
                <a:lnTo>
                  <a:pt x="521090" y="1050208"/>
                </a:lnTo>
                <a:close/>
                <a:moveTo>
                  <a:pt x="190515" y="901599"/>
                </a:moveTo>
                <a:lnTo>
                  <a:pt x="148099" y="1044424"/>
                </a:lnTo>
                <a:lnTo>
                  <a:pt x="300535" y="1108747"/>
                </a:lnTo>
                <a:lnTo>
                  <a:pt x="344013" y="969469"/>
                </a:lnTo>
                <a:close/>
                <a:moveTo>
                  <a:pt x="428806" y="813136"/>
                </a:moveTo>
                <a:lnTo>
                  <a:pt x="381716" y="952702"/>
                </a:lnTo>
                <a:lnTo>
                  <a:pt x="531128" y="1021216"/>
                </a:lnTo>
                <a:lnTo>
                  <a:pt x="579779" y="885891"/>
                </a:lnTo>
                <a:close/>
                <a:moveTo>
                  <a:pt x="245289" y="728413"/>
                </a:moveTo>
                <a:lnTo>
                  <a:pt x="199605" y="871955"/>
                </a:lnTo>
                <a:lnTo>
                  <a:pt x="353599" y="940063"/>
                </a:lnTo>
                <a:lnTo>
                  <a:pt x="400876" y="799939"/>
                </a:lnTo>
                <a:close/>
                <a:moveTo>
                  <a:pt x="59546" y="645975"/>
                </a:moveTo>
                <a:lnTo>
                  <a:pt x="15185" y="792081"/>
                </a:lnTo>
                <a:lnTo>
                  <a:pt x="171666" y="859754"/>
                </a:lnTo>
                <a:lnTo>
                  <a:pt x="217544" y="715865"/>
                </a:lnTo>
                <a:close/>
                <a:moveTo>
                  <a:pt x="489865" y="642233"/>
                </a:moveTo>
                <a:lnTo>
                  <a:pt x="439072" y="783580"/>
                </a:lnTo>
                <a:lnTo>
                  <a:pt x="590766" y="856810"/>
                </a:lnTo>
                <a:lnTo>
                  <a:pt x="644485" y="720074"/>
                </a:lnTo>
                <a:close/>
                <a:moveTo>
                  <a:pt x="303357" y="553317"/>
                </a:moveTo>
                <a:lnTo>
                  <a:pt x="254993" y="698548"/>
                </a:lnTo>
                <a:lnTo>
                  <a:pt x="411165" y="770443"/>
                </a:lnTo>
                <a:lnTo>
                  <a:pt x="461997" y="628563"/>
                </a:lnTo>
                <a:close/>
                <a:moveTo>
                  <a:pt x="114893" y="467921"/>
                </a:moveTo>
                <a:lnTo>
                  <a:pt x="68748" y="616010"/>
                </a:lnTo>
                <a:lnTo>
                  <a:pt x="227279" y="686069"/>
                </a:lnTo>
                <a:lnTo>
                  <a:pt x="275707" y="540484"/>
                </a:lnTo>
                <a:close/>
                <a:moveTo>
                  <a:pt x="555606" y="467428"/>
                </a:moveTo>
                <a:lnTo>
                  <a:pt x="500518" y="613238"/>
                </a:lnTo>
                <a:lnTo>
                  <a:pt x="656211" y="691445"/>
                </a:lnTo>
                <a:lnTo>
                  <a:pt x="715709" y="550964"/>
                </a:lnTo>
                <a:close/>
                <a:moveTo>
                  <a:pt x="364614" y="374505"/>
                </a:moveTo>
                <a:lnTo>
                  <a:pt x="313259" y="523993"/>
                </a:lnTo>
                <a:lnTo>
                  <a:pt x="472652" y="599651"/>
                </a:lnTo>
                <a:lnTo>
                  <a:pt x="527854" y="453423"/>
                </a:lnTo>
                <a:close/>
                <a:moveTo>
                  <a:pt x="625058" y="287489"/>
                </a:moveTo>
                <a:lnTo>
                  <a:pt x="566692" y="438396"/>
                </a:lnTo>
                <a:lnTo>
                  <a:pt x="728038" y="522575"/>
                </a:lnTo>
                <a:lnTo>
                  <a:pt x="792867" y="376425"/>
                </a:lnTo>
                <a:close/>
                <a:moveTo>
                  <a:pt x="172000" y="286821"/>
                </a:moveTo>
                <a:lnTo>
                  <a:pt x="124135" y="438426"/>
                </a:lnTo>
                <a:lnTo>
                  <a:pt x="285620" y="511229"/>
                </a:lnTo>
                <a:lnTo>
                  <a:pt x="337067" y="361557"/>
                </a:lnTo>
                <a:close/>
                <a:moveTo>
                  <a:pt x="427594" y="191180"/>
                </a:moveTo>
                <a:lnTo>
                  <a:pt x="374698" y="345152"/>
                </a:lnTo>
                <a:lnTo>
                  <a:pt x="538912" y="424505"/>
                </a:lnTo>
                <a:lnTo>
                  <a:pt x="597344" y="273362"/>
                </a:lnTo>
                <a:close/>
                <a:moveTo>
                  <a:pt x="229365" y="101917"/>
                </a:moveTo>
                <a:lnTo>
                  <a:pt x="181278" y="257189"/>
                </a:lnTo>
                <a:lnTo>
                  <a:pt x="347124" y="332298"/>
                </a:lnTo>
                <a:lnTo>
                  <a:pt x="400053" y="178311"/>
                </a:lnTo>
                <a:close/>
                <a:moveTo>
                  <a:pt x="697779" y="99465"/>
                </a:moveTo>
                <a:lnTo>
                  <a:pt x="636235" y="258591"/>
                </a:lnTo>
                <a:lnTo>
                  <a:pt x="805475" y="348314"/>
                </a:lnTo>
                <a:lnTo>
                  <a:pt x="875691" y="193295"/>
                </a:lnTo>
                <a:close/>
                <a:moveTo>
                  <a:pt x="492067" y="1065"/>
                </a:moveTo>
                <a:lnTo>
                  <a:pt x="437600" y="161873"/>
                </a:lnTo>
                <a:lnTo>
                  <a:pt x="608473" y="244575"/>
                </a:lnTo>
                <a:lnTo>
                  <a:pt x="669983" y="85468"/>
                </a:lnTo>
                <a:close/>
                <a:moveTo>
                  <a:pt x="0" y="0"/>
                </a:moveTo>
                <a:lnTo>
                  <a:pt x="68043" y="0"/>
                </a:lnTo>
                <a:lnTo>
                  <a:pt x="210328" y="60062"/>
                </a:lnTo>
                <a:lnTo>
                  <a:pt x="228310" y="0"/>
                </a:lnTo>
                <a:lnTo>
                  <a:pt x="260019" y="0"/>
                </a:lnTo>
                <a:lnTo>
                  <a:pt x="238420" y="72243"/>
                </a:lnTo>
                <a:lnTo>
                  <a:pt x="409977" y="149054"/>
                </a:lnTo>
                <a:lnTo>
                  <a:pt x="460009" y="0"/>
                </a:lnTo>
                <a:lnTo>
                  <a:pt x="562047" y="0"/>
                </a:lnTo>
                <a:lnTo>
                  <a:pt x="680972" y="56429"/>
                </a:lnTo>
                <a:lnTo>
                  <a:pt x="701932" y="0"/>
                </a:lnTo>
                <a:lnTo>
                  <a:pt x="734964" y="0"/>
                </a:lnTo>
                <a:lnTo>
                  <a:pt x="708854" y="70318"/>
                </a:lnTo>
                <a:lnTo>
                  <a:pt x="888403" y="164996"/>
                </a:lnTo>
                <a:lnTo>
                  <a:pt x="961982" y="0"/>
                </a:lnTo>
                <a:lnTo>
                  <a:pt x="995140" y="0"/>
                </a:lnTo>
                <a:lnTo>
                  <a:pt x="909244" y="192470"/>
                </a:lnTo>
                <a:lnTo>
                  <a:pt x="826413" y="375565"/>
                </a:lnTo>
                <a:lnTo>
                  <a:pt x="749008" y="549991"/>
                </a:lnTo>
                <a:lnTo>
                  <a:pt x="748947" y="550134"/>
                </a:lnTo>
                <a:lnTo>
                  <a:pt x="749172" y="550848"/>
                </a:lnTo>
                <a:lnTo>
                  <a:pt x="748462" y="551275"/>
                </a:lnTo>
                <a:lnTo>
                  <a:pt x="677338" y="718501"/>
                </a:lnTo>
                <a:lnTo>
                  <a:pt x="612527" y="883643"/>
                </a:lnTo>
                <a:lnTo>
                  <a:pt x="612391" y="884023"/>
                </a:lnTo>
                <a:lnTo>
                  <a:pt x="612486" y="884298"/>
                </a:lnTo>
                <a:lnTo>
                  <a:pt x="612234" y="884456"/>
                </a:lnTo>
                <a:lnTo>
                  <a:pt x="553654" y="1046849"/>
                </a:lnTo>
                <a:lnTo>
                  <a:pt x="553419" y="1047571"/>
                </a:lnTo>
                <a:lnTo>
                  <a:pt x="553656" y="1048186"/>
                </a:lnTo>
                <a:lnTo>
                  <a:pt x="553104" y="1048538"/>
                </a:lnTo>
                <a:lnTo>
                  <a:pt x="500413" y="1210054"/>
                </a:lnTo>
                <a:lnTo>
                  <a:pt x="500217" y="1210724"/>
                </a:lnTo>
                <a:lnTo>
                  <a:pt x="500433" y="1211258"/>
                </a:lnTo>
                <a:lnTo>
                  <a:pt x="499973" y="1211559"/>
                </a:lnTo>
                <a:lnTo>
                  <a:pt x="452497" y="1373872"/>
                </a:lnTo>
                <a:lnTo>
                  <a:pt x="409187" y="1539016"/>
                </a:lnTo>
                <a:lnTo>
                  <a:pt x="408834" y="1540528"/>
                </a:lnTo>
                <a:lnTo>
                  <a:pt x="409105" y="1541137"/>
                </a:lnTo>
                <a:lnTo>
                  <a:pt x="408612" y="1541478"/>
                </a:lnTo>
                <a:lnTo>
                  <a:pt x="370279" y="1705689"/>
                </a:lnTo>
                <a:lnTo>
                  <a:pt x="335672" y="1874096"/>
                </a:lnTo>
                <a:lnTo>
                  <a:pt x="335471" y="1875212"/>
                </a:lnTo>
                <a:lnTo>
                  <a:pt x="335540" y="1876270"/>
                </a:lnTo>
                <a:lnTo>
                  <a:pt x="335241" y="1876485"/>
                </a:lnTo>
                <a:lnTo>
                  <a:pt x="304957" y="2044340"/>
                </a:lnTo>
                <a:lnTo>
                  <a:pt x="304750" y="2045752"/>
                </a:lnTo>
                <a:lnTo>
                  <a:pt x="304824" y="2046616"/>
                </a:lnTo>
                <a:lnTo>
                  <a:pt x="304598" y="2046783"/>
                </a:lnTo>
                <a:lnTo>
                  <a:pt x="279667" y="2216726"/>
                </a:lnTo>
                <a:lnTo>
                  <a:pt x="258268" y="2390642"/>
                </a:lnTo>
                <a:lnTo>
                  <a:pt x="242572" y="2563442"/>
                </a:lnTo>
                <a:lnTo>
                  <a:pt x="243628" y="2567005"/>
                </a:lnTo>
                <a:lnTo>
                  <a:pt x="242126" y="2569750"/>
                </a:lnTo>
                <a:lnTo>
                  <a:pt x="233143" y="2741747"/>
                </a:lnTo>
                <a:lnTo>
                  <a:pt x="234312" y="2745511"/>
                </a:lnTo>
                <a:lnTo>
                  <a:pt x="232957" y="2748066"/>
                </a:lnTo>
                <a:lnTo>
                  <a:pt x="231756" y="2925881"/>
                </a:lnTo>
                <a:lnTo>
                  <a:pt x="232518" y="2928148"/>
                </a:lnTo>
                <a:cubicBezTo>
                  <a:pt x="231925" y="2936594"/>
                  <a:pt x="224563" y="2942970"/>
                  <a:pt x="216086" y="2942378"/>
                </a:cubicBezTo>
                <a:lnTo>
                  <a:pt x="216188" y="2941970"/>
                </a:lnTo>
                <a:lnTo>
                  <a:pt x="214038" y="2941970"/>
                </a:lnTo>
                <a:lnTo>
                  <a:pt x="22165" y="2914634"/>
                </a:lnTo>
                <a:lnTo>
                  <a:pt x="0" y="2910870"/>
                </a:lnTo>
                <a:lnTo>
                  <a:pt x="0" y="2879992"/>
                </a:lnTo>
                <a:lnTo>
                  <a:pt x="9831" y="2881663"/>
                </a:lnTo>
                <a:lnTo>
                  <a:pt x="14147" y="2721340"/>
                </a:lnTo>
                <a:lnTo>
                  <a:pt x="0" y="2718461"/>
                </a:lnTo>
                <a:lnTo>
                  <a:pt x="0" y="2687298"/>
                </a:lnTo>
                <a:lnTo>
                  <a:pt x="15666" y="2690469"/>
                </a:lnTo>
                <a:lnTo>
                  <a:pt x="25580" y="2536651"/>
                </a:lnTo>
                <a:lnTo>
                  <a:pt x="0" y="2530661"/>
                </a:lnTo>
                <a:lnTo>
                  <a:pt x="0" y="2498840"/>
                </a:lnTo>
                <a:lnTo>
                  <a:pt x="28167" y="2505415"/>
                </a:lnTo>
                <a:lnTo>
                  <a:pt x="42938" y="2353405"/>
                </a:lnTo>
                <a:lnTo>
                  <a:pt x="0" y="2342171"/>
                </a:lnTo>
                <a:lnTo>
                  <a:pt x="0" y="2311445"/>
                </a:lnTo>
                <a:lnTo>
                  <a:pt x="46382" y="2323568"/>
                </a:lnTo>
                <a:lnTo>
                  <a:pt x="65534" y="2175053"/>
                </a:lnTo>
                <a:lnTo>
                  <a:pt x="0" y="2156251"/>
                </a:lnTo>
                <a:lnTo>
                  <a:pt x="0" y="2123665"/>
                </a:lnTo>
                <a:lnTo>
                  <a:pt x="70042" y="2143782"/>
                </a:lnTo>
                <a:lnTo>
                  <a:pt x="92933" y="1997149"/>
                </a:lnTo>
                <a:lnTo>
                  <a:pt x="0" y="1968235"/>
                </a:lnTo>
                <a:lnTo>
                  <a:pt x="0" y="1936337"/>
                </a:lnTo>
                <a:lnTo>
                  <a:pt x="98100" y="1966960"/>
                </a:lnTo>
                <a:lnTo>
                  <a:pt x="124535" y="1822117"/>
                </a:lnTo>
                <a:lnTo>
                  <a:pt x="0" y="1780553"/>
                </a:lnTo>
                <a:lnTo>
                  <a:pt x="0" y="1748617"/>
                </a:lnTo>
                <a:lnTo>
                  <a:pt x="130419" y="1792169"/>
                </a:lnTo>
                <a:lnTo>
                  <a:pt x="160122" y="1648849"/>
                </a:lnTo>
                <a:lnTo>
                  <a:pt x="7264" y="1594347"/>
                </a:lnTo>
                <a:lnTo>
                  <a:pt x="0" y="1628756"/>
                </a:lnTo>
                <a:lnTo>
                  <a:pt x="0" y="1488317"/>
                </a:lnTo>
                <a:lnTo>
                  <a:pt x="18503" y="1409236"/>
                </a:lnTo>
                <a:lnTo>
                  <a:pt x="0" y="1402220"/>
                </a:lnTo>
                <a:lnTo>
                  <a:pt x="0" y="1369523"/>
                </a:lnTo>
                <a:lnTo>
                  <a:pt x="25893" y="1379346"/>
                </a:lnTo>
                <a:lnTo>
                  <a:pt x="62945" y="1235418"/>
                </a:lnTo>
                <a:lnTo>
                  <a:pt x="0" y="1210518"/>
                </a:lnTo>
                <a:lnTo>
                  <a:pt x="0" y="1177463"/>
                </a:lnTo>
                <a:lnTo>
                  <a:pt x="70992" y="1205546"/>
                </a:lnTo>
                <a:lnTo>
                  <a:pt x="110848" y="1062230"/>
                </a:lnTo>
                <a:lnTo>
                  <a:pt x="0" y="1016339"/>
                </a:lnTo>
                <a:lnTo>
                  <a:pt x="0" y="982857"/>
                </a:lnTo>
                <a:lnTo>
                  <a:pt x="119500" y="1032462"/>
                </a:lnTo>
                <a:lnTo>
                  <a:pt x="162469" y="889348"/>
                </a:lnTo>
                <a:lnTo>
                  <a:pt x="6253" y="822168"/>
                </a:lnTo>
                <a:lnTo>
                  <a:pt x="0" y="843620"/>
                </a:lnTo>
                <a:lnTo>
                  <a:pt x="0" y="735609"/>
                </a:lnTo>
                <a:lnTo>
                  <a:pt x="31005" y="633512"/>
                </a:lnTo>
                <a:lnTo>
                  <a:pt x="0" y="620219"/>
                </a:lnTo>
                <a:lnTo>
                  <a:pt x="0" y="586355"/>
                </a:lnTo>
                <a:lnTo>
                  <a:pt x="40232" y="603608"/>
                </a:lnTo>
                <a:lnTo>
                  <a:pt x="86548" y="455344"/>
                </a:lnTo>
                <a:lnTo>
                  <a:pt x="0" y="417803"/>
                </a:lnTo>
                <a:lnTo>
                  <a:pt x="0" y="384547"/>
                </a:lnTo>
                <a:lnTo>
                  <a:pt x="95785" y="425926"/>
                </a:lnTo>
                <a:lnTo>
                  <a:pt x="143619" y="274234"/>
                </a:lnTo>
                <a:lnTo>
                  <a:pt x="0" y="212308"/>
                </a:lnTo>
                <a:lnTo>
                  <a:pt x="0" y="178871"/>
                </a:lnTo>
                <a:lnTo>
                  <a:pt x="152887" y="244687"/>
                </a:lnTo>
                <a:lnTo>
                  <a:pt x="201302" y="89638"/>
                </a:lnTo>
                <a:lnTo>
                  <a:pt x="31963" y="17599"/>
                </a:lnTo>
                <a:lnTo>
                  <a:pt x="0" y="127058"/>
                </a:lnTo>
                <a:lnTo>
                  <a:pt x="0" y="16234"/>
                </a:lnTo>
                <a:lnTo>
                  <a:pt x="3075" y="5599"/>
                </a:lnTo>
                <a:lnTo>
                  <a:pt x="0" y="4362"/>
                </a:lnTo>
                <a:close/>
              </a:path>
            </a:pathLst>
          </a:custGeom>
          <a:solidFill>
            <a:schemeClr val="accent2">
              <a:alpha val="6000"/>
            </a:schemeClr>
          </a:solidFill>
          <a:ln w="857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hdphoto" Target="../media/image4.wdp"/><Relationship Id="rId1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chart" Target="../charts/char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hdphoto" Target="../media/image4.wdp"/><Relationship Id="rId1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hdphoto" Target="../media/image4.wdp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hdphoto" Target="../media/image4.wdp"/><Relationship Id="rId1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图片 95" descr="雪地上的船&#10;&#10;中度可信度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1" t="49044" r="34025" b="34832"/>
          <a:stretch>
            <a:fillRect/>
          </a:stretch>
        </p:blipFill>
        <p:spPr>
          <a:xfrm>
            <a:off x="-1" y="4826675"/>
            <a:ext cx="12192001" cy="2031325"/>
          </a:xfrm>
          <a:prstGeom prst="rect">
            <a:avLst/>
          </a:prstGeom>
        </p:spPr>
      </p:pic>
      <p:sp>
        <p:nvSpPr>
          <p:cNvPr id="76" name="矩形 75"/>
          <p:cNvSpPr/>
          <p:nvPr/>
        </p:nvSpPr>
        <p:spPr>
          <a:xfrm>
            <a:off x="0" y="0"/>
            <a:ext cx="12192000" cy="48844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1270000" dist="952500" dir="5400000" sx="80000" sy="80000" algn="t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641350" y="1454320"/>
            <a:ext cx="7091361" cy="20313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zh-CN" altLang="en-US" sz="6600" dirty="0">
                <a:solidFill>
                  <a:schemeClr val="bg1"/>
                </a:solidFill>
                <a:latin typeface="+mj-ea"/>
                <a:ea typeface="+mj-ea"/>
              </a:rPr>
              <a:t>克萊因藍</a:t>
            </a:r>
            <a:endParaRPr lang="en-US" altLang="zh-CN" sz="6600" dirty="0">
              <a:solidFill>
                <a:schemeClr val="bg1"/>
              </a:solidFill>
              <a:latin typeface="+mj-ea"/>
              <a:ea typeface="+mj-ea"/>
            </a:endParaRPr>
          </a:p>
          <a:p>
            <a:r>
              <a:rPr lang="zh-CN" altLang="en-US" sz="6600" dirty="0">
                <a:solidFill>
                  <a:schemeClr val="bg1"/>
                </a:solidFill>
                <a:latin typeface="+mj-ea"/>
                <a:ea typeface="+mj-ea"/>
              </a:rPr>
              <a:t>年終總結商務範本</a:t>
            </a:r>
            <a:r>
              <a:rPr lang="en-US" altLang="zh-CN" sz="6600" dirty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endParaRPr lang="zh-CN" altLang="en-US" sz="66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695325" y="1102670"/>
            <a:ext cx="10801350" cy="129539"/>
            <a:chOff x="695325" y="2146936"/>
            <a:chExt cx="10801350" cy="129539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695325" y="2276475"/>
              <a:ext cx="1080135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接连接符 85"/>
            <p:cNvCxnSpPr/>
            <p:nvPr/>
          </p:nvCxnSpPr>
          <p:spPr>
            <a:xfrm>
              <a:off x="695325" y="2146936"/>
              <a:ext cx="1080135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8" name="组合 87"/>
          <p:cNvGrpSpPr/>
          <p:nvPr/>
        </p:nvGrpSpPr>
        <p:grpSpPr>
          <a:xfrm>
            <a:off x="695325" y="3707757"/>
            <a:ext cx="10801350" cy="129539"/>
            <a:chOff x="695325" y="2146936"/>
            <a:chExt cx="10801350" cy="129539"/>
          </a:xfrm>
        </p:grpSpPr>
        <p:cxnSp>
          <p:nvCxnSpPr>
            <p:cNvPr id="89" name="直接连接符 88"/>
            <p:cNvCxnSpPr/>
            <p:nvPr/>
          </p:nvCxnSpPr>
          <p:spPr>
            <a:xfrm>
              <a:off x="695325" y="2276475"/>
              <a:ext cx="1080135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直接连接符 89"/>
            <p:cNvCxnSpPr/>
            <p:nvPr/>
          </p:nvCxnSpPr>
          <p:spPr>
            <a:xfrm>
              <a:off x="695325" y="2146936"/>
              <a:ext cx="1080135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7" name="任意多边形: 形状 146"/>
          <p:cNvSpPr/>
          <p:nvPr/>
        </p:nvSpPr>
        <p:spPr>
          <a:xfrm rot="5400000">
            <a:off x="941418" y="280921"/>
            <a:ext cx="270452" cy="767906"/>
          </a:xfrm>
          <a:custGeom>
            <a:avLst/>
            <a:gdLst>
              <a:gd name="connsiteX0" fmla="*/ 386830 w 738038"/>
              <a:gd name="connsiteY0" fmla="*/ 631935 h 2095544"/>
              <a:gd name="connsiteX1" fmla="*/ 530682 w 738038"/>
              <a:gd name="connsiteY1" fmla="*/ 714992 h 2095544"/>
              <a:gd name="connsiteX2" fmla="*/ 702415 w 738038"/>
              <a:gd name="connsiteY2" fmla="*/ 615837 h 2095544"/>
              <a:gd name="connsiteX3" fmla="*/ 702416 w 738038"/>
              <a:gd name="connsiteY3" fmla="*/ 251432 h 2095544"/>
              <a:gd name="connsiteX4" fmla="*/ 386830 w 738038"/>
              <a:gd name="connsiteY4" fmla="*/ 433626 h 2095544"/>
              <a:gd name="connsiteX5" fmla="*/ 386830 w 738038"/>
              <a:gd name="connsiteY5" fmla="*/ 798050 h 2095544"/>
              <a:gd name="connsiteX6" fmla="*/ 495064 w 738038"/>
              <a:gd name="connsiteY6" fmla="*/ 735557 h 2095544"/>
              <a:gd name="connsiteX7" fmla="*/ 386830 w 738038"/>
              <a:gd name="connsiteY7" fmla="*/ 673065 h 2095544"/>
              <a:gd name="connsiteX8" fmla="*/ 386830 w 738038"/>
              <a:gd name="connsiteY8" fmla="*/ 1256355 h 2095544"/>
              <a:gd name="connsiteX9" fmla="*/ 530682 w 738038"/>
              <a:gd name="connsiteY9" fmla="*/ 1339412 h 2095544"/>
              <a:gd name="connsiteX10" fmla="*/ 702415 w 738038"/>
              <a:gd name="connsiteY10" fmla="*/ 1240257 h 2095544"/>
              <a:gd name="connsiteX11" fmla="*/ 702416 w 738038"/>
              <a:gd name="connsiteY11" fmla="*/ 875852 h 2095544"/>
              <a:gd name="connsiteX12" fmla="*/ 386830 w 738038"/>
              <a:gd name="connsiteY12" fmla="*/ 1058046 h 2095544"/>
              <a:gd name="connsiteX13" fmla="*/ 386830 w 738038"/>
              <a:gd name="connsiteY13" fmla="*/ 1422470 h 2095544"/>
              <a:gd name="connsiteX14" fmla="*/ 495064 w 738038"/>
              <a:gd name="connsiteY14" fmla="*/ 1359977 h 2095544"/>
              <a:gd name="connsiteX15" fmla="*/ 386830 w 738038"/>
              <a:gd name="connsiteY15" fmla="*/ 1297485 h 2095544"/>
              <a:gd name="connsiteX16" fmla="*/ 386829 w 738038"/>
              <a:gd name="connsiteY16" fmla="*/ 2046890 h 2095544"/>
              <a:gd name="connsiteX17" fmla="*/ 702415 w 738038"/>
              <a:gd name="connsiteY17" fmla="*/ 1864677 h 2095544"/>
              <a:gd name="connsiteX18" fmla="*/ 702416 w 738038"/>
              <a:gd name="connsiteY18" fmla="*/ 1500272 h 2095544"/>
              <a:gd name="connsiteX19" fmla="*/ 386829 w 738038"/>
              <a:gd name="connsiteY19" fmla="*/ 1682466 h 2095544"/>
              <a:gd name="connsiteX20" fmla="*/ 242974 w 738038"/>
              <a:gd name="connsiteY20" fmla="*/ 1359978 h 2095544"/>
              <a:gd name="connsiteX21" fmla="*/ 351206 w 738038"/>
              <a:gd name="connsiteY21" fmla="*/ 1422469 h 2095544"/>
              <a:gd name="connsiteX22" fmla="*/ 351207 w 738038"/>
              <a:gd name="connsiteY22" fmla="*/ 1297486 h 2095544"/>
              <a:gd name="connsiteX23" fmla="*/ 242974 w 738038"/>
              <a:gd name="connsiteY23" fmla="*/ 735558 h 2095544"/>
              <a:gd name="connsiteX24" fmla="*/ 351206 w 738038"/>
              <a:gd name="connsiteY24" fmla="*/ 798049 h 2095544"/>
              <a:gd name="connsiteX25" fmla="*/ 351207 w 738038"/>
              <a:gd name="connsiteY25" fmla="*/ 673066 h 2095544"/>
              <a:gd name="connsiteX26" fmla="*/ 53433 w 738038"/>
              <a:gd name="connsiteY26" fmla="*/ 220575 h 2095544"/>
              <a:gd name="connsiteX27" fmla="*/ 369018 w 738038"/>
              <a:gd name="connsiteY27" fmla="*/ 402770 h 2095544"/>
              <a:gd name="connsiteX28" fmla="*/ 684605 w 738038"/>
              <a:gd name="connsiteY28" fmla="*/ 220575 h 2095544"/>
              <a:gd name="connsiteX29" fmla="*/ 369019 w 738038"/>
              <a:gd name="connsiteY29" fmla="*/ 38362 h 2095544"/>
              <a:gd name="connsiteX30" fmla="*/ 53433 w 738038"/>
              <a:gd name="connsiteY30" fmla="*/ 844995 h 2095544"/>
              <a:gd name="connsiteX31" fmla="*/ 369018 w 738038"/>
              <a:gd name="connsiteY31" fmla="*/ 1027190 h 2095544"/>
              <a:gd name="connsiteX32" fmla="*/ 684605 w 738038"/>
              <a:gd name="connsiteY32" fmla="*/ 844995 h 2095544"/>
              <a:gd name="connsiteX33" fmla="*/ 530682 w 738038"/>
              <a:gd name="connsiteY33" fmla="*/ 756123 h 2095544"/>
              <a:gd name="connsiteX34" fmla="*/ 377924 w 738038"/>
              <a:gd name="connsiteY34" fmla="*/ 844321 h 2095544"/>
              <a:gd name="connsiteX35" fmla="*/ 369019 w 738038"/>
              <a:gd name="connsiteY35" fmla="*/ 846704 h 2095544"/>
              <a:gd name="connsiteX36" fmla="*/ 360113 w 738038"/>
              <a:gd name="connsiteY36" fmla="*/ 844321 h 2095544"/>
              <a:gd name="connsiteX37" fmla="*/ 207356 w 738038"/>
              <a:gd name="connsiteY37" fmla="*/ 756123 h 2095544"/>
              <a:gd name="connsiteX38" fmla="*/ 53433 w 738038"/>
              <a:gd name="connsiteY38" fmla="*/ 1469415 h 2095544"/>
              <a:gd name="connsiteX39" fmla="*/ 369018 w 738038"/>
              <a:gd name="connsiteY39" fmla="*/ 1651610 h 2095544"/>
              <a:gd name="connsiteX40" fmla="*/ 684605 w 738038"/>
              <a:gd name="connsiteY40" fmla="*/ 1469415 h 2095544"/>
              <a:gd name="connsiteX41" fmla="*/ 530682 w 738038"/>
              <a:gd name="connsiteY41" fmla="*/ 1380543 h 2095544"/>
              <a:gd name="connsiteX42" fmla="*/ 377924 w 738038"/>
              <a:gd name="connsiteY42" fmla="*/ 1468741 h 2095544"/>
              <a:gd name="connsiteX43" fmla="*/ 369019 w 738038"/>
              <a:gd name="connsiteY43" fmla="*/ 1471124 h 2095544"/>
              <a:gd name="connsiteX44" fmla="*/ 360113 w 738038"/>
              <a:gd name="connsiteY44" fmla="*/ 1468741 h 2095544"/>
              <a:gd name="connsiteX45" fmla="*/ 207356 w 738038"/>
              <a:gd name="connsiteY45" fmla="*/ 1380543 h 2095544"/>
              <a:gd name="connsiteX46" fmla="*/ 35623 w 738038"/>
              <a:gd name="connsiteY46" fmla="*/ 615837 h 2095544"/>
              <a:gd name="connsiteX47" fmla="*/ 207355 w 738038"/>
              <a:gd name="connsiteY47" fmla="*/ 714992 h 2095544"/>
              <a:gd name="connsiteX48" fmla="*/ 351207 w 738038"/>
              <a:gd name="connsiteY48" fmla="*/ 631936 h 2095544"/>
              <a:gd name="connsiteX49" fmla="*/ 351207 w 738038"/>
              <a:gd name="connsiteY49" fmla="*/ 433625 h 2095544"/>
              <a:gd name="connsiteX50" fmla="*/ 35623 w 738038"/>
              <a:gd name="connsiteY50" fmla="*/ 251432 h 2095544"/>
              <a:gd name="connsiteX51" fmla="*/ 35623 w 738038"/>
              <a:gd name="connsiteY51" fmla="*/ 1240257 h 2095544"/>
              <a:gd name="connsiteX52" fmla="*/ 207355 w 738038"/>
              <a:gd name="connsiteY52" fmla="*/ 1339412 h 2095544"/>
              <a:gd name="connsiteX53" fmla="*/ 351207 w 738038"/>
              <a:gd name="connsiteY53" fmla="*/ 1256356 h 2095544"/>
              <a:gd name="connsiteX54" fmla="*/ 351207 w 738038"/>
              <a:gd name="connsiteY54" fmla="*/ 1058045 h 2095544"/>
              <a:gd name="connsiteX55" fmla="*/ 35623 w 738038"/>
              <a:gd name="connsiteY55" fmla="*/ 875852 h 2095544"/>
              <a:gd name="connsiteX56" fmla="*/ 35622 w 738038"/>
              <a:gd name="connsiteY56" fmla="*/ 1864677 h 2095544"/>
              <a:gd name="connsiteX57" fmla="*/ 351206 w 738038"/>
              <a:gd name="connsiteY57" fmla="*/ 2046889 h 2095544"/>
              <a:gd name="connsiteX58" fmla="*/ 351207 w 738038"/>
              <a:gd name="connsiteY58" fmla="*/ 1682465 h 2095544"/>
              <a:gd name="connsiteX59" fmla="*/ 35623 w 738038"/>
              <a:gd name="connsiteY59" fmla="*/ 1500272 h 2095544"/>
              <a:gd name="connsiteX60" fmla="*/ 0 w 738038"/>
              <a:gd name="connsiteY60" fmla="*/ 1874956 h 2095544"/>
              <a:gd name="connsiteX61" fmla="*/ 0 w 738038"/>
              <a:gd name="connsiteY61" fmla="*/ 1469420 h 2095544"/>
              <a:gd name="connsiteX62" fmla="*/ 1569 w 738038"/>
              <a:gd name="connsiteY62" fmla="*/ 1466702 h 2095544"/>
              <a:gd name="connsiteX63" fmla="*/ 2383 w 738038"/>
              <a:gd name="connsiteY63" fmla="*/ 1460514 h 2095544"/>
              <a:gd name="connsiteX64" fmla="*/ 7336 w 738038"/>
              <a:gd name="connsiteY64" fmla="*/ 1456711 h 2095544"/>
              <a:gd name="connsiteX65" fmla="*/ 8906 w 738038"/>
              <a:gd name="connsiteY65" fmla="*/ 1453992 h 2095544"/>
              <a:gd name="connsiteX66" fmla="*/ 171737 w 738038"/>
              <a:gd name="connsiteY66" fmla="*/ 1359977 h 2095544"/>
              <a:gd name="connsiteX67" fmla="*/ 8906 w 738038"/>
              <a:gd name="connsiteY67" fmla="*/ 1265964 h 2095544"/>
              <a:gd name="connsiteX68" fmla="*/ 0 w 738038"/>
              <a:gd name="connsiteY68" fmla="*/ 1250536 h 2095544"/>
              <a:gd name="connsiteX69" fmla="*/ 0 w 738038"/>
              <a:gd name="connsiteY69" fmla="*/ 845000 h 2095544"/>
              <a:gd name="connsiteX70" fmla="*/ 1569 w 738038"/>
              <a:gd name="connsiteY70" fmla="*/ 842282 h 2095544"/>
              <a:gd name="connsiteX71" fmla="*/ 2383 w 738038"/>
              <a:gd name="connsiteY71" fmla="*/ 836094 h 2095544"/>
              <a:gd name="connsiteX72" fmla="*/ 7336 w 738038"/>
              <a:gd name="connsiteY72" fmla="*/ 832291 h 2095544"/>
              <a:gd name="connsiteX73" fmla="*/ 8906 w 738038"/>
              <a:gd name="connsiteY73" fmla="*/ 829572 h 2095544"/>
              <a:gd name="connsiteX74" fmla="*/ 171737 w 738038"/>
              <a:gd name="connsiteY74" fmla="*/ 735558 h 2095544"/>
              <a:gd name="connsiteX75" fmla="*/ 8906 w 738038"/>
              <a:gd name="connsiteY75" fmla="*/ 641544 h 2095544"/>
              <a:gd name="connsiteX76" fmla="*/ 0 w 738038"/>
              <a:gd name="connsiteY76" fmla="*/ 626116 h 2095544"/>
              <a:gd name="connsiteX77" fmla="*/ 0 w 738038"/>
              <a:gd name="connsiteY77" fmla="*/ 220580 h 2095544"/>
              <a:gd name="connsiteX78" fmla="*/ 1569 w 738038"/>
              <a:gd name="connsiteY78" fmla="*/ 217862 h 2095544"/>
              <a:gd name="connsiteX79" fmla="*/ 2383 w 738038"/>
              <a:gd name="connsiteY79" fmla="*/ 211674 h 2095544"/>
              <a:gd name="connsiteX80" fmla="*/ 7336 w 738038"/>
              <a:gd name="connsiteY80" fmla="*/ 207871 h 2095544"/>
              <a:gd name="connsiteX81" fmla="*/ 8906 w 738038"/>
              <a:gd name="connsiteY81" fmla="*/ 205152 h 2095544"/>
              <a:gd name="connsiteX82" fmla="*/ 360113 w 738038"/>
              <a:gd name="connsiteY82" fmla="*/ 2374 h 2095544"/>
              <a:gd name="connsiteX83" fmla="*/ 377924 w 738038"/>
              <a:gd name="connsiteY83" fmla="*/ 2374 h 2095544"/>
              <a:gd name="connsiteX84" fmla="*/ 729132 w 738038"/>
              <a:gd name="connsiteY84" fmla="*/ 205152 h 2095544"/>
              <a:gd name="connsiteX85" fmla="*/ 730702 w 738038"/>
              <a:gd name="connsiteY85" fmla="*/ 207871 h 2095544"/>
              <a:gd name="connsiteX86" fmla="*/ 735654 w 738038"/>
              <a:gd name="connsiteY86" fmla="*/ 211675 h 2095544"/>
              <a:gd name="connsiteX87" fmla="*/ 736468 w 738038"/>
              <a:gd name="connsiteY87" fmla="*/ 217859 h 2095544"/>
              <a:gd name="connsiteX88" fmla="*/ 738038 w 738038"/>
              <a:gd name="connsiteY88" fmla="*/ 220580 h 2095544"/>
              <a:gd name="connsiteX89" fmla="*/ 738038 w 738038"/>
              <a:gd name="connsiteY89" fmla="*/ 626116 h 2095544"/>
              <a:gd name="connsiteX90" fmla="*/ 729132 w 738038"/>
              <a:gd name="connsiteY90" fmla="*/ 641544 h 2095544"/>
              <a:gd name="connsiteX91" fmla="*/ 566301 w 738038"/>
              <a:gd name="connsiteY91" fmla="*/ 735558 h 2095544"/>
              <a:gd name="connsiteX92" fmla="*/ 729132 w 738038"/>
              <a:gd name="connsiteY92" fmla="*/ 829572 h 2095544"/>
              <a:gd name="connsiteX93" fmla="*/ 730702 w 738038"/>
              <a:gd name="connsiteY93" fmla="*/ 832291 h 2095544"/>
              <a:gd name="connsiteX94" fmla="*/ 735654 w 738038"/>
              <a:gd name="connsiteY94" fmla="*/ 836095 h 2095544"/>
              <a:gd name="connsiteX95" fmla="*/ 736468 w 738038"/>
              <a:gd name="connsiteY95" fmla="*/ 842279 h 2095544"/>
              <a:gd name="connsiteX96" fmla="*/ 738038 w 738038"/>
              <a:gd name="connsiteY96" fmla="*/ 845000 h 2095544"/>
              <a:gd name="connsiteX97" fmla="*/ 738038 w 738038"/>
              <a:gd name="connsiteY97" fmla="*/ 1250536 h 2095544"/>
              <a:gd name="connsiteX98" fmla="*/ 729132 w 738038"/>
              <a:gd name="connsiteY98" fmla="*/ 1265964 h 2095544"/>
              <a:gd name="connsiteX99" fmla="*/ 566301 w 738038"/>
              <a:gd name="connsiteY99" fmla="*/ 1359977 h 2095544"/>
              <a:gd name="connsiteX100" fmla="*/ 729132 w 738038"/>
              <a:gd name="connsiteY100" fmla="*/ 1453992 h 2095544"/>
              <a:gd name="connsiteX101" fmla="*/ 730702 w 738038"/>
              <a:gd name="connsiteY101" fmla="*/ 1456711 h 2095544"/>
              <a:gd name="connsiteX102" fmla="*/ 735654 w 738038"/>
              <a:gd name="connsiteY102" fmla="*/ 1460515 h 2095544"/>
              <a:gd name="connsiteX103" fmla="*/ 736468 w 738038"/>
              <a:gd name="connsiteY103" fmla="*/ 1466699 h 2095544"/>
              <a:gd name="connsiteX104" fmla="*/ 738038 w 738038"/>
              <a:gd name="connsiteY104" fmla="*/ 1469420 h 2095544"/>
              <a:gd name="connsiteX105" fmla="*/ 738038 w 738038"/>
              <a:gd name="connsiteY105" fmla="*/ 1874956 h 2095544"/>
              <a:gd name="connsiteX106" fmla="*/ 729132 w 738038"/>
              <a:gd name="connsiteY106" fmla="*/ 1890384 h 2095544"/>
              <a:gd name="connsiteX107" fmla="*/ 377924 w 738038"/>
              <a:gd name="connsiteY107" fmla="*/ 2093161 h 2095544"/>
              <a:gd name="connsiteX108" fmla="*/ 369019 w 738038"/>
              <a:gd name="connsiteY108" fmla="*/ 2095544 h 2095544"/>
              <a:gd name="connsiteX109" fmla="*/ 360113 w 738038"/>
              <a:gd name="connsiteY109" fmla="*/ 2093161 h 2095544"/>
              <a:gd name="connsiteX110" fmla="*/ 8906 w 738038"/>
              <a:gd name="connsiteY110" fmla="*/ 1890384 h 2095544"/>
              <a:gd name="connsiteX111" fmla="*/ 0 w 738038"/>
              <a:gd name="connsiteY111" fmla="*/ 1874956 h 2095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738038" h="2095544">
                <a:moveTo>
                  <a:pt x="386830" y="631935"/>
                </a:moveTo>
                <a:lnTo>
                  <a:pt x="530682" y="714992"/>
                </a:lnTo>
                <a:lnTo>
                  <a:pt x="702415" y="615837"/>
                </a:lnTo>
                <a:lnTo>
                  <a:pt x="702416" y="251432"/>
                </a:lnTo>
                <a:lnTo>
                  <a:pt x="386830" y="433626"/>
                </a:lnTo>
                <a:close/>
                <a:moveTo>
                  <a:pt x="386830" y="798050"/>
                </a:moveTo>
                <a:lnTo>
                  <a:pt x="495064" y="735557"/>
                </a:lnTo>
                <a:lnTo>
                  <a:pt x="386830" y="673065"/>
                </a:lnTo>
                <a:close/>
                <a:moveTo>
                  <a:pt x="386830" y="1256355"/>
                </a:moveTo>
                <a:lnTo>
                  <a:pt x="530682" y="1339412"/>
                </a:lnTo>
                <a:lnTo>
                  <a:pt x="702415" y="1240257"/>
                </a:lnTo>
                <a:lnTo>
                  <a:pt x="702416" y="875852"/>
                </a:lnTo>
                <a:lnTo>
                  <a:pt x="386830" y="1058046"/>
                </a:lnTo>
                <a:close/>
                <a:moveTo>
                  <a:pt x="386830" y="1422470"/>
                </a:moveTo>
                <a:lnTo>
                  <a:pt x="495064" y="1359977"/>
                </a:lnTo>
                <a:lnTo>
                  <a:pt x="386830" y="1297485"/>
                </a:lnTo>
                <a:close/>
                <a:moveTo>
                  <a:pt x="386829" y="2046890"/>
                </a:moveTo>
                <a:lnTo>
                  <a:pt x="702415" y="1864677"/>
                </a:lnTo>
                <a:lnTo>
                  <a:pt x="702416" y="1500272"/>
                </a:lnTo>
                <a:lnTo>
                  <a:pt x="386829" y="1682466"/>
                </a:lnTo>
                <a:close/>
                <a:moveTo>
                  <a:pt x="242974" y="1359978"/>
                </a:moveTo>
                <a:lnTo>
                  <a:pt x="351206" y="1422469"/>
                </a:lnTo>
                <a:lnTo>
                  <a:pt x="351207" y="1297486"/>
                </a:lnTo>
                <a:close/>
                <a:moveTo>
                  <a:pt x="242974" y="735558"/>
                </a:moveTo>
                <a:lnTo>
                  <a:pt x="351206" y="798049"/>
                </a:lnTo>
                <a:lnTo>
                  <a:pt x="351207" y="673066"/>
                </a:lnTo>
                <a:close/>
                <a:moveTo>
                  <a:pt x="53433" y="220575"/>
                </a:moveTo>
                <a:lnTo>
                  <a:pt x="369018" y="402770"/>
                </a:lnTo>
                <a:lnTo>
                  <a:pt x="684605" y="220575"/>
                </a:lnTo>
                <a:lnTo>
                  <a:pt x="369019" y="38362"/>
                </a:lnTo>
                <a:close/>
                <a:moveTo>
                  <a:pt x="53433" y="844995"/>
                </a:moveTo>
                <a:lnTo>
                  <a:pt x="369018" y="1027190"/>
                </a:lnTo>
                <a:lnTo>
                  <a:pt x="684605" y="844995"/>
                </a:lnTo>
                <a:lnTo>
                  <a:pt x="530682" y="756123"/>
                </a:lnTo>
                <a:lnTo>
                  <a:pt x="377924" y="844321"/>
                </a:lnTo>
                <a:cubicBezTo>
                  <a:pt x="375167" y="845905"/>
                  <a:pt x="372098" y="846704"/>
                  <a:pt x="369019" y="846704"/>
                </a:cubicBezTo>
                <a:cubicBezTo>
                  <a:pt x="365939" y="846704"/>
                  <a:pt x="362870" y="845905"/>
                  <a:pt x="360113" y="844321"/>
                </a:cubicBezTo>
                <a:lnTo>
                  <a:pt x="207356" y="756123"/>
                </a:lnTo>
                <a:close/>
                <a:moveTo>
                  <a:pt x="53433" y="1469415"/>
                </a:moveTo>
                <a:lnTo>
                  <a:pt x="369018" y="1651610"/>
                </a:lnTo>
                <a:lnTo>
                  <a:pt x="684605" y="1469415"/>
                </a:lnTo>
                <a:lnTo>
                  <a:pt x="530682" y="1380543"/>
                </a:lnTo>
                <a:lnTo>
                  <a:pt x="377924" y="1468741"/>
                </a:lnTo>
                <a:cubicBezTo>
                  <a:pt x="375167" y="1470325"/>
                  <a:pt x="372098" y="1471124"/>
                  <a:pt x="369019" y="1471124"/>
                </a:cubicBezTo>
                <a:cubicBezTo>
                  <a:pt x="365939" y="1471124"/>
                  <a:pt x="362870" y="1470325"/>
                  <a:pt x="360113" y="1468741"/>
                </a:cubicBezTo>
                <a:lnTo>
                  <a:pt x="207356" y="1380543"/>
                </a:lnTo>
                <a:close/>
                <a:moveTo>
                  <a:pt x="35623" y="615837"/>
                </a:moveTo>
                <a:lnTo>
                  <a:pt x="207355" y="714992"/>
                </a:lnTo>
                <a:lnTo>
                  <a:pt x="351207" y="631936"/>
                </a:lnTo>
                <a:lnTo>
                  <a:pt x="351207" y="433625"/>
                </a:lnTo>
                <a:lnTo>
                  <a:pt x="35623" y="251432"/>
                </a:lnTo>
                <a:close/>
                <a:moveTo>
                  <a:pt x="35623" y="1240257"/>
                </a:moveTo>
                <a:lnTo>
                  <a:pt x="207355" y="1339412"/>
                </a:lnTo>
                <a:lnTo>
                  <a:pt x="351207" y="1256356"/>
                </a:lnTo>
                <a:lnTo>
                  <a:pt x="351207" y="1058045"/>
                </a:lnTo>
                <a:lnTo>
                  <a:pt x="35623" y="875852"/>
                </a:lnTo>
                <a:close/>
                <a:moveTo>
                  <a:pt x="35622" y="1864677"/>
                </a:moveTo>
                <a:lnTo>
                  <a:pt x="351206" y="2046889"/>
                </a:lnTo>
                <a:lnTo>
                  <a:pt x="351207" y="1682465"/>
                </a:lnTo>
                <a:lnTo>
                  <a:pt x="35623" y="1500272"/>
                </a:lnTo>
                <a:close/>
                <a:moveTo>
                  <a:pt x="0" y="1874956"/>
                </a:moveTo>
                <a:lnTo>
                  <a:pt x="0" y="1469420"/>
                </a:lnTo>
                <a:lnTo>
                  <a:pt x="1569" y="1466702"/>
                </a:lnTo>
                <a:lnTo>
                  <a:pt x="2383" y="1460514"/>
                </a:lnTo>
                <a:lnTo>
                  <a:pt x="7336" y="1456711"/>
                </a:lnTo>
                <a:lnTo>
                  <a:pt x="8906" y="1453992"/>
                </a:lnTo>
                <a:lnTo>
                  <a:pt x="171737" y="1359977"/>
                </a:lnTo>
                <a:lnTo>
                  <a:pt x="8906" y="1265964"/>
                </a:lnTo>
                <a:cubicBezTo>
                  <a:pt x="3392" y="1262780"/>
                  <a:pt x="0" y="1256903"/>
                  <a:pt x="0" y="1250536"/>
                </a:cubicBezTo>
                <a:lnTo>
                  <a:pt x="0" y="845000"/>
                </a:lnTo>
                <a:lnTo>
                  <a:pt x="1569" y="842282"/>
                </a:lnTo>
                <a:lnTo>
                  <a:pt x="2383" y="836094"/>
                </a:lnTo>
                <a:lnTo>
                  <a:pt x="7336" y="832291"/>
                </a:lnTo>
                <a:lnTo>
                  <a:pt x="8906" y="829572"/>
                </a:lnTo>
                <a:lnTo>
                  <a:pt x="171737" y="735558"/>
                </a:lnTo>
                <a:lnTo>
                  <a:pt x="8906" y="641544"/>
                </a:lnTo>
                <a:cubicBezTo>
                  <a:pt x="3392" y="638360"/>
                  <a:pt x="0" y="632483"/>
                  <a:pt x="0" y="626116"/>
                </a:cubicBezTo>
                <a:lnTo>
                  <a:pt x="0" y="220580"/>
                </a:lnTo>
                <a:lnTo>
                  <a:pt x="1569" y="217862"/>
                </a:lnTo>
                <a:lnTo>
                  <a:pt x="2383" y="211674"/>
                </a:lnTo>
                <a:lnTo>
                  <a:pt x="7336" y="207871"/>
                </a:lnTo>
                <a:lnTo>
                  <a:pt x="8906" y="205152"/>
                </a:lnTo>
                <a:lnTo>
                  <a:pt x="360113" y="2374"/>
                </a:lnTo>
                <a:cubicBezTo>
                  <a:pt x="365628" y="-792"/>
                  <a:pt x="372411" y="-792"/>
                  <a:pt x="377924" y="2374"/>
                </a:cubicBezTo>
                <a:lnTo>
                  <a:pt x="729132" y="205152"/>
                </a:lnTo>
                <a:lnTo>
                  <a:pt x="730702" y="207871"/>
                </a:lnTo>
                <a:lnTo>
                  <a:pt x="735654" y="211675"/>
                </a:lnTo>
                <a:lnTo>
                  <a:pt x="736468" y="217859"/>
                </a:lnTo>
                <a:lnTo>
                  <a:pt x="738038" y="220580"/>
                </a:lnTo>
                <a:lnTo>
                  <a:pt x="738038" y="626116"/>
                </a:lnTo>
                <a:cubicBezTo>
                  <a:pt x="738038" y="632483"/>
                  <a:pt x="734645" y="638360"/>
                  <a:pt x="729132" y="641544"/>
                </a:cubicBezTo>
                <a:lnTo>
                  <a:pt x="566301" y="735558"/>
                </a:lnTo>
                <a:lnTo>
                  <a:pt x="729132" y="829572"/>
                </a:lnTo>
                <a:lnTo>
                  <a:pt x="730702" y="832291"/>
                </a:lnTo>
                <a:lnTo>
                  <a:pt x="735654" y="836095"/>
                </a:lnTo>
                <a:lnTo>
                  <a:pt x="736468" y="842279"/>
                </a:lnTo>
                <a:lnTo>
                  <a:pt x="738038" y="845000"/>
                </a:lnTo>
                <a:lnTo>
                  <a:pt x="738038" y="1250536"/>
                </a:lnTo>
                <a:cubicBezTo>
                  <a:pt x="738038" y="1256903"/>
                  <a:pt x="734645" y="1262780"/>
                  <a:pt x="729132" y="1265964"/>
                </a:cubicBezTo>
                <a:lnTo>
                  <a:pt x="566301" y="1359977"/>
                </a:lnTo>
                <a:lnTo>
                  <a:pt x="729132" y="1453992"/>
                </a:lnTo>
                <a:lnTo>
                  <a:pt x="730702" y="1456711"/>
                </a:lnTo>
                <a:lnTo>
                  <a:pt x="735654" y="1460515"/>
                </a:lnTo>
                <a:lnTo>
                  <a:pt x="736468" y="1466699"/>
                </a:lnTo>
                <a:lnTo>
                  <a:pt x="738038" y="1469420"/>
                </a:lnTo>
                <a:lnTo>
                  <a:pt x="738038" y="1874956"/>
                </a:lnTo>
                <a:cubicBezTo>
                  <a:pt x="738038" y="1881323"/>
                  <a:pt x="734645" y="1887200"/>
                  <a:pt x="729132" y="1890384"/>
                </a:cubicBezTo>
                <a:lnTo>
                  <a:pt x="377924" y="2093161"/>
                </a:lnTo>
                <a:cubicBezTo>
                  <a:pt x="375167" y="2094745"/>
                  <a:pt x="372098" y="2095544"/>
                  <a:pt x="369019" y="2095544"/>
                </a:cubicBezTo>
                <a:cubicBezTo>
                  <a:pt x="365939" y="2095544"/>
                  <a:pt x="362870" y="2094745"/>
                  <a:pt x="360113" y="2093161"/>
                </a:cubicBezTo>
                <a:lnTo>
                  <a:pt x="8906" y="1890384"/>
                </a:lnTo>
                <a:cubicBezTo>
                  <a:pt x="3392" y="1887200"/>
                  <a:pt x="0" y="1881323"/>
                  <a:pt x="0" y="1874956"/>
                </a:cubicBezTo>
                <a:close/>
              </a:path>
            </a:pathLst>
          </a:custGeom>
          <a:solidFill>
            <a:schemeClr val="bg1">
              <a:alpha val="33000"/>
            </a:schemeClr>
          </a:solidFill>
          <a:ln w="10658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zh-CN" altLang="en-US"/>
          </a:p>
        </p:txBody>
      </p:sp>
      <p:cxnSp>
        <p:nvCxnSpPr>
          <p:cNvPr id="62" name="直接连接符 61"/>
          <p:cNvCxnSpPr/>
          <p:nvPr/>
        </p:nvCxnSpPr>
        <p:spPr>
          <a:xfrm>
            <a:off x="7977188" y="1232209"/>
            <a:ext cx="0" cy="247554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" name="组合 72"/>
          <p:cNvGrpSpPr/>
          <p:nvPr/>
        </p:nvGrpSpPr>
        <p:grpSpPr>
          <a:xfrm>
            <a:off x="10477500" y="529648"/>
            <a:ext cx="1019175" cy="270452"/>
            <a:chOff x="9791700" y="800100"/>
            <a:chExt cx="1704975" cy="452438"/>
          </a:xfrm>
        </p:grpSpPr>
        <p:sp>
          <p:nvSpPr>
            <p:cNvPr id="64" name="矩形 63"/>
            <p:cNvSpPr/>
            <p:nvPr/>
          </p:nvSpPr>
          <p:spPr>
            <a:xfrm>
              <a:off x="9791700" y="800100"/>
              <a:ext cx="1704975" cy="452438"/>
            </a:xfrm>
            <a:prstGeom prst="rect">
              <a:avLst/>
            </a:pr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67" name="直接连接符 66"/>
            <p:cNvCxnSpPr/>
            <p:nvPr/>
          </p:nvCxnSpPr>
          <p:spPr>
            <a:xfrm>
              <a:off x="11120438" y="800100"/>
              <a:ext cx="0" cy="452438"/>
            </a:xfrm>
            <a:prstGeom prst="line">
              <a:avLst/>
            </a:prstGeom>
            <a:ln w="158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接连接符 68"/>
            <p:cNvCxnSpPr/>
            <p:nvPr/>
          </p:nvCxnSpPr>
          <p:spPr>
            <a:xfrm flipV="1">
              <a:off x="11120438" y="800100"/>
              <a:ext cx="376237" cy="452438"/>
            </a:xfrm>
            <a:prstGeom prst="line">
              <a:avLst/>
            </a:prstGeom>
            <a:ln w="158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2" name="组合 71"/>
            <p:cNvGrpSpPr/>
            <p:nvPr/>
          </p:nvGrpSpPr>
          <p:grpSpPr>
            <a:xfrm>
              <a:off x="9926603" y="932390"/>
              <a:ext cx="1088156" cy="187859"/>
              <a:chOff x="9926603" y="925208"/>
              <a:chExt cx="1088156" cy="187859"/>
            </a:xfrm>
          </p:grpSpPr>
          <p:sp>
            <p:nvSpPr>
              <p:cNvPr id="136" name="任意多边形: 形状 135"/>
              <p:cNvSpPr/>
              <p:nvPr/>
            </p:nvSpPr>
            <p:spPr>
              <a:xfrm>
                <a:off x="10339800" y="925208"/>
                <a:ext cx="144158" cy="187859"/>
              </a:xfrm>
              <a:custGeom>
                <a:avLst/>
                <a:gdLst/>
                <a:ahLst/>
                <a:cxnLst/>
                <a:rect l="l" t="t" r="r" b="b"/>
                <a:pathLst>
                  <a:path w="144158" h="187859">
                    <a:moveTo>
                      <a:pt x="75846" y="0"/>
                    </a:moveTo>
                    <a:cubicBezTo>
                      <a:pt x="89241" y="0"/>
                      <a:pt x="101066" y="2323"/>
                      <a:pt x="111321" y="6970"/>
                    </a:cubicBezTo>
                    <a:cubicBezTo>
                      <a:pt x="121576" y="11616"/>
                      <a:pt x="129613" y="18187"/>
                      <a:pt x="135431" y="26685"/>
                    </a:cubicBezTo>
                    <a:cubicBezTo>
                      <a:pt x="141249" y="35182"/>
                      <a:pt x="144158" y="45207"/>
                      <a:pt x="144158" y="56760"/>
                    </a:cubicBezTo>
                    <a:lnTo>
                      <a:pt x="100333" y="56760"/>
                    </a:lnTo>
                    <a:cubicBezTo>
                      <a:pt x="100333" y="52155"/>
                      <a:pt x="99391" y="48095"/>
                      <a:pt x="97508" y="44579"/>
                    </a:cubicBezTo>
                    <a:cubicBezTo>
                      <a:pt x="95624" y="41063"/>
                      <a:pt x="92799" y="38300"/>
                      <a:pt x="89032" y="36291"/>
                    </a:cubicBezTo>
                    <a:cubicBezTo>
                      <a:pt x="85264" y="34282"/>
                      <a:pt x="80534" y="33277"/>
                      <a:pt x="74842" y="33277"/>
                    </a:cubicBezTo>
                    <a:cubicBezTo>
                      <a:pt x="69316" y="33277"/>
                      <a:pt x="64670" y="34114"/>
                      <a:pt x="60903" y="35789"/>
                    </a:cubicBezTo>
                    <a:cubicBezTo>
                      <a:pt x="57136" y="37463"/>
                      <a:pt x="54289" y="39702"/>
                      <a:pt x="52364" y="42507"/>
                    </a:cubicBezTo>
                    <a:cubicBezTo>
                      <a:pt x="50439" y="45311"/>
                      <a:pt x="49476" y="48388"/>
                      <a:pt x="49476" y="51737"/>
                    </a:cubicBezTo>
                    <a:cubicBezTo>
                      <a:pt x="49476" y="54499"/>
                      <a:pt x="50250" y="56990"/>
                      <a:pt x="51799" y="59208"/>
                    </a:cubicBezTo>
                    <a:cubicBezTo>
                      <a:pt x="53348" y="61427"/>
                      <a:pt x="55566" y="63499"/>
                      <a:pt x="58454" y="65424"/>
                    </a:cubicBezTo>
                    <a:cubicBezTo>
                      <a:pt x="61343" y="67350"/>
                      <a:pt x="64859" y="69191"/>
                      <a:pt x="69003" y="70949"/>
                    </a:cubicBezTo>
                    <a:cubicBezTo>
                      <a:pt x="73146" y="72707"/>
                      <a:pt x="77814" y="74424"/>
                      <a:pt x="83004" y="76098"/>
                    </a:cubicBezTo>
                    <a:cubicBezTo>
                      <a:pt x="92715" y="79195"/>
                      <a:pt x="101359" y="82649"/>
                      <a:pt x="108935" y="86458"/>
                    </a:cubicBezTo>
                    <a:cubicBezTo>
                      <a:pt x="116511" y="90267"/>
                      <a:pt x="122916" y="94578"/>
                      <a:pt x="128148" y="99392"/>
                    </a:cubicBezTo>
                    <a:cubicBezTo>
                      <a:pt x="133380" y="104205"/>
                      <a:pt x="137356" y="109668"/>
                      <a:pt x="140077" y="115779"/>
                    </a:cubicBezTo>
                    <a:cubicBezTo>
                      <a:pt x="142798" y="121890"/>
                      <a:pt x="144158" y="128797"/>
                      <a:pt x="144158" y="136499"/>
                    </a:cubicBezTo>
                    <a:cubicBezTo>
                      <a:pt x="144158" y="144703"/>
                      <a:pt x="142568" y="151986"/>
                      <a:pt x="139387" y="158349"/>
                    </a:cubicBezTo>
                    <a:cubicBezTo>
                      <a:pt x="136205" y="164711"/>
                      <a:pt x="131643" y="170090"/>
                      <a:pt x="125699" y="174485"/>
                    </a:cubicBezTo>
                    <a:cubicBezTo>
                      <a:pt x="119755" y="178880"/>
                      <a:pt x="112639" y="182208"/>
                      <a:pt x="104352" y="184468"/>
                    </a:cubicBezTo>
                    <a:cubicBezTo>
                      <a:pt x="96064" y="186728"/>
                      <a:pt x="86813" y="187859"/>
                      <a:pt x="76600" y="187859"/>
                    </a:cubicBezTo>
                    <a:cubicBezTo>
                      <a:pt x="67224" y="187859"/>
                      <a:pt x="57994" y="186666"/>
                      <a:pt x="48911" y="184280"/>
                    </a:cubicBezTo>
                    <a:cubicBezTo>
                      <a:pt x="39828" y="181894"/>
                      <a:pt x="31602" y="178210"/>
                      <a:pt x="24236" y="173229"/>
                    </a:cubicBezTo>
                    <a:cubicBezTo>
                      <a:pt x="16868" y="168248"/>
                      <a:pt x="10987" y="161844"/>
                      <a:pt x="6592" y="154016"/>
                    </a:cubicBezTo>
                    <a:cubicBezTo>
                      <a:pt x="2197" y="146189"/>
                      <a:pt x="0" y="136876"/>
                      <a:pt x="0" y="126076"/>
                    </a:cubicBezTo>
                    <a:lnTo>
                      <a:pt x="44202" y="126076"/>
                    </a:lnTo>
                    <a:cubicBezTo>
                      <a:pt x="44202" y="131434"/>
                      <a:pt x="44913" y="135955"/>
                      <a:pt x="46336" y="139638"/>
                    </a:cubicBezTo>
                    <a:cubicBezTo>
                      <a:pt x="47760" y="143322"/>
                      <a:pt x="49852" y="146273"/>
                      <a:pt x="52615" y="148491"/>
                    </a:cubicBezTo>
                    <a:cubicBezTo>
                      <a:pt x="55378" y="150710"/>
                      <a:pt x="58768" y="152300"/>
                      <a:pt x="62787" y="153263"/>
                    </a:cubicBezTo>
                    <a:cubicBezTo>
                      <a:pt x="66805" y="154226"/>
                      <a:pt x="71409" y="154707"/>
                      <a:pt x="76600" y="154707"/>
                    </a:cubicBezTo>
                    <a:cubicBezTo>
                      <a:pt x="82209" y="154707"/>
                      <a:pt x="86729" y="153891"/>
                      <a:pt x="90162" y="152258"/>
                    </a:cubicBezTo>
                    <a:cubicBezTo>
                      <a:pt x="93594" y="150626"/>
                      <a:pt x="96105" y="148449"/>
                      <a:pt x="97696" y="145729"/>
                    </a:cubicBezTo>
                    <a:cubicBezTo>
                      <a:pt x="99287" y="143008"/>
                      <a:pt x="100082" y="140015"/>
                      <a:pt x="100082" y="136750"/>
                    </a:cubicBezTo>
                    <a:cubicBezTo>
                      <a:pt x="100082" y="133904"/>
                      <a:pt x="99663" y="131329"/>
                      <a:pt x="98826" y="129027"/>
                    </a:cubicBezTo>
                    <a:cubicBezTo>
                      <a:pt x="97989" y="126725"/>
                      <a:pt x="96440" y="124569"/>
                      <a:pt x="94180" y="122560"/>
                    </a:cubicBezTo>
                    <a:cubicBezTo>
                      <a:pt x="91920" y="120551"/>
                      <a:pt x="88676" y="118521"/>
                      <a:pt x="84448" y="116470"/>
                    </a:cubicBezTo>
                    <a:cubicBezTo>
                      <a:pt x="80220" y="114419"/>
                      <a:pt x="74674" y="112263"/>
                      <a:pt x="67810" y="110003"/>
                    </a:cubicBezTo>
                    <a:cubicBezTo>
                      <a:pt x="59773" y="107324"/>
                      <a:pt x="52029" y="104289"/>
                      <a:pt x="44578" y="100899"/>
                    </a:cubicBezTo>
                    <a:cubicBezTo>
                      <a:pt x="37128" y="97508"/>
                      <a:pt x="30472" y="93532"/>
                      <a:pt x="24612" y="88969"/>
                    </a:cubicBezTo>
                    <a:cubicBezTo>
                      <a:pt x="18752" y="84407"/>
                      <a:pt x="14106" y="79049"/>
                      <a:pt x="10674" y="72896"/>
                    </a:cubicBezTo>
                    <a:cubicBezTo>
                      <a:pt x="7241" y="66743"/>
                      <a:pt x="5525" y="59564"/>
                      <a:pt x="5525" y="51360"/>
                    </a:cubicBezTo>
                    <a:cubicBezTo>
                      <a:pt x="5525" y="43491"/>
                      <a:pt x="7283" y="36396"/>
                      <a:pt x="10799" y="30075"/>
                    </a:cubicBezTo>
                    <a:cubicBezTo>
                      <a:pt x="14315" y="23755"/>
                      <a:pt x="19233" y="18355"/>
                      <a:pt x="25554" y="13876"/>
                    </a:cubicBezTo>
                    <a:cubicBezTo>
                      <a:pt x="31875" y="9397"/>
                      <a:pt x="39304" y="5965"/>
                      <a:pt x="47843" y="3579"/>
                    </a:cubicBezTo>
                    <a:cubicBezTo>
                      <a:pt x="56382" y="1193"/>
                      <a:pt x="65717" y="0"/>
                      <a:pt x="7584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135" name="任意多边形: 形状 134"/>
              <p:cNvSpPr/>
              <p:nvPr/>
            </p:nvSpPr>
            <p:spPr>
              <a:xfrm>
                <a:off x="10854904" y="925208"/>
                <a:ext cx="159855" cy="187859"/>
              </a:xfrm>
              <a:custGeom>
                <a:avLst/>
                <a:gdLst/>
                <a:ahLst/>
                <a:cxnLst/>
                <a:rect l="l" t="t" r="r" b="b"/>
                <a:pathLst>
                  <a:path w="159855" h="187859">
                    <a:moveTo>
                      <a:pt x="79865" y="0"/>
                    </a:moveTo>
                    <a:cubicBezTo>
                      <a:pt x="91585" y="0"/>
                      <a:pt x="102322" y="2072"/>
                      <a:pt x="112075" y="6216"/>
                    </a:cubicBezTo>
                    <a:cubicBezTo>
                      <a:pt x="121828" y="10360"/>
                      <a:pt x="130262" y="16346"/>
                      <a:pt x="137378" y="24173"/>
                    </a:cubicBezTo>
                    <a:cubicBezTo>
                      <a:pt x="144494" y="32001"/>
                      <a:pt x="150019" y="41481"/>
                      <a:pt x="153953" y="52616"/>
                    </a:cubicBezTo>
                    <a:cubicBezTo>
                      <a:pt x="157888" y="63750"/>
                      <a:pt x="159855" y="76307"/>
                      <a:pt x="159855" y="90288"/>
                    </a:cubicBezTo>
                    <a:lnTo>
                      <a:pt x="159855" y="97697"/>
                    </a:lnTo>
                    <a:cubicBezTo>
                      <a:pt x="159855" y="111677"/>
                      <a:pt x="157909" y="124214"/>
                      <a:pt x="154016" y="135306"/>
                    </a:cubicBezTo>
                    <a:cubicBezTo>
                      <a:pt x="150123" y="146398"/>
                      <a:pt x="144619" y="155858"/>
                      <a:pt x="137503" y="163686"/>
                    </a:cubicBezTo>
                    <a:cubicBezTo>
                      <a:pt x="130387" y="171513"/>
                      <a:pt x="121974" y="177499"/>
                      <a:pt x="112263" y="181643"/>
                    </a:cubicBezTo>
                    <a:cubicBezTo>
                      <a:pt x="102552" y="185787"/>
                      <a:pt x="91836" y="187859"/>
                      <a:pt x="80116" y="187859"/>
                    </a:cubicBezTo>
                    <a:cubicBezTo>
                      <a:pt x="68312" y="187859"/>
                      <a:pt x="57534" y="185787"/>
                      <a:pt x="47781" y="181643"/>
                    </a:cubicBezTo>
                    <a:cubicBezTo>
                      <a:pt x="38028" y="177499"/>
                      <a:pt x="29573" y="171513"/>
                      <a:pt x="22415" y="163686"/>
                    </a:cubicBezTo>
                    <a:cubicBezTo>
                      <a:pt x="15257" y="155858"/>
                      <a:pt x="9732" y="146398"/>
                      <a:pt x="5839" y="135306"/>
                    </a:cubicBezTo>
                    <a:cubicBezTo>
                      <a:pt x="1947" y="124214"/>
                      <a:pt x="0" y="111677"/>
                      <a:pt x="0" y="97697"/>
                    </a:cubicBezTo>
                    <a:lnTo>
                      <a:pt x="0" y="90288"/>
                    </a:lnTo>
                    <a:cubicBezTo>
                      <a:pt x="0" y="76307"/>
                      <a:pt x="1947" y="63750"/>
                      <a:pt x="5839" y="52616"/>
                    </a:cubicBezTo>
                    <a:cubicBezTo>
                      <a:pt x="9732" y="41481"/>
                      <a:pt x="15215" y="32001"/>
                      <a:pt x="22289" y="24173"/>
                    </a:cubicBezTo>
                    <a:cubicBezTo>
                      <a:pt x="29363" y="16346"/>
                      <a:pt x="37777" y="10360"/>
                      <a:pt x="47530" y="6216"/>
                    </a:cubicBezTo>
                    <a:cubicBezTo>
                      <a:pt x="57283" y="2072"/>
                      <a:pt x="68061" y="0"/>
                      <a:pt x="79865" y="0"/>
                    </a:cubicBezTo>
                    <a:close/>
                    <a:moveTo>
                      <a:pt x="79865" y="34533"/>
                    </a:moveTo>
                    <a:cubicBezTo>
                      <a:pt x="74005" y="34533"/>
                      <a:pt x="68898" y="35726"/>
                      <a:pt x="64545" y="38112"/>
                    </a:cubicBezTo>
                    <a:cubicBezTo>
                      <a:pt x="60192" y="40498"/>
                      <a:pt x="56550" y="44035"/>
                      <a:pt x="53620" y="48723"/>
                    </a:cubicBezTo>
                    <a:cubicBezTo>
                      <a:pt x="50690" y="53411"/>
                      <a:pt x="48493" y="59208"/>
                      <a:pt x="47027" y="66115"/>
                    </a:cubicBezTo>
                    <a:cubicBezTo>
                      <a:pt x="45563" y="73021"/>
                      <a:pt x="44830" y="80995"/>
                      <a:pt x="44830" y="90037"/>
                    </a:cubicBezTo>
                    <a:lnTo>
                      <a:pt x="44830" y="97697"/>
                    </a:lnTo>
                    <a:cubicBezTo>
                      <a:pt x="44830" y="106654"/>
                      <a:pt x="45563" y="114586"/>
                      <a:pt x="47027" y="121493"/>
                    </a:cubicBezTo>
                    <a:cubicBezTo>
                      <a:pt x="48493" y="128399"/>
                      <a:pt x="50711" y="134239"/>
                      <a:pt x="53683" y="139010"/>
                    </a:cubicBezTo>
                    <a:cubicBezTo>
                      <a:pt x="56655" y="143782"/>
                      <a:pt x="60338" y="147382"/>
                      <a:pt x="64733" y="149810"/>
                    </a:cubicBezTo>
                    <a:cubicBezTo>
                      <a:pt x="69129" y="152237"/>
                      <a:pt x="74256" y="153451"/>
                      <a:pt x="80116" y="153451"/>
                    </a:cubicBezTo>
                    <a:cubicBezTo>
                      <a:pt x="85725" y="153451"/>
                      <a:pt x="90706" y="152237"/>
                      <a:pt x="95059" y="149810"/>
                    </a:cubicBezTo>
                    <a:cubicBezTo>
                      <a:pt x="99413" y="147382"/>
                      <a:pt x="103075" y="143782"/>
                      <a:pt x="106047" y="139010"/>
                    </a:cubicBezTo>
                    <a:cubicBezTo>
                      <a:pt x="109019" y="134239"/>
                      <a:pt x="111279" y="128399"/>
                      <a:pt x="112828" y="121493"/>
                    </a:cubicBezTo>
                    <a:cubicBezTo>
                      <a:pt x="114377" y="114586"/>
                      <a:pt x="115151" y="106654"/>
                      <a:pt x="115151" y="97697"/>
                    </a:cubicBezTo>
                    <a:lnTo>
                      <a:pt x="115151" y="90037"/>
                    </a:lnTo>
                    <a:cubicBezTo>
                      <a:pt x="115151" y="80995"/>
                      <a:pt x="114377" y="73021"/>
                      <a:pt x="112828" y="66115"/>
                    </a:cubicBezTo>
                    <a:cubicBezTo>
                      <a:pt x="111279" y="59208"/>
                      <a:pt x="108998" y="53411"/>
                      <a:pt x="105984" y="48723"/>
                    </a:cubicBezTo>
                    <a:cubicBezTo>
                      <a:pt x="102971" y="44035"/>
                      <a:pt x="99266" y="40498"/>
                      <a:pt x="94871" y="38112"/>
                    </a:cubicBezTo>
                    <a:cubicBezTo>
                      <a:pt x="90476" y="35726"/>
                      <a:pt x="85474" y="34533"/>
                      <a:pt x="79865" y="3453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任意多边形: 形状 133"/>
              <p:cNvSpPr/>
              <p:nvPr/>
            </p:nvSpPr>
            <p:spPr>
              <a:xfrm>
                <a:off x="9926603" y="927720"/>
                <a:ext cx="141521" cy="182835"/>
              </a:xfrm>
              <a:custGeom>
                <a:avLst/>
                <a:gdLst/>
                <a:ahLst/>
                <a:cxnLst/>
                <a:rect l="l" t="t" r="r" b="b"/>
                <a:pathLst>
                  <a:path w="141521" h="182835">
                    <a:moveTo>
                      <a:pt x="0" y="0"/>
                    </a:moveTo>
                    <a:lnTo>
                      <a:pt x="65675" y="0"/>
                    </a:lnTo>
                    <a:cubicBezTo>
                      <a:pt x="76976" y="0"/>
                      <a:pt x="87064" y="1025"/>
                      <a:pt x="95938" y="3076"/>
                    </a:cubicBezTo>
                    <a:cubicBezTo>
                      <a:pt x="104812" y="5127"/>
                      <a:pt x="112367" y="8246"/>
                      <a:pt x="118604" y="12431"/>
                    </a:cubicBezTo>
                    <a:cubicBezTo>
                      <a:pt x="124841" y="16617"/>
                      <a:pt x="129592" y="21870"/>
                      <a:pt x="132857" y="28191"/>
                    </a:cubicBezTo>
                    <a:cubicBezTo>
                      <a:pt x="136122" y="34512"/>
                      <a:pt x="137754" y="41941"/>
                      <a:pt x="137754" y="50480"/>
                    </a:cubicBezTo>
                    <a:cubicBezTo>
                      <a:pt x="137754" y="57931"/>
                      <a:pt x="136164" y="64921"/>
                      <a:pt x="132982" y="71451"/>
                    </a:cubicBezTo>
                    <a:cubicBezTo>
                      <a:pt x="129801" y="77981"/>
                      <a:pt x="124506" y="83276"/>
                      <a:pt x="117097" y="87336"/>
                    </a:cubicBezTo>
                    <a:lnTo>
                      <a:pt x="111116" y="89444"/>
                    </a:lnTo>
                    <a:lnTo>
                      <a:pt x="121492" y="92924"/>
                    </a:lnTo>
                    <a:cubicBezTo>
                      <a:pt x="128650" y="96859"/>
                      <a:pt x="133778" y="102049"/>
                      <a:pt x="136875" y="108495"/>
                    </a:cubicBezTo>
                    <a:cubicBezTo>
                      <a:pt x="139973" y="114942"/>
                      <a:pt x="141521" y="121681"/>
                      <a:pt x="141521" y="128713"/>
                    </a:cubicBezTo>
                    <a:cubicBezTo>
                      <a:pt x="141521" y="140684"/>
                      <a:pt x="138947" y="150688"/>
                      <a:pt x="133798" y="158725"/>
                    </a:cubicBezTo>
                    <a:cubicBezTo>
                      <a:pt x="128650" y="166762"/>
                      <a:pt x="120969" y="172789"/>
                      <a:pt x="110756" y="176808"/>
                    </a:cubicBezTo>
                    <a:cubicBezTo>
                      <a:pt x="100542" y="180826"/>
                      <a:pt x="87901" y="182835"/>
                      <a:pt x="72832" y="182835"/>
                    </a:cubicBezTo>
                    <a:lnTo>
                      <a:pt x="44076" y="182835"/>
                    </a:lnTo>
                    <a:lnTo>
                      <a:pt x="16827" y="182835"/>
                    </a:lnTo>
                    <a:lnTo>
                      <a:pt x="0" y="182835"/>
                    </a:lnTo>
                    <a:lnTo>
                      <a:pt x="0" y="0"/>
                    </a:lnTo>
                    <a:close/>
                    <a:moveTo>
                      <a:pt x="44076" y="34030"/>
                    </a:moveTo>
                    <a:lnTo>
                      <a:pt x="44076" y="76223"/>
                    </a:lnTo>
                    <a:lnTo>
                      <a:pt x="65424" y="76223"/>
                    </a:lnTo>
                    <a:cubicBezTo>
                      <a:pt x="72288" y="76223"/>
                      <a:pt x="77772" y="75449"/>
                      <a:pt x="81874" y="73900"/>
                    </a:cubicBezTo>
                    <a:cubicBezTo>
                      <a:pt x="85976" y="72351"/>
                      <a:pt x="88969" y="70070"/>
                      <a:pt x="90852" y="67056"/>
                    </a:cubicBezTo>
                    <a:cubicBezTo>
                      <a:pt x="92736" y="64042"/>
                      <a:pt x="93678" y="60275"/>
                      <a:pt x="93678" y="55754"/>
                    </a:cubicBezTo>
                    <a:cubicBezTo>
                      <a:pt x="93678" y="50564"/>
                      <a:pt x="92715" y="46378"/>
                      <a:pt x="90790" y="43197"/>
                    </a:cubicBezTo>
                    <a:cubicBezTo>
                      <a:pt x="88864" y="40016"/>
                      <a:pt x="85829" y="37693"/>
                      <a:pt x="81685" y="36228"/>
                    </a:cubicBezTo>
                    <a:cubicBezTo>
                      <a:pt x="77541" y="34763"/>
                      <a:pt x="72205" y="34030"/>
                      <a:pt x="65675" y="34030"/>
                    </a:cubicBezTo>
                    <a:lnTo>
                      <a:pt x="44076" y="34030"/>
                    </a:lnTo>
                    <a:close/>
                    <a:moveTo>
                      <a:pt x="44076" y="105105"/>
                    </a:moveTo>
                    <a:lnTo>
                      <a:pt x="44076" y="148930"/>
                    </a:lnTo>
                    <a:lnTo>
                      <a:pt x="72832" y="148930"/>
                    </a:lnTo>
                    <a:cubicBezTo>
                      <a:pt x="78860" y="148930"/>
                      <a:pt x="83695" y="147988"/>
                      <a:pt x="87336" y="146105"/>
                    </a:cubicBezTo>
                    <a:cubicBezTo>
                      <a:pt x="90978" y="144221"/>
                      <a:pt x="93615" y="141710"/>
                      <a:pt x="95247" y="138570"/>
                    </a:cubicBezTo>
                    <a:cubicBezTo>
                      <a:pt x="96880" y="135431"/>
                      <a:pt x="97696" y="131936"/>
                      <a:pt x="97696" y="128085"/>
                    </a:cubicBezTo>
                    <a:cubicBezTo>
                      <a:pt x="97696" y="123397"/>
                      <a:pt x="96922" y="119337"/>
                      <a:pt x="95373" y="115904"/>
                    </a:cubicBezTo>
                    <a:cubicBezTo>
                      <a:pt x="93824" y="112472"/>
                      <a:pt x="91376" y="109814"/>
                      <a:pt x="88027" y="107930"/>
                    </a:cubicBezTo>
                    <a:cubicBezTo>
                      <a:pt x="84678" y="106047"/>
                      <a:pt x="80199" y="105105"/>
                      <a:pt x="74590" y="105105"/>
                    </a:cubicBezTo>
                    <a:lnTo>
                      <a:pt x="44076" y="10510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任意多边形: 形状 132"/>
              <p:cNvSpPr/>
              <p:nvPr/>
            </p:nvSpPr>
            <p:spPr>
              <a:xfrm>
                <a:off x="10091416" y="927720"/>
                <a:ext cx="43951" cy="182835"/>
              </a:xfrm>
              <a:custGeom>
                <a:avLst/>
                <a:gdLst/>
                <a:ahLst/>
                <a:cxnLst/>
                <a:rect l="l" t="t" r="r" b="b"/>
                <a:pathLst>
                  <a:path w="43951" h="182835">
                    <a:moveTo>
                      <a:pt x="0" y="0"/>
                    </a:moveTo>
                    <a:lnTo>
                      <a:pt x="43951" y="0"/>
                    </a:lnTo>
                    <a:lnTo>
                      <a:pt x="43951" y="182835"/>
                    </a:lnTo>
                    <a:lnTo>
                      <a:pt x="0" y="18283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任意多边形: 形状 131"/>
              <p:cNvSpPr/>
              <p:nvPr/>
            </p:nvSpPr>
            <p:spPr>
              <a:xfrm>
                <a:off x="10164728" y="927720"/>
                <a:ext cx="152697" cy="182835"/>
              </a:xfrm>
              <a:custGeom>
                <a:avLst/>
                <a:gdLst/>
                <a:ahLst/>
                <a:cxnLst/>
                <a:rect l="l" t="t" r="r" b="b"/>
                <a:pathLst>
                  <a:path w="152697" h="182835">
                    <a:moveTo>
                      <a:pt x="0" y="0"/>
                    </a:moveTo>
                    <a:lnTo>
                      <a:pt x="44076" y="0"/>
                    </a:lnTo>
                    <a:lnTo>
                      <a:pt x="108747" y="113769"/>
                    </a:lnTo>
                    <a:lnTo>
                      <a:pt x="108747" y="0"/>
                    </a:lnTo>
                    <a:lnTo>
                      <a:pt x="152697" y="0"/>
                    </a:lnTo>
                    <a:lnTo>
                      <a:pt x="152697" y="182835"/>
                    </a:lnTo>
                    <a:lnTo>
                      <a:pt x="108747" y="182835"/>
                    </a:lnTo>
                    <a:lnTo>
                      <a:pt x="44076" y="69065"/>
                    </a:lnTo>
                    <a:lnTo>
                      <a:pt x="44076" y="182835"/>
                    </a:lnTo>
                    <a:lnTo>
                      <a:pt x="0" y="18283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131" name="任意多边形: 形状 130"/>
              <p:cNvSpPr/>
              <p:nvPr/>
            </p:nvSpPr>
            <p:spPr>
              <a:xfrm>
                <a:off x="10507628" y="927720"/>
                <a:ext cx="152823" cy="182835"/>
              </a:xfrm>
              <a:custGeom>
                <a:avLst/>
                <a:gdLst/>
                <a:ahLst/>
                <a:cxnLst/>
                <a:rect l="l" t="t" r="r" b="b"/>
                <a:pathLst>
                  <a:path w="152823" h="182835">
                    <a:moveTo>
                      <a:pt x="0" y="0"/>
                    </a:moveTo>
                    <a:lnTo>
                      <a:pt x="44076" y="0"/>
                    </a:lnTo>
                    <a:lnTo>
                      <a:pt x="44076" y="72581"/>
                    </a:lnTo>
                    <a:lnTo>
                      <a:pt x="108872" y="72581"/>
                    </a:lnTo>
                    <a:lnTo>
                      <a:pt x="108872" y="0"/>
                    </a:lnTo>
                    <a:lnTo>
                      <a:pt x="152823" y="0"/>
                    </a:lnTo>
                    <a:lnTo>
                      <a:pt x="152823" y="182835"/>
                    </a:lnTo>
                    <a:lnTo>
                      <a:pt x="108872" y="182835"/>
                    </a:lnTo>
                    <a:lnTo>
                      <a:pt x="108872" y="106486"/>
                    </a:lnTo>
                    <a:lnTo>
                      <a:pt x="44076" y="106486"/>
                    </a:lnTo>
                    <a:lnTo>
                      <a:pt x="44076" y="182835"/>
                    </a:lnTo>
                    <a:lnTo>
                      <a:pt x="0" y="18283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任意多边形: 形状 129"/>
              <p:cNvSpPr/>
              <p:nvPr/>
            </p:nvSpPr>
            <p:spPr>
              <a:xfrm>
                <a:off x="10674162" y="927720"/>
                <a:ext cx="176305" cy="182835"/>
              </a:xfrm>
              <a:custGeom>
                <a:avLst/>
                <a:gdLst/>
                <a:ahLst/>
                <a:cxnLst/>
                <a:rect l="l" t="t" r="r" b="b"/>
                <a:pathLst>
                  <a:path w="176305" h="182835">
                    <a:moveTo>
                      <a:pt x="67182" y="0"/>
                    </a:moveTo>
                    <a:lnTo>
                      <a:pt x="78358" y="0"/>
                    </a:lnTo>
                    <a:lnTo>
                      <a:pt x="97194" y="0"/>
                    </a:lnTo>
                    <a:lnTo>
                      <a:pt x="108747" y="0"/>
                    </a:lnTo>
                    <a:lnTo>
                      <a:pt x="176305" y="182835"/>
                    </a:lnTo>
                    <a:lnTo>
                      <a:pt x="128838" y="182835"/>
                    </a:lnTo>
                    <a:lnTo>
                      <a:pt x="118265" y="148679"/>
                    </a:lnTo>
                    <a:lnTo>
                      <a:pt x="57885" y="148679"/>
                    </a:lnTo>
                    <a:lnTo>
                      <a:pt x="47341" y="182835"/>
                    </a:lnTo>
                    <a:lnTo>
                      <a:pt x="0" y="182835"/>
                    </a:lnTo>
                    <a:lnTo>
                      <a:pt x="67182" y="0"/>
                    </a:lnTo>
                    <a:close/>
                    <a:moveTo>
                      <a:pt x="88032" y="51018"/>
                    </a:moveTo>
                    <a:lnTo>
                      <a:pt x="68390" y="114649"/>
                    </a:lnTo>
                    <a:lnTo>
                      <a:pt x="107730" y="114649"/>
                    </a:lnTo>
                    <a:lnTo>
                      <a:pt x="88032" y="5101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153" name="文本框 152"/>
          <p:cNvSpPr txBox="1"/>
          <p:nvPr/>
        </p:nvSpPr>
        <p:spPr>
          <a:xfrm>
            <a:off x="8218948" y="1755622"/>
            <a:ext cx="3242337" cy="19697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3200" dirty="0">
                <a:solidFill>
                  <a:schemeClr val="bg1"/>
                </a:solidFill>
                <a:ea typeface="+mj-ea"/>
              </a:rPr>
              <a:t>Klein blue year-end summary business template</a:t>
            </a:r>
            <a:endParaRPr lang="zh-CN" altLang="en-US" sz="3200" dirty="0">
              <a:solidFill>
                <a:schemeClr val="bg1"/>
              </a:solidFill>
              <a:ea typeface="+mj-ea"/>
            </a:endParaRPr>
          </a:p>
        </p:txBody>
      </p:sp>
      <p:sp>
        <p:nvSpPr>
          <p:cNvPr id="97" name="文本框 96"/>
          <p:cNvSpPr txBox="1"/>
          <p:nvPr/>
        </p:nvSpPr>
        <p:spPr>
          <a:xfrm>
            <a:off x="692691" y="4139865"/>
            <a:ext cx="1508125" cy="27686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zh-CN" altLang="en-US" dirty="0">
                <a:solidFill>
                  <a:schemeClr val="accent2"/>
                </a:solidFill>
                <a:latin typeface="+mn-ea"/>
              </a:rPr>
              <a:t>彙報人：</a:t>
            </a:r>
            <a:r>
              <a:rPr lang="en-US" altLang="zh-CN" dirty="0">
                <a:solidFill>
                  <a:schemeClr val="accent2"/>
                </a:solidFill>
                <a:latin typeface="+mn-ea"/>
              </a:rPr>
              <a:t>XXX</a:t>
            </a:r>
            <a:endParaRPr lang="zh-CN" altLang="en-US" dirty="0">
              <a:solidFill>
                <a:schemeClr val="accent2"/>
              </a:solidFill>
              <a:latin typeface="+mn-ea"/>
            </a:endParaRPr>
          </a:p>
        </p:txBody>
      </p:sp>
      <p:sp>
        <p:nvSpPr>
          <p:cNvPr id="165" name="文本框 164"/>
          <p:cNvSpPr txBox="1"/>
          <p:nvPr/>
        </p:nvSpPr>
        <p:spPr>
          <a:xfrm>
            <a:off x="2770377" y="4139865"/>
            <a:ext cx="2000250" cy="27686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zh-CN" altLang="en-US" dirty="0">
                <a:solidFill>
                  <a:schemeClr val="accent2"/>
                </a:solidFill>
                <a:latin typeface="+mn-ea"/>
              </a:rPr>
              <a:t>彙報時間：</a:t>
            </a:r>
            <a:r>
              <a:rPr lang="en-US" altLang="zh-CN" dirty="0">
                <a:solidFill>
                  <a:schemeClr val="accent2"/>
                </a:solidFill>
                <a:latin typeface="+mn-ea"/>
              </a:rPr>
              <a:t>XX-XX</a:t>
            </a:r>
            <a:endParaRPr lang="zh-CN" altLang="en-US" dirty="0">
              <a:solidFill>
                <a:schemeClr val="accent2"/>
              </a:solidFill>
              <a:latin typeface="+mn-ea"/>
            </a:endParaRPr>
          </a:p>
        </p:txBody>
      </p:sp>
      <p:grpSp>
        <p:nvGrpSpPr>
          <p:cNvPr id="104" name="组合 103"/>
          <p:cNvGrpSpPr/>
          <p:nvPr/>
        </p:nvGrpSpPr>
        <p:grpSpPr>
          <a:xfrm>
            <a:off x="5400674" y="1487226"/>
            <a:ext cx="1917699" cy="830580"/>
            <a:chOff x="4873624" y="1464076"/>
            <a:chExt cx="2444750" cy="830580"/>
          </a:xfrm>
        </p:grpSpPr>
        <p:sp>
          <p:nvSpPr>
            <p:cNvPr id="101" name="矩形 100"/>
            <p:cNvSpPr/>
            <p:nvPr/>
          </p:nvSpPr>
          <p:spPr>
            <a:xfrm>
              <a:off x="4873624" y="1498574"/>
              <a:ext cx="2444750" cy="76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2" name="文本框 101"/>
            <p:cNvSpPr txBox="1"/>
            <p:nvPr/>
          </p:nvSpPr>
          <p:spPr>
            <a:xfrm>
              <a:off x="4873624" y="1464076"/>
              <a:ext cx="2444750" cy="8305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zh-CN" sz="5400" dirty="0">
                  <a:ln w="9525">
                    <a:solidFill>
                      <a:schemeClr val="accent1"/>
                    </a:solidFill>
                  </a:ln>
                  <a:noFill/>
                  <a:latin typeface="+mj-lt"/>
                  <a:ea typeface="+mj-ea"/>
                </a:rPr>
                <a:t>20XX</a:t>
              </a:r>
              <a:endParaRPr lang="zh-CN" altLang="en-US" sz="5400" dirty="0">
                <a:ln w="9525">
                  <a:solidFill>
                    <a:schemeClr val="accent1"/>
                  </a:solidFill>
                </a:ln>
                <a:noFill/>
                <a:latin typeface="+mj-lt"/>
                <a:ea typeface="+mj-ea"/>
              </a:endParaRPr>
            </a:p>
          </p:txBody>
        </p:sp>
      </p:grpSp>
      <p:cxnSp>
        <p:nvCxnSpPr>
          <p:cNvPr id="106" name="直接连接符 105"/>
          <p:cNvCxnSpPr/>
          <p:nvPr/>
        </p:nvCxnSpPr>
        <p:spPr>
          <a:xfrm flipV="1">
            <a:off x="4111159" y="1521724"/>
            <a:ext cx="1117600" cy="762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1180215" y="520700"/>
            <a:ext cx="4064000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3200" dirty="0">
                <a:solidFill>
                  <a:schemeClr val="accent1"/>
                </a:solidFill>
                <a:latin typeface="+mj-ea"/>
                <a:ea typeface="+mj-ea"/>
              </a:rPr>
              <a:t>請在此處置入本頁標題</a:t>
            </a:r>
            <a:endParaRPr lang="zh-CN" altLang="en-US" sz="3200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695325" y="586240"/>
            <a:ext cx="361873" cy="361363"/>
            <a:chOff x="68734" y="372855"/>
            <a:chExt cx="535935" cy="535180"/>
          </a:xfrm>
        </p:grpSpPr>
        <p:sp>
          <p:nvSpPr>
            <p:cNvPr id="9" name="图形 7"/>
            <p:cNvSpPr/>
            <p:nvPr/>
          </p:nvSpPr>
          <p:spPr>
            <a:xfrm rot="20839156">
              <a:off x="149221" y="372855"/>
              <a:ext cx="408687" cy="297135"/>
            </a:xfrm>
            <a:custGeom>
              <a:avLst/>
              <a:gdLst>
                <a:gd name="connsiteX0" fmla="*/ 240759 w 408687"/>
                <a:gd name="connsiteY0" fmla="*/ 0 h 297135"/>
                <a:gd name="connsiteX1" fmla="*/ 408688 w 408687"/>
                <a:gd name="connsiteY1" fmla="*/ 229800 h 297135"/>
                <a:gd name="connsiteX2" fmla="*/ 167391 w 408687"/>
                <a:gd name="connsiteY2" fmla="*/ 297135 h 297135"/>
                <a:gd name="connsiteX3" fmla="*/ 0 w 408687"/>
                <a:gd name="connsiteY3" fmla="*/ 60008 h 29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8687" h="297135">
                  <a:moveTo>
                    <a:pt x="240759" y="0"/>
                  </a:moveTo>
                  <a:lnTo>
                    <a:pt x="408688" y="229800"/>
                  </a:lnTo>
                  <a:lnTo>
                    <a:pt x="167391" y="297135"/>
                  </a:lnTo>
                  <a:lnTo>
                    <a:pt x="0" y="60008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" name="图形 7"/>
            <p:cNvSpPr/>
            <p:nvPr/>
          </p:nvSpPr>
          <p:spPr>
            <a:xfrm rot="20839156">
              <a:off x="68734" y="468618"/>
              <a:ext cx="280996" cy="439417"/>
            </a:xfrm>
            <a:custGeom>
              <a:avLst/>
              <a:gdLst>
                <a:gd name="connsiteX0" fmla="*/ 113605 w 280996"/>
                <a:gd name="connsiteY0" fmla="*/ 0 h 439417"/>
                <a:gd name="connsiteX1" fmla="*/ 0 w 280996"/>
                <a:gd name="connsiteY1" fmla="*/ 208797 h 439417"/>
                <a:gd name="connsiteX2" fmla="*/ 168149 w 280996"/>
                <a:gd name="connsiteY2" fmla="*/ 439417 h 439417"/>
                <a:gd name="connsiteX3" fmla="*/ 280996 w 280996"/>
                <a:gd name="connsiteY3" fmla="*/ 237127 h 439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96" h="439417">
                  <a:moveTo>
                    <a:pt x="113605" y="0"/>
                  </a:moveTo>
                  <a:lnTo>
                    <a:pt x="0" y="208797"/>
                  </a:lnTo>
                  <a:lnTo>
                    <a:pt x="168149" y="439417"/>
                  </a:lnTo>
                  <a:lnTo>
                    <a:pt x="280996" y="237127"/>
                  </a:lnTo>
                  <a:close/>
                </a:path>
              </a:pathLst>
            </a:custGeom>
            <a:gradFill>
              <a:gsLst>
                <a:gs pos="75000">
                  <a:schemeClr val="accent1">
                    <a:lumMod val="75000"/>
                  </a:schemeClr>
                </a:gs>
                <a:gs pos="0">
                  <a:schemeClr val="accent1"/>
                </a:gs>
              </a:gsLst>
              <a:lin ang="0" scaled="0"/>
            </a:gradFill>
            <a:ln w="3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1" name="图形 7"/>
            <p:cNvSpPr/>
            <p:nvPr/>
          </p:nvSpPr>
          <p:spPr>
            <a:xfrm rot="20839156">
              <a:off x="250526" y="591397"/>
              <a:ext cx="354143" cy="269626"/>
            </a:xfrm>
            <a:custGeom>
              <a:avLst/>
              <a:gdLst>
                <a:gd name="connsiteX0" fmla="*/ 354143 w 354143"/>
                <a:gd name="connsiteY0" fmla="*/ 0 h 269626"/>
                <a:gd name="connsiteX1" fmla="*/ 238612 w 354143"/>
                <a:gd name="connsiteY1" fmla="*/ 206839 h 269626"/>
                <a:gd name="connsiteX2" fmla="*/ 0 w 354143"/>
                <a:gd name="connsiteY2" fmla="*/ 269626 h 269626"/>
                <a:gd name="connsiteX3" fmla="*/ 112847 w 354143"/>
                <a:gd name="connsiteY3" fmla="*/ 67335 h 26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4143" h="269626">
                  <a:moveTo>
                    <a:pt x="354143" y="0"/>
                  </a:moveTo>
                  <a:lnTo>
                    <a:pt x="238612" y="206839"/>
                  </a:lnTo>
                  <a:lnTo>
                    <a:pt x="0" y="269626"/>
                  </a:lnTo>
                  <a:lnTo>
                    <a:pt x="112847" y="67335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lumMod val="60000"/>
                    <a:lumOff val="40000"/>
                  </a:schemeClr>
                </a:gs>
                <a:gs pos="0">
                  <a:schemeClr val="accent1"/>
                </a:gs>
              </a:gsLst>
              <a:lin ang="0" scaled="0"/>
            </a:gradFill>
            <a:ln w="3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12" name="Freeform 17"/>
          <p:cNvSpPr/>
          <p:nvPr/>
        </p:nvSpPr>
        <p:spPr bwMode="auto">
          <a:xfrm>
            <a:off x="609602" y="1619254"/>
            <a:ext cx="2119115" cy="885885"/>
          </a:xfrm>
          <a:custGeom>
            <a:avLst/>
            <a:gdLst>
              <a:gd name="T0" fmla="*/ 0 w 5842"/>
              <a:gd name="T1" fmla="*/ 0 h 2424"/>
              <a:gd name="T2" fmla="*/ 4630 w 5842"/>
              <a:gd name="T3" fmla="*/ 0 h 2424"/>
              <a:gd name="T4" fmla="*/ 5842 w 5842"/>
              <a:gd name="T5" fmla="*/ 1212 h 2424"/>
              <a:gd name="T6" fmla="*/ 5842 w 5842"/>
              <a:gd name="T7" fmla="*/ 1212 h 2424"/>
              <a:gd name="T8" fmla="*/ 4630 w 5842"/>
              <a:gd name="T9" fmla="*/ 2424 h 2424"/>
              <a:gd name="T10" fmla="*/ 0 w 5842"/>
              <a:gd name="T11" fmla="*/ 2424 h 2424"/>
              <a:gd name="T12" fmla="*/ 0 w 5842"/>
              <a:gd name="T13" fmla="*/ 0 h 2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842" h="2424">
                <a:moveTo>
                  <a:pt x="0" y="0"/>
                </a:moveTo>
                <a:lnTo>
                  <a:pt x="4630" y="0"/>
                </a:lnTo>
                <a:cubicBezTo>
                  <a:pt x="5297" y="0"/>
                  <a:pt x="5842" y="546"/>
                  <a:pt x="5842" y="1212"/>
                </a:cubicBezTo>
                <a:lnTo>
                  <a:pt x="5842" y="1212"/>
                </a:lnTo>
                <a:cubicBezTo>
                  <a:pt x="5842" y="1879"/>
                  <a:pt x="5297" y="2424"/>
                  <a:pt x="4630" y="2424"/>
                </a:cubicBezTo>
                <a:lnTo>
                  <a:pt x="0" y="242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444500" dist="317500" dir="5400000" sx="92000" sy="92000" algn="t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lt1"/>
              </a:solidFill>
              <a:latin typeface="+mj-ea"/>
              <a:ea typeface="+mj-ea"/>
            </a:endParaRPr>
          </a:p>
        </p:txBody>
      </p:sp>
      <p:sp>
        <p:nvSpPr>
          <p:cNvPr id="13" name="Freeform 21"/>
          <p:cNvSpPr/>
          <p:nvPr/>
        </p:nvSpPr>
        <p:spPr bwMode="auto">
          <a:xfrm>
            <a:off x="2823022" y="1619254"/>
            <a:ext cx="2119115" cy="885885"/>
          </a:xfrm>
          <a:custGeom>
            <a:avLst/>
            <a:gdLst>
              <a:gd name="T0" fmla="*/ 0 w 5842"/>
              <a:gd name="T1" fmla="*/ 0 h 2424"/>
              <a:gd name="T2" fmla="*/ 4630 w 5842"/>
              <a:gd name="T3" fmla="*/ 0 h 2424"/>
              <a:gd name="T4" fmla="*/ 5842 w 5842"/>
              <a:gd name="T5" fmla="*/ 1212 h 2424"/>
              <a:gd name="T6" fmla="*/ 5842 w 5842"/>
              <a:gd name="T7" fmla="*/ 1212 h 2424"/>
              <a:gd name="T8" fmla="*/ 4630 w 5842"/>
              <a:gd name="T9" fmla="*/ 2424 h 2424"/>
              <a:gd name="T10" fmla="*/ 0 w 5842"/>
              <a:gd name="T11" fmla="*/ 2424 h 2424"/>
              <a:gd name="T12" fmla="*/ 670 w 5842"/>
              <a:gd name="T13" fmla="*/ 1212 h 2424"/>
              <a:gd name="T14" fmla="*/ 0 w 5842"/>
              <a:gd name="T15" fmla="*/ 0 h 2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842" h="2424">
                <a:moveTo>
                  <a:pt x="0" y="0"/>
                </a:moveTo>
                <a:lnTo>
                  <a:pt x="4630" y="0"/>
                </a:lnTo>
                <a:cubicBezTo>
                  <a:pt x="5297" y="0"/>
                  <a:pt x="5842" y="546"/>
                  <a:pt x="5842" y="1212"/>
                </a:cubicBezTo>
                <a:lnTo>
                  <a:pt x="5842" y="1212"/>
                </a:lnTo>
                <a:cubicBezTo>
                  <a:pt x="5842" y="1879"/>
                  <a:pt x="5297" y="2424"/>
                  <a:pt x="4630" y="2424"/>
                </a:cubicBezTo>
                <a:lnTo>
                  <a:pt x="0" y="2424"/>
                </a:lnTo>
                <a:cubicBezTo>
                  <a:pt x="402" y="2170"/>
                  <a:pt x="670" y="1721"/>
                  <a:pt x="670" y="1212"/>
                </a:cubicBezTo>
                <a:cubicBezTo>
                  <a:pt x="670" y="704"/>
                  <a:pt x="402" y="255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444500" dist="317500" dir="5400000" sx="92000" sy="92000" algn="t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+mj-ea"/>
              <a:ea typeface="+mj-ea"/>
            </a:endParaRPr>
          </a:p>
        </p:txBody>
      </p:sp>
      <p:sp>
        <p:nvSpPr>
          <p:cNvPr id="14" name="Freeform 21"/>
          <p:cNvSpPr/>
          <p:nvPr/>
        </p:nvSpPr>
        <p:spPr bwMode="auto">
          <a:xfrm>
            <a:off x="5036442" y="1619254"/>
            <a:ext cx="2119115" cy="885885"/>
          </a:xfrm>
          <a:custGeom>
            <a:avLst/>
            <a:gdLst>
              <a:gd name="T0" fmla="*/ 0 w 5842"/>
              <a:gd name="T1" fmla="*/ 0 h 2424"/>
              <a:gd name="T2" fmla="*/ 4630 w 5842"/>
              <a:gd name="T3" fmla="*/ 0 h 2424"/>
              <a:gd name="T4" fmla="*/ 5842 w 5842"/>
              <a:gd name="T5" fmla="*/ 1212 h 2424"/>
              <a:gd name="T6" fmla="*/ 5842 w 5842"/>
              <a:gd name="T7" fmla="*/ 1212 h 2424"/>
              <a:gd name="T8" fmla="*/ 4630 w 5842"/>
              <a:gd name="T9" fmla="*/ 2424 h 2424"/>
              <a:gd name="T10" fmla="*/ 0 w 5842"/>
              <a:gd name="T11" fmla="*/ 2424 h 2424"/>
              <a:gd name="T12" fmla="*/ 670 w 5842"/>
              <a:gd name="T13" fmla="*/ 1212 h 2424"/>
              <a:gd name="T14" fmla="*/ 0 w 5842"/>
              <a:gd name="T15" fmla="*/ 0 h 2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842" h="2424">
                <a:moveTo>
                  <a:pt x="0" y="0"/>
                </a:moveTo>
                <a:lnTo>
                  <a:pt x="4630" y="0"/>
                </a:lnTo>
                <a:cubicBezTo>
                  <a:pt x="5297" y="0"/>
                  <a:pt x="5842" y="546"/>
                  <a:pt x="5842" y="1212"/>
                </a:cubicBezTo>
                <a:lnTo>
                  <a:pt x="5842" y="1212"/>
                </a:lnTo>
                <a:cubicBezTo>
                  <a:pt x="5842" y="1879"/>
                  <a:pt x="5297" y="2424"/>
                  <a:pt x="4630" y="2424"/>
                </a:cubicBezTo>
                <a:lnTo>
                  <a:pt x="0" y="2424"/>
                </a:lnTo>
                <a:cubicBezTo>
                  <a:pt x="402" y="2170"/>
                  <a:pt x="670" y="1721"/>
                  <a:pt x="670" y="1212"/>
                </a:cubicBezTo>
                <a:cubicBezTo>
                  <a:pt x="670" y="704"/>
                  <a:pt x="402" y="255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444500" dist="317500" dir="5400000" sx="92000" sy="92000" algn="t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+mj-ea"/>
              <a:ea typeface="+mj-ea"/>
            </a:endParaRPr>
          </a:p>
        </p:txBody>
      </p:sp>
      <p:sp>
        <p:nvSpPr>
          <p:cNvPr id="15" name="Freeform 21"/>
          <p:cNvSpPr/>
          <p:nvPr/>
        </p:nvSpPr>
        <p:spPr bwMode="auto">
          <a:xfrm>
            <a:off x="7249862" y="1619254"/>
            <a:ext cx="2119115" cy="885885"/>
          </a:xfrm>
          <a:custGeom>
            <a:avLst/>
            <a:gdLst>
              <a:gd name="T0" fmla="*/ 0 w 5842"/>
              <a:gd name="T1" fmla="*/ 0 h 2424"/>
              <a:gd name="T2" fmla="*/ 4630 w 5842"/>
              <a:gd name="T3" fmla="*/ 0 h 2424"/>
              <a:gd name="T4" fmla="*/ 5842 w 5842"/>
              <a:gd name="T5" fmla="*/ 1212 h 2424"/>
              <a:gd name="T6" fmla="*/ 5842 w 5842"/>
              <a:gd name="T7" fmla="*/ 1212 h 2424"/>
              <a:gd name="T8" fmla="*/ 4630 w 5842"/>
              <a:gd name="T9" fmla="*/ 2424 h 2424"/>
              <a:gd name="T10" fmla="*/ 0 w 5842"/>
              <a:gd name="T11" fmla="*/ 2424 h 2424"/>
              <a:gd name="T12" fmla="*/ 670 w 5842"/>
              <a:gd name="T13" fmla="*/ 1212 h 2424"/>
              <a:gd name="T14" fmla="*/ 0 w 5842"/>
              <a:gd name="T15" fmla="*/ 0 h 2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842" h="2424">
                <a:moveTo>
                  <a:pt x="0" y="0"/>
                </a:moveTo>
                <a:lnTo>
                  <a:pt x="4630" y="0"/>
                </a:lnTo>
                <a:cubicBezTo>
                  <a:pt x="5297" y="0"/>
                  <a:pt x="5842" y="546"/>
                  <a:pt x="5842" y="1212"/>
                </a:cubicBezTo>
                <a:lnTo>
                  <a:pt x="5842" y="1212"/>
                </a:lnTo>
                <a:cubicBezTo>
                  <a:pt x="5842" y="1879"/>
                  <a:pt x="5297" y="2424"/>
                  <a:pt x="4630" y="2424"/>
                </a:cubicBezTo>
                <a:lnTo>
                  <a:pt x="0" y="2424"/>
                </a:lnTo>
                <a:cubicBezTo>
                  <a:pt x="402" y="2170"/>
                  <a:pt x="670" y="1721"/>
                  <a:pt x="670" y="1212"/>
                </a:cubicBezTo>
                <a:cubicBezTo>
                  <a:pt x="670" y="704"/>
                  <a:pt x="402" y="255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444500" dist="317500" dir="5400000" sx="92000" sy="92000" algn="t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+mj-ea"/>
              <a:ea typeface="+mj-ea"/>
            </a:endParaRPr>
          </a:p>
        </p:txBody>
      </p:sp>
      <p:sp>
        <p:nvSpPr>
          <p:cNvPr id="16" name="Freeform 21"/>
          <p:cNvSpPr/>
          <p:nvPr/>
        </p:nvSpPr>
        <p:spPr bwMode="auto">
          <a:xfrm>
            <a:off x="9463283" y="1619254"/>
            <a:ext cx="2119115" cy="885885"/>
          </a:xfrm>
          <a:custGeom>
            <a:avLst/>
            <a:gdLst>
              <a:gd name="T0" fmla="*/ 0 w 5842"/>
              <a:gd name="T1" fmla="*/ 0 h 2424"/>
              <a:gd name="T2" fmla="*/ 4630 w 5842"/>
              <a:gd name="T3" fmla="*/ 0 h 2424"/>
              <a:gd name="T4" fmla="*/ 5842 w 5842"/>
              <a:gd name="T5" fmla="*/ 1212 h 2424"/>
              <a:gd name="T6" fmla="*/ 5842 w 5842"/>
              <a:gd name="T7" fmla="*/ 1212 h 2424"/>
              <a:gd name="T8" fmla="*/ 4630 w 5842"/>
              <a:gd name="T9" fmla="*/ 2424 h 2424"/>
              <a:gd name="T10" fmla="*/ 0 w 5842"/>
              <a:gd name="T11" fmla="*/ 2424 h 2424"/>
              <a:gd name="T12" fmla="*/ 670 w 5842"/>
              <a:gd name="T13" fmla="*/ 1212 h 2424"/>
              <a:gd name="T14" fmla="*/ 0 w 5842"/>
              <a:gd name="T15" fmla="*/ 0 h 2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842" h="2424">
                <a:moveTo>
                  <a:pt x="0" y="0"/>
                </a:moveTo>
                <a:lnTo>
                  <a:pt x="4630" y="0"/>
                </a:lnTo>
                <a:cubicBezTo>
                  <a:pt x="5297" y="0"/>
                  <a:pt x="5842" y="546"/>
                  <a:pt x="5842" y="1212"/>
                </a:cubicBezTo>
                <a:lnTo>
                  <a:pt x="5842" y="1212"/>
                </a:lnTo>
                <a:cubicBezTo>
                  <a:pt x="5842" y="1879"/>
                  <a:pt x="5297" y="2424"/>
                  <a:pt x="4630" y="2424"/>
                </a:cubicBezTo>
                <a:lnTo>
                  <a:pt x="0" y="2424"/>
                </a:lnTo>
                <a:cubicBezTo>
                  <a:pt x="402" y="2170"/>
                  <a:pt x="670" y="1721"/>
                  <a:pt x="670" y="1212"/>
                </a:cubicBezTo>
                <a:cubicBezTo>
                  <a:pt x="670" y="704"/>
                  <a:pt x="402" y="255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444500" dist="317500" dir="5400000" sx="92000" sy="92000" algn="t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+mj-ea"/>
              <a:ea typeface="+mj-ea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787525" y="2703569"/>
            <a:ext cx="1763268" cy="1537660"/>
            <a:chOff x="980021" y="3301042"/>
            <a:chExt cx="2212378" cy="1537660"/>
          </a:xfrm>
        </p:grpSpPr>
        <p:sp>
          <p:nvSpPr>
            <p:cNvPr id="18" name="文本框 17"/>
            <p:cNvSpPr txBox="1"/>
            <p:nvPr/>
          </p:nvSpPr>
          <p:spPr>
            <a:xfrm>
              <a:off x="980021" y="3954147"/>
              <a:ext cx="2212378" cy="88455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just">
                <a:lnSpc>
                  <a:spcPct val="120000"/>
                </a:lnSpc>
                <a:defRPr/>
              </a:pPr>
              <a:r>
                <a:rPr lang="zh-CN" altLang="en-US" sz="1200" dirty="0">
                  <a:solidFill>
                    <a:schemeClr val="bg1">
                      <a:lumMod val="75000"/>
                    </a:schemeClr>
                  </a:solidFill>
                  <a:latin typeface="+mn-ea"/>
                </a:rPr>
                <a:t>您的內容打在這裏，或者通過複製您的文本後，在此框中選擇粘貼，並選擇保留文字。</a:t>
              </a:r>
              <a:endParaRPr lang="zh-CN" altLang="en-US" sz="1200" dirty="0">
                <a:solidFill>
                  <a:schemeClr val="bg1">
                    <a:lumMod val="75000"/>
                  </a:schemeClr>
                </a:solidFill>
                <a:latin typeface="+mn-ea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980021" y="3301042"/>
              <a:ext cx="2119115" cy="415290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dirty="0">
                  <a:solidFill>
                    <a:schemeClr val="accent1"/>
                  </a:solidFill>
                  <a:latin typeface="+mj-ea"/>
                  <a:ea typeface="+mj-ea"/>
                </a:rPr>
                <a:t>在此輸入小標題</a:t>
              </a:r>
              <a:endParaRPr lang="zh-CN" altLang="en-US" dirty="0">
                <a:solidFill>
                  <a:schemeClr val="accent1"/>
                </a:solidFill>
                <a:latin typeface="+mj-ea"/>
                <a:ea typeface="+mj-ea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980021" y="3786583"/>
              <a:ext cx="897348" cy="52574"/>
            </a:xfrm>
            <a:prstGeom prst="rect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  <a:effectLst>
              <a:outerShdw blurRad="292100" dist="127000" dir="2700000" sx="99000" sy="99000" algn="tl" rotWithShape="0">
                <a:schemeClr val="accent2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pic>
        <p:nvPicPr>
          <p:cNvPr id="60" name="图片 59" descr="背景图案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" t="84093" r="77" b="492"/>
          <a:stretch>
            <a:fillRect/>
          </a:stretch>
        </p:blipFill>
        <p:spPr>
          <a:xfrm>
            <a:off x="695327" y="4858186"/>
            <a:ext cx="10801348" cy="1107676"/>
          </a:xfrm>
          <a:custGeom>
            <a:avLst/>
            <a:gdLst>
              <a:gd name="connsiteX0" fmla="*/ 0 w 10801348"/>
              <a:gd name="connsiteY0" fmla="*/ 0 h 1107676"/>
              <a:gd name="connsiteX1" fmla="*/ 10801348 w 10801348"/>
              <a:gd name="connsiteY1" fmla="*/ 0 h 1107676"/>
              <a:gd name="connsiteX2" fmla="*/ 10801348 w 10801348"/>
              <a:gd name="connsiteY2" fmla="*/ 1107676 h 1107676"/>
              <a:gd name="connsiteX3" fmla="*/ 0 w 10801348"/>
              <a:gd name="connsiteY3" fmla="*/ 1107676 h 110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01348" h="1107676">
                <a:moveTo>
                  <a:pt x="0" y="0"/>
                </a:moveTo>
                <a:lnTo>
                  <a:pt x="10801348" y="0"/>
                </a:lnTo>
                <a:lnTo>
                  <a:pt x="10801348" y="1107676"/>
                </a:lnTo>
                <a:lnTo>
                  <a:pt x="0" y="1107676"/>
                </a:lnTo>
                <a:close/>
              </a:path>
            </a:pathLst>
          </a:custGeom>
          <a:ln w="19050">
            <a:solidFill>
              <a:schemeClr val="accent1"/>
            </a:solidFill>
          </a:ln>
        </p:spPr>
      </p:pic>
      <p:grpSp>
        <p:nvGrpSpPr>
          <p:cNvPr id="33" name="组合 32"/>
          <p:cNvGrpSpPr/>
          <p:nvPr/>
        </p:nvGrpSpPr>
        <p:grpSpPr>
          <a:xfrm>
            <a:off x="3000945" y="2703569"/>
            <a:ext cx="1763268" cy="1537660"/>
            <a:chOff x="980021" y="3301042"/>
            <a:chExt cx="2212378" cy="1537660"/>
          </a:xfrm>
        </p:grpSpPr>
        <p:sp>
          <p:nvSpPr>
            <p:cNvPr id="34" name="文本框 33"/>
            <p:cNvSpPr txBox="1"/>
            <p:nvPr/>
          </p:nvSpPr>
          <p:spPr>
            <a:xfrm>
              <a:off x="980021" y="3954147"/>
              <a:ext cx="2212378" cy="88455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just">
                <a:lnSpc>
                  <a:spcPct val="120000"/>
                </a:lnSpc>
                <a:defRPr/>
              </a:pPr>
              <a:r>
                <a:rPr lang="zh-CN" altLang="en-US" sz="1200" dirty="0">
                  <a:solidFill>
                    <a:schemeClr val="bg1">
                      <a:lumMod val="75000"/>
                    </a:schemeClr>
                  </a:solidFill>
                  <a:latin typeface="+mn-ea"/>
                </a:rPr>
                <a:t>您的內容打在這裏，或者通過複製您的文本後，在此框中選擇粘貼，並選擇保留文字。</a:t>
              </a:r>
              <a:endParaRPr lang="zh-CN" altLang="en-US" sz="1200" dirty="0">
                <a:solidFill>
                  <a:schemeClr val="bg1">
                    <a:lumMod val="75000"/>
                  </a:schemeClr>
                </a:solidFill>
                <a:latin typeface="+mn-ea"/>
              </a:endParaRPr>
            </a:p>
          </p:txBody>
        </p:sp>
        <p:sp>
          <p:nvSpPr>
            <p:cNvPr id="35" name="文本框 34"/>
            <p:cNvSpPr txBox="1"/>
            <p:nvPr/>
          </p:nvSpPr>
          <p:spPr>
            <a:xfrm>
              <a:off x="980021" y="3301042"/>
              <a:ext cx="2119115" cy="415290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dirty="0">
                  <a:solidFill>
                    <a:schemeClr val="accent1"/>
                  </a:solidFill>
                  <a:latin typeface="+mj-ea"/>
                  <a:ea typeface="+mj-ea"/>
                </a:rPr>
                <a:t>在此輸入小標題</a:t>
              </a:r>
              <a:endParaRPr lang="zh-CN" altLang="en-US" dirty="0">
                <a:solidFill>
                  <a:schemeClr val="accent1"/>
                </a:solidFill>
                <a:latin typeface="+mj-ea"/>
                <a:ea typeface="+mj-ea"/>
              </a:endParaRPr>
            </a:p>
          </p:txBody>
        </p:sp>
        <p:sp>
          <p:nvSpPr>
            <p:cNvPr id="36" name="矩形 35"/>
            <p:cNvSpPr/>
            <p:nvPr/>
          </p:nvSpPr>
          <p:spPr>
            <a:xfrm>
              <a:off x="980021" y="3786583"/>
              <a:ext cx="897348" cy="52574"/>
            </a:xfrm>
            <a:prstGeom prst="rect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  <a:effectLst>
              <a:outerShdw blurRad="292100" dist="127000" dir="2700000" sx="99000" sy="99000" algn="tl" rotWithShape="0">
                <a:schemeClr val="accent2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5214365" y="2703569"/>
            <a:ext cx="1763268" cy="1537660"/>
            <a:chOff x="980021" y="3301042"/>
            <a:chExt cx="2212378" cy="1537660"/>
          </a:xfrm>
        </p:grpSpPr>
        <p:sp>
          <p:nvSpPr>
            <p:cNvPr id="54" name="文本框 53"/>
            <p:cNvSpPr txBox="1"/>
            <p:nvPr/>
          </p:nvSpPr>
          <p:spPr>
            <a:xfrm>
              <a:off x="980021" y="3954147"/>
              <a:ext cx="2212378" cy="88455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just">
                <a:lnSpc>
                  <a:spcPct val="120000"/>
                </a:lnSpc>
                <a:defRPr/>
              </a:pPr>
              <a:r>
                <a:rPr lang="zh-CN" altLang="en-US" sz="1200" dirty="0">
                  <a:solidFill>
                    <a:schemeClr val="bg1">
                      <a:lumMod val="75000"/>
                    </a:schemeClr>
                  </a:solidFill>
                  <a:latin typeface="+mn-ea"/>
                </a:rPr>
                <a:t>您的內容打在這裏，或者通過複製您的文本後，在此框中選擇粘貼，並選擇保留文字。</a:t>
              </a:r>
              <a:endParaRPr lang="zh-CN" altLang="en-US" sz="1200" dirty="0">
                <a:solidFill>
                  <a:schemeClr val="bg1">
                    <a:lumMod val="75000"/>
                  </a:schemeClr>
                </a:solidFill>
                <a:latin typeface="+mn-ea"/>
              </a:endParaRPr>
            </a:p>
          </p:txBody>
        </p:sp>
        <p:sp>
          <p:nvSpPr>
            <p:cNvPr id="55" name="文本框 54"/>
            <p:cNvSpPr txBox="1"/>
            <p:nvPr/>
          </p:nvSpPr>
          <p:spPr>
            <a:xfrm>
              <a:off x="980021" y="3301042"/>
              <a:ext cx="2119115" cy="415290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dirty="0">
                  <a:solidFill>
                    <a:schemeClr val="accent1"/>
                  </a:solidFill>
                  <a:latin typeface="+mj-ea"/>
                  <a:ea typeface="+mj-ea"/>
                </a:rPr>
                <a:t>在此輸入小標題</a:t>
              </a:r>
              <a:endParaRPr lang="zh-CN" altLang="en-US" dirty="0">
                <a:solidFill>
                  <a:schemeClr val="accent1"/>
                </a:solidFill>
                <a:latin typeface="+mj-ea"/>
                <a:ea typeface="+mj-ea"/>
              </a:endParaRPr>
            </a:p>
          </p:txBody>
        </p:sp>
        <p:sp>
          <p:nvSpPr>
            <p:cNvPr id="56" name="矩形 55"/>
            <p:cNvSpPr/>
            <p:nvPr/>
          </p:nvSpPr>
          <p:spPr>
            <a:xfrm>
              <a:off x="980021" y="3786583"/>
              <a:ext cx="897348" cy="52574"/>
            </a:xfrm>
            <a:prstGeom prst="rect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  <a:effectLst>
              <a:outerShdw blurRad="292100" dist="127000" dir="2700000" sx="99000" sy="99000" algn="tl" rotWithShape="0">
                <a:schemeClr val="accent2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57" name="组合 56"/>
          <p:cNvGrpSpPr/>
          <p:nvPr/>
        </p:nvGrpSpPr>
        <p:grpSpPr>
          <a:xfrm>
            <a:off x="7427785" y="2703569"/>
            <a:ext cx="1763268" cy="1537660"/>
            <a:chOff x="980021" y="3301042"/>
            <a:chExt cx="2212378" cy="1537660"/>
          </a:xfrm>
        </p:grpSpPr>
        <p:sp>
          <p:nvSpPr>
            <p:cNvPr id="58" name="文本框 57"/>
            <p:cNvSpPr txBox="1"/>
            <p:nvPr/>
          </p:nvSpPr>
          <p:spPr>
            <a:xfrm>
              <a:off x="980021" y="3954147"/>
              <a:ext cx="2212378" cy="88455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just">
                <a:lnSpc>
                  <a:spcPct val="120000"/>
                </a:lnSpc>
                <a:defRPr/>
              </a:pPr>
              <a:r>
                <a:rPr lang="zh-CN" altLang="en-US" sz="1200" dirty="0">
                  <a:solidFill>
                    <a:schemeClr val="bg1">
                      <a:lumMod val="75000"/>
                    </a:schemeClr>
                  </a:solidFill>
                  <a:latin typeface="+mn-ea"/>
                </a:rPr>
                <a:t>您的內容打在這裏，或者通過複製您的文本後，在此框中選擇粘貼，並選擇保留文字。</a:t>
              </a:r>
              <a:endParaRPr lang="zh-CN" altLang="en-US" sz="1200" dirty="0">
                <a:solidFill>
                  <a:schemeClr val="bg1">
                    <a:lumMod val="75000"/>
                  </a:schemeClr>
                </a:solidFill>
                <a:latin typeface="+mn-ea"/>
              </a:endParaRPr>
            </a:p>
          </p:txBody>
        </p:sp>
        <p:sp>
          <p:nvSpPr>
            <p:cNvPr id="59" name="文本框 58"/>
            <p:cNvSpPr txBox="1"/>
            <p:nvPr/>
          </p:nvSpPr>
          <p:spPr>
            <a:xfrm>
              <a:off x="980021" y="3301042"/>
              <a:ext cx="2119115" cy="415290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dirty="0">
                  <a:solidFill>
                    <a:schemeClr val="accent1"/>
                  </a:solidFill>
                  <a:latin typeface="+mj-ea"/>
                  <a:ea typeface="+mj-ea"/>
                </a:rPr>
                <a:t>在此輸入小標題</a:t>
              </a:r>
              <a:endParaRPr lang="zh-CN" altLang="en-US" dirty="0">
                <a:solidFill>
                  <a:schemeClr val="accent1"/>
                </a:solidFill>
                <a:latin typeface="+mj-ea"/>
                <a:ea typeface="+mj-ea"/>
              </a:endParaRPr>
            </a:p>
          </p:txBody>
        </p:sp>
        <p:sp>
          <p:nvSpPr>
            <p:cNvPr id="61" name="矩形 60"/>
            <p:cNvSpPr/>
            <p:nvPr/>
          </p:nvSpPr>
          <p:spPr>
            <a:xfrm>
              <a:off x="980021" y="3786583"/>
              <a:ext cx="897348" cy="52574"/>
            </a:xfrm>
            <a:prstGeom prst="rect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  <a:effectLst>
              <a:outerShdw blurRad="292100" dist="127000" dir="2700000" sx="99000" sy="99000" algn="tl" rotWithShape="0">
                <a:schemeClr val="accent2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62" name="组合 61"/>
          <p:cNvGrpSpPr/>
          <p:nvPr/>
        </p:nvGrpSpPr>
        <p:grpSpPr>
          <a:xfrm>
            <a:off x="9641207" y="2703569"/>
            <a:ext cx="1763268" cy="1537660"/>
            <a:chOff x="980021" y="3301042"/>
            <a:chExt cx="2212378" cy="1537660"/>
          </a:xfrm>
        </p:grpSpPr>
        <p:sp>
          <p:nvSpPr>
            <p:cNvPr id="63" name="文本框 62"/>
            <p:cNvSpPr txBox="1"/>
            <p:nvPr/>
          </p:nvSpPr>
          <p:spPr>
            <a:xfrm>
              <a:off x="980021" y="3954147"/>
              <a:ext cx="2212378" cy="88455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just">
                <a:lnSpc>
                  <a:spcPct val="120000"/>
                </a:lnSpc>
                <a:defRPr/>
              </a:pPr>
              <a:r>
                <a:rPr lang="zh-CN" altLang="en-US" sz="1200" dirty="0">
                  <a:solidFill>
                    <a:schemeClr val="bg1">
                      <a:lumMod val="75000"/>
                    </a:schemeClr>
                  </a:solidFill>
                  <a:latin typeface="+mn-ea"/>
                </a:rPr>
                <a:t>您的內容打在這裏，或者通過複製您的文本後，在此框中選擇粘貼，並選擇保留文字。</a:t>
              </a:r>
              <a:endParaRPr lang="zh-CN" altLang="en-US" sz="1200" dirty="0">
                <a:solidFill>
                  <a:schemeClr val="bg1">
                    <a:lumMod val="75000"/>
                  </a:schemeClr>
                </a:solidFill>
                <a:latin typeface="+mn-ea"/>
              </a:endParaRPr>
            </a:p>
          </p:txBody>
        </p:sp>
        <p:sp>
          <p:nvSpPr>
            <p:cNvPr id="64" name="文本框 63"/>
            <p:cNvSpPr txBox="1"/>
            <p:nvPr/>
          </p:nvSpPr>
          <p:spPr>
            <a:xfrm>
              <a:off x="980021" y="3301042"/>
              <a:ext cx="2119115" cy="415290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dirty="0">
                  <a:solidFill>
                    <a:schemeClr val="accent1"/>
                  </a:solidFill>
                  <a:latin typeface="+mj-ea"/>
                  <a:ea typeface="+mj-ea"/>
                </a:rPr>
                <a:t>在此輸入小標題</a:t>
              </a:r>
              <a:endParaRPr lang="zh-CN" altLang="en-US" dirty="0">
                <a:solidFill>
                  <a:schemeClr val="accent1"/>
                </a:solidFill>
                <a:latin typeface="+mj-ea"/>
                <a:ea typeface="+mj-ea"/>
              </a:endParaRPr>
            </a:p>
          </p:txBody>
        </p:sp>
        <p:sp>
          <p:nvSpPr>
            <p:cNvPr id="65" name="矩形 64"/>
            <p:cNvSpPr/>
            <p:nvPr/>
          </p:nvSpPr>
          <p:spPr>
            <a:xfrm>
              <a:off x="980021" y="3786583"/>
              <a:ext cx="897348" cy="52574"/>
            </a:xfrm>
            <a:prstGeom prst="rect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  <a:effectLst>
              <a:outerShdw blurRad="292100" dist="127000" dir="2700000" sx="99000" sy="99000" algn="tl" rotWithShape="0">
                <a:schemeClr val="accent2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824691" y="1856338"/>
            <a:ext cx="1688937" cy="46164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+mj-ea"/>
                <a:ea typeface="+mj-ea"/>
              </a:rPr>
              <a:t>步驟一</a:t>
            </a:r>
            <a:endParaRPr lang="zh-CN" altLang="en-US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3067050" y="1856338"/>
            <a:ext cx="1875085" cy="46164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+mj-ea"/>
                <a:ea typeface="+mj-ea"/>
              </a:rPr>
              <a:t>步驟二</a:t>
            </a:r>
            <a:endParaRPr lang="en-US" altLang="zh-CN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5283903" y="1856338"/>
            <a:ext cx="1875085" cy="46164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+mj-ea"/>
                <a:ea typeface="+mj-ea"/>
              </a:rPr>
              <a:t>步驟三</a:t>
            </a:r>
            <a:endParaRPr lang="en-US" altLang="zh-CN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70" name="文本框 69"/>
          <p:cNvSpPr txBox="1"/>
          <p:nvPr/>
        </p:nvSpPr>
        <p:spPr>
          <a:xfrm>
            <a:off x="7493892" y="1856338"/>
            <a:ext cx="1875085" cy="46164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+mj-ea"/>
                <a:ea typeface="+mj-ea"/>
              </a:rPr>
              <a:t>步驟四</a:t>
            </a:r>
            <a:endParaRPr lang="en-US" altLang="zh-CN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71" name="文本框 70"/>
          <p:cNvSpPr txBox="1"/>
          <p:nvPr/>
        </p:nvSpPr>
        <p:spPr>
          <a:xfrm>
            <a:off x="9707313" y="1857442"/>
            <a:ext cx="1875085" cy="46164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+mj-ea"/>
                <a:ea typeface="+mj-ea"/>
              </a:rPr>
              <a:t>步驟五</a:t>
            </a:r>
            <a:endParaRPr lang="en-US" altLang="zh-CN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图片 76" descr="建筑的摆设布局&#10;&#10;描述已自动生成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2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613" y="0"/>
            <a:ext cx="10288153" cy="6858000"/>
          </a:xfrm>
          <a:prstGeom prst="rect">
            <a:avLst/>
          </a:prstGeom>
        </p:spPr>
      </p:pic>
      <p:sp>
        <p:nvSpPr>
          <p:cNvPr id="28" name="矩形 27"/>
          <p:cNvSpPr/>
          <p:nvPr/>
        </p:nvSpPr>
        <p:spPr>
          <a:xfrm>
            <a:off x="0" y="0"/>
            <a:ext cx="760095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1270000" dist="952500" dir="5400000" sx="80000" sy="80000" algn="t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任意多边形: 形状 1"/>
          <p:cNvSpPr/>
          <p:nvPr/>
        </p:nvSpPr>
        <p:spPr>
          <a:xfrm rot="5400000">
            <a:off x="371474" y="-371475"/>
            <a:ext cx="6858000" cy="7600950"/>
          </a:xfrm>
          <a:custGeom>
            <a:avLst/>
            <a:gdLst>
              <a:gd name="connsiteX0" fmla="*/ 6698550 w 6858000"/>
              <a:gd name="connsiteY0" fmla="*/ 7600950 h 7600950"/>
              <a:gd name="connsiteX1" fmla="*/ 6858000 w 6858000"/>
              <a:gd name="connsiteY1" fmla="*/ 7508896 h 7600950"/>
              <a:gd name="connsiteX2" fmla="*/ 6858000 w 6858000"/>
              <a:gd name="connsiteY2" fmla="*/ 7543084 h 7600950"/>
              <a:gd name="connsiteX3" fmla="*/ 6757768 w 6858000"/>
              <a:gd name="connsiteY3" fmla="*/ 7600950 h 7600950"/>
              <a:gd name="connsiteX4" fmla="*/ 6683802 w 6858000"/>
              <a:gd name="connsiteY4" fmla="*/ 227592 h 7600950"/>
              <a:gd name="connsiteX5" fmla="*/ 6773748 w 6858000"/>
              <a:gd name="connsiteY5" fmla="*/ 175658 h 7600950"/>
              <a:gd name="connsiteX6" fmla="*/ 6683802 w 6858000"/>
              <a:gd name="connsiteY6" fmla="*/ 123726 h 7600950"/>
              <a:gd name="connsiteX7" fmla="*/ 6683802 w 6858000"/>
              <a:gd name="connsiteY7" fmla="*/ 1508679 h 7600950"/>
              <a:gd name="connsiteX8" fmla="*/ 6773748 w 6858000"/>
              <a:gd name="connsiteY8" fmla="*/ 1456745 h 7600950"/>
              <a:gd name="connsiteX9" fmla="*/ 6683802 w 6858000"/>
              <a:gd name="connsiteY9" fmla="*/ 1404812 h 7600950"/>
              <a:gd name="connsiteX10" fmla="*/ 6683802 w 6858000"/>
              <a:gd name="connsiteY10" fmla="*/ 2027593 h 7600950"/>
              <a:gd name="connsiteX11" fmla="*/ 6773748 w 6858000"/>
              <a:gd name="connsiteY11" fmla="*/ 1975659 h 7600950"/>
              <a:gd name="connsiteX12" fmla="*/ 6683802 w 6858000"/>
              <a:gd name="connsiteY12" fmla="*/ 1923726 h 7600950"/>
              <a:gd name="connsiteX13" fmla="*/ 6683802 w 6858000"/>
              <a:gd name="connsiteY13" fmla="*/ 3308679 h 7600950"/>
              <a:gd name="connsiteX14" fmla="*/ 6773748 w 6858000"/>
              <a:gd name="connsiteY14" fmla="*/ 3256745 h 7600950"/>
              <a:gd name="connsiteX15" fmla="*/ 6683802 w 6858000"/>
              <a:gd name="connsiteY15" fmla="*/ 3204812 h 7600950"/>
              <a:gd name="connsiteX16" fmla="*/ 6683802 w 6858000"/>
              <a:gd name="connsiteY16" fmla="*/ 3827588 h 7600950"/>
              <a:gd name="connsiteX17" fmla="*/ 6773748 w 6858000"/>
              <a:gd name="connsiteY17" fmla="*/ 3775654 h 7600950"/>
              <a:gd name="connsiteX18" fmla="*/ 6683802 w 6858000"/>
              <a:gd name="connsiteY18" fmla="*/ 3723722 h 7600950"/>
              <a:gd name="connsiteX19" fmla="*/ 6683802 w 6858000"/>
              <a:gd name="connsiteY19" fmla="*/ 5108673 h 7600950"/>
              <a:gd name="connsiteX20" fmla="*/ 6773748 w 6858000"/>
              <a:gd name="connsiteY20" fmla="*/ 5056739 h 7600950"/>
              <a:gd name="connsiteX21" fmla="*/ 6683802 w 6858000"/>
              <a:gd name="connsiteY21" fmla="*/ 5004806 h 7600950"/>
              <a:gd name="connsiteX22" fmla="*/ 6683802 w 6858000"/>
              <a:gd name="connsiteY22" fmla="*/ 5627587 h 7600950"/>
              <a:gd name="connsiteX23" fmla="*/ 6773748 w 6858000"/>
              <a:gd name="connsiteY23" fmla="*/ 5575653 h 7600950"/>
              <a:gd name="connsiteX24" fmla="*/ 6683802 w 6858000"/>
              <a:gd name="connsiteY24" fmla="*/ 5523720 h 7600950"/>
              <a:gd name="connsiteX25" fmla="*/ 6683802 w 6858000"/>
              <a:gd name="connsiteY25" fmla="*/ 6908674 h 7600950"/>
              <a:gd name="connsiteX26" fmla="*/ 6773748 w 6858000"/>
              <a:gd name="connsiteY26" fmla="*/ 6856740 h 7600950"/>
              <a:gd name="connsiteX27" fmla="*/ 6683802 w 6858000"/>
              <a:gd name="connsiteY27" fmla="*/ 6804807 h 7600950"/>
              <a:gd name="connsiteX28" fmla="*/ 6683802 w 6858000"/>
              <a:gd name="connsiteY28" fmla="*/ 7427587 h 7600950"/>
              <a:gd name="connsiteX29" fmla="*/ 6773748 w 6858000"/>
              <a:gd name="connsiteY29" fmla="*/ 7375653 h 7600950"/>
              <a:gd name="connsiteX30" fmla="*/ 6683802 w 6858000"/>
              <a:gd name="connsiteY30" fmla="*/ 7323721 h 7600950"/>
              <a:gd name="connsiteX31" fmla="*/ 6564253 w 6858000"/>
              <a:gd name="connsiteY31" fmla="*/ 175659 h 7600950"/>
              <a:gd name="connsiteX32" fmla="*/ 6654197 w 6858000"/>
              <a:gd name="connsiteY32" fmla="*/ 227591 h 7600950"/>
              <a:gd name="connsiteX33" fmla="*/ 6654198 w 6858000"/>
              <a:gd name="connsiteY33" fmla="*/ 123726 h 7600950"/>
              <a:gd name="connsiteX34" fmla="*/ 6564253 w 6858000"/>
              <a:gd name="connsiteY34" fmla="*/ 1456746 h 7600950"/>
              <a:gd name="connsiteX35" fmla="*/ 6654197 w 6858000"/>
              <a:gd name="connsiteY35" fmla="*/ 1508678 h 7600950"/>
              <a:gd name="connsiteX36" fmla="*/ 6654198 w 6858000"/>
              <a:gd name="connsiteY36" fmla="*/ 1404813 h 7600950"/>
              <a:gd name="connsiteX37" fmla="*/ 6564253 w 6858000"/>
              <a:gd name="connsiteY37" fmla="*/ 1975660 h 7600950"/>
              <a:gd name="connsiteX38" fmla="*/ 6654197 w 6858000"/>
              <a:gd name="connsiteY38" fmla="*/ 2027592 h 7600950"/>
              <a:gd name="connsiteX39" fmla="*/ 6654198 w 6858000"/>
              <a:gd name="connsiteY39" fmla="*/ 1923727 h 7600950"/>
              <a:gd name="connsiteX40" fmla="*/ 6564253 w 6858000"/>
              <a:gd name="connsiteY40" fmla="*/ 3256746 h 7600950"/>
              <a:gd name="connsiteX41" fmla="*/ 6654197 w 6858000"/>
              <a:gd name="connsiteY41" fmla="*/ 3308678 h 7600950"/>
              <a:gd name="connsiteX42" fmla="*/ 6654198 w 6858000"/>
              <a:gd name="connsiteY42" fmla="*/ 3204813 h 7600950"/>
              <a:gd name="connsiteX43" fmla="*/ 6564253 w 6858000"/>
              <a:gd name="connsiteY43" fmla="*/ 3775655 h 7600950"/>
              <a:gd name="connsiteX44" fmla="*/ 6654197 w 6858000"/>
              <a:gd name="connsiteY44" fmla="*/ 3827587 h 7600950"/>
              <a:gd name="connsiteX45" fmla="*/ 6654198 w 6858000"/>
              <a:gd name="connsiteY45" fmla="*/ 3723722 h 7600950"/>
              <a:gd name="connsiteX46" fmla="*/ 6564253 w 6858000"/>
              <a:gd name="connsiteY46" fmla="*/ 5056740 h 7600950"/>
              <a:gd name="connsiteX47" fmla="*/ 6654197 w 6858000"/>
              <a:gd name="connsiteY47" fmla="*/ 5108672 h 7600950"/>
              <a:gd name="connsiteX48" fmla="*/ 6654198 w 6858000"/>
              <a:gd name="connsiteY48" fmla="*/ 5004806 h 7600950"/>
              <a:gd name="connsiteX49" fmla="*/ 6564253 w 6858000"/>
              <a:gd name="connsiteY49" fmla="*/ 5575654 h 7600950"/>
              <a:gd name="connsiteX50" fmla="*/ 6654197 w 6858000"/>
              <a:gd name="connsiteY50" fmla="*/ 5627586 h 7600950"/>
              <a:gd name="connsiteX51" fmla="*/ 6654198 w 6858000"/>
              <a:gd name="connsiteY51" fmla="*/ 5523721 h 7600950"/>
              <a:gd name="connsiteX52" fmla="*/ 6564253 w 6858000"/>
              <a:gd name="connsiteY52" fmla="*/ 6856741 h 7600950"/>
              <a:gd name="connsiteX53" fmla="*/ 6654197 w 6858000"/>
              <a:gd name="connsiteY53" fmla="*/ 6908673 h 7600950"/>
              <a:gd name="connsiteX54" fmla="*/ 6654198 w 6858000"/>
              <a:gd name="connsiteY54" fmla="*/ 6804808 h 7600950"/>
              <a:gd name="connsiteX55" fmla="*/ 6564253 w 6858000"/>
              <a:gd name="connsiteY55" fmla="*/ 7375654 h 7600950"/>
              <a:gd name="connsiteX56" fmla="*/ 6654197 w 6858000"/>
              <a:gd name="connsiteY56" fmla="*/ 7427586 h 7600950"/>
              <a:gd name="connsiteX57" fmla="*/ 6654198 w 6858000"/>
              <a:gd name="connsiteY57" fmla="*/ 7323721 h 7600950"/>
              <a:gd name="connsiteX58" fmla="*/ 6391937 w 6858000"/>
              <a:gd name="connsiteY58" fmla="*/ 1357254 h 7600950"/>
              <a:gd name="connsiteX59" fmla="*/ 6534652 w 6858000"/>
              <a:gd name="connsiteY59" fmla="*/ 1439655 h 7600950"/>
              <a:gd name="connsiteX60" fmla="*/ 6654198 w 6858000"/>
              <a:gd name="connsiteY60" fmla="*/ 1370633 h 7600950"/>
              <a:gd name="connsiteX61" fmla="*/ 6654198 w 6858000"/>
              <a:gd name="connsiteY61" fmla="*/ 1205830 h 7600950"/>
              <a:gd name="connsiteX62" fmla="*/ 6391937 w 6858000"/>
              <a:gd name="connsiteY62" fmla="*/ 1054422 h 7600950"/>
              <a:gd name="connsiteX63" fmla="*/ 6391937 w 6858000"/>
              <a:gd name="connsiteY63" fmla="*/ 1876168 h 7600950"/>
              <a:gd name="connsiteX64" fmla="*/ 6534652 w 6858000"/>
              <a:gd name="connsiteY64" fmla="*/ 1958569 h 7600950"/>
              <a:gd name="connsiteX65" fmla="*/ 6654198 w 6858000"/>
              <a:gd name="connsiteY65" fmla="*/ 1889546 h 7600950"/>
              <a:gd name="connsiteX66" fmla="*/ 6654198 w 6858000"/>
              <a:gd name="connsiteY66" fmla="*/ 1724743 h 7600950"/>
              <a:gd name="connsiteX67" fmla="*/ 6391937 w 6858000"/>
              <a:gd name="connsiteY67" fmla="*/ 1573335 h 7600950"/>
              <a:gd name="connsiteX68" fmla="*/ 6391937 w 6858000"/>
              <a:gd name="connsiteY68" fmla="*/ 3157254 h 7600950"/>
              <a:gd name="connsiteX69" fmla="*/ 6534652 w 6858000"/>
              <a:gd name="connsiteY69" fmla="*/ 3239655 h 7600950"/>
              <a:gd name="connsiteX70" fmla="*/ 6654198 w 6858000"/>
              <a:gd name="connsiteY70" fmla="*/ 3170633 h 7600950"/>
              <a:gd name="connsiteX71" fmla="*/ 6654198 w 6858000"/>
              <a:gd name="connsiteY71" fmla="*/ 3005830 h 7600950"/>
              <a:gd name="connsiteX72" fmla="*/ 6391937 w 6858000"/>
              <a:gd name="connsiteY72" fmla="*/ 2854422 h 7600950"/>
              <a:gd name="connsiteX73" fmla="*/ 6391937 w 6858000"/>
              <a:gd name="connsiteY73" fmla="*/ 3676162 h 7600950"/>
              <a:gd name="connsiteX74" fmla="*/ 6534652 w 6858000"/>
              <a:gd name="connsiteY74" fmla="*/ 3758564 h 7600950"/>
              <a:gd name="connsiteX75" fmla="*/ 6654198 w 6858000"/>
              <a:gd name="connsiteY75" fmla="*/ 3689542 h 7600950"/>
              <a:gd name="connsiteX76" fmla="*/ 6654198 w 6858000"/>
              <a:gd name="connsiteY76" fmla="*/ 3524739 h 7600950"/>
              <a:gd name="connsiteX77" fmla="*/ 6391937 w 6858000"/>
              <a:gd name="connsiteY77" fmla="*/ 3373335 h 7600950"/>
              <a:gd name="connsiteX78" fmla="*/ 6391937 w 6858000"/>
              <a:gd name="connsiteY78" fmla="*/ 4957247 h 7600950"/>
              <a:gd name="connsiteX79" fmla="*/ 6534652 w 6858000"/>
              <a:gd name="connsiteY79" fmla="*/ 5039649 h 7600950"/>
              <a:gd name="connsiteX80" fmla="*/ 6654198 w 6858000"/>
              <a:gd name="connsiteY80" fmla="*/ 4970626 h 7600950"/>
              <a:gd name="connsiteX81" fmla="*/ 6654198 w 6858000"/>
              <a:gd name="connsiteY81" fmla="*/ 4805823 h 7600950"/>
              <a:gd name="connsiteX82" fmla="*/ 6391937 w 6858000"/>
              <a:gd name="connsiteY82" fmla="*/ 4654415 h 7600950"/>
              <a:gd name="connsiteX83" fmla="*/ 6391937 w 6858000"/>
              <a:gd name="connsiteY83" fmla="*/ 5476161 h 7600950"/>
              <a:gd name="connsiteX84" fmla="*/ 6534652 w 6858000"/>
              <a:gd name="connsiteY84" fmla="*/ 5558563 h 7600950"/>
              <a:gd name="connsiteX85" fmla="*/ 6654198 w 6858000"/>
              <a:gd name="connsiteY85" fmla="*/ 5489540 h 7600950"/>
              <a:gd name="connsiteX86" fmla="*/ 6654198 w 6858000"/>
              <a:gd name="connsiteY86" fmla="*/ 5324737 h 7600950"/>
              <a:gd name="connsiteX87" fmla="*/ 6391937 w 6858000"/>
              <a:gd name="connsiteY87" fmla="*/ 5173330 h 7600950"/>
              <a:gd name="connsiteX88" fmla="*/ 6391937 w 6858000"/>
              <a:gd name="connsiteY88" fmla="*/ 6757249 h 7600950"/>
              <a:gd name="connsiteX89" fmla="*/ 6534652 w 6858000"/>
              <a:gd name="connsiteY89" fmla="*/ 6839650 h 7600950"/>
              <a:gd name="connsiteX90" fmla="*/ 6654198 w 6858000"/>
              <a:gd name="connsiteY90" fmla="*/ 6770628 h 7600950"/>
              <a:gd name="connsiteX91" fmla="*/ 6654198 w 6858000"/>
              <a:gd name="connsiteY91" fmla="*/ 6605825 h 7600950"/>
              <a:gd name="connsiteX92" fmla="*/ 6391937 w 6858000"/>
              <a:gd name="connsiteY92" fmla="*/ 6454415 h 7600950"/>
              <a:gd name="connsiteX93" fmla="*/ 6391937 w 6858000"/>
              <a:gd name="connsiteY93" fmla="*/ 7276162 h 7600950"/>
              <a:gd name="connsiteX94" fmla="*/ 6534652 w 6858000"/>
              <a:gd name="connsiteY94" fmla="*/ 7358563 h 7600950"/>
              <a:gd name="connsiteX95" fmla="*/ 6654198 w 6858000"/>
              <a:gd name="connsiteY95" fmla="*/ 7289541 h 7600950"/>
              <a:gd name="connsiteX96" fmla="*/ 6654198 w 6858000"/>
              <a:gd name="connsiteY96" fmla="*/ 7124738 h 7600950"/>
              <a:gd name="connsiteX97" fmla="*/ 6391937 w 6858000"/>
              <a:gd name="connsiteY97" fmla="*/ 6973330 h 7600950"/>
              <a:gd name="connsiteX98" fmla="*/ 6391936 w 6858000"/>
              <a:gd name="connsiteY98" fmla="*/ 595081 h 7600950"/>
              <a:gd name="connsiteX99" fmla="*/ 6654197 w 6858000"/>
              <a:gd name="connsiteY99" fmla="*/ 746505 h 7600950"/>
              <a:gd name="connsiteX100" fmla="*/ 6654198 w 6858000"/>
              <a:gd name="connsiteY100" fmla="*/ 443657 h 7600950"/>
              <a:gd name="connsiteX101" fmla="*/ 6391937 w 6858000"/>
              <a:gd name="connsiteY101" fmla="*/ 292248 h 7600950"/>
              <a:gd name="connsiteX102" fmla="*/ 6391936 w 6858000"/>
              <a:gd name="connsiteY102" fmla="*/ 2395081 h 7600950"/>
              <a:gd name="connsiteX103" fmla="*/ 6654197 w 6858000"/>
              <a:gd name="connsiteY103" fmla="*/ 2546505 h 7600950"/>
              <a:gd name="connsiteX104" fmla="*/ 6654198 w 6858000"/>
              <a:gd name="connsiteY104" fmla="*/ 2243657 h 7600950"/>
              <a:gd name="connsiteX105" fmla="*/ 6391937 w 6858000"/>
              <a:gd name="connsiteY105" fmla="*/ 2092249 h 7600950"/>
              <a:gd name="connsiteX106" fmla="*/ 6391936 w 6858000"/>
              <a:gd name="connsiteY106" fmla="*/ 4195076 h 7600950"/>
              <a:gd name="connsiteX107" fmla="*/ 6654197 w 6858000"/>
              <a:gd name="connsiteY107" fmla="*/ 4346499 h 7600950"/>
              <a:gd name="connsiteX108" fmla="*/ 6654198 w 6858000"/>
              <a:gd name="connsiteY108" fmla="*/ 4043652 h 7600950"/>
              <a:gd name="connsiteX109" fmla="*/ 6391937 w 6858000"/>
              <a:gd name="connsiteY109" fmla="*/ 3892246 h 7600950"/>
              <a:gd name="connsiteX110" fmla="*/ 6391936 w 6858000"/>
              <a:gd name="connsiteY110" fmla="*/ 5995075 h 7600950"/>
              <a:gd name="connsiteX111" fmla="*/ 6654197 w 6858000"/>
              <a:gd name="connsiteY111" fmla="*/ 6146499 h 7600950"/>
              <a:gd name="connsiteX112" fmla="*/ 6654198 w 6858000"/>
              <a:gd name="connsiteY112" fmla="*/ 5843651 h 7600950"/>
              <a:gd name="connsiteX113" fmla="*/ 6391937 w 6858000"/>
              <a:gd name="connsiteY113" fmla="*/ 5692243 h 7600950"/>
              <a:gd name="connsiteX114" fmla="*/ 6362333 w 6858000"/>
              <a:gd name="connsiteY114" fmla="*/ 603623 h 7600950"/>
              <a:gd name="connsiteX115" fmla="*/ 6362333 w 6858000"/>
              <a:gd name="connsiteY115" fmla="*/ 266609 h 7600950"/>
              <a:gd name="connsiteX116" fmla="*/ 6363637 w 6858000"/>
              <a:gd name="connsiteY116" fmla="*/ 264350 h 7600950"/>
              <a:gd name="connsiteX117" fmla="*/ 6364314 w 6858000"/>
              <a:gd name="connsiteY117" fmla="*/ 259208 h 7600950"/>
              <a:gd name="connsiteX118" fmla="*/ 6368430 w 6858000"/>
              <a:gd name="connsiteY118" fmla="*/ 256048 h 7600950"/>
              <a:gd name="connsiteX119" fmla="*/ 6369734 w 6858000"/>
              <a:gd name="connsiteY119" fmla="*/ 253788 h 7600950"/>
              <a:gd name="connsiteX120" fmla="*/ 6505052 w 6858000"/>
              <a:gd name="connsiteY120" fmla="*/ 175658 h 7600950"/>
              <a:gd name="connsiteX121" fmla="*/ 6369734 w 6858000"/>
              <a:gd name="connsiteY121" fmla="*/ 97531 h 7600950"/>
              <a:gd name="connsiteX122" fmla="*/ 6362333 w 6858000"/>
              <a:gd name="connsiteY122" fmla="*/ 84709 h 7600950"/>
              <a:gd name="connsiteX123" fmla="*/ 6362333 w 6858000"/>
              <a:gd name="connsiteY123" fmla="*/ 0 h 7600950"/>
              <a:gd name="connsiteX124" fmla="*/ 6391937 w 6858000"/>
              <a:gd name="connsiteY124" fmla="*/ 0 h 7600950"/>
              <a:gd name="connsiteX125" fmla="*/ 6391937 w 6858000"/>
              <a:gd name="connsiteY125" fmla="*/ 76167 h 7600950"/>
              <a:gd name="connsiteX126" fmla="*/ 6534652 w 6858000"/>
              <a:gd name="connsiteY126" fmla="*/ 158568 h 7600950"/>
              <a:gd name="connsiteX127" fmla="*/ 6654198 w 6858000"/>
              <a:gd name="connsiteY127" fmla="*/ 89546 h 7600950"/>
              <a:gd name="connsiteX128" fmla="*/ 6654198 w 6858000"/>
              <a:gd name="connsiteY128" fmla="*/ 0 h 7600950"/>
              <a:gd name="connsiteX129" fmla="*/ 6683802 w 6858000"/>
              <a:gd name="connsiteY129" fmla="*/ 0 h 7600950"/>
              <a:gd name="connsiteX130" fmla="*/ 6683802 w 6858000"/>
              <a:gd name="connsiteY130" fmla="*/ 89545 h 7600950"/>
              <a:gd name="connsiteX131" fmla="*/ 6803348 w 6858000"/>
              <a:gd name="connsiteY131" fmla="*/ 158568 h 7600950"/>
              <a:gd name="connsiteX132" fmla="*/ 6858000 w 6858000"/>
              <a:gd name="connsiteY132" fmla="*/ 127013 h 7600950"/>
              <a:gd name="connsiteX133" fmla="*/ 6858000 w 6858000"/>
              <a:gd name="connsiteY133" fmla="*/ 161194 h 7600950"/>
              <a:gd name="connsiteX134" fmla="*/ 6832948 w 6858000"/>
              <a:gd name="connsiteY134" fmla="*/ 175658 h 7600950"/>
              <a:gd name="connsiteX135" fmla="*/ 6858000 w 6858000"/>
              <a:gd name="connsiteY135" fmla="*/ 190123 h 7600950"/>
              <a:gd name="connsiteX136" fmla="*/ 6858000 w 6858000"/>
              <a:gd name="connsiteY136" fmla="*/ 224304 h 7600950"/>
              <a:gd name="connsiteX137" fmla="*/ 6803348 w 6858000"/>
              <a:gd name="connsiteY137" fmla="*/ 192749 h 7600950"/>
              <a:gd name="connsiteX138" fmla="*/ 6676401 w 6858000"/>
              <a:gd name="connsiteY138" fmla="*/ 266045 h 7600950"/>
              <a:gd name="connsiteX139" fmla="*/ 6669000 w 6858000"/>
              <a:gd name="connsiteY139" fmla="*/ 268025 h 7600950"/>
              <a:gd name="connsiteX140" fmla="*/ 6661599 w 6858000"/>
              <a:gd name="connsiteY140" fmla="*/ 266045 h 7600950"/>
              <a:gd name="connsiteX141" fmla="*/ 6534653 w 6858000"/>
              <a:gd name="connsiteY141" fmla="*/ 192749 h 7600950"/>
              <a:gd name="connsiteX142" fmla="*/ 6406738 w 6858000"/>
              <a:gd name="connsiteY142" fmla="*/ 266605 h 7600950"/>
              <a:gd name="connsiteX143" fmla="*/ 6668999 w 6858000"/>
              <a:gd name="connsiteY143" fmla="*/ 418015 h 7600950"/>
              <a:gd name="connsiteX144" fmla="*/ 6858000 w 6858000"/>
              <a:gd name="connsiteY144" fmla="*/ 308901 h 7600950"/>
              <a:gd name="connsiteX145" fmla="*/ 6858000 w 6858000"/>
              <a:gd name="connsiteY145" fmla="*/ 343089 h 7600950"/>
              <a:gd name="connsiteX146" fmla="*/ 6683801 w 6858000"/>
              <a:gd name="connsiteY146" fmla="*/ 443657 h 7600950"/>
              <a:gd name="connsiteX147" fmla="*/ 6683801 w 6858000"/>
              <a:gd name="connsiteY147" fmla="*/ 746506 h 7600950"/>
              <a:gd name="connsiteX148" fmla="*/ 6858000 w 6858000"/>
              <a:gd name="connsiteY148" fmla="*/ 645927 h 7600950"/>
              <a:gd name="connsiteX149" fmla="*/ 6858000 w 6858000"/>
              <a:gd name="connsiteY149" fmla="*/ 680109 h 7600950"/>
              <a:gd name="connsiteX150" fmla="*/ 6676401 w 6858000"/>
              <a:gd name="connsiteY150" fmla="*/ 784958 h 7600950"/>
              <a:gd name="connsiteX151" fmla="*/ 6669000 w 6858000"/>
              <a:gd name="connsiteY151" fmla="*/ 786939 h 7600950"/>
              <a:gd name="connsiteX152" fmla="*/ 6661599 w 6858000"/>
              <a:gd name="connsiteY152" fmla="*/ 784958 h 7600950"/>
              <a:gd name="connsiteX153" fmla="*/ 6369734 w 6858000"/>
              <a:gd name="connsiteY153" fmla="*/ 616444 h 7600950"/>
              <a:gd name="connsiteX154" fmla="*/ 6362333 w 6858000"/>
              <a:gd name="connsiteY154" fmla="*/ 603623 h 7600950"/>
              <a:gd name="connsiteX155" fmla="*/ 6362333 w 6858000"/>
              <a:gd name="connsiteY155" fmla="*/ 2403623 h 7600950"/>
              <a:gd name="connsiteX156" fmla="*/ 6362333 w 6858000"/>
              <a:gd name="connsiteY156" fmla="*/ 2066610 h 7600950"/>
              <a:gd name="connsiteX157" fmla="*/ 6363637 w 6858000"/>
              <a:gd name="connsiteY157" fmla="*/ 2064351 h 7600950"/>
              <a:gd name="connsiteX158" fmla="*/ 6364314 w 6858000"/>
              <a:gd name="connsiteY158" fmla="*/ 2059208 h 7600950"/>
              <a:gd name="connsiteX159" fmla="*/ 6368430 w 6858000"/>
              <a:gd name="connsiteY159" fmla="*/ 2056048 h 7600950"/>
              <a:gd name="connsiteX160" fmla="*/ 6369734 w 6858000"/>
              <a:gd name="connsiteY160" fmla="*/ 2053788 h 7600950"/>
              <a:gd name="connsiteX161" fmla="*/ 6505052 w 6858000"/>
              <a:gd name="connsiteY161" fmla="*/ 1975659 h 7600950"/>
              <a:gd name="connsiteX162" fmla="*/ 6369734 w 6858000"/>
              <a:gd name="connsiteY162" fmla="*/ 1897531 h 7600950"/>
              <a:gd name="connsiteX163" fmla="*/ 6362333 w 6858000"/>
              <a:gd name="connsiteY163" fmla="*/ 1884710 h 7600950"/>
              <a:gd name="connsiteX164" fmla="*/ 6362333 w 6858000"/>
              <a:gd name="connsiteY164" fmla="*/ 1547696 h 7600950"/>
              <a:gd name="connsiteX165" fmla="*/ 6363637 w 6858000"/>
              <a:gd name="connsiteY165" fmla="*/ 1545437 h 7600950"/>
              <a:gd name="connsiteX166" fmla="*/ 6364314 w 6858000"/>
              <a:gd name="connsiteY166" fmla="*/ 1540295 h 7600950"/>
              <a:gd name="connsiteX167" fmla="*/ 6368430 w 6858000"/>
              <a:gd name="connsiteY167" fmla="*/ 1537134 h 7600950"/>
              <a:gd name="connsiteX168" fmla="*/ 6369734 w 6858000"/>
              <a:gd name="connsiteY168" fmla="*/ 1534875 h 7600950"/>
              <a:gd name="connsiteX169" fmla="*/ 6505052 w 6858000"/>
              <a:gd name="connsiteY169" fmla="*/ 1456746 h 7600950"/>
              <a:gd name="connsiteX170" fmla="*/ 6369734 w 6858000"/>
              <a:gd name="connsiteY170" fmla="*/ 1378617 h 7600950"/>
              <a:gd name="connsiteX171" fmla="*/ 6362333 w 6858000"/>
              <a:gd name="connsiteY171" fmla="*/ 1365796 h 7600950"/>
              <a:gd name="connsiteX172" fmla="*/ 6362333 w 6858000"/>
              <a:gd name="connsiteY172" fmla="*/ 1028782 h 7600950"/>
              <a:gd name="connsiteX173" fmla="*/ 6363637 w 6858000"/>
              <a:gd name="connsiteY173" fmla="*/ 1026524 h 7600950"/>
              <a:gd name="connsiteX174" fmla="*/ 6364314 w 6858000"/>
              <a:gd name="connsiteY174" fmla="*/ 1021381 h 7600950"/>
              <a:gd name="connsiteX175" fmla="*/ 6368430 w 6858000"/>
              <a:gd name="connsiteY175" fmla="*/ 1018221 h 7600950"/>
              <a:gd name="connsiteX176" fmla="*/ 6369734 w 6858000"/>
              <a:gd name="connsiteY176" fmla="*/ 1015961 h 7600950"/>
              <a:gd name="connsiteX177" fmla="*/ 6661599 w 6858000"/>
              <a:gd name="connsiteY177" fmla="*/ 847446 h 7600950"/>
              <a:gd name="connsiteX178" fmla="*/ 6676401 w 6858000"/>
              <a:gd name="connsiteY178" fmla="*/ 847446 h 7600950"/>
              <a:gd name="connsiteX179" fmla="*/ 6858000 w 6858000"/>
              <a:gd name="connsiteY179" fmla="*/ 952297 h 7600950"/>
              <a:gd name="connsiteX180" fmla="*/ 6858000 w 6858000"/>
              <a:gd name="connsiteY180" fmla="*/ 986478 h 7600950"/>
              <a:gd name="connsiteX181" fmla="*/ 6669000 w 6858000"/>
              <a:gd name="connsiteY181" fmla="*/ 877353 h 7600950"/>
              <a:gd name="connsiteX182" fmla="*/ 6406738 w 6858000"/>
              <a:gd name="connsiteY182" fmla="*/ 1028778 h 7600950"/>
              <a:gd name="connsiteX183" fmla="*/ 6668999 w 6858000"/>
              <a:gd name="connsiteY183" fmla="*/ 1180188 h 7600950"/>
              <a:gd name="connsiteX184" fmla="*/ 6858000 w 6858000"/>
              <a:gd name="connsiteY184" fmla="*/ 1071074 h 7600950"/>
              <a:gd name="connsiteX185" fmla="*/ 6858000 w 6858000"/>
              <a:gd name="connsiteY185" fmla="*/ 1105263 h 7600950"/>
              <a:gd name="connsiteX186" fmla="*/ 6683802 w 6858000"/>
              <a:gd name="connsiteY186" fmla="*/ 1205831 h 7600950"/>
              <a:gd name="connsiteX187" fmla="*/ 6683802 w 6858000"/>
              <a:gd name="connsiteY187" fmla="*/ 1370632 h 7600950"/>
              <a:gd name="connsiteX188" fmla="*/ 6803348 w 6858000"/>
              <a:gd name="connsiteY188" fmla="*/ 1439655 h 7600950"/>
              <a:gd name="connsiteX189" fmla="*/ 6858000 w 6858000"/>
              <a:gd name="connsiteY189" fmla="*/ 1408100 h 7600950"/>
              <a:gd name="connsiteX190" fmla="*/ 6858000 w 6858000"/>
              <a:gd name="connsiteY190" fmla="*/ 1442282 h 7600950"/>
              <a:gd name="connsiteX191" fmla="*/ 6832948 w 6858000"/>
              <a:gd name="connsiteY191" fmla="*/ 1456746 h 7600950"/>
              <a:gd name="connsiteX192" fmla="*/ 6858000 w 6858000"/>
              <a:gd name="connsiteY192" fmla="*/ 1471211 h 7600950"/>
              <a:gd name="connsiteX193" fmla="*/ 6858000 w 6858000"/>
              <a:gd name="connsiteY193" fmla="*/ 1505391 h 7600950"/>
              <a:gd name="connsiteX194" fmla="*/ 6803348 w 6858000"/>
              <a:gd name="connsiteY194" fmla="*/ 1473836 h 7600950"/>
              <a:gd name="connsiteX195" fmla="*/ 6676401 w 6858000"/>
              <a:gd name="connsiteY195" fmla="*/ 1547132 h 7600950"/>
              <a:gd name="connsiteX196" fmla="*/ 6669000 w 6858000"/>
              <a:gd name="connsiteY196" fmla="*/ 1549112 h 7600950"/>
              <a:gd name="connsiteX197" fmla="*/ 6661599 w 6858000"/>
              <a:gd name="connsiteY197" fmla="*/ 1547132 h 7600950"/>
              <a:gd name="connsiteX198" fmla="*/ 6534653 w 6858000"/>
              <a:gd name="connsiteY198" fmla="*/ 1473836 h 7600950"/>
              <a:gd name="connsiteX199" fmla="*/ 6406738 w 6858000"/>
              <a:gd name="connsiteY199" fmla="*/ 1547692 h 7600950"/>
              <a:gd name="connsiteX200" fmla="*/ 6668999 w 6858000"/>
              <a:gd name="connsiteY200" fmla="*/ 1699102 h 7600950"/>
              <a:gd name="connsiteX201" fmla="*/ 6858000 w 6858000"/>
              <a:gd name="connsiteY201" fmla="*/ 1589988 h 7600950"/>
              <a:gd name="connsiteX202" fmla="*/ 6858000 w 6858000"/>
              <a:gd name="connsiteY202" fmla="*/ 1624176 h 7600950"/>
              <a:gd name="connsiteX203" fmla="*/ 6683802 w 6858000"/>
              <a:gd name="connsiteY203" fmla="*/ 1724744 h 7600950"/>
              <a:gd name="connsiteX204" fmla="*/ 6683802 w 6858000"/>
              <a:gd name="connsiteY204" fmla="*/ 1889546 h 7600950"/>
              <a:gd name="connsiteX205" fmla="*/ 6803348 w 6858000"/>
              <a:gd name="connsiteY205" fmla="*/ 1958569 h 7600950"/>
              <a:gd name="connsiteX206" fmla="*/ 6858000 w 6858000"/>
              <a:gd name="connsiteY206" fmla="*/ 1927014 h 7600950"/>
              <a:gd name="connsiteX207" fmla="*/ 6858000 w 6858000"/>
              <a:gd name="connsiteY207" fmla="*/ 1961195 h 7600950"/>
              <a:gd name="connsiteX208" fmla="*/ 6832948 w 6858000"/>
              <a:gd name="connsiteY208" fmla="*/ 1975659 h 7600950"/>
              <a:gd name="connsiteX209" fmla="*/ 6858000 w 6858000"/>
              <a:gd name="connsiteY209" fmla="*/ 1990124 h 7600950"/>
              <a:gd name="connsiteX210" fmla="*/ 6858000 w 6858000"/>
              <a:gd name="connsiteY210" fmla="*/ 2024305 h 7600950"/>
              <a:gd name="connsiteX211" fmla="*/ 6803348 w 6858000"/>
              <a:gd name="connsiteY211" fmla="*/ 1992750 h 7600950"/>
              <a:gd name="connsiteX212" fmla="*/ 6676401 w 6858000"/>
              <a:gd name="connsiteY212" fmla="*/ 2066045 h 7600950"/>
              <a:gd name="connsiteX213" fmla="*/ 6669000 w 6858000"/>
              <a:gd name="connsiteY213" fmla="*/ 2068026 h 7600950"/>
              <a:gd name="connsiteX214" fmla="*/ 6661599 w 6858000"/>
              <a:gd name="connsiteY214" fmla="*/ 2066045 h 7600950"/>
              <a:gd name="connsiteX215" fmla="*/ 6534653 w 6858000"/>
              <a:gd name="connsiteY215" fmla="*/ 1992750 h 7600950"/>
              <a:gd name="connsiteX216" fmla="*/ 6406738 w 6858000"/>
              <a:gd name="connsiteY216" fmla="*/ 2066605 h 7600950"/>
              <a:gd name="connsiteX217" fmla="*/ 6668999 w 6858000"/>
              <a:gd name="connsiteY217" fmla="*/ 2218015 h 7600950"/>
              <a:gd name="connsiteX218" fmla="*/ 6858000 w 6858000"/>
              <a:gd name="connsiteY218" fmla="*/ 2108901 h 7600950"/>
              <a:gd name="connsiteX219" fmla="*/ 6858000 w 6858000"/>
              <a:gd name="connsiteY219" fmla="*/ 2143090 h 7600950"/>
              <a:gd name="connsiteX220" fmla="*/ 6683801 w 6858000"/>
              <a:gd name="connsiteY220" fmla="*/ 2243658 h 7600950"/>
              <a:gd name="connsiteX221" fmla="*/ 6683801 w 6858000"/>
              <a:gd name="connsiteY221" fmla="*/ 2546506 h 7600950"/>
              <a:gd name="connsiteX222" fmla="*/ 6858000 w 6858000"/>
              <a:gd name="connsiteY222" fmla="*/ 2445927 h 7600950"/>
              <a:gd name="connsiteX223" fmla="*/ 6858000 w 6858000"/>
              <a:gd name="connsiteY223" fmla="*/ 2480109 h 7600950"/>
              <a:gd name="connsiteX224" fmla="*/ 6676401 w 6858000"/>
              <a:gd name="connsiteY224" fmla="*/ 2584959 h 7600950"/>
              <a:gd name="connsiteX225" fmla="*/ 6669000 w 6858000"/>
              <a:gd name="connsiteY225" fmla="*/ 2586939 h 7600950"/>
              <a:gd name="connsiteX226" fmla="*/ 6661599 w 6858000"/>
              <a:gd name="connsiteY226" fmla="*/ 2584959 h 7600950"/>
              <a:gd name="connsiteX227" fmla="*/ 6369734 w 6858000"/>
              <a:gd name="connsiteY227" fmla="*/ 2416444 h 7600950"/>
              <a:gd name="connsiteX228" fmla="*/ 6362333 w 6858000"/>
              <a:gd name="connsiteY228" fmla="*/ 2403623 h 7600950"/>
              <a:gd name="connsiteX229" fmla="*/ 6362333 w 6858000"/>
              <a:gd name="connsiteY229" fmla="*/ 4203618 h 7600950"/>
              <a:gd name="connsiteX230" fmla="*/ 6362333 w 6858000"/>
              <a:gd name="connsiteY230" fmla="*/ 3866607 h 7600950"/>
              <a:gd name="connsiteX231" fmla="*/ 6363637 w 6858000"/>
              <a:gd name="connsiteY231" fmla="*/ 3864346 h 7600950"/>
              <a:gd name="connsiteX232" fmla="*/ 6364314 w 6858000"/>
              <a:gd name="connsiteY232" fmla="*/ 3859204 h 7600950"/>
              <a:gd name="connsiteX233" fmla="*/ 6368430 w 6858000"/>
              <a:gd name="connsiteY233" fmla="*/ 3856042 h 7600950"/>
              <a:gd name="connsiteX234" fmla="*/ 6369734 w 6858000"/>
              <a:gd name="connsiteY234" fmla="*/ 3853784 h 7600950"/>
              <a:gd name="connsiteX235" fmla="*/ 6505052 w 6858000"/>
              <a:gd name="connsiteY235" fmla="*/ 3775654 h 7600950"/>
              <a:gd name="connsiteX236" fmla="*/ 6369734 w 6858000"/>
              <a:gd name="connsiteY236" fmla="*/ 3697526 h 7600950"/>
              <a:gd name="connsiteX237" fmla="*/ 6362333 w 6858000"/>
              <a:gd name="connsiteY237" fmla="*/ 3684705 h 7600950"/>
              <a:gd name="connsiteX238" fmla="*/ 6362333 w 6858000"/>
              <a:gd name="connsiteY238" fmla="*/ 3347696 h 7600950"/>
              <a:gd name="connsiteX239" fmla="*/ 6363637 w 6858000"/>
              <a:gd name="connsiteY239" fmla="*/ 3345437 h 7600950"/>
              <a:gd name="connsiteX240" fmla="*/ 6364314 w 6858000"/>
              <a:gd name="connsiteY240" fmla="*/ 3340295 h 7600950"/>
              <a:gd name="connsiteX241" fmla="*/ 6368430 w 6858000"/>
              <a:gd name="connsiteY241" fmla="*/ 3337134 h 7600950"/>
              <a:gd name="connsiteX242" fmla="*/ 6369734 w 6858000"/>
              <a:gd name="connsiteY242" fmla="*/ 3334875 h 7600950"/>
              <a:gd name="connsiteX243" fmla="*/ 6505052 w 6858000"/>
              <a:gd name="connsiteY243" fmla="*/ 3256746 h 7600950"/>
              <a:gd name="connsiteX244" fmla="*/ 6369734 w 6858000"/>
              <a:gd name="connsiteY244" fmla="*/ 3178617 h 7600950"/>
              <a:gd name="connsiteX245" fmla="*/ 6362333 w 6858000"/>
              <a:gd name="connsiteY245" fmla="*/ 3165796 h 7600950"/>
              <a:gd name="connsiteX246" fmla="*/ 6362333 w 6858000"/>
              <a:gd name="connsiteY246" fmla="*/ 2828782 h 7600950"/>
              <a:gd name="connsiteX247" fmla="*/ 6363637 w 6858000"/>
              <a:gd name="connsiteY247" fmla="*/ 2826524 h 7600950"/>
              <a:gd name="connsiteX248" fmla="*/ 6364314 w 6858000"/>
              <a:gd name="connsiteY248" fmla="*/ 2821381 h 7600950"/>
              <a:gd name="connsiteX249" fmla="*/ 6368430 w 6858000"/>
              <a:gd name="connsiteY249" fmla="*/ 2818221 h 7600950"/>
              <a:gd name="connsiteX250" fmla="*/ 6369734 w 6858000"/>
              <a:gd name="connsiteY250" fmla="*/ 2815961 h 7600950"/>
              <a:gd name="connsiteX251" fmla="*/ 6661599 w 6858000"/>
              <a:gd name="connsiteY251" fmla="*/ 2647446 h 7600950"/>
              <a:gd name="connsiteX252" fmla="*/ 6676401 w 6858000"/>
              <a:gd name="connsiteY252" fmla="*/ 2647446 h 7600950"/>
              <a:gd name="connsiteX253" fmla="*/ 6858000 w 6858000"/>
              <a:gd name="connsiteY253" fmla="*/ 2752297 h 7600950"/>
              <a:gd name="connsiteX254" fmla="*/ 6858000 w 6858000"/>
              <a:gd name="connsiteY254" fmla="*/ 2786478 h 7600950"/>
              <a:gd name="connsiteX255" fmla="*/ 6669000 w 6858000"/>
              <a:gd name="connsiteY255" fmla="*/ 2677353 h 7600950"/>
              <a:gd name="connsiteX256" fmla="*/ 6406738 w 6858000"/>
              <a:gd name="connsiteY256" fmla="*/ 2828778 h 7600950"/>
              <a:gd name="connsiteX257" fmla="*/ 6668999 w 6858000"/>
              <a:gd name="connsiteY257" fmla="*/ 2980188 h 7600950"/>
              <a:gd name="connsiteX258" fmla="*/ 6858000 w 6858000"/>
              <a:gd name="connsiteY258" fmla="*/ 2871074 h 7600950"/>
              <a:gd name="connsiteX259" fmla="*/ 6858000 w 6858000"/>
              <a:gd name="connsiteY259" fmla="*/ 2905263 h 7600950"/>
              <a:gd name="connsiteX260" fmla="*/ 6683802 w 6858000"/>
              <a:gd name="connsiteY260" fmla="*/ 3005831 h 7600950"/>
              <a:gd name="connsiteX261" fmla="*/ 6683802 w 6858000"/>
              <a:gd name="connsiteY261" fmla="*/ 3170632 h 7600950"/>
              <a:gd name="connsiteX262" fmla="*/ 6803348 w 6858000"/>
              <a:gd name="connsiteY262" fmla="*/ 3239655 h 7600950"/>
              <a:gd name="connsiteX263" fmla="*/ 6858000 w 6858000"/>
              <a:gd name="connsiteY263" fmla="*/ 3208100 h 7600950"/>
              <a:gd name="connsiteX264" fmla="*/ 6858000 w 6858000"/>
              <a:gd name="connsiteY264" fmla="*/ 3242282 h 7600950"/>
              <a:gd name="connsiteX265" fmla="*/ 6832948 w 6858000"/>
              <a:gd name="connsiteY265" fmla="*/ 3256746 h 7600950"/>
              <a:gd name="connsiteX266" fmla="*/ 6858000 w 6858000"/>
              <a:gd name="connsiteY266" fmla="*/ 3271211 h 7600950"/>
              <a:gd name="connsiteX267" fmla="*/ 6858000 w 6858000"/>
              <a:gd name="connsiteY267" fmla="*/ 3305391 h 7600950"/>
              <a:gd name="connsiteX268" fmla="*/ 6803348 w 6858000"/>
              <a:gd name="connsiteY268" fmla="*/ 3273836 h 7600950"/>
              <a:gd name="connsiteX269" fmla="*/ 6676401 w 6858000"/>
              <a:gd name="connsiteY269" fmla="*/ 3347132 h 7600950"/>
              <a:gd name="connsiteX270" fmla="*/ 6669000 w 6858000"/>
              <a:gd name="connsiteY270" fmla="*/ 3349112 h 7600950"/>
              <a:gd name="connsiteX271" fmla="*/ 6661599 w 6858000"/>
              <a:gd name="connsiteY271" fmla="*/ 3347132 h 7600950"/>
              <a:gd name="connsiteX272" fmla="*/ 6534653 w 6858000"/>
              <a:gd name="connsiteY272" fmla="*/ 3273836 h 7600950"/>
              <a:gd name="connsiteX273" fmla="*/ 6406738 w 6858000"/>
              <a:gd name="connsiteY273" fmla="*/ 3347692 h 7600950"/>
              <a:gd name="connsiteX274" fmla="*/ 6668999 w 6858000"/>
              <a:gd name="connsiteY274" fmla="*/ 3499102 h 7600950"/>
              <a:gd name="connsiteX275" fmla="*/ 6858000 w 6858000"/>
              <a:gd name="connsiteY275" fmla="*/ 3389988 h 7600950"/>
              <a:gd name="connsiteX276" fmla="*/ 6858000 w 6858000"/>
              <a:gd name="connsiteY276" fmla="*/ 3424174 h 7600950"/>
              <a:gd name="connsiteX277" fmla="*/ 6683802 w 6858000"/>
              <a:gd name="connsiteY277" fmla="*/ 3524739 h 7600950"/>
              <a:gd name="connsiteX278" fmla="*/ 6683802 w 6858000"/>
              <a:gd name="connsiteY278" fmla="*/ 3689541 h 7600950"/>
              <a:gd name="connsiteX279" fmla="*/ 6803348 w 6858000"/>
              <a:gd name="connsiteY279" fmla="*/ 3758564 h 7600950"/>
              <a:gd name="connsiteX280" fmla="*/ 6858000 w 6858000"/>
              <a:gd name="connsiteY280" fmla="*/ 3727009 h 7600950"/>
              <a:gd name="connsiteX281" fmla="*/ 6858000 w 6858000"/>
              <a:gd name="connsiteY281" fmla="*/ 3761190 h 7600950"/>
              <a:gd name="connsiteX282" fmla="*/ 6832948 w 6858000"/>
              <a:gd name="connsiteY282" fmla="*/ 3775654 h 7600950"/>
              <a:gd name="connsiteX283" fmla="*/ 6858000 w 6858000"/>
              <a:gd name="connsiteY283" fmla="*/ 3790119 h 7600950"/>
              <a:gd name="connsiteX284" fmla="*/ 6858000 w 6858000"/>
              <a:gd name="connsiteY284" fmla="*/ 3824300 h 7600950"/>
              <a:gd name="connsiteX285" fmla="*/ 6803348 w 6858000"/>
              <a:gd name="connsiteY285" fmla="*/ 3792745 h 7600950"/>
              <a:gd name="connsiteX286" fmla="*/ 6676401 w 6858000"/>
              <a:gd name="connsiteY286" fmla="*/ 3866040 h 7600950"/>
              <a:gd name="connsiteX287" fmla="*/ 6669000 w 6858000"/>
              <a:gd name="connsiteY287" fmla="*/ 3868021 h 7600950"/>
              <a:gd name="connsiteX288" fmla="*/ 6661599 w 6858000"/>
              <a:gd name="connsiteY288" fmla="*/ 3866040 h 7600950"/>
              <a:gd name="connsiteX289" fmla="*/ 6534653 w 6858000"/>
              <a:gd name="connsiteY289" fmla="*/ 3792745 h 7600950"/>
              <a:gd name="connsiteX290" fmla="*/ 6406738 w 6858000"/>
              <a:gd name="connsiteY290" fmla="*/ 3866601 h 7600950"/>
              <a:gd name="connsiteX291" fmla="*/ 6668999 w 6858000"/>
              <a:gd name="connsiteY291" fmla="*/ 4018011 h 7600950"/>
              <a:gd name="connsiteX292" fmla="*/ 6858000 w 6858000"/>
              <a:gd name="connsiteY292" fmla="*/ 3908897 h 7600950"/>
              <a:gd name="connsiteX293" fmla="*/ 6858000 w 6858000"/>
              <a:gd name="connsiteY293" fmla="*/ 3943086 h 7600950"/>
              <a:gd name="connsiteX294" fmla="*/ 6683801 w 6858000"/>
              <a:gd name="connsiteY294" fmla="*/ 4043653 h 7600950"/>
              <a:gd name="connsiteX295" fmla="*/ 6683801 w 6858000"/>
              <a:gd name="connsiteY295" fmla="*/ 4346501 h 7600950"/>
              <a:gd name="connsiteX296" fmla="*/ 6858000 w 6858000"/>
              <a:gd name="connsiteY296" fmla="*/ 4245922 h 7600950"/>
              <a:gd name="connsiteX297" fmla="*/ 6858000 w 6858000"/>
              <a:gd name="connsiteY297" fmla="*/ 4280103 h 7600950"/>
              <a:gd name="connsiteX298" fmla="*/ 6676401 w 6858000"/>
              <a:gd name="connsiteY298" fmla="*/ 4384953 h 7600950"/>
              <a:gd name="connsiteX299" fmla="*/ 6669000 w 6858000"/>
              <a:gd name="connsiteY299" fmla="*/ 4386934 h 7600950"/>
              <a:gd name="connsiteX300" fmla="*/ 6661599 w 6858000"/>
              <a:gd name="connsiteY300" fmla="*/ 4384953 h 7600950"/>
              <a:gd name="connsiteX301" fmla="*/ 6369734 w 6858000"/>
              <a:gd name="connsiteY301" fmla="*/ 4216439 h 7600950"/>
              <a:gd name="connsiteX302" fmla="*/ 6362333 w 6858000"/>
              <a:gd name="connsiteY302" fmla="*/ 4203618 h 7600950"/>
              <a:gd name="connsiteX303" fmla="*/ 6362333 w 6858000"/>
              <a:gd name="connsiteY303" fmla="*/ 6003617 h 7600950"/>
              <a:gd name="connsiteX304" fmla="*/ 6362333 w 6858000"/>
              <a:gd name="connsiteY304" fmla="*/ 5666604 h 7600950"/>
              <a:gd name="connsiteX305" fmla="*/ 6363637 w 6858000"/>
              <a:gd name="connsiteY305" fmla="*/ 5664345 h 7600950"/>
              <a:gd name="connsiteX306" fmla="*/ 6364314 w 6858000"/>
              <a:gd name="connsiteY306" fmla="*/ 5659202 h 7600950"/>
              <a:gd name="connsiteX307" fmla="*/ 6368430 w 6858000"/>
              <a:gd name="connsiteY307" fmla="*/ 5656042 h 7600950"/>
              <a:gd name="connsiteX308" fmla="*/ 6369734 w 6858000"/>
              <a:gd name="connsiteY308" fmla="*/ 5653783 h 7600950"/>
              <a:gd name="connsiteX309" fmla="*/ 6505052 w 6858000"/>
              <a:gd name="connsiteY309" fmla="*/ 5575653 h 7600950"/>
              <a:gd name="connsiteX310" fmla="*/ 6369734 w 6858000"/>
              <a:gd name="connsiteY310" fmla="*/ 5497524 h 7600950"/>
              <a:gd name="connsiteX311" fmla="*/ 6362333 w 6858000"/>
              <a:gd name="connsiteY311" fmla="*/ 5484703 h 7600950"/>
              <a:gd name="connsiteX312" fmla="*/ 6362333 w 6858000"/>
              <a:gd name="connsiteY312" fmla="*/ 5147690 h 7600950"/>
              <a:gd name="connsiteX313" fmla="*/ 6363637 w 6858000"/>
              <a:gd name="connsiteY313" fmla="*/ 5145431 h 7600950"/>
              <a:gd name="connsiteX314" fmla="*/ 6364314 w 6858000"/>
              <a:gd name="connsiteY314" fmla="*/ 5140289 h 7600950"/>
              <a:gd name="connsiteX315" fmla="*/ 6368430 w 6858000"/>
              <a:gd name="connsiteY315" fmla="*/ 5137128 h 7600950"/>
              <a:gd name="connsiteX316" fmla="*/ 6369734 w 6858000"/>
              <a:gd name="connsiteY316" fmla="*/ 5134868 h 7600950"/>
              <a:gd name="connsiteX317" fmla="*/ 6505052 w 6858000"/>
              <a:gd name="connsiteY317" fmla="*/ 5056740 h 7600950"/>
              <a:gd name="connsiteX318" fmla="*/ 6369734 w 6858000"/>
              <a:gd name="connsiteY318" fmla="*/ 4978611 h 7600950"/>
              <a:gd name="connsiteX319" fmla="*/ 6362333 w 6858000"/>
              <a:gd name="connsiteY319" fmla="*/ 4965789 h 7600950"/>
              <a:gd name="connsiteX320" fmla="*/ 6362333 w 6858000"/>
              <a:gd name="connsiteY320" fmla="*/ 4628776 h 7600950"/>
              <a:gd name="connsiteX321" fmla="*/ 6363637 w 6858000"/>
              <a:gd name="connsiteY321" fmla="*/ 4626517 h 7600950"/>
              <a:gd name="connsiteX322" fmla="*/ 6364314 w 6858000"/>
              <a:gd name="connsiteY322" fmla="*/ 4621374 h 7600950"/>
              <a:gd name="connsiteX323" fmla="*/ 6368430 w 6858000"/>
              <a:gd name="connsiteY323" fmla="*/ 4618214 h 7600950"/>
              <a:gd name="connsiteX324" fmla="*/ 6369734 w 6858000"/>
              <a:gd name="connsiteY324" fmla="*/ 4615955 h 7600950"/>
              <a:gd name="connsiteX325" fmla="*/ 6661599 w 6858000"/>
              <a:gd name="connsiteY325" fmla="*/ 4447440 h 7600950"/>
              <a:gd name="connsiteX326" fmla="*/ 6676401 w 6858000"/>
              <a:gd name="connsiteY326" fmla="*/ 4447440 h 7600950"/>
              <a:gd name="connsiteX327" fmla="*/ 6858000 w 6858000"/>
              <a:gd name="connsiteY327" fmla="*/ 4552290 h 7600950"/>
              <a:gd name="connsiteX328" fmla="*/ 6858000 w 6858000"/>
              <a:gd name="connsiteY328" fmla="*/ 4586471 h 7600950"/>
              <a:gd name="connsiteX329" fmla="*/ 6669000 w 6858000"/>
              <a:gd name="connsiteY329" fmla="*/ 4477346 h 7600950"/>
              <a:gd name="connsiteX330" fmla="*/ 6406738 w 6858000"/>
              <a:gd name="connsiteY330" fmla="*/ 4628772 h 7600950"/>
              <a:gd name="connsiteX331" fmla="*/ 6668999 w 6858000"/>
              <a:gd name="connsiteY331" fmla="*/ 4780182 h 7600950"/>
              <a:gd name="connsiteX332" fmla="*/ 6858000 w 6858000"/>
              <a:gd name="connsiteY332" fmla="*/ 4671068 h 7600950"/>
              <a:gd name="connsiteX333" fmla="*/ 6858000 w 6858000"/>
              <a:gd name="connsiteY333" fmla="*/ 4705256 h 7600950"/>
              <a:gd name="connsiteX334" fmla="*/ 6683802 w 6858000"/>
              <a:gd name="connsiteY334" fmla="*/ 4805825 h 7600950"/>
              <a:gd name="connsiteX335" fmla="*/ 6683802 w 6858000"/>
              <a:gd name="connsiteY335" fmla="*/ 4970626 h 7600950"/>
              <a:gd name="connsiteX336" fmla="*/ 6803348 w 6858000"/>
              <a:gd name="connsiteY336" fmla="*/ 5039649 h 7600950"/>
              <a:gd name="connsiteX337" fmla="*/ 6858000 w 6858000"/>
              <a:gd name="connsiteY337" fmla="*/ 5008094 h 7600950"/>
              <a:gd name="connsiteX338" fmla="*/ 6858000 w 6858000"/>
              <a:gd name="connsiteY338" fmla="*/ 5042276 h 7600950"/>
              <a:gd name="connsiteX339" fmla="*/ 6832948 w 6858000"/>
              <a:gd name="connsiteY339" fmla="*/ 5056740 h 7600950"/>
              <a:gd name="connsiteX340" fmla="*/ 6858000 w 6858000"/>
              <a:gd name="connsiteY340" fmla="*/ 5071204 h 7600950"/>
              <a:gd name="connsiteX341" fmla="*/ 6858000 w 6858000"/>
              <a:gd name="connsiteY341" fmla="*/ 5105385 h 7600950"/>
              <a:gd name="connsiteX342" fmla="*/ 6803348 w 6858000"/>
              <a:gd name="connsiteY342" fmla="*/ 5073830 h 7600950"/>
              <a:gd name="connsiteX343" fmla="*/ 6676401 w 6858000"/>
              <a:gd name="connsiteY343" fmla="*/ 5147125 h 7600950"/>
              <a:gd name="connsiteX344" fmla="*/ 6669000 w 6858000"/>
              <a:gd name="connsiteY344" fmla="*/ 5149106 h 7600950"/>
              <a:gd name="connsiteX345" fmla="*/ 6661599 w 6858000"/>
              <a:gd name="connsiteY345" fmla="*/ 5147125 h 7600950"/>
              <a:gd name="connsiteX346" fmla="*/ 6534653 w 6858000"/>
              <a:gd name="connsiteY346" fmla="*/ 5073830 h 7600950"/>
              <a:gd name="connsiteX347" fmla="*/ 6406738 w 6858000"/>
              <a:gd name="connsiteY347" fmla="*/ 5147686 h 7600950"/>
              <a:gd name="connsiteX348" fmla="*/ 6668999 w 6858000"/>
              <a:gd name="connsiteY348" fmla="*/ 5299096 h 7600950"/>
              <a:gd name="connsiteX349" fmla="*/ 6858000 w 6858000"/>
              <a:gd name="connsiteY349" fmla="*/ 5189982 h 7600950"/>
              <a:gd name="connsiteX350" fmla="*/ 6858000 w 6858000"/>
              <a:gd name="connsiteY350" fmla="*/ 5224170 h 7600950"/>
              <a:gd name="connsiteX351" fmla="*/ 6683802 w 6858000"/>
              <a:gd name="connsiteY351" fmla="*/ 5324737 h 7600950"/>
              <a:gd name="connsiteX352" fmla="*/ 6683802 w 6858000"/>
              <a:gd name="connsiteY352" fmla="*/ 5489539 h 7600950"/>
              <a:gd name="connsiteX353" fmla="*/ 6803348 w 6858000"/>
              <a:gd name="connsiteY353" fmla="*/ 5558563 h 7600950"/>
              <a:gd name="connsiteX354" fmla="*/ 6858000 w 6858000"/>
              <a:gd name="connsiteY354" fmla="*/ 5527007 h 7600950"/>
              <a:gd name="connsiteX355" fmla="*/ 6858000 w 6858000"/>
              <a:gd name="connsiteY355" fmla="*/ 5561189 h 7600950"/>
              <a:gd name="connsiteX356" fmla="*/ 6832948 w 6858000"/>
              <a:gd name="connsiteY356" fmla="*/ 5575653 h 7600950"/>
              <a:gd name="connsiteX357" fmla="*/ 6858000 w 6858000"/>
              <a:gd name="connsiteY357" fmla="*/ 5590118 h 7600950"/>
              <a:gd name="connsiteX358" fmla="*/ 6858000 w 6858000"/>
              <a:gd name="connsiteY358" fmla="*/ 5624299 h 7600950"/>
              <a:gd name="connsiteX359" fmla="*/ 6803348 w 6858000"/>
              <a:gd name="connsiteY359" fmla="*/ 5592744 h 7600950"/>
              <a:gd name="connsiteX360" fmla="*/ 6676401 w 6858000"/>
              <a:gd name="connsiteY360" fmla="*/ 5666040 h 7600950"/>
              <a:gd name="connsiteX361" fmla="*/ 6669000 w 6858000"/>
              <a:gd name="connsiteY361" fmla="*/ 5668020 h 7600950"/>
              <a:gd name="connsiteX362" fmla="*/ 6661599 w 6858000"/>
              <a:gd name="connsiteY362" fmla="*/ 5666040 h 7600950"/>
              <a:gd name="connsiteX363" fmla="*/ 6534653 w 6858000"/>
              <a:gd name="connsiteY363" fmla="*/ 5592744 h 7600950"/>
              <a:gd name="connsiteX364" fmla="*/ 6406738 w 6858000"/>
              <a:gd name="connsiteY364" fmla="*/ 5666600 h 7600950"/>
              <a:gd name="connsiteX365" fmla="*/ 6668999 w 6858000"/>
              <a:gd name="connsiteY365" fmla="*/ 5818009 h 7600950"/>
              <a:gd name="connsiteX366" fmla="*/ 6858000 w 6858000"/>
              <a:gd name="connsiteY366" fmla="*/ 5708896 h 7600950"/>
              <a:gd name="connsiteX367" fmla="*/ 6858000 w 6858000"/>
              <a:gd name="connsiteY367" fmla="*/ 5743084 h 7600950"/>
              <a:gd name="connsiteX368" fmla="*/ 6683801 w 6858000"/>
              <a:gd name="connsiteY368" fmla="*/ 5843652 h 7600950"/>
              <a:gd name="connsiteX369" fmla="*/ 6683801 w 6858000"/>
              <a:gd name="connsiteY369" fmla="*/ 6146500 h 7600950"/>
              <a:gd name="connsiteX370" fmla="*/ 6858000 w 6858000"/>
              <a:gd name="connsiteY370" fmla="*/ 6045921 h 7600950"/>
              <a:gd name="connsiteX371" fmla="*/ 6858000 w 6858000"/>
              <a:gd name="connsiteY371" fmla="*/ 6080103 h 7600950"/>
              <a:gd name="connsiteX372" fmla="*/ 6676401 w 6858000"/>
              <a:gd name="connsiteY372" fmla="*/ 6184952 h 7600950"/>
              <a:gd name="connsiteX373" fmla="*/ 6669000 w 6858000"/>
              <a:gd name="connsiteY373" fmla="*/ 6186933 h 7600950"/>
              <a:gd name="connsiteX374" fmla="*/ 6661599 w 6858000"/>
              <a:gd name="connsiteY374" fmla="*/ 6184952 h 7600950"/>
              <a:gd name="connsiteX375" fmla="*/ 6369734 w 6858000"/>
              <a:gd name="connsiteY375" fmla="*/ 6016439 h 7600950"/>
              <a:gd name="connsiteX376" fmla="*/ 6362333 w 6858000"/>
              <a:gd name="connsiteY376" fmla="*/ 6003617 h 7600950"/>
              <a:gd name="connsiteX377" fmla="*/ 6362333 w 6858000"/>
              <a:gd name="connsiteY377" fmla="*/ 7600950 h 7600950"/>
              <a:gd name="connsiteX378" fmla="*/ 6362333 w 6858000"/>
              <a:gd name="connsiteY378" fmla="*/ 7466604 h 7600950"/>
              <a:gd name="connsiteX379" fmla="*/ 6363637 w 6858000"/>
              <a:gd name="connsiteY379" fmla="*/ 7464345 h 7600950"/>
              <a:gd name="connsiteX380" fmla="*/ 6364314 w 6858000"/>
              <a:gd name="connsiteY380" fmla="*/ 7459203 h 7600950"/>
              <a:gd name="connsiteX381" fmla="*/ 6368430 w 6858000"/>
              <a:gd name="connsiteY381" fmla="*/ 7456043 h 7600950"/>
              <a:gd name="connsiteX382" fmla="*/ 6369734 w 6858000"/>
              <a:gd name="connsiteY382" fmla="*/ 7453783 h 7600950"/>
              <a:gd name="connsiteX383" fmla="*/ 6505052 w 6858000"/>
              <a:gd name="connsiteY383" fmla="*/ 7375653 h 7600950"/>
              <a:gd name="connsiteX384" fmla="*/ 6369734 w 6858000"/>
              <a:gd name="connsiteY384" fmla="*/ 7297526 h 7600950"/>
              <a:gd name="connsiteX385" fmla="*/ 6362333 w 6858000"/>
              <a:gd name="connsiteY385" fmla="*/ 7284704 h 7600950"/>
              <a:gd name="connsiteX386" fmla="*/ 6362333 w 6858000"/>
              <a:gd name="connsiteY386" fmla="*/ 6947691 h 7600950"/>
              <a:gd name="connsiteX387" fmla="*/ 6363637 w 6858000"/>
              <a:gd name="connsiteY387" fmla="*/ 6945432 h 7600950"/>
              <a:gd name="connsiteX388" fmla="*/ 6364314 w 6858000"/>
              <a:gd name="connsiteY388" fmla="*/ 6940289 h 7600950"/>
              <a:gd name="connsiteX389" fmla="*/ 6368430 w 6858000"/>
              <a:gd name="connsiteY389" fmla="*/ 6937129 h 7600950"/>
              <a:gd name="connsiteX390" fmla="*/ 6369734 w 6858000"/>
              <a:gd name="connsiteY390" fmla="*/ 6934870 h 7600950"/>
              <a:gd name="connsiteX391" fmla="*/ 6505052 w 6858000"/>
              <a:gd name="connsiteY391" fmla="*/ 6856741 h 7600950"/>
              <a:gd name="connsiteX392" fmla="*/ 6369734 w 6858000"/>
              <a:gd name="connsiteY392" fmla="*/ 6778612 h 7600950"/>
              <a:gd name="connsiteX393" fmla="*/ 6362333 w 6858000"/>
              <a:gd name="connsiteY393" fmla="*/ 6765791 h 7600950"/>
              <a:gd name="connsiteX394" fmla="*/ 6362333 w 6858000"/>
              <a:gd name="connsiteY394" fmla="*/ 6428777 h 7600950"/>
              <a:gd name="connsiteX395" fmla="*/ 6363637 w 6858000"/>
              <a:gd name="connsiteY395" fmla="*/ 6426516 h 7600950"/>
              <a:gd name="connsiteX396" fmla="*/ 6364314 w 6858000"/>
              <a:gd name="connsiteY396" fmla="*/ 6421375 h 7600950"/>
              <a:gd name="connsiteX397" fmla="*/ 6368430 w 6858000"/>
              <a:gd name="connsiteY397" fmla="*/ 6418215 h 7600950"/>
              <a:gd name="connsiteX398" fmla="*/ 6369734 w 6858000"/>
              <a:gd name="connsiteY398" fmla="*/ 6415955 h 7600950"/>
              <a:gd name="connsiteX399" fmla="*/ 6661599 w 6858000"/>
              <a:gd name="connsiteY399" fmla="*/ 6247441 h 7600950"/>
              <a:gd name="connsiteX400" fmla="*/ 6676401 w 6858000"/>
              <a:gd name="connsiteY400" fmla="*/ 6247441 h 7600950"/>
              <a:gd name="connsiteX401" fmla="*/ 6858000 w 6858000"/>
              <a:gd name="connsiteY401" fmla="*/ 6352291 h 7600950"/>
              <a:gd name="connsiteX402" fmla="*/ 6858000 w 6858000"/>
              <a:gd name="connsiteY402" fmla="*/ 6386472 h 7600950"/>
              <a:gd name="connsiteX403" fmla="*/ 6669000 w 6858000"/>
              <a:gd name="connsiteY403" fmla="*/ 6277347 h 7600950"/>
              <a:gd name="connsiteX404" fmla="*/ 6406738 w 6858000"/>
              <a:gd name="connsiteY404" fmla="*/ 6428773 h 7600950"/>
              <a:gd name="connsiteX405" fmla="*/ 6668999 w 6858000"/>
              <a:gd name="connsiteY405" fmla="*/ 6580183 h 7600950"/>
              <a:gd name="connsiteX406" fmla="*/ 6858000 w 6858000"/>
              <a:gd name="connsiteY406" fmla="*/ 6471069 h 7600950"/>
              <a:gd name="connsiteX407" fmla="*/ 6858000 w 6858000"/>
              <a:gd name="connsiteY407" fmla="*/ 6505257 h 7600950"/>
              <a:gd name="connsiteX408" fmla="*/ 6683802 w 6858000"/>
              <a:gd name="connsiteY408" fmla="*/ 6605826 h 7600950"/>
              <a:gd name="connsiteX409" fmla="*/ 6683802 w 6858000"/>
              <a:gd name="connsiteY409" fmla="*/ 6770627 h 7600950"/>
              <a:gd name="connsiteX410" fmla="*/ 6803348 w 6858000"/>
              <a:gd name="connsiteY410" fmla="*/ 6839650 h 7600950"/>
              <a:gd name="connsiteX411" fmla="*/ 6858000 w 6858000"/>
              <a:gd name="connsiteY411" fmla="*/ 6808095 h 7600950"/>
              <a:gd name="connsiteX412" fmla="*/ 6858000 w 6858000"/>
              <a:gd name="connsiteY412" fmla="*/ 6842277 h 7600950"/>
              <a:gd name="connsiteX413" fmla="*/ 6832948 w 6858000"/>
              <a:gd name="connsiteY413" fmla="*/ 6856741 h 7600950"/>
              <a:gd name="connsiteX414" fmla="*/ 6858000 w 6858000"/>
              <a:gd name="connsiteY414" fmla="*/ 6871205 h 7600950"/>
              <a:gd name="connsiteX415" fmla="*/ 6858000 w 6858000"/>
              <a:gd name="connsiteY415" fmla="*/ 6905386 h 7600950"/>
              <a:gd name="connsiteX416" fmla="*/ 6803348 w 6858000"/>
              <a:gd name="connsiteY416" fmla="*/ 6873831 h 7600950"/>
              <a:gd name="connsiteX417" fmla="*/ 6676401 w 6858000"/>
              <a:gd name="connsiteY417" fmla="*/ 6947127 h 7600950"/>
              <a:gd name="connsiteX418" fmla="*/ 6669000 w 6858000"/>
              <a:gd name="connsiteY418" fmla="*/ 6949107 h 7600950"/>
              <a:gd name="connsiteX419" fmla="*/ 6661599 w 6858000"/>
              <a:gd name="connsiteY419" fmla="*/ 6947127 h 7600950"/>
              <a:gd name="connsiteX420" fmla="*/ 6534653 w 6858000"/>
              <a:gd name="connsiteY420" fmla="*/ 6873831 h 7600950"/>
              <a:gd name="connsiteX421" fmla="*/ 6406738 w 6858000"/>
              <a:gd name="connsiteY421" fmla="*/ 6947687 h 7600950"/>
              <a:gd name="connsiteX422" fmla="*/ 6668999 w 6858000"/>
              <a:gd name="connsiteY422" fmla="*/ 7099097 h 7600950"/>
              <a:gd name="connsiteX423" fmla="*/ 6858000 w 6858000"/>
              <a:gd name="connsiteY423" fmla="*/ 6989983 h 7600950"/>
              <a:gd name="connsiteX424" fmla="*/ 6858000 w 6858000"/>
              <a:gd name="connsiteY424" fmla="*/ 7024171 h 7600950"/>
              <a:gd name="connsiteX425" fmla="*/ 6683802 w 6858000"/>
              <a:gd name="connsiteY425" fmla="*/ 7124739 h 7600950"/>
              <a:gd name="connsiteX426" fmla="*/ 6683802 w 6858000"/>
              <a:gd name="connsiteY426" fmla="*/ 7289540 h 7600950"/>
              <a:gd name="connsiteX427" fmla="*/ 6803348 w 6858000"/>
              <a:gd name="connsiteY427" fmla="*/ 7358563 h 7600950"/>
              <a:gd name="connsiteX428" fmla="*/ 6858000 w 6858000"/>
              <a:gd name="connsiteY428" fmla="*/ 7327008 h 7600950"/>
              <a:gd name="connsiteX429" fmla="*/ 6858000 w 6858000"/>
              <a:gd name="connsiteY429" fmla="*/ 7361189 h 7600950"/>
              <a:gd name="connsiteX430" fmla="*/ 6832948 w 6858000"/>
              <a:gd name="connsiteY430" fmla="*/ 7375653 h 7600950"/>
              <a:gd name="connsiteX431" fmla="*/ 6858000 w 6858000"/>
              <a:gd name="connsiteY431" fmla="*/ 7390117 h 7600950"/>
              <a:gd name="connsiteX432" fmla="*/ 6858000 w 6858000"/>
              <a:gd name="connsiteY432" fmla="*/ 7424299 h 7600950"/>
              <a:gd name="connsiteX433" fmla="*/ 6803348 w 6858000"/>
              <a:gd name="connsiteY433" fmla="*/ 7392744 h 7600950"/>
              <a:gd name="connsiteX434" fmla="*/ 6676401 w 6858000"/>
              <a:gd name="connsiteY434" fmla="*/ 7466040 h 7600950"/>
              <a:gd name="connsiteX435" fmla="*/ 6669000 w 6858000"/>
              <a:gd name="connsiteY435" fmla="*/ 7468020 h 7600950"/>
              <a:gd name="connsiteX436" fmla="*/ 6661599 w 6858000"/>
              <a:gd name="connsiteY436" fmla="*/ 7466040 h 7600950"/>
              <a:gd name="connsiteX437" fmla="*/ 6534653 w 6858000"/>
              <a:gd name="connsiteY437" fmla="*/ 7392744 h 7600950"/>
              <a:gd name="connsiteX438" fmla="*/ 6406738 w 6858000"/>
              <a:gd name="connsiteY438" fmla="*/ 7466600 h 7600950"/>
              <a:gd name="connsiteX439" fmla="*/ 6639449 w 6858000"/>
              <a:gd name="connsiteY439" fmla="*/ 7600950 h 7600950"/>
              <a:gd name="connsiteX440" fmla="*/ 6580233 w 6858000"/>
              <a:gd name="connsiteY440" fmla="*/ 7600950 h 7600950"/>
              <a:gd name="connsiteX441" fmla="*/ 6391937 w 6858000"/>
              <a:gd name="connsiteY441" fmla="*/ 7492243 h 7600950"/>
              <a:gd name="connsiteX442" fmla="*/ 6391937 w 6858000"/>
              <a:gd name="connsiteY442" fmla="*/ 7600950 h 7600950"/>
              <a:gd name="connsiteX443" fmla="*/ 5963801 w 6858000"/>
              <a:gd name="connsiteY443" fmla="*/ 227592 h 7600950"/>
              <a:gd name="connsiteX444" fmla="*/ 6053747 w 6858000"/>
              <a:gd name="connsiteY444" fmla="*/ 175658 h 7600950"/>
              <a:gd name="connsiteX445" fmla="*/ 5963801 w 6858000"/>
              <a:gd name="connsiteY445" fmla="*/ 123726 h 7600950"/>
              <a:gd name="connsiteX446" fmla="*/ 5963801 w 6858000"/>
              <a:gd name="connsiteY446" fmla="*/ 1370632 h 7600950"/>
              <a:gd name="connsiteX447" fmla="*/ 6083347 w 6858000"/>
              <a:gd name="connsiteY447" fmla="*/ 1439655 h 7600950"/>
              <a:gd name="connsiteX448" fmla="*/ 6226063 w 6858000"/>
              <a:gd name="connsiteY448" fmla="*/ 1357254 h 7600950"/>
              <a:gd name="connsiteX449" fmla="*/ 6226064 w 6858000"/>
              <a:gd name="connsiteY449" fmla="*/ 1054422 h 7600950"/>
              <a:gd name="connsiteX450" fmla="*/ 5963801 w 6858000"/>
              <a:gd name="connsiteY450" fmla="*/ 1205831 h 7600950"/>
              <a:gd name="connsiteX451" fmla="*/ 5963801 w 6858000"/>
              <a:gd name="connsiteY451" fmla="*/ 1508679 h 7600950"/>
              <a:gd name="connsiteX452" fmla="*/ 6053747 w 6858000"/>
              <a:gd name="connsiteY452" fmla="*/ 1456745 h 7600950"/>
              <a:gd name="connsiteX453" fmla="*/ 5963801 w 6858000"/>
              <a:gd name="connsiteY453" fmla="*/ 1404812 h 7600950"/>
              <a:gd name="connsiteX454" fmla="*/ 5963801 w 6858000"/>
              <a:gd name="connsiteY454" fmla="*/ 1889546 h 7600950"/>
              <a:gd name="connsiteX455" fmla="*/ 6083347 w 6858000"/>
              <a:gd name="connsiteY455" fmla="*/ 1958569 h 7600950"/>
              <a:gd name="connsiteX456" fmla="*/ 6226063 w 6858000"/>
              <a:gd name="connsiteY456" fmla="*/ 1876168 h 7600950"/>
              <a:gd name="connsiteX457" fmla="*/ 6226064 w 6858000"/>
              <a:gd name="connsiteY457" fmla="*/ 1573335 h 7600950"/>
              <a:gd name="connsiteX458" fmla="*/ 5963801 w 6858000"/>
              <a:gd name="connsiteY458" fmla="*/ 1724744 h 7600950"/>
              <a:gd name="connsiteX459" fmla="*/ 5963801 w 6858000"/>
              <a:gd name="connsiteY459" fmla="*/ 2027593 h 7600950"/>
              <a:gd name="connsiteX460" fmla="*/ 6053747 w 6858000"/>
              <a:gd name="connsiteY460" fmla="*/ 1975659 h 7600950"/>
              <a:gd name="connsiteX461" fmla="*/ 5963801 w 6858000"/>
              <a:gd name="connsiteY461" fmla="*/ 1923726 h 7600950"/>
              <a:gd name="connsiteX462" fmla="*/ 5963801 w 6858000"/>
              <a:gd name="connsiteY462" fmla="*/ 3170632 h 7600950"/>
              <a:gd name="connsiteX463" fmla="*/ 6083347 w 6858000"/>
              <a:gd name="connsiteY463" fmla="*/ 3239655 h 7600950"/>
              <a:gd name="connsiteX464" fmla="*/ 6226063 w 6858000"/>
              <a:gd name="connsiteY464" fmla="*/ 3157254 h 7600950"/>
              <a:gd name="connsiteX465" fmla="*/ 6226064 w 6858000"/>
              <a:gd name="connsiteY465" fmla="*/ 2854422 h 7600950"/>
              <a:gd name="connsiteX466" fmla="*/ 5963801 w 6858000"/>
              <a:gd name="connsiteY466" fmla="*/ 3005831 h 7600950"/>
              <a:gd name="connsiteX467" fmla="*/ 5963801 w 6858000"/>
              <a:gd name="connsiteY467" fmla="*/ 3308679 h 7600950"/>
              <a:gd name="connsiteX468" fmla="*/ 6053747 w 6858000"/>
              <a:gd name="connsiteY468" fmla="*/ 3256745 h 7600950"/>
              <a:gd name="connsiteX469" fmla="*/ 5963801 w 6858000"/>
              <a:gd name="connsiteY469" fmla="*/ 3204812 h 7600950"/>
              <a:gd name="connsiteX470" fmla="*/ 5963801 w 6858000"/>
              <a:gd name="connsiteY470" fmla="*/ 3689544 h 7600950"/>
              <a:gd name="connsiteX471" fmla="*/ 6083347 w 6858000"/>
              <a:gd name="connsiteY471" fmla="*/ 3758568 h 7600950"/>
              <a:gd name="connsiteX472" fmla="*/ 6226063 w 6858000"/>
              <a:gd name="connsiteY472" fmla="*/ 3676167 h 7600950"/>
              <a:gd name="connsiteX473" fmla="*/ 6226064 w 6858000"/>
              <a:gd name="connsiteY473" fmla="*/ 3373335 h 7600950"/>
              <a:gd name="connsiteX474" fmla="*/ 5963801 w 6858000"/>
              <a:gd name="connsiteY474" fmla="*/ 3524743 h 7600950"/>
              <a:gd name="connsiteX475" fmla="*/ 5963801 w 6858000"/>
              <a:gd name="connsiteY475" fmla="*/ 3827592 h 7600950"/>
              <a:gd name="connsiteX476" fmla="*/ 6053747 w 6858000"/>
              <a:gd name="connsiteY476" fmla="*/ 3775658 h 7600950"/>
              <a:gd name="connsiteX477" fmla="*/ 5963801 w 6858000"/>
              <a:gd name="connsiteY477" fmla="*/ 3723725 h 7600950"/>
              <a:gd name="connsiteX478" fmla="*/ 5963801 w 6858000"/>
              <a:gd name="connsiteY478" fmla="*/ 4970626 h 7600950"/>
              <a:gd name="connsiteX479" fmla="*/ 6083347 w 6858000"/>
              <a:gd name="connsiteY479" fmla="*/ 5039649 h 7600950"/>
              <a:gd name="connsiteX480" fmla="*/ 6226063 w 6858000"/>
              <a:gd name="connsiteY480" fmla="*/ 4957248 h 7600950"/>
              <a:gd name="connsiteX481" fmla="*/ 6226064 w 6858000"/>
              <a:gd name="connsiteY481" fmla="*/ 4654416 h 7600950"/>
              <a:gd name="connsiteX482" fmla="*/ 5963801 w 6858000"/>
              <a:gd name="connsiteY482" fmla="*/ 4805825 h 7600950"/>
              <a:gd name="connsiteX483" fmla="*/ 5963801 w 6858000"/>
              <a:gd name="connsiteY483" fmla="*/ 5108673 h 7600950"/>
              <a:gd name="connsiteX484" fmla="*/ 6053747 w 6858000"/>
              <a:gd name="connsiteY484" fmla="*/ 5056739 h 7600950"/>
              <a:gd name="connsiteX485" fmla="*/ 5963801 w 6858000"/>
              <a:gd name="connsiteY485" fmla="*/ 5004807 h 7600950"/>
              <a:gd name="connsiteX486" fmla="*/ 5963801 w 6858000"/>
              <a:gd name="connsiteY486" fmla="*/ 5489540 h 7600950"/>
              <a:gd name="connsiteX487" fmla="*/ 6083347 w 6858000"/>
              <a:gd name="connsiteY487" fmla="*/ 5558564 h 7600950"/>
              <a:gd name="connsiteX488" fmla="*/ 6226063 w 6858000"/>
              <a:gd name="connsiteY488" fmla="*/ 5476162 h 7600950"/>
              <a:gd name="connsiteX489" fmla="*/ 6226064 w 6858000"/>
              <a:gd name="connsiteY489" fmla="*/ 5173330 h 7600950"/>
              <a:gd name="connsiteX490" fmla="*/ 5963801 w 6858000"/>
              <a:gd name="connsiteY490" fmla="*/ 5324738 h 7600950"/>
              <a:gd name="connsiteX491" fmla="*/ 5963801 w 6858000"/>
              <a:gd name="connsiteY491" fmla="*/ 5627587 h 7600950"/>
              <a:gd name="connsiteX492" fmla="*/ 6053747 w 6858000"/>
              <a:gd name="connsiteY492" fmla="*/ 5575653 h 7600950"/>
              <a:gd name="connsiteX493" fmla="*/ 5963801 w 6858000"/>
              <a:gd name="connsiteY493" fmla="*/ 5523721 h 7600950"/>
              <a:gd name="connsiteX494" fmla="*/ 5963801 w 6858000"/>
              <a:gd name="connsiteY494" fmla="*/ 6770629 h 7600950"/>
              <a:gd name="connsiteX495" fmla="*/ 6083347 w 6858000"/>
              <a:gd name="connsiteY495" fmla="*/ 6839653 h 7600950"/>
              <a:gd name="connsiteX496" fmla="*/ 6226063 w 6858000"/>
              <a:gd name="connsiteY496" fmla="*/ 6757251 h 7600950"/>
              <a:gd name="connsiteX497" fmla="*/ 6226064 w 6858000"/>
              <a:gd name="connsiteY497" fmla="*/ 6454419 h 7600950"/>
              <a:gd name="connsiteX498" fmla="*/ 5963801 w 6858000"/>
              <a:gd name="connsiteY498" fmla="*/ 6605828 h 7600950"/>
              <a:gd name="connsiteX499" fmla="*/ 5963801 w 6858000"/>
              <a:gd name="connsiteY499" fmla="*/ 6908677 h 7600950"/>
              <a:gd name="connsiteX500" fmla="*/ 6053747 w 6858000"/>
              <a:gd name="connsiteY500" fmla="*/ 6856743 h 7600950"/>
              <a:gd name="connsiteX501" fmla="*/ 5963801 w 6858000"/>
              <a:gd name="connsiteY501" fmla="*/ 6804810 h 7600950"/>
              <a:gd name="connsiteX502" fmla="*/ 5963801 w 6858000"/>
              <a:gd name="connsiteY502" fmla="*/ 7289543 h 7600950"/>
              <a:gd name="connsiteX503" fmla="*/ 6083347 w 6858000"/>
              <a:gd name="connsiteY503" fmla="*/ 7358566 h 7600950"/>
              <a:gd name="connsiteX504" fmla="*/ 6226063 w 6858000"/>
              <a:gd name="connsiteY504" fmla="*/ 7276165 h 7600950"/>
              <a:gd name="connsiteX505" fmla="*/ 6226064 w 6858000"/>
              <a:gd name="connsiteY505" fmla="*/ 6973333 h 7600950"/>
              <a:gd name="connsiteX506" fmla="*/ 5963801 w 6858000"/>
              <a:gd name="connsiteY506" fmla="*/ 7124742 h 7600950"/>
              <a:gd name="connsiteX507" fmla="*/ 5963801 w 6858000"/>
              <a:gd name="connsiteY507" fmla="*/ 7427590 h 7600950"/>
              <a:gd name="connsiteX508" fmla="*/ 6053747 w 6858000"/>
              <a:gd name="connsiteY508" fmla="*/ 7375656 h 7600950"/>
              <a:gd name="connsiteX509" fmla="*/ 5963801 w 6858000"/>
              <a:gd name="connsiteY509" fmla="*/ 7323723 h 7600950"/>
              <a:gd name="connsiteX510" fmla="*/ 5963800 w 6858000"/>
              <a:gd name="connsiteY510" fmla="*/ 746506 h 7600950"/>
              <a:gd name="connsiteX511" fmla="*/ 6226063 w 6858000"/>
              <a:gd name="connsiteY511" fmla="*/ 595081 h 7600950"/>
              <a:gd name="connsiteX512" fmla="*/ 6226064 w 6858000"/>
              <a:gd name="connsiteY512" fmla="*/ 292248 h 7600950"/>
              <a:gd name="connsiteX513" fmla="*/ 5963800 w 6858000"/>
              <a:gd name="connsiteY513" fmla="*/ 443657 h 7600950"/>
              <a:gd name="connsiteX514" fmla="*/ 5963800 w 6858000"/>
              <a:gd name="connsiteY514" fmla="*/ 2546506 h 7600950"/>
              <a:gd name="connsiteX515" fmla="*/ 6226063 w 6858000"/>
              <a:gd name="connsiteY515" fmla="*/ 2395081 h 7600950"/>
              <a:gd name="connsiteX516" fmla="*/ 6226064 w 6858000"/>
              <a:gd name="connsiteY516" fmla="*/ 2092249 h 7600950"/>
              <a:gd name="connsiteX517" fmla="*/ 5963800 w 6858000"/>
              <a:gd name="connsiteY517" fmla="*/ 2243658 h 7600950"/>
              <a:gd name="connsiteX518" fmla="*/ 5963800 w 6858000"/>
              <a:gd name="connsiteY518" fmla="*/ 4346505 h 7600950"/>
              <a:gd name="connsiteX519" fmla="*/ 6226063 w 6858000"/>
              <a:gd name="connsiteY519" fmla="*/ 4195080 h 7600950"/>
              <a:gd name="connsiteX520" fmla="*/ 6226064 w 6858000"/>
              <a:gd name="connsiteY520" fmla="*/ 3892248 h 7600950"/>
              <a:gd name="connsiteX521" fmla="*/ 5963800 w 6858000"/>
              <a:gd name="connsiteY521" fmla="*/ 4043657 h 7600950"/>
              <a:gd name="connsiteX522" fmla="*/ 5963800 w 6858000"/>
              <a:gd name="connsiteY522" fmla="*/ 6146500 h 7600950"/>
              <a:gd name="connsiteX523" fmla="*/ 6226063 w 6858000"/>
              <a:gd name="connsiteY523" fmla="*/ 5995076 h 7600950"/>
              <a:gd name="connsiteX524" fmla="*/ 6226064 w 6858000"/>
              <a:gd name="connsiteY524" fmla="*/ 5692243 h 7600950"/>
              <a:gd name="connsiteX525" fmla="*/ 5963800 w 6858000"/>
              <a:gd name="connsiteY525" fmla="*/ 5843653 h 7600950"/>
              <a:gd name="connsiteX526" fmla="*/ 5844252 w 6858000"/>
              <a:gd name="connsiteY526" fmla="*/ 175659 h 7600950"/>
              <a:gd name="connsiteX527" fmla="*/ 5934197 w 6858000"/>
              <a:gd name="connsiteY527" fmla="*/ 227591 h 7600950"/>
              <a:gd name="connsiteX528" fmla="*/ 5934197 w 6858000"/>
              <a:gd name="connsiteY528" fmla="*/ 123726 h 7600950"/>
              <a:gd name="connsiteX529" fmla="*/ 5844252 w 6858000"/>
              <a:gd name="connsiteY529" fmla="*/ 1456746 h 7600950"/>
              <a:gd name="connsiteX530" fmla="*/ 5934197 w 6858000"/>
              <a:gd name="connsiteY530" fmla="*/ 1508678 h 7600950"/>
              <a:gd name="connsiteX531" fmla="*/ 5934197 w 6858000"/>
              <a:gd name="connsiteY531" fmla="*/ 1404813 h 7600950"/>
              <a:gd name="connsiteX532" fmla="*/ 5844252 w 6858000"/>
              <a:gd name="connsiteY532" fmla="*/ 1975660 h 7600950"/>
              <a:gd name="connsiteX533" fmla="*/ 5934197 w 6858000"/>
              <a:gd name="connsiteY533" fmla="*/ 2027592 h 7600950"/>
              <a:gd name="connsiteX534" fmla="*/ 5934197 w 6858000"/>
              <a:gd name="connsiteY534" fmla="*/ 1923727 h 7600950"/>
              <a:gd name="connsiteX535" fmla="*/ 5844252 w 6858000"/>
              <a:gd name="connsiteY535" fmla="*/ 3256746 h 7600950"/>
              <a:gd name="connsiteX536" fmla="*/ 5934197 w 6858000"/>
              <a:gd name="connsiteY536" fmla="*/ 3308678 h 7600950"/>
              <a:gd name="connsiteX537" fmla="*/ 5934197 w 6858000"/>
              <a:gd name="connsiteY537" fmla="*/ 3204813 h 7600950"/>
              <a:gd name="connsiteX538" fmla="*/ 5844252 w 6858000"/>
              <a:gd name="connsiteY538" fmla="*/ 3775659 h 7600950"/>
              <a:gd name="connsiteX539" fmla="*/ 5934197 w 6858000"/>
              <a:gd name="connsiteY539" fmla="*/ 3827591 h 7600950"/>
              <a:gd name="connsiteX540" fmla="*/ 5934197 w 6858000"/>
              <a:gd name="connsiteY540" fmla="*/ 3723726 h 7600950"/>
              <a:gd name="connsiteX541" fmla="*/ 5844252 w 6858000"/>
              <a:gd name="connsiteY541" fmla="*/ 5056740 h 7600950"/>
              <a:gd name="connsiteX542" fmla="*/ 5934197 w 6858000"/>
              <a:gd name="connsiteY542" fmla="*/ 5108672 h 7600950"/>
              <a:gd name="connsiteX543" fmla="*/ 5934197 w 6858000"/>
              <a:gd name="connsiteY543" fmla="*/ 5004807 h 7600950"/>
              <a:gd name="connsiteX544" fmla="*/ 5844252 w 6858000"/>
              <a:gd name="connsiteY544" fmla="*/ 5575655 h 7600950"/>
              <a:gd name="connsiteX545" fmla="*/ 5934197 w 6858000"/>
              <a:gd name="connsiteY545" fmla="*/ 5627587 h 7600950"/>
              <a:gd name="connsiteX546" fmla="*/ 5934197 w 6858000"/>
              <a:gd name="connsiteY546" fmla="*/ 5523721 h 7600950"/>
              <a:gd name="connsiteX547" fmla="*/ 5844252 w 6858000"/>
              <a:gd name="connsiteY547" fmla="*/ 6856744 h 7600950"/>
              <a:gd name="connsiteX548" fmla="*/ 5934197 w 6858000"/>
              <a:gd name="connsiteY548" fmla="*/ 6908676 h 7600950"/>
              <a:gd name="connsiteX549" fmla="*/ 5934197 w 6858000"/>
              <a:gd name="connsiteY549" fmla="*/ 6804811 h 7600950"/>
              <a:gd name="connsiteX550" fmla="*/ 5844252 w 6858000"/>
              <a:gd name="connsiteY550" fmla="*/ 7375657 h 7600950"/>
              <a:gd name="connsiteX551" fmla="*/ 5934197 w 6858000"/>
              <a:gd name="connsiteY551" fmla="*/ 7427589 h 7600950"/>
              <a:gd name="connsiteX552" fmla="*/ 5934197 w 6858000"/>
              <a:gd name="connsiteY552" fmla="*/ 7323724 h 7600950"/>
              <a:gd name="connsiteX553" fmla="*/ 5686737 w 6858000"/>
              <a:gd name="connsiteY553" fmla="*/ 266605 h 7600950"/>
              <a:gd name="connsiteX554" fmla="*/ 5948999 w 6858000"/>
              <a:gd name="connsiteY554" fmla="*/ 418015 h 7600950"/>
              <a:gd name="connsiteX555" fmla="*/ 6211262 w 6858000"/>
              <a:gd name="connsiteY555" fmla="*/ 266605 h 7600950"/>
              <a:gd name="connsiteX556" fmla="*/ 6083347 w 6858000"/>
              <a:gd name="connsiteY556" fmla="*/ 192749 h 7600950"/>
              <a:gd name="connsiteX557" fmla="*/ 5956400 w 6858000"/>
              <a:gd name="connsiteY557" fmla="*/ 266045 h 7600950"/>
              <a:gd name="connsiteX558" fmla="*/ 5949000 w 6858000"/>
              <a:gd name="connsiteY558" fmla="*/ 268025 h 7600950"/>
              <a:gd name="connsiteX559" fmla="*/ 5941599 w 6858000"/>
              <a:gd name="connsiteY559" fmla="*/ 266045 h 7600950"/>
              <a:gd name="connsiteX560" fmla="*/ 5814652 w 6858000"/>
              <a:gd name="connsiteY560" fmla="*/ 192749 h 7600950"/>
              <a:gd name="connsiteX561" fmla="*/ 5686737 w 6858000"/>
              <a:gd name="connsiteY561" fmla="*/ 1028778 h 7600950"/>
              <a:gd name="connsiteX562" fmla="*/ 5948999 w 6858000"/>
              <a:gd name="connsiteY562" fmla="*/ 1180188 h 7600950"/>
              <a:gd name="connsiteX563" fmla="*/ 6211262 w 6858000"/>
              <a:gd name="connsiteY563" fmla="*/ 1028778 h 7600950"/>
              <a:gd name="connsiteX564" fmla="*/ 5949000 w 6858000"/>
              <a:gd name="connsiteY564" fmla="*/ 877353 h 7600950"/>
              <a:gd name="connsiteX565" fmla="*/ 5686737 w 6858000"/>
              <a:gd name="connsiteY565" fmla="*/ 1547692 h 7600950"/>
              <a:gd name="connsiteX566" fmla="*/ 5948999 w 6858000"/>
              <a:gd name="connsiteY566" fmla="*/ 1699102 h 7600950"/>
              <a:gd name="connsiteX567" fmla="*/ 6211262 w 6858000"/>
              <a:gd name="connsiteY567" fmla="*/ 1547692 h 7600950"/>
              <a:gd name="connsiteX568" fmla="*/ 6083347 w 6858000"/>
              <a:gd name="connsiteY568" fmla="*/ 1473836 h 7600950"/>
              <a:gd name="connsiteX569" fmla="*/ 5956400 w 6858000"/>
              <a:gd name="connsiteY569" fmla="*/ 1547132 h 7600950"/>
              <a:gd name="connsiteX570" fmla="*/ 5949000 w 6858000"/>
              <a:gd name="connsiteY570" fmla="*/ 1549112 h 7600950"/>
              <a:gd name="connsiteX571" fmla="*/ 5941599 w 6858000"/>
              <a:gd name="connsiteY571" fmla="*/ 1547132 h 7600950"/>
              <a:gd name="connsiteX572" fmla="*/ 5814652 w 6858000"/>
              <a:gd name="connsiteY572" fmla="*/ 1473836 h 7600950"/>
              <a:gd name="connsiteX573" fmla="*/ 5686737 w 6858000"/>
              <a:gd name="connsiteY573" fmla="*/ 2066605 h 7600950"/>
              <a:gd name="connsiteX574" fmla="*/ 5948999 w 6858000"/>
              <a:gd name="connsiteY574" fmla="*/ 2218015 h 7600950"/>
              <a:gd name="connsiteX575" fmla="*/ 6211262 w 6858000"/>
              <a:gd name="connsiteY575" fmla="*/ 2066605 h 7600950"/>
              <a:gd name="connsiteX576" fmla="*/ 6083347 w 6858000"/>
              <a:gd name="connsiteY576" fmla="*/ 1992750 h 7600950"/>
              <a:gd name="connsiteX577" fmla="*/ 5956400 w 6858000"/>
              <a:gd name="connsiteY577" fmla="*/ 2066045 h 7600950"/>
              <a:gd name="connsiteX578" fmla="*/ 5949000 w 6858000"/>
              <a:gd name="connsiteY578" fmla="*/ 2068026 h 7600950"/>
              <a:gd name="connsiteX579" fmla="*/ 5941599 w 6858000"/>
              <a:gd name="connsiteY579" fmla="*/ 2066045 h 7600950"/>
              <a:gd name="connsiteX580" fmla="*/ 5814652 w 6858000"/>
              <a:gd name="connsiteY580" fmla="*/ 1992750 h 7600950"/>
              <a:gd name="connsiteX581" fmla="*/ 5686737 w 6858000"/>
              <a:gd name="connsiteY581" fmla="*/ 2828778 h 7600950"/>
              <a:gd name="connsiteX582" fmla="*/ 5948999 w 6858000"/>
              <a:gd name="connsiteY582" fmla="*/ 2980188 h 7600950"/>
              <a:gd name="connsiteX583" fmla="*/ 6211262 w 6858000"/>
              <a:gd name="connsiteY583" fmla="*/ 2828778 h 7600950"/>
              <a:gd name="connsiteX584" fmla="*/ 5949000 w 6858000"/>
              <a:gd name="connsiteY584" fmla="*/ 2677353 h 7600950"/>
              <a:gd name="connsiteX585" fmla="*/ 5686737 w 6858000"/>
              <a:gd name="connsiteY585" fmla="*/ 3347692 h 7600950"/>
              <a:gd name="connsiteX586" fmla="*/ 5948999 w 6858000"/>
              <a:gd name="connsiteY586" fmla="*/ 3499102 h 7600950"/>
              <a:gd name="connsiteX587" fmla="*/ 6211262 w 6858000"/>
              <a:gd name="connsiteY587" fmla="*/ 3347692 h 7600950"/>
              <a:gd name="connsiteX588" fmla="*/ 6083347 w 6858000"/>
              <a:gd name="connsiteY588" fmla="*/ 3273836 h 7600950"/>
              <a:gd name="connsiteX589" fmla="*/ 5956400 w 6858000"/>
              <a:gd name="connsiteY589" fmla="*/ 3347132 h 7600950"/>
              <a:gd name="connsiteX590" fmla="*/ 5949000 w 6858000"/>
              <a:gd name="connsiteY590" fmla="*/ 3349112 h 7600950"/>
              <a:gd name="connsiteX591" fmla="*/ 5941599 w 6858000"/>
              <a:gd name="connsiteY591" fmla="*/ 3347132 h 7600950"/>
              <a:gd name="connsiteX592" fmla="*/ 5814652 w 6858000"/>
              <a:gd name="connsiteY592" fmla="*/ 3273836 h 7600950"/>
              <a:gd name="connsiteX593" fmla="*/ 5686737 w 6858000"/>
              <a:gd name="connsiteY593" fmla="*/ 3866604 h 7600950"/>
              <a:gd name="connsiteX594" fmla="*/ 5948999 w 6858000"/>
              <a:gd name="connsiteY594" fmla="*/ 4018014 h 7600950"/>
              <a:gd name="connsiteX595" fmla="*/ 6211262 w 6858000"/>
              <a:gd name="connsiteY595" fmla="*/ 3866604 h 7600950"/>
              <a:gd name="connsiteX596" fmla="*/ 6083347 w 6858000"/>
              <a:gd name="connsiteY596" fmla="*/ 3792749 h 7600950"/>
              <a:gd name="connsiteX597" fmla="*/ 5956400 w 6858000"/>
              <a:gd name="connsiteY597" fmla="*/ 3866044 h 7600950"/>
              <a:gd name="connsiteX598" fmla="*/ 5949000 w 6858000"/>
              <a:gd name="connsiteY598" fmla="*/ 3868025 h 7600950"/>
              <a:gd name="connsiteX599" fmla="*/ 5941599 w 6858000"/>
              <a:gd name="connsiteY599" fmla="*/ 3866044 h 7600950"/>
              <a:gd name="connsiteX600" fmla="*/ 5814652 w 6858000"/>
              <a:gd name="connsiteY600" fmla="*/ 3792749 h 7600950"/>
              <a:gd name="connsiteX601" fmla="*/ 5686737 w 6858000"/>
              <a:gd name="connsiteY601" fmla="*/ 4628772 h 7600950"/>
              <a:gd name="connsiteX602" fmla="*/ 5948999 w 6858000"/>
              <a:gd name="connsiteY602" fmla="*/ 4780183 h 7600950"/>
              <a:gd name="connsiteX603" fmla="*/ 6211262 w 6858000"/>
              <a:gd name="connsiteY603" fmla="*/ 4628772 h 7600950"/>
              <a:gd name="connsiteX604" fmla="*/ 5949000 w 6858000"/>
              <a:gd name="connsiteY604" fmla="*/ 4477347 h 7600950"/>
              <a:gd name="connsiteX605" fmla="*/ 5686737 w 6858000"/>
              <a:gd name="connsiteY605" fmla="*/ 5147686 h 7600950"/>
              <a:gd name="connsiteX606" fmla="*/ 5948999 w 6858000"/>
              <a:gd name="connsiteY606" fmla="*/ 5299096 h 7600950"/>
              <a:gd name="connsiteX607" fmla="*/ 6211262 w 6858000"/>
              <a:gd name="connsiteY607" fmla="*/ 5147686 h 7600950"/>
              <a:gd name="connsiteX608" fmla="*/ 6083347 w 6858000"/>
              <a:gd name="connsiteY608" fmla="*/ 5073830 h 7600950"/>
              <a:gd name="connsiteX609" fmla="*/ 5956400 w 6858000"/>
              <a:gd name="connsiteY609" fmla="*/ 5147126 h 7600950"/>
              <a:gd name="connsiteX610" fmla="*/ 5949000 w 6858000"/>
              <a:gd name="connsiteY610" fmla="*/ 5149106 h 7600950"/>
              <a:gd name="connsiteX611" fmla="*/ 5941599 w 6858000"/>
              <a:gd name="connsiteY611" fmla="*/ 5147126 h 7600950"/>
              <a:gd name="connsiteX612" fmla="*/ 5814652 w 6858000"/>
              <a:gd name="connsiteY612" fmla="*/ 5073830 h 7600950"/>
              <a:gd name="connsiteX613" fmla="*/ 5686737 w 6858000"/>
              <a:gd name="connsiteY613" fmla="*/ 5666600 h 7600950"/>
              <a:gd name="connsiteX614" fmla="*/ 5948999 w 6858000"/>
              <a:gd name="connsiteY614" fmla="*/ 5818011 h 7600950"/>
              <a:gd name="connsiteX615" fmla="*/ 6211262 w 6858000"/>
              <a:gd name="connsiteY615" fmla="*/ 5666600 h 7600950"/>
              <a:gd name="connsiteX616" fmla="*/ 6083347 w 6858000"/>
              <a:gd name="connsiteY616" fmla="*/ 5592744 h 7600950"/>
              <a:gd name="connsiteX617" fmla="*/ 5956400 w 6858000"/>
              <a:gd name="connsiteY617" fmla="*/ 5666040 h 7600950"/>
              <a:gd name="connsiteX618" fmla="*/ 5949000 w 6858000"/>
              <a:gd name="connsiteY618" fmla="*/ 5668021 h 7600950"/>
              <a:gd name="connsiteX619" fmla="*/ 5941599 w 6858000"/>
              <a:gd name="connsiteY619" fmla="*/ 5666040 h 7600950"/>
              <a:gd name="connsiteX620" fmla="*/ 5814652 w 6858000"/>
              <a:gd name="connsiteY620" fmla="*/ 5592744 h 7600950"/>
              <a:gd name="connsiteX621" fmla="*/ 5686737 w 6858000"/>
              <a:gd name="connsiteY621" fmla="*/ 6428776 h 7600950"/>
              <a:gd name="connsiteX622" fmla="*/ 5948999 w 6858000"/>
              <a:gd name="connsiteY622" fmla="*/ 6580186 h 7600950"/>
              <a:gd name="connsiteX623" fmla="*/ 6211262 w 6858000"/>
              <a:gd name="connsiteY623" fmla="*/ 6428776 h 7600950"/>
              <a:gd name="connsiteX624" fmla="*/ 5949000 w 6858000"/>
              <a:gd name="connsiteY624" fmla="*/ 6277351 h 7600950"/>
              <a:gd name="connsiteX625" fmla="*/ 5686737 w 6858000"/>
              <a:gd name="connsiteY625" fmla="*/ 6947689 h 7600950"/>
              <a:gd name="connsiteX626" fmla="*/ 5948999 w 6858000"/>
              <a:gd name="connsiteY626" fmla="*/ 7099099 h 7600950"/>
              <a:gd name="connsiteX627" fmla="*/ 6211262 w 6858000"/>
              <a:gd name="connsiteY627" fmla="*/ 6947689 h 7600950"/>
              <a:gd name="connsiteX628" fmla="*/ 6083347 w 6858000"/>
              <a:gd name="connsiteY628" fmla="*/ 6873834 h 7600950"/>
              <a:gd name="connsiteX629" fmla="*/ 5956400 w 6858000"/>
              <a:gd name="connsiteY629" fmla="*/ 6947129 h 7600950"/>
              <a:gd name="connsiteX630" fmla="*/ 5949000 w 6858000"/>
              <a:gd name="connsiteY630" fmla="*/ 6949110 h 7600950"/>
              <a:gd name="connsiteX631" fmla="*/ 5941599 w 6858000"/>
              <a:gd name="connsiteY631" fmla="*/ 6947129 h 7600950"/>
              <a:gd name="connsiteX632" fmla="*/ 5814652 w 6858000"/>
              <a:gd name="connsiteY632" fmla="*/ 6873834 h 7600950"/>
              <a:gd name="connsiteX633" fmla="*/ 5671937 w 6858000"/>
              <a:gd name="connsiteY633" fmla="*/ 1357254 h 7600950"/>
              <a:gd name="connsiteX634" fmla="*/ 5814652 w 6858000"/>
              <a:gd name="connsiteY634" fmla="*/ 1439655 h 7600950"/>
              <a:gd name="connsiteX635" fmla="*/ 5934197 w 6858000"/>
              <a:gd name="connsiteY635" fmla="*/ 1370633 h 7600950"/>
              <a:gd name="connsiteX636" fmla="*/ 5934197 w 6858000"/>
              <a:gd name="connsiteY636" fmla="*/ 1205830 h 7600950"/>
              <a:gd name="connsiteX637" fmla="*/ 5671937 w 6858000"/>
              <a:gd name="connsiteY637" fmla="*/ 1054422 h 7600950"/>
              <a:gd name="connsiteX638" fmla="*/ 5671937 w 6858000"/>
              <a:gd name="connsiteY638" fmla="*/ 1876168 h 7600950"/>
              <a:gd name="connsiteX639" fmla="*/ 5814652 w 6858000"/>
              <a:gd name="connsiteY639" fmla="*/ 1958569 h 7600950"/>
              <a:gd name="connsiteX640" fmla="*/ 5934197 w 6858000"/>
              <a:gd name="connsiteY640" fmla="*/ 1889546 h 7600950"/>
              <a:gd name="connsiteX641" fmla="*/ 5934197 w 6858000"/>
              <a:gd name="connsiteY641" fmla="*/ 1724743 h 7600950"/>
              <a:gd name="connsiteX642" fmla="*/ 5671937 w 6858000"/>
              <a:gd name="connsiteY642" fmla="*/ 1573335 h 7600950"/>
              <a:gd name="connsiteX643" fmla="*/ 5671937 w 6858000"/>
              <a:gd name="connsiteY643" fmla="*/ 3157254 h 7600950"/>
              <a:gd name="connsiteX644" fmla="*/ 5814652 w 6858000"/>
              <a:gd name="connsiteY644" fmla="*/ 3239655 h 7600950"/>
              <a:gd name="connsiteX645" fmla="*/ 5934197 w 6858000"/>
              <a:gd name="connsiteY645" fmla="*/ 3170633 h 7600950"/>
              <a:gd name="connsiteX646" fmla="*/ 5934197 w 6858000"/>
              <a:gd name="connsiteY646" fmla="*/ 3005830 h 7600950"/>
              <a:gd name="connsiteX647" fmla="*/ 5671937 w 6858000"/>
              <a:gd name="connsiteY647" fmla="*/ 2854422 h 7600950"/>
              <a:gd name="connsiteX648" fmla="*/ 5671937 w 6858000"/>
              <a:gd name="connsiteY648" fmla="*/ 3676167 h 7600950"/>
              <a:gd name="connsiteX649" fmla="*/ 5814652 w 6858000"/>
              <a:gd name="connsiteY649" fmla="*/ 3758568 h 7600950"/>
              <a:gd name="connsiteX650" fmla="*/ 5934197 w 6858000"/>
              <a:gd name="connsiteY650" fmla="*/ 3689546 h 7600950"/>
              <a:gd name="connsiteX651" fmla="*/ 5934197 w 6858000"/>
              <a:gd name="connsiteY651" fmla="*/ 3524743 h 7600950"/>
              <a:gd name="connsiteX652" fmla="*/ 5671937 w 6858000"/>
              <a:gd name="connsiteY652" fmla="*/ 3373335 h 7600950"/>
              <a:gd name="connsiteX653" fmla="*/ 5671937 w 6858000"/>
              <a:gd name="connsiteY653" fmla="*/ 4957248 h 7600950"/>
              <a:gd name="connsiteX654" fmla="*/ 5814652 w 6858000"/>
              <a:gd name="connsiteY654" fmla="*/ 5039649 h 7600950"/>
              <a:gd name="connsiteX655" fmla="*/ 5934197 w 6858000"/>
              <a:gd name="connsiteY655" fmla="*/ 4970627 h 7600950"/>
              <a:gd name="connsiteX656" fmla="*/ 5934197 w 6858000"/>
              <a:gd name="connsiteY656" fmla="*/ 4805823 h 7600950"/>
              <a:gd name="connsiteX657" fmla="*/ 5671937 w 6858000"/>
              <a:gd name="connsiteY657" fmla="*/ 4654416 h 7600950"/>
              <a:gd name="connsiteX658" fmla="*/ 5671937 w 6858000"/>
              <a:gd name="connsiteY658" fmla="*/ 5476162 h 7600950"/>
              <a:gd name="connsiteX659" fmla="*/ 5814652 w 6858000"/>
              <a:gd name="connsiteY659" fmla="*/ 5558564 h 7600950"/>
              <a:gd name="connsiteX660" fmla="*/ 5934197 w 6858000"/>
              <a:gd name="connsiteY660" fmla="*/ 5489540 h 7600950"/>
              <a:gd name="connsiteX661" fmla="*/ 5934197 w 6858000"/>
              <a:gd name="connsiteY661" fmla="*/ 5324737 h 7600950"/>
              <a:gd name="connsiteX662" fmla="*/ 5671937 w 6858000"/>
              <a:gd name="connsiteY662" fmla="*/ 5173330 h 7600950"/>
              <a:gd name="connsiteX663" fmla="*/ 5671937 w 6858000"/>
              <a:gd name="connsiteY663" fmla="*/ 6757251 h 7600950"/>
              <a:gd name="connsiteX664" fmla="*/ 5814652 w 6858000"/>
              <a:gd name="connsiteY664" fmla="*/ 6839653 h 7600950"/>
              <a:gd name="connsiteX665" fmla="*/ 5934197 w 6858000"/>
              <a:gd name="connsiteY665" fmla="*/ 6770630 h 7600950"/>
              <a:gd name="connsiteX666" fmla="*/ 5934197 w 6858000"/>
              <a:gd name="connsiteY666" fmla="*/ 6605827 h 7600950"/>
              <a:gd name="connsiteX667" fmla="*/ 5671937 w 6858000"/>
              <a:gd name="connsiteY667" fmla="*/ 6454419 h 7600950"/>
              <a:gd name="connsiteX668" fmla="*/ 5671937 w 6858000"/>
              <a:gd name="connsiteY668" fmla="*/ 7276165 h 7600950"/>
              <a:gd name="connsiteX669" fmla="*/ 5814652 w 6858000"/>
              <a:gd name="connsiteY669" fmla="*/ 7358566 h 7600950"/>
              <a:gd name="connsiteX670" fmla="*/ 5934197 w 6858000"/>
              <a:gd name="connsiteY670" fmla="*/ 7289544 h 7600950"/>
              <a:gd name="connsiteX671" fmla="*/ 5934197 w 6858000"/>
              <a:gd name="connsiteY671" fmla="*/ 7124741 h 7600950"/>
              <a:gd name="connsiteX672" fmla="*/ 5671937 w 6858000"/>
              <a:gd name="connsiteY672" fmla="*/ 6973333 h 7600950"/>
              <a:gd name="connsiteX673" fmla="*/ 5671936 w 6858000"/>
              <a:gd name="connsiteY673" fmla="*/ 595081 h 7600950"/>
              <a:gd name="connsiteX674" fmla="*/ 5934197 w 6858000"/>
              <a:gd name="connsiteY674" fmla="*/ 746505 h 7600950"/>
              <a:gd name="connsiteX675" fmla="*/ 5934197 w 6858000"/>
              <a:gd name="connsiteY675" fmla="*/ 443657 h 7600950"/>
              <a:gd name="connsiteX676" fmla="*/ 5671937 w 6858000"/>
              <a:gd name="connsiteY676" fmla="*/ 292248 h 7600950"/>
              <a:gd name="connsiteX677" fmla="*/ 5671936 w 6858000"/>
              <a:gd name="connsiteY677" fmla="*/ 2395081 h 7600950"/>
              <a:gd name="connsiteX678" fmla="*/ 5934197 w 6858000"/>
              <a:gd name="connsiteY678" fmla="*/ 2546505 h 7600950"/>
              <a:gd name="connsiteX679" fmla="*/ 5934197 w 6858000"/>
              <a:gd name="connsiteY679" fmla="*/ 2243657 h 7600950"/>
              <a:gd name="connsiteX680" fmla="*/ 5671937 w 6858000"/>
              <a:gd name="connsiteY680" fmla="*/ 2092249 h 7600950"/>
              <a:gd name="connsiteX681" fmla="*/ 5671936 w 6858000"/>
              <a:gd name="connsiteY681" fmla="*/ 4195080 h 7600950"/>
              <a:gd name="connsiteX682" fmla="*/ 5934197 w 6858000"/>
              <a:gd name="connsiteY682" fmla="*/ 4346504 h 7600950"/>
              <a:gd name="connsiteX683" fmla="*/ 5934197 w 6858000"/>
              <a:gd name="connsiteY683" fmla="*/ 4043656 h 7600950"/>
              <a:gd name="connsiteX684" fmla="*/ 5671937 w 6858000"/>
              <a:gd name="connsiteY684" fmla="*/ 3892248 h 7600950"/>
              <a:gd name="connsiteX685" fmla="*/ 5671936 w 6858000"/>
              <a:gd name="connsiteY685" fmla="*/ 5995076 h 7600950"/>
              <a:gd name="connsiteX686" fmla="*/ 5934197 w 6858000"/>
              <a:gd name="connsiteY686" fmla="*/ 6146500 h 7600950"/>
              <a:gd name="connsiteX687" fmla="*/ 5934197 w 6858000"/>
              <a:gd name="connsiteY687" fmla="*/ 5843652 h 7600950"/>
              <a:gd name="connsiteX688" fmla="*/ 5671937 w 6858000"/>
              <a:gd name="connsiteY688" fmla="*/ 5692243 h 7600950"/>
              <a:gd name="connsiteX689" fmla="*/ 5642333 w 6858000"/>
              <a:gd name="connsiteY689" fmla="*/ 603623 h 7600950"/>
              <a:gd name="connsiteX690" fmla="*/ 5642333 w 6858000"/>
              <a:gd name="connsiteY690" fmla="*/ 266609 h 7600950"/>
              <a:gd name="connsiteX691" fmla="*/ 5643637 w 6858000"/>
              <a:gd name="connsiteY691" fmla="*/ 264350 h 7600950"/>
              <a:gd name="connsiteX692" fmla="*/ 5644313 w 6858000"/>
              <a:gd name="connsiteY692" fmla="*/ 259208 h 7600950"/>
              <a:gd name="connsiteX693" fmla="*/ 5648429 w 6858000"/>
              <a:gd name="connsiteY693" fmla="*/ 256048 h 7600950"/>
              <a:gd name="connsiteX694" fmla="*/ 5649734 w 6858000"/>
              <a:gd name="connsiteY694" fmla="*/ 253788 h 7600950"/>
              <a:gd name="connsiteX695" fmla="*/ 5785052 w 6858000"/>
              <a:gd name="connsiteY695" fmla="*/ 175658 h 7600950"/>
              <a:gd name="connsiteX696" fmla="*/ 5649734 w 6858000"/>
              <a:gd name="connsiteY696" fmla="*/ 97531 h 7600950"/>
              <a:gd name="connsiteX697" fmla="*/ 5642333 w 6858000"/>
              <a:gd name="connsiteY697" fmla="*/ 84709 h 7600950"/>
              <a:gd name="connsiteX698" fmla="*/ 5642333 w 6858000"/>
              <a:gd name="connsiteY698" fmla="*/ 0 h 7600950"/>
              <a:gd name="connsiteX699" fmla="*/ 5671937 w 6858000"/>
              <a:gd name="connsiteY699" fmla="*/ 0 h 7600950"/>
              <a:gd name="connsiteX700" fmla="*/ 5671937 w 6858000"/>
              <a:gd name="connsiteY700" fmla="*/ 76167 h 7600950"/>
              <a:gd name="connsiteX701" fmla="*/ 5814652 w 6858000"/>
              <a:gd name="connsiteY701" fmla="*/ 158568 h 7600950"/>
              <a:gd name="connsiteX702" fmla="*/ 5934197 w 6858000"/>
              <a:gd name="connsiteY702" fmla="*/ 89546 h 7600950"/>
              <a:gd name="connsiteX703" fmla="*/ 5934198 w 6858000"/>
              <a:gd name="connsiteY703" fmla="*/ 0 h 7600950"/>
              <a:gd name="connsiteX704" fmla="*/ 5963802 w 6858000"/>
              <a:gd name="connsiteY704" fmla="*/ 0 h 7600950"/>
              <a:gd name="connsiteX705" fmla="*/ 5963801 w 6858000"/>
              <a:gd name="connsiteY705" fmla="*/ 89545 h 7600950"/>
              <a:gd name="connsiteX706" fmla="*/ 6083347 w 6858000"/>
              <a:gd name="connsiteY706" fmla="*/ 158568 h 7600950"/>
              <a:gd name="connsiteX707" fmla="*/ 6226063 w 6858000"/>
              <a:gd name="connsiteY707" fmla="*/ 76167 h 7600950"/>
              <a:gd name="connsiteX708" fmla="*/ 6226063 w 6858000"/>
              <a:gd name="connsiteY708" fmla="*/ 0 h 7600950"/>
              <a:gd name="connsiteX709" fmla="*/ 6255667 w 6858000"/>
              <a:gd name="connsiteY709" fmla="*/ 0 h 7600950"/>
              <a:gd name="connsiteX710" fmla="*/ 6255667 w 6858000"/>
              <a:gd name="connsiteY710" fmla="*/ 84709 h 7600950"/>
              <a:gd name="connsiteX711" fmla="*/ 6248266 w 6858000"/>
              <a:gd name="connsiteY711" fmla="*/ 97531 h 7600950"/>
              <a:gd name="connsiteX712" fmla="*/ 6112948 w 6858000"/>
              <a:gd name="connsiteY712" fmla="*/ 175658 h 7600950"/>
              <a:gd name="connsiteX713" fmla="*/ 6248266 w 6858000"/>
              <a:gd name="connsiteY713" fmla="*/ 253788 h 7600950"/>
              <a:gd name="connsiteX714" fmla="*/ 6249571 w 6858000"/>
              <a:gd name="connsiteY714" fmla="*/ 256048 h 7600950"/>
              <a:gd name="connsiteX715" fmla="*/ 6253686 w 6858000"/>
              <a:gd name="connsiteY715" fmla="*/ 259209 h 7600950"/>
              <a:gd name="connsiteX716" fmla="*/ 6254362 w 6858000"/>
              <a:gd name="connsiteY716" fmla="*/ 264348 h 7600950"/>
              <a:gd name="connsiteX717" fmla="*/ 6255667 w 6858000"/>
              <a:gd name="connsiteY717" fmla="*/ 266609 h 7600950"/>
              <a:gd name="connsiteX718" fmla="*/ 6255667 w 6858000"/>
              <a:gd name="connsiteY718" fmla="*/ 603623 h 7600950"/>
              <a:gd name="connsiteX719" fmla="*/ 6248266 w 6858000"/>
              <a:gd name="connsiteY719" fmla="*/ 616444 h 7600950"/>
              <a:gd name="connsiteX720" fmla="*/ 5956400 w 6858000"/>
              <a:gd name="connsiteY720" fmla="*/ 784958 h 7600950"/>
              <a:gd name="connsiteX721" fmla="*/ 5949000 w 6858000"/>
              <a:gd name="connsiteY721" fmla="*/ 786939 h 7600950"/>
              <a:gd name="connsiteX722" fmla="*/ 5941599 w 6858000"/>
              <a:gd name="connsiteY722" fmla="*/ 784958 h 7600950"/>
              <a:gd name="connsiteX723" fmla="*/ 5649734 w 6858000"/>
              <a:gd name="connsiteY723" fmla="*/ 616444 h 7600950"/>
              <a:gd name="connsiteX724" fmla="*/ 5642333 w 6858000"/>
              <a:gd name="connsiteY724" fmla="*/ 603623 h 7600950"/>
              <a:gd name="connsiteX725" fmla="*/ 5642333 w 6858000"/>
              <a:gd name="connsiteY725" fmla="*/ 2403623 h 7600950"/>
              <a:gd name="connsiteX726" fmla="*/ 5642333 w 6858000"/>
              <a:gd name="connsiteY726" fmla="*/ 2066610 h 7600950"/>
              <a:gd name="connsiteX727" fmla="*/ 5643637 w 6858000"/>
              <a:gd name="connsiteY727" fmla="*/ 2064351 h 7600950"/>
              <a:gd name="connsiteX728" fmla="*/ 5644313 w 6858000"/>
              <a:gd name="connsiteY728" fmla="*/ 2059208 h 7600950"/>
              <a:gd name="connsiteX729" fmla="*/ 5648429 w 6858000"/>
              <a:gd name="connsiteY729" fmla="*/ 2056048 h 7600950"/>
              <a:gd name="connsiteX730" fmla="*/ 5649734 w 6858000"/>
              <a:gd name="connsiteY730" fmla="*/ 2053788 h 7600950"/>
              <a:gd name="connsiteX731" fmla="*/ 5785052 w 6858000"/>
              <a:gd name="connsiteY731" fmla="*/ 1975659 h 7600950"/>
              <a:gd name="connsiteX732" fmla="*/ 5649734 w 6858000"/>
              <a:gd name="connsiteY732" fmla="*/ 1897531 h 7600950"/>
              <a:gd name="connsiteX733" fmla="*/ 5642333 w 6858000"/>
              <a:gd name="connsiteY733" fmla="*/ 1884710 h 7600950"/>
              <a:gd name="connsiteX734" fmla="*/ 5642333 w 6858000"/>
              <a:gd name="connsiteY734" fmla="*/ 1547696 h 7600950"/>
              <a:gd name="connsiteX735" fmla="*/ 5643637 w 6858000"/>
              <a:gd name="connsiteY735" fmla="*/ 1545437 h 7600950"/>
              <a:gd name="connsiteX736" fmla="*/ 5644313 w 6858000"/>
              <a:gd name="connsiteY736" fmla="*/ 1540295 h 7600950"/>
              <a:gd name="connsiteX737" fmla="*/ 5648429 w 6858000"/>
              <a:gd name="connsiteY737" fmla="*/ 1537134 h 7600950"/>
              <a:gd name="connsiteX738" fmla="*/ 5649734 w 6858000"/>
              <a:gd name="connsiteY738" fmla="*/ 1534875 h 7600950"/>
              <a:gd name="connsiteX739" fmla="*/ 5785052 w 6858000"/>
              <a:gd name="connsiteY739" fmla="*/ 1456746 h 7600950"/>
              <a:gd name="connsiteX740" fmla="*/ 5649734 w 6858000"/>
              <a:gd name="connsiteY740" fmla="*/ 1378617 h 7600950"/>
              <a:gd name="connsiteX741" fmla="*/ 5642333 w 6858000"/>
              <a:gd name="connsiteY741" fmla="*/ 1365796 h 7600950"/>
              <a:gd name="connsiteX742" fmla="*/ 5642333 w 6858000"/>
              <a:gd name="connsiteY742" fmla="*/ 1028782 h 7600950"/>
              <a:gd name="connsiteX743" fmla="*/ 5643637 w 6858000"/>
              <a:gd name="connsiteY743" fmla="*/ 1026524 h 7600950"/>
              <a:gd name="connsiteX744" fmla="*/ 5644313 w 6858000"/>
              <a:gd name="connsiteY744" fmla="*/ 1021381 h 7600950"/>
              <a:gd name="connsiteX745" fmla="*/ 5648429 w 6858000"/>
              <a:gd name="connsiteY745" fmla="*/ 1018221 h 7600950"/>
              <a:gd name="connsiteX746" fmla="*/ 5649734 w 6858000"/>
              <a:gd name="connsiteY746" fmla="*/ 1015961 h 7600950"/>
              <a:gd name="connsiteX747" fmla="*/ 5941599 w 6858000"/>
              <a:gd name="connsiteY747" fmla="*/ 847446 h 7600950"/>
              <a:gd name="connsiteX748" fmla="*/ 5956400 w 6858000"/>
              <a:gd name="connsiteY748" fmla="*/ 847446 h 7600950"/>
              <a:gd name="connsiteX749" fmla="*/ 6248266 w 6858000"/>
              <a:gd name="connsiteY749" fmla="*/ 1015961 h 7600950"/>
              <a:gd name="connsiteX750" fmla="*/ 6249571 w 6858000"/>
              <a:gd name="connsiteY750" fmla="*/ 1018221 h 7600950"/>
              <a:gd name="connsiteX751" fmla="*/ 6253686 w 6858000"/>
              <a:gd name="connsiteY751" fmla="*/ 1021382 h 7600950"/>
              <a:gd name="connsiteX752" fmla="*/ 6254362 w 6858000"/>
              <a:gd name="connsiteY752" fmla="*/ 1026521 h 7600950"/>
              <a:gd name="connsiteX753" fmla="*/ 6255667 w 6858000"/>
              <a:gd name="connsiteY753" fmla="*/ 1028782 h 7600950"/>
              <a:gd name="connsiteX754" fmla="*/ 6255667 w 6858000"/>
              <a:gd name="connsiteY754" fmla="*/ 1365796 h 7600950"/>
              <a:gd name="connsiteX755" fmla="*/ 6248266 w 6858000"/>
              <a:gd name="connsiteY755" fmla="*/ 1378617 h 7600950"/>
              <a:gd name="connsiteX756" fmla="*/ 6112948 w 6858000"/>
              <a:gd name="connsiteY756" fmla="*/ 1456746 h 7600950"/>
              <a:gd name="connsiteX757" fmla="*/ 6248266 w 6858000"/>
              <a:gd name="connsiteY757" fmla="*/ 1534875 h 7600950"/>
              <a:gd name="connsiteX758" fmla="*/ 6249571 w 6858000"/>
              <a:gd name="connsiteY758" fmla="*/ 1537134 h 7600950"/>
              <a:gd name="connsiteX759" fmla="*/ 6253686 w 6858000"/>
              <a:gd name="connsiteY759" fmla="*/ 1540296 h 7600950"/>
              <a:gd name="connsiteX760" fmla="*/ 6254362 w 6858000"/>
              <a:gd name="connsiteY760" fmla="*/ 1545435 h 7600950"/>
              <a:gd name="connsiteX761" fmla="*/ 6255667 w 6858000"/>
              <a:gd name="connsiteY761" fmla="*/ 1547696 h 7600950"/>
              <a:gd name="connsiteX762" fmla="*/ 6255667 w 6858000"/>
              <a:gd name="connsiteY762" fmla="*/ 1884710 h 7600950"/>
              <a:gd name="connsiteX763" fmla="*/ 6248266 w 6858000"/>
              <a:gd name="connsiteY763" fmla="*/ 1897531 h 7600950"/>
              <a:gd name="connsiteX764" fmla="*/ 6112948 w 6858000"/>
              <a:gd name="connsiteY764" fmla="*/ 1975659 h 7600950"/>
              <a:gd name="connsiteX765" fmla="*/ 6248266 w 6858000"/>
              <a:gd name="connsiteY765" fmla="*/ 2053788 h 7600950"/>
              <a:gd name="connsiteX766" fmla="*/ 6249571 w 6858000"/>
              <a:gd name="connsiteY766" fmla="*/ 2056048 h 7600950"/>
              <a:gd name="connsiteX767" fmla="*/ 6253686 w 6858000"/>
              <a:gd name="connsiteY767" fmla="*/ 2059209 h 7600950"/>
              <a:gd name="connsiteX768" fmla="*/ 6254362 w 6858000"/>
              <a:gd name="connsiteY768" fmla="*/ 2064348 h 7600950"/>
              <a:gd name="connsiteX769" fmla="*/ 6255667 w 6858000"/>
              <a:gd name="connsiteY769" fmla="*/ 2066610 h 7600950"/>
              <a:gd name="connsiteX770" fmla="*/ 6255667 w 6858000"/>
              <a:gd name="connsiteY770" fmla="*/ 2403623 h 7600950"/>
              <a:gd name="connsiteX771" fmla="*/ 6248266 w 6858000"/>
              <a:gd name="connsiteY771" fmla="*/ 2416444 h 7600950"/>
              <a:gd name="connsiteX772" fmla="*/ 5956400 w 6858000"/>
              <a:gd name="connsiteY772" fmla="*/ 2584959 h 7600950"/>
              <a:gd name="connsiteX773" fmla="*/ 5949000 w 6858000"/>
              <a:gd name="connsiteY773" fmla="*/ 2586939 h 7600950"/>
              <a:gd name="connsiteX774" fmla="*/ 5941599 w 6858000"/>
              <a:gd name="connsiteY774" fmla="*/ 2584959 h 7600950"/>
              <a:gd name="connsiteX775" fmla="*/ 5649734 w 6858000"/>
              <a:gd name="connsiteY775" fmla="*/ 2416444 h 7600950"/>
              <a:gd name="connsiteX776" fmla="*/ 5642333 w 6858000"/>
              <a:gd name="connsiteY776" fmla="*/ 2403623 h 7600950"/>
              <a:gd name="connsiteX777" fmla="*/ 5642333 w 6858000"/>
              <a:gd name="connsiteY777" fmla="*/ 4203622 h 7600950"/>
              <a:gd name="connsiteX778" fmla="*/ 5642333 w 6858000"/>
              <a:gd name="connsiteY778" fmla="*/ 3866609 h 7600950"/>
              <a:gd name="connsiteX779" fmla="*/ 5643637 w 6858000"/>
              <a:gd name="connsiteY779" fmla="*/ 3864350 h 7600950"/>
              <a:gd name="connsiteX780" fmla="*/ 5644313 w 6858000"/>
              <a:gd name="connsiteY780" fmla="*/ 3859208 h 7600950"/>
              <a:gd name="connsiteX781" fmla="*/ 5648429 w 6858000"/>
              <a:gd name="connsiteY781" fmla="*/ 3856047 h 7600950"/>
              <a:gd name="connsiteX782" fmla="*/ 5649734 w 6858000"/>
              <a:gd name="connsiteY782" fmla="*/ 3853787 h 7600950"/>
              <a:gd name="connsiteX783" fmla="*/ 5785052 w 6858000"/>
              <a:gd name="connsiteY783" fmla="*/ 3775658 h 7600950"/>
              <a:gd name="connsiteX784" fmla="*/ 5649734 w 6858000"/>
              <a:gd name="connsiteY784" fmla="*/ 3697530 h 7600950"/>
              <a:gd name="connsiteX785" fmla="*/ 5642333 w 6858000"/>
              <a:gd name="connsiteY785" fmla="*/ 3684709 h 7600950"/>
              <a:gd name="connsiteX786" fmla="*/ 5642333 w 6858000"/>
              <a:gd name="connsiteY786" fmla="*/ 3347696 h 7600950"/>
              <a:gd name="connsiteX787" fmla="*/ 5643637 w 6858000"/>
              <a:gd name="connsiteY787" fmla="*/ 3345437 h 7600950"/>
              <a:gd name="connsiteX788" fmla="*/ 5644313 w 6858000"/>
              <a:gd name="connsiteY788" fmla="*/ 3340295 h 7600950"/>
              <a:gd name="connsiteX789" fmla="*/ 5648429 w 6858000"/>
              <a:gd name="connsiteY789" fmla="*/ 3337134 h 7600950"/>
              <a:gd name="connsiteX790" fmla="*/ 5649734 w 6858000"/>
              <a:gd name="connsiteY790" fmla="*/ 3334875 h 7600950"/>
              <a:gd name="connsiteX791" fmla="*/ 5785052 w 6858000"/>
              <a:gd name="connsiteY791" fmla="*/ 3256746 h 7600950"/>
              <a:gd name="connsiteX792" fmla="*/ 5649734 w 6858000"/>
              <a:gd name="connsiteY792" fmla="*/ 3178617 h 7600950"/>
              <a:gd name="connsiteX793" fmla="*/ 5642333 w 6858000"/>
              <a:gd name="connsiteY793" fmla="*/ 3165796 h 7600950"/>
              <a:gd name="connsiteX794" fmla="*/ 5642333 w 6858000"/>
              <a:gd name="connsiteY794" fmla="*/ 2828782 h 7600950"/>
              <a:gd name="connsiteX795" fmla="*/ 5643637 w 6858000"/>
              <a:gd name="connsiteY795" fmla="*/ 2826524 h 7600950"/>
              <a:gd name="connsiteX796" fmla="*/ 5644313 w 6858000"/>
              <a:gd name="connsiteY796" fmla="*/ 2821381 h 7600950"/>
              <a:gd name="connsiteX797" fmla="*/ 5648429 w 6858000"/>
              <a:gd name="connsiteY797" fmla="*/ 2818221 h 7600950"/>
              <a:gd name="connsiteX798" fmla="*/ 5649734 w 6858000"/>
              <a:gd name="connsiteY798" fmla="*/ 2815961 h 7600950"/>
              <a:gd name="connsiteX799" fmla="*/ 5941599 w 6858000"/>
              <a:gd name="connsiteY799" fmla="*/ 2647446 h 7600950"/>
              <a:gd name="connsiteX800" fmla="*/ 5956400 w 6858000"/>
              <a:gd name="connsiteY800" fmla="*/ 2647446 h 7600950"/>
              <a:gd name="connsiteX801" fmla="*/ 6248266 w 6858000"/>
              <a:gd name="connsiteY801" fmla="*/ 2815961 h 7600950"/>
              <a:gd name="connsiteX802" fmla="*/ 6249571 w 6858000"/>
              <a:gd name="connsiteY802" fmla="*/ 2818221 h 7600950"/>
              <a:gd name="connsiteX803" fmla="*/ 6253686 w 6858000"/>
              <a:gd name="connsiteY803" fmla="*/ 2821382 h 7600950"/>
              <a:gd name="connsiteX804" fmla="*/ 6254362 w 6858000"/>
              <a:gd name="connsiteY804" fmla="*/ 2826521 h 7600950"/>
              <a:gd name="connsiteX805" fmla="*/ 6255667 w 6858000"/>
              <a:gd name="connsiteY805" fmla="*/ 2828782 h 7600950"/>
              <a:gd name="connsiteX806" fmla="*/ 6255667 w 6858000"/>
              <a:gd name="connsiteY806" fmla="*/ 3165796 h 7600950"/>
              <a:gd name="connsiteX807" fmla="*/ 6248266 w 6858000"/>
              <a:gd name="connsiteY807" fmla="*/ 3178617 h 7600950"/>
              <a:gd name="connsiteX808" fmla="*/ 6112948 w 6858000"/>
              <a:gd name="connsiteY808" fmla="*/ 3256746 h 7600950"/>
              <a:gd name="connsiteX809" fmla="*/ 6248266 w 6858000"/>
              <a:gd name="connsiteY809" fmla="*/ 3334875 h 7600950"/>
              <a:gd name="connsiteX810" fmla="*/ 6249571 w 6858000"/>
              <a:gd name="connsiteY810" fmla="*/ 3337134 h 7600950"/>
              <a:gd name="connsiteX811" fmla="*/ 6253686 w 6858000"/>
              <a:gd name="connsiteY811" fmla="*/ 3340296 h 7600950"/>
              <a:gd name="connsiteX812" fmla="*/ 6254362 w 6858000"/>
              <a:gd name="connsiteY812" fmla="*/ 3345435 h 7600950"/>
              <a:gd name="connsiteX813" fmla="*/ 6255667 w 6858000"/>
              <a:gd name="connsiteY813" fmla="*/ 3347696 h 7600950"/>
              <a:gd name="connsiteX814" fmla="*/ 6255667 w 6858000"/>
              <a:gd name="connsiteY814" fmla="*/ 3684709 h 7600950"/>
              <a:gd name="connsiteX815" fmla="*/ 6248266 w 6858000"/>
              <a:gd name="connsiteY815" fmla="*/ 3697530 h 7600950"/>
              <a:gd name="connsiteX816" fmla="*/ 6112948 w 6858000"/>
              <a:gd name="connsiteY816" fmla="*/ 3775658 h 7600950"/>
              <a:gd name="connsiteX817" fmla="*/ 6248266 w 6858000"/>
              <a:gd name="connsiteY817" fmla="*/ 3853787 h 7600950"/>
              <a:gd name="connsiteX818" fmla="*/ 6249571 w 6858000"/>
              <a:gd name="connsiteY818" fmla="*/ 3856047 h 7600950"/>
              <a:gd name="connsiteX819" fmla="*/ 6253686 w 6858000"/>
              <a:gd name="connsiteY819" fmla="*/ 3859208 h 7600950"/>
              <a:gd name="connsiteX820" fmla="*/ 6254362 w 6858000"/>
              <a:gd name="connsiteY820" fmla="*/ 3864347 h 7600950"/>
              <a:gd name="connsiteX821" fmla="*/ 6255667 w 6858000"/>
              <a:gd name="connsiteY821" fmla="*/ 3866609 h 7600950"/>
              <a:gd name="connsiteX822" fmla="*/ 6255667 w 6858000"/>
              <a:gd name="connsiteY822" fmla="*/ 4203622 h 7600950"/>
              <a:gd name="connsiteX823" fmla="*/ 6248266 w 6858000"/>
              <a:gd name="connsiteY823" fmla="*/ 4216443 h 7600950"/>
              <a:gd name="connsiteX824" fmla="*/ 5956400 w 6858000"/>
              <a:gd name="connsiteY824" fmla="*/ 4384958 h 7600950"/>
              <a:gd name="connsiteX825" fmla="*/ 5949000 w 6858000"/>
              <a:gd name="connsiteY825" fmla="*/ 4386938 h 7600950"/>
              <a:gd name="connsiteX826" fmla="*/ 5941599 w 6858000"/>
              <a:gd name="connsiteY826" fmla="*/ 4384958 h 7600950"/>
              <a:gd name="connsiteX827" fmla="*/ 5649734 w 6858000"/>
              <a:gd name="connsiteY827" fmla="*/ 4216443 h 7600950"/>
              <a:gd name="connsiteX828" fmla="*/ 5642333 w 6858000"/>
              <a:gd name="connsiteY828" fmla="*/ 4203622 h 7600950"/>
              <a:gd name="connsiteX829" fmla="*/ 5642333 w 6858000"/>
              <a:gd name="connsiteY829" fmla="*/ 6003618 h 7600950"/>
              <a:gd name="connsiteX830" fmla="*/ 5642333 w 6858000"/>
              <a:gd name="connsiteY830" fmla="*/ 5666605 h 7600950"/>
              <a:gd name="connsiteX831" fmla="*/ 5643637 w 6858000"/>
              <a:gd name="connsiteY831" fmla="*/ 5664346 h 7600950"/>
              <a:gd name="connsiteX832" fmla="*/ 5644313 w 6858000"/>
              <a:gd name="connsiteY832" fmla="*/ 5659203 h 7600950"/>
              <a:gd name="connsiteX833" fmla="*/ 5648429 w 6858000"/>
              <a:gd name="connsiteY833" fmla="*/ 5656043 h 7600950"/>
              <a:gd name="connsiteX834" fmla="*/ 5649734 w 6858000"/>
              <a:gd name="connsiteY834" fmla="*/ 5653783 h 7600950"/>
              <a:gd name="connsiteX835" fmla="*/ 5785052 w 6858000"/>
              <a:gd name="connsiteY835" fmla="*/ 5575653 h 7600950"/>
              <a:gd name="connsiteX836" fmla="*/ 5649734 w 6858000"/>
              <a:gd name="connsiteY836" fmla="*/ 5497525 h 7600950"/>
              <a:gd name="connsiteX837" fmla="*/ 5642333 w 6858000"/>
              <a:gd name="connsiteY837" fmla="*/ 5484704 h 7600950"/>
              <a:gd name="connsiteX838" fmla="*/ 5642333 w 6858000"/>
              <a:gd name="connsiteY838" fmla="*/ 5147690 h 7600950"/>
              <a:gd name="connsiteX839" fmla="*/ 5643637 w 6858000"/>
              <a:gd name="connsiteY839" fmla="*/ 5145432 h 7600950"/>
              <a:gd name="connsiteX840" fmla="*/ 5644313 w 6858000"/>
              <a:gd name="connsiteY840" fmla="*/ 5140289 h 7600950"/>
              <a:gd name="connsiteX841" fmla="*/ 5648429 w 6858000"/>
              <a:gd name="connsiteY841" fmla="*/ 5137128 h 7600950"/>
              <a:gd name="connsiteX842" fmla="*/ 5649734 w 6858000"/>
              <a:gd name="connsiteY842" fmla="*/ 5134869 h 7600950"/>
              <a:gd name="connsiteX843" fmla="*/ 5785052 w 6858000"/>
              <a:gd name="connsiteY843" fmla="*/ 5056740 h 7600950"/>
              <a:gd name="connsiteX844" fmla="*/ 5649734 w 6858000"/>
              <a:gd name="connsiteY844" fmla="*/ 4978611 h 7600950"/>
              <a:gd name="connsiteX845" fmla="*/ 5642333 w 6858000"/>
              <a:gd name="connsiteY845" fmla="*/ 4965790 h 7600950"/>
              <a:gd name="connsiteX846" fmla="*/ 5642333 w 6858000"/>
              <a:gd name="connsiteY846" fmla="*/ 4628776 h 7600950"/>
              <a:gd name="connsiteX847" fmla="*/ 5643637 w 6858000"/>
              <a:gd name="connsiteY847" fmla="*/ 4626517 h 7600950"/>
              <a:gd name="connsiteX848" fmla="*/ 5644313 w 6858000"/>
              <a:gd name="connsiteY848" fmla="*/ 4621374 h 7600950"/>
              <a:gd name="connsiteX849" fmla="*/ 5648429 w 6858000"/>
              <a:gd name="connsiteY849" fmla="*/ 4618214 h 7600950"/>
              <a:gd name="connsiteX850" fmla="*/ 5649734 w 6858000"/>
              <a:gd name="connsiteY850" fmla="*/ 4615955 h 7600950"/>
              <a:gd name="connsiteX851" fmla="*/ 5941599 w 6858000"/>
              <a:gd name="connsiteY851" fmla="*/ 4447440 h 7600950"/>
              <a:gd name="connsiteX852" fmla="*/ 5956400 w 6858000"/>
              <a:gd name="connsiteY852" fmla="*/ 4447440 h 7600950"/>
              <a:gd name="connsiteX853" fmla="*/ 6248266 w 6858000"/>
              <a:gd name="connsiteY853" fmla="*/ 4615955 h 7600950"/>
              <a:gd name="connsiteX854" fmla="*/ 6249571 w 6858000"/>
              <a:gd name="connsiteY854" fmla="*/ 4618214 h 7600950"/>
              <a:gd name="connsiteX855" fmla="*/ 6253686 w 6858000"/>
              <a:gd name="connsiteY855" fmla="*/ 4621376 h 7600950"/>
              <a:gd name="connsiteX856" fmla="*/ 6254362 w 6858000"/>
              <a:gd name="connsiteY856" fmla="*/ 4626515 h 7600950"/>
              <a:gd name="connsiteX857" fmla="*/ 6255667 w 6858000"/>
              <a:gd name="connsiteY857" fmla="*/ 4628776 h 7600950"/>
              <a:gd name="connsiteX858" fmla="*/ 6255667 w 6858000"/>
              <a:gd name="connsiteY858" fmla="*/ 4965790 h 7600950"/>
              <a:gd name="connsiteX859" fmla="*/ 6248266 w 6858000"/>
              <a:gd name="connsiteY859" fmla="*/ 4978611 h 7600950"/>
              <a:gd name="connsiteX860" fmla="*/ 6112948 w 6858000"/>
              <a:gd name="connsiteY860" fmla="*/ 5056740 h 7600950"/>
              <a:gd name="connsiteX861" fmla="*/ 6248266 w 6858000"/>
              <a:gd name="connsiteY861" fmla="*/ 5134869 h 7600950"/>
              <a:gd name="connsiteX862" fmla="*/ 6249571 w 6858000"/>
              <a:gd name="connsiteY862" fmla="*/ 5137128 h 7600950"/>
              <a:gd name="connsiteX863" fmla="*/ 6253686 w 6858000"/>
              <a:gd name="connsiteY863" fmla="*/ 5140290 h 7600950"/>
              <a:gd name="connsiteX864" fmla="*/ 6254362 w 6858000"/>
              <a:gd name="connsiteY864" fmla="*/ 5145429 h 7600950"/>
              <a:gd name="connsiteX865" fmla="*/ 6255667 w 6858000"/>
              <a:gd name="connsiteY865" fmla="*/ 5147690 h 7600950"/>
              <a:gd name="connsiteX866" fmla="*/ 6255667 w 6858000"/>
              <a:gd name="connsiteY866" fmla="*/ 5484704 h 7600950"/>
              <a:gd name="connsiteX867" fmla="*/ 6248266 w 6858000"/>
              <a:gd name="connsiteY867" fmla="*/ 5497525 h 7600950"/>
              <a:gd name="connsiteX868" fmla="*/ 6112948 w 6858000"/>
              <a:gd name="connsiteY868" fmla="*/ 5575653 h 7600950"/>
              <a:gd name="connsiteX869" fmla="*/ 6248266 w 6858000"/>
              <a:gd name="connsiteY869" fmla="*/ 5653783 h 7600950"/>
              <a:gd name="connsiteX870" fmla="*/ 6249571 w 6858000"/>
              <a:gd name="connsiteY870" fmla="*/ 5656043 h 7600950"/>
              <a:gd name="connsiteX871" fmla="*/ 6253686 w 6858000"/>
              <a:gd name="connsiteY871" fmla="*/ 5659204 h 7600950"/>
              <a:gd name="connsiteX872" fmla="*/ 6254362 w 6858000"/>
              <a:gd name="connsiteY872" fmla="*/ 5664343 h 7600950"/>
              <a:gd name="connsiteX873" fmla="*/ 6255667 w 6858000"/>
              <a:gd name="connsiteY873" fmla="*/ 5666605 h 7600950"/>
              <a:gd name="connsiteX874" fmla="*/ 6255667 w 6858000"/>
              <a:gd name="connsiteY874" fmla="*/ 6003618 h 7600950"/>
              <a:gd name="connsiteX875" fmla="*/ 6248266 w 6858000"/>
              <a:gd name="connsiteY875" fmla="*/ 6016439 h 7600950"/>
              <a:gd name="connsiteX876" fmla="*/ 5956400 w 6858000"/>
              <a:gd name="connsiteY876" fmla="*/ 6184954 h 7600950"/>
              <a:gd name="connsiteX877" fmla="*/ 5949000 w 6858000"/>
              <a:gd name="connsiteY877" fmla="*/ 6186933 h 7600950"/>
              <a:gd name="connsiteX878" fmla="*/ 5941599 w 6858000"/>
              <a:gd name="connsiteY878" fmla="*/ 6184954 h 7600950"/>
              <a:gd name="connsiteX879" fmla="*/ 5649734 w 6858000"/>
              <a:gd name="connsiteY879" fmla="*/ 6016439 h 7600950"/>
              <a:gd name="connsiteX880" fmla="*/ 5642333 w 6858000"/>
              <a:gd name="connsiteY880" fmla="*/ 6003618 h 7600950"/>
              <a:gd name="connsiteX881" fmla="*/ 5642333 w 6858000"/>
              <a:gd name="connsiteY881" fmla="*/ 7600950 h 7600950"/>
              <a:gd name="connsiteX882" fmla="*/ 5642333 w 6858000"/>
              <a:gd name="connsiteY882" fmla="*/ 7466607 h 7600950"/>
              <a:gd name="connsiteX883" fmla="*/ 5643637 w 6858000"/>
              <a:gd name="connsiteY883" fmla="*/ 7464348 h 7600950"/>
              <a:gd name="connsiteX884" fmla="*/ 5644313 w 6858000"/>
              <a:gd name="connsiteY884" fmla="*/ 7459206 h 7600950"/>
              <a:gd name="connsiteX885" fmla="*/ 5648429 w 6858000"/>
              <a:gd name="connsiteY885" fmla="*/ 7456045 h 7600950"/>
              <a:gd name="connsiteX886" fmla="*/ 5649734 w 6858000"/>
              <a:gd name="connsiteY886" fmla="*/ 7453786 h 7600950"/>
              <a:gd name="connsiteX887" fmla="*/ 5785052 w 6858000"/>
              <a:gd name="connsiteY887" fmla="*/ 7375656 h 7600950"/>
              <a:gd name="connsiteX888" fmla="*/ 5649734 w 6858000"/>
              <a:gd name="connsiteY888" fmla="*/ 7297528 h 7600950"/>
              <a:gd name="connsiteX889" fmla="*/ 5642333 w 6858000"/>
              <a:gd name="connsiteY889" fmla="*/ 7284707 h 7600950"/>
              <a:gd name="connsiteX890" fmla="*/ 5642333 w 6858000"/>
              <a:gd name="connsiteY890" fmla="*/ 6947693 h 7600950"/>
              <a:gd name="connsiteX891" fmla="*/ 5643637 w 6858000"/>
              <a:gd name="connsiteY891" fmla="*/ 6945435 h 7600950"/>
              <a:gd name="connsiteX892" fmla="*/ 5644313 w 6858000"/>
              <a:gd name="connsiteY892" fmla="*/ 6940292 h 7600950"/>
              <a:gd name="connsiteX893" fmla="*/ 5648429 w 6858000"/>
              <a:gd name="connsiteY893" fmla="*/ 6937132 h 7600950"/>
              <a:gd name="connsiteX894" fmla="*/ 5649734 w 6858000"/>
              <a:gd name="connsiteY894" fmla="*/ 6934872 h 7600950"/>
              <a:gd name="connsiteX895" fmla="*/ 5785052 w 6858000"/>
              <a:gd name="connsiteY895" fmla="*/ 6856744 h 7600950"/>
              <a:gd name="connsiteX896" fmla="*/ 5649734 w 6858000"/>
              <a:gd name="connsiteY896" fmla="*/ 6778615 h 7600950"/>
              <a:gd name="connsiteX897" fmla="*/ 5642333 w 6858000"/>
              <a:gd name="connsiteY897" fmla="*/ 6765794 h 7600950"/>
              <a:gd name="connsiteX898" fmla="*/ 5642333 w 6858000"/>
              <a:gd name="connsiteY898" fmla="*/ 6428780 h 7600950"/>
              <a:gd name="connsiteX899" fmla="*/ 5643637 w 6858000"/>
              <a:gd name="connsiteY899" fmla="*/ 6426520 h 7600950"/>
              <a:gd name="connsiteX900" fmla="*/ 5644313 w 6858000"/>
              <a:gd name="connsiteY900" fmla="*/ 6421378 h 7600950"/>
              <a:gd name="connsiteX901" fmla="*/ 5648429 w 6858000"/>
              <a:gd name="connsiteY901" fmla="*/ 6418218 h 7600950"/>
              <a:gd name="connsiteX902" fmla="*/ 5649734 w 6858000"/>
              <a:gd name="connsiteY902" fmla="*/ 6415959 h 7600950"/>
              <a:gd name="connsiteX903" fmla="*/ 5941599 w 6858000"/>
              <a:gd name="connsiteY903" fmla="*/ 6247443 h 7600950"/>
              <a:gd name="connsiteX904" fmla="*/ 5956400 w 6858000"/>
              <a:gd name="connsiteY904" fmla="*/ 6247443 h 7600950"/>
              <a:gd name="connsiteX905" fmla="*/ 6248266 w 6858000"/>
              <a:gd name="connsiteY905" fmla="*/ 6415959 h 7600950"/>
              <a:gd name="connsiteX906" fmla="*/ 6249571 w 6858000"/>
              <a:gd name="connsiteY906" fmla="*/ 6418218 h 7600950"/>
              <a:gd name="connsiteX907" fmla="*/ 6253686 w 6858000"/>
              <a:gd name="connsiteY907" fmla="*/ 6421379 h 7600950"/>
              <a:gd name="connsiteX908" fmla="*/ 6254362 w 6858000"/>
              <a:gd name="connsiteY908" fmla="*/ 6426518 h 7600950"/>
              <a:gd name="connsiteX909" fmla="*/ 6255667 w 6858000"/>
              <a:gd name="connsiteY909" fmla="*/ 6428780 h 7600950"/>
              <a:gd name="connsiteX910" fmla="*/ 6255667 w 6858000"/>
              <a:gd name="connsiteY910" fmla="*/ 6765794 h 7600950"/>
              <a:gd name="connsiteX911" fmla="*/ 6248266 w 6858000"/>
              <a:gd name="connsiteY911" fmla="*/ 6778615 h 7600950"/>
              <a:gd name="connsiteX912" fmla="*/ 6112948 w 6858000"/>
              <a:gd name="connsiteY912" fmla="*/ 6856744 h 7600950"/>
              <a:gd name="connsiteX913" fmla="*/ 6248266 w 6858000"/>
              <a:gd name="connsiteY913" fmla="*/ 6934872 h 7600950"/>
              <a:gd name="connsiteX914" fmla="*/ 6249571 w 6858000"/>
              <a:gd name="connsiteY914" fmla="*/ 6937132 h 7600950"/>
              <a:gd name="connsiteX915" fmla="*/ 6253686 w 6858000"/>
              <a:gd name="connsiteY915" fmla="*/ 6940293 h 7600950"/>
              <a:gd name="connsiteX916" fmla="*/ 6254362 w 6858000"/>
              <a:gd name="connsiteY916" fmla="*/ 6945432 h 7600950"/>
              <a:gd name="connsiteX917" fmla="*/ 6255667 w 6858000"/>
              <a:gd name="connsiteY917" fmla="*/ 6947693 h 7600950"/>
              <a:gd name="connsiteX918" fmla="*/ 6255667 w 6858000"/>
              <a:gd name="connsiteY918" fmla="*/ 7284707 h 7600950"/>
              <a:gd name="connsiteX919" fmla="*/ 6248266 w 6858000"/>
              <a:gd name="connsiteY919" fmla="*/ 7297528 h 7600950"/>
              <a:gd name="connsiteX920" fmla="*/ 6112948 w 6858000"/>
              <a:gd name="connsiteY920" fmla="*/ 7375656 h 7600950"/>
              <a:gd name="connsiteX921" fmla="*/ 6248266 w 6858000"/>
              <a:gd name="connsiteY921" fmla="*/ 7453786 h 7600950"/>
              <a:gd name="connsiteX922" fmla="*/ 6249571 w 6858000"/>
              <a:gd name="connsiteY922" fmla="*/ 7456045 h 7600950"/>
              <a:gd name="connsiteX923" fmla="*/ 6253686 w 6858000"/>
              <a:gd name="connsiteY923" fmla="*/ 7459207 h 7600950"/>
              <a:gd name="connsiteX924" fmla="*/ 6254362 w 6858000"/>
              <a:gd name="connsiteY924" fmla="*/ 7464346 h 7600950"/>
              <a:gd name="connsiteX925" fmla="*/ 6255667 w 6858000"/>
              <a:gd name="connsiteY925" fmla="*/ 7466607 h 7600950"/>
              <a:gd name="connsiteX926" fmla="*/ 6255667 w 6858000"/>
              <a:gd name="connsiteY926" fmla="*/ 7600950 h 7600950"/>
              <a:gd name="connsiteX927" fmla="*/ 6226064 w 6858000"/>
              <a:gd name="connsiteY927" fmla="*/ 7600950 h 7600950"/>
              <a:gd name="connsiteX928" fmla="*/ 6226064 w 6858000"/>
              <a:gd name="connsiteY928" fmla="*/ 7492246 h 7600950"/>
              <a:gd name="connsiteX929" fmla="*/ 6037772 w 6858000"/>
              <a:gd name="connsiteY929" fmla="*/ 7600950 h 7600950"/>
              <a:gd name="connsiteX930" fmla="*/ 5978555 w 6858000"/>
              <a:gd name="connsiteY930" fmla="*/ 7600950 h 7600950"/>
              <a:gd name="connsiteX931" fmla="*/ 6211262 w 6858000"/>
              <a:gd name="connsiteY931" fmla="*/ 7466603 h 7600950"/>
              <a:gd name="connsiteX932" fmla="*/ 6083347 w 6858000"/>
              <a:gd name="connsiteY932" fmla="*/ 7392747 h 7600950"/>
              <a:gd name="connsiteX933" fmla="*/ 5956400 w 6858000"/>
              <a:gd name="connsiteY933" fmla="*/ 7466043 h 7600950"/>
              <a:gd name="connsiteX934" fmla="*/ 5949000 w 6858000"/>
              <a:gd name="connsiteY934" fmla="*/ 7468023 h 7600950"/>
              <a:gd name="connsiteX935" fmla="*/ 5941599 w 6858000"/>
              <a:gd name="connsiteY935" fmla="*/ 7466043 h 7600950"/>
              <a:gd name="connsiteX936" fmla="*/ 5814652 w 6858000"/>
              <a:gd name="connsiteY936" fmla="*/ 7392747 h 7600950"/>
              <a:gd name="connsiteX937" fmla="*/ 5686737 w 6858000"/>
              <a:gd name="connsiteY937" fmla="*/ 7466603 h 7600950"/>
              <a:gd name="connsiteX938" fmla="*/ 5919444 w 6858000"/>
              <a:gd name="connsiteY938" fmla="*/ 7600950 h 7600950"/>
              <a:gd name="connsiteX939" fmla="*/ 5860228 w 6858000"/>
              <a:gd name="connsiteY939" fmla="*/ 7600950 h 7600950"/>
              <a:gd name="connsiteX940" fmla="*/ 5671937 w 6858000"/>
              <a:gd name="connsiteY940" fmla="*/ 7492246 h 7600950"/>
              <a:gd name="connsiteX941" fmla="*/ 5671937 w 6858000"/>
              <a:gd name="connsiteY941" fmla="*/ 7600950 h 7600950"/>
              <a:gd name="connsiteX942" fmla="*/ 5243801 w 6858000"/>
              <a:gd name="connsiteY942" fmla="*/ 227592 h 7600950"/>
              <a:gd name="connsiteX943" fmla="*/ 5333747 w 6858000"/>
              <a:gd name="connsiteY943" fmla="*/ 175658 h 7600950"/>
              <a:gd name="connsiteX944" fmla="*/ 5243801 w 6858000"/>
              <a:gd name="connsiteY944" fmla="*/ 123726 h 7600950"/>
              <a:gd name="connsiteX945" fmla="*/ 5243801 w 6858000"/>
              <a:gd name="connsiteY945" fmla="*/ 1370632 h 7600950"/>
              <a:gd name="connsiteX946" fmla="*/ 5363347 w 6858000"/>
              <a:gd name="connsiteY946" fmla="*/ 1439655 h 7600950"/>
              <a:gd name="connsiteX947" fmla="*/ 5506063 w 6858000"/>
              <a:gd name="connsiteY947" fmla="*/ 1357254 h 7600950"/>
              <a:gd name="connsiteX948" fmla="*/ 5506064 w 6858000"/>
              <a:gd name="connsiteY948" fmla="*/ 1054422 h 7600950"/>
              <a:gd name="connsiteX949" fmla="*/ 5243801 w 6858000"/>
              <a:gd name="connsiteY949" fmla="*/ 1205831 h 7600950"/>
              <a:gd name="connsiteX950" fmla="*/ 5243801 w 6858000"/>
              <a:gd name="connsiteY950" fmla="*/ 1508679 h 7600950"/>
              <a:gd name="connsiteX951" fmla="*/ 5333747 w 6858000"/>
              <a:gd name="connsiteY951" fmla="*/ 1456745 h 7600950"/>
              <a:gd name="connsiteX952" fmla="*/ 5243801 w 6858000"/>
              <a:gd name="connsiteY952" fmla="*/ 1404812 h 7600950"/>
              <a:gd name="connsiteX953" fmla="*/ 5243801 w 6858000"/>
              <a:gd name="connsiteY953" fmla="*/ 1889546 h 7600950"/>
              <a:gd name="connsiteX954" fmla="*/ 5363347 w 6858000"/>
              <a:gd name="connsiteY954" fmla="*/ 1958569 h 7600950"/>
              <a:gd name="connsiteX955" fmla="*/ 5506063 w 6858000"/>
              <a:gd name="connsiteY955" fmla="*/ 1876168 h 7600950"/>
              <a:gd name="connsiteX956" fmla="*/ 5506064 w 6858000"/>
              <a:gd name="connsiteY956" fmla="*/ 1573335 h 7600950"/>
              <a:gd name="connsiteX957" fmla="*/ 5243801 w 6858000"/>
              <a:gd name="connsiteY957" fmla="*/ 1724744 h 7600950"/>
              <a:gd name="connsiteX958" fmla="*/ 5243801 w 6858000"/>
              <a:gd name="connsiteY958" fmla="*/ 2027593 h 7600950"/>
              <a:gd name="connsiteX959" fmla="*/ 5333747 w 6858000"/>
              <a:gd name="connsiteY959" fmla="*/ 1975659 h 7600950"/>
              <a:gd name="connsiteX960" fmla="*/ 5243801 w 6858000"/>
              <a:gd name="connsiteY960" fmla="*/ 1923726 h 7600950"/>
              <a:gd name="connsiteX961" fmla="*/ 5243801 w 6858000"/>
              <a:gd name="connsiteY961" fmla="*/ 3170632 h 7600950"/>
              <a:gd name="connsiteX962" fmla="*/ 5363347 w 6858000"/>
              <a:gd name="connsiteY962" fmla="*/ 3239655 h 7600950"/>
              <a:gd name="connsiteX963" fmla="*/ 5506063 w 6858000"/>
              <a:gd name="connsiteY963" fmla="*/ 3157254 h 7600950"/>
              <a:gd name="connsiteX964" fmla="*/ 5506064 w 6858000"/>
              <a:gd name="connsiteY964" fmla="*/ 2854422 h 7600950"/>
              <a:gd name="connsiteX965" fmla="*/ 5243801 w 6858000"/>
              <a:gd name="connsiteY965" fmla="*/ 3005831 h 7600950"/>
              <a:gd name="connsiteX966" fmla="*/ 5243801 w 6858000"/>
              <a:gd name="connsiteY966" fmla="*/ 3308679 h 7600950"/>
              <a:gd name="connsiteX967" fmla="*/ 5333747 w 6858000"/>
              <a:gd name="connsiteY967" fmla="*/ 3256745 h 7600950"/>
              <a:gd name="connsiteX968" fmla="*/ 5243801 w 6858000"/>
              <a:gd name="connsiteY968" fmla="*/ 3204812 h 7600950"/>
              <a:gd name="connsiteX969" fmla="*/ 5243801 w 6858000"/>
              <a:gd name="connsiteY969" fmla="*/ 3689540 h 7600950"/>
              <a:gd name="connsiteX970" fmla="*/ 5363347 w 6858000"/>
              <a:gd name="connsiteY970" fmla="*/ 3758563 h 7600950"/>
              <a:gd name="connsiteX971" fmla="*/ 5506063 w 6858000"/>
              <a:gd name="connsiteY971" fmla="*/ 3676162 h 7600950"/>
              <a:gd name="connsiteX972" fmla="*/ 5506064 w 6858000"/>
              <a:gd name="connsiteY972" fmla="*/ 3373335 h 7600950"/>
              <a:gd name="connsiteX973" fmla="*/ 5243801 w 6858000"/>
              <a:gd name="connsiteY973" fmla="*/ 3524738 h 7600950"/>
              <a:gd name="connsiteX974" fmla="*/ 5243801 w 6858000"/>
              <a:gd name="connsiteY974" fmla="*/ 3827586 h 7600950"/>
              <a:gd name="connsiteX975" fmla="*/ 5333747 w 6858000"/>
              <a:gd name="connsiteY975" fmla="*/ 3775653 h 7600950"/>
              <a:gd name="connsiteX976" fmla="*/ 5243801 w 6858000"/>
              <a:gd name="connsiteY976" fmla="*/ 3723720 h 7600950"/>
              <a:gd name="connsiteX977" fmla="*/ 5243801 w 6858000"/>
              <a:gd name="connsiteY977" fmla="*/ 4970631 h 7600950"/>
              <a:gd name="connsiteX978" fmla="*/ 5363347 w 6858000"/>
              <a:gd name="connsiteY978" fmla="*/ 5039655 h 7600950"/>
              <a:gd name="connsiteX979" fmla="*/ 5506063 w 6858000"/>
              <a:gd name="connsiteY979" fmla="*/ 4957254 h 7600950"/>
              <a:gd name="connsiteX980" fmla="*/ 5506064 w 6858000"/>
              <a:gd name="connsiteY980" fmla="*/ 4654421 h 7600950"/>
              <a:gd name="connsiteX981" fmla="*/ 5243801 w 6858000"/>
              <a:gd name="connsiteY981" fmla="*/ 4805831 h 7600950"/>
              <a:gd name="connsiteX982" fmla="*/ 5243801 w 6858000"/>
              <a:gd name="connsiteY982" fmla="*/ 5108679 h 7600950"/>
              <a:gd name="connsiteX983" fmla="*/ 5333747 w 6858000"/>
              <a:gd name="connsiteY983" fmla="*/ 5056745 h 7600950"/>
              <a:gd name="connsiteX984" fmla="*/ 5243801 w 6858000"/>
              <a:gd name="connsiteY984" fmla="*/ 5004812 h 7600950"/>
              <a:gd name="connsiteX985" fmla="*/ 5243801 w 6858000"/>
              <a:gd name="connsiteY985" fmla="*/ 5489545 h 7600950"/>
              <a:gd name="connsiteX986" fmla="*/ 5363347 w 6858000"/>
              <a:gd name="connsiteY986" fmla="*/ 5558568 h 7600950"/>
              <a:gd name="connsiteX987" fmla="*/ 5506063 w 6858000"/>
              <a:gd name="connsiteY987" fmla="*/ 5476167 h 7600950"/>
              <a:gd name="connsiteX988" fmla="*/ 5506064 w 6858000"/>
              <a:gd name="connsiteY988" fmla="*/ 5173334 h 7600950"/>
              <a:gd name="connsiteX989" fmla="*/ 5243801 w 6858000"/>
              <a:gd name="connsiteY989" fmla="*/ 5324744 h 7600950"/>
              <a:gd name="connsiteX990" fmla="*/ 5243801 w 6858000"/>
              <a:gd name="connsiteY990" fmla="*/ 5627592 h 7600950"/>
              <a:gd name="connsiteX991" fmla="*/ 5333747 w 6858000"/>
              <a:gd name="connsiteY991" fmla="*/ 5575658 h 7600950"/>
              <a:gd name="connsiteX992" fmla="*/ 5243801 w 6858000"/>
              <a:gd name="connsiteY992" fmla="*/ 5523725 h 7600950"/>
              <a:gd name="connsiteX993" fmla="*/ 5243801 w 6858000"/>
              <a:gd name="connsiteY993" fmla="*/ 6770631 h 7600950"/>
              <a:gd name="connsiteX994" fmla="*/ 5363347 w 6858000"/>
              <a:gd name="connsiteY994" fmla="*/ 6839654 h 7600950"/>
              <a:gd name="connsiteX995" fmla="*/ 5506063 w 6858000"/>
              <a:gd name="connsiteY995" fmla="*/ 6757253 h 7600950"/>
              <a:gd name="connsiteX996" fmla="*/ 5506064 w 6858000"/>
              <a:gd name="connsiteY996" fmla="*/ 6454421 h 7600950"/>
              <a:gd name="connsiteX997" fmla="*/ 5243801 w 6858000"/>
              <a:gd name="connsiteY997" fmla="*/ 6605830 h 7600950"/>
              <a:gd name="connsiteX998" fmla="*/ 5243801 w 6858000"/>
              <a:gd name="connsiteY998" fmla="*/ 6908678 h 7600950"/>
              <a:gd name="connsiteX999" fmla="*/ 5333747 w 6858000"/>
              <a:gd name="connsiteY999" fmla="*/ 6856744 h 7600950"/>
              <a:gd name="connsiteX1000" fmla="*/ 5243801 w 6858000"/>
              <a:gd name="connsiteY1000" fmla="*/ 6804812 h 7600950"/>
              <a:gd name="connsiteX1001" fmla="*/ 5243801 w 6858000"/>
              <a:gd name="connsiteY1001" fmla="*/ 7289545 h 7600950"/>
              <a:gd name="connsiteX1002" fmla="*/ 5363347 w 6858000"/>
              <a:gd name="connsiteY1002" fmla="*/ 7358568 h 7600950"/>
              <a:gd name="connsiteX1003" fmla="*/ 5506063 w 6858000"/>
              <a:gd name="connsiteY1003" fmla="*/ 7276167 h 7600950"/>
              <a:gd name="connsiteX1004" fmla="*/ 5506064 w 6858000"/>
              <a:gd name="connsiteY1004" fmla="*/ 6973334 h 7600950"/>
              <a:gd name="connsiteX1005" fmla="*/ 5243801 w 6858000"/>
              <a:gd name="connsiteY1005" fmla="*/ 7124743 h 7600950"/>
              <a:gd name="connsiteX1006" fmla="*/ 5243801 w 6858000"/>
              <a:gd name="connsiteY1006" fmla="*/ 7427592 h 7600950"/>
              <a:gd name="connsiteX1007" fmla="*/ 5333747 w 6858000"/>
              <a:gd name="connsiteY1007" fmla="*/ 7375658 h 7600950"/>
              <a:gd name="connsiteX1008" fmla="*/ 5243801 w 6858000"/>
              <a:gd name="connsiteY1008" fmla="*/ 7323725 h 7600950"/>
              <a:gd name="connsiteX1009" fmla="*/ 5243800 w 6858000"/>
              <a:gd name="connsiteY1009" fmla="*/ 746506 h 7600950"/>
              <a:gd name="connsiteX1010" fmla="*/ 5506063 w 6858000"/>
              <a:gd name="connsiteY1010" fmla="*/ 595081 h 7600950"/>
              <a:gd name="connsiteX1011" fmla="*/ 5506064 w 6858000"/>
              <a:gd name="connsiteY1011" fmla="*/ 292248 h 7600950"/>
              <a:gd name="connsiteX1012" fmla="*/ 5243800 w 6858000"/>
              <a:gd name="connsiteY1012" fmla="*/ 443657 h 7600950"/>
              <a:gd name="connsiteX1013" fmla="*/ 5243800 w 6858000"/>
              <a:gd name="connsiteY1013" fmla="*/ 2546506 h 7600950"/>
              <a:gd name="connsiteX1014" fmla="*/ 5506063 w 6858000"/>
              <a:gd name="connsiteY1014" fmla="*/ 2395081 h 7600950"/>
              <a:gd name="connsiteX1015" fmla="*/ 5506064 w 6858000"/>
              <a:gd name="connsiteY1015" fmla="*/ 2092249 h 7600950"/>
              <a:gd name="connsiteX1016" fmla="*/ 5243800 w 6858000"/>
              <a:gd name="connsiteY1016" fmla="*/ 2243658 h 7600950"/>
              <a:gd name="connsiteX1017" fmla="*/ 5243800 w 6858000"/>
              <a:gd name="connsiteY1017" fmla="*/ 4346499 h 7600950"/>
              <a:gd name="connsiteX1018" fmla="*/ 5506063 w 6858000"/>
              <a:gd name="connsiteY1018" fmla="*/ 4195075 h 7600950"/>
              <a:gd name="connsiteX1019" fmla="*/ 5506064 w 6858000"/>
              <a:gd name="connsiteY1019" fmla="*/ 3892243 h 7600950"/>
              <a:gd name="connsiteX1020" fmla="*/ 5243800 w 6858000"/>
              <a:gd name="connsiteY1020" fmla="*/ 4043652 h 7600950"/>
              <a:gd name="connsiteX1021" fmla="*/ 5243800 w 6858000"/>
              <a:gd name="connsiteY1021" fmla="*/ 6146506 h 7600950"/>
              <a:gd name="connsiteX1022" fmla="*/ 5506063 w 6858000"/>
              <a:gd name="connsiteY1022" fmla="*/ 5995081 h 7600950"/>
              <a:gd name="connsiteX1023" fmla="*/ 5506064 w 6858000"/>
              <a:gd name="connsiteY1023" fmla="*/ 5692248 h 7600950"/>
              <a:gd name="connsiteX1024" fmla="*/ 5243800 w 6858000"/>
              <a:gd name="connsiteY1024" fmla="*/ 5843657 h 7600950"/>
              <a:gd name="connsiteX1025" fmla="*/ 5124252 w 6858000"/>
              <a:gd name="connsiteY1025" fmla="*/ 175659 h 7600950"/>
              <a:gd name="connsiteX1026" fmla="*/ 5214197 w 6858000"/>
              <a:gd name="connsiteY1026" fmla="*/ 227591 h 7600950"/>
              <a:gd name="connsiteX1027" fmla="*/ 5214197 w 6858000"/>
              <a:gd name="connsiteY1027" fmla="*/ 123726 h 7600950"/>
              <a:gd name="connsiteX1028" fmla="*/ 5124252 w 6858000"/>
              <a:gd name="connsiteY1028" fmla="*/ 1456746 h 7600950"/>
              <a:gd name="connsiteX1029" fmla="*/ 5214197 w 6858000"/>
              <a:gd name="connsiteY1029" fmla="*/ 1508678 h 7600950"/>
              <a:gd name="connsiteX1030" fmla="*/ 5214197 w 6858000"/>
              <a:gd name="connsiteY1030" fmla="*/ 1404813 h 7600950"/>
              <a:gd name="connsiteX1031" fmla="*/ 5124252 w 6858000"/>
              <a:gd name="connsiteY1031" fmla="*/ 1975660 h 7600950"/>
              <a:gd name="connsiteX1032" fmla="*/ 5214197 w 6858000"/>
              <a:gd name="connsiteY1032" fmla="*/ 2027592 h 7600950"/>
              <a:gd name="connsiteX1033" fmla="*/ 5214197 w 6858000"/>
              <a:gd name="connsiteY1033" fmla="*/ 1923727 h 7600950"/>
              <a:gd name="connsiteX1034" fmla="*/ 5124252 w 6858000"/>
              <a:gd name="connsiteY1034" fmla="*/ 3256746 h 7600950"/>
              <a:gd name="connsiteX1035" fmla="*/ 5214197 w 6858000"/>
              <a:gd name="connsiteY1035" fmla="*/ 3308678 h 7600950"/>
              <a:gd name="connsiteX1036" fmla="*/ 5214197 w 6858000"/>
              <a:gd name="connsiteY1036" fmla="*/ 3204813 h 7600950"/>
              <a:gd name="connsiteX1037" fmla="*/ 5124252 w 6858000"/>
              <a:gd name="connsiteY1037" fmla="*/ 3775654 h 7600950"/>
              <a:gd name="connsiteX1038" fmla="*/ 5214197 w 6858000"/>
              <a:gd name="connsiteY1038" fmla="*/ 3827586 h 7600950"/>
              <a:gd name="connsiteX1039" fmla="*/ 5214197 w 6858000"/>
              <a:gd name="connsiteY1039" fmla="*/ 3723721 h 7600950"/>
              <a:gd name="connsiteX1040" fmla="*/ 5124252 w 6858000"/>
              <a:gd name="connsiteY1040" fmla="*/ 5056746 h 7600950"/>
              <a:gd name="connsiteX1041" fmla="*/ 5214197 w 6858000"/>
              <a:gd name="connsiteY1041" fmla="*/ 5108678 h 7600950"/>
              <a:gd name="connsiteX1042" fmla="*/ 5214197 w 6858000"/>
              <a:gd name="connsiteY1042" fmla="*/ 5004813 h 7600950"/>
              <a:gd name="connsiteX1043" fmla="*/ 5124252 w 6858000"/>
              <a:gd name="connsiteY1043" fmla="*/ 5575659 h 7600950"/>
              <a:gd name="connsiteX1044" fmla="*/ 5214197 w 6858000"/>
              <a:gd name="connsiteY1044" fmla="*/ 5627591 h 7600950"/>
              <a:gd name="connsiteX1045" fmla="*/ 5214197 w 6858000"/>
              <a:gd name="connsiteY1045" fmla="*/ 5523726 h 7600950"/>
              <a:gd name="connsiteX1046" fmla="*/ 5124252 w 6858000"/>
              <a:gd name="connsiteY1046" fmla="*/ 6856745 h 7600950"/>
              <a:gd name="connsiteX1047" fmla="*/ 5214197 w 6858000"/>
              <a:gd name="connsiteY1047" fmla="*/ 6908677 h 7600950"/>
              <a:gd name="connsiteX1048" fmla="*/ 5214197 w 6858000"/>
              <a:gd name="connsiteY1048" fmla="*/ 6804812 h 7600950"/>
              <a:gd name="connsiteX1049" fmla="*/ 5124252 w 6858000"/>
              <a:gd name="connsiteY1049" fmla="*/ 7375659 h 7600950"/>
              <a:gd name="connsiteX1050" fmla="*/ 5214197 w 6858000"/>
              <a:gd name="connsiteY1050" fmla="*/ 7427591 h 7600950"/>
              <a:gd name="connsiteX1051" fmla="*/ 5214197 w 6858000"/>
              <a:gd name="connsiteY1051" fmla="*/ 7323726 h 7600950"/>
              <a:gd name="connsiteX1052" fmla="*/ 4966737 w 6858000"/>
              <a:gd name="connsiteY1052" fmla="*/ 266605 h 7600950"/>
              <a:gd name="connsiteX1053" fmla="*/ 5228999 w 6858000"/>
              <a:gd name="connsiteY1053" fmla="*/ 418015 h 7600950"/>
              <a:gd name="connsiteX1054" fmla="*/ 5491262 w 6858000"/>
              <a:gd name="connsiteY1054" fmla="*/ 266605 h 7600950"/>
              <a:gd name="connsiteX1055" fmla="*/ 5363347 w 6858000"/>
              <a:gd name="connsiteY1055" fmla="*/ 192749 h 7600950"/>
              <a:gd name="connsiteX1056" fmla="*/ 5236400 w 6858000"/>
              <a:gd name="connsiteY1056" fmla="*/ 266045 h 7600950"/>
              <a:gd name="connsiteX1057" fmla="*/ 5229000 w 6858000"/>
              <a:gd name="connsiteY1057" fmla="*/ 268025 h 7600950"/>
              <a:gd name="connsiteX1058" fmla="*/ 5221599 w 6858000"/>
              <a:gd name="connsiteY1058" fmla="*/ 266045 h 7600950"/>
              <a:gd name="connsiteX1059" fmla="*/ 5094652 w 6858000"/>
              <a:gd name="connsiteY1059" fmla="*/ 192749 h 7600950"/>
              <a:gd name="connsiteX1060" fmla="*/ 4966737 w 6858000"/>
              <a:gd name="connsiteY1060" fmla="*/ 1028778 h 7600950"/>
              <a:gd name="connsiteX1061" fmla="*/ 5228999 w 6858000"/>
              <a:gd name="connsiteY1061" fmla="*/ 1180188 h 7600950"/>
              <a:gd name="connsiteX1062" fmla="*/ 5491262 w 6858000"/>
              <a:gd name="connsiteY1062" fmla="*/ 1028778 h 7600950"/>
              <a:gd name="connsiteX1063" fmla="*/ 5229000 w 6858000"/>
              <a:gd name="connsiteY1063" fmla="*/ 877353 h 7600950"/>
              <a:gd name="connsiteX1064" fmla="*/ 4966737 w 6858000"/>
              <a:gd name="connsiteY1064" fmla="*/ 1547692 h 7600950"/>
              <a:gd name="connsiteX1065" fmla="*/ 5228999 w 6858000"/>
              <a:gd name="connsiteY1065" fmla="*/ 1699102 h 7600950"/>
              <a:gd name="connsiteX1066" fmla="*/ 5491262 w 6858000"/>
              <a:gd name="connsiteY1066" fmla="*/ 1547692 h 7600950"/>
              <a:gd name="connsiteX1067" fmla="*/ 5363347 w 6858000"/>
              <a:gd name="connsiteY1067" fmla="*/ 1473836 h 7600950"/>
              <a:gd name="connsiteX1068" fmla="*/ 5236400 w 6858000"/>
              <a:gd name="connsiteY1068" fmla="*/ 1547132 h 7600950"/>
              <a:gd name="connsiteX1069" fmla="*/ 5229000 w 6858000"/>
              <a:gd name="connsiteY1069" fmla="*/ 1549112 h 7600950"/>
              <a:gd name="connsiteX1070" fmla="*/ 5221599 w 6858000"/>
              <a:gd name="connsiteY1070" fmla="*/ 1547132 h 7600950"/>
              <a:gd name="connsiteX1071" fmla="*/ 5094652 w 6858000"/>
              <a:gd name="connsiteY1071" fmla="*/ 1473836 h 7600950"/>
              <a:gd name="connsiteX1072" fmla="*/ 4966737 w 6858000"/>
              <a:gd name="connsiteY1072" fmla="*/ 2066605 h 7600950"/>
              <a:gd name="connsiteX1073" fmla="*/ 5228999 w 6858000"/>
              <a:gd name="connsiteY1073" fmla="*/ 2218015 h 7600950"/>
              <a:gd name="connsiteX1074" fmla="*/ 5491262 w 6858000"/>
              <a:gd name="connsiteY1074" fmla="*/ 2066605 h 7600950"/>
              <a:gd name="connsiteX1075" fmla="*/ 5363347 w 6858000"/>
              <a:gd name="connsiteY1075" fmla="*/ 1992750 h 7600950"/>
              <a:gd name="connsiteX1076" fmla="*/ 5236400 w 6858000"/>
              <a:gd name="connsiteY1076" fmla="*/ 2066045 h 7600950"/>
              <a:gd name="connsiteX1077" fmla="*/ 5229000 w 6858000"/>
              <a:gd name="connsiteY1077" fmla="*/ 2068026 h 7600950"/>
              <a:gd name="connsiteX1078" fmla="*/ 5221599 w 6858000"/>
              <a:gd name="connsiteY1078" fmla="*/ 2066045 h 7600950"/>
              <a:gd name="connsiteX1079" fmla="*/ 5094652 w 6858000"/>
              <a:gd name="connsiteY1079" fmla="*/ 1992750 h 7600950"/>
              <a:gd name="connsiteX1080" fmla="*/ 4966737 w 6858000"/>
              <a:gd name="connsiteY1080" fmla="*/ 2828778 h 7600950"/>
              <a:gd name="connsiteX1081" fmla="*/ 5228999 w 6858000"/>
              <a:gd name="connsiteY1081" fmla="*/ 2980188 h 7600950"/>
              <a:gd name="connsiteX1082" fmla="*/ 5491262 w 6858000"/>
              <a:gd name="connsiteY1082" fmla="*/ 2828778 h 7600950"/>
              <a:gd name="connsiteX1083" fmla="*/ 5229000 w 6858000"/>
              <a:gd name="connsiteY1083" fmla="*/ 2677353 h 7600950"/>
              <a:gd name="connsiteX1084" fmla="*/ 4966737 w 6858000"/>
              <a:gd name="connsiteY1084" fmla="*/ 3347692 h 7600950"/>
              <a:gd name="connsiteX1085" fmla="*/ 5228999 w 6858000"/>
              <a:gd name="connsiteY1085" fmla="*/ 3499102 h 7600950"/>
              <a:gd name="connsiteX1086" fmla="*/ 5491262 w 6858000"/>
              <a:gd name="connsiteY1086" fmla="*/ 3347692 h 7600950"/>
              <a:gd name="connsiteX1087" fmla="*/ 5363347 w 6858000"/>
              <a:gd name="connsiteY1087" fmla="*/ 3273836 h 7600950"/>
              <a:gd name="connsiteX1088" fmla="*/ 5236400 w 6858000"/>
              <a:gd name="connsiteY1088" fmla="*/ 3347132 h 7600950"/>
              <a:gd name="connsiteX1089" fmla="*/ 5229000 w 6858000"/>
              <a:gd name="connsiteY1089" fmla="*/ 3349112 h 7600950"/>
              <a:gd name="connsiteX1090" fmla="*/ 5221599 w 6858000"/>
              <a:gd name="connsiteY1090" fmla="*/ 3347132 h 7600950"/>
              <a:gd name="connsiteX1091" fmla="*/ 5094652 w 6858000"/>
              <a:gd name="connsiteY1091" fmla="*/ 3273836 h 7600950"/>
              <a:gd name="connsiteX1092" fmla="*/ 4966737 w 6858000"/>
              <a:gd name="connsiteY1092" fmla="*/ 3866599 h 7600950"/>
              <a:gd name="connsiteX1093" fmla="*/ 5228999 w 6858000"/>
              <a:gd name="connsiteY1093" fmla="*/ 4018009 h 7600950"/>
              <a:gd name="connsiteX1094" fmla="*/ 5491262 w 6858000"/>
              <a:gd name="connsiteY1094" fmla="*/ 3866599 h 7600950"/>
              <a:gd name="connsiteX1095" fmla="*/ 5363347 w 6858000"/>
              <a:gd name="connsiteY1095" fmla="*/ 3792744 h 7600950"/>
              <a:gd name="connsiteX1096" fmla="*/ 5236400 w 6858000"/>
              <a:gd name="connsiteY1096" fmla="*/ 3866040 h 7600950"/>
              <a:gd name="connsiteX1097" fmla="*/ 5229000 w 6858000"/>
              <a:gd name="connsiteY1097" fmla="*/ 3868020 h 7600950"/>
              <a:gd name="connsiteX1098" fmla="*/ 5221599 w 6858000"/>
              <a:gd name="connsiteY1098" fmla="*/ 3866040 h 7600950"/>
              <a:gd name="connsiteX1099" fmla="*/ 5094652 w 6858000"/>
              <a:gd name="connsiteY1099" fmla="*/ 3792744 h 7600950"/>
              <a:gd name="connsiteX1100" fmla="*/ 4966737 w 6858000"/>
              <a:gd name="connsiteY1100" fmla="*/ 4628778 h 7600950"/>
              <a:gd name="connsiteX1101" fmla="*/ 5228999 w 6858000"/>
              <a:gd name="connsiteY1101" fmla="*/ 4780188 h 7600950"/>
              <a:gd name="connsiteX1102" fmla="*/ 5491262 w 6858000"/>
              <a:gd name="connsiteY1102" fmla="*/ 4628778 h 7600950"/>
              <a:gd name="connsiteX1103" fmla="*/ 5229000 w 6858000"/>
              <a:gd name="connsiteY1103" fmla="*/ 4477353 h 7600950"/>
              <a:gd name="connsiteX1104" fmla="*/ 4966737 w 6858000"/>
              <a:gd name="connsiteY1104" fmla="*/ 5147691 h 7600950"/>
              <a:gd name="connsiteX1105" fmla="*/ 5228999 w 6858000"/>
              <a:gd name="connsiteY1105" fmla="*/ 5299102 h 7600950"/>
              <a:gd name="connsiteX1106" fmla="*/ 5491262 w 6858000"/>
              <a:gd name="connsiteY1106" fmla="*/ 5147691 h 7600950"/>
              <a:gd name="connsiteX1107" fmla="*/ 5363347 w 6858000"/>
              <a:gd name="connsiteY1107" fmla="*/ 5073836 h 7600950"/>
              <a:gd name="connsiteX1108" fmla="*/ 5236400 w 6858000"/>
              <a:gd name="connsiteY1108" fmla="*/ 5147131 h 7600950"/>
              <a:gd name="connsiteX1109" fmla="*/ 5229000 w 6858000"/>
              <a:gd name="connsiteY1109" fmla="*/ 5149112 h 7600950"/>
              <a:gd name="connsiteX1110" fmla="*/ 5221599 w 6858000"/>
              <a:gd name="connsiteY1110" fmla="*/ 5147131 h 7600950"/>
              <a:gd name="connsiteX1111" fmla="*/ 5094652 w 6858000"/>
              <a:gd name="connsiteY1111" fmla="*/ 5073836 h 7600950"/>
              <a:gd name="connsiteX1112" fmla="*/ 4966737 w 6858000"/>
              <a:gd name="connsiteY1112" fmla="*/ 5666605 h 7600950"/>
              <a:gd name="connsiteX1113" fmla="*/ 5228999 w 6858000"/>
              <a:gd name="connsiteY1113" fmla="*/ 5818015 h 7600950"/>
              <a:gd name="connsiteX1114" fmla="*/ 5491262 w 6858000"/>
              <a:gd name="connsiteY1114" fmla="*/ 5666605 h 7600950"/>
              <a:gd name="connsiteX1115" fmla="*/ 5363347 w 6858000"/>
              <a:gd name="connsiteY1115" fmla="*/ 5592749 h 7600950"/>
              <a:gd name="connsiteX1116" fmla="*/ 5236400 w 6858000"/>
              <a:gd name="connsiteY1116" fmla="*/ 5666045 h 7600950"/>
              <a:gd name="connsiteX1117" fmla="*/ 5229000 w 6858000"/>
              <a:gd name="connsiteY1117" fmla="*/ 5668025 h 7600950"/>
              <a:gd name="connsiteX1118" fmla="*/ 5221599 w 6858000"/>
              <a:gd name="connsiteY1118" fmla="*/ 5666045 h 7600950"/>
              <a:gd name="connsiteX1119" fmla="*/ 5094652 w 6858000"/>
              <a:gd name="connsiteY1119" fmla="*/ 5592749 h 7600950"/>
              <a:gd name="connsiteX1120" fmla="*/ 4966737 w 6858000"/>
              <a:gd name="connsiteY1120" fmla="*/ 6428778 h 7600950"/>
              <a:gd name="connsiteX1121" fmla="*/ 5228999 w 6858000"/>
              <a:gd name="connsiteY1121" fmla="*/ 6580188 h 7600950"/>
              <a:gd name="connsiteX1122" fmla="*/ 5491262 w 6858000"/>
              <a:gd name="connsiteY1122" fmla="*/ 6428778 h 7600950"/>
              <a:gd name="connsiteX1123" fmla="*/ 5229000 w 6858000"/>
              <a:gd name="connsiteY1123" fmla="*/ 6277353 h 7600950"/>
              <a:gd name="connsiteX1124" fmla="*/ 4966737 w 6858000"/>
              <a:gd name="connsiteY1124" fmla="*/ 6947691 h 7600950"/>
              <a:gd name="connsiteX1125" fmla="*/ 5228999 w 6858000"/>
              <a:gd name="connsiteY1125" fmla="*/ 7099101 h 7600950"/>
              <a:gd name="connsiteX1126" fmla="*/ 5491262 w 6858000"/>
              <a:gd name="connsiteY1126" fmla="*/ 6947691 h 7600950"/>
              <a:gd name="connsiteX1127" fmla="*/ 5363347 w 6858000"/>
              <a:gd name="connsiteY1127" fmla="*/ 6873835 h 7600950"/>
              <a:gd name="connsiteX1128" fmla="*/ 5236400 w 6858000"/>
              <a:gd name="connsiteY1128" fmla="*/ 6947131 h 7600950"/>
              <a:gd name="connsiteX1129" fmla="*/ 5229000 w 6858000"/>
              <a:gd name="connsiteY1129" fmla="*/ 6949111 h 7600950"/>
              <a:gd name="connsiteX1130" fmla="*/ 5221599 w 6858000"/>
              <a:gd name="connsiteY1130" fmla="*/ 6947131 h 7600950"/>
              <a:gd name="connsiteX1131" fmla="*/ 5094652 w 6858000"/>
              <a:gd name="connsiteY1131" fmla="*/ 6873835 h 7600950"/>
              <a:gd name="connsiteX1132" fmla="*/ 4951937 w 6858000"/>
              <a:gd name="connsiteY1132" fmla="*/ 1357254 h 7600950"/>
              <a:gd name="connsiteX1133" fmla="*/ 5094652 w 6858000"/>
              <a:gd name="connsiteY1133" fmla="*/ 1439655 h 7600950"/>
              <a:gd name="connsiteX1134" fmla="*/ 5214197 w 6858000"/>
              <a:gd name="connsiteY1134" fmla="*/ 1370633 h 7600950"/>
              <a:gd name="connsiteX1135" fmla="*/ 5214197 w 6858000"/>
              <a:gd name="connsiteY1135" fmla="*/ 1205830 h 7600950"/>
              <a:gd name="connsiteX1136" fmla="*/ 4951937 w 6858000"/>
              <a:gd name="connsiteY1136" fmla="*/ 1054422 h 7600950"/>
              <a:gd name="connsiteX1137" fmla="*/ 4951937 w 6858000"/>
              <a:gd name="connsiteY1137" fmla="*/ 1876168 h 7600950"/>
              <a:gd name="connsiteX1138" fmla="*/ 5094652 w 6858000"/>
              <a:gd name="connsiteY1138" fmla="*/ 1958569 h 7600950"/>
              <a:gd name="connsiteX1139" fmla="*/ 5214197 w 6858000"/>
              <a:gd name="connsiteY1139" fmla="*/ 1889546 h 7600950"/>
              <a:gd name="connsiteX1140" fmla="*/ 5214197 w 6858000"/>
              <a:gd name="connsiteY1140" fmla="*/ 1724743 h 7600950"/>
              <a:gd name="connsiteX1141" fmla="*/ 4951937 w 6858000"/>
              <a:gd name="connsiteY1141" fmla="*/ 1573335 h 7600950"/>
              <a:gd name="connsiteX1142" fmla="*/ 4951937 w 6858000"/>
              <a:gd name="connsiteY1142" fmla="*/ 3157254 h 7600950"/>
              <a:gd name="connsiteX1143" fmla="*/ 5094652 w 6858000"/>
              <a:gd name="connsiteY1143" fmla="*/ 3239655 h 7600950"/>
              <a:gd name="connsiteX1144" fmla="*/ 5214197 w 6858000"/>
              <a:gd name="connsiteY1144" fmla="*/ 3170633 h 7600950"/>
              <a:gd name="connsiteX1145" fmla="*/ 5214197 w 6858000"/>
              <a:gd name="connsiteY1145" fmla="*/ 3005830 h 7600950"/>
              <a:gd name="connsiteX1146" fmla="*/ 4951937 w 6858000"/>
              <a:gd name="connsiteY1146" fmla="*/ 2854422 h 7600950"/>
              <a:gd name="connsiteX1147" fmla="*/ 4951937 w 6858000"/>
              <a:gd name="connsiteY1147" fmla="*/ 3676162 h 7600950"/>
              <a:gd name="connsiteX1148" fmla="*/ 5094652 w 6858000"/>
              <a:gd name="connsiteY1148" fmla="*/ 3758563 h 7600950"/>
              <a:gd name="connsiteX1149" fmla="*/ 5214197 w 6858000"/>
              <a:gd name="connsiteY1149" fmla="*/ 3689540 h 7600950"/>
              <a:gd name="connsiteX1150" fmla="*/ 5214197 w 6858000"/>
              <a:gd name="connsiteY1150" fmla="*/ 3524737 h 7600950"/>
              <a:gd name="connsiteX1151" fmla="*/ 4951937 w 6858000"/>
              <a:gd name="connsiteY1151" fmla="*/ 3373335 h 7600950"/>
              <a:gd name="connsiteX1152" fmla="*/ 4951937 w 6858000"/>
              <a:gd name="connsiteY1152" fmla="*/ 4957254 h 7600950"/>
              <a:gd name="connsiteX1153" fmla="*/ 5094652 w 6858000"/>
              <a:gd name="connsiteY1153" fmla="*/ 5039655 h 7600950"/>
              <a:gd name="connsiteX1154" fmla="*/ 5214197 w 6858000"/>
              <a:gd name="connsiteY1154" fmla="*/ 4970632 h 7600950"/>
              <a:gd name="connsiteX1155" fmla="*/ 5214197 w 6858000"/>
              <a:gd name="connsiteY1155" fmla="*/ 4805829 h 7600950"/>
              <a:gd name="connsiteX1156" fmla="*/ 4951937 w 6858000"/>
              <a:gd name="connsiteY1156" fmla="*/ 4654421 h 7600950"/>
              <a:gd name="connsiteX1157" fmla="*/ 4951937 w 6858000"/>
              <a:gd name="connsiteY1157" fmla="*/ 5476167 h 7600950"/>
              <a:gd name="connsiteX1158" fmla="*/ 5094652 w 6858000"/>
              <a:gd name="connsiteY1158" fmla="*/ 5558568 h 7600950"/>
              <a:gd name="connsiteX1159" fmla="*/ 5214197 w 6858000"/>
              <a:gd name="connsiteY1159" fmla="*/ 5489546 h 7600950"/>
              <a:gd name="connsiteX1160" fmla="*/ 5214197 w 6858000"/>
              <a:gd name="connsiteY1160" fmla="*/ 5324743 h 7600950"/>
              <a:gd name="connsiteX1161" fmla="*/ 4951937 w 6858000"/>
              <a:gd name="connsiteY1161" fmla="*/ 5173334 h 7600950"/>
              <a:gd name="connsiteX1162" fmla="*/ 4951937 w 6858000"/>
              <a:gd name="connsiteY1162" fmla="*/ 6757253 h 7600950"/>
              <a:gd name="connsiteX1163" fmla="*/ 5094652 w 6858000"/>
              <a:gd name="connsiteY1163" fmla="*/ 6839654 h 7600950"/>
              <a:gd name="connsiteX1164" fmla="*/ 5214197 w 6858000"/>
              <a:gd name="connsiteY1164" fmla="*/ 6770632 h 7600950"/>
              <a:gd name="connsiteX1165" fmla="*/ 5214197 w 6858000"/>
              <a:gd name="connsiteY1165" fmla="*/ 6605829 h 7600950"/>
              <a:gd name="connsiteX1166" fmla="*/ 4951937 w 6858000"/>
              <a:gd name="connsiteY1166" fmla="*/ 6454421 h 7600950"/>
              <a:gd name="connsiteX1167" fmla="*/ 4951937 w 6858000"/>
              <a:gd name="connsiteY1167" fmla="*/ 7276167 h 7600950"/>
              <a:gd name="connsiteX1168" fmla="*/ 5094652 w 6858000"/>
              <a:gd name="connsiteY1168" fmla="*/ 7358568 h 7600950"/>
              <a:gd name="connsiteX1169" fmla="*/ 5214197 w 6858000"/>
              <a:gd name="connsiteY1169" fmla="*/ 7289546 h 7600950"/>
              <a:gd name="connsiteX1170" fmla="*/ 5214197 w 6858000"/>
              <a:gd name="connsiteY1170" fmla="*/ 7124743 h 7600950"/>
              <a:gd name="connsiteX1171" fmla="*/ 4951937 w 6858000"/>
              <a:gd name="connsiteY1171" fmla="*/ 6973334 h 7600950"/>
              <a:gd name="connsiteX1172" fmla="*/ 4951936 w 6858000"/>
              <a:gd name="connsiteY1172" fmla="*/ 595081 h 7600950"/>
              <a:gd name="connsiteX1173" fmla="*/ 5214197 w 6858000"/>
              <a:gd name="connsiteY1173" fmla="*/ 746505 h 7600950"/>
              <a:gd name="connsiteX1174" fmla="*/ 5214197 w 6858000"/>
              <a:gd name="connsiteY1174" fmla="*/ 443657 h 7600950"/>
              <a:gd name="connsiteX1175" fmla="*/ 4951937 w 6858000"/>
              <a:gd name="connsiteY1175" fmla="*/ 292248 h 7600950"/>
              <a:gd name="connsiteX1176" fmla="*/ 4951936 w 6858000"/>
              <a:gd name="connsiteY1176" fmla="*/ 2395081 h 7600950"/>
              <a:gd name="connsiteX1177" fmla="*/ 5214197 w 6858000"/>
              <a:gd name="connsiteY1177" fmla="*/ 2546505 h 7600950"/>
              <a:gd name="connsiteX1178" fmla="*/ 5214197 w 6858000"/>
              <a:gd name="connsiteY1178" fmla="*/ 2243657 h 7600950"/>
              <a:gd name="connsiteX1179" fmla="*/ 4951937 w 6858000"/>
              <a:gd name="connsiteY1179" fmla="*/ 2092249 h 7600950"/>
              <a:gd name="connsiteX1180" fmla="*/ 4951936 w 6858000"/>
              <a:gd name="connsiteY1180" fmla="*/ 4195075 h 7600950"/>
              <a:gd name="connsiteX1181" fmla="*/ 5214197 w 6858000"/>
              <a:gd name="connsiteY1181" fmla="*/ 4346499 h 7600950"/>
              <a:gd name="connsiteX1182" fmla="*/ 5214197 w 6858000"/>
              <a:gd name="connsiteY1182" fmla="*/ 4043651 h 7600950"/>
              <a:gd name="connsiteX1183" fmla="*/ 4951937 w 6858000"/>
              <a:gd name="connsiteY1183" fmla="*/ 3892243 h 7600950"/>
              <a:gd name="connsiteX1184" fmla="*/ 4951936 w 6858000"/>
              <a:gd name="connsiteY1184" fmla="*/ 5995081 h 7600950"/>
              <a:gd name="connsiteX1185" fmla="*/ 5214197 w 6858000"/>
              <a:gd name="connsiteY1185" fmla="*/ 6146505 h 7600950"/>
              <a:gd name="connsiteX1186" fmla="*/ 5214197 w 6858000"/>
              <a:gd name="connsiteY1186" fmla="*/ 5843657 h 7600950"/>
              <a:gd name="connsiteX1187" fmla="*/ 4951937 w 6858000"/>
              <a:gd name="connsiteY1187" fmla="*/ 5692248 h 7600950"/>
              <a:gd name="connsiteX1188" fmla="*/ 4922333 w 6858000"/>
              <a:gd name="connsiteY1188" fmla="*/ 603623 h 7600950"/>
              <a:gd name="connsiteX1189" fmla="*/ 4922333 w 6858000"/>
              <a:gd name="connsiteY1189" fmla="*/ 266609 h 7600950"/>
              <a:gd name="connsiteX1190" fmla="*/ 4923637 w 6858000"/>
              <a:gd name="connsiteY1190" fmla="*/ 264350 h 7600950"/>
              <a:gd name="connsiteX1191" fmla="*/ 4924313 w 6858000"/>
              <a:gd name="connsiteY1191" fmla="*/ 259208 h 7600950"/>
              <a:gd name="connsiteX1192" fmla="*/ 4928429 w 6858000"/>
              <a:gd name="connsiteY1192" fmla="*/ 256048 h 7600950"/>
              <a:gd name="connsiteX1193" fmla="*/ 4929734 w 6858000"/>
              <a:gd name="connsiteY1193" fmla="*/ 253788 h 7600950"/>
              <a:gd name="connsiteX1194" fmla="*/ 5065052 w 6858000"/>
              <a:gd name="connsiteY1194" fmla="*/ 175658 h 7600950"/>
              <a:gd name="connsiteX1195" fmla="*/ 4929734 w 6858000"/>
              <a:gd name="connsiteY1195" fmla="*/ 97531 h 7600950"/>
              <a:gd name="connsiteX1196" fmla="*/ 4922333 w 6858000"/>
              <a:gd name="connsiteY1196" fmla="*/ 84709 h 7600950"/>
              <a:gd name="connsiteX1197" fmla="*/ 4922333 w 6858000"/>
              <a:gd name="connsiteY1197" fmla="*/ 0 h 7600950"/>
              <a:gd name="connsiteX1198" fmla="*/ 4951937 w 6858000"/>
              <a:gd name="connsiteY1198" fmla="*/ 0 h 7600950"/>
              <a:gd name="connsiteX1199" fmla="*/ 4951937 w 6858000"/>
              <a:gd name="connsiteY1199" fmla="*/ 76167 h 7600950"/>
              <a:gd name="connsiteX1200" fmla="*/ 5094652 w 6858000"/>
              <a:gd name="connsiteY1200" fmla="*/ 158568 h 7600950"/>
              <a:gd name="connsiteX1201" fmla="*/ 5214197 w 6858000"/>
              <a:gd name="connsiteY1201" fmla="*/ 89546 h 7600950"/>
              <a:gd name="connsiteX1202" fmla="*/ 5214198 w 6858000"/>
              <a:gd name="connsiteY1202" fmla="*/ 0 h 7600950"/>
              <a:gd name="connsiteX1203" fmla="*/ 5243802 w 6858000"/>
              <a:gd name="connsiteY1203" fmla="*/ 0 h 7600950"/>
              <a:gd name="connsiteX1204" fmla="*/ 5243801 w 6858000"/>
              <a:gd name="connsiteY1204" fmla="*/ 89545 h 7600950"/>
              <a:gd name="connsiteX1205" fmla="*/ 5363347 w 6858000"/>
              <a:gd name="connsiteY1205" fmla="*/ 158568 h 7600950"/>
              <a:gd name="connsiteX1206" fmla="*/ 5506063 w 6858000"/>
              <a:gd name="connsiteY1206" fmla="*/ 76167 h 7600950"/>
              <a:gd name="connsiteX1207" fmla="*/ 5506063 w 6858000"/>
              <a:gd name="connsiteY1207" fmla="*/ 0 h 7600950"/>
              <a:gd name="connsiteX1208" fmla="*/ 5535667 w 6858000"/>
              <a:gd name="connsiteY1208" fmla="*/ 0 h 7600950"/>
              <a:gd name="connsiteX1209" fmla="*/ 5535667 w 6858000"/>
              <a:gd name="connsiteY1209" fmla="*/ 84709 h 7600950"/>
              <a:gd name="connsiteX1210" fmla="*/ 5528266 w 6858000"/>
              <a:gd name="connsiteY1210" fmla="*/ 97531 h 7600950"/>
              <a:gd name="connsiteX1211" fmla="*/ 5392948 w 6858000"/>
              <a:gd name="connsiteY1211" fmla="*/ 175658 h 7600950"/>
              <a:gd name="connsiteX1212" fmla="*/ 5528266 w 6858000"/>
              <a:gd name="connsiteY1212" fmla="*/ 253788 h 7600950"/>
              <a:gd name="connsiteX1213" fmla="*/ 5529570 w 6858000"/>
              <a:gd name="connsiteY1213" fmla="*/ 256048 h 7600950"/>
              <a:gd name="connsiteX1214" fmla="*/ 5533686 w 6858000"/>
              <a:gd name="connsiteY1214" fmla="*/ 259209 h 7600950"/>
              <a:gd name="connsiteX1215" fmla="*/ 5534362 w 6858000"/>
              <a:gd name="connsiteY1215" fmla="*/ 264348 h 7600950"/>
              <a:gd name="connsiteX1216" fmla="*/ 5535667 w 6858000"/>
              <a:gd name="connsiteY1216" fmla="*/ 266609 h 7600950"/>
              <a:gd name="connsiteX1217" fmla="*/ 5535667 w 6858000"/>
              <a:gd name="connsiteY1217" fmla="*/ 603623 h 7600950"/>
              <a:gd name="connsiteX1218" fmla="*/ 5528266 w 6858000"/>
              <a:gd name="connsiteY1218" fmla="*/ 616444 h 7600950"/>
              <a:gd name="connsiteX1219" fmla="*/ 5236400 w 6858000"/>
              <a:gd name="connsiteY1219" fmla="*/ 784958 h 7600950"/>
              <a:gd name="connsiteX1220" fmla="*/ 5229000 w 6858000"/>
              <a:gd name="connsiteY1220" fmla="*/ 786939 h 7600950"/>
              <a:gd name="connsiteX1221" fmla="*/ 5221599 w 6858000"/>
              <a:gd name="connsiteY1221" fmla="*/ 784958 h 7600950"/>
              <a:gd name="connsiteX1222" fmla="*/ 4929734 w 6858000"/>
              <a:gd name="connsiteY1222" fmla="*/ 616444 h 7600950"/>
              <a:gd name="connsiteX1223" fmla="*/ 4922333 w 6858000"/>
              <a:gd name="connsiteY1223" fmla="*/ 603623 h 7600950"/>
              <a:gd name="connsiteX1224" fmla="*/ 4922333 w 6858000"/>
              <a:gd name="connsiteY1224" fmla="*/ 2403623 h 7600950"/>
              <a:gd name="connsiteX1225" fmla="*/ 4922333 w 6858000"/>
              <a:gd name="connsiteY1225" fmla="*/ 2066610 h 7600950"/>
              <a:gd name="connsiteX1226" fmla="*/ 4923637 w 6858000"/>
              <a:gd name="connsiteY1226" fmla="*/ 2064351 h 7600950"/>
              <a:gd name="connsiteX1227" fmla="*/ 4924313 w 6858000"/>
              <a:gd name="connsiteY1227" fmla="*/ 2059208 h 7600950"/>
              <a:gd name="connsiteX1228" fmla="*/ 4928429 w 6858000"/>
              <a:gd name="connsiteY1228" fmla="*/ 2056048 h 7600950"/>
              <a:gd name="connsiteX1229" fmla="*/ 4929734 w 6858000"/>
              <a:gd name="connsiteY1229" fmla="*/ 2053788 h 7600950"/>
              <a:gd name="connsiteX1230" fmla="*/ 5065052 w 6858000"/>
              <a:gd name="connsiteY1230" fmla="*/ 1975659 h 7600950"/>
              <a:gd name="connsiteX1231" fmla="*/ 4929734 w 6858000"/>
              <a:gd name="connsiteY1231" fmla="*/ 1897531 h 7600950"/>
              <a:gd name="connsiteX1232" fmla="*/ 4922333 w 6858000"/>
              <a:gd name="connsiteY1232" fmla="*/ 1884710 h 7600950"/>
              <a:gd name="connsiteX1233" fmla="*/ 4922333 w 6858000"/>
              <a:gd name="connsiteY1233" fmla="*/ 1547696 h 7600950"/>
              <a:gd name="connsiteX1234" fmla="*/ 4923637 w 6858000"/>
              <a:gd name="connsiteY1234" fmla="*/ 1545437 h 7600950"/>
              <a:gd name="connsiteX1235" fmla="*/ 4924313 w 6858000"/>
              <a:gd name="connsiteY1235" fmla="*/ 1540295 h 7600950"/>
              <a:gd name="connsiteX1236" fmla="*/ 4928429 w 6858000"/>
              <a:gd name="connsiteY1236" fmla="*/ 1537134 h 7600950"/>
              <a:gd name="connsiteX1237" fmla="*/ 4929734 w 6858000"/>
              <a:gd name="connsiteY1237" fmla="*/ 1534875 h 7600950"/>
              <a:gd name="connsiteX1238" fmla="*/ 5065052 w 6858000"/>
              <a:gd name="connsiteY1238" fmla="*/ 1456746 h 7600950"/>
              <a:gd name="connsiteX1239" fmla="*/ 4929734 w 6858000"/>
              <a:gd name="connsiteY1239" fmla="*/ 1378617 h 7600950"/>
              <a:gd name="connsiteX1240" fmla="*/ 4922333 w 6858000"/>
              <a:gd name="connsiteY1240" fmla="*/ 1365796 h 7600950"/>
              <a:gd name="connsiteX1241" fmla="*/ 4922333 w 6858000"/>
              <a:gd name="connsiteY1241" fmla="*/ 1028782 h 7600950"/>
              <a:gd name="connsiteX1242" fmla="*/ 4923637 w 6858000"/>
              <a:gd name="connsiteY1242" fmla="*/ 1026524 h 7600950"/>
              <a:gd name="connsiteX1243" fmla="*/ 4924313 w 6858000"/>
              <a:gd name="connsiteY1243" fmla="*/ 1021381 h 7600950"/>
              <a:gd name="connsiteX1244" fmla="*/ 4928429 w 6858000"/>
              <a:gd name="connsiteY1244" fmla="*/ 1018221 h 7600950"/>
              <a:gd name="connsiteX1245" fmla="*/ 4929734 w 6858000"/>
              <a:gd name="connsiteY1245" fmla="*/ 1015961 h 7600950"/>
              <a:gd name="connsiteX1246" fmla="*/ 5221599 w 6858000"/>
              <a:gd name="connsiteY1246" fmla="*/ 847446 h 7600950"/>
              <a:gd name="connsiteX1247" fmla="*/ 5236400 w 6858000"/>
              <a:gd name="connsiteY1247" fmla="*/ 847446 h 7600950"/>
              <a:gd name="connsiteX1248" fmla="*/ 5528266 w 6858000"/>
              <a:gd name="connsiteY1248" fmla="*/ 1015961 h 7600950"/>
              <a:gd name="connsiteX1249" fmla="*/ 5529570 w 6858000"/>
              <a:gd name="connsiteY1249" fmla="*/ 1018221 h 7600950"/>
              <a:gd name="connsiteX1250" fmla="*/ 5533686 w 6858000"/>
              <a:gd name="connsiteY1250" fmla="*/ 1021382 h 7600950"/>
              <a:gd name="connsiteX1251" fmla="*/ 5534362 w 6858000"/>
              <a:gd name="connsiteY1251" fmla="*/ 1026521 h 7600950"/>
              <a:gd name="connsiteX1252" fmla="*/ 5535667 w 6858000"/>
              <a:gd name="connsiteY1252" fmla="*/ 1028782 h 7600950"/>
              <a:gd name="connsiteX1253" fmla="*/ 5535667 w 6858000"/>
              <a:gd name="connsiteY1253" fmla="*/ 1365796 h 7600950"/>
              <a:gd name="connsiteX1254" fmla="*/ 5528266 w 6858000"/>
              <a:gd name="connsiteY1254" fmla="*/ 1378617 h 7600950"/>
              <a:gd name="connsiteX1255" fmla="*/ 5392948 w 6858000"/>
              <a:gd name="connsiteY1255" fmla="*/ 1456746 h 7600950"/>
              <a:gd name="connsiteX1256" fmla="*/ 5528266 w 6858000"/>
              <a:gd name="connsiteY1256" fmla="*/ 1534875 h 7600950"/>
              <a:gd name="connsiteX1257" fmla="*/ 5529570 w 6858000"/>
              <a:gd name="connsiteY1257" fmla="*/ 1537134 h 7600950"/>
              <a:gd name="connsiteX1258" fmla="*/ 5533686 w 6858000"/>
              <a:gd name="connsiteY1258" fmla="*/ 1540296 h 7600950"/>
              <a:gd name="connsiteX1259" fmla="*/ 5534362 w 6858000"/>
              <a:gd name="connsiteY1259" fmla="*/ 1545435 h 7600950"/>
              <a:gd name="connsiteX1260" fmla="*/ 5535667 w 6858000"/>
              <a:gd name="connsiteY1260" fmla="*/ 1547696 h 7600950"/>
              <a:gd name="connsiteX1261" fmla="*/ 5535667 w 6858000"/>
              <a:gd name="connsiteY1261" fmla="*/ 1884710 h 7600950"/>
              <a:gd name="connsiteX1262" fmla="*/ 5528266 w 6858000"/>
              <a:gd name="connsiteY1262" fmla="*/ 1897531 h 7600950"/>
              <a:gd name="connsiteX1263" fmla="*/ 5392948 w 6858000"/>
              <a:gd name="connsiteY1263" fmla="*/ 1975659 h 7600950"/>
              <a:gd name="connsiteX1264" fmla="*/ 5528266 w 6858000"/>
              <a:gd name="connsiteY1264" fmla="*/ 2053788 h 7600950"/>
              <a:gd name="connsiteX1265" fmla="*/ 5529570 w 6858000"/>
              <a:gd name="connsiteY1265" fmla="*/ 2056048 h 7600950"/>
              <a:gd name="connsiteX1266" fmla="*/ 5533686 w 6858000"/>
              <a:gd name="connsiteY1266" fmla="*/ 2059209 h 7600950"/>
              <a:gd name="connsiteX1267" fmla="*/ 5534362 w 6858000"/>
              <a:gd name="connsiteY1267" fmla="*/ 2064348 h 7600950"/>
              <a:gd name="connsiteX1268" fmla="*/ 5535667 w 6858000"/>
              <a:gd name="connsiteY1268" fmla="*/ 2066610 h 7600950"/>
              <a:gd name="connsiteX1269" fmla="*/ 5535667 w 6858000"/>
              <a:gd name="connsiteY1269" fmla="*/ 2403623 h 7600950"/>
              <a:gd name="connsiteX1270" fmla="*/ 5528266 w 6858000"/>
              <a:gd name="connsiteY1270" fmla="*/ 2416444 h 7600950"/>
              <a:gd name="connsiteX1271" fmla="*/ 5236400 w 6858000"/>
              <a:gd name="connsiteY1271" fmla="*/ 2584959 h 7600950"/>
              <a:gd name="connsiteX1272" fmla="*/ 5229000 w 6858000"/>
              <a:gd name="connsiteY1272" fmla="*/ 2586939 h 7600950"/>
              <a:gd name="connsiteX1273" fmla="*/ 5221599 w 6858000"/>
              <a:gd name="connsiteY1273" fmla="*/ 2584959 h 7600950"/>
              <a:gd name="connsiteX1274" fmla="*/ 4929734 w 6858000"/>
              <a:gd name="connsiteY1274" fmla="*/ 2416444 h 7600950"/>
              <a:gd name="connsiteX1275" fmla="*/ 4922333 w 6858000"/>
              <a:gd name="connsiteY1275" fmla="*/ 2403623 h 7600950"/>
              <a:gd name="connsiteX1276" fmla="*/ 4922333 w 6858000"/>
              <a:gd name="connsiteY1276" fmla="*/ 4203618 h 7600950"/>
              <a:gd name="connsiteX1277" fmla="*/ 4922333 w 6858000"/>
              <a:gd name="connsiteY1277" fmla="*/ 3866604 h 7600950"/>
              <a:gd name="connsiteX1278" fmla="*/ 4923637 w 6858000"/>
              <a:gd name="connsiteY1278" fmla="*/ 3864346 h 7600950"/>
              <a:gd name="connsiteX1279" fmla="*/ 4924313 w 6858000"/>
              <a:gd name="connsiteY1279" fmla="*/ 3859203 h 7600950"/>
              <a:gd name="connsiteX1280" fmla="*/ 4928429 w 6858000"/>
              <a:gd name="connsiteY1280" fmla="*/ 3856041 h 7600950"/>
              <a:gd name="connsiteX1281" fmla="*/ 4929734 w 6858000"/>
              <a:gd name="connsiteY1281" fmla="*/ 3853782 h 7600950"/>
              <a:gd name="connsiteX1282" fmla="*/ 5065052 w 6858000"/>
              <a:gd name="connsiteY1282" fmla="*/ 3775653 h 7600950"/>
              <a:gd name="connsiteX1283" fmla="*/ 4929734 w 6858000"/>
              <a:gd name="connsiteY1283" fmla="*/ 3697525 h 7600950"/>
              <a:gd name="connsiteX1284" fmla="*/ 4922333 w 6858000"/>
              <a:gd name="connsiteY1284" fmla="*/ 3684704 h 7600950"/>
              <a:gd name="connsiteX1285" fmla="*/ 4922333 w 6858000"/>
              <a:gd name="connsiteY1285" fmla="*/ 3347696 h 7600950"/>
              <a:gd name="connsiteX1286" fmla="*/ 4923637 w 6858000"/>
              <a:gd name="connsiteY1286" fmla="*/ 3345437 h 7600950"/>
              <a:gd name="connsiteX1287" fmla="*/ 4924313 w 6858000"/>
              <a:gd name="connsiteY1287" fmla="*/ 3340295 h 7600950"/>
              <a:gd name="connsiteX1288" fmla="*/ 4928429 w 6858000"/>
              <a:gd name="connsiteY1288" fmla="*/ 3337134 h 7600950"/>
              <a:gd name="connsiteX1289" fmla="*/ 4929734 w 6858000"/>
              <a:gd name="connsiteY1289" fmla="*/ 3334875 h 7600950"/>
              <a:gd name="connsiteX1290" fmla="*/ 5065052 w 6858000"/>
              <a:gd name="connsiteY1290" fmla="*/ 3256746 h 7600950"/>
              <a:gd name="connsiteX1291" fmla="*/ 4929734 w 6858000"/>
              <a:gd name="connsiteY1291" fmla="*/ 3178617 h 7600950"/>
              <a:gd name="connsiteX1292" fmla="*/ 4922333 w 6858000"/>
              <a:gd name="connsiteY1292" fmla="*/ 3165796 h 7600950"/>
              <a:gd name="connsiteX1293" fmla="*/ 4922333 w 6858000"/>
              <a:gd name="connsiteY1293" fmla="*/ 2828782 h 7600950"/>
              <a:gd name="connsiteX1294" fmla="*/ 4923637 w 6858000"/>
              <a:gd name="connsiteY1294" fmla="*/ 2826524 h 7600950"/>
              <a:gd name="connsiteX1295" fmla="*/ 4924313 w 6858000"/>
              <a:gd name="connsiteY1295" fmla="*/ 2821381 h 7600950"/>
              <a:gd name="connsiteX1296" fmla="*/ 4928429 w 6858000"/>
              <a:gd name="connsiteY1296" fmla="*/ 2818221 h 7600950"/>
              <a:gd name="connsiteX1297" fmla="*/ 4929734 w 6858000"/>
              <a:gd name="connsiteY1297" fmla="*/ 2815961 h 7600950"/>
              <a:gd name="connsiteX1298" fmla="*/ 5221599 w 6858000"/>
              <a:gd name="connsiteY1298" fmla="*/ 2647446 h 7600950"/>
              <a:gd name="connsiteX1299" fmla="*/ 5236400 w 6858000"/>
              <a:gd name="connsiteY1299" fmla="*/ 2647446 h 7600950"/>
              <a:gd name="connsiteX1300" fmla="*/ 5528266 w 6858000"/>
              <a:gd name="connsiteY1300" fmla="*/ 2815961 h 7600950"/>
              <a:gd name="connsiteX1301" fmla="*/ 5529570 w 6858000"/>
              <a:gd name="connsiteY1301" fmla="*/ 2818221 h 7600950"/>
              <a:gd name="connsiteX1302" fmla="*/ 5533686 w 6858000"/>
              <a:gd name="connsiteY1302" fmla="*/ 2821382 h 7600950"/>
              <a:gd name="connsiteX1303" fmla="*/ 5534362 w 6858000"/>
              <a:gd name="connsiteY1303" fmla="*/ 2826521 h 7600950"/>
              <a:gd name="connsiteX1304" fmla="*/ 5535667 w 6858000"/>
              <a:gd name="connsiteY1304" fmla="*/ 2828782 h 7600950"/>
              <a:gd name="connsiteX1305" fmla="*/ 5535667 w 6858000"/>
              <a:gd name="connsiteY1305" fmla="*/ 3165796 h 7600950"/>
              <a:gd name="connsiteX1306" fmla="*/ 5528266 w 6858000"/>
              <a:gd name="connsiteY1306" fmla="*/ 3178617 h 7600950"/>
              <a:gd name="connsiteX1307" fmla="*/ 5392948 w 6858000"/>
              <a:gd name="connsiteY1307" fmla="*/ 3256746 h 7600950"/>
              <a:gd name="connsiteX1308" fmla="*/ 5528266 w 6858000"/>
              <a:gd name="connsiteY1308" fmla="*/ 3334875 h 7600950"/>
              <a:gd name="connsiteX1309" fmla="*/ 5529570 w 6858000"/>
              <a:gd name="connsiteY1309" fmla="*/ 3337134 h 7600950"/>
              <a:gd name="connsiteX1310" fmla="*/ 5533686 w 6858000"/>
              <a:gd name="connsiteY1310" fmla="*/ 3340296 h 7600950"/>
              <a:gd name="connsiteX1311" fmla="*/ 5534362 w 6858000"/>
              <a:gd name="connsiteY1311" fmla="*/ 3345435 h 7600950"/>
              <a:gd name="connsiteX1312" fmla="*/ 5535667 w 6858000"/>
              <a:gd name="connsiteY1312" fmla="*/ 3347696 h 7600950"/>
              <a:gd name="connsiteX1313" fmla="*/ 5535667 w 6858000"/>
              <a:gd name="connsiteY1313" fmla="*/ 3684704 h 7600950"/>
              <a:gd name="connsiteX1314" fmla="*/ 5528266 w 6858000"/>
              <a:gd name="connsiteY1314" fmla="*/ 3697525 h 7600950"/>
              <a:gd name="connsiteX1315" fmla="*/ 5392948 w 6858000"/>
              <a:gd name="connsiteY1315" fmla="*/ 3775653 h 7600950"/>
              <a:gd name="connsiteX1316" fmla="*/ 5528266 w 6858000"/>
              <a:gd name="connsiteY1316" fmla="*/ 3853782 h 7600950"/>
              <a:gd name="connsiteX1317" fmla="*/ 5529570 w 6858000"/>
              <a:gd name="connsiteY1317" fmla="*/ 3856041 h 7600950"/>
              <a:gd name="connsiteX1318" fmla="*/ 5533686 w 6858000"/>
              <a:gd name="connsiteY1318" fmla="*/ 3859204 h 7600950"/>
              <a:gd name="connsiteX1319" fmla="*/ 5534362 w 6858000"/>
              <a:gd name="connsiteY1319" fmla="*/ 3864343 h 7600950"/>
              <a:gd name="connsiteX1320" fmla="*/ 5535667 w 6858000"/>
              <a:gd name="connsiteY1320" fmla="*/ 3866604 h 7600950"/>
              <a:gd name="connsiteX1321" fmla="*/ 5535667 w 6858000"/>
              <a:gd name="connsiteY1321" fmla="*/ 4203618 h 7600950"/>
              <a:gd name="connsiteX1322" fmla="*/ 5528266 w 6858000"/>
              <a:gd name="connsiteY1322" fmla="*/ 4216439 h 7600950"/>
              <a:gd name="connsiteX1323" fmla="*/ 5236400 w 6858000"/>
              <a:gd name="connsiteY1323" fmla="*/ 4384953 h 7600950"/>
              <a:gd name="connsiteX1324" fmla="*/ 5229000 w 6858000"/>
              <a:gd name="connsiteY1324" fmla="*/ 4386934 h 7600950"/>
              <a:gd name="connsiteX1325" fmla="*/ 5221599 w 6858000"/>
              <a:gd name="connsiteY1325" fmla="*/ 4384953 h 7600950"/>
              <a:gd name="connsiteX1326" fmla="*/ 4929734 w 6858000"/>
              <a:gd name="connsiteY1326" fmla="*/ 4216439 h 7600950"/>
              <a:gd name="connsiteX1327" fmla="*/ 4922333 w 6858000"/>
              <a:gd name="connsiteY1327" fmla="*/ 4203618 h 7600950"/>
              <a:gd name="connsiteX1328" fmla="*/ 4922333 w 6858000"/>
              <a:gd name="connsiteY1328" fmla="*/ 6003623 h 7600950"/>
              <a:gd name="connsiteX1329" fmla="*/ 4922333 w 6858000"/>
              <a:gd name="connsiteY1329" fmla="*/ 5666609 h 7600950"/>
              <a:gd name="connsiteX1330" fmla="*/ 4923637 w 6858000"/>
              <a:gd name="connsiteY1330" fmla="*/ 5664350 h 7600950"/>
              <a:gd name="connsiteX1331" fmla="*/ 4924313 w 6858000"/>
              <a:gd name="connsiteY1331" fmla="*/ 5659208 h 7600950"/>
              <a:gd name="connsiteX1332" fmla="*/ 4928429 w 6858000"/>
              <a:gd name="connsiteY1332" fmla="*/ 5656048 h 7600950"/>
              <a:gd name="connsiteX1333" fmla="*/ 4929734 w 6858000"/>
              <a:gd name="connsiteY1333" fmla="*/ 5653788 h 7600950"/>
              <a:gd name="connsiteX1334" fmla="*/ 5065052 w 6858000"/>
              <a:gd name="connsiteY1334" fmla="*/ 5575658 h 7600950"/>
              <a:gd name="connsiteX1335" fmla="*/ 4929734 w 6858000"/>
              <a:gd name="connsiteY1335" fmla="*/ 5497531 h 7600950"/>
              <a:gd name="connsiteX1336" fmla="*/ 4922333 w 6858000"/>
              <a:gd name="connsiteY1336" fmla="*/ 5484710 h 7600950"/>
              <a:gd name="connsiteX1337" fmla="*/ 4922333 w 6858000"/>
              <a:gd name="connsiteY1337" fmla="*/ 5147695 h 7600950"/>
              <a:gd name="connsiteX1338" fmla="*/ 4923637 w 6858000"/>
              <a:gd name="connsiteY1338" fmla="*/ 5145437 h 7600950"/>
              <a:gd name="connsiteX1339" fmla="*/ 4924313 w 6858000"/>
              <a:gd name="connsiteY1339" fmla="*/ 5140294 h 7600950"/>
              <a:gd name="connsiteX1340" fmla="*/ 4928429 w 6858000"/>
              <a:gd name="connsiteY1340" fmla="*/ 5137134 h 7600950"/>
              <a:gd name="connsiteX1341" fmla="*/ 4929734 w 6858000"/>
              <a:gd name="connsiteY1341" fmla="*/ 5134874 h 7600950"/>
              <a:gd name="connsiteX1342" fmla="*/ 5065052 w 6858000"/>
              <a:gd name="connsiteY1342" fmla="*/ 5056746 h 7600950"/>
              <a:gd name="connsiteX1343" fmla="*/ 4929734 w 6858000"/>
              <a:gd name="connsiteY1343" fmla="*/ 4978617 h 7600950"/>
              <a:gd name="connsiteX1344" fmla="*/ 4922333 w 6858000"/>
              <a:gd name="connsiteY1344" fmla="*/ 4965796 h 7600950"/>
              <a:gd name="connsiteX1345" fmla="*/ 4922333 w 6858000"/>
              <a:gd name="connsiteY1345" fmla="*/ 4628782 h 7600950"/>
              <a:gd name="connsiteX1346" fmla="*/ 4923637 w 6858000"/>
              <a:gd name="connsiteY1346" fmla="*/ 4626523 h 7600950"/>
              <a:gd name="connsiteX1347" fmla="*/ 4924313 w 6858000"/>
              <a:gd name="connsiteY1347" fmla="*/ 4621381 h 7600950"/>
              <a:gd name="connsiteX1348" fmla="*/ 4928429 w 6858000"/>
              <a:gd name="connsiteY1348" fmla="*/ 4618220 h 7600950"/>
              <a:gd name="connsiteX1349" fmla="*/ 4929734 w 6858000"/>
              <a:gd name="connsiteY1349" fmla="*/ 4615961 h 7600950"/>
              <a:gd name="connsiteX1350" fmla="*/ 5221599 w 6858000"/>
              <a:gd name="connsiteY1350" fmla="*/ 4447445 h 7600950"/>
              <a:gd name="connsiteX1351" fmla="*/ 5236400 w 6858000"/>
              <a:gd name="connsiteY1351" fmla="*/ 4447445 h 7600950"/>
              <a:gd name="connsiteX1352" fmla="*/ 5528266 w 6858000"/>
              <a:gd name="connsiteY1352" fmla="*/ 4615961 h 7600950"/>
              <a:gd name="connsiteX1353" fmla="*/ 5529570 w 6858000"/>
              <a:gd name="connsiteY1353" fmla="*/ 4618220 h 7600950"/>
              <a:gd name="connsiteX1354" fmla="*/ 5533686 w 6858000"/>
              <a:gd name="connsiteY1354" fmla="*/ 4621382 h 7600950"/>
              <a:gd name="connsiteX1355" fmla="*/ 5534362 w 6858000"/>
              <a:gd name="connsiteY1355" fmla="*/ 4626521 h 7600950"/>
              <a:gd name="connsiteX1356" fmla="*/ 5535667 w 6858000"/>
              <a:gd name="connsiteY1356" fmla="*/ 4628782 h 7600950"/>
              <a:gd name="connsiteX1357" fmla="*/ 5535667 w 6858000"/>
              <a:gd name="connsiteY1357" fmla="*/ 4965796 h 7600950"/>
              <a:gd name="connsiteX1358" fmla="*/ 5528266 w 6858000"/>
              <a:gd name="connsiteY1358" fmla="*/ 4978617 h 7600950"/>
              <a:gd name="connsiteX1359" fmla="*/ 5392948 w 6858000"/>
              <a:gd name="connsiteY1359" fmla="*/ 5056746 h 7600950"/>
              <a:gd name="connsiteX1360" fmla="*/ 5528266 w 6858000"/>
              <a:gd name="connsiteY1360" fmla="*/ 5134874 h 7600950"/>
              <a:gd name="connsiteX1361" fmla="*/ 5529570 w 6858000"/>
              <a:gd name="connsiteY1361" fmla="*/ 5137134 h 7600950"/>
              <a:gd name="connsiteX1362" fmla="*/ 5533686 w 6858000"/>
              <a:gd name="connsiteY1362" fmla="*/ 5140295 h 7600950"/>
              <a:gd name="connsiteX1363" fmla="*/ 5534362 w 6858000"/>
              <a:gd name="connsiteY1363" fmla="*/ 5145434 h 7600950"/>
              <a:gd name="connsiteX1364" fmla="*/ 5535667 w 6858000"/>
              <a:gd name="connsiteY1364" fmla="*/ 5147695 h 7600950"/>
              <a:gd name="connsiteX1365" fmla="*/ 5535667 w 6858000"/>
              <a:gd name="connsiteY1365" fmla="*/ 5484710 h 7600950"/>
              <a:gd name="connsiteX1366" fmla="*/ 5528266 w 6858000"/>
              <a:gd name="connsiteY1366" fmla="*/ 5497531 h 7600950"/>
              <a:gd name="connsiteX1367" fmla="*/ 5392948 w 6858000"/>
              <a:gd name="connsiteY1367" fmla="*/ 5575658 h 7600950"/>
              <a:gd name="connsiteX1368" fmla="*/ 5528266 w 6858000"/>
              <a:gd name="connsiteY1368" fmla="*/ 5653788 h 7600950"/>
              <a:gd name="connsiteX1369" fmla="*/ 5529570 w 6858000"/>
              <a:gd name="connsiteY1369" fmla="*/ 5656048 h 7600950"/>
              <a:gd name="connsiteX1370" fmla="*/ 5533686 w 6858000"/>
              <a:gd name="connsiteY1370" fmla="*/ 5659209 h 7600950"/>
              <a:gd name="connsiteX1371" fmla="*/ 5534362 w 6858000"/>
              <a:gd name="connsiteY1371" fmla="*/ 5664348 h 7600950"/>
              <a:gd name="connsiteX1372" fmla="*/ 5535667 w 6858000"/>
              <a:gd name="connsiteY1372" fmla="*/ 5666609 h 7600950"/>
              <a:gd name="connsiteX1373" fmla="*/ 5535667 w 6858000"/>
              <a:gd name="connsiteY1373" fmla="*/ 6003623 h 7600950"/>
              <a:gd name="connsiteX1374" fmla="*/ 5528266 w 6858000"/>
              <a:gd name="connsiteY1374" fmla="*/ 6016444 h 7600950"/>
              <a:gd name="connsiteX1375" fmla="*/ 5236400 w 6858000"/>
              <a:gd name="connsiteY1375" fmla="*/ 6184958 h 7600950"/>
              <a:gd name="connsiteX1376" fmla="*/ 5229000 w 6858000"/>
              <a:gd name="connsiteY1376" fmla="*/ 6186939 h 7600950"/>
              <a:gd name="connsiteX1377" fmla="*/ 5221599 w 6858000"/>
              <a:gd name="connsiteY1377" fmla="*/ 6184958 h 7600950"/>
              <a:gd name="connsiteX1378" fmla="*/ 4929734 w 6858000"/>
              <a:gd name="connsiteY1378" fmla="*/ 6016444 h 7600950"/>
              <a:gd name="connsiteX1379" fmla="*/ 4922333 w 6858000"/>
              <a:gd name="connsiteY1379" fmla="*/ 6003623 h 7600950"/>
              <a:gd name="connsiteX1380" fmla="*/ 4922333 w 6858000"/>
              <a:gd name="connsiteY1380" fmla="*/ 7600950 h 7600950"/>
              <a:gd name="connsiteX1381" fmla="*/ 4922333 w 6858000"/>
              <a:gd name="connsiteY1381" fmla="*/ 7466609 h 7600950"/>
              <a:gd name="connsiteX1382" fmla="*/ 4923637 w 6858000"/>
              <a:gd name="connsiteY1382" fmla="*/ 7464350 h 7600950"/>
              <a:gd name="connsiteX1383" fmla="*/ 4924313 w 6858000"/>
              <a:gd name="connsiteY1383" fmla="*/ 7459208 h 7600950"/>
              <a:gd name="connsiteX1384" fmla="*/ 4928429 w 6858000"/>
              <a:gd name="connsiteY1384" fmla="*/ 7456047 h 7600950"/>
              <a:gd name="connsiteX1385" fmla="*/ 4929734 w 6858000"/>
              <a:gd name="connsiteY1385" fmla="*/ 7453788 h 7600950"/>
              <a:gd name="connsiteX1386" fmla="*/ 5065052 w 6858000"/>
              <a:gd name="connsiteY1386" fmla="*/ 7375658 h 7600950"/>
              <a:gd name="connsiteX1387" fmla="*/ 4929734 w 6858000"/>
              <a:gd name="connsiteY1387" fmla="*/ 7297530 h 7600950"/>
              <a:gd name="connsiteX1388" fmla="*/ 4922333 w 6858000"/>
              <a:gd name="connsiteY1388" fmla="*/ 7284709 h 7600950"/>
              <a:gd name="connsiteX1389" fmla="*/ 4922333 w 6858000"/>
              <a:gd name="connsiteY1389" fmla="*/ 6947695 h 7600950"/>
              <a:gd name="connsiteX1390" fmla="*/ 4923637 w 6858000"/>
              <a:gd name="connsiteY1390" fmla="*/ 6945436 h 7600950"/>
              <a:gd name="connsiteX1391" fmla="*/ 4924313 w 6858000"/>
              <a:gd name="connsiteY1391" fmla="*/ 6940294 h 7600950"/>
              <a:gd name="connsiteX1392" fmla="*/ 4928429 w 6858000"/>
              <a:gd name="connsiteY1392" fmla="*/ 6937134 h 7600950"/>
              <a:gd name="connsiteX1393" fmla="*/ 4929734 w 6858000"/>
              <a:gd name="connsiteY1393" fmla="*/ 6934874 h 7600950"/>
              <a:gd name="connsiteX1394" fmla="*/ 5065052 w 6858000"/>
              <a:gd name="connsiteY1394" fmla="*/ 6856745 h 7600950"/>
              <a:gd name="connsiteX1395" fmla="*/ 4929734 w 6858000"/>
              <a:gd name="connsiteY1395" fmla="*/ 6778617 h 7600950"/>
              <a:gd name="connsiteX1396" fmla="*/ 4922333 w 6858000"/>
              <a:gd name="connsiteY1396" fmla="*/ 6765795 h 7600950"/>
              <a:gd name="connsiteX1397" fmla="*/ 4922333 w 6858000"/>
              <a:gd name="connsiteY1397" fmla="*/ 6428782 h 7600950"/>
              <a:gd name="connsiteX1398" fmla="*/ 4923637 w 6858000"/>
              <a:gd name="connsiteY1398" fmla="*/ 6426522 h 7600950"/>
              <a:gd name="connsiteX1399" fmla="*/ 4924313 w 6858000"/>
              <a:gd name="connsiteY1399" fmla="*/ 6421380 h 7600950"/>
              <a:gd name="connsiteX1400" fmla="*/ 4928429 w 6858000"/>
              <a:gd name="connsiteY1400" fmla="*/ 6418220 h 7600950"/>
              <a:gd name="connsiteX1401" fmla="*/ 4929734 w 6858000"/>
              <a:gd name="connsiteY1401" fmla="*/ 6415960 h 7600950"/>
              <a:gd name="connsiteX1402" fmla="*/ 5221599 w 6858000"/>
              <a:gd name="connsiteY1402" fmla="*/ 6247445 h 7600950"/>
              <a:gd name="connsiteX1403" fmla="*/ 5236400 w 6858000"/>
              <a:gd name="connsiteY1403" fmla="*/ 6247445 h 7600950"/>
              <a:gd name="connsiteX1404" fmla="*/ 5528266 w 6858000"/>
              <a:gd name="connsiteY1404" fmla="*/ 6415960 h 7600950"/>
              <a:gd name="connsiteX1405" fmla="*/ 5529570 w 6858000"/>
              <a:gd name="connsiteY1405" fmla="*/ 6418220 h 7600950"/>
              <a:gd name="connsiteX1406" fmla="*/ 5533686 w 6858000"/>
              <a:gd name="connsiteY1406" fmla="*/ 6421381 h 7600950"/>
              <a:gd name="connsiteX1407" fmla="*/ 5534362 w 6858000"/>
              <a:gd name="connsiteY1407" fmla="*/ 6426520 h 7600950"/>
              <a:gd name="connsiteX1408" fmla="*/ 5535667 w 6858000"/>
              <a:gd name="connsiteY1408" fmla="*/ 6428782 h 7600950"/>
              <a:gd name="connsiteX1409" fmla="*/ 5535667 w 6858000"/>
              <a:gd name="connsiteY1409" fmla="*/ 6765795 h 7600950"/>
              <a:gd name="connsiteX1410" fmla="*/ 5528266 w 6858000"/>
              <a:gd name="connsiteY1410" fmla="*/ 6778617 h 7600950"/>
              <a:gd name="connsiteX1411" fmla="*/ 5392948 w 6858000"/>
              <a:gd name="connsiteY1411" fmla="*/ 6856745 h 7600950"/>
              <a:gd name="connsiteX1412" fmla="*/ 5528266 w 6858000"/>
              <a:gd name="connsiteY1412" fmla="*/ 6934874 h 7600950"/>
              <a:gd name="connsiteX1413" fmla="*/ 5529570 w 6858000"/>
              <a:gd name="connsiteY1413" fmla="*/ 6937134 h 7600950"/>
              <a:gd name="connsiteX1414" fmla="*/ 5533686 w 6858000"/>
              <a:gd name="connsiteY1414" fmla="*/ 6940295 h 7600950"/>
              <a:gd name="connsiteX1415" fmla="*/ 5534362 w 6858000"/>
              <a:gd name="connsiteY1415" fmla="*/ 6945434 h 7600950"/>
              <a:gd name="connsiteX1416" fmla="*/ 5535667 w 6858000"/>
              <a:gd name="connsiteY1416" fmla="*/ 6947695 h 7600950"/>
              <a:gd name="connsiteX1417" fmla="*/ 5535667 w 6858000"/>
              <a:gd name="connsiteY1417" fmla="*/ 7284709 h 7600950"/>
              <a:gd name="connsiteX1418" fmla="*/ 5528266 w 6858000"/>
              <a:gd name="connsiteY1418" fmla="*/ 7297530 h 7600950"/>
              <a:gd name="connsiteX1419" fmla="*/ 5392948 w 6858000"/>
              <a:gd name="connsiteY1419" fmla="*/ 7375658 h 7600950"/>
              <a:gd name="connsiteX1420" fmla="*/ 5528266 w 6858000"/>
              <a:gd name="connsiteY1420" fmla="*/ 7453788 h 7600950"/>
              <a:gd name="connsiteX1421" fmla="*/ 5529570 w 6858000"/>
              <a:gd name="connsiteY1421" fmla="*/ 7456047 h 7600950"/>
              <a:gd name="connsiteX1422" fmla="*/ 5533686 w 6858000"/>
              <a:gd name="connsiteY1422" fmla="*/ 7459208 h 7600950"/>
              <a:gd name="connsiteX1423" fmla="*/ 5534362 w 6858000"/>
              <a:gd name="connsiteY1423" fmla="*/ 7464347 h 7600950"/>
              <a:gd name="connsiteX1424" fmla="*/ 5535667 w 6858000"/>
              <a:gd name="connsiteY1424" fmla="*/ 7466609 h 7600950"/>
              <a:gd name="connsiteX1425" fmla="*/ 5535667 w 6858000"/>
              <a:gd name="connsiteY1425" fmla="*/ 7600950 h 7600950"/>
              <a:gd name="connsiteX1426" fmla="*/ 5506064 w 6858000"/>
              <a:gd name="connsiteY1426" fmla="*/ 7600950 h 7600950"/>
              <a:gd name="connsiteX1427" fmla="*/ 5506064 w 6858000"/>
              <a:gd name="connsiteY1427" fmla="*/ 7492248 h 7600950"/>
              <a:gd name="connsiteX1428" fmla="*/ 5317775 w 6858000"/>
              <a:gd name="connsiteY1428" fmla="*/ 7600950 h 7600950"/>
              <a:gd name="connsiteX1429" fmla="*/ 5258558 w 6858000"/>
              <a:gd name="connsiteY1429" fmla="*/ 7600950 h 7600950"/>
              <a:gd name="connsiteX1430" fmla="*/ 5491262 w 6858000"/>
              <a:gd name="connsiteY1430" fmla="*/ 7466605 h 7600950"/>
              <a:gd name="connsiteX1431" fmla="*/ 5363347 w 6858000"/>
              <a:gd name="connsiteY1431" fmla="*/ 7392749 h 7600950"/>
              <a:gd name="connsiteX1432" fmla="*/ 5236400 w 6858000"/>
              <a:gd name="connsiteY1432" fmla="*/ 7466045 h 7600950"/>
              <a:gd name="connsiteX1433" fmla="*/ 5229000 w 6858000"/>
              <a:gd name="connsiteY1433" fmla="*/ 7468025 h 7600950"/>
              <a:gd name="connsiteX1434" fmla="*/ 5221599 w 6858000"/>
              <a:gd name="connsiteY1434" fmla="*/ 7466045 h 7600950"/>
              <a:gd name="connsiteX1435" fmla="*/ 5094652 w 6858000"/>
              <a:gd name="connsiteY1435" fmla="*/ 7392749 h 7600950"/>
              <a:gd name="connsiteX1436" fmla="*/ 4966737 w 6858000"/>
              <a:gd name="connsiteY1436" fmla="*/ 7466605 h 7600950"/>
              <a:gd name="connsiteX1437" fmla="*/ 5199440 w 6858000"/>
              <a:gd name="connsiteY1437" fmla="*/ 7600950 h 7600950"/>
              <a:gd name="connsiteX1438" fmla="*/ 5140224 w 6858000"/>
              <a:gd name="connsiteY1438" fmla="*/ 7600950 h 7600950"/>
              <a:gd name="connsiteX1439" fmla="*/ 4951937 w 6858000"/>
              <a:gd name="connsiteY1439" fmla="*/ 7492248 h 7600950"/>
              <a:gd name="connsiteX1440" fmla="*/ 4951937 w 6858000"/>
              <a:gd name="connsiteY1440" fmla="*/ 7600950 h 7600950"/>
              <a:gd name="connsiteX1441" fmla="*/ 4523801 w 6858000"/>
              <a:gd name="connsiteY1441" fmla="*/ 227592 h 7600950"/>
              <a:gd name="connsiteX1442" fmla="*/ 4613747 w 6858000"/>
              <a:gd name="connsiteY1442" fmla="*/ 175658 h 7600950"/>
              <a:gd name="connsiteX1443" fmla="*/ 4523801 w 6858000"/>
              <a:gd name="connsiteY1443" fmla="*/ 123726 h 7600950"/>
              <a:gd name="connsiteX1444" fmla="*/ 4523801 w 6858000"/>
              <a:gd name="connsiteY1444" fmla="*/ 1370632 h 7600950"/>
              <a:gd name="connsiteX1445" fmla="*/ 4643347 w 6858000"/>
              <a:gd name="connsiteY1445" fmla="*/ 1439655 h 7600950"/>
              <a:gd name="connsiteX1446" fmla="*/ 4786063 w 6858000"/>
              <a:gd name="connsiteY1446" fmla="*/ 1357254 h 7600950"/>
              <a:gd name="connsiteX1447" fmla="*/ 4786064 w 6858000"/>
              <a:gd name="connsiteY1447" fmla="*/ 1054422 h 7600950"/>
              <a:gd name="connsiteX1448" fmla="*/ 4523801 w 6858000"/>
              <a:gd name="connsiteY1448" fmla="*/ 1205831 h 7600950"/>
              <a:gd name="connsiteX1449" fmla="*/ 4523801 w 6858000"/>
              <a:gd name="connsiteY1449" fmla="*/ 1508679 h 7600950"/>
              <a:gd name="connsiteX1450" fmla="*/ 4613747 w 6858000"/>
              <a:gd name="connsiteY1450" fmla="*/ 1456745 h 7600950"/>
              <a:gd name="connsiteX1451" fmla="*/ 4523801 w 6858000"/>
              <a:gd name="connsiteY1451" fmla="*/ 1404812 h 7600950"/>
              <a:gd name="connsiteX1452" fmla="*/ 4523801 w 6858000"/>
              <a:gd name="connsiteY1452" fmla="*/ 1889546 h 7600950"/>
              <a:gd name="connsiteX1453" fmla="*/ 4643347 w 6858000"/>
              <a:gd name="connsiteY1453" fmla="*/ 1958569 h 7600950"/>
              <a:gd name="connsiteX1454" fmla="*/ 4786063 w 6858000"/>
              <a:gd name="connsiteY1454" fmla="*/ 1876168 h 7600950"/>
              <a:gd name="connsiteX1455" fmla="*/ 4786064 w 6858000"/>
              <a:gd name="connsiteY1455" fmla="*/ 1573335 h 7600950"/>
              <a:gd name="connsiteX1456" fmla="*/ 4523801 w 6858000"/>
              <a:gd name="connsiteY1456" fmla="*/ 1724744 h 7600950"/>
              <a:gd name="connsiteX1457" fmla="*/ 4523801 w 6858000"/>
              <a:gd name="connsiteY1457" fmla="*/ 2027593 h 7600950"/>
              <a:gd name="connsiteX1458" fmla="*/ 4613747 w 6858000"/>
              <a:gd name="connsiteY1458" fmla="*/ 1975659 h 7600950"/>
              <a:gd name="connsiteX1459" fmla="*/ 4523801 w 6858000"/>
              <a:gd name="connsiteY1459" fmla="*/ 1923726 h 7600950"/>
              <a:gd name="connsiteX1460" fmla="*/ 4523801 w 6858000"/>
              <a:gd name="connsiteY1460" fmla="*/ 3170632 h 7600950"/>
              <a:gd name="connsiteX1461" fmla="*/ 4643347 w 6858000"/>
              <a:gd name="connsiteY1461" fmla="*/ 3239655 h 7600950"/>
              <a:gd name="connsiteX1462" fmla="*/ 4786063 w 6858000"/>
              <a:gd name="connsiteY1462" fmla="*/ 3157254 h 7600950"/>
              <a:gd name="connsiteX1463" fmla="*/ 4786064 w 6858000"/>
              <a:gd name="connsiteY1463" fmla="*/ 2854422 h 7600950"/>
              <a:gd name="connsiteX1464" fmla="*/ 4523801 w 6858000"/>
              <a:gd name="connsiteY1464" fmla="*/ 3005831 h 7600950"/>
              <a:gd name="connsiteX1465" fmla="*/ 4523801 w 6858000"/>
              <a:gd name="connsiteY1465" fmla="*/ 3308679 h 7600950"/>
              <a:gd name="connsiteX1466" fmla="*/ 4613747 w 6858000"/>
              <a:gd name="connsiteY1466" fmla="*/ 3256745 h 7600950"/>
              <a:gd name="connsiteX1467" fmla="*/ 4523801 w 6858000"/>
              <a:gd name="connsiteY1467" fmla="*/ 3204812 h 7600950"/>
              <a:gd name="connsiteX1468" fmla="*/ 4523801 w 6858000"/>
              <a:gd name="connsiteY1468" fmla="*/ 3689544 h 7600950"/>
              <a:gd name="connsiteX1469" fmla="*/ 4643347 w 6858000"/>
              <a:gd name="connsiteY1469" fmla="*/ 3758567 h 7600950"/>
              <a:gd name="connsiteX1470" fmla="*/ 4786063 w 6858000"/>
              <a:gd name="connsiteY1470" fmla="*/ 3676167 h 7600950"/>
              <a:gd name="connsiteX1471" fmla="*/ 4786064 w 6858000"/>
              <a:gd name="connsiteY1471" fmla="*/ 3373335 h 7600950"/>
              <a:gd name="connsiteX1472" fmla="*/ 4523801 w 6858000"/>
              <a:gd name="connsiteY1472" fmla="*/ 3524743 h 7600950"/>
              <a:gd name="connsiteX1473" fmla="*/ 4523801 w 6858000"/>
              <a:gd name="connsiteY1473" fmla="*/ 3827591 h 7600950"/>
              <a:gd name="connsiteX1474" fmla="*/ 4613747 w 6858000"/>
              <a:gd name="connsiteY1474" fmla="*/ 3775657 h 7600950"/>
              <a:gd name="connsiteX1475" fmla="*/ 4523801 w 6858000"/>
              <a:gd name="connsiteY1475" fmla="*/ 3723724 h 7600950"/>
              <a:gd name="connsiteX1476" fmla="*/ 4523801 w 6858000"/>
              <a:gd name="connsiteY1476" fmla="*/ 4970626 h 7600950"/>
              <a:gd name="connsiteX1477" fmla="*/ 4643347 w 6858000"/>
              <a:gd name="connsiteY1477" fmla="*/ 5039649 h 7600950"/>
              <a:gd name="connsiteX1478" fmla="*/ 4786063 w 6858000"/>
              <a:gd name="connsiteY1478" fmla="*/ 4957247 h 7600950"/>
              <a:gd name="connsiteX1479" fmla="*/ 4786064 w 6858000"/>
              <a:gd name="connsiteY1479" fmla="*/ 4654416 h 7600950"/>
              <a:gd name="connsiteX1480" fmla="*/ 4523801 w 6858000"/>
              <a:gd name="connsiteY1480" fmla="*/ 4805825 h 7600950"/>
              <a:gd name="connsiteX1481" fmla="*/ 4523801 w 6858000"/>
              <a:gd name="connsiteY1481" fmla="*/ 5108673 h 7600950"/>
              <a:gd name="connsiteX1482" fmla="*/ 4613747 w 6858000"/>
              <a:gd name="connsiteY1482" fmla="*/ 5056739 h 7600950"/>
              <a:gd name="connsiteX1483" fmla="*/ 4523801 w 6858000"/>
              <a:gd name="connsiteY1483" fmla="*/ 5004807 h 7600950"/>
              <a:gd name="connsiteX1484" fmla="*/ 4523801 w 6858000"/>
              <a:gd name="connsiteY1484" fmla="*/ 5489539 h 7600950"/>
              <a:gd name="connsiteX1485" fmla="*/ 4643347 w 6858000"/>
              <a:gd name="connsiteY1485" fmla="*/ 5558563 h 7600950"/>
              <a:gd name="connsiteX1486" fmla="*/ 4786063 w 6858000"/>
              <a:gd name="connsiteY1486" fmla="*/ 5476162 h 7600950"/>
              <a:gd name="connsiteX1487" fmla="*/ 4786064 w 6858000"/>
              <a:gd name="connsiteY1487" fmla="*/ 5173330 h 7600950"/>
              <a:gd name="connsiteX1488" fmla="*/ 4523801 w 6858000"/>
              <a:gd name="connsiteY1488" fmla="*/ 5324738 h 7600950"/>
              <a:gd name="connsiteX1489" fmla="*/ 4523801 w 6858000"/>
              <a:gd name="connsiteY1489" fmla="*/ 5627587 h 7600950"/>
              <a:gd name="connsiteX1490" fmla="*/ 4613747 w 6858000"/>
              <a:gd name="connsiteY1490" fmla="*/ 5575653 h 7600950"/>
              <a:gd name="connsiteX1491" fmla="*/ 4523801 w 6858000"/>
              <a:gd name="connsiteY1491" fmla="*/ 5523721 h 7600950"/>
              <a:gd name="connsiteX1492" fmla="*/ 4523801 w 6858000"/>
              <a:gd name="connsiteY1492" fmla="*/ 6770630 h 7600950"/>
              <a:gd name="connsiteX1493" fmla="*/ 4643347 w 6858000"/>
              <a:gd name="connsiteY1493" fmla="*/ 6839653 h 7600950"/>
              <a:gd name="connsiteX1494" fmla="*/ 4786063 w 6858000"/>
              <a:gd name="connsiteY1494" fmla="*/ 6757252 h 7600950"/>
              <a:gd name="connsiteX1495" fmla="*/ 4786064 w 6858000"/>
              <a:gd name="connsiteY1495" fmla="*/ 6454419 h 7600950"/>
              <a:gd name="connsiteX1496" fmla="*/ 4523801 w 6858000"/>
              <a:gd name="connsiteY1496" fmla="*/ 6605829 h 7600950"/>
              <a:gd name="connsiteX1497" fmla="*/ 4523801 w 6858000"/>
              <a:gd name="connsiteY1497" fmla="*/ 6908677 h 7600950"/>
              <a:gd name="connsiteX1498" fmla="*/ 4613747 w 6858000"/>
              <a:gd name="connsiteY1498" fmla="*/ 6856743 h 7600950"/>
              <a:gd name="connsiteX1499" fmla="*/ 4523801 w 6858000"/>
              <a:gd name="connsiteY1499" fmla="*/ 6804810 h 7600950"/>
              <a:gd name="connsiteX1500" fmla="*/ 4523801 w 6858000"/>
              <a:gd name="connsiteY1500" fmla="*/ 7289543 h 7600950"/>
              <a:gd name="connsiteX1501" fmla="*/ 4643347 w 6858000"/>
              <a:gd name="connsiteY1501" fmla="*/ 7358567 h 7600950"/>
              <a:gd name="connsiteX1502" fmla="*/ 4786063 w 6858000"/>
              <a:gd name="connsiteY1502" fmla="*/ 7276166 h 7600950"/>
              <a:gd name="connsiteX1503" fmla="*/ 4786064 w 6858000"/>
              <a:gd name="connsiteY1503" fmla="*/ 6973333 h 7600950"/>
              <a:gd name="connsiteX1504" fmla="*/ 4523801 w 6858000"/>
              <a:gd name="connsiteY1504" fmla="*/ 7124742 h 7600950"/>
              <a:gd name="connsiteX1505" fmla="*/ 4523801 w 6858000"/>
              <a:gd name="connsiteY1505" fmla="*/ 7427590 h 7600950"/>
              <a:gd name="connsiteX1506" fmla="*/ 4613747 w 6858000"/>
              <a:gd name="connsiteY1506" fmla="*/ 7375657 h 7600950"/>
              <a:gd name="connsiteX1507" fmla="*/ 4523801 w 6858000"/>
              <a:gd name="connsiteY1507" fmla="*/ 7323724 h 7600950"/>
              <a:gd name="connsiteX1508" fmla="*/ 4523800 w 6858000"/>
              <a:gd name="connsiteY1508" fmla="*/ 746506 h 7600950"/>
              <a:gd name="connsiteX1509" fmla="*/ 4786063 w 6858000"/>
              <a:gd name="connsiteY1509" fmla="*/ 595081 h 7600950"/>
              <a:gd name="connsiteX1510" fmla="*/ 4786064 w 6858000"/>
              <a:gd name="connsiteY1510" fmla="*/ 292248 h 7600950"/>
              <a:gd name="connsiteX1511" fmla="*/ 4523800 w 6858000"/>
              <a:gd name="connsiteY1511" fmla="*/ 443657 h 7600950"/>
              <a:gd name="connsiteX1512" fmla="*/ 4523800 w 6858000"/>
              <a:gd name="connsiteY1512" fmla="*/ 2546506 h 7600950"/>
              <a:gd name="connsiteX1513" fmla="*/ 4786063 w 6858000"/>
              <a:gd name="connsiteY1513" fmla="*/ 2395081 h 7600950"/>
              <a:gd name="connsiteX1514" fmla="*/ 4786064 w 6858000"/>
              <a:gd name="connsiteY1514" fmla="*/ 2092249 h 7600950"/>
              <a:gd name="connsiteX1515" fmla="*/ 4523800 w 6858000"/>
              <a:gd name="connsiteY1515" fmla="*/ 2243658 h 7600950"/>
              <a:gd name="connsiteX1516" fmla="*/ 4523800 w 6858000"/>
              <a:gd name="connsiteY1516" fmla="*/ 4346505 h 7600950"/>
              <a:gd name="connsiteX1517" fmla="*/ 4786063 w 6858000"/>
              <a:gd name="connsiteY1517" fmla="*/ 4195080 h 7600950"/>
              <a:gd name="connsiteX1518" fmla="*/ 4786064 w 6858000"/>
              <a:gd name="connsiteY1518" fmla="*/ 3892248 h 7600950"/>
              <a:gd name="connsiteX1519" fmla="*/ 4523800 w 6858000"/>
              <a:gd name="connsiteY1519" fmla="*/ 4043656 h 7600950"/>
              <a:gd name="connsiteX1520" fmla="*/ 4523800 w 6858000"/>
              <a:gd name="connsiteY1520" fmla="*/ 6146500 h 7600950"/>
              <a:gd name="connsiteX1521" fmla="*/ 4786063 w 6858000"/>
              <a:gd name="connsiteY1521" fmla="*/ 5995075 h 7600950"/>
              <a:gd name="connsiteX1522" fmla="*/ 4786064 w 6858000"/>
              <a:gd name="connsiteY1522" fmla="*/ 5692243 h 7600950"/>
              <a:gd name="connsiteX1523" fmla="*/ 4523800 w 6858000"/>
              <a:gd name="connsiteY1523" fmla="*/ 5843653 h 7600950"/>
              <a:gd name="connsiteX1524" fmla="*/ 4404252 w 6858000"/>
              <a:gd name="connsiteY1524" fmla="*/ 175659 h 7600950"/>
              <a:gd name="connsiteX1525" fmla="*/ 4494197 w 6858000"/>
              <a:gd name="connsiteY1525" fmla="*/ 227591 h 7600950"/>
              <a:gd name="connsiteX1526" fmla="*/ 4494197 w 6858000"/>
              <a:gd name="connsiteY1526" fmla="*/ 123726 h 7600950"/>
              <a:gd name="connsiteX1527" fmla="*/ 4404252 w 6858000"/>
              <a:gd name="connsiteY1527" fmla="*/ 1456746 h 7600950"/>
              <a:gd name="connsiteX1528" fmla="*/ 4494197 w 6858000"/>
              <a:gd name="connsiteY1528" fmla="*/ 1508678 h 7600950"/>
              <a:gd name="connsiteX1529" fmla="*/ 4494197 w 6858000"/>
              <a:gd name="connsiteY1529" fmla="*/ 1404813 h 7600950"/>
              <a:gd name="connsiteX1530" fmla="*/ 4404252 w 6858000"/>
              <a:gd name="connsiteY1530" fmla="*/ 1975660 h 7600950"/>
              <a:gd name="connsiteX1531" fmla="*/ 4494197 w 6858000"/>
              <a:gd name="connsiteY1531" fmla="*/ 2027592 h 7600950"/>
              <a:gd name="connsiteX1532" fmla="*/ 4494197 w 6858000"/>
              <a:gd name="connsiteY1532" fmla="*/ 1923727 h 7600950"/>
              <a:gd name="connsiteX1533" fmla="*/ 4404252 w 6858000"/>
              <a:gd name="connsiteY1533" fmla="*/ 3256746 h 7600950"/>
              <a:gd name="connsiteX1534" fmla="*/ 4494197 w 6858000"/>
              <a:gd name="connsiteY1534" fmla="*/ 3308678 h 7600950"/>
              <a:gd name="connsiteX1535" fmla="*/ 4494197 w 6858000"/>
              <a:gd name="connsiteY1535" fmla="*/ 3204813 h 7600950"/>
              <a:gd name="connsiteX1536" fmla="*/ 4404252 w 6858000"/>
              <a:gd name="connsiteY1536" fmla="*/ 3775658 h 7600950"/>
              <a:gd name="connsiteX1537" fmla="*/ 4494197 w 6858000"/>
              <a:gd name="connsiteY1537" fmla="*/ 3827591 h 7600950"/>
              <a:gd name="connsiteX1538" fmla="*/ 4494197 w 6858000"/>
              <a:gd name="connsiteY1538" fmla="*/ 3723725 h 7600950"/>
              <a:gd name="connsiteX1539" fmla="*/ 4404252 w 6858000"/>
              <a:gd name="connsiteY1539" fmla="*/ 5056740 h 7600950"/>
              <a:gd name="connsiteX1540" fmla="*/ 4494197 w 6858000"/>
              <a:gd name="connsiteY1540" fmla="*/ 5108672 h 7600950"/>
              <a:gd name="connsiteX1541" fmla="*/ 4494197 w 6858000"/>
              <a:gd name="connsiteY1541" fmla="*/ 5004807 h 7600950"/>
              <a:gd name="connsiteX1542" fmla="*/ 4404252 w 6858000"/>
              <a:gd name="connsiteY1542" fmla="*/ 5575654 h 7600950"/>
              <a:gd name="connsiteX1543" fmla="*/ 4494197 w 6858000"/>
              <a:gd name="connsiteY1543" fmla="*/ 5627586 h 7600950"/>
              <a:gd name="connsiteX1544" fmla="*/ 4494197 w 6858000"/>
              <a:gd name="connsiteY1544" fmla="*/ 5523721 h 7600950"/>
              <a:gd name="connsiteX1545" fmla="*/ 4404252 w 6858000"/>
              <a:gd name="connsiteY1545" fmla="*/ 6856744 h 7600950"/>
              <a:gd name="connsiteX1546" fmla="*/ 4494197 w 6858000"/>
              <a:gd name="connsiteY1546" fmla="*/ 6908676 h 7600950"/>
              <a:gd name="connsiteX1547" fmla="*/ 4494197 w 6858000"/>
              <a:gd name="connsiteY1547" fmla="*/ 6804811 h 7600950"/>
              <a:gd name="connsiteX1548" fmla="*/ 4404252 w 6858000"/>
              <a:gd name="connsiteY1548" fmla="*/ 7375658 h 7600950"/>
              <a:gd name="connsiteX1549" fmla="*/ 4494197 w 6858000"/>
              <a:gd name="connsiteY1549" fmla="*/ 7427590 h 7600950"/>
              <a:gd name="connsiteX1550" fmla="*/ 4494197 w 6858000"/>
              <a:gd name="connsiteY1550" fmla="*/ 7323725 h 7600950"/>
              <a:gd name="connsiteX1551" fmla="*/ 4246737 w 6858000"/>
              <a:gd name="connsiteY1551" fmla="*/ 266605 h 7600950"/>
              <a:gd name="connsiteX1552" fmla="*/ 4508999 w 6858000"/>
              <a:gd name="connsiteY1552" fmla="*/ 418015 h 7600950"/>
              <a:gd name="connsiteX1553" fmla="*/ 4771262 w 6858000"/>
              <a:gd name="connsiteY1553" fmla="*/ 266605 h 7600950"/>
              <a:gd name="connsiteX1554" fmla="*/ 4643347 w 6858000"/>
              <a:gd name="connsiteY1554" fmla="*/ 192749 h 7600950"/>
              <a:gd name="connsiteX1555" fmla="*/ 4516400 w 6858000"/>
              <a:gd name="connsiteY1555" fmla="*/ 266045 h 7600950"/>
              <a:gd name="connsiteX1556" fmla="*/ 4509000 w 6858000"/>
              <a:gd name="connsiteY1556" fmla="*/ 268025 h 7600950"/>
              <a:gd name="connsiteX1557" fmla="*/ 4501599 w 6858000"/>
              <a:gd name="connsiteY1557" fmla="*/ 266045 h 7600950"/>
              <a:gd name="connsiteX1558" fmla="*/ 4374652 w 6858000"/>
              <a:gd name="connsiteY1558" fmla="*/ 192749 h 7600950"/>
              <a:gd name="connsiteX1559" fmla="*/ 4246737 w 6858000"/>
              <a:gd name="connsiteY1559" fmla="*/ 1028778 h 7600950"/>
              <a:gd name="connsiteX1560" fmla="*/ 4508999 w 6858000"/>
              <a:gd name="connsiteY1560" fmla="*/ 1180188 h 7600950"/>
              <a:gd name="connsiteX1561" fmla="*/ 4771262 w 6858000"/>
              <a:gd name="connsiteY1561" fmla="*/ 1028778 h 7600950"/>
              <a:gd name="connsiteX1562" fmla="*/ 4509000 w 6858000"/>
              <a:gd name="connsiteY1562" fmla="*/ 877353 h 7600950"/>
              <a:gd name="connsiteX1563" fmla="*/ 4246737 w 6858000"/>
              <a:gd name="connsiteY1563" fmla="*/ 1547692 h 7600950"/>
              <a:gd name="connsiteX1564" fmla="*/ 4508999 w 6858000"/>
              <a:gd name="connsiteY1564" fmla="*/ 1699102 h 7600950"/>
              <a:gd name="connsiteX1565" fmla="*/ 4771262 w 6858000"/>
              <a:gd name="connsiteY1565" fmla="*/ 1547692 h 7600950"/>
              <a:gd name="connsiteX1566" fmla="*/ 4643347 w 6858000"/>
              <a:gd name="connsiteY1566" fmla="*/ 1473836 h 7600950"/>
              <a:gd name="connsiteX1567" fmla="*/ 4516400 w 6858000"/>
              <a:gd name="connsiteY1567" fmla="*/ 1547132 h 7600950"/>
              <a:gd name="connsiteX1568" fmla="*/ 4509000 w 6858000"/>
              <a:gd name="connsiteY1568" fmla="*/ 1549112 h 7600950"/>
              <a:gd name="connsiteX1569" fmla="*/ 4501599 w 6858000"/>
              <a:gd name="connsiteY1569" fmla="*/ 1547132 h 7600950"/>
              <a:gd name="connsiteX1570" fmla="*/ 4374652 w 6858000"/>
              <a:gd name="connsiteY1570" fmla="*/ 1473836 h 7600950"/>
              <a:gd name="connsiteX1571" fmla="*/ 4246737 w 6858000"/>
              <a:gd name="connsiteY1571" fmla="*/ 2066605 h 7600950"/>
              <a:gd name="connsiteX1572" fmla="*/ 4508999 w 6858000"/>
              <a:gd name="connsiteY1572" fmla="*/ 2218015 h 7600950"/>
              <a:gd name="connsiteX1573" fmla="*/ 4771262 w 6858000"/>
              <a:gd name="connsiteY1573" fmla="*/ 2066605 h 7600950"/>
              <a:gd name="connsiteX1574" fmla="*/ 4643347 w 6858000"/>
              <a:gd name="connsiteY1574" fmla="*/ 1992750 h 7600950"/>
              <a:gd name="connsiteX1575" fmla="*/ 4516400 w 6858000"/>
              <a:gd name="connsiteY1575" fmla="*/ 2066045 h 7600950"/>
              <a:gd name="connsiteX1576" fmla="*/ 4509000 w 6858000"/>
              <a:gd name="connsiteY1576" fmla="*/ 2068026 h 7600950"/>
              <a:gd name="connsiteX1577" fmla="*/ 4501599 w 6858000"/>
              <a:gd name="connsiteY1577" fmla="*/ 2066045 h 7600950"/>
              <a:gd name="connsiteX1578" fmla="*/ 4374652 w 6858000"/>
              <a:gd name="connsiteY1578" fmla="*/ 1992750 h 7600950"/>
              <a:gd name="connsiteX1579" fmla="*/ 4246737 w 6858000"/>
              <a:gd name="connsiteY1579" fmla="*/ 2828778 h 7600950"/>
              <a:gd name="connsiteX1580" fmla="*/ 4508999 w 6858000"/>
              <a:gd name="connsiteY1580" fmla="*/ 2980188 h 7600950"/>
              <a:gd name="connsiteX1581" fmla="*/ 4771262 w 6858000"/>
              <a:gd name="connsiteY1581" fmla="*/ 2828778 h 7600950"/>
              <a:gd name="connsiteX1582" fmla="*/ 4509000 w 6858000"/>
              <a:gd name="connsiteY1582" fmla="*/ 2677353 h 7600950"/>
              <a:gd name="connsiteX1583" fmla="*/ 4246737 w 6858000"/>
              <a:gd name="connsiteY1583" fmla="*/ 3347692 h 7600950"/>
              <a:gd name="connsiteX1584" fmla="*/ 4508999 w 6858000"/>
              <a:gd name="connsiteY1584" fmla="*/ 3499102 h 7600950"/>
              <a:gd name="connsiteX1585" fmla="*/ 4771262 w 6858000"/>
              <a:gd name="connsiteY1585" fmla="*/ 3347692 h 7600950"/>
              <a:gd name="connsiteX1586" fmla="*/ 4643347 w 6858000"/>
              <a:gd name="connsiteY1586" fmla="*/ 3273836 h 7600950"/>
              <a:gd name="connsiteX1587" fmla="*/ 4516400 w 6858000"/>
              <a:gd name="connsiteY1587" fmla="*/ 3347132 h 7600950"/>
              <a:gd name="connsiteX1588" fmla="*/ 4509000 w 6858000"/>
              <a:gd name="connsiteY1588" fmla="*/ 3349112 h 7600950"/>
              <a:gd name="connsiteX1589" fmla="*/ 4501599 w 6858000"/>
              <a:gd name="connsiteY1589" fmla="*/ 3347132 h 7600950"/>
              <a:gd name="connsiteX1590" fmla="*/ 4374652 w 6858000"/>
              <a:gd name="connsiteY1590" fmla="*/ 3273836 h 7600950"/>
              <a:gd name="connsiteX1591" fmla="*/ 4246737 w 6858000"/>
              <a:gd name="connsiteY1591" fmla="*/ 3866604 h 7600950"/>
              <a:gd name="connsiteX1592" fmla="*/ 4508999 w 6858000"/>
              <a:gd name="connsiteY1592" fmla="*/ 4018014 h 7600950"/>
              <a:gd name="connsiteX1593" fmla="*/ 4771262 w 6858000"/>
              <a:gd name="connsiteY1593" fmla="*/ 3866604 h 7600950"/>
              <a:gd name="connsiteX1594" fmla="*/ 4643347 w 6858000"/>
              <a:gd name="connsiteY1594" fmla="*/ 3792748 h 7600950"/>
              <a:gd name="connsiteX1595" fmla="*/ 4516400 w 6858000"/>
              <a:gd name="connsiteY1595" fmla="*/ 3866044 h 7600950"/>
              <a:gd name="connsiteX1596" fmla="*/ 4509000 w 6858000"/>
              <a:gd name="connsiteY1596" fmla="*/ 3868024 h 7600950"/>
              <a:gd name="connsiteX1597" fmla="*/ 4501599 w 6858000"/>
              <a:gd name="connsiteY1597" fmla="*/ 3866044 h 7600950"/>
              <a:gd name="connsiteX1598" fmla="*/ 4374652 w 6858000"/>
              <a:gd name="connsiteY1598" fmla="*/ 3792748 h 7600950"/>
              <a:gd name="connsiteX1599" fmla="*/ 4246737 w 6858000"/>
              <a:gd name="connsiteY1599" fmla="*/ 4628772 h 7600950"/>
              <a:gd name="connsiteX1600" fmla="*/ 4508999 w 6858000"/>
              <a:gd name="connsiteY1600" fmla="*/ 4780182 h 7600950"/>
              <a:gd name="connsiteX1601" fmla="*/ 4771262 w 6858000"/>
              <a:gd name="connsiteY1601" fmla="*/ 4628772 h 7600950"/>
              <a:gd name="connsiteX1602" fmla="*/ 4509000 w 6858000"/>
              <a:gd name="connsiteY1602" fmla="*/ 4477347 h 7600950"/>
              <a:gd name="connsiteX1603" fmla="*/ 4246737 w 6858000"/>
              <a:gd name="connsiteY1603" fmla="*/ 5147686 h 7600950"/>
              <a:gd name="connsiteX1604" fmla="*/ 4508999 w 6858000"/>
              <a:gd name="connsiteY1604" fmla="*/ 5299096 h 7600950"/>
              <a:gd name="connsiteX1605" fmla="*/ 4771262 w 6858000"/>
              <a:gd name="connsiteY1605" fmla="*/ 5147686 h 7600950"/>
              <a:gd name="connsiteX1606" fmla="*/ 4643347 w 6858000"/>
              <a:gd name="connsiteY1606" fmla="*/ 5073830 h 7600950"/>
              <a:gd name="connsiteX1607" fmla="*/ 4516400 w 6858000"/>
              <a:gd name="connsiteY1607" fmla="*/ 5147126 h 7600950"/>
              <a:gd name="connsiteX1608" fmla="*/ 4509000 w 6858000"/>
              <a:gd name="connsiteY1608" fmla="*/ 5149106 h 7600950"/>
              <a:gd name="connsiteX1609" fmla="*/ 4501599 w 6858000"/>
              <a:gd name="connsiteY1609" fmla="*/ 5147126 h 7600950"/>
              <a:gd name="connsiteX1610" fmla="*/ 4374652 w 6858000"/>
              <a:gd name="connsiteY1610" fmla="*/ 5073830 h 7600950"/>
              <a:gd name="connsiteX1611" fmla="*/ 4246737 w 6858000"/>
              <a:gd name="connsiteY1611" fmla="*/ 5666600 h 7600950"/>
              <a:gd name="connsiteX1612" fmla="*/ 4508999 w 6858000"/>
              <a:gd name="connsiteY1612" fmla="*/ 5818010 h 7600950"/>
              <a:gd name="connsiteX1613" fmla="*/ 4771262 w 6858000"/>
              <a:gd name="connsiteY1613" fmla="*/ 5666600 h 7600950"/>
              <a:gd name="connsiteX1614" fmla="*/ 4643347 w 6858000"/>
              <a:gd name="connsiteY1614" fmla="*/ 5592744 h 7600950"/>
              <a:gd name="connsiteX1615" fmla="*/ 4516400 w 6858000"/>
              <a:gd name="connsiteY1615" fmla="*/ 5666040 h 7600950"/>
              <a:gd name="connsiteX1616" fmla="*/ 4509000 w 6858000"/>
              <a:gd name="connsiteY1616" fmla="*/ 5668020 h 7600950"/>
              <a:gd name="connsiteX1617" fmla="*/ 4501599 w 6858000"/>
              <a:gd name="connsiteY1617" fmla="*/ 5666040 h 7600950"/>
              <a:gd name="connsiteX1618" fmla="*/ 4374652 w 6858000"/>
              <a:gd name="connsiteY1618" fmla="*/ 5592744 h 7600950"/>
              <a:gd name="connsiteX1619" fmla="*/ 4246737 w 6858000"/>
              <a:gd name="connsiteY1619" fmla="*/ 6428776 h 7600950"/>
              <a:gd name="connsiteX1620" fmla="*/ 4508999 w 6858000"/>
              <a:gd name="connsiteY1620" fmla="*/ 6580187 h 7600950"/>
              <a:gd name="connsiteX1621" fmla="*/ 4771262 w 6858000"/>
              <a:gd name="connsiteY1621" fmla="*/ 6428776 h 7600950"/>
              <a:gd name="connsiteX1622" fmla="*/ 4509000 w 6858000"/>
              <a:gd name="connsiteY1622" fmla="*/ 6277351 h 7600950"/>
              <a:gd name="connsiteX1623" fmla="*/ 4246737 w 6858000"/>
              <a:gd name="connsiteY1623" fmla="*/ 6947690 h 7600950"/>
              <a:gd name="connsiteX1624" fmla="*/ 4508999 w 6858000"/>
              <a:gd name="connsiteY1624" fmla="*/ 7099100 h 7600950"/>
              <a:gd name="connsiteX1625" fmla="*/ 4771262 w 6858000"/>
              <a:gd name="connsiteY1625" fmla="*/ 6947690 h 7600950"/>
              <a:gd name="connsiteX1626" fmla="*/ 4643347 w 6858000"/>
              <a:gd name="connsiteY1626" fmla="*/ 6873834 h 7600950"/>
              <a:gd name="connsiteX1627" fmla="*/ 4516400 w 6858000"/>
              <a:gd name="connsiteY1627" fmla="*/ 6947130 h 7600950"/>
              <a:gd name="connsiteX1628" fmla="*/ 4509000 w 6858000"/>
              <a:gd name="connsiteY1628" fmla="*/ 6949110 h 7600950"/>
              <a:gd name="connsiteX1629" fmla="*/ 4501599 w 6858000"/>
              <a:gd name="connsiteY1629" fmla="*/ 6947130 h 7600950"/>
              <a:gd name="connsiteX1630" fmla="*/ 4374652 w 6858000"/>
              <a:gd name="connsiteY1630" fmla="*/ 6873834 h 7600950"/>
              <a:gd name="connsiteX1631" fmla="*/ 4231937 w 6858000"/>
              <a:gd name="connsiteY1631" fmla="*/ 1357254 h 7600950"/>
              <a:gd name="connsiteX1632" fmla="*/ 4374652 w 6858000"/>
              <a:gd name="connsiteY1632" fmla="*/ 1439655 h 7600950"/>
              <a:gd name="connsiteX1633" fmla="*/ 4494197 w 6858000"/>
              <a:gd name="connsiteY1633" fmla="*/ 1370633 h 7600950"/>
              <a:gd name="connsiteX1634" fmla="*/ 4494197 w 6858000"/>
              <a:gd name="connsiteY1634" fmla="*/ 1205830 h 7600950"/>
              <a:gd name="connsiteX1635" fmla="*/ 4231937 w 6858000"/>
              <a:gd name="connsiteY1635" fmla="*/ 1054422 h 7600950"/>
              <a:gd name="connsiteX1636" fmla="*/ 4231937 w 6858000"/>
              <a:gd name="connsiteY1636" fmla="*/ 1876168 h 7600950"/>
              <a:gd name="connsiteX1637" fmla="*/ 4374652 w 6858000"/>
              <a:gd name="connsiteY1637" fmla="*/ 1958569 h 7600950"/>
              <a:gd name="connsiteX1638" fmla="*/ 4494197 w 6858000"/>
              <a:gd name="connsiteY1638" fmla="*/ 1889546 h 7600950"/>
              <a:gd name="connsiteX1639" fmla="*/ 4494197 w 6858000"/>
              <a:gd name="connsiteY1639" fmla="*/ 1724743 h 7600950"/>
              <a:gd name="connsiteX1640" fmla="*/ 4231937 w 6858000"/>
              <a:gd name="connsiteY1640" fmla="*/ 1573335 h 7600950"/>
              <a:gd name="connsiteX1641" fmla="*/ 4231937 w 6858000"/>
              <a:gd name="connsiteY1641" fmla="*/ 3157254 h 7600950"/>
              <a:gd name="connsiteX1642" fmla="*/ 4374652 w 6858000"/>
              <a:gd name="connsiteY1642" fmla="*/ 3239655 h 7600950"/>
              <a:gd name="connsiteX1643" fmla="*/ 4494197 w 6858000"/>
              <a:gd name="connsiteY1643" fmla="*/ 3170633 h 7600950"/>
              <a:gd name="connsiteX1644" fmla="*/ 4494197 w 6858000"/>
              <a:gd name="connsiteY1644" fmla="*/ 3005830 h 7600950"/>
              <a:gd name="connsiteX1645" fmla="*/ 4231937 w 6858000"/>
              <a:gd name="connsiteY1645" fmla="*/ 2854422 h 7600950"/>
              <a:gd name="connsiteX1646" fmla="*/ 4231937 w 6858000"/>
              <a:gd name="connsiteY1646" fmla="*/ 3676167 h 7600950"/>
              <a:gd name="connsiteX1647" fmla="*/ 4374652 w 6858000"/>
              <a:gd name="connsiteY1647" fmla="*/ 3758567 h 7600950"/>
              <a:gd name="connsiteX1648" fmla="*/ 4494197 w 6858000"/>
              <a:gd name="connsiteY1648" fmla="*/ 3689545 h 7600950"/>
              <a:gd name="connsiteX1649" fmla="*/ 4494197 w 6858000"/>
              <a:gd name="connsiteY1649" fmla="*/ 3524742 h 7600950"/>
              <a:gd name="connsiteX1650" fmla="*/ 4231937 w 6858000"/>
              <a:gd name="connsiteY1650" fmla="*/ 3373335 h 7600950"/>
              <a:gd name="connsiteX1651" fmla="*/ 4231937 w 6858000"/>
              <a:gd name="connsiteY1651" fmla="*/ 4957247 h 7600950"/>
              <a:gd name="connsiteX1652" fmla="*/ 4374652 w 6858000"/>
              <a:gd name="connsiteY1652" fmla="*/ 5039649 h 7600950"/>
              <a:gd name="connsiteX1653" fmla="*/ 4494197 w 6858000"/>
              <a:gd name="connsiteY1653" fmla="*/ 4970627 h 7600950"/>
              <a:gd name="connsiteX1654" fmla="*/ 4494197 w 6858000"/>
              <a:gd name="connsiteY1654" fmla="*/ 4805823 h 7600950"/>
              <a:gd name="connsiteX1655" fmla="*/ 4231937 w 6858000"/>
              <a:gd name="connsiteY1655" fmla="*/ 4654416 h 7600950"/>
              <a:gd name="connsiteX1656" fmla="*/ 4231937 w 6858000"/>
              <a:gd name="connsiteY1656" fmla="*/ 5476162 h 7600950"/>
              <a:gd name="connsiteX1657" fmla="*/ 4374652 w 6858000"/>
              <a:gd name="connsiteY1657" fmla="*/ 5558563 h 7600950"/>
              <a:gd name="connsiteX1658" fmla="*/ 4494197 w 6858000"/>
              <a:gd name="connsiteY1658" fmla="*/ 5489540 h 7600950"/>
              <a:gd name="connsiteX1659" fmla="*/ 4494197 w 6858000"/>
              <a:gd name="connsiteY1659" fmla="*/ 5324737 h 7600950"/>
              <a:gd name="connsiteX1660" fmla="*/ 4231937 w 6858000"/>
              <a:gd name="connsiteY1660" fmla="*/ 5173330 h 7600950"/>
              <a:gd name="connsiteX1661" fmla="*/ 4231937 w 6858000"/>
              <a:gd name="connsiteY1661" fmla="*/ 6757252 h 7600950"/>
              <a:gd name="connsiteX1662" fmla="*/ 4374652 w 6858000"/>
              <a:gd name="connsiteY1662" fmla="*/ 6839653 h 7600950"/>
              <a:gd name="connsiteX1663" fmla="*/ 4494197 w 6858000"/>
              <a:gd name="connsiteY1663" fmla="*/ 6770631 h 7600950"/>
              <a:gd name="connsiteX1664" fmla="*/ 4494197 w 6858000"/>
              <a:gd name="connsiteY1664" fmla="*/ 6605828 h 7600950"/>
              <a:gd name="connsiteX1665" fmla="*/ 4231937 w 6858000"/>
              <a:gd name="connsiteY1665" fmla="*/ 6454419 h 7600950"/>
              <a:gd name="connsiteX1666" fmla="*/ 4231937 w 6858000"/>
              <a:gd name="connsiteY1666" fmla="*/ 7276166 h 7600950"/>
              <a:gd name="connsiteX1667" fmla="*/ 4374652 w 6858000"/>
              <a:gd name="connsiteY1667" fmla="*/ 7358567 h 7600950"/>
              <a:gd name="connsiteX1668" fmla="*/ 4494197 w 6858000"/>
              <a:gd name="connsiteY1668" fmla="*/ 7289544 h 7600950"/>
              <a:gd name="connsiteX1669" fmla="*/ 4494197 w 6858000"/>
              <a:gd name="connsiteY1669" fmla="*/ 7124741 h 7600950"/>
              <a:gd name="connsiteX1670" fmla="*/ 4231937 w 6858000"/>
              <a:gd name="connsiteY1670" fmla="*/ 6973333 h 7600950"/>
              <a:gd name="connsiteX1671" fmla="*/ 4231936 w 6858000"/>
              <a:gd name="connsiteY1671" fmla="*/ 595081 h 7600950"/>
              <a:gd name="connsiteX1672" fmla="*/ 4494197 w 6858000"/>
              <a:gd name="connsiteY1672" fmla="*/ 746505 h 7600950"/>
              <a:gd name="connsiteX1673" fmla="*/ 4494197 w 6858000"/>
              <a:gd name="connsiteY1673" fmla="*/ 443657 h 7600950"/>
              <a:gd name="connsiteX1674" fmla="*/ 4231937 w 6858000"/>
              <a:gd name="connsiteY1674" fmla="*/ 292248 h 7600950"/>
              <a:gd name="connsiteX1675" fmla="*/ 4231936 w 6858000"/>
              <a:gd name="connsiteY1675" fmla="*/ 2395081 h 7600950"/>
              <a:gd name="connsiteX1676" fmla="*/ 4494197 w 6858000"/>
              <a:gd name="connsiteY1676" fmla="*/ 2546505 h 7600950"/>
              <a:gd name="connsiteX1677" fmla="*/ 4494197 w 6858000"/>
              <a:gd name="connsiteY1677" fmla="*/ 2243657 h 7600950"/>
              <a:gd name="connsiteX1678" fmla="*/ 4231937 w 6858000"/>
              <a:gd name="connsiteY1678" fmla="*/ 2092249 h 7600950"/>
              <a:gd name="connsiteX1679" fmla="*/ 4231936 w 6858000"/>
              <a:gd name="connsiteY1679" fmla="*/ 4195080 h 7600950"/>
              <a:gd name="connsiteX1680" fmla="*/ 4494197 w 6858000"/>
              <a:gd name="connsiteY1680" fmla="*/ 4346504 h 7600950"/>
              <a:gd name="connsiteX1681" fmla="*/ 4494197 w 6858000"/>
              <a:gd name="connsiteY1681" fmla="*/ 4043656 h 7600950"/>
              <a:gd name="connsiteX1682" fmla="*/ 4231937 w 6858000"/>
              <a:gd name="connsiteY1682" fmla="*/ 3892248 h 7600950"/>
              <a:gd name="connsiteX1683" fmla="*/ 4231936 w 6858000"/>
              <a:gd name="connsiteY1683" fmla="*/ 5995075 h 7600950"/>
              <a:gd name="connsiteX1684" fmla="*/ 4494197 w 6858000"/>
              <a:gd name="connsiteY1684" fmla="*/ 6146500 h 7600950"/>
              <a:gd name="connsiteX1685" fmla="*/ 4494197 w 6858000"/>
              <a:gd name="connsiteY1685" fmla="*/ 5843652 h 7600950"/>
              <a:gd name="connsiteX1686" fmla="*/ 4231937 w 6858000"/>
              <a:gd name="connsiteY1686" fmla="*/ 5692243 h 7600950"/>
              <a:gd name="connsiteX1687" fmla="*/ 4202333 w 6858000"/>
              <a:gd name="connsiteY1687" fmla="*/ 603623 h 7600950"/>
              <a:gd name="connsiteX1688" fmla="*/ 4202333 w 6858000"/>
              <a:gd name="connsiteY1688" fmla="*/ 266609 h 7600950"/>
              <a:gd name="connsiteX1689" fmla="*/ 4203637 w 6858000"/>
              <a:gd name="connsiteY1689" fmla="*/ 264350 h 7600950"/>
              <a:gd name="connsiteX1690" fmla="*/ 4204313 w 6858000"/>
              <a:gd name="connsiteY1690" fmla="*/ 259208 h 7600950"/>
              <a:gd name="connsiteX1691" fmla="*/ 4208429 w 6858000"/>
              <a:gd name="connsiteY1691" fmla="*/ 256048 h 7600950"/>
              <a:gd name="connsiteX1692" fmla="*/ 4209734 w 6858000"/>
              <a:gd name="connsiteY1692" fmla="*/ 253788 h 7600950"/>
              <a:gd name="connsiteX1693" fmla="*/ 4345052 w 6858000"/>
              <a:gd name="connsiteY1693" fmla="*/ 175658 h 7600950"/>
              <a:gd name="connsiteX1694" fmla="*/ 4209734 w 6858000"/>
              <a:gd name="connsiteY1694" fmla="*/ 97531 h 7600950"/>
              <a:gd name="connsiteX1695" fmla="*/ 4202333 w 6858000"/>
              <a:gd name="connsiteY1695" fmla="*/ 84709 h 7600950"/>
              <a:gd name="connsiteX1696" fmla="*/ 4202333 w 6858000"/>
              <a:gd name="connsiteY1696" fmla="*/ 0 h 7600950"/>
              <a:gd name="connsiteX1697" fmla="*/ 4231937 w 6858000"/>
              <a:gd name="connsiteY1697" fmla="*/ 0 h 7600950"/>
              <a:gd name="connsiteX1698" fmla="*/ 4231937 w 6858000"/>
              <a:gd name="connsiteY1698" fmla="*/ 76167 h 7600950"/>
              <a:gd name="connsiteX1699" fmla="*/ 4374652 w 6858000"/>
              <a:gd name="connsiteY1699" fmla="*/ 158568 h 7600950"/>
              <a:gd name="connsiteX1700" fmla="*/ 4494197 w 6858000"/>
              <a:gd name="connsiteY1700" fmla="*/ 89546 h 7600950"/>
              <a:gd name="connsiteX1701" fmla="*/ 4494198 w 6858000"/>
              <a:gd name="connsiteY1701" fmla="*/ 0 h 7600950"/>
              <a:gd name="connsiteX1702" fmla="*/ 4523802 w 6858000"/>
              <a:gd name="connsiteY1702" fmla="*/ 0 h 7600950"/>
              <a:gd name="connsiteX1703" fmla="*/ 4523801 w 6858000"/>
              <a:gd name="connsiteY1703" fmla="*/ 89545 h 7600950"/>
              <a:gd name="connsiteX1704" fmla="*/ 4643347 w 6858000"/>
              <a:gd name="connsiteY1704" fmla="*/ 158568 h 7600950"/>
              <a:gd name="connsiteX1705" fmla="*/ 4786063 w 6858000"/>
              <a:gd name="connsiteY1705" fmla="*/ 76167 h 7600950"/>
              <a:gd name="connsiteX1706" fmla="*/ 4786064 w 6858000"/>
              <a:gd name="connsiteY1706" fmla="*/ 0 h 7600950"/>
              <a:gd name="connsiteX1707" fmla="*/ 4815667 w 6858000"/>
              <a:gd name="connsiteY1707" fmla="*/ 0 h 7600950"/>
              <a:gd name="connsiteX1708" fmla="*/ 4815667 w 6858000"/>
              <a:gd name="connsiteY1708" fmla="*/ 84709 h 7600950"/>
              <a:gd name="connsiteX1709" fmla="*/ 4808266 w 6858000"/>
              <a:gd name="connsiteY1709" fmla="*/ 97531 h 7600950"/>
              <a:gd name="connsiteX1710" fmla="*/ 4672948 w 6858000"/>
              <a:gd name="connsiteY1710" fmla="*/ 175658 h 7600950"/>
              <a:gd name="connsiteX1711" fmla="*/ 4808266 w 6858000"/>
              <a:gd name="connsiteY1711" fmla="*/ 253788 h 7600950"/>
              <a:gd name="connsiteX1712" fmla="*/ 4809570 w 6858000"/>
              <a:gd name="connsiteY1712" fmla="*/ 256048 h 7600950"/>
              <a:gd name="connsiteX1713" fmla="*/ 4813686 w 6858000"/>
              <a:gd name="connsiteY1713" fmla="*/ 259209 h 7600950"/>
              <a:gd name="connsiteX1714" fmla="*/ 4814362 w 6858000"/>
              <a:gd name="connsiteY1714" fmla="*/ 264348 h 7600950"/>
              <a:gd name="connsiteX1715" fmla="*/ 4815667 w 6858000"/>
              <a:gd name="connsiteY1715" fmla="*/ 266609 h 7600950"/>
              <a:gd name="connsiteX1716" fmla="*/ 4815667 w 6858000"/>
              <a:gd name="connsiteY1716" fmla="*/ 603623 h 7600950"/>
              <a:gd name="connsiteX1717" fmla="*/ 4808266 w 6858000"/>
              <a:gd name="connsiteY1717" fmla="*/ 616444 h 7600950"/>
              <a:gd name="connsiteX1718" fmla="*/ 4516400 w 6858000"/>
              <a:gd name="connsiteY1718" fmla="*/ 784958 h 7600950"/>
              <a:gd name="connsiteX1719" fmla="*/ 4509000 w 6858000"/>
              <a:gd name="connsiteY1719" fmla="*/ 786939 h 7600950"/>
              <a:gd name="connsiteX1720" fmla="*/ 4501599 w 6858000"/>
              <a:gd name="connsiteY1720" fmla="*/ 784958 h 7600950"/>
              <a:gd name="connsiteX1721" fmla="*/ 4209734 w 6858000"/>
              <a:gd name="connsiteY1721" fmla="*/ 616444 h 7600950"/>
              <a:gd name="connsiteX1722" fmla="*/ 4202333 w 6858000"/>
              <a:gd name="connsiteY1722" fmla="*/ 603623 h 7600950"/>
              <a:gd name="connsiteX1723" fmla="*/ 4202333 w 6858000"/>
              <a:gd name="connsiteY1723" fmla="*/ 2403623 h 7600950"/>
              <a:gd name="connsiteX1724" fmla="*/ 4202333 w 6858000"/>
              <a:gd name="connsiteY1724" fmla="*/ 2066610 h 7600950"/>
              <a:gd name="connsiteX1725" fmla="*/ 4203637 w 6858000"/>
              <a:gd name="connsiteY1725" fmla="*/ 2064351 h 7600950"/>
              <a:gd name="connsiteX1726" fmla="*/ 4204313 w 6858000"/>
              <a:gd name="connsiteY1726" fmla="*/ 2059208 h 7600950"/>
              <a:gd name="connsiteX1727" fmla="*/ 4208429 w 6858000"/>
              <a:gd name="connsiteY1727" fmla="*/ 2056048 h 7600950"/>
              <a:gd name="connsiteX1728" fmla="*/ 4209734 w 6858000"/>
              <a:gd name="connsiteY1728" fmla="*/ 2053788 h 7600950"/>
              <a:gd name="connsiteX1729" fmla="*/ 4345052 w 6858000"/>
              <a:gd name="connsiteY1729" fmla="*/ 1975659 h 7600950"/>
              <a:gd name="connsiteX1730" fmla="*/ 4209734 w 6858000"/>
              <a:gd name="connsiteY1730" fmla="*/ 1897531 h 7600950"/>
              <a:gd name="connsiteX1731" fmla="*/ 4202333 w 6858000"/>
              <a:gd name="connsiteY1731" fmla="*/ 1884710 h 7600950"/>
              <a:gd name="connsiteX1732" fmla="*/ 4202333 w 6858000"/>
              <a:gd name="connsiteY1732" fmla="*/ 1547696 h 7600950"/>
              <a:gd name="connsiteX1733" fmla="*/ 4203637 w 6858000"/>
              <a:gd name="connsiteY1733" fmla="*/ 1545437 h 7600950"/>
              <a:gd name="connsiteX1734" fmla="*/ 4204313 w 6858000"/>
              <a:gd name="connsiteY1734" fmla="*/ 1540295 h 7600950"/>
              <a:gd name="connsiteX1735" fmla="*/ 4208429 w 6858000"/>
              <a:gd name="connsiteY1735" fmla="*/ 1537134 h 7600950"/>
              <a:gd name="connsiteX1736" fmla="*/ 4209734 w 6858000"/>
              <a:gd name="connsiteY1736" fmla="*/ 1534875 h 7600950"/>
              <a:gd name="connsiteX1737" fmla="*/ 4345052 w 6858000"/>
              <a:gd name="connsiteY1737" fmla="*/ 1456746 h 7600950"/>
              <a:gd name="connsiteX1738" fmla="*/ 4209734 w 6858000"/>
              <a:gd name="connsiteY1738" fmla="*/ 1378617 h 7600950"/>
              <a:gd name="connsiteX1739" fmla="*/ 4202333 w 6858000"/>
              <a:gd name="connsiteY1739" fmla="*/ 1365796 h 7600950"/>
              <a:gd name="connsiteX1740" fmla="*/ 4202333 w 6858000"/>
              <a:gd name="connsiteY1740" fmla="*/ 1028782 h 7600950"/>
              <a:gd name="connsiteX1741" fmla="*/ 4203637 w 6858000"/>
              <a:gd name="connsiteY1741" fmla="*/ 1026524 h 7600950"/>
              <a:gd name="connsiteX1742" fmla="*/ 4204313 w 6858000"/>
              <a:gd name="connsiteY1742" fmla="*/ 1021381 h 7600950"/>
              <a:gd name="connsiteX1743" fmla="*/ 4208429 w 6858000"/>
              <a:gd name="connsiteY1743" fmla="*/ 1018221 h 7600950"/>
              <a:gd name="connsiteX1744" fmla="*/ 4209734 w 6858000"/>
              <a:gd name="connsiteY1744" fmla="*/ 1015961 h 7600950"/>
              <a:gd name="connsiteX1745" fmla="*/ 4501599 w 6858000"/>
              <a:gd name="connsiteY1745" fmla="*/ 847446 h 7600950"/>
              <a:gd name="connsiteX1746" fmla="*/ 4516400 w 6858000"/>
              <a:gd name="connsiteY1746" fmla="*/ 847446 h 7600950"/>
              <a:gd name="connsiteX1747" fmla="*/ 4808266 w 6858000"/>
              <a:gd name="connsiteY1747" fmla="*/ 1015961 h 7600950"/>
              <a:gd name="connsiteX1748" fmla="*/ 4809570 w 6858000"/>
              <a:gd name="connsiteY1748" fmla="*/ 1018221 h 7600950"/>
              <a:gd name="connsiteX1749" fmla="*/ 4813686 w 6858000"/>
              <a:gd name="connsiteY1749" fmla="*/ 1021382 h 7600950"/>
              <a:gd name="connsiteX1750" fmla="*/ 4814362 w 6858000"/>
              <a:gd name="connsiteY1750" fmla="*/ 1026521 h 7600950"/>
              <a:gd name="connsiteX1751" fmla="*/ 4815667 w 6858000"/>
              <a:gd name="connsiteY1751" fmla="*/ 1028782 h 7600950"/>
              <a:gd name="connsiteX1752" fmla="*/ 4815667 w 6858000"/>
              <a:gd name="connsiteY1752" fmla="*/ 1365796 h 7600950"/>
              <a:gd name="connsiteX1753" fmla="*/ 4808266 w 6858000"/>
              <a:gd name="connsiteY1753" fmla="*/ 1378617 h 7600950"/>
              <a:gd name="connsiteX1754" fmla="*/ 4672948 w 6858000"/>
              <a:gd name="connsiteY1754" fmla="*/ 1456746 h 7600950"/>
              <a:gd name="connsiteX1755" fmla="*/ 4808266 w 6858000"/>
              <a:gd name="connsiteY1755" fmla="*/ 1534875 h 7600950"/>
              <a:gd name="connsiteX1756" fmla="*/ 4809570 w 6858000"/>
              <a:gd name="connsiteY1756" fmla="*/ 1537134 h 7600950"/>
              <a:gd name="connsiteX1757" fmla="*/ 4813686 w 6858000"/>
              <a:gd name="connsiteY1757" fmla="*/ 1540296 h 7600950"/>
              <a:gd name="connsiteX1758" fmla="*/ 4814362 w 6858000"/>
              <a:gd name="connsiteY1758" fmla="*/ 1545435 h 7600950"/>
              <a:gd name="connsiteX1759" fmla="*/ 4815667 w 6858000"/>
              <a:gd name="connsiteY1759" fmla="*/ 1547696 h 7600950"/>
              <a:gd name="connsiteX1760" fmla="*/ 4815667 w 6858000"/>
              <a:gd name="connsiteY1760" fmla="*/ 1884710 h 7600950"/>
              <a:gd name="connsiteX1761" fmla="*/ 4808266 w 6858000"/>
              <a:gd name="connsiteY1761" fmla="*/ 1897531 h 7600950"/>
              <a:gd name="connsiteX1762" fmla="*/ 4672948 w 6858000"/>
              <a:gd name="connsiteY1762" fmla="*/ 1975659 h 7600950"/>
              <a:gd name="connsiteX1763" fmla="*/ 4808266 w 6858000"/>
              <a:gd name="connsiteY1763" fmla="*/ 2053788 h 7600950"/>
              <a:gd name="connsiteX1764" fmla="*/ 4809570 w 6858000"/>
              <a:gd name="connsiteY1764" fmla="*/ 2056048 h 7600950"/>
              <a:gd name="connsiteX1765" fmla="*/ 4813686 w 6858000"/>
              <a:gd name="connsiteY1765" fmla="*/ 2059209 h 7600950"/>
              <a:gd name="connsiteX1766" fmla="*/ 4814362 w 6858000"/>
              <a:gd name="connsiteY1766" fmla="*/ 2064348 h 7600950"/>
              <a:gd name="connsiteX1767" fmla="*/ 4815667 w 6858000"/>
              <a:gd name="connsiteY1767" fmla="*/ 2066610 h 7600950"/>
              <a:gd name="connsiteX1768" fmla="*/ 4815667 w 6858000"/>
              <a:gd name="connsiteY1768" fmla="*/ 2403623 h 7600950"/>
              <a:gd name="connsiteX1769" fmla="*/ 4808266 w 6858000"/>
              <a:gd name="connsiteY1769" fmla="*/ 2416444 h 7600950"/>
              <a:gd name="connsiteX1770" fmla="*/ 4516400 w 6858000"/>
              <a:gd name="connsiteY1770" fmla="*/ 2584959 h 7600950"/>
              <a:gd name="connsiteX1771" fmla="*/ 4509000 w 6858000"/>
              <a:gd name="connsiteY1771" fmla="*/ 2586939 h 7600950"/>
              <a:gd name="connsiteX1772" fmla="*/ 4501599 w 6858000"/>
              <a:gd name="connsiteY1772" fmla="*/ 2584959 h 7600950"/>
              <a:gd name="connsiteX1773" fmla="*/ 4209734 w 6858000"/>
              <a:gd name="connsiteY1773" fmla="*/ 2416444 h 7600950"/>
              <a:gd name="connsiteX1774" fmla="*/ 4202333 w 6858000"/>
              <a:gd name="connsiteY1774" fmla="*/ 2403623 h 7600950"/>
              <a:gd name="connsiteX1775" fmla="*/ 4202333 w 6858000"/>
              <a:gd name="connsiteY1775" fmla="*/ 4203622 h 7600950"/>
              <a:gd name="connsiteX1776" fmla="*/ 4202333 w 6858000"/>
              <a:gd name="connsiteY1776" fmla="*/ 3866609 h 7600950"/>
              <a:gd name="connsiteX1777" fmla="*/ 4203637 w 6858000"/>
              <a:gd name="connsiteY1777" fmla="*/ 3864350 h 7600950"/>
              <a:gd name="connsiteX1778" fmla="*/ 4204313 w 6858000"/>
              <a:gd name="connsiteY1778" fmla="*/ 3859208 h 7600950"/>
              <a:gd name="connsiteX1779" fmla="*/ 4208429 w 6858000"/>
              <a:gd name="connsiteY1779" fmla="*/ 3856047 h 7600950"/>
              <a:gd name="connsiteX1780" fmla="*/ 4209734 w 6858000"/>
              <a:gd name="connsiteY1780" fmla="*/ 3853787 h 7600950"/>
              <a:gd name="connsiteX1781" fmla="*/ 4345052 w 6858000"/>
              <a:gd name="connsiteY1781" fmla="*/ 3775657 h 7600950"/>
              <a:gd name="connsiteX1782" fmla="*/ 4209734 w 6858000"/>
              <a:gd name="connsiteY1782" fmla="*/ 3697530 h 7600950"/>
              <a:gd name="connsiteX1783" fmla="*/ 4202333 w 6858000"/>
              <a:gd name="connsiteY1783" fmla="*/ 3684709 h 7600950"/>
              <a:gd name="connsiteX1784" fmla="*/ 4202333 w 6858000"/>
              <a:gd name="connsiteY1784" fmla="*/ 3347696 h 7600950"/>
              <a:gd name="connsiteX1785" fmla="*/ 4203637 w 6858000"/>
              <a:gd name="connsiteY1785" fmla="*/ 3345437 h 7600950"/>
              <a:gd name="connsiteX1786" fmla="*/ 4204313 w 6858000"/>
              <a:gd name="connsiteY1786" fmla="*/ 3340295 h 7600950"/>
              <a:gd name="connsiteX1787" fmla="*/ 4208429 w 6858000"/>
              <a:gd name="connsiteY1787" fmla="*/ 3337134 h 7600950"/>
              <a:gd name="connsiteX1788" fmla="*/ 4209734 w 6858000"/>
              <a:gd name="connsiteY1788" fmla="*/ 3334875 h 7600950"/>
              <a:gd name="connsiteX1789" fmla="*/ 4345052 w 6858000"/>
              <a:gd name="connsiteY1789" fmla="*/ 3256746 h 7600950"/>
              <a:gd name="connsiteX1790" fmla="*/ 4209734 w 6858000"/>
              <a:gd name="connsiteY1790" fmla="*/ 3178617 h 7600950"/>
              <a:gd name="connsiteX1791" fmla="*/ 4202333 w 6858000"/>
              <a:gd name="connsiteY1791" fmla="*/ 3165796 h 7600950"/>
              <a:gd name="connsiteX1792" fmla="*/ 4202333 w 6858000"/>
              <a:gd name="connsiteY1792" fmla="*/ 2828782 h 7600950"/>
              <a:gd name="connsiteX1793" fmla="*/ 4203637 w 6858000"/>
              <a:gd name="connsiteY1793" fmla="*/ 2826524 h 7600950"/>
              <a:gd name="connsiteX1794" fmla="*/ 4204313 w 6858000"/>
              <a:gd name="connsiteY1794" fmla="*/ 2821381 h 7600950"/>
              <a:gd name="connsiteX1795" fmla="*/ 4208429 w 6858000"/>
              <a:gd name="connsiteY1795" fmla="*/ 2818221 h 7600950"/>
              <a:gd name="connsiteX1796" fmla="*/ 4209734 w 6858000"/>
              <a:gd name="connsiteY1796" fmla="*/ 2815961 h 7600950"/>
              <a:gd name="connsiteX1797" fmla="*/ 4501599 w 6858000"/>
              <a:gd name="connsiteY1797" fmla="*/ 2647446 h 7600950"/>
              <a:gd name="connsiteX1798" fmla="*/ 4516400 w 6858000"/>
              <a:gd name="connsiteY1798" fmla="*/ 2647446 h 7600950"/>
              <a:gd name="connsiteX1799" fmla="*/ 4808266 w 6858000"/>
              <a:gd name="connsiteY1799" fmla="*/ 2815961 h 7600950"/>
              <a:gd name="connsiteX1800" fmla="*/ 4809570 w 6858000"/>
              <a:gd name="connsiteY1800" fmla="*/ 2818221 h 7600950"/>
              <a:gd name="connsiteX1801" fmla="*/ 4813686 w 6858000"/>
              <a:gd name="connsiteY1801" fmla="*/ 2821382 h 7600950"/>
              <a:gd name="connsiteX1802" fmla="*/ 4814362 w 6858000"/>
              <a:gd name="connsiteY1802" fmla="*/ 2826521 h 7600950"/>
              <a:gd name="connsiteX1803" fmla="*/ 4815667 w 6858000"/>
              <a:gd name="connsiteY1803" fmla="*/ 2828782 h 7600950"/>
              <a:gd name="connsiteX1804" fmla="*/ 4815667 w 6858000"/>
              <a:gd name="connsiteY1804" fmla="*/ 3165796 h 7600950"/>
              <a:gd name="connsiteX1805" fmla="*/ 4808266 w 6858000"/>
              <a:gd name="connsiteY1805" fmla="*/ 3178617 h 7600950"/>
              <a:gd name="connsiteX1806" fmla="*/ 4672948 w 6858000"/>
              <a:gd name="connsiteY1806" fmla="*/ 3256746 h 7600950"/>
              <a:gd name="connsiteX1807" fmla="*/ 4808266 w 6858000"/>
              <a:gd name="connsiteY1807" fmla="*/ 3334875 h 7600950"/>
              <a:gd name="connsiteX1808" fmla="*/ 4809570 w 6858000"/>
              <a:gd name="connsiteY1808" fmla="*/ 3337134 h 7600950"/>
              <a:gd name="connsiteX1809" fmla="*/ 4813686 w 6858000"/>
              <a:gd name="connsiteY1809" fmla="*/ 3340296 h 7600950"/>
              <a:gd name="connsiteX1810" fmla="*/ 4814362 w 6858000"/>
              <a:gd name="connsiteY1810" fmla="*/ 3345435 h 7600950"/>
              <a:gd name="connsiteX1811" fmla="*/ 4815667 w 6858000"/>
              <a:gd name="connsiteY1811" fmla="*/ 3347696 h 7600950"/>
              <a:gd name="connsiteX1812" fmla="*/ 4815667 w 6858000"/>
              <a:gd name="connsiteY1812" fmla="*/ 3684709 h 7600950"/>
              <a:gd name="connsiteX1813" fmla="*/ 4808266 w 6858000"/>
              <a:gd name="connsiteY1813" fmla="*/ 3697530 h 7600950"/>
              <a:gd name="connsiteX1814" fmla="*/ 4672948 w 6858000"/>
              <a:gd name="connsiteY1814" fmla="*/ 3775657 h 7600950"/>
              <a:gd name="connsiteX1815" fmla="*/ 4808266 w 6858000"/>
              <a:gd name="connsiteY1815" fmla="*/ 3853787 h 7600950"/>
              <a:gd name="connsiteX1816" fmla="*/ 4809570 w 6858000"/>
              <a:gd name="connsiteY1816" fmla="*/ 3856047 h 7600950"/>
              <a:gd name="connsiteX1817" fmla="*/ 4813686 w 6858000"/>
              <a:gd name="connsiteY1817" fmla="*/ 3859208 h 7600950"/>
              <a:gd name="connsiteX1818" fmla="*/ 4814362 w 6858000"/>
              <a:gd name="connsiteY1818" fmla="*/ 3864347 h 7600950"/>
              <a:gd name="connsiteX1819" fmla="*/ 4815667 w 6858000"/>
              <a:gd name="connsiteY1819" fmla="*/ 3866609 h 7600950"/>
              <a:gd name="connsiteX1820" fmla="*/ 4815667 w 6858000"/>
              <a:gd name="connsiteY1820" fmla="*/ 4203622 h 7600950"/>
              <a:gd name="connsiteX1821" fmla="*/ 4808266 w 6858000"/>
              <a:gd name="connsiteY1821" fmla="*/ 4216443 h 7600950"/>
              <a:gd name="connsiteX1822" fmla="*/ 4516400 w 6858000"/>
              <a:gd name="connsiteY1822" fmla="*/ 4384957 h 7600950"/>
              <a:gd name="connsiteX1823" fmla="*/ 4509000 w 6858000"/>
              <a:gd name="connsiteY1823" fmla="*/ 4386938 h 7600950"/>
              <a:gd name="connsiteX1824" fmla="*/ 4501599 w 6858000"/>
              <a:gd name="connsiteY1824" fmla="*/ 4384957 h 7600950"/>
              <a:gd name="connsiteX1825" fmla="*/ 4209734 w 6858000"/>
              <a:gd name="connsiteY1825" fmla="*/ 4216443 h 7600950"/>
              <a:gd name="connsiteX1826" fmla="*/ 4202333 w 6858000"/>
              <a:gd name="connsiteY1826" fmla="*/ 4203622 h 7600950"/>
              <a:gd name="connsiteX1827" fmla="*/ 4202333 w 6858000"/>
              <a:gd name="connsiteY1827" fmla="*/ 6003618 h 7600950"/>
              <a:gd name="connsiteX1828" fmla="*/ 4202333 w 6858000"/>
              <a:gd name="connsiteY1828" fmla="*/ 5666604 h 7600950"/>
              <a:gd name="connsiteX1829" fmla="*/ 4203637 w 6858000"/>
              <a:gd name="connsiteY1829" fmla="*/ 5664346 h 7600950"/>
              <a:gd name="connsiteX1830" fmla="*/ 4204313 w 6858000"/>
              <a:gd name="connsiteY1830" fmla="*/ 5659203 h 7600950"/>
              <a:gd name="connsiteX1831" fmla="*/ 4208429 w 6858000"/>
              <a:gd name="connsiteY1831" fmla="*/ 5656043 h 7600950"/>
              <a:gd name="connsiteX1832" fmla="*/ 4209734 w 6858000"/>
              <a:gd name="connsiteY1832" fmla="*/ 5653783 h 7600950"/>
              <a:gd name="connsiteX1833" fmla="*/ 4345052 w 6858000"/>
              <a:gd name="connsiteY1833" fmla="*/ 5575653 h 7600950"/>
              <a:gd name="connsiteX1834" fmla="*/ 4209734 w 6858000"/>
              <a:gd name="connsiteY1834" fmla="*/ 5497524 h 7600950"/>
              <a:gd name="connsiteX1835" fmla="*/ 4202333 w 6858000"/>
              <a:gd name="connsiteY1835" fmla="*/ 5484703 h 7600950"/>
              <a:gd name="connsiteX1836" fmla="*/ 4202333 w 6858000"/>
              <a:gd name="connsiteY1836" fmla="*/ 5147690 h 7600950"/>
              <a:gd name="connsiteX1837" fmla="*/ 4203637 w 6858000"/>
              <a:gd name="connsiteY1837" fmla="*/ 5145432 h 7600950"/>
              <a:gd name="connsiteX1838" fmla="*/ 4204313 w 6858000"/>
              <a:gd name="connsiteY1838" fmla="*/ 5140289 h 7600950"/>
              <a:gd name="connsiteX1839" fmla="*/ 4208429 w 6858000"/>
              <a:gd name="connsiteY1839" fmla="*/ 5137128 h 7600950"/>
              <a:gd name="connsiteX1840" fmla="*/ 4209734 w 6858000"/>
              <a:gd name="connsiteY1840" fmla="*/ 5134869 h 7600950"/>
              <a:gd name="connsiteX1841" fmla="*/ 4345052 w 6858000"/>
              <a:gd name="connsiteY1841" fmla="*/ 5056740 h 7600950"/>
              <a:gd name="connsiteX1842" fmla="*/ 4209734 w 6858000"/>
              <a:gd name="connsiteY1842" fmla="*/ 4978611 h 7600950"/>
              <a:gd name="connsiteX1843" fmla="*/ 4202333 w 6858000"/>
              <a:gd name="connsiteY1843" fmla="*/ 4965790 h 7600950"/>
              <a:gd name="connsiteX1844" fmla="*/ 4202333 w 6858000"/>
              <a:gd name="connsiteY1844" fmla="*/ 4628776 h 7600950"/>
              <a:gd name="connsiteX1845" fmla="*/ 4203637 w 6858000"/>
              <a:gd name="connsiteY1845" fmla="*/ 4626517 h 7600950"/>
              <a:gd name="connsiteX1846" fmla="*/ 4204313 w 6858000"/>
              <a:gd name="connsiteY1846" fmla="*/ 4621374 h 7600950"/>
              <a:gd name="connsiteX1847" fmla="*/ 4208429 w 6858000"/>
              <a:gd name="connsiteY1847" fmla="*/ 4618214 h 7600950"/>
              <a:gd name="connsiteX1848" fmla="*/ 4209734 w 6858000"/>
              <a:gd name="connsiteY1848" fmla="*/ 4615955 h 7600950"/>
              <a:gd name="connsiteX1849" fmla="*/ 4501599 w 6858000"/>
              <a:gd name="connsiteY1849" fmla="*/ 4447440 h 7600950"/>
              <a:gd name="connsiteX1850" fmla="*/ 4516400 w 6858000"/>
              <a:gd name="connsiteY1850" fmla="*/ 4447440 h 7600950"/>
              <a:gd name="connsiteX1851" fmla="*/ 4808266 w 6858000"/>
              <a:gd name="connsiteY1851" fmla="*/ 4615955 h 7600950"/>
              <a:gd name="connsiteX1852" fmla="*/ 4809570 w 6858000"/>
              <a:gd name="connsiteY1852" fmla="*/ 4618214 h 7600950"/>
              <a:gd name="connsiteX1853" fmla="*/ 4813686 w 6858000"/>
              <a:gd name="connsiteY1853" fmla="*/ 4621376 h 7600950"/>
              <a:gd name="connsiteX1854" fmla="*/ 4814362 w 6858000"/>
              <a:gd name="connsiteY1854" fmla="*/ 4626515 h 7600950"/>
              <a:gd name="connsiteX1855" fmla="*/ 4815667 w 6858000"/>
              <a:gd name="connsiteY1855" fmla="*/ 4628776 h 7600950"/>
              <a:gd name="connsiteX1856" fmla="*/ 4815667 w 6858000"/>
              <a:gd name="connsiteY1856" fmla="*/ 4965790 h 7600950"/>
              <a:gd name="connsiteX1857" fmla="*/ 4808266 w 6858000"/>
              <a:gd name="connsiteY1857" fmla="*/ 4978611 h 7600950"/>
              <a:gd name="connsiteX1858" fmla="*/ 4672948 w 6858000"/>
              <a:gd name="connsiteY1858" fmla="*/ 5056740 h 7600950"/>
              <a:gd name="connsiteX1859" fmla="*/ 4808266 w 6858000"/>
              <a:gd name="connsiteY1859" fmla="*/ 5134869 h 7600950"/>
              <a:gd name="connsiteX1860" fmla="*/ 4809570 w 6858000"/>
              <a:gd name="connsiteY1860" fmla="*/ 5137128 h 7600950"/>
              <a:gd name="connsiteX1861" fmla="*/ 4813686 w 6858000"/>
              <a:gd name="connsiteY1861" fmla="*/ 5140290 h 7600950"/>
              <a:gd name="connsiteX1862" fmla="*/ 4814362 w 6858000"/>
              <a:gd name="connsiteY1862" fmla="*/ 5145429 h 7600950"/>
              <a:gd name="connsiteX1863" fmla="*/ 4815667 w 6858000"/>
              <a:gd name="connsiteY1863" fmla="*/ 5147690 h 7600950"/>
              <a:gd name="connsiteX1864" fmla="*/ 4815667 w 6858000"/>
              <a:gd name="connsiteY1864" fmla="*/ 5484703 h 7600950"/>
              <a:gd name="connsiteX1865" fmla="*/ 4808266 w 6858000"/>
              <a:gd name="connsiteY1865" fmla="*/ 5497524 h 7600950"/>
              <a:gd name="connsiteX1866" fmla="*/ 4672948 w 6858000"/>
              <a:gd name="connsiteY1866" fmla="*/ 5575653 h 7600950"/>
              <a:gd name="connsiteX1867" fmla="*/ 4808266 w 6858000"/>
              <a:gd name="connsiteY1867" fmla="*/ 5653783 h 7600950"/>
              <a:gd name="connsiteX1868" fmla="*/ 4809570 w 6858000"/>
              <a:gd name="connsiteY1868" fmla="*/ 5656043 h 7600950"/>
              <a:gd name="connsiteX1869" fmla="*/ 4813686 w 6858000"/>
              <a:gd name="connsiteY1869" fmla="*/ 5659204 h 7600950"/>
              <a:gd name="connsiteX1870" fmla="*/ 4814362 w 6858000"/>
              <a:gd name="connsiteY1870" fmla="*/ 5664343 h 7600950"/>
              <a:gd name="connsiteX1871" fmla="*/ 4815667 w 6858000"/>
              <a:gd name="connsiteY1871" fmla="*/ 5666604 h 7600950"/>
              <a:gd name="connsiteX1872" fmla="*/ 4815667 w 6858000"/>
              <a:gd name="connsiteY1872" fmla="*/ 6003618 h 7600950"/>
              <a:gd name="connsiteX1873" fmla="*/ 4808266 w 6858000"/>
              <a:gd name="connsiteY1873" fmla="*/ 6016439 h 7600950"/>
              <a:gd name="connsiteX1874" fmla="*/ 4516400 w 6858000"/>
              <a:gd name="connsiteY1874" fmla="*/ 6184954 h 7600950"/>
              <a:gd name="connsiteX1875" fmla="*/ 4509000 w 6858000"/>
              <a:gd name="connsiteY1875" fmla="*/ 6186933 h 7600950"/>
              <a:gd name="connsiteX1876" fmla="*/ 4501599 w 6858000"/>
              <a:gd name="connsiteY1876" fmla="*/ 6184954 h 7600950"/>
              <a:gd name="connsiteX1877" fmla="*/ 4209734 w 6858000"/>
              <a:gd name="connsiteY1877" fmla="*/ 6016439 h 7600950"/>
              <a:gd name="connsiteX1878" fmla="*/ 4202333 w 6858000"/>
              <a:gd name="connsiteY1878" fmla="*/ 6003618 h 7600950"/>
              <a:gd name="connsiteX1879" fmla="*/ 4202333 w 6858000"/>
              <a:gd name="connsiteY1879" fmla="*/ 7600950 h 7600950"/>
              <a:gd name="connsiteX1880" fmla="*/ 4202333 w 6858000"/>
              <a:gd name="connsiteY1880" fmla="*/ 7466608 h 7600950"/>
              <a:gd name="connsiteX1881" fmla="*/ 4203637 w 6858000"/>
              <a:gd name="connsiteY1881" fmla="*/ 7464349 h 7600950"/>
              <a:gd name="connsiteX1882" fmla="*/ 4204313 w 6858000"/>
              <a:gd name="connsiteY1882" fmla="*/ 7459206 h 7600950"/>
              <a:gd name="connsiteX1883" fmla="*/ 4208429 w 6858000"/>
              <a:gd name="connsiteY1883" fmla="*/ 7456046 h 7600950"/>
              <a:gd name="connsiteX1884" fmla="*/ 4209734 w 6858000"/>
              <a:gd name="connsiteY1884" fmla="*/ 7453786 h 7600950"/>
              <a:gd name="connsiteX1885" fmla="*/ 4345052 w 6858000"/>
              <a:gd name="connsiteY1885" fmla="*/ 7375657 h 7600950"/>
              <a:gd name="connsiteX1886" fmla="*/ 4209734 w 6858000"/>
              <a:gd name="connsiteY1886" fmla="*/ 7297529 h 7600950"/>
              <a:gd name="connsiteX1887" fmla="*/ 4202333 w 6858000"/>
              <a:gd name="connsiteY1887" fmla="*/ 7284708 h 7600950"/>
              <a:gd name="connsiteX1888" fmla="*/ 4202333 w 6858000"/>
              <a:gd name="connsiteY1888" fmla="*/ 6947694 h 7600950"/>
              <a:gd name="connsiteX1889" fmla="*/ 4203637 w 6858000"/>
              <a:gd name="connsiteY1889" fmla="*/ 6945435 h 7600950"/>
              <a:gd name="connsiteX1890" fmla="*/ 4204313 w 6858000"/>
              <a:gd name="connsiteY1890" fmla="*/ 6940293 h 7600950"/>
              <a:gd name="connsiteX1891" fmla="*/ 4208429 w 6858000"/>
              <a:gd name="connsiteY1891" fmla="*/ 6937132 h 7600950"/>
              <a:gd name="connsiteX1892" fmla="*/ 4209734 w 6858000"/>
              <a:gd name="connsiteY1892" fmla="*/ 6934873 h 7600950"/>
              <a:gd name="connsiteX1893" fmla="*/ 4345052 w 6858000"/>
              <a:gd name="connsiteY1893" fmla="*/ 6856744 h 7600950"/>
              <a:gd name="connsiteX1894" fmla="*/ 4209734 w 6858000"/>
              <a:gd name="connsiteY1894" fmla="*/ 6778615 h 7600950"/>
              <a:gd name="connsiteX1895" fmla="*/ 4202333 w 6858000"/>
              <a:gd name="connsiteY1895" fmla="*/ 6765794 h 7600950"/>
              <a:gd name="connsiteX1896" fmla="*/ 4202333 w 6858000"/>
              <a:gd name="connsiteY1896" fmla="*/ 6428780 h 7600950"/>
              <a:gd name="connsiteX1897" fmla="*/ 4203637 w 6858000"/>
              <a:gd name="connsiteY1897" fmla="*/ 6426521 h 7600950"/>
              <a:gd name="connsiteX1898" fmla="*/ 4204313 w 6858000"/>
              <a:gd name="connsiteY1898" fmla="*/ 6421379 h 7600950"/>
              <a:gd name="connsiteX1899" fmla="*/ 4208429 w 6858000"/>
              <a:gd name="connsiteY1899" fmla="*/ 6418219 h 7600950"/>
              <a:gd name="connsiteX1900" fmla="*/ 4209734 w 6858000"/>
              <a:gd name="connsiteY1900" fmla="*/ 6415959 h 7600950"/>
              <a:gd name="connsiteX1901" fmla="*/ 4501599 w 6858000"/>
              <a:gd name="connsiteY1901" fmla="*/ 6247444 h 7600950"/>
              <a:gd name="connsiteX1902" fmla="*/ 4516400 w 6858000"/>
              <a:gd name="connsiteY1902" fmla="*/ 6247444 h 7600950"/>
              <a:gd name="connsiteX1903" fmla="*/ 4808266 w 6858000"/>
              <a:gd name="connsiteY1903" fmla="*/ 6415959 h 7600950"/>
              <a:gd name="connsiteX1904" fmla="*/ 4809570 w 6858000"/>
              <a:gd name="connsiteY1904" fmla="*/ 6418219 h 7600950"/>
              <a:gd name="connsiteX1905" fmla="*/ 4813686 w 6858000"/>
              <a:gd name="connsiteY1905" fmla="*/ 6421380 h 7600950"/>
              <a:gd name="connsiteX1906" fmla="*/ 4814362 w 6858000"/>
              <a:gd name="connsiteY1906" fmla="*/ 6426519 h 7600950"/>
              <a:gd name="connsiteX1907" fmla="*/ 4815667 w 6858000"/>
              <a:gd name="connsiteY1907" fmla="*/ 6428780 h 7600950"/>
              <a:gd name="connsiteX1908" fmla="*/ 4815667 w 6858000"/>
              <a:gd name="connsiteY1908" fmla="*/ 6765794 h 7600950"/>
              <a:gd name="connsiteX1909" fmla="*/ 4808266 w 6858000"/>
              <a:gd name="connsiteY1909" fmla="*/ 6778615 h 7600950"/>
              <a:gd name="connsiteX1910" fmla="*/ 4672948 w 6858000"/>
              <a:gd name="connsiteY1910" fmla="*/ 6856744 h 7600950"/>
              <a:gd name="connsiteX1911" fmla="*/ 4808266 w 6858000"/>
              <a:gd name="connsiteY1911" fmla="*/ 6934873 h 7600950"/>
              <a:gd name="connsiteX1912" fmla="*/ 4809570 w 6858000"/>
              <a:gd name="connsiteY1912" fmla="*/ 6937132 h 7600950"/>
              <a:gd name="connsiteX1913" fmla="*/ 4813686 w 6858000"/>
              <a:gd name="connsiteY1913" fmla="*/ 6940294 h 7600950"/>
              <a:gd name="connsiteX1914" fmla="*/ 4814362 w 6858000"/>
              <a:gd name="connsiteY1914" fmla="*/ 6945433 h 7600950"/>
              <a:gd name="connsiteX1915" fmla="*/ 4815667 w 6858000"/>
              <a:gd name="connsiteY1915" fmla="*/ 6947694 h 7600950"/>
              <a:gd name="connsiteX1916" fmla="*/ 4815667 w 6858000"/>
              <a:gd name="connsiteY1916" fmla="*/ 7284708 h 7600950"/>
              <a:gd name="connsiteX1917" fmla="*/ 4808266 w 6858000"/>
              <a:gd name="connsiteY1917" fmla="*/ 7297529 h 7600950"/>
              <a:gd name="connsiteX1918" fmla="*/ 4672948 w 6858000"/>
              <a:gd name="connsiteY1918" fmla="*/ 7375657 h 7600950"/>
              <a:gd name="connsiteX1919" fmla="*/ 4808266 w 6858000"/>
              <a:gd name="connsiteY1919" fmla="*/ 7453786 h 7600950"/>
              <a:gd name="connsiteX1920" fmla="*/ 4809570 w 6858000"/>
              <a:gd name="connsiteY1920" fmla="*/ 7456046 h 7600950"/>
              <a:gd name="connsiteX1921" fmla="*/ 4813686 w 6858000"/>
              <a:gd name="connsiteY1921" fmla="*/ 7459207 h 7600950"/>
              <a:gd name="connsiteX1922" fmla="*/ 4814362 w 6858000"/>
              <a:gd name="connsiteY1922" fmla="*/ 7464346 h 7600950"/>
              <a:gd name="connsiteX1923" fmla="*/ 4815667 w 6858000"/>
              <a:gd name="connsiteY1923" fmla="*/ 7466608 h 7600950"/>
              <a:gd name="connsiteX1924" fmla="*/ 4815667 w 6858000"/>
              <a:gd name="connsiteY1924" fmla="*/ 7600950 h 7600950"/>
              <a:gd name="connsiteX1925" fmla="*/ 4786064 w 6858000"/>
              <a:gd name="connsiteY1925" fmla="*/ 7600950 h 7600950"/>
              <a:gd name="connsiteX1926" fmla="*/ 4786064 w 6858000"/>
              <a:gd name="connsiteY1926" fmla="*/ 7492246 h 7600950"/>
              <a:gd name="connsiteX1927" fmla="*/ 4597773 w 6858000"/>
              <a:gd name="connsiteY1927" fmla="*/ 7600950 h 7600950"/>
              <a:gd name="connsiteX1928" fmla="*/ 4538555 w 6858000"/>
              <a:gd name="connsiteY1928" fmla="*/ 7600950 h 7600950"/>
              <a:gd name="connsiteX1929" fmla="*/ 4771262 w 6858000"/>
              <a:gd name="connsiteY1929" fmla="*/ 7466603 h 7600950"/>
              <a:gd name="connsiteX1930" fmla="*/ 4643347 w 6858000"/>
              <a:gd name="connsiteY1930" fmla="*/ 7392748 h 7600950"/>
              <a:gd name="connsiteX1931" fmla="*/ 4516400 w 6858000"/>
              <a:gd name="connsiteY1931" fmla="*/ 7466043 h 7600950"/>
              <a:gd name="connsiteX1932" fmla="*/ 4509000 w 6858000"/>
              <a:gd name="connsiteY1932" fmla="*/ 7468024 h 7600950"/>
              <a:gd name="connsiteX1933" fmla="*/ 4501599 w 6858000"/>
              <a:gd name="connsiteY1933" fmla="*/ 7466043 h 7600950"/>
              <a:gd name="connsiteX1934" fmla="*/ 4374652 w 6858000"/>
              <a:gd name="connsiteY1934" fmla="*/ 7392748 h 7600950"/>
              <a:gd name="connsiteX1935" fmla="*/ 4246737 w 6858000"/>
              <a:gd name="connsiteY1935" fmla="*/ 7466603 h 7600950"/>
              <a:gd name="connsiteX1936" fmla="*/ 4479444 w 6858000"/>
              <a:gd name="connsiteY1936" fmla="*/ 7600950 h 7600950"/>
              <a:gd name="connsiteX1937" fmla="*/ 4420227 w 6858000"/>
              <a:gd name="connsiteY1937" fmla="*/ 7600950 h 7600950"/>
              <a:gd name="connsiteX1938" fmla="*/ 4231937 w 6858000"/>
              <a:gd name="connsiteY1938" fmla="*/ 7492246 h 7600950"/>
              <a:gd name="connsiteX1939" fmla="*/ 4231937 w 6858000"/>
              <a:gd name="connsiteY1939" fmla="*/ 7600950 h 7600950"/>
              <a:gd name="connsiteX1940" fmla="*/ 3803802 w 6858000"/>
              <a:gd name="connsiteY1940" fmla="*/ 227592 h 7600950"/>
              <a:gd name="connsiteX1941" fmla="*/ 3893748 w 6858000"/>
              <a:gd name="connsiteY1941" fmla="*/ 175658 h 7600950"/>
              <a:gd name="connsiteX1942" fmla="*/ 3803802 w 6858000"/>
              <a:gd name="connsiteY1942" fmla="*/ 123726 h 7600950"/>
              <a:gd name="connsiteX1943" fmla="*/ 3803802 w 6858000"/>
              <a:gd name="connsiteY1943" fmla="*/ 1370632 h 7600950"/>
              <a:gd name="connsiteX1944" fmla="*/ 3923347 w 6858000"/>
              <a:gd name="connsiteY1944" fmla="*/ 1439655 h 7600950"/>
              <a:gd name="connsiteX1945" fmla="*/ 4066063 w 6858000"/>
              <a:gd name="connsiteY1945" fmla="*/ 1357254 h 7600950"/>
              <a:gd name="connsiteX1946" fmla="*/ 4066064 w 6858000"/>
              <a:gd name="connsiteY1946" fmla="*/ 1054422 h 7600950"/>
              <a:gd name="connsiteX1947" fmla="*/ 3803802 w 6858000"/>
              <a:gd name="connsiteY1947" fmla="*/ 1205831 h 7600950"/>
              <a:gd name="connsiteX1948" fmla="*/ 3803802 w 6858000"/>
              <a:gd name="connsiteY1948" fmla="*/ 1508679 h 7600950"/>
              <a:gd name="connsiteX1949" fmla="*/ 3893748 w 6858000"/>
              <a:gd name="connsiteY1949" fmla="*/ 1456745 h 7600950"/>
              <a:gd name="connsiteX1950" fmla="*/ 3803802 w 6858000"/>
              <a:gd name="connsiteY1950" fmla="*/ 1404812 h 7600950"/>
              <a:gd name="connsiteX1951" fmla="*/ 3803802 w 6858000"/>
              <a:gd name="connsiteY1951" fmla="*/ 1889546 h 7600950"/>
              <a:gd name="connsiteX1952" fmla="*/ 3923347 w 6858000"/>
              <a:gd name="connsiteY1952" fmla="*/ 1958569 h 7600950"/>
              <a:gd name="connsiteX1953" fmla="*/ 4066063 w 6858000"/>
              <a:gd name="connsiteY1953" fmla="*/ 1876168 h 7600950"/>
              <a:gd name="connsiteX1954" fmla="*/ 4066064 w 6858000"/>
              <a:gd name="connsiteY1954" fmla="*/ 1573335 h 7600950"/>
              <a:gd name="connsiteX1955" fmla="*/ 3803802 w 6858000"/>
              <a:gd name="connsiteY1955" fmla="*/ 1724744 h 7600950"/>
              <a:gd name="connsiteX1956" fmla="*/ 3803802 w 6858000"/>
              <a:gd name="connsiteY1956" fmla="*/ 2027593 h 7600950"/>
              <a:gd name="connsiteX1957" fmla="*/ 3893748 w 6858000"/>
              <a:gd name="connsiteY1957" fmla="*/ 1975659 h 7600950"/>
              <a:gd name="connsiteX1958" fmla="*/ 3803802 w 6858000"/>
              <a:gd name="connsiteY1958" fmla="*/ 1923726 h 7600950"/>
              <a:gd name="connsiteX1959" fmla="*/ 3803802 w 6858000"/>
              <a:gd name="connsiteY1959" fmla="*/ 3170632 h 7600950"/>
              <a:gd name="connsiteX1960" fmla="*/ 3923347 w 6858000"/>
              <a:gd name="connsiteY1960" fmla="*/ 3239655 h 7600950"/>
              <a:gd name="connsiteX1961" fmla="*/ 4066063 w 6858000"/>
              <a:gd name="connsiteY1961" fmla="*/ 3157254 h 7600950"/>
              <a:gd name="connsiteX1962" fmla="*/ 4066064 w 6858000"/>
              <a:gd name="connsiteY1962" fmla="*/ 2854422 h 7600950"/>
              <a:gd name="connsiteX1963" fmla="*/ 3803802 w 6858000"/>
              <a:gd name="connsiteY1963" fmla="*/ 3005831 h 7600950"/>
              <a:gd name="connsiteX1964" fmla="*/ 3803802 w 6858000"/>
              <a:gd name="connsiteY1964" fmla="*/ 3308679 h 7600950"/>
              <a:gd name="connsiteX1965" fmla="*/ 3893748 w 6858000"/>
              <a:gd name="connsiteY1965" fmla="*/ 3256745 h 7600950"/>
              <a:gd name="connsiteX1966" fmla="*/ 3803802 w 6858000"/>
              <a:gd name="connsiteY1966" fmla="*/ 3204812 h 7600950"/>
              <a:gd name="connsiteX1967" fmla="*/ 3803802 w 6858000"/>
              <a:gd name="connsiteY1967" fmla="*/ 3689540 h 7600950"/>
              <a:gd name="connsiteX1968" fmla="*/ 3923347 w 6858000"/>
              <a:gd name="connsiteY1968" fmla="*/ 3758563 h 7600950"/>
              <a:gd name="connsiteX1969" fmla="*/ 4066063 w 6858000"/>
              <a:gd name="connsiteY1969" fmla="*/ 3676162 h 7600950"/>
              <a:gd name="connsiteX1970" fmla="*/ 4066064 w 6858000"/>
              <a:gd name="connsiteY1970" fmla="*/ 3373335 h 7600950"/>
              <a:gd name="connsiteX1971" fmla="*/ 3803802 w 6858000"/>
              <a:gd name="connsiteY1971" fmla="*/ 3524738 h 7600950"/>
              <a:gd name="connsiteX1972" fmla="*/ 3803801 w 6858000"/>
              <a:gd name="connsiteY1972" fmla="*/ 746506 h 7600950"/>
              <a:gd name="connsiteX1973" fmla="*/ 4066063 w 6858000"/>
              <a:gd name="connsiteY1973" fmla="*/ 595081 h 7600950"/>
              <a:gd name="connsiteX1974" fmla="*/ 4066064 w 6858000"/>
              <a:gd name="connsiteY1974" fmla="*/ 292248 h 7600950"/>
              <a:gd name="connsiteX1975" fmla="*/ 3803801 w 6858000"/>
              <a:gd name="connsiteY1975" fmla="*/ 443657 h 7600950"/>
              <a:gd name="connsiteX1976" fmla="*/ 3803801 w 6858000"/>
              <a:gd name="connsiteY1976" fmla="*/ 2546506 h 7600950"/>
              <a:gd name="connsiteX1977" fmla="*/ 4066063 w 6858000"/>
              <a:gd name="connsiteY1977" fmla="*/ 2395081 h 7600950"/>
              <a:gd name="connsiteX1978" fmla="*/ 4066064 w 6858000"/>
              <a:gd name="connsiteY1978" fmla="*/ 2092249 h 7600950"/>
              <a:gd name="connsiteX1979" fmla="*/ 3803801 w 6858000"/>
              <a:gd name="connsiteY1979" fmla="*/ 2243658 h 7600950"/>
              <a:gd name="connsiteX1980" fmla="*/ 3803801 w 6858000"/>
              <a:gd name="connsiteY1980" fmla="*/ 3827586 h 7600950"/>
              <a:gd name="connsiteX1981" fmla="*/ 3893748 w 6858000"/>
              <a:gd name="connsiteY1981" fmla="*/ 3775652 h 7600950"/>
              <a:gd name="connsiteX1982" fmla="*/ 3803802 w 6858000"/>
              <a:gd name="connsiteY1982" fmla="*/ 3723720 h 7600950"/>
              <a:gd name="connsiteX1983" fmla="*/ 3803801 w 6858000"/>
              <a:gd name="connsiteY1983" fmla="*/ 4346499 h 7600950"/>
              <a:gd name="connsiteX1984" fmla="*/ 4066063 w 6858000"/>
              <a:gd name="connsiteY1984" fmla="*/ 4195075 h 7600950"/>
              <a:gd name="connsiteX1985" fmla="*/ 4066064 w 6858000"/>
              <a:gd name="connsiteY1985" fmla="*/ 3892243 h 7600950"/>
              <a:gd name="connsiteX1986" fmla="*/ 3803801 w 6858000"/>
              <a:gd name="connsiteY1986" fmla="*/ 4043652 h 7600950"/>
              <a:gd name="connsiteX1987" fmla="*/ 3803801 w 6858000"/>
              <a:gd name="connsiteY1987" fmla="*/ 4970626 h 7600950"/>
              <a:gd name="connsiteX1988" fmla="*/ 3923347 w 6858000"/>
              <a:gd name="connsiteY1988" fmla="*/ 5039649 h 7600950"/>
              <a:gd name="connsiteX1989" fmla="*/ 4066063 w 6858000"/>
              <a:gd name="connsiteY1989" fmla="*/ 4957247 h 7600950"/>
              <a:gd name="connsiteX1990" fmla="*/ 4066064 w 6858000"/>
              <a:gd name="connsiteY1990" fmla="*/ 4654415 h 7600950"/>
              <a:gd name="connsiteX1991" fmla="*/ 3803801 w 6858000"/>
              <a:gd name="connsiteY1991" fmla="*/ 4805825 h 7600950"/>
              <a:gd name="connsiteX1992" fmla="*/ 3803801 w 6858000"/>
              <a:gd name="connsiteY1992" fmla="*/ 5108673 h 7600950"/>
              <a:gd name="connsiteX1993" fmla="*/ 3893747 w 6858000"/>
              <a:gd name="connsiteY1993" fmla="*/ 5056739 h 7600950"/>
              <a:gd name="connsiteX1994" fmla="*/ 3803801 w 6858000"/>
              <a:gd name="connsiteY1994" fmla="*/ 5004806 h 7600950"/>
              <a:gd name="connsiteX1995" fmla="*/ 3803801 w 6858000"/>
              <a:gd name="connsiteY1995" fmla="*/ 5489539 h 7600950"/>
              <a:gd name="connsiteX1996" fmla="*/ 3923347 w 6858000"/>
              <a:gd name="connsiteY1996" fmla="*/ 5558563 h 7600950"/>
              <a:gd name="connsiteX1997" fmla="*/ 4066063 w 6858000"/>
              <a:gd name="connsiteY1997" fmla="*/ 5476162 h 7600950"/>
              <a:gd name="connsiteX1998" fmla="*/ 4066064 w 6858000"/>
              <a:gd name="connsiteY1998" fmla="*/ 5173330 h 7600950"/>
              <a:gd name="connsiteX1999" fmla="*/ 3803801 w 6858000"/>
              <a:gd name="connsiteY1999" fmla="*/ 5324737 h 7600950"/>
              <a:gd name="connsiteX2000" fmla="*/ 3803801 w 6858000"/>
              <a:gd name="connsiteY2000" fmla="*/ 5627587 h 7600950"/>
              <a:gd name="connsiteX2001" fmla="*/ 3893747 w 6858000"/>
              <a:gd name="connsiteY2001" fmla="*/ 5575653 h 7600950"/>
              <a:gd name="connsiteX2002" fmla="*/ 3803801 w 6858000"/>
              <a:gd name="connsiteY2002" fmla="*/ 5523721 h 7600950"/>
              <a:gd name="connsiteX2003" fmla="*/ 3803801 w 6858000"/>
              <a:gd name="connsiteY2003" fmla="*/ 6146500 h 7600950"/>
              <a:gd name="connsiteX2004" fmla="*/ 4066063 w 6858000"/>
              <a:gd name="connsiteY2004" fmla="*/ 5995075 h 7600950"/>
              <a:gd name="connsiteX2005" fmla="*/ 4066064 w 6858000"/>
              <a:gd name="connsiteY2005" fmla="*/ 5692243 h 7600950"/>
              <a:gd name="connsiteX2006" fmla="*/ 3803801 w 6858000"/>
              <a:gd name="connsiteY2006" fmla="*/ 5843652 h 7600950"/>
              <a:gd name="connsiteX2007" fmla="*/ 3803801 w 6858000"/>
              <a:gd name="connsiteY2007" fmla="*/ 6770628 h 7600950"/>
              <a:gd name="connsiteX2008" fmla="*/ 3923347 w 6858000"/>
              <a:gd name="connsiteY2008" fmla="*/ 6839651 h 7600950"/>
              <a:gd name="connsiteX2009" fmla="*/ 4066063 w 6858000"/>
              <a:gd name="connsiteY2009" fmla="*/ 6757250 h 7600950"/>
              <a:gd name="connsiteX2010" fmla="*/ 4066064 w 6858000"/>
              <a:gd name="connsiteY2010" fmla="*/ 6454417 h 7600950"/>
              <a:gd name="connsiteX2011" fmla="*/ 3803801 w 6858000"/>
              <a:gd name="connsiteY2011" fmla="*/ 6605827 h 7600950"/>
              <a:gd name="connsiteX2012" fmla="*/ 3803801 w 6858000"/>
              <a:gd name="connsiteY2012" fmla="*/ 6908675 h 7600950"/>
              <a:gd name="connsiteX2013" fmla="*/ 3893747 w 6858000"/>
              <a:gd name="connsiteY2013" fmla="*/ 6856741 h 7600950"/>
              <a:gd name="connsiteX2014" fmla="*/ 3803801 w 6858000"/>
              <a:gd name="connsiteY2014" fmla="*/ 6804809 h 7600950"/>
              <a:gd name="connsiteX2015" fmla="*/ 3803801 w 6858000"/>
              <a:gd name="connsiteY2015" fmla="*/ 7289542 h 7600950"/>
              <a:gd name="connsiteX2016" fmla="*/ 3923347 w 6858000"/>
              <a:gd name="connsiteY2016" fmla="*/ 7358565 h 7600950"/>
              <a:gd name="connsiteX2017" fmla="*/ 4066063 w 6858000"/>
              <a:gd name="connsiteY2017" fmla="*/ 7276164 h 7600950"/>
              <a:gd name="connsiteX2018" fmla="*/ 4066064 w 6858000"/>
              <a:gd name="connsiteY2018" fmla="*/ 6973331 h 7600950"/>
              <a:gd name="connsiteX2019" fmla="*/ 3803801 w 6858000"/>
              <a:gd name="connsiteY2019" fmla="*/ 7124741 h 7600950"/>
              <a:gd name="connsiteX2020" fmla="*/ 3803801 w 6858000"/>
              <a:gd name="connsiteY2020" fmla="*/ 7427589 h 7600950"/>
              <a:gd name="connsiteX2021" fmla="*/ 3893747 w 6858000"/>
              <a:gd name="connsiteY2021" fmla="*/ 7375655 h 7600950"/>
              <a:gd name="connsiteX2022" fmla="*/ 3803801 w 6858000"/>
              <a:gd name="connsiteY2022" fmla="*/ 7323722 h 7600950"/>
              <a:gd name="connsiteX2023" fmla="*/ 3684253 w 6858000"/>
              <a:gd name="connsiteY2023" fmla="*/ 175659 h 7600950"/>
              <a:gd name="connsiteX2024" fmla="*/ 3774197 w 6858000"/>
              <a:gd name="connsiteY2024" fmla="*/ 227591 h 7600950"/>
              <a:gd name="connsiteX2025" fmla="*/ 3774198 w 6858000"/>
              <a:gd name="connsiteY2025" fmla="*/ 123726 h 7600950"/>
              <a:gd name="connsiteX2026" fmla="*/ 3684253 w 6858000"/>
              <a:gd name="connsiteY2026" fmla="*/ 1456746 h 7600950"/>
              <a:gd name="connsiteX2027" fmla="*/ 3774197 w 6858000"/>
              <a:gd name="connsiteY2027" fmla="*/ 1508678 h 7600950"/>
              <a:gd name="connsiteX2028" fmla="*/ 3774198 w 6858000"/>
              <a:gd name="connsiteY2028" fmla="*/ 1404813 h 7600950"/>
              <a:gd name="connsiteX2029" fmla="*/ 3684253 w 6858000"/>
              <a:gd name="connsiteY2029" fmla="*/ 1975660 h 7600950"/>
              <a:gd name="connsiteX2030" fmla="*/ 3774197 w 6858000"/>
              <a:gd name="connsiteY2030" fmla="*/ 2027592 h 7600950"/>
              <a:gd name="connsiteX2031" fmla="*/ 3774198 w 6858000"/>
              <a:gd name="connsiteY2031" fmla="*/ 1923727 h 7600950"/>
              <a:gd name="connsiteX2032" fmla="*/ 3684253 w 6858000"/>
              <a:gd name="connsiteY2032" fmla="*/ 3256746 h 7600950"/>
              <a:gd name="connsiteX2033" fmla="*/ 3774197 w 6858000"/>
              <a:gd name="connsiteY2033" fmla="*/ 3308678 h 7600950"/>
              <a:gd name="connsiteX2034" fmla="*/ 3774198 w 6858000"/>
              <a:gd name="connsiteY2034" fmla="*/ 3204813 h 7600950"/>
              <a:gd name="connsiteX2035" fmla="*/ 3684253 w 6858000"/>
              <a:gd name="connsiteY2035" fmla="*/ 3775653 h 7600950"/>
              <a:gd name="connsiteX2036" fmla="*/ 3774197 w 6858000"/>
              <a:gd name="connsiteY2036" fmla="*/ 3827586 h 7600950"/>
              <a:gd name="connsiteX2037" fmla="*/ 3774198 w 6858000"/>
              <a:gd name="connsiteY2037" fmla="*/ 3723721 h 7600950"/>
              <a:gd name="connsiteX2038" fmla="*/ 3684252 w 6858000"/>
              <a:gd name="connsiteY2038" fmla="*/ 5056740 h 7600950"/>
              <a:gd name="connsiteX2039" fmla="*/ 3774197 w 6858000"/>
              <a:gd name="connsiteY2039" fmla="*/ 5108672 h 7600950"/>
              <a:gd name="connsiteX2040" fmla="*/ 3774197 w 6858000"/>
              <a:gd name="connsiteY2040" fmla="*/ 5004807 h 7600950"/>
              <a:gd name="connsiteX2041" fmla="*/ 3684252 w 6858000"/>
              <a:gd name="connsiteY2041" fmla="*/ 5575654 h 7600950"/>
              <a:gd name="connsiteX2042" fmla="*/ 3774197 w 6858000"/>
              <a:gd name="connsiteY2042" fmla="*/ 5627586 h 7600950"/>
              <a:gd name="connsiteX2043" fmla="*/ 3774197 w 6858000"/>
              <a:gd name="connsiteY2043" fmla="*/ 5523721 h 7600950"/>
              <a:gd name="connsiteX2044" fmla="*/ 3684252 w 6858000"/>
              <a:gd name="connsiteY2044" fmla="*/ 6856742 h 7600950"/>
              <a:gd name="connsiteX2045" fmla="*/ 3774197 w 6858000"/>
              <a:gd name="connsiteY2045" fmla="*/ 6908675 h 7600950"/>
              <a:gd name="connsiteX2046" fmla="*/ 3774197 w 6858000"/>
              <a:gd name="connsiteY2046" fmla="*/ 6804809 h 7600950"/>
              <a:gd name="connsiteX2047" fmla="*/ 3684252 w 6858000"/>
              <a:gd name="connsiteY2047" fmla="*/ 7375656 h 7600950"/>
              <a:gd name="connsiteX2048" fmla="*/ 3774197 w 6858000"/>
              <a:gd name="connsiteY2048" fmla="*/ 7427588 h 7600950"/>
              <a:gd name="connsiteX2049" fmla="*/ 3774197 w 6858000"/>
              <a:gd name="connsiteY2049" fmla="*/ 7323723 h 7600950"/>
              <a:gd name="connsiteX2050" fmla="*/ 3526738 w 6858000"/>
              <a:gd name="connsiteY2050" fmla="*/ 266605 h 7600950"/>
              <a:gd name="connsiteX2051" fmla="*/ 3788999 w 6858000"/>
              <a:gd name="connsiteY2051" fmla="*/ 418015 h 7600950"/>
              <a:gd name="connsiteX2052" fmla="*/ 4051263 w 6858000"/>
              <a:gd name="connsiteY2052" fmla="*/ 266605 h 7600950"/>
              <a:gd name="connsiteX2053" fmla="*/ 3923347 w 6858000"/>
              <a:gd name="connsiteY2053" fmla="*/ 192749 h 7600950"/>
              <a:gd name="connsiteX2054" fmla="*/ 3796400 w 6858000"/>
              <a:gd name="connsiteY2054" fmla="*/ 266045 h 7600950"/>
              <a:gd name="connsiteX2055" fmla="*/ 3789000 w 6858000"/>
              <a:gd name="connsiteY2055" fmla="*/ 268025 h 7600950"/>
              <a:gd name="connsiteX2056" fmla="*/ 3781599 w 6858000"/>
              <a:gd name="connsiteY2056" fmla="*/ 266045 h 7600950"/>
              <a:gd name="connsiteX2057" fmla="*/ 3654653 w 6858000"/>
              <a:gd name="connsiteY2057" fmla="*/ 192749 h 7600950"/>
              <a:gd name="connsiteX2058" fmla="*/ 3526738 w 6858000"/>
              <a:gd name="connsiteY2058" fmla="*/ 1028778 h 7600950"/>
              <a:gd name="connsiteX2059" fmla="*/ 3788999 w 6858000"/>
              <a:gd name="connsiteY2059" fmla="*/ 1180188 h 7600950"/>
              <a:gd name="connsiteX2060" fmla="*/ 4051263 w 6858000"/>
              <a:gd name="connsiteY2060" fmla="*/ 1028778 h 7600950"/>
              <a:gd name="connsiteX2061" fmla="*/ 3789000 w 6858000"/>
              <a:gd name="connsiteY2061" fmla="*/ 877353 h 7600950"/>
              <a:gd name="connsiteX2062" fmla="*/ 3526738 w 6858000"/>
              <a:gd name="connsiteY2062" fmla="*/ 1547692 h 7600950"/>
              <a:gd name="connsiteX2063" fmla="*/ 3788999 w 6858000"/>
              <a:gd name="connsiteY2063" fmla="*/ 1699102 h 7600950"/>
              <a:gd name="connsiteX2064" fmla="*/ 4051263 w 6858000"/>
              <a:gd name="connsiteY2064" fmla="*/ 1547692 h 7600950"/>
              <a:gd name="connsiteX2065" fmla="*/ 3923347 w 6858000"/>
              <a:gd name="connsiteY2065" fmla="*/ 1473836 h 7600950"/>
              <a:gd name="connsiteX2066" fmla="*/ 3796400 w 6858000"/>
              <a:gd name="connsiteY2066" fmla="*/ 1547132 h 7600950"/>
              <a:gd name="connsiteX2067" fmla="*/ 3789000 w 6858000"/>
              <a:gd name="connsiteY2067" fmla="*/ 1549112 h 7600950"/>
              <a:gd name="connsiteX2068" fmla="*/ 3781599 w 6858000"/>
              <a:gd name="connsiteY2068" fmla="*/ 1547132 h 7600950"/>
              <a:gd name="connsiteX2069" fmla="*/ 3654653 w 6858000"/>
              <a:gd name="connsiteY2069" fmla="*/ 1473836 h 7600950"/>
              <a:gd name="connsiteX2070" fmla="*/ 3526738 w 6858000"/>
              <a:gd name="connsiteY2070" fmla="*/ 2066605 h 7600950"/>
              <a:gd name="connsiteX2071" fmla="*/ 3788999 w 6858000"/>
              <a:gd name="connsiteY2071" fmla="*/ 2218015 h 7600950"/>
              <a:gd name="connsiteX2072" fmla="*/ 4051263 w 6858000"/>
              <a:gd name="connsiteY2072" fmla="*/ 2066605 h 7600950"/>
              <a:gd name="connsiteX2073" fmla="*/ 3923347 w 6858000"/>
              <a:gd name="connsiteY2073" fmla="*/ 1992750 h 7600950"/>
              <a:gd name="connsiteX2074" fmla="*/ 3796400 w 6858000"/>
              <a:gd name="connsiteY2074" fmla="*/ 2066045 h 7600950"/>
              <a:gd name="connsiteX2075" fmla="*/ 3789000 w 6858000"/>
              <a:gd name="connsiteY2075" fmla="*/ 2068026 h 7600950"/>
              <a:gd name="connsiteX2076" fmla="*/ 3781599 w 6858000"/>
              <a:gd name="connsiteY2076" fmla="*/ 2066045 h 7600950"/>
              <a:gd name="connsiteX2077" fmla="*/ 3654653 w 6858000"/>
              <a:gd name="connsiteY2077" fmla="*/ 1992750 h 7600950"/>
              <a:gd name="connsiteX2078" fmla="*/ 3526738 w 6858000"/>
              <a:gd name="connsiteY2078" fmla="*/ 2828778 h 7600950"/>
              <a:gd name="connsiteX2079" fmla="*/ 3788999 w 6858000"/>
              <a:gd name="connsiteY2079" fmla="*/ 2980188 h 7600950"/>
              <a:gd name="connsiteX2080" fmla="*/ 4051263 w 6858000"/>
              <a:gd name="connsiteY2080" fmla="*/ 2828778 h 7600950"/>
              <a:gd name="connsiteX2081" fmla="*/ 3789000 w 6858000"/>
              <a:gd name="connsiteY2081" fmla="*/ 2677353 h 7600950"/>
              <a:gd name="connsiteX2082" fmla="*/ 3526738 w 6858000"/>
              <a:gd name="connsiteY2082" fmla="*/ 3347692 h 7600950"/>
              <a:gd name="connsiteX2083" fmla="*/ 3788999 w 6858000"/>
              <a:gd name="connsiteY2083" fmla="*/ 3499102 h 7600950"/>
              <a:gd name="connsiteX2084" fmla="*/ 4051263 w 6858000"/>
              <a:gd name="connsiteY2084" fmla="*/ 3347692 h 7600950"/>
              <a:gd name="connsiteX2085" fmla="*/ 3923347 w 6858000"/>
              <a:gd name="connsiteY2085" fmla="*/ 3273836 h 7600950"/>
              <a:gd name="connsiteX2086" fmla="*/ 3796400 w 6858000"/>
              <a:gd name="connsiteY2086" fmla="*/ 3347132 h 7600950"/>
              <a:gd name="connsiteX2087" fmla="*/ 3789000 w 6858000"/>
              <a:gd name="connsiteY2087" fmla="*/ 3349112 h 7600950"/>
              <a:gd name="connsiteX2088" fmla="*/ 3781599 w 6858000"/>
              <a:gd name="connsiteY2088" fmla="*/ 3347132 h 7600950"/>
              <a:gd name="connsiteX2089" fmla="*/ 3654653 w 6858000"/>
              <a:gd name="connsiteY2089" fmla="*/ 3273836 h 7600950"/>
              <a:gd name="connsiteX2090" fmla="*/ 3526737 w 6858000"/>
              <a:gd name="connsiteY2090" fmla="*/ 3866599 h 7600950"/>
              <a:gd name="connsiteX2091" fmla="*/ 3788999 w 6858000"/>
              <a:gd name="connsiteY2091" fmla="*/ 4018009 h 7600950"/>
              <a:gd name="connsiteX2092" fmla="*/ 4051262 w 6858000"/>
              <a:gd name="connsiteY2092" fmla="*/ 3866599 h 7600950"/>
              <a:gd name="connsiteX2093" fmla="*/ 3923347 w 6858000"/>
              <a:gd name="connsiteY2093" fmla="*/ 3792744 h 7600950"/>
              <a:gd name="connsiteX2094" fmla="*/ 3796400 w 6858000"/>
              <a:gd name="connsiteY2094" fmla="*/ 3866039 h 7600950"/>
              <a:gd name="connsiteX2095" fmla="*/ 3789000 w 6858000"/>
              <a:gd name="connsiteY2095" fmla="*/ 3868020 h 7600950"/>
              <a:gd name="connsiteX2096" fmla="*/ 3781599 w 6858000"/>
              <a:gd name="connsiteY2096" fmla="*/ 3866039 h 7600950"/>
              <a:gd name="connsiteX2097" fmla="*/ 3654653 w 6858000"/>
              <a:gd name="connsiteY2097" fmla="*/ 3792744 h 7600950"/>
              <a:gd name="connsiteX2098" fmla="*/ 3526737 w 6858000"/>
              <a:gd name="connsiteY2098" fmla="*/ 4628772 h 7600950"/>
              <a:gd name="connsiteX2099" fmla="*/ 3788999 w 6858000"/>
              <a:gd name="connsiteY2099" fmla="*/ 4780182 h 7600950"/>
              <a:gd name="connsiteX2100" fmla="*/ 4051262 w 6858000"/>
              <a:gd name="connsiteY2100" fmla="*/ 4628772 h 7600950"/>
              <a:gd name="connsiteX2101" fmla="*/ 3789000 w 6858000"/>
              <a:gd name="connsiteY2101" fmla="*/ 4477346 h 7600950"/>
              <a:gd name="connsiteX2102" fmla="*/ 3526737 w 6858000"/>
              <a:gd name="connsiteY2102" fmla="*/ 5147686 h 7600950"/>
              <a:gd name="connsiteX2103" fmla="*/ 3788999 w 6858000"/>
              <a:gd name="connsiteY2103" fmla="*/ 5299096 h 7600950"/>
              <a:gd name="connsiteX2104" fmla="*/ 4051262 w 6858000"/>
              <a:gd name="connsiteY2104" fmla="*/ 5147686 h 7600950"/>
              <a:gd name="connsiteX2105" fmla="*/ 3923347 w 6858000"/>
              <a:gd name="connsiteY2105" fmla="*/ 5073830 h 7600950"/>
              <a:gd name="connsiteX2106" fmla="*/ 3796400 w 6858000"/>
              <a:gd name="connsiteY2106" fmla="*/ 5147126 h 7600950"/>
              <a:gd name="connsiteX2107" fmla="*/ 3789000 w 6858000"/>
              <a:gd name="connsiteY2107" fmla="*/ 5149106 h 7600950"/>
              <a:gd name="connsiteX2108" fmla="*/ 3781599 w 6858000"/>
              <a:gd name="connsiteY2108" fmla="*/ 5147126 h 7600950"/>
              <a:gd name="connsiteX2109" fmla="*/ 3654653 w 6858000"/>
              <a:gd name="connsiteY2109" fmla="*/ 5073830 h 7600950"/>
              <a:gd name="connsiteX2110" fmla="*/ 3526737 w 6858000"/>
              <a:gd name="connsiteY2110" fmla="*/ 5666600 h 7600950"/>
              <a:gd name="connsiteX2111" fmla="*/ 3788999 w 6858000"/>
              <a:gd name="connsiteY2111" fmla="*/ 5818009 h 7600950"/>
              <a:gd name="connsiteX2112" fmla="*/ 4051262 w 6858000"/>
              <a:gd name="connsiteY2112" fmla="*/ 5666600 h 7600950"/>
              <a:gd name="connsiteX2113" fmla="*/ 3923347 w 6858000"/>
              <a:gd name="connsiteY2113" fmla="*/ 5592744 h 7600950"/>
              <a:gd name="connsiteX2114" fmla="*/ 3796400 w 6858000"/>
              <a:gd name="connsiteY2114" fmla="*/ 5666040 h 7600950"/>
              <a:gd name="connsiteX2115" fmla="*/ 3789000 w 6858000"/>
              <a:gd name="connsiteY2115" fmla="*/ 5668020 h 7600950"/>
              <a:gd name="connsiteX2116" fmla="*/ 3781599 w 6858000"/>
              <a:gd name="connsiteY2116" fmla="*/ 5666040 h 7600950"/>
              <a:gd name="connsiteX2117" fmla="*/ 3654653 w 6858000"/>
              <a:gd name="connsiteY2117" fmla="*/ 5592744 h 7600950"/>
              <a:gd name="connsiteX2118" fmla="*/ 3526737 w 6858000"/>
              <a:gd name="connsiteY2118" fmla="*/ 6428774 h 7600950"/>
              <a:gd name="connsiteX2119" fmla="*/ 3788999 w 6858000"/>
              <a:gd name="connsiteY2119" fmla="*/ 6580185 h 7600950"/>
              <a:gd name="connsiteX2120" fmla="*/ 4051262 w 6858000"/>
              <a:gd name="connsiteY2120" fmla="*/ 6428774 h 7600950"/>
              <a:gd name="connsiteX2121" fmla="*/ 3789000 w 6858000"/>
              <a:gd name="connsiteY2121" fmla="*/ 6277349 h 7600950"/>
              <a:gd name="connsiteX2122" fmla="*/ 3526737 w 6858000"/>
              <a:gd name="connsiteY2122" fmla="*/ 6947688 h 7600950"/>
              <a:gd name="connsiteX2123" fmla="*/ 3788999 w 6858000"/>
              <a:gd name="connsiteY2123" fmla="*/ 7099098 h 7600950"/>
              <a:gd name="connsiteX2124" fmla="*/ 4051262 w 6858000"/>
              <a:gd name="connsiteY2124" fmla="*/ 6947688 h 7600950"/>
              <a:gd name="connsiteX2125" fmla="*/ 3923347 w 6858000"/>
              <a:gd name="connsiteY2125" fmla="*/ 6873832 h 7600950"/>
              <a:gd name="connsiteX2126" fmla="*/ 3796400 w 6858000"/>
              <a:gd name="connsiteY2126" fmla="*/ 6947128 h 7600950"/>
              <a:gd name="connsiteX2127" fmla="*/ 3789000 w 6858000"/>
              <a:gd name="connsiteY2127" fmla="*/ 6949108 h 7600950"/>
              <a:gd name="connsiteX2128" fmla="*/ 3781599 w 6858000"/>
              <a:gd name="connsiteY2128" fmla="*/ 6947128 h 7600950"/>
              <a:gd name="connsiteX2129" fmla="*/ 3654653 w 6858000"/>
              <a:gd name="connsiteY2129" fmla="*/ 6873832 h 7600950"/>
              <a:gd name="connsiteX2130" fmla="*/ 3511937 w 6858000"/>
              <a:gd name="connsiteY2130" fmla="*/ 1357254 h 7600950"/>
              <a:gd name="connsiteX2131" fmla="*/ 3654652 w 6858000"/>
              <a:gd name="connsiteY2131" fmla="*/ 1439655 h 7600950"/>
              <a:gd name="connsiteX2132" fmla="*/ 3774198 w 6858000"/>
              <a:gd name="connsiteY2132" fmla="*/ 1370633 h 7600950"/>
              <a:gd name="connsiteX2133" fmla="*/ 3774198 w 6858000"/>
              <a:gd name="connsiteY2133" fmla="*/ 1205830 h 7600950"/>
              <a:gd name="connsiteX2134" fmla="*/ 3511937 w 6858000"/>
              <a:gd name="connsiteY2134" fmla="*/ 1054422 h 7600950"/>
              <a:gd name="connsiteX2135" fmla="*/ 3511937 w 6858000"/>
              <a:gd name="connsiteY2135" fmla="*/ 1876168 h 7600950"/>
              <a:gd name="connsiteX2136" fmla="*/ 3654652 w 6858000"/>
              <a:gd name="connsiteY2136" fmla="*/ 1958569 h 7600950"/>
              <a:gd name="connsiteX2137" fmla="*/ 3774198 w 6858000"/>
              <a:gd name="connsiteY2137" fmla="*/ 1889546 h 7600950"/>
              <a:gd name="connsiteX2138" fmla="*/ 3774198 w 6858000"/>
              <a:gd name="connsiteY2138" fmla="*/ 1724743 h 7600950"/>
              <a:gd name="connsiteX2139" fmla="*/ 3511937 w 6858000"/>
              <a:gd name="connsiteY2139" fmla="*/ 1573335 h 7600950"/>
              <a:gd name="connsiteX2140" fmla="*/ 3511937 w 6858000"/>
              <a:gd name="connsiteY2140" fmla="*/ 3157254 h 7600950"/>
              <a:gd name="connsiteX2141" fmla="*/ 3654652 w 6858000"/>
              <a:gd name="connsiteY2141" fmla="*/ 3239655 h 7600950"/>
              <a:gd name="connsiteX2142" fmla="*/ 3774198 w 6858000"/>
              <a:gd name="connsiteY2142" fmla="*/ 3170633 h 7600950"/>
              <a:gd name="connsiteX2143" fmla="*/ 3774198 w 6858000"/>
              <a:gd name="connsiteY2143" fmla="*/ 3005830 h 7600950"/>
              <a:gd name="connsiteX2144" fmla="*/ 3511937 w 6858000"/>
              <a:gd name="connsiteY2144" fmla="*/ 2854422 h 7600950"/>
              <a:gd name="connsiteX2145" fmla="*/ 3511937 w 6858000"/>
              <a:gd name="connsiteY2145" fmla="*/ 3676162 h 7600950"/>
              <a:gd name="connsiteX2146" fmla="*/ 3654652 w 6858000"/>
              <a:gd name="connsiteY2146" fmla="*/ 3758563 h 7600950"/>
              <a:gd name="connsiteX2147" fmla="*/ 3774198 w 6858000"/>
              <a:gd name="connsiteY2147" fmla="*/ 3689540 h 7600950"/>
              <a:gd name="connsiteX2148" fmla="*/ 3774198 w 6858000"/>
              <a:gd name="connsiteY2148" fmla="*/ 3524737 h 7600950"/>
              <a:gd name="connsiteX2149" fmla="*/ 3511937 w 6858000"/>
              <a:gd name="connsiteY2149" fmla="*/ 3373335 h 7600950"/>
              <a:gd name="connsiteX2150" fmla="*/ 3511937 w 6858000"/>
              <a:gd name="connsiteY2150" fmla="*/ 4957247 h 7600950"/>
              <a:gd name="connsiteX2151" fmla="*/ 3654652 w 6858000"/>
              <a:gd name="connsiteY2151" fmla="*/ 5039649 h 7600950"/>
              <a:gd name="connsiteX2152" fmla="*/ 3774197 w 6858000"/>
              <a:gd name="connsiteY2152" fmla="*/ 4970627 h 7600950"/>
              <a:gd name="connsiteX2153" fmla="*/ 3774197 w 6858000"/>
              <a:gd name="connsiteY2153" fmla="*/ 4805823 h 7600950"/>
              <a:gd name="connsiteX2154" fmla="*/ 3511937 w 6858000"/>
              <a:gd name="connsiteY2154" fmla="*/ 4654415 h 7600950"/>
              <a:gd name="connsiteX2155" fmla="*/ 3511937 w 6858000"/>
              <a:gd name="connsiteY2155" fmla="*/ 5476162 h 7600950"/>
              <a:gd name="connsiteX2156" fmla="*/ 3654652 w 6858000"/>
              <a:gd name="connsiteY2156" fmla="*/ 5558563 h 7600950"/>
              <a:gd name="connsiteX2157" fmla="*/ 3774197 w 6858000"/>
              <a:gd name="connsiteY2157" fmla="*/ 5489540 h 7600950"/>
              <a:gd name="connsiteX2158" fmla="*/ 3774197 w 6858000"/>
              <a:gd name="connsiteY2158" fmla="*/ 5324737 h 7600950"/>
              <a:gd name="connsiteX2159" fmla="*/ 3511937 w 6858000"/>
              <a:gd name="connsiteY2159" fmla="*/ 5173330 h 7600950"/>
              <a:gd name="connsiteX2160" fmla="*/ 3511937 w 6858000"/>
              <a:gd name="connsiteY2160" fmla="*/ 6757250 h 7600950"/>
              <a:gd name="connsiteX2161" fmla="*/ 3654652 w 6858000"/>
              <a:gd name="connsiteY2161" fmla="*/ 6839651 h 7600950"/>
              <a:gd name="connsiteX2162" fmla="*/ 3774197 w 6858000"/>
              <a:gd name="connsiteY2162" fmla="*/ 6770629 h 7600950"/>
              <a:gd name="connsiteX2163" fmla="*/ 3774197 w 6858000"/>
              <a:gd name="connsiteY2163" fmla="*/ 6605826 h 7600950"/>
              <a:gd name="connsiteX2164" fmla="*/ 3511937 w 6858000"/>
              <a:gd name="connsiteY2164" fmla="*/ 6454417 h 7600950"/>
              <a:gd name="connsiteX2165" fmla="*/ 3511937 w 6858000"/>
              <a:gd name="connsiteY2165" fmla="*/ 7276164 h 7600950"/>
              <a:gd name="connsiteX2166" fmla="*/ 3654652 w 6858000"/>
              <a:gd name="connsiteY2166" fmla="*/ 7358565 h 7600950"/>
              <a:gd name="connsiteX2167" fmla="*/ 3774197 w 6858000"/>
              <a:gd name="connsiteY2167" fmla="*/ 7289543 h 7600950"/>
              <a:gd name="connsiteX2168" fmla="*/ 3774197 w 6858000"/>
              <a:gd name="connsiteY2168" fmla="*/ 7124739 h 7600950"/>
              <a:gd name="connsiteX2169" fmla="*/ 3511937 w 6858000"/>
              <a:gd name="connsiteY2169" fmla="*/ 6973331 h 7600950"/>
              <a:gd name="connsiteX2170" fmla="*/ 3511936 w 6858000"/>
              <a:gd name="connsiteY2170" fmla="*/ 595081 h 7600950"/>
              <a:gd name="connsiteX2171" fmla="*/ 3774197 w 6858000"/>
              <a:gd name="connsiteY2171" fmla="*/ 746505 h 7600950"/>
              <a:gd name="connsiteX2172" fmla="*/ 3774198 w 6858000"/>
              <a:gd name="connsiteY2172" fmla="*/ 443657 h 7600950"/>
              <a:gd name="connsiteX2173" fmla="*/ 3511937 w 6858000"/>
              <a:gd name="connsiteY2173" fmla="*/ 292248 h 7600950"/>
              <a:gd name="connsiteX2174" fmla="*/ 3511936 w 6858000"/>
              <a:gd name="connsiteY2174" fmla="*/ 2395081 h 7600950"/>
              <a:gd name="connsiteX2175" fmla="*/ 3774197 w 6858000"/>
              <a:gd name="connsiteY2175" fmla="*/ 2546505 h 7600950"/>
              <a:gd name="connsiteX2176" fmla="*/ 3774198 w 6858000"/>
              <a:gd name="connsiteY2176" fmla="*/ 2243657 h 7600950"/>
              <a:gd name="connsiteX2177" fmla="*/ 3511937 w 6858000"/>
              <a:gd name="connsiteY2177" fmla="*/ 2092249 h 7600950"/>
              <a:gd name="connsiteX2178" fmla="*/ 3511936 w 6858000"/>
              <a:gd name="connsiteY2178" fmla="*/ 4195075 h 7600950"/>
              <a:gd name="connsiteX2179" fmla="*/ 3774197 w 6858000"/>
              <a:gd name="connsiteY2179" fmla="*/ 4346499 h 7600950"/>
              <a:gd name="connsiteX2180" fmla="*/ 3774197 w 6858000"/>
              <a:gd name="connsiteY2180" fmla="*/ 4043651 h 7600950"/>
              <a:gd name="connsiteX2181" fmla="*/ 3511937 w 6858000"/>
              <a:gd name="connsiteY2181" fmla="*/ 3892243 h 7600950"/>
              <a:gd name="connsiteX2182" fmla="*/ 3511936 w 6858000"/>
              <a:gd name="connsiteY2182" fmla="*/ 5995075 h 7600950"/>
              <a:gd name="connsiteX2183" fmla="*/ 3774197 w 6858000"/>
              <a:gd name="connsiteY2183" fmla="*/ 6146500 h 7600950"/>
              <a:gd name="connsiteX2184" fmla="*/ 3774197 w 6858000"/>
              <a:gd name="connsiteY2184" fmla="*/ 5843651 h 7600950"/>
              <a:gd name="connsiteX2185" fmla="*/ 3511937 w 6858000"/>
              <a:gd name="connsiteY2185" fmla="*/ 5692243 h 7600950"/>
              <a:gd name="connsiteX2186" fmla="*/ 3482333 w 6858000"/>
              <a:gd name="connsiteY2186" fmla="*/ 603623 h 7600950"/>
              <a:gd name="connsiteX2187" fmla="*/ 3482333 w 6858000"/>
              <a:gd name="connsiteY2187" fmla="*/ 266609 h 7600950"/>
              <a:gd name="connsiteX2188" fmla="*/ 3483637 w 6858000"/>
              <a:gd name="connsiteY2188" fmla="*/ 264350 h 7600950"/>
              <a:gd name="connsiteX2189" fmla="*/ 3484313 w 6858000"/>
              <a:gd name="connsiteY2189" fmla="*/ 259208 h 7600950"/>
              <a:gd name="connsiteX2190" fmla="*/ 3488430 w 6858000"/>
              <a:gd name="connsiteY2190" fmla="*/ 256048 h 7600950"/>
              <a:gd name="connsiteX2191" fmla="*/ 3489734 w 6858000"/>
              <a:gd name="connsiteY2191" fmla="*/ 253788 h 7600950"/>
              <a:gd name="connsiteX2192" fmla="*/ 3625052 w 6858000"/>
              <a:gd name="connsiteY2192" fmla="*/ 175658 h 7600950"/>
              <a:gd name="connsiteX2193" fmla="*/ 3489734 w 6858000"/>
              <a:gd name="connsiteY2193" fmla="*/ 97531 h 7600950"/>
              <a:gd name="connsiteX2194" fmla="*/ 3482333 w 6858000"/>
              <a:gd name="connsiteY2194" fmla="*/ 84709 h 7600950"/>
              <a:gd name="connsiteX2195" fmla="*/ 3482333 w 6858000"/>
              <a:gd name="connsiteY2195" fmla="*/ 0 h 7600950"/>
              <a:gd name="connsiteX2196" fmla="*/ 3511937 w 6858000"/>
              <a:gd name="connsiteY2196" fmla="*/ 0 h 7600950"/>
              <a:gd name="connsiteX2197" fmla="*/ 3511937 w 6858000"/>
              <a:gd name="connsiteY2197" fmla="*/ 76167 h 7600950"/>
              <a:gd name="connsiteX2198" fmla="*/ 3654652 w 6858000"/>
              <a:gd name="connsiteY2198" fmla="*/ 158568 h 7600950"/>
              <a:gd name="connsiteX2199" fmla="*/ 3774198 w 6858000"/>
              <a:gd name="connsiteY2199" fmla="*/ 89546 h 7600950"/>
              <a:gd name="connsiteX2200" fmla="*/ 3774198 w 6858000"/>
              <a:gd name="connsiteY2200" fmla="*/ 0 h 7600950"/>
              <a:gd name="connsiteX2201" fmla="*/ 3803802 w 6858000"/>
              <a:gd name="connsiteY2201" fmla="*/ 0 h 7600950"/>
              <a:gd name="connsiteX2202" fmla="*/ 3803802 w 6858000"/>
              <a:gd name="connsiteY2202" fmla="*/ 89545 h 7600950"/>
              <a:gd name="connsiteX2203" fmla="*/ 3923347 w 6858000"/>
              <a:gd name="connsiteY2203" fmla="*/ 158568 h 7600950"/>
              <a:gd name="connsiteX2204" fmla="*/ 4066063 w 6858000"/>
              <a:gd name="connsiteY2204" fmla="*/ 76167 h 7600950"/>
              <a:gd name="connsiteX2205" fmla="*/ 4066063 w 6858000"/>
              <a:gd name="connsiteY2205" fmla="*/ 0 h 7600950"/>
              <a:gd name="connsiteX2206" fmla="*/ 4095667 w 6858000"/>
              <a:gd name="connsiteY2206" fmla="*/ 0 h 7600950"/>
              <a:gd name="connsiteX2207" fmla="*/ 4095667 w 6858000"/>
              <a:gd name="connsiteY2207" fmla="*/ 84709 h 7600950"/>
              <a:gd name="connsiteX2208" fmla="*/ 4088266 w 6858000"/>
              <a:gd name="connsiteY2208" fmla="*/ 97531 h 7600950"/>
              <a:gd name="connsiteX2209" fmla="*/ 3952948 w 6858000"/>
              <a:gd name="connsiteY2209" fmla="*/ 175658 h 7600950"/>
              <a:gd name="connsiteX2210" fmla="*/ 4088266 w 6858000"/>
              <a:gd name="connsiteY2210" fmla="*/ 253788 h 7600950"/>
              <a:gd name="connsiteX2211" fmla="*/ 4089571 w 6858000"/>
              <a:gd name="connsiteY2211" fmla="*/ 256048 h 7600950"/>
              <a:gd name="connsiteX2212" fmla="*/ 4093686 w 6858000"/>
              <a:gd name="connsiteY2212" fmla="*/ 259209 h 7600950"/>
              <a:gd name="connsiteX2213" fmla="*/ 4094362 w 6858000"/>
              <a:gd name="connsiteY2213" fmla="*/ 264348 h 7600950"/>
              <a:gd name="connsiteX2214" fmla="*/ 4095667 w 6858000"/>
              <a:gd name="connsiteY2214" fmla="*/ 266609 h 7600950"/>
              <a:gd name="connsiteX2215" fmla="*/ 4095667 w 6858000"/>
              <a:gd name="connsiteY2215" fmla="*/ 603623 h 7600950"/>
              <a:gd name="connsiteX2216" fmla="*/ 4088266 w 6858000"/>
              <a:gd name="connsiteY2216" fmla="*/ 616444 h 7600950"/>
              <a:gd name="connsiteX2217" fmla="*/ 3796400 w 6858000"/>
              <a:gd name="connsiteY2217" fmla="*/ 784958 h 7600950"/>
              <a:gd name="connsiteX2218" fmla="*/ 3789000 w 6858000"/>
              <a:gd name="connsiteY2218" fmla="*/ 786939 h 7600950"/>
              <a:gd name="connsiteX2219" fmla="*/ 3781599 w 6858000"/>
              <a:gd name="connsiteY2219" fmla="*/ 784958 h 7600950"/>
              <a:gd name="connsiteX2220" fmla="*/ 3489734 w 6858000"/>
              <a:gd name="connsiteY2220" fmla="*/ 616444 h 7600950"/>
              <a:gd name="connsiteX2221" fmla="*/ 3482333 w 6858000"/>
              <a:gd name="connsiteY2221" fmla="*/ 603623 h 7600950"/>
              <a:gd name="connsiteX2222" fmla="*/ 3482333 w 6858000"/>
              <a:gd name="connsiteY2222" fmla="*/ 2403623 h 7600950"/>
              <a:gd name="connsiteX2223" fmla="*/ 3482333 w 6858000"/>
              <a:gd name="connsiteY2223" fmla="*/ 2066610 h 7600950"/>
              <a:gd name="connsiteX2224" fmla="*/ 3483637 w 6858000"/>
              <a:gd name="connsiteY2224" fmla="*/ 2064351 h 7600950"/>
              <a:gd name="connsiteX2225" fmla="*/ 3484313 w 6858000"/>
              <a:gd name="connsiteY2225" fmla="*/ 2059208 h 7600950"/>
              <a:gd name="connsiteX2226" fmla="*/ 3488430 w 6858000"/>
              <a:gd name="connsiteY2226" fmla="*/ 2056048 h 7600950"/>
              <a:gd name="connsiteX2227" fmla="*/ 3489734 w 6858000"/>
              <a:gd name="connsiteY2227" fmla="*/ 2053788 h 7600950"/>
              <a:gd name="connsiteX2228" fmla="*/ 3625052 w 6858000"/>
              <a:gd name="connsiteY2228" fmla="*/ 1975659 h 7600950"/>
              <a:gd name="connsiteX2229" fmla="*/ 3489734 w 6858000"/>
              <a:gd name="connsiteY2229" fmla="*/ 1897531 h 7600950"/>
              <a:gd name="connsiteX2230" fmla="*/ 3482333 w 6858000"/>
              <a:gd name="connsiteY2230" fmla="*/ 1884710 h 7600950"/>
              <a:gd name="connsiteX2231" fmla="*/ 3482333 w 6858000"/>
              <a:gd name="connsiteY2231" fmla="*/ 1547696 h 7600950"/>
              <a:gd name="connsiteX2232" fmla="*/ 3483637 w 6858000"/>
              <a:gd name="connsiteY2232" fmla="*/ 1545437 h 7600950"/>
              <a:gd name="connsiteX2233" fmla="*/ 3484313 w 6858000"/>
              <a:gd name="connsiteY2233" fmla="*/ 1540295 h 7600950"/>
              <a:gd name="connsiteX2234" fmla="*/ 3488430 w 6858000"/>
              <a:gd name="connsiteY2234" fmla="*/ 1537134 h 7600950"/>
              <a:gd name="connsiteX2235" fmla="*/ 3489734 w 6858000"/>
              <a:gd name="connsiteY2235" fmla="*/ 1534875 h 7600950"/>
              <a:gd name="connsiteX2236" fmla="*/ 3625052 w 6858000"/>
              <a:gd name="connsiteY2236" fmla="*/ 1456746 h 7600950"/>
              <a:gd name="connsiteX2237" fmla="*/ 3489734 w 6858000"/>
              <a:gd name="connsiteY2237" fmla="*/ 1378617 h 7600950"/>
              <a:gd name="connsiteX2238" fmla="*/ 3482333 w 6858000"/>
              <a:gd name="connsiteY2238" fmla="*/ 1365796 h 7600950"/>
              <a:gd name="connsiteX2239" fmla="*/ 3482333 w 6858000"/>
              <a:gd name="connsiteY2239" fmla="*/ 1028782 h 7600950"/>
              <a:gd name="connsiteX2240" fmla="*/ 3483637 w 6858000"/>
              <a:gd name="connsiteY2240" fmla="*/ 1026524 h 7600950"/>
              <a:gd name="connsiteX2241" fmla="*/ 3484313 w 6858000"/>
              <a:gd name="connsiteY2241" fmla="*/ 1021381 h 7600950"/>
              <a:gd name="connsiteX2242" fmla="*/ 3488430 w 6858000"/>
              <a:gd name="connsiteY2242" fmla="*/ 1018221 h 7600950"/>
              <a:gd name="connsiteX2243" fmla="*/ 3489734 w 6858000"/>
              <a:gd name="connsiteY2243" fmla="*/ 1015961 h 7600950"/>
              <a:gd name="connsiteX2244" fmla="*/ 3781599 w 6858000"/>
              <a:gd name="connsiteY2244" fmla="*/ 847446 h 7600950"/>
              <a:gd name="connsiteX2245" fmla="*/ 3796400 w 6858000"/>
              <a:gd name="connsiteY2245" fmla="*/ 847446 h 7600950"/>
              <a:gd name="connsiteX2246" fmla="*/ 4088266 w 6858000"/>
              <a:gd name="connsiteY2246" fmla="*/ 1015961 h 7600950"/>
              <a:gd name="connsiteX2247" fmla="*/ 4089571 w 6858000"/>
              <a:gd name="connsiteY2247" fmla="*/ 1018221 h 7600950"/>
              <a:gd name="connsiteX2248" fmla="*/ 4093686 w 6858000"/>
              <a:gd name="connsiteY2248" fmla="*/ 1021382 h 7600950"/>
              <a:gd name="connsiteX2249" fmla="*/ 4094362 w 6858000"/>
              <a:gd name="connsiteY2249" fmla="*/ 1026521 h 7600950"/>
              <a:gd name="connsiteX2250" fmla="*/ 4095667 w 6858000"/>
              <a:gd name="connsiteY2250" fmla="*/ 1028782 h 7600950"/>
              <a:gd name="connsiteX2251" fmla="*/ 4095667 w 6858000"/>
              <a:gd name="connsiteY2251" fmla="*/ 1365796 h 7600950"/>
              <a:gd name="connsiteX2252" fmla="*/ 4088266 w 6858000"/>
              <a:gd name="connsiteY2252" fmla="*/ 1378617 h 7600950"/>
              <a:gd name="connsiteX2253" fmla="*/ 3952948 w 6858000"/>
              <a:gd name="connsiteY2253" fmla="*/ 1456746 h 7600950"/>
              <a:gd name="connsiteX2254" fmla="*/ 4088266 w 6858000"/>
              <a:gd name="connsiteY2254" fmla="*/ 1534875 h 7600950"/>
              <a:gd name="connsiteX2255" fmla="*/ 4089571 w 6858000"/>
              <a:gd name="connsiteY2255" fmla="*/ 1537134 h 7600950"/>
              <a:gd name="connsiteX2256" fmla="*/ 4093686 w 6858000"/>
              <a:gd name="connsiteY2256" fmla="*/ 1540296 h 7600950"/>
              <a:gd name="connsiteX2257" fmla="*/ 4094362 w 6858000"/>
              <a:gd name="connsiteY2257" fmla="*/ 1545435 h 7600950"/>
              <a:gd name="connsiteX2258" fmla="*/ 4095667 w 6858000"/>
              <a:gd name="connsiteY2258" fmla="*/ 1547696 h 7600950"/>
              <a:gd name="connsiteX2259" fmla="*/ 4095667 w 6858000"/>
              <a:gd name="connsiteY2259" fmla="*/ 1884710 h 7600950"/>
              <a:gd name="connsiteX2260" fmla="*/ 4088266 w 6858000"/>
              <a:gd name="connsiteY2260" fmla="*/ 1897531 h 7600950"/>
              <a:gd name="connsiteX2261" fmla="*/ 3952948 w 6858000"/>
              <a:gd name="connsiteY2261" fmla="*/ 1975659 h 7600950"/>
              <a:gd name="connsiteX2262" fmla="*/ 4088266 w 6858000"/>
              <a:gd name="connsiteY2262" fmla="*/ 2053788 h 7600950"/>
              <a:gd name="connsiteX2263" fmla="*/ 4089571 w 6858000"/>
              <a:gd name="connsiteY2263" fmla="*/ 2056048 h 7600950"/>
              <a:gd name="connsiteX2264" fmla="*/ 4093686 w 6858000"/>
              <a:gd name="connsiteY2264" fmla="*/ 2059209 h 7600950"/>
              <a:gd name="connsiteX2265" fmla="*/ 4094362 w 6858000"/>
              <a:gd name="connsiteY2265" fmla="*/ 2064348 h 7600950"/>
              <a:gd name="connsiteX2266" fmla="*/ 4095667 w 6858000"/>
              <a:gd name="connsiteY2266" fmla="*/ 2066610 h 7600950"/>
              <a:gd name="connsiteX2267" fmla="*/ 4095667 w 6858000"/>
              <a:gd name="connsiteY2267" fmla="*/ 2403623 h 7600950"/>
              <a:gd name="connsiteX2268" fmla="*/ 4088266 w 6858000"/>
              <a:gd name="connsiteY2268" fmla="*/ 2416444 h 7600950"/>
              <a:gd name="connsiteX2269" fmla="*/ 3796400 w 6858000"/>
              <a:gd name="connsiteY2269" fmla="*/ 2584959 h 7600950"/>
              <a:gd name="connsiteX2270" fmla="*/ 3789000 w 6858000"/>
              <a:gd name="connsiteY2270" fmla="*/ 2586939 h 7600950"/>
              <a:gd name="connsiteX2271" fmla="*/ 3781599 w 6858000"/>
              <a:gd name="connsiteY2271" fmla="*/ 2584959 h 7600950"/>
              <a:gd name="connsiteX2272" fmla="*/ 3489734 w 6858000"/>
              <a:gd name="connsiteY2272" fmla="*/ 2416444 h 7600950"/>
              <a:gd name="connsiteX2273" fmla="*/ 3482333 w 6858000"/>
              <a:gd name="connsiteY2273" fmla="*/ 2403623 h 7600950"/>
              <a:gd name="connsiteX2274" fmla="*/ 3482333 w 6858000"/>
              <a:gd name="connsiteY2274" fmla="*/ 4203618 h 7600950"/>
              <a:gd name="connsiteX2275" fmla="*/ 3482333 w 6858000"/>
              <a:gd name="connsiteY2275" fmla="*/ 3866604 h 7600950"/>
              <a:gd name="connsiteX2276" fmla="*/ 3483637 w 6858000"/>
              <a:gd name="connsiteY2276" fmla="*/ 3864345 h 7600950"/>
              <a:gd name="connsiteX2277" fmla="*/ 3484313 w 6858000"/>
              <a:gd name="connsiteY2277" fmla="*/ 3859203 h 7600950"/>
              <a:gd name="connsiteX2278" fmla="*/ 3488429 w 6858000"/>
              <a:gd name="connsiteY2278" fmla="*/ 3856041 h 7600950"/>
              <a:gd name="connsiteX2279" fmla="*/ 3489734 w 6858000"/>
              <a:gd name="connsiteY2279" fmla="*/ 3853782 h 7600950"/>
              <a:gd name="connsiteX2280" fmla="*/ 3625052 w 6858000"/>
              <a:gd name="connsiteY2280" fmla="*/ 3775652 h 7600950"/>
              <a:gd name="connsiteX2281" fmla="*/ 3489734 w 6858000"/>
              <a:gd name="connsiteY2281" fmla="*/ 3697525 h 7600950"/>
              <a:gd name="connsiteX2282" fmla="*/ 3482333 w 6858000"/>
              <a:gd name="connsiteY2282" fmla="*/ 3684704 h 7600950"/>
              <a:gd name="connsiteX2283" fmla="*/ 3482333 w 6858000"/>
              <a:gd name="connsiteY2283" fmla="*/ 3347696 h 7600950"/>
              <a:gd name="connsiteX2284" fmla="*/ 3483637 w 6858000"/>
              <a:gd name="connsiteY2284" fmla="*/ 3345437 h 7600950"/>
              <a:gd name="connsiteX2285" fmla="*/ 3484313 w 6858000"/>
              <a:gd name="connsiteY2285" fmla="*/ 3340295 h 7600950"/>
              <a:gd name="connsiteX2286" fmla="*/ 3488430 w 6858000"/>
              <a:gd name="connsiteY2286" fmla="*/ 3337134 h 7600950"/>
              <a:gd name="connsiteX2287" fmla="*/ 3489734 w 6858000"/>
              <a:gd name="connsiteY2287" fmla="*/ 3334875 h 7600950"/>
              <a:gd name="connsiteX2288" fmla="*/ 3625052 w 6858000"/>
              <a:gd name="connsiteY2288" fmla="*/ 3256746 h 7600950"/>
              <a:gd name="connsiteX2289" fmla="*/ 3489734 w 6858000"/>
              <a:gd name="connsiteY2289" fmla="*/ 3178617 h 7600950"/>
              <a:gd name="connsiteX2290" fmla="*/ 3482333 w 6858000"/>
              <a:gd name="connsiteY2290" fmla="*/ 3165796 h 7600950"/>
              <a:gd name="connsiteX2291" fmla="*/ 3482333 w 6858000"/>
              <a:gd name="connsiteY2291" fmla="*/ 2828782 h 7600950"/>
              <a:gd name="connsiteX2292" fmla="*/ 3483637 w 6858000"/>
              <a:gd name="connsiteY2292" fmla="*/ 2826524 h 7600950"/>
              <a:gd name="connsiteX2293" fmla="*/ 3484313 w 6858000"/>
              <a:gd name="connsiteY2293" fmla="*/ 2821381 h 7600950"/>
              <a:gd name="connsiteX2294" fmla="*/ 3488430 w 6858000"/>
              <a:gd name="connsiteY2294" fmla="*/ 2818221 h 7600950"/>
              <a:gd name="connsiteX2295" fmla="*/ 3489734 w 6858000"/>
              <a:gd name="connsiteY2295" fmla="*/ 2815961 h 7600950"/>
              <a:gd name="connsiteX2296" fmla="*/ 3781599 w 6858000"/>
              <a:gd name="connsiteY2296" fmla="*/ 2647446 h 7600950"/>
              <a:gd name="connsiteX2297" fmla="*/ 3796400 w 6858000"/>
              <a:gd name="connsiteY2297" fmla="*/ 2647446 h 7600950"/>
              <a:gd name="connsiteX2298" fmla="*/ 4088266 w 6858000"/>
              <a:gd name="connsiteY2298" fmla="*/ 2815961 h 7600950"/>
              <a:gd name="connsiteX2299" fmla="*/ 4089571 w 6858000"/>
              <a:gd name="connsiteY2299" fmla="*/ 2818221 h 7600950"/>
              <a:gd name="connsiteX2300" fmla="*/ 4093686 w 6858000"/>
              <a:gd name="connsiteY2300" fmla="*/ 2821382 h 7600950"/>
              <a:gd name="connsiteX2301" fmla="*/ 4094362 w 6858000"/>
              <a:gd name="connsiteY2301" fmla="*/ 2826521 h 7600950"/>
              <a:gd name="connsiteX2302" fmla="*/ 4095667 w 6858000"/>
              <a:gd name="connsiteY2302" fmla="*/ 2828782 h 7600950"/>
              <a:gd name="connsiteX2303" fmla="*/ 4095667 w 6858000"/>
              <a:gd name="connsiteY2303" fmla="*/ 3165796 h 7600950"/>
              <a:gd name="connsiteX2304" fmla="*/ 4088266 w 6858000"/>
              <a:gd name="connsiteY2304" fmla="*/ 3178617 h 7600950"/>
              <a:gd name="connsiteX2305" fmla="*/ 3952948 w 6858000"/>
              <a:gd name="connsiteY2305" fmla="*/ 3256746 h 7600950"/>
              <a:gd name="connsiteX2306" fmla="*/ 4088266 w 6858000"/>
              <a:gd name="connsiteY2306" fmla="*/ 3334875 h 7600950"/>
              <a:gd name="connsiteX2307" fmla="*/ 4089571 w 6858000"/>
              <a:gd name="connsiteY2307" fmla="*/ 3337134 h 7600950"/>
              <a:gd name="connsiteX2308" fmla="*/ 4093686 w 6858000"/>
              <a:gd name="connsiteY2308" fmla="*/ 3340296 h 7600950"/>
              <a:gd name="connsiteX2309" fmla="*/ 4094362 w 6858000"/>
              <a:gd name="connsiteY2309" fmla="*/ 3345435 h 7600950"/>
              <a:gd name="connsiteX2310" fmla="*/ 4095667 w 6858000"/>
              <a:gd name="connsiteY2310" fmla="*/ 3347696 h 7600950"/>
              <a:gd name="connsiteX2311" fmla="*/ 4095667 w 6858000"/>
              <a:gd name="connsiteY2311" fmla="*/ 3684704 h 7600950"/>
              <a:gd name="connsiteX2312" fmla="*/ 4088266 w 6858000"/>
              <a:gd name="connsiteY2312" fmla="*/ 3697525 h 7600950"/>
              <a:gd name="connsiteX2313" fmla="*/ 3952948 w 6858000"/>
              <a:gd name="connsiteY2313" fmla="*/ 3775652 h 7600950"/>
              <a:gd name="connsiteX2314" fmla="*/ 4088266 w 6858000"/>
              <a:gd name="connsiteY2314" fmla="*/ 3853782 h 7600950"/>
              <a:gd name="connsiteX2315" fmla="*/ 4089570 w 6858000"/>
              <a:gd name="connsiteY2315" fmla="*/ 3856041 h 7600950"/>
              <a:gd name="connsiteX2316" fmla="*/ 4093686 w 6858000"/>
              <a:gd name="connsiteY2316" fmla="*/ 3859203 h 7600950"/>
              <a:gd name="connsiteX2317" fmla="*/ 4094362 w 6858000"/>
              <a:gd name="connsiteY2317" fmla="*/ 3864343 h 7600950"/>
              <a:gd name="connsiteX2318" fmla="*/ 4095667 w 6858000"/>
              <a:gd name="connsiteY2318" fmla="*/ 3866604 h 7600950"/>
              <a:gd name="connsiteX2319" fmla="*/ 4095667 w 6858000"/>
              <a:gd name="connsiteY2319" fmla="*/ 4203618 h 7600950"/>
              <a:gd name="connsiteX2320" fmla="*/ 4088266 w 6858000"/>
              <a:gd name="connsiteY2320" fmla="*/ 4216438 h 7600950"/>
              <a:gd name="connsiteX2321" fmla="*/ 3796400 w 6858000"/>
              <a:gd name="connsiteY2321" fmla="*/ 4384951 h 7600950"/>
              <a:gd name="connsiteX2322" fmla="*/ 3789000 w 6858000"/>
              <a:gd name="connsiteY2322" fmla="*/ 4386934 h 7600950"/>
              <a:gd name="connsiteX2323" fmla="*/ 3781599 w 6858000"/>
              <a:gd name="connsiteY2323" fmla="*/ 4384951 h 7600950"/>
              <a:gd name="connsiteX2324" fmla="*/ 3489734 w 6858000"/>
              <a:gd name="connsiteY2324" fmla="*/ 4216438 h 7600950"/>
              <a:gd name="connsiteX2325" fmla="*/ 3482333 w 6858000"/>
              <a:gd name="connsiteY2325" fmla="*/ 4203618 h 7600950"/>
              <a:gd name="connsiteX2326" fmla="*/ 3482333 w 6858000"/>
              <a:gd name="connsiteY2326" fmla="*/ 6003618 h 7600950"/>
              <a:gd name="connsiteX2327" fmla="*/ 3482333 w 6858000"/>
              <a:gd name="connsiteY2327" fmla="*/ 5666604 h 7600950"/>
              <a:gd name="connsiteX2328" fmla="*/ 3483637 w 6858000"/>
              <a:gd name="connsiteY2328" fmla="*/ 5664345 h 7600950"/>
              <a:gd name="connsiteX2329" fmla="*/ 3484313 w 6858000"/>
              <a:gd name="connsiteY2329" fmla="*/ 5659203 h 7600950"/>
              <a:gd name="connsiteX2330" fmla="*/ 3488429 w 6858000"/>
              <a:gd name="connsiteY2330" fmla="*/ 5656042 h 7600950"/>
              <a:gd name="connsiteX2331" fmla="*/ 3489734 w 6858000"/>
              <a:gd name="connsiteY2331" fmla="*/ 5653783 h 7600950"/>
              <a:gd name="connsiteX2332" fmla="*/ 3625052 w 6858000"/>
              <a:gd name="connsiteY2332" fmla="*/ 5575653 h 7600950"/>
              <a:gd name="connsiteX2333" fmla="*/ 3489734 w 6858000"/>
              <a:gd name="connsiteY2333" fmla="*/ 5497524 h 7600950"/>
              <a:gd name="connsiteX2334" fmla="*/ 3482333 w 6858000"/>
              <a:gd name="connsiteY2334" fmla="*/ 5484703 h 7600950"/>
              <a:gd name="connsiteX2335" fmla="*/ 3482333 w 6858000"/>
              <a:gd name="connsiteY2335" fmla="*/ 5147690 h 7600950"/>
              <a:gd name="connsiteX2336" fmla="*/ 3483637 w 6858000"/>
              <a:gd name="connsiteY2336" fmla="*/ 5145432 h 7600950"/>
              <a:gd name="connsiteX2337" fmla="*/ 3484313 w 6858000"/>
              <a:gd name="connsiteY2337" fmla="*/ 5140289 h 7600950"/>
              <a:gd name="connsiteX2338" fmla="*/ 3488429 w 6858000"/>
              <a:gd name="connsiteY2338" fmla="*/ 5137128 h 7600950"/>
              <a:gd name="connsiteX2339" fmla="*/ 3489734 w 6858000"/>
              <a:gd name="connsiteY2339" fmla="*/ 5134868 h 7600950"/>
              <a:gd name="connsiteX2340" fmla="*/ 3625052 w 6858000"/>
              <a:gd name="connsiteY2340" fmla="*/ 5056740 h 7600950"/>
              <a:gd name="connsiteX2341" fmla="*/ 3489734 w 6858000"/>
              <a:gd name="connsiteY2341" fmla="*/ 4978611 h 7600950"/>
              <a:gd name="connsiteX2342" fmla="*/ 3482333 w 6858000"/>
              <a:gd name="connsiteY2342" fmla="*/ 4965790 h 7600950"/>
              <a:gd name="connsiteX2343" fmla="*/ 3482333 w 6858000"/>
              <a:gd name="connsiteY2343" fmla="*/ 4628776 h 7600950"/>
              <a:gd name="connsiteX2344" fmla="*/ 3483637 w 6858000"/>
              <a:gd name="connsiteY2344" fmla="*/ 4626517 h 7600950"/>
              <a:gd name="connsiteX2345" fmla="*/ 3484313 w 6858000"/>
              <a:gd name="connsiteY2345" fmla="*/ 4621374 h 7600950"/>
              <a:gd name="connsiteX2346" fmla="*/ 3488429 w 6858000"/>
              <a:gd name="connsiteY2346" fmla="*/ 4618214 h 7600950"/>
              <a:gd name="connsiteX2347" fmla="*/ 3489734 w 6858000"/>
              <a:gd name="connsiteY2347" fmla="*/ 4615955 h 7600950"/>
              <a:gd name="connsiteX2348" fmla="*/ 3781599 w 6858000"/>
              <a:gd name="connsiteY2348" fmla="*/ 4447440 h 7600950"/>
              <a:gd name="connsiteX2349" fmla="*/ 3796400 w 6858000"/>
              <a:gd name="connsiteY2349" fmla="*/ 4447440 h 7600950"/>
              <a:gd name="connsiteX2350" fmla="*/ 4088266 w 6858000"/>
              <a:gd name="connsiteY2350" fmla="*/ 4615955 h 7600950"/>
              <a:gd name="connsiteX2351" fmla="*/ 4089570 w 6858000"/>
              <a:gd name="connsiteY2351" fmla="*/ 4618214 h 7600950"/>
              <a:gd name="connsiteX2352" fmla="*/ 4093686 w 6858000"/>
              <a:gd name="connsiteY2352" fmla="*/ 4621376 h 7600950"/>
              <a:gd name="connsiteX2353" fmla="*/ 4094362 w 6858000"/>
              <a:gd name="connsiteY2353" fmla="*/ 4626515 h 7600950"/>
              <a:gd name="connsiteX2354" fmla="*/ 4095667 w 6858000"/>
              <a:gd name="connsiteY2354" fmla="*/ 4628776 h 7600950"/>
              <a:gd name="connsiteX2355" fmla="*/ 4095667 w 6858000"/>
              <a:gd name="connsiteY2355" fmla="*/ 4965790 h 7600950"/>
              <a:gd name="connsiteX2356" fmla="*/ 4088266 w 6858000"/>
              <a:gd name="connsiteY2356" fmla="*/ 4978611 h 7600950"/>
              <a:gd name="connsiteX2357" fmla="*/ 3952948 w 6858000"/>
              <a:gd name="connsiteY2357" fmla="*/ 5056740 h 7600950"/>
              <a:gd name="connsiteX2358" fmla="*/ 4088266 w 6858000"/>
              <a:gd name="connsiteY2358" fmla="*/ 5134868 h 7600950"/>
              <a:gd name="connsiteX2359" fmla="*/ 4089570 w 6858000"/>
              <a:gd name="connsiteY2359" fmla="*/ 5137128 h 7600950"/>
              <a:gd name="connsiteX2360" fmla="*/ 4093686 w 6858000"/>
              <a:gd name="connsiteY2360" fmla="*/ 5140290 h 7600950"/>
              <a:gd name="connsiteX2361" fmla="*/ 4094362 w 6858000"/>
              <a:gd name="connsiteY2361" fmla="*/ 5145429 h 7600950"/>
              <a:gd name="connsiteX2362" fmla="*/ 4095667 w 6858000"/>
              <a:gd name="connsiteY2362" fmla="*/ 5147690 h 7600950"/>
              <a:gd name="connsiteX2363" fmla="*/ 4095667 w 6858000"/>
              <a:gd name="connsiteY2363" fmla="*/ 5484703 h 7600950"/>
              <a:gd name="connsiteX2364" fmla="*/ 4088266 w 6858000"/>
              <a:gd name="connsiteY2364" fmla="*/ 5497524 h 7600950"/>
              <a:gd name="connsiteX2365" fmla="*/ 3952948 w 6858000"/>
              <a:gd name="connsiteY2365" fmla="*/ 5575653 h 7600950"/>
              <a:gd name="connsiteX2366" fmla="*/ 4088266 w 6858000"/>
              <a:gd name="connsiteY2366" fmla="*/ 5653783 h 7600950"/>
              <a:gd name="connsiteX2367" fmla="*/ 4089570 w 6858000"/>
              <a:gd name="connsiteY2367" fmla="*/ 5656042 h 7600950"/>
              <a:gd name="connsiteX2368" fmla="*/ 4093686 w 6858000"/>
              <a:gd name="connsiteY2368" fmla="*/ 5659203 h 7600950"/>
              <a:gd name="connsiteX2369" fmla="*/ 4094362 w 6858000"/>
              <a:gd name="connsiteY2369" fmla="*/ 5664343 h 7600950"/>
              <a:gd name="connsiteX2370" fmla="*/ 4095667 w 6858000"/>
              <a:gd name="connsiteY2370" fmla="*/ 5666604 h 7600950"/>
              <a:gd name="connsiteX2371" fmla="*/ 4095667 w 6858000"/>
              <a:gd name="connsiteY2371" fmla="*/ 6003618 h 7600950"/>
              <a:gd name="connsiteX2372" fmla="*/ 4088266 w 6858000"/>
              <a:gd name="connsiteY2372" fmla="*/ 6016439 h 7600950"/>
              <a:gd name="connsiteX2373" fmla="*/ 3796400 w 6858000"/>
              <a:gd name="connsiteY2373" fmla="*/ 6184953 h 7600950"/>
              <a:gd name="connsiteX2374" fmla="*/ 3789000 w 6858000"/>
              <a:gd name="connsiteY2374" fmla="*/ 6186933 h 7600950"/>
              <a:gd name="connsiteX2375" fmla="*/ 3781599 w 6858000"/>
              <a:gd name="connsiteY2375" fmla="*/ 6184953 h 7600950"/>
              <a:gd name="connsiteX2376" fmla="*/ 3489734 w 6858000"/>
              <a:gd name="connsiteY2376" fmla="*/ 6016439 h 7600950"/>
              <a:gd name="connsiteX2377" fmla="*/ 3482333 w 6858000"/>
              <a:gd name="connsiteY2377" fmla="*/ 6003618 h 7600950"/>
              <a:gd name="connsiteX2378" fmla="*/ 3482333 w 6858000"/>
              <a:gd name="connsiteY2378" fmla="*/ 7600950 h 7600950"/>
              <a:gd name="connsiteX2379" fmla="*/ 3482333 w 6858000"/>
              <a:gd name="connsiteY2379" fmla="*/ 7466606 h 7600950"/>
              <a:gd name="connsiteX2380" fmla="*/ 3483637 w 6858000"/>
              <a:gd name="connsiteY2380" fmla="*/ 7464347 h 7600950"/>
              <a:gd name="connsiteX2381" fmla="*/ 3484313 w 6858000"/>
              <a:gd name="connsiteY2381" fmla="*/ 7459204 h 7600950"/>
              <a:gd name="connsiteX2382" fmla="*/ 3488429 w 6858000"/>
              <a:gd name="connsiteY2382" fmla="*/ 7456044 h 7600950"/>
              <a:gd name="connsiteX2383" fmla="*/ 3489734 w 6858000"/>
              <a:gd name="connsiteY2383" fmla="*/ 7453784 h 7600950"/>
              <a:gd name="connsiteX2384" fmla="*/ 3625052 w 6858000"/>
              <a:gd name="connsiteY2384" fmla="*/ 7375655 h 7600950"/>
              <a:gd name="connsiteX2385" fmla="*/ 3489734 w 6858000"/>
              <a:gd name="connsiteY2385" fmla="*/ 7297527 h 7600950"/>
              <a:gd name="connsiteX2386" fmla="*/ 3482333 w 6858000"/>
              <a:gd name="connsiteY2386" fmla="*/ 7284706 h 7600950"/>
              <a:gd name="connsiteX2387" fmla="*/ 3482333 w 6858000"/>
              <a:gd name="connsiteY2387" fmla="*/ 6947692 h 7600950"/>
              <a:gd name="connsiteX2388" fmla="*/ 3483637 w 6858000"/>
              <a:gd name="connsiteY2388" fmla="*/ 6945433 h 7600950"/>
              <a:gd name="connsiteX2389" fmla="*/ 3484313 w 6858000"/>
              <a:gd name="connsiteY2389" fmla="*/ 6940291 h 7600950"/>
              <a:gd name="connsiteX2390" fmla="*/ 3488429 w 6858000"/>
              <a:gd name="connsiteY2390" fmla="*/ 6937130 h 7600950"/>
              <a:gd name="connsiteX2391" fmla="*/ 3489734 w 6858000"/>
              <a:gd name="connsiteY2391" fmla="*/ 6934871 h 7600950"/>
              <a:gd name="connsiteX2392" fmla="*/ 3625052 w 6858000"/>
              <a:gd name="connsiteY2392" fmla="*/ 6856742 h 7600950"/>
              <a:gd name="connsiteX2393" fmla="*/ 3489734 w 6858000"/>
              <a:gd name="connsiteY2393" fmla="*/ 6778614 h 7600950"/>
              <a:gd name="connsiteX2394" fmla="*/ 3482333 w 6858000"/>
              <a:gd name="connsiteY2394" fmla="*/ 6765793 h 7600950"/>
              <a:gd name="connsiteX2395" fmla="*/ 3482333 w 6858000"/>
              <a:gd name="connsiteY2395" fmla="*/ 6428778 h 7600950"/>
              <a:gd name="connsiteX2396" fmla="*/ 3483637 w 6858000"/>
              <a:gd name="connsiteY2396" fmla="*/ 6426519 h 7600950"/>
              <a:gd name="connsiteX2397" fmla="*/ 3484313 w 6858000"/>
              <a:gd name="connsiteY2397" fmla="*/ 6421377 h 7600950"/>
              <a:gd name="connsiteX2398" fmla="*/ 3488429 w 6858000"/>
              <a:gd name="connsiteY2398" fmla="*/ 6418217 h 7600950"/>
              <a:gd name="connsiteX2399" fmla="*/ 3489734 w 6858000"/>
              <a:gd name="connsiteY2399" fmla="*/ 6415957 h 7600950"/>
              <a:gd name="connsiteX2400" fmla="*/ 3781599 w 6858000"/>
              <a:gd name="connsiteY2400" fmla="*/ 6247442 h 7600950"/>
              <a:gd name="connsiteX2401" fmla="*/ 3796400 w 6858000"/>
              <a:gd name="connsiteY2401" fmla="*/ 6247442 h 7600950"/>
              <a:gd name="connsiteX2402" fmla="*/ 4088266 w 6858000"/>
              <a:gd name="connsiteY2402" fmla="*/ 6415957 h 7600950"/>
              <a:gd name="connsiteX2403" fmla="*/ 4089570 w 6858000"/>
              <a:gd name="connsiteY2403" fmla="*/ 6418217 h 7600950"/>
              <a:gd name="connsiteX2404" fmla="*/ 4093686 w 6858000"/>
              <a:gd name="connsiteY2404" fmla="*/ 6421377 h 7600950"/>
              <a:gd name="connsiteX2405" fmla="*/ 4094362 w 6858000"/>
              <a:gd name="connsiteY2405" fmla="*/ 6426516 h 7600950"/>
              <a:gd name="connsiteX2406" fmla="*/ 4095667 w 6858000"/>
              <a:gd name="connsiteY2406" fmla="*/ 6428778 h 7600950"/>
              <a:gd name="connsiteX2407" fmla="*/ 4095667 w 6858000"/>
              <a:gd name="connsiteY2407" fmla="*/ 6765793 h 7600950"/>
              <a:gd name="connsiteX2408" fmla="*/ 4088266 w 6858000"/>
              <a:gd name="connsiteY2408" fmla="*/ 6778614 h 7600950"/>
              <a:gd name="connsiteX2409" fmla="*/ 3952948 w 6858000"/>
              <a:gd name="connsiteY2409" fmla="*/ 6856742 h 7600950"/>
              <a:gd name="connsiteX2410" fmla="*/ 4088266 w 6858000"/>
              <a:gd name="connsiteY2410" fmla="*/ 6934871 h 7600950"/>
              <a:gd name="connsiteX2411" fmla="*/ 4089570 w 6858000"/>
              <a:gd name="connsiteY2411" fmla="*/ 6937130 h 7600950"/>
              <a:gd name="connsiteX2412" fmla="*/ 4093686 w 6858000"/>
              <a:gd name="connsiteY2412" fmla="*/ 6940292 h 7600950"/>
              <a:gd name="connsiteX2413" fmla="*/ 4094362 w 6858000"/>
              <a:gd name="connsiteY2413" fmla="*/ 6945431 h 7600950"/>
              <a:gd name="connsiteX2414" fmla="*/ 4095667 w 6858000"/>
              <a:gd name="connsiteY2414" fmla="*/ 6947692 h 7600950"/>
              <a:gd name="connsiteX2415" fmla="*/ 4095667 w 6858000"/>
              <a:gd name="connsiteY2415" fmla="*/ 7284706 h 7600950"/>
              <a:gd name="connsiteX2416" fmla="*/ 4088266 w 6858000"/>
              <a:gd name="connsiteY2416" fmla="*/ 7297527 h 7600950"/>
              <a:gd name="connsiteX2417" fmla="*/ 3952948 w 6858000"/>
              <a:gd name="connsiteY2417" fmla="*/ 7375655 h 7600950"/>
              <a:gd name="connsiteX2418" fmla="*/ 4088266 w 6858000"/>
              <a:gd name="connsiteY2418" fmla="*/ 7453784 h 7600950"/>
              <a:gd name="connsiteX2419" fmla="*/ 4089570 w 6858000"/>
              <a:gd name="connsiteY2419" fmla="*/ 7456044 h 7600950"/>
              <a:gd name="connsiteX2420" fmla="*/ 4093686 w 6858000"/>
              <a:gd name="connsiteY2420" fmla="*/ 7459205 h 7600950"/>
              <a:gd name="connsiteX2421" fmla="*/ 4094362 w 6858000"/>
              <a:gd name="connsiteY2421" fmla="*/ 7464344 h 7600950"/>
              <a:gd name="connsiteX2422" fmla="*/ 4095667 w 6858000"/>
              <a:gd name="connsiteY2422" fmla="*/ 7466606 h 7600950"/>
              <a:gd name="connsiteX2423" fmla="*/ 4095667 w 6858000"/>
              <a:gd name="connsiteY2423" fmla="*/ 7600950 h 7600950"/>
              <a:gd name="connsiteX2424" fmla="*/ 4066064 w 6858000"/>
              <a:gd name="connsiteY2424" fmla="*/ 7600950 h 7600950"/>
              <a:gd name="connsiteX2425" fmla="*/ 4066064 w 6858000"/>
              <a:gd name="connsiteY2425" fmla="*/ 7492245 h 7600950"/>
              <a:gd name="connsiteX2426" fmla="*/ 3877771 w 6858000"/>
              <a:gd name="connsiteY2426" fmla="*/ 7600950 h 7600950"/>
              <a:gd name="connsiteX2427" fmla="*/ 3818551 w 6858000"/>
              <a:gd name="connsiteY2427" fmla="*/ 7600950 h 7600950"/>
              <a:gd name="connsiteX2428" fmla="*/ 4051262 w 6858000"/>
              <a:gd name="connsiteY2428" fmla="*/ 7466602 h 7600950"/>
              <a:gd name="connsiteX2429" fmla="*/ 3923347 w 6858000"/>
              <a:gd name="connsiteY2429" fmla="*/ 7392746 h 7600950"/>
              <a:gd name="connsiteX2430" fmla="*/ 3796400 w 6858000"/>
              <a:gd name="connsiteY2430" fmla="*/ 7466041 h 7600950"/>
              <a:gd name="connsiteX2431" fmla="*/ 3789000 w 6858000"/>
              <a:gd name="connsiteY2431" fmla="*/ 7468022 h 7600950"/>
              <a:gd name="connsiteX2432" fmla="*/ 3781599 w 6858000"/>
              <a:gd name="connsiteY2432" fmla="*/ 7466041 h 7600950"/>
              <a:gd name="connsiteX2433" fmla="*/ 3654653 w 6858000"/>
              <a:gd name="connsiteY2433" fmla="*/ 7392746 h 7600950"/>
              <a:gd name="connsiteX2434" fmla="*/ 3526737 w 6858000"/>
              <a:gd name="connsiteY2434" fmla="*/ 7466602 h 7600950"/>
              <a:gd name="connsiteX2435" fmla="*/ 3759447 w 6858000"/>
              <a:gd name="connsiteY2435" fmla="*/ 7600950 h 7600950"/>
              <a:gd name="connsiteX2436" fmla="*/ 3700230 w 6858000"/>
              <a:gd name="connsiteY2436" fmla="*/ 7600950 h 7600950"/>
              <a:gd name="connsiteX2437" fmla="*/ 3511937 w 6858000"/>
              <a:gd name="connsiteY2437" fmla="*/ 7492245 h 7600950"/>
              <a:gd name="connsiteX2438" fmla="*/ 3511937 w 6858000"/>
              <a:gd name="connsiteY2438" fmla="*/ 7600950 h 7600950"/>
              <a:gd name="connsiteX2439" fmla="*/ 3083806 w 6858000"/>
              <a:gd name="connsiteY2439" fmla="*/ 227592 h 7600950"/>
              <a:gd name="connsiteX2440" fmla="*/ 3173750 w 6858000"/>
              <a:gd name="connsiteY2440" fmla="*/ 175658 h 7600950"/>
              <a:gd name="connsiteX2441" fmla="*/ 3083806 w 6858000"/>
              <a:gd name="connsiteY2441" fmla="*/ 123726 h 7600950"/>
              <a:gd name="connsiteX2442" fmla="*/ 3083805 w 6858000"/>
              <a:gd name="connsiteY2442" fmla="*/ 746506 h 7600950"/>
              <a:gd name="connsiteX2443" fmla="*/ 3346065 w 6858000"/>
              <a:gd name="connsiteY2443" fmla="*/ 595081 h 7600950"/>
              <a:gd name="connsiteX2444" fmla="*/ 3346065 w 6858000"/>
              <a:gd name="connsiteY2444" fmla="*/ 292248 h 7600950"/>
              <a:gd name="connsiteX2445" fmla="*/ 3083805 w 6858000"/>
              <a:gd name="connsiteY2445" fmla="*/ 443657 h 7600950"/>
              <a:gd name="connsiteX2446" fmla="*/ 3083805 w 6858000"/>
              <a:gd name="connsiteY2446" fmla="*/ 1370632 h 7600950"/>
              <a:gd name="connsiteX2447" fmla="*/ 3203349 w 6858000"/>
              <a:gd name="connsiteY2447" fmla="*/ 1439655 h 7600950"/>
              <a:gd name="connsiteX2448" fmla="*/ 3346065 w 6858000"/>
              <a:gd name="connsiteY2448" fmla="*/ 1357254 h 7600950"/>
              <a:gd name="connsiteX2449" fmla="*/ 3346065 w 6858000"/>
              <a:gd name="connsiteY2449" fmla="*/ 1054422 h 7600950"/>
              <a:gd name="connsiteX2450" fmla="*/ 3083805 w 6858000"/>
              <a:gd name="connsiteY2450" fmla="*/ 1205831 h 7600950"/>
              <a:gd name="connsiteX2451" fmla="*/ 3083805 w 6858000"/>
              <a:gd name="connsiteY2451" fmla="*/ 1508679 h 7600950"/>
              <a:gd name="connsiteX2452" fmla="*/ 3173750 w 6858000"/>
              <a:gd name="connsiteY2452" fmla="*/ 1456745 h 7600950"/>
              <a:gd name="connsiteX2453" fmla="*/ 3083805 w 6858000"/>
              <a:gd name="connsiteY2453" fmla="*/ 1404812 h 7600950"/>
              <a:gd name="connsiteX2454" fmla="*/ 3083805 w 6858000"/>
              <a:gd name="connsiteY2454" fmla="*/ 1889546 h 7600950"/>
              <a:gd name="connsiteX2455" fmla="*/ 3203349 w 6858000"/>
              <a:gd name="connsiteY2455" fmla="*/ 1958569 h 7600950"/>
              <a:gd name="connsiteX2456" fmla="*/ 3346065 w 6858000"/>
              <a:gd name="connsiteY2456" fmla="*/ 1876168 h 7600950"/>
              <a:gd name="connsiteX2457" fmla="*/ 3346065 w 6858000"/>
              <a:gd name="connsiteY2457" fmla="*/ 1573335 h 7600950"/>
              <a:gd name="connsiteX2458" fmla="*/ 3083805 w 6858000"/>
              <a:gd name="connsiteY2458" fmla="*/ 1724744 h 7600950"/>
              <a:gd name="connsiteX2459" fmla="*/ 3083805 w 6858000"/>
              <a:gd name="connsiteY2459" fmla="*/ 2027593 h 7600950"/>
              <a:gd name="connsiteX2460" fmla="*/ 3173750 w 6858000"/>
              <a:gd name="connsiteY2460" fmla="*/ 1975659 h 7600950"/>
              <a:gd name="connsiteX2461" fmla="*/ 3083805 w 6858000"/>
              <a:gd name="connsiteY2461" fmla="*/ 1923726 h 7600950"/>
              <a:gd name="connsiteX2462" fmla="*/ 3083805 w 6858000"/>
              <a:gd name="connsiteY2462" fmla="*/ 2546506 h 7600950"/>
              <a:gd name="connsiteX2463" fmla="*/ 3346065 w 6858000"/>
              <a:gd name="connsiteY2463" fmla="*/ 2395081 h 7600950"/>
              <a:gd name="connsiteX2464" fmla="*/ 3346065 w 6858000"/>
              <a:gd name="connsiteY2464" fmla="*/ 2092249 h 7600950"/>
              <a:gd name="connsiteX2465" fmla="*/ 3083805 w 6858000"/>
              <a:gd name="connsiteY2465" fmla="*/ 2243658 h 7600950"/>
              <a:gd name="connsiteX2466" fmla="*/ 3083804 w 6858000"/>
              <a:gd name="connsiteY2466" fmla="*/ 6770629 h 7600950"/>
              <a:gd name="connsiteX2467" fmla="*/ 3203349 w 6858000"/>
              <a:gd name="connsiteY2467" fmla="*/ 6839652 h 7600950"/>
              <a:gd name="connsiteX2468" fmla="*/ 3346064 w 6858000"/>
              <a:gd name="connsiteY2468" fmla="*/ 6757251 h 7600950"/>
              <a:gd name="connsiteX2469" fmla="*/ 3346065 w 6858000"/>
              <a:gd name="connsiteY2469" fmla="*/ 6454417 h 7600950"/>
              <a:gd name="connsiteX2470" fmla="*/ 3083804 w 6858000"/>
              <a:gd name="connsiteY2470" fmla="*/ 6605827 h 7600950"/>
              <a:gd name="connsiteX2471" fmla="*/ 3083804 w 6858000"/>
              <a:gd name="connsiteY2471" fmla="*/ 6908676 h 7600950"/>
              <a:gd name="connsiteX2472" fmla="*/ 3173750 w 6858000"/>
              <a:gd name="connsiteY2472" fmla="*/ 6856742 h 7600950"/>
              <a:gd name="connsiteX2473" fmla="*/ 3083804 w 6858000"/>
              <a:gd name="connsiteY2473" fmla="*/ 6804809 h 7600950"/>
              <a:gd name="connsiteX2474" fmla="*/ 3083804 w 6858000"/>
              <a:gd name="connsiteY2474" fmla="*/ 7289542 h 7600950"/>
              <a:gd name="connsiteX2475" fmla="*/ 3203349 w 6858000"/>
              <a:gd name="connsiteY2475" fmla="*/ 7358565 h 7600950"/>
              <a:gd name="connsiteX2476" fmla="*/ 3346064 w 6858000"/>
              <a:gd name="connsiteY2476" fmla="*/ 7276164 h 7600950"/>
              <a:gd name="connsiteX2477" fmla="*/ 3346065 w 6858000"/>
              <a:gd name="connsiteY2477" fmla="*/ 6973332 h 7600950"/>
              <a:gd name="connsiteX2478" fmla="*/ 3083804 w 6858000"/>
              <a:gd name="connsiteY2478" fmla="*/ 7124741 h 7600950"/>
              <a:gd name="connsiteX2479" fmla="*/ 3083804 w 6858000"/>
              <a:gd name="connsiteY2479" fmla="*/ 7427589 h 7600950"/>
              <a:gd name="connsiteX2480" fmla="*/ 3173750 w 6858000"/>
              <a:gd name="connsiteY2480" fmla="*/ 7375655 h 7600950"/>
              <a:gd name="connsiteX2481" fmla="*/ 3083804 w 6858000"/>
              <a:gd name="connsiteY2481" fmla="*/ 7323722 h 7600950"/>
              <a:gd name="connsiteX2482" fmla="*/ 3083803 w 6858000"/>
              <a:gd name="connsiteY2482" fmla="*/ 3170632 h 7600950"/>
              <a:gd name="connsiteX2483" fmla="*/ 3203348 w 6858000"/>
              <a:gd name="connsiteY2483" fmla="*/ 3239655 h 7600950"/>
              <a:gd name="connsiteX2484" fmla="*/ 3346064 w 6858000"/>
              <a:gd name="connsiteY2484" fmla="*/ 3157254 h 7600950"/>
              <a:gd name="connsiteX2485" fmla="*/ 3346065 w 6858000"/>
              <a:gd name="connsiteY2485" fmla="*/ 2854422 h 7600950"/>
              <a:gd name="connsiteX2486" fmla="*/ 3083803 w 6858000"/>
              <a:gd name="connsiteY2486" fmla="*/ 3005831 h 7600950"/>
              <a:gd name="connsiteX2487" fmla="*/ 3083803 w 6858000"/>
              <a:gd name="connsiteY2487" fmla="*/ 3308679 h 7600950"/>
              <a:gd name="connsiteX2488" fmla="*/ 3173749 w 6858000"/>
              <a:gd name="connsiteY2488" fmla="*/ 3256745 h 7600950"/>
              <a:gd name="connsiteX2489" fmla="*/ 3083803 w 6858000"/>
              <a:gd name="connsiteY2489" fmla="*/ 3204812 h 7600950"/>
              <a:gd name="connsiteX2490" fmla="*/ 3083803 w 6858000"/>
              <a:gd name="connsiteY2490" fmla="*/ 3689543 h 7600950"/>
              <a:gd name="connsiteX2491" fmla="*/ 3203348 w 6858000"/>
              <a:gd name="connsiteY2491" fmla="*/ 3758566 h 7600950"/>
              <a:gd name="connsiteX2492" fmla="*/ 3346064 w 6858000"/>
              <a:gd name="connsiteY2492" fmla="*/ 3676165 h 7600950"/>
              <a:gd name="connsiteX2493" fmla="*/ 3346065 w 6858000"/>
              <a:gd name="connsiteY2493" fmla="*/ 3373335 h 7600950"/>
              <a:gd name="connsiteX2494" fmla="*/ 3083803 w 6858000"/>
              <a:gd name="connsiteY2494" fmla="*/ 3524742 h 7600950"/>
              <a:gd name="connsiteX2495" fmla="*/ 3083803 w 6858000"/>
              <a:gd name="connsiteY2495" fmla="*/ 3827591 h 7600950"/>
              <a:gd name="connsiteX2496" fmla="*/ 3173749 w 6858000"/>
              <a:gd name="connsiteY2496" fmla="*/ 3775656 h 7600950"/>
              <a:gd name="connsiteX2497" fmla="*/ 3083803 w 6858000"/>
              <a:gd name="connsiteY2497" fmla="*/ 3723724 h 7600950"/>
              <a:gd name="connsiteX2498" fmla="*/ 3083802 w 6858000"/>
              <a:gd name="connsiteY2498" fmla="*/ 4346504 h 7600950"/>
              <a:gd name="connsiteX2499" fmla="*/ 3346064 w 6858000"/>
              <a:gd name="connsiteY2499" fmla="*/ 4195079 h 7600950"/>
              <a:gd name="connsiteX2500" fmla="*/ 3346065 w 6858000"/>
              <a:gd name="connsiteY2500" fmla="*/ 3892248 h 7600950"/>
              <a:gd name="connsiteX2501" fmla="*/ 3083802 w 6858000"/>
              <a:gd name="connsiteY2501" fmla="*/ 4043656 h 7600950"/>
              <a:gd name="connsiteX2502" fmla="*/ 3083802 w 6858000"/>
              <a:gd name="connsiteY2502" fmla="*/ 4970631 h 7600950"/>
              <a:gd name="connsiteX2503" fmla="*/ 3203348 w 6858000"/>
              <a:gd name="connsiteY2503" fmla="*/ 5039655 h 7600950"/>
              <a:gd name="connsiteX2504" fmla="*/ 3346063 w 6858000"/>
              <a:gd name="connsiteY2504" fmla="*/ 4957253 h 7600950"/>
              <a:gd name="connsiteX2505" fmla="*/ 3346064 w 6858000"/>
              <a:gd name="connsiteY2505" fmla="*/ 4654421 h 7600950"/>
              <a:gd name="connsiteX2506" fmla="*/ 3083802 w 6858000"/>
              <a:gd name="connsiteY2506" fmla="*/ 4805830 h 7600950"/>
              <a:gd name="connsiteX2507" fmla="*/ 3083802 w 6858000"/>
              <a:gd name="connsiteY2507" fmla="*/ 5108678 h 7600950"/>
              <a:gd name="connsiteX2508" fmla="*/ 3173747 w 6858000"/>
              <a:gd name="connsiteY2508" fmla="*/ 5056745 h 7600950"/>
              <a:gd name="connsiteX2509" fmla="*/ 3083802 w 6858000"/>
              <a:gd name="connsiteY2509" fmla="*/ 5004812 h 7600950"/>
              <a:gd name="connsiteX2510" fmla="*/ 3083802 w 6858000"/>
              <a:gd name="connsiteY2510" fmla="*/ 5489545 h 7600950"/>
              <a:gd name="connsiteX2511" fmla="*/ 3203348 w 6858000"/>
              <a:gd name="connsiteY2511" fmla="*/ 5558568 h 7600950"/>
              <a:gd name="connsiteX2512" fmla="*/ 3346063 w 6858000"/>
              <a:gd name="connsiteY2512" fmla="*/ 5476167 h 7600950"/>
              <a:gd name="connsiteX2513" fmla="*/ 3346064 w 6858000"/>
              <a:gd name="connsiteY2513" fmla="*/ 5173334 h 7600950"/>
              <a:gd name="connsiteX2514" fmla="*/ 3083802 w 6858000"/>
              <a:gd name="connsiteY2514" fmla="*/ 5324743 h 7600950"/>
              <a:gd name="connsiteX2515" fmla="*/ 3083802 w 6858000"/>
              <a:gd name="connsiteY2515" fmla="*/ 5627592 h 7600950"/>
              <a:gd name="connsiteX2516" fmla="*/ 3173747 w 6858000"/>
              <a:gd name="connsiteY2516" fmla="*/ 5575658 h 7600950"/>
              <a:gd name="connsiteX2517" fmla="*/ 3083802 w 6858000"/>
              <a:gd name="connsiteY2517" fmla="*/ 5523725 h 7600950"/>
              <a:gd name="connsiteX2518" fmla="*/ 3083801 w 6858000"/>
              <a:gd name="connsiteY2518" fmla="*/ 6146506 h 7600950"/>
              <a:gd name="connsiteX2519" fmla="*/ 3346063 w 6858000"/>
              <a:gd name="connsiteY2519" fmla="*/ 5995081 h 7600950"/>
              <a:gd name="connsiteX2520" fmla="*/ 3346064 w 6858000"/>
              <a:gd name="connsiteY2520" fmla="*/ 5692248 h 7600950"/>
              <a:gd name="connsiteX2521" fmla="*/ 3083801 w 6858000"/>
              <a:gd name="connsiteY2521" fmla="*/ 5843657 h 7600950"/>
              <a:gd name="connsiteX2522" fmla="*/ 2964257 w 6858000"/>
              <a:gd name="connsiteY2522" fmla="*/ 175659 h 7600950"/>
              <a:gd name="connsiteX2523" fmla="*/ 3054200 w 6858000"/>
              <a:gd name="connsiteY2523" fmla="*/ 227591 h 7600950"/>
              <a:gd name="connsiteX2524" fmla="*/ 3054201 w 6858000"/>
              <a:gd name="connsiteY2524" fmla="*/ 123726 h 7600950"/>
              <a:gd name="connsiteX2525" fmla="*/ 2964257 w 6858000"/>
              <a:gd name="connsiteY2525" fmla="*/ 1456746 h 7600950"/>
              <a:gd name="connsiteX2526" fmla="*/ 3054200 w 6858000"/>
              <a:gd name="connsiteY2526" fmla="*/ 1508678 h 7600950"/>
              <a:gd name="connsiteX2527" fmla="*/ 3054201 w 6858000"/>
              <a:gd name="connsiteY2527" fmla="*/ 1404813 h 7600950"/>
              <a:gd name="connsiteX2528" fmla="*/ 2964257 w 6858000"/>
              <a:gd name="connsiteY2528" fmla="*/ 1975660 h 7600950"/>
              <a:gd name="connsiteX2529" fmla="*/ 3054200 w 6858000"/>
              <a:gd name="connsiteY2529" fmla="*/ 2027592 h 7600950"/>
              <a:gd name="connsiteX2530" fmla="*/ 3054201 w 6858000"/>
              <a:gd name="connsiteY2530" fmla="*/ 1923727 h 7600950"/>
              <a:gd name="connsiteX2531" fmla="*/ 2964256 w 6858000"/>
              <a:gd name="connsiteY2531" fmla="*/ 6856743 h 7600950"/>
              <a:gd name="connsiteX2532" fmla="*/ 3054200 w 6858000"/>
              <a:gd name="connsiteY2532" fmla="*/ 6908675 h 7600950"/>
              <a:gd name="connsiteX2533" fmla="*/ 3054200 w 6858000"/>
              <a:gd name="connsiteY2533" fmla="*/ 6804810 h 7600950"/>
              <a:gd name="connsiteX2534" fmla="*/ 2964256 w 6858000"/>
              <a:gd name="connsiteY2534" fmla="*/ 7375656 h 7600950"/>
              <a:gd name="connsiteX2535" fmla="*/ 3054200 w 6858000"/>
              <a:gd name="connsiteY2535" fmla="*/ 7427588 h 7600950"/>
              <a:gd name="connsiteX2536" fmla="*/ 3054200 w 6858000"/>
              <a:gd name="connsiteY2536" fmla="*/ 7323723 h 7600950"/>
              <a:gd name="connsiteX2537" fmla="*/ 2964254 w 6858000"/>
              <a:gd name="connsiteY2537" fmla="*/ 3256746 h 7600950"/>
              <a:gd name="connsiteX2538" fmla="*/ 3054199 w 6858000"/>
              <a:gd name="connsiteY2538" fmla="*/ 3308678 h 7600950"/>
              <a:gd name="connsiteX2539" fmla="*/ 3054200 w 6858000"/>
              <a:gd name="connsiteY2539" fmla="*/ 3204813 h 7600950"/>
              <a:gd name="connsiteX2540" fmla="*/ 2964254 w 6858000"/>
              <a:gd name="connsiteY2540" fmla="*/ 3775657 h 7600950"/>
              <a:gd name="connsiteX2541" fmla="*/ 3054198 w 6858000"/>
              <a:gd name="connsiteY2541" fmla="*/ 3827589 h 7600950"/>
              <a:gd name="connsiteX2542" fmla="*/ 3054200 w 6858000"/>
              <a:gd name="connsiteY2542" fmla="*/ 3723724 h 7600950"/>
              <a:gd name="connsiteX2543" fmla="*/ 2964253 w 6858000"/>
              <a:gd name="connsiteY2543" fmla="*/ 5056746 h 7600950"/>
              <a:gd name="connsiteX2544" fmla="*/ 3054197 w 6858000"/>
              <a:gd name="connsiteY2544" fmla="*/ 5108678 h 7600950"/>
              <a:gd name="connsiteX2545" fmla="*/ 3054197 w 6858000"/>
              <a:gd name="connsiteY2545" fmla="*/ 5004813 h 7600950"/>
              <a:gd name="connsiteX2546" fmla="*/ 2964253 w 6858000"/>
              <a:gd name="connsiteY2546" fmla="*/ 5575659 h 7600950"/>
              <a:gd name="connsiteX2547" fmla="*/ 3054197 w 6858000"/>
              <a:gd name="connsiteY2547" fmla="*/ 5627591 h 7600950"/>
              <a:gd name="connsiteX2548" fmla="*/ 3054197 w 6858000"/>
              <a:gd name="connsiteY2548" fmla="*/ 5523726 h 7600950"/>
              <a:gd name="connsiteX2549" fmla="*/ 2806741 w 6858000"/>
              <a:gd name="connsiteY2549" fmla="*/ 266605 h 7600950"/>
              <a:gd name="connsiteX2550" fmla="*/ 3069003 w 6858000"/>
              <a:gd name="connsiteY2550" fmla="*/ 418015 h 7600950"/>
              <a:gd name="connsiteX2551" fmla="*/ 3331266 w 6858000"/>
              <a:gd name="connsiteY2551" fmla="*/ 266605 h 7600950"/>
              <a:gd name="connsiteX2552" fmla="*/ 3203349 w 6858000"/>
              <a:gd name="connsiteY2552" fmla="*/ 192749 h 7600950"/>
              <a:gd name="connsiteX2553" fmla="*/ 3076404 w 6858000"/>
              <a:gd name="connsiteY2553" fmla="*/ 266045 h 7600950"/>
              <a:gd name="connsiteX2554" fmla="*/ 3069004 w 6858000"/>
              <a:gd name="connsiteY2554" fmla="*/ 268025 h 7600950"/>
              <a:gd name="connsiteX2555" fmla="*/ 3061603 w 6858000"/>
              <a:gd name="connsiteY2555" fmla="*/ 266045 h 7600950"/>
              <a:gd name="connsiteX2556" fmla="*/ 2934658 w 6858000"/>
              <a:gd name="connsiteY2556" fmla="*/ 192749 h 7600950"/>
              <a:gd name="connsiteX2557" fmla="*/ 2806740 w 6858000"/>
              <a:gd name="connsiteY2557" fmla="*/ 1028778 h 7600950"/>
              <a:gd name="connsiteX2558" fmla="*/ 3069003 w 6858000"/>
              <a:gd name="connsiteY2558" fmla="*/ 1180188 h 7600950"/>
              <a:gd name="connsiteX2559" fmla="*/ 3331266 w 6858000"/>
              <a:gd name="connsiteY2559" fmla="*/ 1028778 h 7600950"/>
              <a:gd name="connsiteX2560" fmla="*/ 3069004 w 6858000"/>
              <a:gd name="connsiteY2560" fmla="*/ 877353 h 7600950"/>
              <a:gd name="connsiteX2561" fmla="*/ 2806740 w 6858000"/>
              <a:gd name="connsiteY2561" fmla="*/ 1547692 h 7600950"/>
              <a:gd name="connsiteX2562" fmla="*/ 3069003 w 6858000"/>
              <a:gd name="connsiteY2562" fmla="*/ 1699102 h 7600950"/>
              <a:gd name="connsiteX2563" fmla="*/ 3331266 w 6858000"/>
              <a:gd name="connsiteY2563" fmla="*/ 1547692 h 7600950"/>
              <a:gd name="connsiteX2564" fmla="*/ 3203349 w 6858000"/>
              <a:gd name="connsiteY2564" fmla="*/ 1473836 h 7600950"/>
              <a:gd name="connsiteX2565" fmla="*/ 3076404 w 6858000"/>
              <a:gd name="connsiteY2565" fmla="*/ 1547132 h 7600950"/>
              <a:gd name="connsiteX2566" fmla="*/ 3069004 w 6858000"/>
              <a:gd name="connsiteY2566" fmla="*/ 1549112 h 7600950"/>
              <a:gd name="connsiteX2567" fmla="*/ 3061603 w 6858000"/>
              <a:gd name="connsiteY2567" fmla="*/ 1547132 h 7600950"/>
              <a:gd name="connsiteX2568" fmla="*/ 2934657 w 6858000"/>
              <a:gd name="connsiteY2568" fmla="*/ 1473836 h 7600950"/>
              <a:gd name="connsiteX2569" fmla="*/ 2806740 w 6858000"/>
              <a:gd name="connsiteY2569" fmla="*/ 2066605 h 7600950"/>
              <a:gd name="connsiteX2570" fmla="*/ 3069003 w 6858000"/>
              <a:gd name="connsiteY2570" fmla="*/ 2218015 h 7600950"/>
              <a:gd name="connsiteX2571" fmla="*/ 3331266 w 6858000"/>
              <a:gd name="connsiteY2571" fmla="*/ 2066605 h 7600950"/>
              <a:gd name="connsiteX2572" fmla="*/ 3203349 w 6858000"/>
              <a:gd name="connsiteY2572" fmla="*/ 1992750 h 7600950"/>
              <a:gd name="connsiteX2573" fmla="*/ 3076404 w 6858000"/>
              <a:gd name="connsiteY2573" fmla="*/ 2066045 h 7600950"/>
              <a:gd name="connsiteX2574" fmla="*/ 3069004 w 6858000"/>
              <a:gd name="connsiteY2574" fmla="*/ 2068026 h 7600950"/>
              <a:gd name="connsiteX2575" fmla="*/ 3061603 w 6858000"/>
              <a:gd name="connsiteY2575" fmla="*/ 2066045 h 7600950"/>
              <a:gd name="connsiteX2576" fmla="*/ 2934657 w 6858000"/>
              <a:gd name="connsiteY2576" fmla="*/ 1992750 h 7600950"/>
              <a:gd name="connsiteX2577" fmla="*/ 2806740 w 6858000"/>
              <a:gd name="connsiteY2577" fmla="*/ 6428775 h 7600950"/>
              <a:gd name="connsiteX2578" fmla="*/ 3069002 w 6858000"/>
              <a:gd name="connsiteY2578" fmla="*/ 6580185 h 7600950"/>
              <a:gd name="connsiteX2579" fmla="*/ 3331265 w 6858000"/>
              <a:gd name="connsiteY2579" fmla="*/ 6428775 h 7600950"/>
              <a:gd name="connsiteX2580" fmla="*/ 3069003 w 6858000"/>
              <a:gd name="connsiteY2580" fmla="*/ 6277349 h 7600950"/>
              <a:gd name="connsiteX2581" fmla="*/ 2806740 w 6858000"/>
              <a:gd name="connsiteY2581" fmla="*/ 6947688 h 7600950"/>
              <a:gd name="connsiteX2582" fmla="*/ 3069002 w 6858000"/>
              <a:gd name="connsiteY2582" fmla="*/ 7099098 h 7600950"/>
              <a:gd name="connsiteX2583" fmla="*/ 3331265 w 6858000"/>
              <a:gd name="connsiteY2583" fmla="*/ 6947688 h 7600950"/>
              <a:gd name="connsiteX2584" fmla="*/ 3203349 w 6858000"/>
              <a:gd name="connsiteY2584" fmla="*/ 6873833 h 7600950"/>
              <a:gd name="connsiteX2585" fmla="*/ 3076403 w 6858000"/>
              <a:gd name="connsiteY2585" fmla="*/ 6947128 h 7600950"/>
              <a:gd name="connsiteX2586" fmla="*/ 3069003 w 6858000"/>
              <a:gd name="connsiteY2586" fmla="*/ 6949109 h 7600950"/>
              <a:gd name="connsiteX2587" fmla="*/ 3061601 w 6858000"/>
              <a:gd name="connsiteY2587" fmla="*/ 6947128 h 7600950"/>
              <a:gd name="connsiteX2588" fmla="*/ 2934656 w 6858000"/>
              <a:gd name="connsiteY2588" fmla="*/ 6873833 h 7600950"/>
              <a:gd name="connsiteX2589" fmla="*/ 2806739 w 6858000"/>
              <a:gd name="connsiteY2589" fmla="*/ 2828778 h 7600950"/>
              <a:gd name="connsiteX2590" fmla="*/ 3069001 w 6858000"/>
              <a:gd name="connsiteY2590" fmla="*/ 2980188 h 7600950"/>
              <a:gd name="connsiteX2591" fmla="*/ 3331264 w 6858000"/>
              <a:gd name="connsiteY2591" fmla="*/ 2828778 h 7600950"/>
              <a:gd name="connsiteX2592" fmla="*/ 3069002 w 6858000"/>
              <a:gd name="connsiteY2592" fmla="*/ 2677353 h 7600950"/>
              <a:gd name="connsiteX2593" fmla="*/ 2806739 w 6858000"/>
              <a:gd name="connsiteY2593" fmla="*/ 3347692 h 7600950"/>
              <a:gd name="connsiteX2594" fmla="*/ 3069001 w 6858000"/>
              <a:gd name="connsiteY2594" fmla="*/ 3499102 h 7600950"/>
              <a:gd name="connsiteX2595" fmla="*/ 3331264 w 6858000"/>
              <a:gd name="connsiteY2595" fmla="*/ 3347692 h 7600950"/>
              <a:gd name="connsiteX2596" fmla="*/ 3203348 w 6858000"/>
              <a:gd name="connsiteY2596" fmla="*/ 3273836 h 7600950"/>
              <a:gd name="connsiteX2597" fmla="*/ 3076402 w 6858000"/>
              <a:gd name="connsiteY2597" fmla="*/ 3347132 h 7600950"/>
              <a:gd name="connsiteX2598" fmla="*/ 3069002 w 6858000"/>
              <a:gd name="connsiteY2598" fmla="*/ 3349112 h 7600950"/>
              <a:gd name="connsiteX2599" fmla="*/ 3061601 w 6858000"/>
              <a:gd name="connsiteY2599" fmla="*/ 3347132 h 7600950"/>
              <a:gd name="connsiteX2600" fmla="*/ 2934655 w 6858000"/>
              <a:gd name="connsiteY2600" fmla="*/ 3273836 h 7600950"/>
              <a:gd name="connsiteX2601" fmla="*/ 2806739 w 6858000"/>
              <a:gd name="connsiteY2601" fmla="*/ 3866603 h 7600950"/>
              <a:gd name="connsiteX2602" fmla="*/ 3069001 w 6858000"/>
              <a:gd name="connsiteY2602" fmla="*/ 4018013 h 7600950"/>
              <a:gd name="connsiteX2603" fmla="*/ 3331263 w 6858000"/>
              <a:gd name="connsiteY2603" fmla="*/ 3866603 h 7600950"/>
              <a:gd name="connsiteX2604" fmla="*/ 3203348 w 6858000"/>
              <a:gd name="connsiteY2604" fmla="*/ 3792747 h 7600950"/>
              <a:gd name="connsiteX2605" fmla="*/ 3076401 w 6858000"/>
              <a:gd name="connsiteY2605" fmla="*/ 3866043 h 7600950"/>
              <a:gd name="connsiteX2606" fmla="*/ 3069002 w 6858000"/>
              <a:gd name="connsiteY2606" fmla="*/ 3868023 h 7600950"/>
              <a:gd name="connsiteX2607" fmla="*/ 3061601 w 6858000"/>
              <a:gd name="connsiteY2607" fmla="*/ 3866043 h 7600950"/>
              <a:gd name="connsiteX2608" fmla="*/ 2934655 w 6858000"/>
              <a:gd name="connsiteY2608" fmla="*/ 3792747 h 7600950"/>
              <a:gd name="connsiteX2609" fmla="*/ 2806738 w 6858000"/>
              <a:gd name="connsiteY2609" fmla="*/ 4628778 h 7600950"/>
              <a:gd name="connsiteX2610" fmla="*/ 3068999 w 6858000"/>
              <a:gd name="connsiteY2610" fmla="*/ 4780188 h 7600950"/>
              <a:gd name="connsiteX2611" fmla="*/ 3331262 w 6858000"/>
              <a:gd name="connsiteY2611" fmla="*/ 4628778 h 7600950"/>
              <a:gd name="connsiteX2612" fmla="*/ 3069000 w 6858000"/>
              <a:gd name="connsiteY2612" fmla="*/ 4477353 h 7600950"/>
              <a:gd name="connsiteX2613" fmla="*/ 2806738 w 6858000"/>
              <a:gd name="connsiteY2613" fmla="*/ 5147691 h 7600950"/>
              <a:gd name="connsiteX2614" fmla="*/ 3068999 w 6858000"/>
              <a:gd name="connsiteY2614" fmla="*/ 5299101 h 7600950"/>
              <a:gd name="connsiteX2615" fmla="*/ 3331262 w 6858000"/>
              <a:gd name="connsiteY2615" fmla="*/ 5147691 h 7600950"/>
              <a:gd name="connsiteX2616" fmla="*/ 3203348 w 6858000"/>
              <a:gd name="connsiteY2616" fmla="*/ 5073836 h 7600950"/>
              <a:gd name="connsiteX2617" fmla="*/ 3076400 w 6858000"/>
              <a:gd name="connsiteY2617" fmla="*/ 5147131 h 7600950"/>
              <a:gd name="connsiteX2618" fmla="*/ 3069000 w 6858000"/>
              <a:gd name="connsiteY2618" fmla="*/ 5149112 h 7600950"/>
              <a:gd name="connsiteX2619" fmla="*/ 3061599 w 6858000"/>
              <a:gd name="connsiteY2619" fmla="*/ 5147131 h 7600950"/>
              <a:gd name="connsiteX2620" fmla="*/ 2934653 w 6858000"/>
              <a:gd name="connsiteY2620" fmla="*/ 5073836 h 7600950"/>
              <a:gd name="connsiteX2621" fmla="*/ 2806738 w 6858000"/>
              <a:gd name="connsiteY2621" fmla="*/ 5666605 h 7600950"/>
              <a:gd name="connsiteX2622" fmla="*/ 3068999 w 6858000"/>
              <a:gd name="connsiteY2622" fmla="*/ 5818015 h 7600950"/>
              <a:gd name="connsiteX2623" fmla="*/ 3331262 w 6858000"/>
              <a:gd name="connsiteY2623" fmla="*/ 5666605 h 7600950"/>
              <a:gd name="connsiteX2624" fmla="*/ 3203348 w 6858000"/>
              <a:gd name="connsiteY2624" fmla="*/ 5592749 h 7600950"/>
              <a:gd name="connsiteX2625" fmla="*/ 3076400 w 6858000"/>
              <a:gd name="connsiteY2625" fmla="*/ 5666045 h 7600950"/>
              <a:gd name="connsiteX2626" fmla="*/ 3069000 w 6858000"/>
              <a:gd name="connsiteY2626" fmla="*/ 5668025 h 7600950"/>
              <a:gd name="connsiteX2627" fmla="*/ 3061599 w 6858000"/>
              <a:gd name="connsiteY2627" fmla="*/ 5666045 h 7600950"/>
              <a:gd name="connsiteX2628" fmla="*/ 2934653 w 6858000"/>
              <a:gd name="connsiteY2628" fmla="*/ 5592749 h 7600950"/>
              <a:gd name="connsiteX2629" fmla="*/ 2791940 w 6858000"/>
              <a:gd name="connsiteY2629" fmla="*/ 595081 h 7600950"/>
              <a:gd name="connsiteX2630" fmla="*/ 3054200 w 6858000"/>
              <a:gd name="connsiteY2630" fmla="*/ 746505 h 7600950"/>
              <a:gd name="connsiteX2631" fmla="*/ 3054201 w 6858000"/>
              <a:gd name="connsiteY2631" fmla="*/ 443657 h 7600950"/>
              <a:gd name="connsiteX2632" fmla="*/ 2791940 w 6858000"/>
              <a:gd name="connsiteY2632" fmla="*/ 292248 h 7600950"/>
              <a:gd name="connsiteX2633" fmla="*/ 2791940 w 6858000"/>
              <a:gd name="connsiteY2633" fmla="*/ 1357254 h 7600950"/>
              <a:gd name="connsiteX2634" fmla="*/ 2934655 w 6858000"/>
              <a:gd name="connsiteY2634" fmla="*/ 1439655 h 7600950"/>
              <a:gd name="connsiteX2635" fmla="*/ 3054201 w 6858000"/>
              <a:gd name="connsiteY2635" fmla="*/ 1370633 h 7600950"/>
              <a:gd name="connsiteX2636" fmla="*/ 3054201 w 6858000"/>
              <a:gd name="connsiteY2636" fmla="*/ 1205830 h 7600950"/>
              <a:gd name="connsiteX2637" fmla="*/ 2791940 w 6858000"/>
              <a:gd name="connsiteY2637" fmla="*/ 1054422 h 7600950"/>
              <a:gd name="connsiteX2638" fmla="*/ 2791940 w 6858000"/>
              <a:gd name="connsiteY2638" fmla="*/ 1876168 h 7600950"/>
              <a:gd name="connsiteX2639" fmla="*/ 2934655 w 6858000"/>
              <a:gd name="connsiteY2639" fmla="*/ 1958569 h 7600950"/>
              <a:gd name="connsiteX2640" fmla="*/ 3054201 w 6858000"/>
              <a:gd name="connsiteY2640" fmla="*/ 1889546 h 7600950"/>
              <a:gd name="connsiteX2641" fmla="*/ 3054201 w 6858000"/>
              <a:gd name="connsiteY2641" fmla="*/ 1724743 h 7600950"/>
              <a:gd name="connsiteX2642" fmla="*/ 2791940 w 6858000"/>
              <a:gd name="connsiteY2642" fmla="*/ 1573335 h 7600950"/>
              <a:gd name="connsiteX2643" fmla="*/ 2791939 w 6858000"/>
              <a:gd name="connsiteY2643" fmla="*/ 2395081 h 7600950"/>
              <a:gd name="connsiteX2644" fmla="*/ 3054200 w 6858000"/>
              <a:gd name="connsiteY2644" fmla="*/ 2546505 h 7600950"/>
              <a:gd name="connsiteX2645" fmla="*/ 3054201 w 6858000"/>
              <a:gd name="connsiteY2645" fmla="*/ 2243657 h 7600950"/>
              <a:gd name="connsiteX2646" fmla="*/ 2791940 w 6858000"/>
              <a:gd name="connsiteY2646" fmla="*/ 2092249 h 7600950"/>
              <a:gd name="connsiteX2647" fmla="*/ 2791939 w 6858000"/>
              <a:gd name="connsiteY2647" fmla="*/ 3157254 h 7600950"/>
              <a:gd name="connsiteX2648" fmla="*/ 2934653 w 6858000"/>
              <a:gd name="connsiteY2648" fmla="*/ 3239655 h 7600950"/>
              <a:gd name="connsiteX2649" fmla="*/ 3054200 w 6858000"/>
              <a:gd name="connsiteY2649" fmla="*/ 3170633 h 7600950"/>
              <a:gd name="connsiteX2650" fmla="*/ 3054200 w 6858000"/>
              <a:gd name="connsiteY2650" fmla="*/ 3005830 h 7600950"/>
              <a:gd name="connsiteX2651" fmla="*/ 2791939 w 6858000"/>
              <a:gd name="connsiteY2651" fmla="*/ 2854422 h 7600950"/>
              <a:gd name="connsiteX2652" fmla="*/ 2791939 w 6858000"/>
              <a:gd name="connsiteY2652" fmla="*/ 3676165 h 7600950"/>
              <a:gd name="connsiteX2653" fmla="*/ 2934653 w 6858000"/>
              <a:gd name="connsiteY2653" fmla="*/ 3758566 h 7600950"/>
              <a:gd name="connsiteX2654" fmla="*/ 3054200 w 6858000"/>
              <a:gd name="connsiteY2654" fmla="*/ 3689544 h 7600950"/>
              <a:gd name="connsiteX2655" fmla="*/ 3054200 w 6858000"/>
              <a:gd name="connsiteY2655" fmla="*/ 3524741 h 7600950"/>
              <a:gd name="connsiteX2656" fmla="*/ 2791939 w 6858000"/>
              <a:gd name="connsiteY2656" fmla="*/ 3373335 h 7600950"/>
              <a:gd name="connsiteX2657" fmla="*/ 2791939 w 6858000"/>
              <a:gd name="connsiteY2657" fmla="*/ 6757251 h 7600950"/>
              <a:gd name="connsiteX2658" fmla="*/ 2934655 w 6858000"/>
              <a:gd name="connsiteY2658" fmla="*/ 6839652 h 7600950"/>
              <a:gd name="connsiteX2659" fmla="*/ 3054200 w 6858000"/>
              <a:gd name="connsiteY2659" fmla="*/ 6770629 h 7600950"/>
              <a:gd name="connsiteX2660" fmla="*/ 3054200 w 6858000"/>
              <a:gd name="connsiteY2660" fmla="*/ 6605826 h 7600950"/>
              <a:gd name="connsiteX2661" fmla="*/ 2791939 w 6858000"/>
              <a:gd name="connsiteY2661" fmla="*/ 6454417 h 7600950"/>
              <a:gd name="connsiteX2662" fmla="*/ 2791939 w 6858000"/>
              <a:gd name="connsiteY2662" fmla="*/ 7276164 h 7600950"/>
              <a:gd name="connsiteX2663" fmla="*/ 2934655 w 6858000"/>
              <a:gd name="connsiteY2663" fmla="*/ 7358565 h 7600950"/>
              <a:gd name="connsiteX2664" fmla="*/ 3054200 w 6858000"/>
              <a:gd name="connsiteY2664" fmla="*/ 7289543 h 7600950"/>
              <a:gd name="connsiteX2665" fmla="*/ 3054200 w 6858000"/>
              <a:gd name="connsiteY2665" fmla="*/ 7124740 h 7600950"/>
              <a:gd name="connsiteX2666" fmla="*/ 2791939 w 6858000"/>
              <a:gd name="connsiteY2666" fmla="*/ 6973332 h 7600950"/>
              <a:gd name="connsiteX2667" fmla="*/ 2791937 w 6858000"/>
              <a:gd name="connsiteY2667" fmla="*/ 4195079 h 7600950"/>
              <a:gd name="connsiteX2668" fmla="*/ 3054198 w 6858000"/>
              <a:gd name="connsiteY2668" fmla="*/ 4346503 h 7600950"/>
              <a:gd name="connsiteX2669" fmla="*/ 3054200 w 6858000"/>
              <a:gd name="connsiteY2669" fmla="*/ 4043655 h 7600950"/>
              <a:gd name="connsiteX2670" fmla="*/ 2791938 w 6858000"/>
              <a:gd name="connsiteY2670" fmla="*/ 3892248 h 7600950"/>
              <a:gd name="connsiteX2671" fmla="*/ 2791937 w 6858000"/>
              <a:gd name="connsiteY2671" fmla="*/ 4957253 h 7600950"/>
              <a:gd name="connsiteX2672" fmla="*/ 2934652 w 6858000"/>
              <a:gd name="connsiteY2672" fmla="*/ 5039655 h 7600950"/>
              <a:gd name="connsiteX2673" fmla="*/ 3054197 w 6858000"/>
              <a:gd name="connsiteY2673" fmla="*/ 4970632 h 7600950"/>
              <a:gd name="connsiteX2674" fmla="*/ 3054197 w 6858000"/>
              <a:gd name="connsiteY2674" fmla="*/ 4805829 h 7600950"/>
              <a:gd name="connsiteX2675" fmla="*/ 2791937 w 6858000"/>
              <a:gd name="connsiteY2675" fmla="*/ 4654421 h 7600950"/>
              <a:gd name="connsiteX2676" fmla="*/ 2791937 w 6858000"/>
              <a:gd name="connsiteY2676" fmla="*/ 5476167 h 7600950"/>
              <a:gd name="connsiteX2677" fmla="*/ 2934652 w 6858000"/>
              <a:gd name="connsiteY2677" fmla="*/ 5558568 h 7600950"/>
              <a:gd name="connsiteX2678" fmla="*/ 3054197 w 6858000"/>
              <a:gd name="connsiteY2678" fmla="*/ 5489546 h 7600950"/>
              <a:gd name="connsiteX2679" fmla="*/ 3054197 w 6858000"/>
              <a:gd name="connsiteY2679" fmla="*/ 5324743 h 7600950"/>
              <a:gd name="connsiteX2680" fmla="*/ 2791937 w 6858000"/>
              <a:gd name="connsiteY2680" fmla="*/ 5173334 h 7600950"/>
              <a:gd name="connsiteX2681" fmla="*/ 2791936 w 6858000"/>
              <a:gd name="connsiteY2681" fmla="*/ 5995081 h 7600950"/>
              <a:gd name="connsiteX2682" fmla="*/ 3054197 w 6858000"/>
              <a:gd name="connsiteY2682" fmla="*/ 6146505 h 7600950"/>
              <a:gd name="connsiteX2683" fmla="*/ 3054197 w 6858000"/>
              <a:gd name="connsiteY2683" fmla="*/ 5843656 h 7600950"/>
              <a:gd name="connsiteX2684" fmla="*/ 2791937 w 6858000"/>
              <a:gd name="connsiteY2684" fmla="*/ 5692248 h 7600950"/>
              <a:gd name="connsiteX2685" fmla="*/ 2762336 w 6858000"/>
              <a:gd name="connsiteY2685" fmla="*/ 603623 h 7600950"/>
              <a:gd name="connsiteX2686" fmla="*/ 2762336 w 6858000"/>
              <a:gd name="connsiteY2686" fmla="*/ 266609 h 7600950"/>
              <a:gd name="connsiteX2687" fmla="*/ 2763641 w 6858000"/>
              <a:gd name="connsiteY2687" fmla="*/ 264350 h 7600950"/>
              <a:gd name="connsiteX2688" fmla="*/ 2764316 w 6858000"/>
              <a:gd name="connsiteY2688" fmla="*/ 259208 h 7600950"/>
              <a:gd name="connsiteX2689" fmla="*/ 2768433 w 6858000"/>
              <a:gd name="connsiteY2689" fmla="*/ 256048 h 7600950"/>
              <a:gd name="connsiteX2690" fmla="*/ 2769738 w 6858000"/>
              <a:gd name="connsiteY2690" fmla="*/ 253788 h 7600950"/>
              <a:gd name="connsiteX2691" fmla="*/ 2905055 w 6858000"/>
              <a:gd name="connsiteY2691" fmla="*/ 175658 h 7600950"/>
              <a:gd name="connsiteX2692" fmla="*/ 2769738 w 6858000"/>
              <a:gd name="connsiteY2692" fmla="*/ 97531 h 7600950"/>
              <a:gd name="connsiteX2693" fmla="*/ 2762336 w 6858000"/>
              <a:gd name="connsiteY2693" fmla="*/ 84709 h 7600950"/>
              <a:gd name="connsiteX2694" fmla="*/ 2762336 w 6858000"/>
              <a:gd name="connsiteY2694" fmla="*/ 0 h 7600950"/>
              <a:gd name="connsiteX2695" fmla="*/ 2791940 w 6858000"/>
              <a:gd name="connsiteY2695" fmla="*/ 0 h 7600950"/>
              <a:gd name="connsiteX2696" fmla="*/ 2791940 w 6858000"/>
              <a:gd name="connsiteY2696" fmla="*/ 76167 h 7600950"/>
              <a:gd name="connsiteX2697" fmla="*/ 2934655 w 6858000"/>
              <a:gd name="connsiteY2697" fmla="*/ 158568 h 7600950"/>
              <a:gd name="connsiteX2698" fmla="*/ 3054201 w 6858000"/>
              <a:gd name="connsiteY2698" fmla="*/ 89546 h 7600950"/>
              <a:gd name="connsiteX2699" fmla="*/ 3054201 w 6858000"/>
              <a:gd name="connsiteY2699" fmla="*/ 0 h 7600950"/>
              <a:gd name="connsiteX2700" fmla="*/ 3083806 w 6858000"/>
              <a:gd name="connsiteY2700" fmla="*/ 0 h 7600950"/>
              <a:gd name="connsiteX2701" fmla="*/ 3083806 w 6858000"/>
              <a:gd name="connsiteY2701" fmla="*/ 89545 h 7600950"/>
              <a:gd name="connsiteX2702" fmla="*/ 3203349 w 6858000"/>
              <a:gd name="connsiteY2702" fmla="*/ 158568 h 7600950"/>
              <a:gd name="connsiteX2703" fmla="*/ 3346065 w 6858000"/>
              <a:gd name="connsiteY2703" fmla="*/ 76167 h 7600950"/>
              <a:gd name="connsiteX2704" fmla="*/ 3346065 w 6858000"/>
              <a:gd name="connsiteY2704" fmla="*/ 0 h 7600950"/>
              <a:gd name="connsiteX2705" fmla="*/ 3375669 w 6858000"/>
              <a:gd name="connsiteY2705" fmla="*/ 0 h 7600950"/>
              <a:gd name="connsiteX2706" fmla="*/ 3375669 w 6858000"/>
              <a:gd name="connsiteY2706" fmla="*/ 84709 h 7600950"/>
              <a:gd name="connsiteX2707" fmla="*/ 3368268 w 6858000"/>
              <a:gd name="connsiteY2707" fmla="*/ 97531 h 7600950"/>
              <a:gd name="connsiteX2708" fmla="*/ 3232951 w 6858000"/>
              <a:gd name="connsiteY2708" fmla="*/ 175658 h 7600950"/>
              <a:gd name="connsiteX2709" fmla="*/ 3368268 w 6858000"/>
              <a:gd name="connsiteY2709" fmla="*/ 253788 h 7600950"/>
              <a:gd name="connsiteX2710" fmla="*/ 3369572 w 6858000"/>
              <a:gd name="connsiteY2710" fmla="*/ 256048 h 7600950"/>
              <a:gd name="connsiteX2711" fmla="*/ 3373689 w 6858000"/>
              <a:gd name="connsiteY2711" fmla="*/ 259209 h 7600950"/>
              <a:gd name="connsiteX2712" fmla="*/ 3374365 w 6858000"/>
              <a:gd name="connsiteY2712" fmla="*/ 264348 h 7600950"/>
              <a:gd name="connsiteX2713" fmla="*/ 3375669 w 6858000"/>
              <a:gd name="connsiteY2713" fmla="*/ 266609 h 7600950"/>
              <a:gd name="connsiteX2714" fmla="*/ 3375669 w 6858000"/>
              <a:gd name="connsiteY2714" fmla="*/ 603623 h 7600950"/>
              <a:gd name="connsiteX2715" fmla="*/ 3368268 w 6858000"/>
              <a:gd name="connsiteY2715" fmla="*/ 616444 h 7600950"/>
              <a:gd name="connsiteX2716" fmla="*/ 3076404 w 6858000"/>
              <a:gd name="connsiteY2716" fmla="*/ 784958 h 7600950"/>
              <a:gd name="connsiteX2717" fmla="*/ 3069004 w 6858000"/>
              <a:gd name="connsiteY2717" fmla="*/ 786939 h 7600950"/>
              <a:gd name="connsiteX2718" fmla="*/ 3061603 w 6858000"/>
              <a:gd name="connsiteY2718" fmla="*/ 784958 h 7600950"/>
              <a:gd name="connsiteX2719" fmla="*/ 2769738 w 6858000"/>
              <a:gd name="connsiteY2719" fmla="*/ 616444 h 7600950"/>
              <a:gd name="connsiteX2720" fmla="*/ 2762336 w 6858000"/>
              <a:gd name="connsiteY2720" fmla="*/ 603623 h 7600950"/>
              <a:gd name="connsiteX2721" fmla="*/ 2762336 w 6858000"/>
              <a:gd name="connsiteY2721" fmla="*/ 2403623 h 7600950"/>
              <a:gd name="connsiteX2722" fmla="*/ 2762336 w 6858000"/>
              <a:gd name="connsiteY2722" fmla="*/ 2066610 h 7600950"/>
              <a:gd name="connsiteX2723" fmla="*/ 2763640 w 6858000"/>
              <a:gd name="connsiteY2723" fmla="*/ 2064351 h 7600950"/>
              <a:gd name="connsiteX2724" fmla="*/ 2764316 w 6858000"/>
              <a:gd name="connsiteY2724" fmla="*/ 2059208 h 7600950"/>
              <a:gd name="connsiteX2725" fmla="*/ 2768433 w 6858000"/>
              <a:gd name="connsiteY2725" fmla="*/ 2056048 h 7600950"/>
              <a:gd name="connsiteX2726" fmla="*/ 2769738 w 6858000"/>
              <a:gd name="connsiteY2726" fmla="*/ 2053788 h 7600950"/>
              <a:gd name="connsiteX2727" fmla="*/ 2905055 w 6858000"/>
              <a:gd name="connsiteY2727" fmla="*/ 1975659 h 7600950"/>
              <a:gd name="connsiteX2728" fmla="*/ 2769738 w 6858000"/>
              <a:gd name="connsiteY2728" fmla="*/ 1897531 h 7600950"/>
              <a:gd name="connsiteX2729" fmla="*/ 2762336 w 6858000"/>
              <a:gd name="connsiteY2729" fmla="*/ 1884710 h 7600950"/>
              <a:gd name="connsiteX2730" fmla="*/ 2762336 w 6858000"/>
              <a:gd name="connsiteY2730" fmla="*/ 1547696 h 7600950"/>
              <a:gd name="connsiteX2731" fmla="*/ 2763640 w 6858000"/>
              <a:gd name="connsiteY2731" fmla="*/ 1545437 h 7600950"/>
              <a:gd name="connsiteX2732" fmla="*/ 2764316 w 6858000"/>
              <a:gd name="connsiteY2732" fmla="*/ 1540295 h 7600950"/>
              <a:gd name="connsiteX2733" fmla="*/ 2768433 w 6858000"/>
              <a:gd name="connsiteY2733" fmla="*/ 1537134 h 7600950"/>
              <a:gd name="connsiteX2734" fmla="*/ 2769738 w 6858000"/>
              <a:gd name="connsiteY2734" fmla="*/ 1534875 h 7600950"/>
              <a:gd name="connsiteX2735" fmla="*/ 2905055 w 6858000"/>
              <a:gd name="connsiteY2735" fmla="*/ 1456746 h 7600950"/>
              <a:gd name="connsiteX2736" fmla="*/ 2769738 w 6858000"/>
              <a:gd name="connsiteY2736" fmla="*/ 1378617 h 7600950"/>
              <a:gd name="connsiteX2737" fmla="*/ 2762336 w 6858000"/>
              <a:gd name="connsiteY2737" fmla="*/ 1365796 h 7600950"/>
              <a:gd name="connsiteX2738" fmla="*/ 2762336 w 6858000"/>
              <a:gd name="connsiteY2738" fmla="*/ 1028782 h 7600950"/>
              <a:gd name="connsiteX2739" fmla="*/ 2763640 w 6858000"/>
              <a:gd name="connsiteY2739" fmla="*/ 1026524 h 7600950"/>
              <a:gd name="connsiteX2740" fmla="*/ 2764316 w 6858000"/>
              <a:gd name="connsiteY2740" fmla="*/ 1021381 h 7600950"/>
              <a:gd name="connsiteX2741" fmla="*/ 2768433 w 6858000"/>
              <a:gd name="connsiteY2741" fmla="*/ 1018221 h 7600950"/>
              <a:gd name="connsiteX2742" fmla="*/ 2769738 w 6858000"/>
              <a:gd name="connsiteY2742" fmla="*/ 1015961 h 7600950"/>
              <a:gd name="connsiteX2743" fmla="*/ 3061603 w 6858000"/>
              <a:gd name="connsiteY2743" fmla="*/ 847446 h 7600950"/>
              <a:gd name="connsiteX2744" fmla="*/ 3076404 w 6858000"/>
              <a:gd name="connsiteY2744" fmla="*/ 847446 h 7600950"/>
              <a:gd name="connsiteX2745" fmla="*/ 3368268 w 6858000"/>
              <a:gd name="connsiteY2745" fmla="*/ 1015961 h 7600950"/>
              <a:gd name="connsiteX2746" fmla="*/ 3369572 w 6858000"/>
              <a:gd name="connsiteY2746" fmla="*/ 1018221 h 7600950"/>
              <a:gd name="connsiteX2747" fmla="*/ 3373688 w 6858000"/>
              <a:gd name="connsiteY2747" fmla="*/ 1021382 h 7600950"/>
              <a:gd name="connsiteX2748" fmla="*/ 3374365 w 6858000"/>
              <a:gd name="connsiteY2748" fmla="*/ 1026521 h 7600950"/>
              <a:gd name="connsiteX2749" fmla="*/ 3375669 w 6858000"/>
              <a:gd name="connsiteY2749" fmla="*/ 1028782 h 7600950"/>
              <a:gd name="connsiteX2750" fmla="*/ 3375669 w 6858000"/>
              <a:gd name="connsiteY2750" fmla="*/ 1365796 h 7600950"/>
              <a:gd name="connsiteX2751" fmla="*/ 3368268 w 6858000"/>
              <a:gd name="connsiteY2751" fmla="*/ 1378617 h 7600950"/>
              <a:gd name="connsiteX2752" fmla="*/ 3232951 w 6858000"/>
              <a:gd name="connsiteY2752" fmla="*/ 1456746 h 7600950"/>
              <a:gd name="connsiteX2753" fmla="*/ 3368268 w 6858000"/>
              <a:gd name="connsiteY2753" fmla="*/ 1534875 h 7600950"/>
              <a:gd name="connsiteX2754" fmla="*/ 3369572 w 6858000"/>
              <a:gd name="connsiteY2754" fmla="*/ 1537134 h 7600950"/>
              <a:gd name="connsiteX2755" fmla="*/ 3373688 w 6858000"/>
              <a:gd name="connsiteY2755" fmla="*/ 1540296 h 7600950"/>
              <a:gd name="connsiteX2756" fmla="*/ 3374365 w 6858000"/>
              <a:gd name="connsiteY2756" fmla="*/ 1545435 h 7600950"/>
              <a:gd name="connsiteX2757" fmla="*/ 3375669 w 6858000"/>
              <a:gd name="connsiteY2757" fmla="*/ 1547696 h 7600950"/>
              <a:gd name="connsiteX2758" fmla="*/ 3375669 w 6858000"/>
              <a:gd name="connsiteY2758" fmla="*/ 1884710 h 7600950"/>
              <a:gd name="connsiteX2759" fmla="*/ 3368268 w 6858000"/>
              <a:gd name="connsiteY2759" fmla="*/ 1897531 h 7600950"/>
              <a:gd name="connsiteX2760" fmla="*/ 3232951 w 6858000"/>
              <a:gd name="connsiteY2760" fmla="*/ 1975659 h 7600950"/>
              <a:gd name="connsiteX2761" fmla="*/ 3368268 w 6858000"/>
              <a:gd name="connsiteY2761" fmla="*/ 2053788 h 7600950"/>
              <a:gd name="connsiteX2762" fmla="*/ 3369572 w 6858000"/>
              <a:gd name="connsiteY2762" fmla="*/ 2056048 h 7600950"/>
              <a:gd name="connsiteX2763" fmla="*/ 3373688 w 6858000"/>
              <a:gd name="connsiteY2763" fmla="*/ 2059209 h 7600950"/>
              <a:gd name="connsiteX2764" fmla="*/ 3374365 w 6858000"/>
              <a:gd name="connsiteY2764" fmla="*/ 2064348 h 7600950"/>
              <a:gd name="connsiteX2765" fmla="*/ 3375669 w 6858000"/>
              <a:gd name="connsiteY2765" fmla="*/ 2066610 h 7600950"/>
              <a:gd name="connsiteX2766" fmla="*/ 3375669 w 6858000"/>
              <a:gd name="connsiteY2766" fmla="*/ 2403623 h 7600950"/>
              <a:gd name="connsiteX2767" fmla="*/ 3368268 w 6858000"/>
              <a:gd name="connsiteY2767" fmla="*/ 2416444 h 7600950"/>
              <a:gd name="connsiteX2768" fmla="*/ 3076404 w 6858000"/>
              <a:gd name="connsiteY2768" fmla="*/ 2584959 h 7600950"/>
              <a:gd name="connsiteX2769" fmla="*/ 3069004 w 6858000"/>
              <a:gd name="connsiteY2769" fmla="*/ 2586939 h 7600950"/>
              <a:gd name="connsiteX2770" fmla="*/ 3061603 w 6858000"/>
              <a:gd name="connsiteY2770" fmla="*/ 2584959 h 7600950"/>
              <a:gd name="connsiteX2771" fmla="*/ 2769738 w 6858000"/>
              <a:gd name="connsiteY2771" fmla="*/ 2416444 h 7600950"/>
              <a:gd name="connsiteX2772" fmla="*/ 2762336 w 6858000"/>
              <a:gd name="connsiteY2772" fmla="*/ 2403623 h 7600950"/>
              <a:gd name="connsiteX2773" fmla="*/ 2762335 w 6858000"/>
              <a:gd name="connsiteY2773" fmla="*/ 4203621 h 7600950"/>
              <a:gd name="connsiteX2774" fmla="*/ 2762335 w 6858000"/>
              <a:gd name="connsiteY2774" fmla="*/ 3866608 h 7600950"/>
              <a:gd name="connsiteX2775" fmla="*/ 2763638 w 6858000"/>
              <a:gd name="connsiteY2775" fmla="*/ 3864348 h 7600950"/>
              <a:gd name="connsiteX2776" fmla="*/ 2764315 w 6858000"/>
              <a:gd name="connsiteY2776" fmla="*/ 3859206 h 7600950"/>
              <a:gd name="connsiteX2777" fmla="*/ 2768431 w 6858000"/>
              <a:gd name="connsiteY2777" fmla="*/ 3856045 h 7600950"/>
              <a:gd name="connsiteX2778" fmla="*/ 2769735 w 6858000"/>
              <a:gd name="connsiteY2778" fmla="*/ 3853786 h 7600950"/>
              <a:gd name="connsiteX2779" fmla="*/ 2905054 w 6858000"/>
              <a:gd name="connsiteY2779" fmla="*/ 3775656 h 7600950"/>
              <a:gd name="connsiteX2780" fmla="*/ 2769735 w 6858000"/>
              <a:gd name="connsiteY2780" fmla="*/ 3697528 h 7600950"/>
              <a:gd name="connsiteX2781" fmla="*/ 2762335 w 6858000"/>
              <a:gd name="connsiteY2781" fmla="*/ 3684707 h 7600950"/>
              <a:gd name="connsiteX2782" fmla="*/ 2762335 w 6858000"/>
              <a:gd name="connsiteY2782" fmla="*/ 3347696 h 7600950"/>
              <a:gd name="connsiteX2783" fmla="*/ 2763639 w 6858000"/>
              <a:gd name="connsiteY2783" fmla="*/ 3345437 h 7600950"/>
              <a:gd name="connsiteX2784" fmla="*/ 2764315 w 6858000"/>
              <a:gd name="connsiteY2784" fmla="*/ 3340295 h 7600950"/>
              <a:gd name="connsiteX2785" fmla="*/ 2768431 w 6858000"/>
              <a:gd name="connsiteY2785" fmla="*/ 3337134 h 7600950"/>
              <a:gd name="connsiteX2786" fmla="*/ 2769735 w 6858000"/>
              <a:gd name="connsiteY2786" fmla="*/ 3334875 h 7600950"/>
              <a:gd name="connsiteX2787" fmla="*/ 2905054 w 6858000"/>
              <a:gd name="connsiteY2787" fmla="*/ 3256746 h 7600950"/>
              <a:gd name="connsiteX2788" fmla="*/ 2769735 w 6858000"/>
              <a:gd name="connsiteY2788" fmla="*/ 3178617 h 7600950"/>
              <a:gd name="connsiteX2789" fmla="*/ 2762335 w 6858000"/>
              <a:gd name="connsiteY2789" fmla="*/ 3165796 h 7600950"/>
              <a:gd name="connsiteX2790" fmla="*/ 2762335 w 6858000"/>
              <a:gd name="connsiteY2790" fmla="*/ 2828782 h 7600950"/>
              <a:gd name="connsiteX2791" fmla="*/ 2763639 w 6858000"/>
              <a:gd name="connsiteY2791" fmla="*/ 2826524 h 7600950"/>
              <a:gd name="connsiteX2792" fmla="*/ 2764315 w 6858000"/>
              <a:gd name="connsiteY2792" fmla="*/ 2821381 h 7600950"/>
              <a:gd name="connsiteX2793" fmla="*/ 2768431 w 6858000"/>
              <a:gd name="connsiteY2793" fmla="*/ 2818221 h 7600950"/>
              <a:gd name="connsiteX2794" fmla="*/ 2769735 w 6858000"/>
              <a:gd name="connsiteY2794" fmla="*/ 2815961 h 7600950"/>
              <a:gd name="connsiteX2795" fmla="*/ 3061601 w 6858000"/>
              <a:gd name="connsiteY2795" fmla="*/ 2647446 h 7600950"/>
              <a:gd name="connsiteX2796" fmla="*/ 3076402 w 6858000"/>
              <a:gd name="connsiteY2796" fmla="*/ 2647446 h 7600950"/>
              <a:gd name="connsiteX2797" fmla="*/ 3368266 w 6858000"/>
              <a:gd name="connsiteY2797" fmla="*/ 2815961 h 7600950"/>
              <a:gd name="connsiteX2798" fmla="*/ 3369571 w 6858000"/>
              <a:gd name="connsiteY2798" fmla="*/ 2818221 h 7600950"/>
              <a:gd name="connsiteX2799" fmla="*/ 3373687 w 6858000"/>
              <a:gd name="connsiteY2799" fmla="*/ 2821382 h 7600950"/>
              <a:gd name="connsiteX2800" fmla="*/ 3374363 w 6858000"/>
              <a:gd name="connsiteY2800" fmla="*/ 2826521 h 7600950"/>
              <a:gd name="connsiteX2801" fmla="*/ 3375668 w 6858000"/>
              <a:gd name="connsiteY2801" fmla="*/ 2828782 h 7600950"/>
              <a:gd name="connsiteX2802" fmla="*/ 3375668 w 6858000"/>
              <a:gd name="connsiteY2802" fmla="*/ 3165796 h 7600950"/>
              <a:gd name="connsiteX2803" fmla="*/ 3368266 w 6858000"/>
              <a:gd name="connsiteY2803" fmla="*/ 3178617 h 7600950"/>
              <a:gd name="connsiteX2804" fmla="*/ 3232950 w 6858000"/>
              <a:gd name="connsiteY2804" fmla="*/ 3256746 h 7600950"/>
              <a:gd name="connsiteX2805" fmla="*/ 3368266 w 6858000"/>
              <a:gd name="connsiteY2805" fmla="*/ 3334875 h 7600950"/>
              <a:gd name="connsiteX2806" fmla="*/ 3369571 w 6858000"/>
              <a:gd name="connsiteY2806" fmla="*/ 3337134 h 7600950"/>
              <a:gd name="connsiteX2807" fmla="*/ 3373687 w 6858000"/>
              <a:gd name="connsiteY2807" fmla="*/ 3340296 h 7600950"/>
              <a:gd name="connsiteX2808" fmla="*/ 3374363 w 6858000"/>
              <a:gd name="connsiteY2808" fmla="*/ 3345435 h 7600950"/>
              <a:gd name="connsiteX2809" fmla="*/ 3375668 w 6858000"/>
              <a:gd name="connsiteY2809" fmla="*/ 3347696 h 7600950"/>
              <a:gd name="connsiteX2810" fmla="*/ 3375668 w 6858000"/>
              <a:gd name="connsiteY2810" fmla="*/ 3684707 h 7600950"/>
              <a:gd name="connsiteX2811" fmla="*/ 3368266 w 6858000"/>
              <a:gd name="connsiteY2811" fmla="*/ 3697528 h 7600950"/>
              <a:gd name="connsiteX2812" fmla="*/ 3232950 w 6858000"/>
              <a:gd name="connsiteY2812" fmla="*/ 3775656 h 7600950"/>
              <a:gd name="connsiteX2813" fmla="*/ 3368266 w 6858000"/>
              <a:gd name="connsiteY2813" fmla="*/ 3853786 h 7600950"/>
              <a:gd name="connsiteX2814" fmla="*/ 3369571 w 6858000"/>
              <a:gd name="connsiteY2814" fmla="*/ 3856045 h 7600950"/>
              <a:gd name="connsiteX2815" fmla="*/ 3373687 w 6858000"/>
              <a:gd name="connsiteY2815" fmla="*/ 3859208 h 7600950"/>
              <a:gd name="connsiteX2816" fmla="*/ 3374363 w 6858000"/>
              <a:gd name="connsiteY2816" fmla="*/ 3864347 h 7600950"/>
              <a:gd name="connsiteX2817" fmla="*/ 3375667 w 6858000"/>
              <a:gd name="connsiteY2817" fmla="*/ 3866608 h 7600950"/>
              <a:gd name="connsiteX2818" fmla="*/ 3375667 w 6858000"/>
              <a:gd name="connsiteY2818" fmla="*/ 4203621 h 7600950"/>
              <a:gd name="connsiteX2819" fmla="*/ 3368266 w 6858000"/>
              <a:gd name="connsiteY2819" fmla="*/ 4216442 h 7600950"/>
              <a:gd name="connsiteX2820" fmla="*/ 3076401 w 6858000"/>
              <a:gd name="connsiteY2820" fmla="*/ 4384956 h 7600950"/>
              <a:gd name="connsiteX2821" fmla="*/ 3069002 w 6858000"/>
              <a:gd name="connsiteY2821" fmla="*/ 4386937 h 7600950"/>
              <a:gd name="connsiteX2822" fmla="*/ 3061601 w 6858000"/>
              <a:gd name="connsiteY2822" fmla="*/ 4384956 h 7600950"/>
              <a:gd name="connsiteX2823" fmla="*/ 2769735 w 6858000"/>
              <a:gd name="connsiteY2823" fmla="*/ 4216442 h 7600950"/>
              <a:gd name="connsiteX2824" fmla="*/ 2762335 w 6858000"/>
              <a:gd name="connsiteY2824" fmla="*/ 4203621 h 7600950"/>
              <a:gd name="connsiteX2825" fmla="*/ 2762335 w 6858000"/>
              <a:gd name="connsiteY2825" fmla="*/ 7600950 h 7600950"/>
              <a:gd name="connsiteX2826" fmla="*/ 2762335 w 6858000"/>
              <a:gd name="connsiteY2826" fmla="*/ 7466606 h 7600950"/>
              <a:gd name="connsiteX2827" fmla="*/ 2763639 w 6858000"/>
              <a:gd name="connsiteY2827" fmla="*/ 7464347 h 7600950"/>
              <a:gd name="connsiteX2828" fmla="*/ 2764316 w 6858000"/>
              <a:gd name="connsiteY2828" fmla="*/ 7459205 h 7600950"/>
              <a:gd name="connsiteX2829" fmla="*/ 2768431 w 6858000"/>
              <a:gd name="connsiteY2829" fmla="*/ 7456044 h 7600950"/>
              <a:gd name="connsiteX2830" fmla="*/ 2769737 w 6858000"/>
              <a:gd name="connsiteY2830" fmla="*/ 7453785 h 7600950"/>
              <a:gd name="connsiteX2831" fmla="*/ 2905055 w 6858000"/>
              <a:gd name="connsiteY2831" fmla="*/ 7375655 h 7600950"/>
              <a:gd name="connsiteX2832" fmla="*/ 2769737 w 6858000"/>
              <a:gd name="connsiteY2832" fmla="*/ 7297527 h 7600950"/>
              <a:gd name="connsiteX2833" fmla="*/ 2762335 w 6858000"/>
              <a:gd name="connsiteY2833" fmla="*/ 7284706 h 7600950"/>
              <a:gd name="connsiteX2834" fmla="*/ 2762335 w 6858000"/>
              <a:gd name="connsiteY2834" fmla="*/ 6947692 h 7600950"/>
              <a:gd name="connsiteX2835" fmla="*/ 2763639 w 6858000"/>
              <a:gd name="connsiteY2835" fmla="*/ 6945434 h 7600950"/>
              <a:gd name="connsiteX2836" fmla="*/ 2764316 w 6858000"/>
              <a:gd name="connsiteY2836" fmla="*/ 6940291 h 7600950"/>
              <a:gd name="connsiteX2837" fmla="*/ 2768431 w 6858000"/>
              <a:gd name="connsiteY2837" fmla="*/ 6937131 h 7600950"/>
              <a:gd name="connsiteX2838" fmla="*/ 2769737 w 6858000"/>
              <a:gd name="connsiteY2838" fmla="*/ 6934871 h 7600950"/>
              <a:gd name="connsiteX2839" fmla="*/ 2905055 w 6858000"/>
              <a:gd name="connsiteY2839" fmla="*/ 6856743 h 7600950"/>
              <a:gd name="connsiteX2840" fmla="*/ 2769737 w 6858000"/>
              <a:gd name="connsiteY2840" fmla="*/ 6778614 h 7600950"/>
              <a:gd name="connsiteX2841" fmla="*/ 2762335 w 6858000"/>
              <a:gd name="connsiteY2841" fmla="*/ 6765793 h 7600950"/>
              <a:gd name="connsiteX2842" fmla="*/ 2762335 w 6858000"/>
              <a:gd name="connsiteY2842" fmla="*/ 6428779 h 7600950"/>
              <a:gd name="connsiteX2843" fmla="*/ 2763639 w 6858000"/>
              <a:gd name="connsiteY2843" fmla="*/ 6426519 h 7600950"/>
              <a:gd name="connsiteX2844" fmla="*/ 2764316 w 6858000"/>
              <a:gd name="connsiteY2844" fmla="*/ 6421377 h 7600950"/>
              <a:gd name="connsiteX2845" fmla="*/ 2768431 w 6858000"/>
              <a:gd name="connsiteY2845" fmla="*/ 6418217 h 7600950"/>
              <a:gd name="connsiteX2846" fmla="*/ 2769737 w 6858000"/>
              <a:gd name="connsiteY2846" fmla="*/ 6415957 h 7600950"/>
              <a:gd name="connsiteX2847" fmla="*/ 3061601 w 6858000"/>
              <a:gd name="connsiteY2847" fmla="*/ 6247443 h 7600950"/>
              <a:gd name="connsiteX2848" fmla="*/ 3076403 w 6858000"/>
              <a:gd name="connsiteY2848" fmla="*/ 6247443 h 7600950"/>
              <a:gd name="connsiteX2849" fmla="*/ 3368268 w 6858000"/>
              <a:gd name="connsiteY2849" fmla="*/ 6415957 h 7600950"/>
              <a:gd name="connsiteX2850" fmla="*/ 3369572 w 6858000"/>
              <a:gd name="connsiteY2850" fmla="*/ 6418217 h 7600950"/>
              <a:gd name="connsiteX2851" fmla="*/ 3373687 w 6858000"/>
              <a:gd name="connsiteY2851" fmla="*/ 6421377 h 7600950"/>
              <a:gd name="connsiteX2852" fmla="*/ 3374364 w 6858000"/>
              <a:gd name="connsiteY2852" fmla="*/ 6426516 h 7600950"/>
              <a:gd name="connsiteX2853" fmla="*/ 3375669 w 6858000"/>
              <a:gd name="connsiteY2853" fmla="*/ 6428779 h 7600950"/>
              <a:gd name="connsiteX2854" fmla="*/ 3375669 w 6858000"/>
              <a:gd name="connsiteY2854" fmla="*/ 6765793 h 7600950"/>
              <a:gd name="connsiteX2855" fmla="*/ 3368268 w 6858000"/>
              <a:gd name="connsiteY2855" fmla="*/ 6778614 h 7600950"/>
              <a:gd name="connsiteX2856" fmla="*/ 3232950 w 6858000"/>
              <a:gd name="connsiteY2856" fmla="*/ 6856743 h 7600950"/>
              <a:gd name="connsiteX2857" fmla="*/ 3368268 w 6858000"/>
              <a:gd name="connsiteY2857" fmla="*/ 6934871 h 7600950"/>
              <a:gd name="connsiteX2858" fmla="*/ 3369572 w 6858000"/>
              <a:gd name="connsiteY2858" fmla="*/ 6937131 h 7600950"/>
              <a:gd name="connsiteX2859" fmla="*/ 3373687 w 6858000"/>
              <a:gd name="connsiteY2859" fmla="*/ 6940292 h 7600950"/>
              <a:gd name="connsiteX2860" fmla="*/ 3374364 w 6858000"/>
              <a:gd name="connsiteY2860" fmla="*/ 6945431 h 7600950"/>
              <a:gd name="connsiteX2861" fmla="*/ 3375669 w 6858000"/>
              <a:gd name="connsiteY2861" fmla="*/ 6947692 h 7600950"/>
              <a:gd name="connsiteX2862" fmla="*/ 3375669 w 6858000"/>
              <a:gd name="connsiteY2862" fmla="*/ 7284706 h 7600950"/>
              <a:gd name="connsiteX2863" fmla="*/ 3368268 w 6858000"/>
              <a:gd name="connsiteY2863" fmla="*/ 7297527 h 7600950"/>
              <a:gd name="connsiteX2864" fmla="*/ 3232950 w 6858000"/>
              <a:gd name="connsiteY2864" fmla="*/ 7375655 h 7600950"/>
              <a:gd name="connsiteX2865" fmla="*/ 3368268 w 6858000"/>
              <a:gd name="connsiteY2865" fmla="*/ 7453785 h 7600950"/>
              <a:gd name="connsiteX2866" fmla="*/ 3369572 w 6858000"/>
              <a:gd name="connsiteY2866" fmla="*/ 7456044 h 7600950"/>
              <a:gd name="connsiteX2867" fmla="*/ 3373687 w 6858000"/>
              <a:gd name="connsiteY2867" fmla="*/ 7459206 h 7600950"/>
              <a:gd name="connsiteX2868" fmla="*/ 3374364 w 6858000"/>
              <a:gd name="connsiteY2868" fmla="*/ 7464345 h 7600950"/>
              <a:gd name="connsiteX2869" fmla="*/ 3375669 w 6858000"/>
              <a:gd name="connsiteY2869" fmla="*/ 7466606 h 7600950"/>
              <a:gd name="connsiteX2870" fmla="*/ 3375669 w 6858000"/>
              <a:gd name="connsiteY2870" fmla="*/ 7600950 h 7600950"/>
              <a:gd name="connsiteX2871" fmla="*/ 3346065 w 6858000"/>
              <a:gd name="connsiteY2871" fmla="*/ 7600950 h 7600950"/>
              <a:gd name="connsiteX2872" fmla="*/ 3346065 w 6858000"/>
              <a:gd name="connsiteY2872" fmla="*/ 7492245 h 7600950"/>
              <a:gd name="connsiteX2873" fmla="*/ 3157773 w 6858000"/>
              <a:gd name="connsiteY2873" fmla="*/ 7600950 h 7600950"/>
              <a:gd name="connsiteX2874" fmla="*/ 3098556 w 6858000"/>
              <a:gd name="connsiteY2874" fmla="*/ 7600950 h 7600950"/>
              <a:gd name="connsiteX2875" fmla="*/ 3331265 w 6858000"/>
              <a:gd name="connsiteY2875" fmla="*/ 7466602 h 7600950"/>
              <a:gd name="connsiteX2876" fmla="*/ 3203349 w 6858000"/>
              <a:gd name="connsiteY2876" fmla="*/ 7392746 h 7600950"/>
              <a:gd name="connsiteX2877" fmla="*/ 3076403 w 6858000"/>
              <a:gd name="connsiteY2877" fmla="*/ 7466042 h 7600950"/>
              <a:gd name="connsiteX2878" fmla="*/ 3069003 w 6858000"/>
              <a:gd name="connsiteY2878" fmla="*/ 7468022 h 7600950"/>
              <a:gd name="connsiteX2879" fmla="*/ 3061601 w 6858000"/>
              <a:gd name="connsiteY2879" fmla="*/ 7466042 h 7600950"/>
              <a:gd name="connsiteX2880" fmla="*/ 2934656 w 6858000"/>
              <a:gd name="connsiteY2880" fmla="*/ 7392746 h 7600950"/>
              <a:gd name="connsiteX2881" fmla="*/ 2806740 w 6858000"/>
              <a:gd name="connsiteY2881" fmla="*/ 7466602 h 7600950"/>
              <a:gd name="connsiteX2882" fmla="*/ 3039449 w 6858000"/>
              <a:gd name="connsiteY2882" fmla="*/ 7600950 h 7600950"/>
              <a:gd name="connsiteX2883" fmla="*/ 2980232 w 6858000"/>
              <a:gd name="connsiteY2883" fmla="*/ 7600950 h 7600950"/>
              <a:gd name="connsiteX2884" fmla="*/ 2791939 w 6858000"/>
              <a:gd name="connsiteY2884" fmla="*/ 7492245 h 7600950"/>
              <a:gd name="connsiteX2885" fmla="*/ 2791939 w 6858000"/>
              <a:gd name="connsiteY2885" fmla="*/ 7600950 h 7600950"/>
              <a:gd name="connsiteX2886" fmla="*/ 2762333 w 6858000"/>
              <a:gd name="connsiteY2886" fmla="*/ 6003623 h 7600950"/>
              <a:gd name="connsiteX2887" fmla="*/ 2762333 w 6858000"/>
              <a:gd name="connsiteY2887" fmla="*/ 5666609 h 7600950"/>
              <a:gd name="connsiteX2888" fmla="*/ 2763637 w 6858000"/>
              <a:gd name="connsiteY2888" fmla="*/ 5664350 h 7600950"/>
              <a:gd name="connsiteX2889" fmla="*/ 2764313 w 6858000"/>
              <a:gd name="connsiteY2889" fmla="*/ 5659208 h 7600950"/>
              <a:gd name="connsiteX2890" fmla="*/ 2768430 w 6858000"/>
              <a:gd name="connsiteY2890" fmla="*/ 5656047 h 7600950"/>
              <a:gd name="connsiteX2891" fmla="*/ 2769734 w 6858000"/>
              <a:gd name="connsiteY2891" fmla="*/ 5653788 h 7600950"/>
              <a:gd name="connsiteX2892" fmla="*/ 2905052 w 6858000"/>
              <a:gd name="connsiteY2892" fmla="*/ 5575658 h 7600950"/>
              <a:gd name="connsiteX2893" fmla="*/ 2769734 w 6858000"/>
              <a:gd name="connsiteY2893" fmla="*/ 5497530 h 7600950"/>
              <a:gd name="connsiteX2894" fmla="*/ 2762333 w 6858000"/>
              <a:gd name="connsiteY2894" fmla="*/ 5484709 h 7600950"/>
              <a:gd name="connsiteX2895" fmla="*/ 2762333 w 6858000"/>
              <a:gd name="connsiteY2895" fmla="*/ 5147695 h 7600950"/>
              <a:gd name="connsiteX2896" fmla="*/ 2763637 w 6858000"/>
              <a:gd name="connsiteY2896" fmla="*/ 5145437 h 7600950"/>
              <a:gd name="connsiteX2897" fmla="*/ 2764313 w 6858000"/>
              <a:gd name="connsiteY2897" fmla="*/ 5140294 h 7600950"/>
              <a:gd name="connsiteX2898" fmla="*/ 2768430 w 6858000"/>
              <a:gd name="connsiteY2898" fmla="*/ 5137134 h 7600950"/>
              <a:gd name="connsiteX2899" fmla="*/ 2769734 w 6858000"/>
              <a:gd name="connsiteY2899" fmla="*/ 5134874 h 7600950"/>
              <a:gd name="connsiteX2900" fmla="*/ 2905052 w 6858000"/>
              <a:gd name="connsiteY2900" fmla="*/ 5056746 h 7600950"/>
              <a:gd name="connsiteX2901" fmla="*/ 2769734 w 6858000"/>
              <a:gd name="connsiteY2901" fmla="*/ 4978617 h 7600950"/>
              <a:gd name="connsiteX2902" fmla="*/ 2762333 w 6858000"/>
              <a:gd name="connsiteY2902" fmla="*/ 4965796 h 7600950"/>
              <a:gd name="connsiteX2903" fmla="*/ 2762333 w 6858000"/>
              <a:gd name="connsiteY2903" fmla="*/ 4628782 h 7600950"/>
              <a:gd name="connsiteX2904" fmla="*/ 2763637 w 6858000"/>
              <a:gd name="connsiteY2904" fmla="*/ 4626523 h 7600950"/>
              <a:gd name="connsiteX2905" fmla="*/ 2764313 w 6858000"/>
              <a:gd name="connsiteY2905" fmla="*/ 4621380 h 7600950"/>
              <a:gd name="connsiteX2906" fmla="*/ 2768430 w 6858000"/>
              <a:gd name="connsiteY2906" fmla="*/ 4618220 h 7600950"/>
              <a:gd name="connsiteX2907" fmla="*/ 2769734 w 6858000"/>
              <a:gd name="connsiteY2907" fmla="*/ 4615960 h 7600950"/>
              <a:gd name="connsiteX2908" fmla="*/ 3061599 w 6858000"/>
              <a:gd name="connsiteY2908" fmla="*/ 4447445 h 7600950"/>
              <a:gd name="connsiteX2909" fmla="*/ 3076400 w 6858000"/>
              <a:gd name="connsiteY2909" fmla="*/ 4447445 h 7600950"/>
              <a:gd name="connsiteX2910" fmla="*/ 3368266 w 6858000"/>
              <a:gd name="connsiteY2910" fmla="*/ 4615960 h 7600950"/>
              <a:gd name="connsiteX2911" fmla="*/ 3369571 w 6858000"/>
              <a:gd name="connsiteY2911" fmla="*/ 4618220 h 7600950"/>
              <a:gd name="connsiteX2912" fmla="*/ 3373686 w 6858000"/>
              <a:gd name="connsiteY2912" fmla="*/ 4621382 h 7600950"/>
              <a:gd name="connsiteX2913" fmla="*/ 3374362 w 6858000"/>
              <a:gd name="connsiteY2913" fmla="*/ 4626521 h 7600950"/>
              <a:gd name="connsiteX2914" fmla="*/ 3375667 w 6858000"/>
              <a:gd name="connsiteY2914" fmla="*/ 4628782 h 7600950"/>
              <a:gd name="connsiteX2915" fmla="*/ 3375667 w 6858000"/>
              <a:gd name="connsiteY2915" fmla="*/ 4965796 h 7600950"/>
              <a:gd name="connsiteX2916" fmla="*/ 3368266 w 6858000"/>
              <a:gd name="connsiteY2916" fmla="*/ 4978617 h 7600950"/>
              <a:gd name="connsiteX2917" fmla="*/ 3232948 w 6858000"/>
              <a:gd name="connsiteY2917" fmla="*/ 5056746 h 7600950"/>
              <a:gd name="connsiteX2918" fmla="*/ 3368266 w 6858000"/>
              <a:gd name="connsiteY2918" fmla="*/ 5134874 h 7600950"/>
              <a:gd name="connsiteX2919" fmla="*/ 3369571 w 6858000"/>
              <a:gd name="connsiteY2919" fmla="*/ 5137134 h 7600950"/>
              <a:gd name="connsiteX2920" fmla="*/ 3373686 w 6858000"/>
              <a:gd name="connsiteY2920" fmla="*/ 5140295 h 7600950"/>
              <a:gd name="connsiteX2921" fmla="*/ 3374362 w 6858000"/>
              <a:gd name="connsiteY2921" fmla="*/ 5145434 h 7600950"/>
              <a:gd name="connsiteX2922" fmla="*/ 3375667 w 6858000"/>
              <a:gd name="connsiteY2922" fmla="*/ 5147695 h 7600950"/>
              <a:gd name="connsiteX2923" fmla="*/ 3375667 w 6858000"/>
              <a:gd name="connsiteY2923" fmla="*/ 5484709 h 7600950"/>
              <a:gd name="connsiteX2924" fmla="*/ 3368266 w 6858000"/>
              <a:gd name="connsiteY2924" fmla="*/ 5497530 h 7600950"/>
              <a:gd name="connsiteX2925" fmla="*/ 3232948 w 6858000"/>
              <a:gd name="connsiteY2925" fmla="*/ 5575658 h 7600950"/>
              <a:gd name="connsiteX2926" fmla="*/ 3368266 w 6858000"/>
              <a:gd name="connsiteY2926" fmla="*/ 5653788 h 7600950"/>
              <a:gd name="connsiteX2927" fmla="*/ 3369571 w 6858000"/>
              <a:gd name="connsiteY2927" fmla="*/ 5656047 h 7600950"/>
              <a:gd name="connsiteX2928" fmla="*/ 3373686 w 6858000"/>
              <a:gd name="connsiteY2928" fmla="*/ 5659209 h 7600950"/>
              <a:gd name="connsiteX2929" fmla="*/ 3374362 w 6858000"/>
              <a:gd name="connsiteY2929" fmla="*/ 5664348 h 7600950"/>
              <a:gd name="connsiteX2930" fmla="*/ 3375667 w 6858000"/>
              <a:gd name="connsiteY2930" fmla="*/ 5666609 h 7600950"/>
              <a:gd name="connsiteX2931" fmla="*/ 3375667 w 6858000"/>
              <a:gd name="connsiteY2931" fmla="*/ 6003623 h 7600950"/>
              <a:gd name="connsiteX2932" fmla="*/ 3368266 w 6858000"/>
              <a:gd name="connsiteY2932" fmla="*/ 6016444 h 7600950"/>
              <a:gd name="connsiteX2933" fmla="*/ 3076400 w 6858000"/>
              <a:gd name="connsiteY2933" fmla="*/ 6184958 h 7600950"/>
              <a:gd name="connsiteX2934" fmla="*/ 3069000 w 6858000"/>
              <a:gd name="connsiteY2934" fmla="*/ 6186939 h 7600950"/>
              <a:gd name="connsiteX2935" fmla="*/ 3061599 w 6858000"/>
              <a:gd name="connsiteY2935" fmla="*/ 6184958 h 7600950"/>
              <a:gd name="connsiteX2936" fmla="*/ 2769734 w 6858000"/>
              <a:gd name="connsiteY2936" fmla="*/ 6016444 h 7600950"/>
              <a:gd name="connsiteX2937" fmla="*/ 2762333 w 6858000"/>
              <a:gd name="connsiteY2937" fmla="*/ 6003623 h 7600950"/>
              <a:gd name="connsiteX2938" fmla="*/ 2363807 w 6858000"/>
              <a:gd name="connsiteY2938" fmla="*/ 1370632 h 7600950"/>
              <a:gd name="connsiteX2939" fmla="*/ 2483352 w 6858000"/>
              <a:gd name="connsiteY2939" fmla="*/ 1439655 h 7600950"/>
              <a:gd name="connsiteX2940" fmla="*/ 2626068 w 6858000"/>
              <a:gd name="connsiteY2940" fmla="*/ 1357254 h 7600950"/>
              <a:gd name="connsiteX2941" fmla="*/ 2626069 w 6858000"/>
              <a:gd name="connsiteY2941" fmla="*/ 1054422 h 7600950"/>
              <a:gd name="connsiteX2942" fmla="*/ 2363807 w 6858000"/>
              <a:gd name="connsiteY2942" fmla="*/ 1205831 h 7600950"/>
              <a:gd name="connsiteX2943" fmla="*/ 2363807 w 6858000"/>
              <a:gd name="connsiteY2943" fmla="*/ 1508679 h 7600950"/>
              <a:gd name="connsiteX2944" fmla="*/ 2453753 w 6858000"/>
              <a:gd name="connsiteY2944" fmla="*/ 1456745 h 7600950"/>
              <a:gd name="connsiteX2945" fmla="*/ 2363807 w 6858000"/>
              <a:gd name="connsiteY2945" fmla="*/ 1404812 h 7600950"/>
              <a:gd name="connsiteX2946" fmla="*/ 2363807 w 6858000"/>
              <a:gd name="connsiteY2946" fmla="*/ 1889546 h 7600950"/>
              <a:gd name="connsiteX2947" fmla="*/ 2483352 w 6858000"/>
              <a:gd name="connsiteY2947" fmla="*/ 1958569 h 7600950"/>
              <a:gd name="connsiteX2948" fmla="*/ 2626068 w 6858000"/>
              <a:gd name="connsiteY2948" fmla="*/ 1876168 h 7600950"/>
              <a:gd name="connsiteX2949" fmla="*/ 2626069 w 6858000"/>
              <a:gd name="connsiteY2949" fmla="*/ 1573335 h 7600950"/>
              <a:gd name="connsiteX2950" fmla="*/ 2363807 w 6858000"/>
              <a:gd name="connsiteY2950" fmla="*/ 1724744 h 7600950"/>
              <a:gd name="connsiteX2951" fmla="*/ 2363807 w 6858000"/>
              <a:gd name="connsiteY2951" fmla="*/ 2027593 h 7600950"/>
              <a:gd name="connsiteX2952" fmla="*/ 2453753 w 6858000"/>
              <a:gd name="connsiteY2952" fmla="*/ 1975659 h 7600950"/>
              <a:gd name="connsiteX2953" fmla="*/ 2363807 w 6858000"/>
              <a:gd name="connsiteY2953" fmla="*/ 1923726 h 7600950"/>
              <a:gd name="connsiteX2954" fmla="*/ 2363806 w 6858000"/>
              <a:gd name="connsiteY2954" fmla="*/ 2546506 h 7600950"/>
              <a:gd name="connsiteX2955" fmla="*/ 2626068 w 6858000"/>
              <a:gd name="connsiteY2955" fmla="*/ 2395081 h 7600950"/>
              <a:gd name="connsiteX2956" fmla="*/ 2626069 w 6858000"/>
              <a:gd name="connsiteY2956" fmla="*/ 2092249 h 7600950"/>
              <a:gd name="connsiteX2957" fmla="*/ 2363806 w 6858000"/>
              <a:gd name="connsiteY2957" fmla="*/ 2243658 h 7600950"/>
              <a:gd name="connsiteX2958" fmla="*/ 2363806 w 6858000"/>
              <a:gd name="connsiteY2958" fmla="*/ 4970626 h 7600950"/>
              <a:gd name="connsiteX2959" fmla="*/ 2483352 w 6858000"/>
              <a:gd name="connsiteY2959" fmla="*/ 5039649 h 7600950"/>
              <a:gd name="connsiteX2960" fmla="*/ 2626067 w 6858000"/>
              <a:gd name="connsiteY2960" fmla="*/ 4957249 h 7600950"/>
              <a:gd name="connsiteX2961" fmla="*/ 2626067 w 6858000"/>
              <a:gd name="connsiteY2961" fmla="*/ 4654416 h 7600950"/>
              <a:gd name="connsiteX2962" fmla="*/ 2363806 w 6858000"/>
              <a:gd name="connsiteY2962" fmla="*/ 4805825 h 7600950"/>
              <a:gd name="connsiteX2963" fmla="*/ 2363806 w 6858000"/>
              <a:gd name="connsiteY2963" fmla="*/ 5108673 h 7600950"/>
              <a:gd name="connsiteX2964" fmla="*/ 2453751 w 6858000"/>
              <a:gd name="connsiteY2964" fmla="*/ 5056740 h 7600950"/>
              <a:gd name="connsiteX2965" fmla="*/ 2363806 w 6858000"/>
              <a:gd name="connsiteY2965" fmla="*/ 5004807 h 7600950"/>
              <a:gd name="connsiteX2966" fmla="*/ 2363806 w 6858000"/>
              <a:gd name="connsiteY2966" fmla="*/ 5489540 h 7600950"/>
              <a:gd name="connsiteX2967" fmla="*/ 2483352 w 6858000"/>
              <a:gd name="connsiteY2967" fmla="*/ 5558564 h 7600950"/>
              <a:gd name="connsiteX2968" fmla="*/ 2626067 w 6858000"/>
              <a:gd name="connsiteY2968" fmla="*/ 5476162 h 7600950"/>
              <a:gd name="connsiteX2969" fmla="*/ 2626067 w 6858000"/>
              <a:gd name="connsiteY2969" fmla="*/ 5173330 h 7600950"/>
              <a:gd name="connsiteX2970" fmla="*/ 2363806 w 6858000"/>
              <a:gd name="connsiteY2970" fmla="*/ 5324738 h 7600950"/>
              <a:gd name="connsiteX2971" fmla="*/ 2363806 w 6858000"/>
              <a:gd name="connsiteY2971" fmla="*/ 5627587 h 7600950"/>
              <a:gd name="connsiteX2972" fmla="*/ 2453751 w 6858000"/>
              <a:gd name="connsiteY2972" fmla="*/ 5575654 h 7600950"/>
              <a:gd name="connsiteX2973" fmla="*/ 2363806 w 6858000"/>
              <a:gd name="connsiteY2973" fmla="*/ 5523721 h 7600950"/>
              <a:gd name="connsiteX2974" fmla="*/ 2363805 w 6858000"/>
              <a:gd name="connsiteY2974" fmla="*/ 6146500 h 7600950"/>
              <a:gd name="connsiteX2975" fmla="*/ 2626067 w 6858000"/>
              <a:gd name="connsiteY2975" fmla="*/ 5995076 h 7600950"/>
              <a:gd name="connsiteX2976" fmla="*/ 2626067 w 6858000"/>
              <a:gd name="connsiteY2976" fmla="*/ 5692243 h 7600950"/>
              <a:gd name="connsiteX2977" fmla="*/ 2363805 w 6858000"/>
              <a:gd name="connsiteY2977" fmla="*/ 5843653 h 7600950"/>
              <a:gd name="connsiteX2978" fmla="*/ 2363804 w 6858000"/>
              <a:gd name="connsiteY2978" fmla="*/ 227592 h 7600950"/>
              <a:gd name="connsiteX2979" fmla="*/ 2453749 w 6858000"/>
              <a:gd name="connsiteY2979" fmla="*/ 175658 h 7600950"/>
              <a:gd name="connsiteX2980" fmla="*/ 2363804 w 6858000"/>
              <a:gd name="connsiteY2980" fmla="*/ 123726 h 7600950"/>
              <a:gd name="connsiteX2981" fmla="*/ 2363804 w 6858000"/>
              <a:gd name="connsiteY2981" fmla="*/ 6770628 h 7600950"/>
              <a:gd name="connsiteX2982" fmla="*/ 2483350 w 6858000"/>
              <a:gd name="connsiteY2982" fmla="*/ 6839652 h 7600950"/>
              <a:gd name="connsiteX2983" fmla="*/ 2626066 w 6858000"/>
              <a:gd name="connsiteY2983" fmla="*/ 6757251 h 7600950"/>
              <a:gd name="connsiteX2984" fmla="*/ 2626067 w 6858000"/>
              <a:gd name="connsiteY2984" fmla="*/ 6454417 h 7600950"/>
              <a:gd name="connsiteX2985" fmla="*/ 2363804 w 6858000"/>
              <a:gd name="connsiteY2985" fmla="*/ 6605827 h 7600950"/>
              <a:gd name="connsiteX2986" fmla="*/ 2363804 w 6858000"/>
              <a:gd name="connsiteY2986" fmla="*/ 6908675 h 7600950"/>
              <a:gd name="connsiteX2987" fmla="*/ 2453751 w 6858000"/>
              <a:gd name="connsiteY2987" fmla="*/ 6856742 h 7600950"/>
              <a:gd name="connsiteX2988" fmla="*/ 2363804 w 6858000"/>
              <a:gd name="connsiteY2988" fmla="*/ 6804809 h 7600950"/>
              <a:gd name="connsiteX2989" fmla="*/ 2363804 w 6858000"/>
              <a:gd name="connsiteY2989" fmla="*/ 7289542 h 7600950"/>
              <a:gd name="connsiteX2990" fmla="*/ 2483350 w 6858000"/>
              <a:gd name="connsiteY2990" fmla="*/ 7358565 h 7600950"/>
              <a:gd name="connsiteX2991" fmla="*/ 2626066 w 6858000"/>
              <a:gd name="connsiteY2991" fmla="*/ 7276164 h 7600950"/>
              <a:gd name="connsiteX2992" fmla="*/ 2626067 w 6858000"/>
              <a:gd name="connsiteY2992" fmla="*/ 6973331 h 7600950"/>
              <a:gd name="connsiteX2993" fmla="*/ 2363804 w 6858000"/>
              <a:gd name="connsiteY2993" fmla="*/ 7124741 h 7600950"/>
              <a:gd name="connsiteX2994" fmla="*/ 2363804 w 6858000"/>
              <a:gd name="connsiteY2994" fmla="*/ 7427589 h 7600950"/>
              <a:gd name="connsiteX2995" fmla="*/ 2453751 w 6858000"/>
              <a:gd name="connsiteY2995" fmla="*/ 7375655 h 7600950"/>
              <a:gd name="connsiteX2996" fmla="*/ 2363804 w 6858000"/>
              <a:gd name="connsiteY2996" fmla="*/ 7323722 h 7600950"/>
              <a:gd name="connsiteX2997" fmla="*/ 2363803 w 6858000"/>
              <a:gd name="connsiteY2997" fmla="*/ 746506 h 7600950"/>
              <a:gd name="connsiteX2998" fmla="*/ 2626065 w 6858000"/>
              <a:gd name="connsiteY2998" fmla="*/ 595081 h 7600950"/>
              <a:gd name="connsiteX2999" fmla="*/ 2626066 w 6858000"/>
              <a:gd name="connsiteY2999" fmla="*/ 292248 h 7600950"/>
              <a:gd name="connsiteX3000" fmla="*/ 2363803 w 6858000"/>
              <a:gd name="connsiteY3000" fmla="*/ 443657 h 7600950"/>
              <a:gd name="connsiteX3001" fmla="*/ 2363803 w 6858000"/>
              <a:gd name="connsiteY3001" fmla="*/ 3170632 h 7600950"/>
              <a:gd name="connsiteX3002" fmla="*/ 2483349 w 6858000"/>
              <a:gd name="connsiteY3002" fmla="*/ 3239655 h 7600950"/>
              <a:gd name="connsiteX3003" fmla="*/ 2626065 w 6858000"/>
              <a:gd name="connsiteY3003" fmla="*/ 3157254 h 7600950"/>
              <a:gd name="connsiteX3004" fmla="*/ 2626066 w 6858000"/>
              <a:gd name="connsiteY3004" fmla="*/ 2854422 h 7600950"/>
              <a:gd name="connsiteX3005" fmla="*/ 2363803 w 6858000"/>
              <a:gd name="connsiteY3005" fmla="*/ 3005831 h 7600950"/>
              <a:gd name="connsiteX3006" fmla="*/ 2363803 w 6858000"/>
              <a:gd name="connsiteY3006" fmla="*/ 3308679 h 7600950"/>
              <a:gd name="connsiteX3007" fmla="*/ 2453749 w 6858000"/>
              <a:gd name="connsiteY3007" fmla="*/ 3256745 h 7600950"/>
              <a:gd name="connsiteX3008" fmla="*/ 2363803 w 6858000"/>
              <a:gd name="connsiteY3008" fmla="*/ 3204812 h 7600950"/>
              <a:gd name="connsiteX3009" fmla="*/ 2363803 w 6858000"/>
              <a:gd name="connsiteY3009" fmla="*/ 3689543 h 7600950"/>
              <a:gd name="connsiteX3010" fmla="*/ 2483349 w 6858000"/>
              <a:gd name="connsiteY3010" fmla="*/ 3758567 h 7600950"/>
              <a:gd name="connsiteX3011" fmla="*/ 2626065 w 6858000"/>
              <a:gd name="connsiteY3011" fmla="*/ 3676166 h 7600950"/>
              <a:gd name="connsiteX3012" fmla="*/ 2626066 w 6858000"/>
              <a:gd name="connsiteY3012" fmla="*/ 3373335 h 7600950"/>
              <a:gd name="connsiteX3013" fmla="*/ 2363803 w 6858000"/>
              <a:gd name="connsiteY3013" fmla="*/ 3524742 h 7600950"/>
              <a:gd name="connsiteX3014" fmla="*/ 2363803 w 6858000"/>
              <a:gd name="connsiteY3014" fmla="*/ 3827591 h 7600950"/>
              <a:gd name="connsiteX3015" fmla="*/ 2453749 w 6858000"/>
              <a:gd name="connsiteY3015" fmla="*/ 3775656 h 7600950"/>
              <a:gd name="connsiteX3016" fmla="*/ 2363803 w 6858000"/>
              <a:gd name="connsiteY3016" fmla="*/ 3723724 h 7600950"/>
              <a:gd name="connsiteX3017" fmla="*/ 2363802 w 6858000"/>
              <a:gd name="connsiteY3017" fmla="*/ 4346504 h 7600950"/>
              <a:gd name="connsiteX3018" fmla="*/ 2626065 w 6858000"/>
              <a:gd name="connsiteY3018" fmla="*/ 4195079 h 7600950"/>
              <a:gd name="connsiteX3019" fmla="*/ 2626065 w 6858000"/>
              <a:gd name="connsiteY3019" fmla="*/ 3892248 h 7600950"/>
              <a:gd name="connsiteX3020" fmla="*/ 2363802 w 6858000"/>
              <a:gd name="connsiteY3020" fmla="*/ 4043656 h 7600950"/>
              <a:gd name="connsiteX3021" fmla="*/ 2244258 w 6858000"/>
              <a:gd name="connsiteY3021" fmla="*/ 1456746 h 7600950"/>
              <a:gd name="connsiteX3022" fmla="*/ 2334201 w 6858000"/>
              <a:gd name="connsiteY3022" fmla="*/ 1508678 h 7600950"/>
              <a:gd name="connsiteX3023" fmla="*/ 2334203 w 6858000"/>
              <a:gd name="connsiteY3023" fmla="*/ 1404813 h 7600950"/>
              <a:gd name="connsiteX3024" fmla="*/ 2244258 w 6858000"/>
              <a:gd name="connsiteY3024" fmla="*/ 1975660 h 7600950"/>
              <a:gd name="connsiteX3025" fmla="*/ 2334201 w 6858000"/>
              <a:gd name="connsiteY3025" fmla="*/ 2027592 h 7600950"/>
              <a:gd name="connsiteX3026" fmla="*/ 2334203 w 6858000"/>
              <a:gd name="connsiteY3026" fmla="*/ 1923727 h 7600950"/>
              <a:gd name="connsiteX3027" fmla="*/ 2244256 w 6858000"/>
              <a:gd name="connsiteY3027" fmla="*/ 5056740 h 7600950"/>
              <a:gd name="connsiteX3028" fmla="*/ 2334201 w 6858000"/>
              <a:gd name="connsiteY3028" fmla="*/ 5108672 h 7600950"/>
              <a:gd name="connsiteX3029" fmla="*/ 2334201 w 6858000"/>
              <a:gd name="connsiteY3029" fmla="*/ 5004808 h 7600950"/>
              <a:gd name="connsiteX3030" fmla="*/ 2244256 w 6858000"/>
              <a:gd name="connsiteY3030" fmla="*/ 5575655 h 7600950"/>
              <a:gd name="connsiteX3031" fmla="*/ 2334201 w 6858000"/>
              <a:gd name="connsiteY3031" fmla="*/ 5627587 h 7600950"/>
              <a:gd name="connsiteX3032" fmla="*/ 2334201 w 6858000"/>
              <a:gd name="connsiteY3032" fmla="*/ 5523722 h 7600950"/>
              <a:gd name="connsiteX3033" fmla="*/ 2244256 w 6858000"/>
              <a:gd name="connsiteY3033" fmla="*/ 6856743 h 7600950"/>
              <a:gd name="connsiteX3034" fmla="*/ 2334200 w 6858000"/>
              <a:gd name="connsiteY3034" fmla="*/ 6908675 h 7600950"/>
              <a:gd name="connsiteX3035" fmla="*/ 2334201 w 6858000"/>
              <a:gd name="connsiteY3035" fmla="*/ 6804810 h 7600950"/>
              <a:gd name="connsiteX3036" fmla="*/ 2244256 w 6858000"/>
              <a:gd name="connsiteY3036" fmla="*/ 7375656 h 7600950"/>
              <a:gd name="connsiteX3037" fmla="*/ 2334200 w 6858000"/>
              <a:gd name="connsiteY3037" fmla="*/ 7427588 h 7600950"/>
              <a:gd name="connsiteX3038" fmla="*/ 2334201 w 6858000"/>
              <a:gd name="connsiteY3038" fmla="*/ 7323723 h 7600950"/>
              <a:gd name="connsiteX3039" fmla="*/ 2244255 w 6858000"/>
              <a:gd name="connsiteY3039" fmla="*/ 175659 h 7600950"/>
              <a:gd name="connsiteX3040" fmla="*/ 2334199 w 6858000"/>
              <a:gd name="connsiteY3040" fmla="*/ 227591 h 7600950"/>
              <a:gd name="connsiteX3041" fmla="*/ 2334199 w 6858000"/>
              <a:gd name="connsiteY3041" fmla="*/ 123726 h 7600950"/>
              <a:gd name="connsiteX3042" fmla="*/ 2244254 w 6858000"/>
              <a:gd name="connsiteY3042" fmla="*/ 3256746 h 7600950"/>
              <a:gd name="connsiteX3043" fmla="*/ 2334198 w 6858000"/>
              <a:gd name="connsiteY3043" fmla="*/ 3308678 h 7600950"/>
              <a:gd name="connsiteX3044" fmla="*/ 2334199 w 6858000"/>
              <a:gd name="connsiteY3044" fmla="*/ 3204813 h 7600950"/>
              <a:gd name="connsiteX3045" fmla="*/ 2244254 w 6858000"/>
              <a:gd name="connsiteY3045" fmla="*/ 3775658 h 7600950"/>
              <a:gd name="connsiteX3046" fmla="*/ 2334198 w 6858000"/>
              <a:gd name="connsiteY3046" fmla="*/ 3827590 h 7600950"/>
              <a:gd name="connsiteX3047" fmla="*/ 2334199 w 6858000"/>
              <a:gd name="connsiteY3047" fmla="*/ 3723724 h 7600950"/>
              <a:gd name="connsiteX3048" fmla="*/ 2086743 w 6858000"/>
              <a:gd name="connsiteY3048" fmla="*/ 1028778 h 7600950"/>
              <a:gd name="connsiteX3049" fmla="*/ 2349005 w 6858000"/>
              <a:gd name="connsiteY3049" fmla="*/ 1180188 h 7600950"/>
              <a:gd name="connsiteX3050" fmla="*/ 2611268 w 6858000"/>
              <a:gd name="connsiteY3050" fmla="*/ 1028778 h 7600950"/>
              <a:gd name="connsiteX3051" fmla="*/ 2349006 w 6858000"/>
              <a:gd name="connsiteY3051" fmla="*/ 877353 h 7600950"/>
              <a:gd name="connsiteX3052" fmla="*/ 2086743 w 6858000"/>
              <a:gd name="connsiteY3052" fmla="*/ 1547692 h 7600950"/>
              <a:gd name="connsiteX3053" fmla="*/ 2349005 w 6858000"/>
              <a:gd name="connsiteY3053" fmla="*/ 1699102 h 7600950"/>
              <a:gd name="connsiteX3054" fmla="*/ 2611268 w 6858000"/>
              <a:gd name="connsiteY3054" fmla="*/ 1547692 h 7600950"/>
              <a:gd name="connsiteX3055" fmla="*/ 2483352 w 6858000"/>
              <a:gd name="connsiteY3055" fmla="*/ 1473836 h 7600950"/>
              <a:gd name="connsiteX3056" fmla="*/ 2356406 w 6858000"/>
              <a:gd name="connsiteY3056" fmla="*/ 1547132 h 7600950"/>
              <a:gd name="connsiteX3057" fmla="*/ 2349006 w 6858000"/>
              <a:gd name="connsiteY3057" fmla="*/ 1549112 h 7600950"/>
              <a:gd name="connsiteX3058" fmla="*/ 2341604 w 6858000"/>
              <a:gd name="connsiteY3058" fmla="*/ 1547132 h 7600950"/>
              <a:gd name="connsiteX3059" fmla="*/ 2214658 w 6858000"/>
              <a:gd name="connsiteY3059" fmla="*/ 1473836 h 7600950"/>
              <a:gd name="connsiteX3060" fmla="*/ 2086743 w 6858000"/>
              <a:gd name="connsiteY3060" fmla="*/ 2066605 h 7600950"/>
              <a:gd name="connsiteX3061" fmla="*/ 2349005 w 6858000"/>
              <a:gd name="connsiteY3061" fmla="*/ 2218015 h 7600950"/>
              <a:gd name="connsiteX3062" fmla="*/ 2611268 w 6858000"/>
              <a:gd name="connsiteY3062" fmla="*/ 2066605 h 7600950"/>
              <a:gd name="connsiteX3063" fmla="*/ 2483352 w 6858000"/>
              <a:gd name="connsiteY3063" fmla="*/ 1992750 h 7600950"/>
              <a:gd name="connsiteX3064" fmla="*/ 2356406 w 6858000"/>
              <a:gd name="connsiteY3064" fmla="*/ 2066045 h 7600950"/>
              <a:gd name="connsiteX3065" fmla="*/ 2349006 w 6858000"/>
              <a:gd name="connsiteY3065" fmla="*/ 2068026 h 7600950"/>
              <a:gd name="connsiteX3066" fmla="*/ 2341604 w 6858000"/>
              <a:gd name="connsiteY3066" fmla="*/ 2066045 h 7600950"/>
              <a:gd name="connsiteX3067" fmla="*/ 2214658 w 6858000"/>
              <a:gd name="connsiteY3067" fmla="*/ 1992750 h 7600950"/>
              <a:gd name="connsiteX3068" fmla="*/ 2086742 w 6858000"/>
              <a:gd name="connsiteY3068" fmla="*/ 4628772 h 7600950"/>
              <a:gd name="connsiteX3069" fmla="*/ 2349002 w 6858000"/>
              <a:gd name="connsiteY3069" fmla="*/ 4780183 h 7600950"/>
              <a:gd name="connsiteX3070" fmla="*/ 2611266 w 6858000"/>
              <a:gd name="connsiteY3070" fmla="*/ 4628772 h 7600950"/>
              <a:gd name="connsiteX3071" fmla="*/ 2349004 w 6858000"/>
              <a:gd name="connsiteY3071" fmla="*/ 4477348 h 7600950"/>
              <a:gd name="connsiteX3072" fmla="*/ 2086742 w 6858000"/>
              <a:gd name="connsiteY3072" fmla="*/ 5147686 h 7600950"/>
              <a:gd name="connsiteX3073" fmla="*/ 2349002 w 6858000"/>
              <a:gd name="connsiteY3073" fmla="*/ 5299096 h 7600950"/>
              <a:gd name="connsiteX3074" fmla="*/ 2611266 w 6858000"/>
              <a:gd name="connsiteY3074" fmla="*/ 5147686 h 7600950"/>
              <a:gd name="connsiteX3075" fmla="*/ 2483352 w 6858000"/>
              <a:gd name="connsiteY3075" fmla="*/ 5073831 h 7600950"/>
              <a:gd name="connsiteX3076" fmla="*/ 2356405 w 6858000"/>
              <a:gd name="connsiteY3076" fmla="*/ 5147126 h 7600950"/>
              <a:gd name="connsiteX3077" fmla="*/ 2349004 w 6858000"/>
              <a:gd name="connsiteY3077" fmla="*/ 5149107 h 7600950"/>
              <a:gd name="connsiteX3078" fmla="*/ 2341602 w 6858000"/>
              <a:gd name="connsiteY3078" fmla="*/ 5147126 h 7600950"/>
              <a:gd name="connsiteX3079" fmla="*/ 2214657 w 6858000"/>
              <a:gd name="connsiteY3079" fmla="*/ 5073831 h 7600950"/>
              <a:gd name="connsiteX3080" fmla="*/ 2086742 w 6858000"/>
              <a:gd name="connsiteY3080" fmla="*/ 5666600 h 7600950"/>
              <a:gd name="connsiteX3081" fmla="*/ 2349002 w 6858000"/>
              <a:gd name="connsiteY3081" fmla="*/ 5818011 h 7600950"/>
              <a:gd name="connsiteX3082" fmla="*/ 2611266 w 6858000"/>
              <a:gd name="connsiteY3082" fmla="*/ 5666600 h 7600950"/>
              <a:gd name="connsiteX3083" fmla="*/ 2483352 w 6858000"/>
              <a:gd name="connsiteY3083" fmla="*/ 5592745 h 7600950"/>
              <a:gd name="connsiteX3084" fmla="*/ 2356405 w 6858000"/>
              <a:gd name="connsiteY3084" fmla="*/ 5666040 h 7600950"/>
              <a:gd name="connsiteX3085" fmla="*/ 2349004 w 6858000"/>
              <a:gd name="connsiteY3085" fmla="*/ 5668021 h 7600950"/>
              <a:gd name="connsiteX3086" fmla="*/ 2341602 w 6858000"/>
              <a:gd name="connsiteY3086" fmla="*/ 5666040 h 7600950"/>
              <a:gd name="connsiteX3087" fmla="*/ 2214657 w 6858000"/>
              <a:gd name="connsiteY3087" fmla="*/ 5592745 h 7600950"/>
              <a:gd name="connsiteX3088" fmla="*/ 2086741 w 6858000"/>
              <a:gd name="connsiteY3088" fmla="*/ 6428775 h 7600950"/>
              <a:gd name="connsiteX3089" fmla="*/ 2349002 w 6858000"/>
              <a:gd name="connsiteY3089" fmla="*/ 6580185 h 7600950"/>
              <a:gd name="connsiteX3090" fmla="*/ 2611265 w 6858000"/>
              <a:gd name="connsiteY3090" fmla="*/ 6428775 h 7600950"/>
              <a:gd name="connsiteX3091" fmla="*/ 2349002 w 6858000"/>
              <a:gd name="connsiteY3091" fmla="*/ 6277349 h 7600950"/>
              <a:gd name="connsiteX3092" fmla="*/ 2086741 w 6858000"/>
              <a:gd name="connsiteY3092" fmla="*/ 6947688 h 7600950"/>
              <a:gd name="connsiteX3093" fmla="*/ 2349002 w 6858000"/>
              <a:gd name="connsiteY3093" fmla="*/ 7099098 h 7600950"/>
              <a:gd name="connsiteX3094" fmla="*/ 2611265 w 6858000"/>
              <a:gd name="connsiteY3094" fmla="*/ 6947688 h 7600950"/>
              <a:gd name="connsiteX3095" fmla="*/ 2483350 w 6858000"/>
              <a:gd name="connsiteY3095" fmla="*/ 6873833 h 7600950"/>
              <a:gd name="connsiteX3096" fmla="*/ 2356403 w 6858000"/>
              <a:gd name="connsiteY3096" fmla="*/ 6947128 h 7600950"/>
              <a:gd name="connsiteX3097" fmla="*/ 2349002 w 6858000"/>
              <a:gd name="connsiteY3097" fmla="*/ 6949108 h 7600950"/>
              <a:gd name="connsiteX3098" fmla="*/ 2341602 w 6858000"/>
              <a:gd name="connsiteY3098" fmla="*/ 6947128 h 7600950"/>
              <a:gd name="connsiteX3099" fmla="*/ 2214656 w 6858000"/>
              <a:gd name="connsiteY3099" fmla="*/ 6873833 h 7600950"/>
              <a:gd name="connsiteX3100" fmla="*/ 2086740 w 6858000"/>
              <a:gd name="connsiteY3100" fmla="*/ 266605 h 7600950"/>
              <a:gd name="connsiteX3101" fmla="*/ 2349001 w 6858000"/>
              <a:gd name="connsiteY3101" fmla="*/ 418015 h 7600950"/>
              <a:gd name="connsiteX3102" fmla="*/ 2611265 w 6858000"/>
              <a:gd name="connsiteY3102" fmla="*/ 266605 h 7600950"/>
              <a:gd name="connsiteX3103" fmla="*/ 2483349 w 6858000"/>
              <a:gd name="connsiteY3103" fmla="*/ 192749 h 7600950"/>
              <a:gd name="connsiteX3104" fmla="*/ 2356402 w 6858000"/>
              <a:gd name="connsiteY3104" fmla="*/ 266045 h 7600950"/>
              <a:gd name="connsiteX3105" fmla="*/ 2349002 w 6858000"/>
              <a:gd name="connsiteY3105" fmla="*/ 268025 h 7600950"/>
              <a:gd name="connsiteX3106" fmla="*/ 2341601 w 6858000"/>
              <a:gd name="connsiteY3106" fmla="*/ 266045 h 7600950"/>
              <a:gd name="connsiteX3107" fmla="*/ 2214655 w 6858000"/>
              <a:gd name="connsiteY3107" fmla="*/ 192749 h 7600950"/>
              <a:gd name="connsiteX3108" fmla="*/ 2086739 w 6858000"/>
              <a:gd name="connsiteY3108" fmla="*/ 2828778 h 7600950"/>
              <a:gd name="connsiteX3109" fmla="*/ 2349001 w 6858000"/>
              <a:gd name="connsiteY3109" fmla="*/ 2980188 h 7600950"/>
              <a:gd name="connsiteX3110" fmla="*/ 2611264 w 6858000"/>
              <a:gd name="connsiteY3110" fmla="*/ 2828778 h 7600950"/>
              <a:gd name="connsiteX3111" fmla="*/ 2349002 w 6858000"/>
              <a:gd name="connsiteY3111" fmla="*/ 2677353 h 7600950"/>
              <a:gd name="connsiteX3112" fmla="*/ 2086739 w 6858000"/>
              <a:gd name="connsiteY3112" fmla="*/ 3347692 h 7600950"/>
              <a:gd name="connsiteX3113" fmla="*/ 2349001 w 6858000"/>
              <a:gd name="connsiteY3113" fmla="*/ 3499102 h 7600950"/>
              <a:gd name="connsiteX3114" fmla="*/ 2611264 w 6858000"/>
              <a:gd name="connsiteY3114" fmla="*/ 3347692 h 7600950"/>
              <a:gd name="connsiteX3115" fmla="*/ 2483349 w 6858000"/>
              <a:gd name="connsiteY3115" fmla="*/ 3273836 h 7600950"/>
              <a:gd name="connsiteX3116" fmla="*/ 2356402 w 6858000"/>
              <a:gd name="connsiteY3116" fmla="*/ 3347132 h 7600950"/>
              <a:gd name="connsiteX3117" fmla="*/ 2349002 w 6858000"/>
              <a:gd name="connsiteY3117" fmla="*/ 3349112 h 7600950"/>
              <a:gd name="connsiteX3118" fmla="*/ 2341600 w 6858000"/>
              <a:gd name="connsiteY3118" fmla="*/ 3347132 h 7600950"/>
              <a:gd name="connsiteX3119" fmla="*/ 2214655 w 6858000"/>
              <a:gd name="connsiteY3119" fmla="*/ 3273836 h 7600950"/>
              <a:gd name="connsiteX3120" fmla="*/ 2086739 w 6858000"/>
              <a:gd name="connsiteY3120" fmla="*/ 3866604 h 7600950"/>
              <a:gd name="connsiteX3121" fmla="*/ 2349001 w 6858000"/>
              <a:gd name="connsiteY3121" fmla="*/ 4018013 h 7600950"/>
              <a:gd name="connsiteX3122" fmla="*/ 2611264 w 6858000"/>
              <a:gd name="connsiteY3122" fmla="*/ 3866604 h 7600950"/>
              <a:gd name="connsiteX3123" fmla="*/ 2483349 w 6858000"/>
              <a:gd name="connsiteY3123" fmla="*/ 3792747 h 7600950"/>
              <a:gd name="connsiteX3124" fmla="*/ 2356401 w 6858000"/>
              <a:gd name="connsiteY3124" fmla="*/ 3866043 h 7600950"/>
              <a:gd name="connsiteX3125" fmla="*/ 2349001 w 6858000"/>
              <a:gd name="connsiteY3125" fmla="*/ 3868023 h 7600950"/>
              <a:gd name="connsiteX3126" fmla="*/ 2341600 w 6858000"/>
              <a:gd name="connsiteY3126" fmla="*/ 3866043 h 7600950"/>
              <a:gd name="connsiteX3127" fmla="*/ 2214655 w 6858000"/>
              <a:gd name="connsiteY3127" fmla="*/ 3792747 h 7600950"/>
              <a:gd name="connsiteX3128" fmla="*/ 2071942 w 6858000"/>
              <a:gd name="connsiteY3128" fmla="*/ 1357254 h 7600950"/>
              <a:gd name="connsiteX3129" fmla="*/ 2214657 w 6858000"/>
              <a:gd name="connsiteY3129" fmla="*/ 1439655 h 7600950"/>
              <a:gd name="connsiteX3130" fmla="*/ 2334203 w 6858000"/>
              <a:gd name="connsiteY3130" fmla="*/ 1370633 h 7600950"/>
              <a:gd name="connsiteX3131" fmla="*/ 2334203 w 6858000"/>
              <a:gd name="connsiteY3131" fmla="*/ 1205830 h 7600950"/>
              <a:gd name="connsiteX3132" fmla="*/ 2071942 w 6858000"/>
              <a:gd name="connsiteY3132" fmla="*/ 1054422 h 7600950"/>
              <a:gd name="connsiteX3133" fmla="*/ 2071942 w 6858000"/>
              <a:gd name="connsiteY3133" fmla="*/ 1876168 h 7600950"/>
              <a:gd name="connsiteX3134" fmla="*/ 2214657 w 6858000"/>
              <a:gd name="connsiteY3134" fmla="*/ 1958569 h 7600950"/>
              <a:gd name="connsiteX3135" fmla="*/ 2334203 w 6858000"/>
              <a:gd name="connsiteY3135" fmla="*/ 1889546 h 7600950"/>
              <a:gd name="connsiteX3136" fmla="*/ 2334203 w 6858000"/>
              <a:gd name="connsiteY3136" fmla="*/ 1724743 h 7600950"/>
              <a:gd name="connsiteX3137" fmla="*/ 2071942 w 6858000"/>
              <a:gd name="connsiteY3137" fmla="*/ 1573335 h 7600950"/>
              <a:gd name="connsiteX3138" fmla="*/ 2071941 w 6858000"/>
              <a:gd name="connsiteY3138" fmla="*/ 2395081 h 7600950"/>
              <a:gd name="connsiteX3139" fmla="*/ 2334201 w 6858000"/>
              <a:gd name="connsiteY3139" fmla="*/ 2546505 h 7600950"/>
              <a:gd name="connsiteX3140" fmla="*/ 2334203 w 6858000"/>
              <a:gd name="connsiteY3140" fmla="*/ 2243657 h 7600950"/>
              <a:gd name="connsiteX3141" fmla="*/ 2071942 w 6858000"/>
              <a:gd name="connsiteY3141" fmla="*/ 2092249 h 7600950"/>
              <a:gd name="connsiteX3142" fmla="*/ 2071941 w 6858000"/>
              <a:gd name="connsiteY3142" fmla="*/ 4957249 h 7600950"/>
              <a:gd name="connsiteX3143" fmla="*/ 2214656 w 6858000"/>
              <a:gd name="connsiteY3143" fmla="*/ 5039649 h 7600950"/>
              <a:gd name="connsiteX3144" fmla="*/ 2334201 w 6858000"/>
              <a:gd name="connsiteY3144" fmla="*/ 4970627 h 7600950"/>
              <a:gd name="connsiteX3145" fmla="*/ 2334201 w 6858000"/>
              <a:gd name="connsiteY3145" fmla="*/ 4805823 h 7600950"/>
              <a:gd name="connsiteX3146" fmla="*/ 2071941 w 6858000"/>
              <a:gd name="connsiteY3146" fmla="*/ 4654416 h 7600950"/>
              <a:gd name="connsiteX3147" fmla="*/ 2071941 w 6858000"/>
              <a:gd name="connsiteY3147" fmla="*/ 5476162 h 7600950"/>
              <a:gd name="connsiteX3148" fmla="*/ 2214656 w 6858000"/>
              <a:gd name="connsiteY3148" fmla="*/ 5558564 h 7600950"/>
              <a:gd name="connsiteX3149" fmla="*/ 2334201 w 6858000"/>
              <a:gd name="connsiteY3149" fmla="*/ 5489540 h 7600950"/>
              <a:gd name="connsiteX3150" fmla="*/ 2334201 w 6858000"/>
              <a:gd name="connsiteY3150" fmla="*/ 5324737 h 7600950"/>
              <a:gd name="connsiteX3151" fmla="*/ 2071941 w 6858000"/>
              <a:gd name="connsiteY3151" fmla="*/ 5173330 h 7600950"/>
              <a:gd name="connsiteX3152" fmla="*/ 2071940 w 6858000"/>
              <a:gd name="connsiteY3152" fmla="*/ 5995076 h 7600950"/>
              <a:gd name="connsiteX3153" fmla="*/ 2334201 w 6858000"/>
              <a:gd name="connsiteY3153" fmla="*/ 6146500 h 7600950"/>
              <a:gd name="connsiteX3154" fmla="*/ 2334201 w 6858000"/>
              <a:gd name="connsiteY3154" fmla="*/ 5843652 h 7600950"/>
              <a:gd name="connsiteX3155" fmla="*/ 2071941 w 6858000"/>
              <a:gd name="connsiteY3155" fmla="*/ 5692243 h 7600950"/>
              <a:gd name="connsiteX3156" fmla="*/ 2071940 w 6858000"/>
              <a:gd name="connsiteY3156" fmla="*/ 6757251 h 7600950"/>
              <a:gd name="connsiteX3157" fmla="*/ 2214655 w 6858000"/>
              <a:gd name="connsiteY3157" fmla="*/ 6839652 h 7600950"/>
              <a:gd name="connsiteX3158" fmla="*/ 2334201 w 6858000"/>
              <a:gd name="connsiteY3158" fmla="*/ 6770629 h 7600950"/>
              <a:gd name="connsiteX3159" fmla="*/ 2334201 w 6858000"/>
              <a:gd name="connsiteY3159" fmla="*/ 6605826 h 7600950"/>
              <a:gd name="connsiteX3160" fmla="*/ 2071940 w 6858000"/>
              <a:gd name="connsiteY3160" fmla="*/ 6454417 h 7600950"/>
              <a:gd name="connsiteX3161" fmla="*/ 2071940 w 6858000"/>
              <a:gd name="connsiteY3161" fmla="*/ 7276164 h 7600950"/>
              <a:gd name="connsiteX3162" fmla="*/ 2214655 w 6858000"/>
              <a:gd name="connsiteY3162" fmla="*/ 7358565 h 7600950"/>
              <a:gd name="connsiteX3163" fmla="*/ 2334201 w 6858000"/>
              <a:gd name="connsiteY3163" fmla="*/ 7289543 h 7600950"/>
              <a:gd name="connsiteX3164" fmla="*/ 2334201 w 6858000"/>
              <a:gd name="connsiteY3164" fmla="*/ 7124740 h 7600950"/>
              <a:gd name="connsiteX3165" fmla="*/ 2071940 w 6858000"/>
              <a:gd name="connsiteY3165" fmla="*/ 6973331 h 7600950"/>
              <a:gd name="connsiteX3166" fmla="*/ 2071938 w 6858000"/>
              <a:gd name="connsiteY3166" fmla="*/ 595081 h 7600950"/>
              <a:gd name="connsiteX3167" fmla="*/ 2334199 w 6858000"/>
              <a:gd name="connsiteY3167" fmla="*/ 746505 h 7600950"/>
              <a:gd name="connsiteX3168" fmla="*/ 2334199 w 6858000"/>
              <a:gd name="connsiteY3168" fmla="*/ 443657 h 7600950"/>
              <a:gd name="connsiteX3169" fmla="*/ 2071939 w 6858000"/>
              <a:gd name="connsiteY3169" fmla="*/ 292248 h 7600950"/>
              <a:gd name="connsiteX3170" fmla="*/ 2071938 w 6858000"/>
              <a:gd name="connsiteY3170" fmla="*/ 3157254 h 7600950"/>
              <a:gd name="connsiteX3171" fmla="*/ 2214653 w 6858000"/>
              <a:gd name="connsiteY3171" fmla="*/ 3239655 h 7600950"/>
              <a:gd name="connsiteX3172" fmla="*/ 2334199 w 6858000"/>
              <a:gd name="connsiteY3172" fmla="*/ 3170633 h 7600950"/>
              <a:gd name="connsiteX3173" fmla="*/ 2334199 w 6858000"/>
              <a:gd name="connsiteY3173" fmla="*/ 3005830 h 7600950"/>
              <a:gd name="connsiteX3174" fmla="*/ 2071938 w 6858000"/>
              <a:gd name="connsiteY3174" fmla="*/ 2854422 h 7600950"/>
              <a:gd name="connsiteX3175" fmla="*/ 2071938 w 6858000"/>
              <a:gd name="connsiteY3175" fmla="*/ 3676166 h 7600950"/>
              <a:gd name="connsiteX3176" fmla="*/ 2214653 w 6858000"/>
              <a:gd name="connsiteY3176" fmla="*/ 3758567 h 7600950"/>
              <a:gd name="connsiteX3177" fmla="*/ 2334199 w 6858000"/>
              <a:gd name="connsiteY3177" fmla="*/ 3689544 h 7600950"/>
              <a:gd name="connsiteX3178" fmla="*/ 2334199 w 6858000"/>
              <a:gd name="connsiteY3178" fmla="*/ 3524742 h 7600950"/>
              <a:gd name="connsiteX3179" fmla="*/ 2071938 w 6858000"/>
              <a:gd name="connsiteY3179" fmla="*/ 3373335 h 7600950"/>
              <a:gd name="connsiteX3180" fmla="*/ 2071938 w 6858000"/>
              <a:gd name="connsiteY3180" fmla="*/ 4195079 h 7600950"/>
              <a:gd name="connsiteX3181" fmla="*/ 2334198 w 6858000"/>
              <a:gd name="connsiteY3181" fmla="*/ 4346503 h 7600950"/>
              <a:gd name="connsiteX3182" fmla="*/ 2334199 w 6858000"/>
              <a:gd name="connsiteY3182" fmla="*/ 4043655 h 7600950"/>
              <a:gd name="connsiteX3183" fmla="*/ 2071938 w 6858000"/>
              <a:gd name="connsiteY3183" fmla="*/ 3892248 h 7600950"/>
              <a:gd name="connsiteX3184" fmla="*/ 2042338 w 6858000"/>
              <a:gd name="connsiteY3184" fmla="*/ 2403623 h 7600950"/>
              <a:gd name="connsiteX3185" fmla="*/ 2042338 w 6858000"/>
              <a:gd name="connsiteY3185" fmla="*/ 2066610 h 7600950"/>
              <a:gd name="connsiteX3186" fmla="*/ 2043642 w 6858000"/>
              <a:gd name="connsiteY3186" fmla="*/ 2064351 h 7600950"/>
              <a:gd name="connsiteX3187" fmla="*/ 2044319 w 6858000"/>
              <a:gd name="connsiteY3187" fmla="*/ 2059208 h 7600950"/>
              <a:gd name="connsiteX3188" fmla="*/ 2048435 w 6858000"/>
              <a:gd name="connsiteY3188" fmla="*/ 2056048 h 7600950"/>
              <a:gd name="connsiteX3189" fmla="*/ 2049739 w 6858000"/>
              <a:gd name="connsiteY3189" fmla="*/ 2053788 h 7600950"/>
              <a:gd name="connsiteX3190" fmla="*/ 2185057 w 6858000"/>
              <a:gd name="connsiteY3190" fmla="*/ 1975659 h 7600950"/>
              <a:gd name="connsiteX3191" fmla="*/ 2049739 w 6858000"/>
              <a:gd name="connsiteY3191" fmla="*/ 1897531 h 7600950"/>
              <a:gd name="connsiteX3192" fmla="*/ 2042339 w 6858000"/>
              <a:gd name="connsiteY3192" fmla="*/ 1884710 h 7600950"/>
              <a:gd name="connsiteX3193" fmla="*/ 2042339 w 6858000"/>
              <a:gd name="connsiteY3193" fmla="*/ 1547696 h 7600950"/>
              <a:gd name="connsiteX3194" fmla="*/ 2043643 w 6858000"/>
              <a:gd name="connsiteY3194" fmla="*/ 1545437 h 7600950"/>
              <a:gd name="connsiteX3195" fmla="*/ 2044319 w 6858000"/>
              <a:gd name="connsiteY3195" fmla="*/ 1540295 h 7600950"/>
              <a:gd name="connsiteX3196" fmla="*/ 2048435 w 6858000"/>
              <a:gd name="connsiteY3196" fmla="*/ 1537134 h 7600950"/>
              <a:gd name="connsiteX3197" fmla="*/ 2049739 w 6858000"/>
              <a:gd name="connsiteY3197" fmla="*/ 1534875 h 7600950"/>
              <a:gd name="connsiteX3198" fmla="*/ 2185057 w 6858000"/>
              <a:gd name="connsiteY3198" fmla="*/ 1456746 h 7600950"/>
              <a:gd name="connsiteX3199" fmla="*/ 2049739 w 6858000"/>
              <a:gd name="connsiteY3199" fmla="*/ 1378617 h 7600950"/>
              <a:gd name="connsiteX3200" fmla="*/ 2042339 w 6858000"/>
              <a:gd name="connsiteY3200" fmla="*/ 1365796 h 7600950"/>
              <a:gd name="connsiteX3201" fmla="*/ 2042339 w 6858000"/>
              <a:gd name="connsiteY3201" fmla="*/ 1028782 h 7600950"/>
              <a:gd name="connsiteX3202" fmla="*/ 2043643 w 6858000"/>
              <a:gd name="connsiteY3202" fmla="*/ 1026524 h 7600950"/>
              <a:gd name="connsiteX3203" fmla="*/ 2044319 w 6858000"/>
              <a:gd name="connsiteY3203" fmla="*/ 1021381 h 7600950"/>
              <a:gd name="connsiteX3204" fmla="*/ 2048435 w 6858000"/>
              <a:gd name="connsiteY3204" fmla="*/ 1018221 h 7600950"/>
              <a:gd name="connsiteX3205" fmla="*/ 2049739 w 6858000"/>
              <a:gd name="connsiteY3205" fmla="*/ 1015961 h 7600950"/>
              <a:gd name="connsiteX3206" fmla="*/ 2341604 w 6858000"/>
              <a:gd name="connsiteY3206" fmla="*/ 847446 h 7600950"/>
              <a:gd name="connsiteX3207" fmla="*/ 2356406 w 6858000"/>
              <a:gd name="connsiteY3207" fmla="*/ 847446 h 7600950"/>
              <a:gd name="connsiteX3208" fmla="*/ 2648271 w 6858000"/>
              <a:gd name="connsiteY3208" fmla="*/ 1015961 h 7600950"/>
              <a:gd name="connsiteX3209" fmla="*/ 2649577 w 6858000"/>
              <a:gd name="connsiteY3209" fmla="*/ 1018221 h 7600950"/>
              <a:gd name="connsiteX3210" fmla="*/ 2653692 w 6858000"/>
              <a:gd name="connsiteY3210" fmla="*/ 1021382 h 7600950"/>
              <a:gd name="connsiteX3211" fmla="*/ 2654368 w 6858000"/>
              <a:gd name="connsiteY3211" fmla="*/ 1026521 h 7600950"/>
              <a:gd name="connsiteX3212" fmla="*/ 2655673 w 6858000"/>
              <a:gd name="connsiteY3212" fmla="*/ 1028782 h 7600950"/>
              <a:gd name="connsiteX3213" fmla="*/ 2655673 w 6858000"/>
              <a:gd name="connsiteY3213" fmla="*/ 1365796 h 7600950"/>
              <a:gd name="connsiteX3214" fmla="*/ 2648271 w 6858000"/>
              <a:gd name="connsiteY3214" fmla="*/ 1378617 h 7600950"/>
              <a:gd name="connsiteX3215" fmla="*/ 2512953 w 6858000"/>
              <a:gd name="connsiteY3215" fmla="*/ 1456746 h 7600950"/>
              <a:gd name="connsiteX3216" fmla="*/ 2648271 w 6858000"/>
              <a:gd name="connsiteY3216" fmla="*/ 1534875 h 7600950"/>
              <a:gd name="connsiteX3217" fmla="*/ 2649577 w 6858000"/>
              <a:gd name="connsiteY3217" fmla="*/ 1537134 h 7600950"/>
              <a:gd name="connsiteX3218" fmla="*/ 2653692 w 6858000"/>
              <a:gd name="connsiteY3218" fmla="*/ 1540296 h 7600950"/>
              <a:gd name="connsiteX3219" fmla="*/ 2654368 w 6858000"/>
              <a:gd name="connsiteY3219" fmla="*/ 1545435 h 7600950"/>
              <a:gd name="connsiteX3220" fmla="*/ 2655673 w 6858000"/>
              <a:gd name="connsiteY3220" fmla="*/ 1547696 h 7600950"/>
              <a:gd name="connsiteX3221" fmla="*/ 2655673 w 6858000"/>
              <a:gd name="connsiteY3221" fmla="*/ 1884710 h 7600950"/>
              <a:gd name="connsiteX3222" fmla="*/ 2648271 w 6858000"/>
              <a:gd name="connsiteY3222" fmla="*/ 1897531 h 7600950"/>
              <a:gd name="connsiteX3223" fmla="*/ 2512953 w 6858000"/>
              <a:gd name="connsiteY3223" fmla="*/ 1975659 h 7600950"/>
              <a:gd name="connsiteX3224" fmla="*/ 2648271 w 6858000"/>
              <a:gd name="connsiteY3224" fmla="*/ 2053788 h 7600950"/>
              <a:gd name="connsiteX3225" fmla="*/ 2649577 w 6858000"/>
              <a:gd name="connsiteY3225" fmla="*/ 2056048 h 7600950"/>
              <a:gd name="connsiteX3226" fmla="*/ 2653692 w 6858000"/>
              <a:gd name="connsiteY3226" fmla="*/ 2059209 h 7600950"/>
              <a:gd name="connsiteX3227" fmla="*/ 2654368 w 6858000"/>
              <a:gd name="connsiteY3227" fmla="*/ 2064348 h 7600950"/>
              <a:gd name="connsiteX3228" fmla="*/ 2655673 w 6858000"/>
              <a:gd name="connsiteY3228" fmla="*/ 2066610 h 7600950"/>
              <a:gd name="connsiteX3229" fmla="*/ 2655673 w 6858000"/>
              <a:gd name="connsiteY3229" fmla="*/ 2403623 h 7600950"/>
              <a:gd name="connsiteX3230" fmla="*/ 2648271 w 6858000"/>
              <a:gd name="connsiteY3230" fmla="*/ 2416444 h 7600950"/>
              <a:gd name="connsiteX3231" fmla="*/ 2356406 w 6858000"/>
              <a:gd name="connsiteY3231" fmla="*/ 2584959 h 7600950"/>
              <a:gd name="connsiteX3232" fmla="*/ 2349006 w 6858000"/>
              <a:gd name="connsiteY3232" fmla="*/ 2586939 h 7600950"/>
              <a:gd name="connsiteX3233" fmla="*/ 2341604 w 6858000"/>
              <a:gd name="connsiteY3233" fmla="*/ 2584959 h 7600950"/>
              <a:gd name="connsiteX3234" fmla="*/ 2049739 w 6858000"/>
              <a:gd name="connsiteY3234" fmla="*/ 2416444 h 7600950"/>
              <a:gd name="connsiteX3235" fmla="*/ 2042338 w 6858000"/>
              <a:gd name="connsiteY3235" fmla="*/ 2403623 h 7600950"/>
              <a:gd name="connsiteX3236" fmla="*/ 2042337 w 6858000"/>
              <a:gd name="connsiteY3236" fmla="*/ 6003619 h 7600950"/>
              <a:gd name="connsiteX3237" fmla="*/ 2042337 w 6858000"/>
              <a:gd name="connsiteY3237" fmla="*/ 5666605 h 7600950"/>
              <a:gd name="connsiteX3238" fmla="*/ 2043641 w 6858000"/>
              <a:gd name="connsiteY3238" fmla="*/ 5664346 h 7600950"/>
              <a:gd name="connsiteX3239" fmla="*/ 2044317 w 6858000"/>
              <a:gd name="connsiteY3239" fmla="*/ 5659203 h 7600950"/>
              <a:gd name="connsiteX3240" fmla="*/ 2048434 w 6858000"/>
              <a:gd name="connsiteY3240" fmla="*/ 5656043 h 7600950"/>
              <a:gd name="connsiteX3241" fmla="*/ 2049738 w 6858000"/>
              <a:gd name="connsiteY3241" fmla="*/ 5653783 h 7600950"/>
              <a:gd name="connsiteX3242" fmla="*/ 2185056 w 6858000"/>
              <a:gd name="connsiteY3242" fmla="*/ 5575654 h 7600950"/>
              <a:gd name="connsiteX3243" fmla="*/ 2049738 w 6858000"/>
              <a:gd name="connsiteY3243" fmla="*/ 5497525 h 7600950"/>
              <a:gd name="connsiteX3244" fmla="*/ 2042337 w 6858000"/>
              <a:gd name="connsiteY3244" fmla="*/ 5484704 h 7600950"/>
              <a:gd name="connsiteX3245" fmla="*/ 2042337 w 6858000"/>
              <a:gd name="connsiteY3245" fmla="*/ 5147690 h 7600950"/>
              <a:gd name="connsiteX3246" fmla="*/ 2043641 w 6858000"/>
              <a:gd name="connsiteY3246" fmla="*/ 5145432 h 7600950"/>
              <a:gd name="connsiteX3247" fmla="*/ 2044317 w 6858000"/>
              <a:gd name="connsiteY3247" fmla="*/ 5140289 h 7600950"/>
              <a:gd name="connsiteX3248" fmla="*/ 2048434 w 6858000"/>
              <a:gd name="connsiteY3248" fmla="*/ 5137128 h 7600950"/>
              <a:gd name="connsiteX3249" fmla="*/ 2049738 w 6858000"/>
              <a:gd name="connsiteY3249" fmla="*/ 5134869 h 7600950"/>
              <a:gd name="connsiteX3250" fmla="*/ 2185056 w 6858000"/>
              <a:gd name="connsiteY3250" fmla="*/ 5056740 h 7600950"/>
              <a:gd name="connsiteX3251" fmla="*/ 2049738 w 6858000"/>
              <a:gd name="connsiteY3251" fmla="*/ 4978611 h 7600950"/>
              <a:gd name="connsiteX3252" fmla="*/ 2042337 w 6858000"/>
              <a:gd name="connsiteY3252" fmla="*/ 4965790 h 7600950"/>
              <a:gd name="connsiteX3253" fmla="*/ 2042337 w 6858000"/>
              <a:gd name="connsiteY3253" fmla="*/ 4628777 h 7600950"/>
              <a:gd name="connsiteX3254" fmla="*/ 2043641 w 6858000"/>
              <a:gd name="connsiteY3254" fmla="*/ 4626517 h 7600950"/>
              <a:gd name="connsiteX3255" fmla="*/ 2044317 w 6858000"/>
              <a:gd name="connsiteY3255" fmla="*/ 4621375 h 7600950"/>
              <a:gd name="connsiteX3256" fmla="*/ 2048434 w 6858000"/>
              <a:gd name="connsiteY3256" fmla="*/ 4618214 h 7600950"/>
              <a:gd name="connsiteX3257" fmla="*/ 2049738 w 6858000"/>
              <a:gd name="connsiteY3257" fmla="*/ 4615955 h 7600950"/>
              <a:gd name="connsiteX3258" fmla="*/ 2341602 w 6858000"/>
              <a:gd name="connsiteY3258" fmla="*/ 4447440 h 7600950"/>
              <a:gd name="connsiteX3259" fmla="*/ 2356405 w 6858000"/>
              <a:gd name="connsiteY3259" fmla="*/ 4447440 h 7600950"/>
              <a:gd name="connsiteX3260" fmla="*/ 2648270 w 6858000"/>
              <a:gd name="connsiteY3260" fmla="*/ 4615955 h 7600950"/>
              <a:gd name="connsiteX3261" fmla="*/ 2649574 w 6858000"/>
              <a:gd name="connsiteY3261" fmla="*/ 4618214 h 7600950"/>
              <a:gd name="connsiteX3262" fmla="*/ 2653689 w 6858000"/>
              <a:gd name="connsiteY3262" fmla="*/ 4621376 h 7600950"/>
              <a:gd name="connsiteX3263" fmla="*/ 2654367 w 6858000"/>
              <a:gd name="connsiteY3263" fmla="*/ 4626515 h 7600950"/>
              <a:gd name="connsiteX3264" fmla="*/ 2655670 w 6858000"/>
              <a:gd name="connsiteY3264" fmla="*/ 4628777 h 7600950"/>
              <a:gd name="connsiteX3265" fmla="*/ 2655670 w 6858000"/>
              <a:gd name="connsiteY3265" fmla="*/ 4965790 h 7600950"/>
              <a:gd name="connsiteX3266" fmla="*/ 2648270 w 6858000"/>
              <a:gd name="connsiteY3266" fmla="*/ 4978611 h 7600950"/>
              <a:gd name="connsiteX3267" fmla="*/ 2512952 w 6858000"/>
              <a:gd name="connsiteY3267" fmla="*/ 5056740 h 7600950"/>
              <a:gd name="connsiteX3268" fmla="*/ 2648270 w 6858000"/>
              <a:gd name="connsiteY3268" fmla="*/ 5134869 h 7600950"/>
              <a:gd name="connsiteX3269" fmla="*/ 2649574 w 6858000"/>
              <a:gd name="connsiteY3269" fmla="*/ 5137128 h 7600950"/>
              <a:gd name="connsiteX3270" fmla="*/ 2653689 w 6858000"/>
              <a:gd name="connsiteY3270" fmla="*/ 5140290 h 7600950"/>
              <a:gd name="connsiteX3271" fmla="*/ 2654367 w 6858000"/>
              <a:gd name="connsiteY3271" fmla="*/ 5145430 h 7600950"/>
              <a:gd name="connsiteX3272" fmla="*/ 2655670 w 6858000"/>
              <a:gd name="connsiteY3272" fmla="*/ 5147690 h 7600950"/>
              <a:gd name="connsiteX3273" fmla="*/ 2655670 w 6858000"/>
              <a:gd name="connsiteY3273" fmla="*/ 5484704 h 7600950"/>
              <a:gd name="connsiteX3274" fmla="*/ 2648270 w 6858000"/>
              <a:gd name="connsiteY3274" fmla="*/ 5497525 h 7600950"/>
              <a:gd name="connsiteX3275" fmla="*/ 2512952 w 6858000"/>
              <a:gd name="connsiteY3275" fmla="*/ 5575654 h 7600950"/>
              <a:gd name="connsiteX3276" fmla="*/ 2648270 w 6858000"/>
              <a:gd name="connsiteY3276" fmla="*/ 5653783 h 7600950"/>
              <a:gd name="connsiteX3277" fmla="*/ 2649574 w 6858000"/>
              <a:gd name="connsiteY3277" fmla="*/ 5656043 h 7600950"/>
              <a:gd name="connsiteX3278" fmla="*/ 2653689 w 6858000"/>
              <a:gd name="connsiteY3278" fmla="*/ 5659204 h 7600950"/>
              <a:gd name="connsiteX3279" fmla="*/ 2654367 w 6858000"/>
              <a:gd name="connsiteY3279" fmla="*/ 5664343 h 7600950"/>
              <a:gd name="connsiteX3280" fmla="*/ 2655670 w 6858000"/>
              <a:gd name="connsiteY3280" fmla="*/ 5666605 h 7600950"/>
              <a:gd name="connsiteX3281" fmla="*/ 2655670 w 6858000"/>
              <a:gd name="connsiteY3281" fmla="*/ 6003619 h 7600950"/>
              <a:gd name="connsiteX3282" fmla="*/ 2648270 w 6858000"/>
              <a:gd name="connsiteY3282" fmla="*/ 6016440 h 7600950"/>
              <a:gd name="connsiteX3283" fmla="*/ 2356405 w 6858000"/>
              <a:gd name="connsiteY3283" fmla="*/ 6184954 h 7600950"/>
              <a:gd name="connsiteX3284" fmla="*/ 2349004 w 6858000"/>
              <a:gd name="connsiteY3284" fmla="*/ 6186933 h 7600950"/>
              <a:gd name="connsiteX3285" fmla="*/ 2341602 w 6858000"/>
              <a:gd name="connsiteY3285" fmla="*/ 6184954 h 7600950"/>
              <a:gd name="connsiteX3286" fmla="*/ 2049738 w 6858000"/>
              <a:gd name="connsiteY3286" fmla="*/ 6016440 h 7600950"/>
              <a:gd name="connsiteX3287" fmla="*/ 2042337 w 6858000"/>
              <a:gd name="connsiteY3287" fmla="*/ 6003619 h 7600950"/>
              <a:gd name="connsiteX3288" fmla="*/ 2042336 w 6858000"/>
              <a:gd name="connsiteY3288" fmla="*/ 7600950 h 7600950"/>
              <a:gd name="connsiteX3289" fmla="*/ 2042336 w 6858000"/>
              <a:gd name="connsiteY3289" fmla="*/ 7466606 h 7600950"/>
              <a:gd name="connsiteX3290" fmla="*/ 2043640 w 6858000"/>
              <a:gd name="connsiteY3290" fmla="*/ 7464347 h 7600950"/>
              <a:gd name="connsiteX3291" fmla="*/ 2044316 w 6858000"/>
              <a:gd name="connsiteY3291" fmla="*/ 7459205 h 7600950"/>
              <a:gd name="connsiteX3292" fmla="*/ 2048433 w 6858000"/>
              <a:gd name="connsiteY3292" fmla="*/ 7456044 h 7600950"/>
              <a:gd name="connsiteX3293" fmla="*/ 2049737 w 6858000"/>
              <a:gd name="connsiteY3293" fmla="*/ 7453785 h 7600950"/>
              <a:gd name="connsiteX3294" fmla="*/ 2185055 w 6858000"/>
              <a:gd name="connsiteY3294" fmla="*/ 7375655 h 7600950"/>
              <a:gd name="connsiteX3295" fmla="*/ 2049737 w 6858000"/>
              <a:gd name="connsiteY3295" fmla="*/ 7297527 h 7600950"/>
              <a:gd name="connsiteX3296" fmla="*/ 2042336 w 6858000"/>
              <a:gd name="connsiteY3296" fmla="*/ 7284706 h 7600950"/>
              <a:gd name="connsiteX3297" fmla="*/ 2042336 w 6858000"/>
              <a:gd name="connsiteY3297" fmla="*/ 6947692 h 7600950"/>
              <a:gd name="connsiteX3298" fmla="*/ 2043640 w 6858000"/>
              <a:gd name="connsiteY3298" fmla="*/ 6945434 h 7600950"/>
              <a:gd name="connsiteX3299" fmla="*/ 2044316 w 6858000"/>
              <a:gd name="connsiteY3299" fmla="*/ 6940291 h 7600950"/>
              <a:gd name="connsiteX3300" fmla="*/ 2048433 w 6858000"/>
              <a:gd name="connsiteY3300" fmla="*/ 6937131 h 7600950"/>
              <a:gd name="connsiteX3301" fmla="*/ 2049737 w 6858000"/>
              <a:gd name="connsiteY3301" fmla="*/ 6934871 h 7600950"/>
              <a:gd name="connsiteX3302" fmla="*/ 2185055 w 6858000"/>
              <a:gd name="connsiteY3302" fmla="*/ 6856743 h 7600950"/>
              <a:gd name="connsiteX3303" fmla="*/ 2049737 w 6858000"/>
              <a:gd name="connsiteY3303" fmla="*/ 6778614 h 7600950"/>
              <a:gd name="connsiteX3304" fmla="*/ 2042336 w 6858000"/>
              <a:gd name="connsiteY3304" fmla="*/ 6765793 h 7600950"/>
              <a:gd name="connsiteX3305" fmla="*/ 2042336 w 6858000"/>
              <a:gd name="connsiteY3305" fmla="*/ 6428779 h 7600950"/>
              <a:gd name="connsiteX3306" fmla="*/ 2043640 w 6858000"/>
              <a:gd name="connsiteY3306" fmla="*/ 6426519 h 7600950"/>
              <a:gd name="connsiteX3307" fmla="*/ 2044316 w 6858000"/>
              <a:gd name="connsiteY3307" fmla="*/ 6421377 h 7600950"/>
              <a:gd name="connsiteX3308" fmla="*/ 2048433 w 6858000"/>
              <a:gd name="connsiteY3308" fmla="*/ 6418217 h 7600950"/>
              <a:gd name="connsiteX3309" fmla="*/ 2049737 w 6858000"/>
              <a:gd name="connsiteY3309" fmla="*/ 6415957 h 7600950"/>
              <a:gd name="connsiteX3310" fmla="*/ 2341602 w 6858000"/>
              <a:gd name="connsiteY3310" fmla="*/ 6247442 h 7600950"/>
              <a:gd name="connsiteX3311" fmla="*/ 2356403 w 6858000"/>
              <a:gd name="connsiteY3311" fmla="*/ 6247442 h 7600950"/>
              <a:gd name="connsiteX3312" fmla="*/ 2648269 w 6858000"/>
              <a:gd name="connsiteY3312" fmla="*/ 6415957 h 7600950"/>
              <a:gd name="connsiteX3313" fmla="*/ 2649574 w 6858000"/>
              <a:gd name="connsiteY3313" fmla="*/ 6418217 h 7600950"/>
              <a:gd name="connsiteX3314" fmla="*/ 2653688 w 6858000"/>
              <a:gd name="connsiteY3314" fmla="*/ 6421377 h 7600950"/>
              <a:gd name="connsiteX3315" fmla="*/ 2654365 w 6858000"/>
              <a:gd name="connsiteY3315" fmla="*/ 6426516 h 7600950"/>
              <a:gd name="connsiteX3316" fmla="*/ 2655670 w 6858000"/>
              <a:gd name="connsiteY3316" fmla="*/ 6428779 h 7600950"/>
              <a:gd name="connsiteX3317" fmla="*/ 2655670 w 6858000"/>
              <a:gd name="connsiteY3317" fmla="*/ 6765793 h 7600950"/>
              <a:gd name="connsiteX3318" fmla="*/ 2648269 w 6858000"/>
              <a:gd name="connsiteY3318" fmla="*/ 6778614 h 7600950"/>
              <a:gd name="connsiteX3319" fmla="*/ 2512951 w 6858000"/>
              <a:gd name="connsiteY3319" fmla="*/ 6856743 h 7600950"/>
              <a:gd name="connsiteX3320" fmla="*/ 2648269 w 6858000"/>
              <a:gd name="connsiteY3320" fmla="*/ 6934871 h 7600950"/>
              <a:gd name="connsiteX3321" fmla="*/ 2649574 w 6858000"/>
              <a:gd name="connsiteY3321" fmla="*/ 6937131 h 7600950"/>
              <a:gd name="connsiteX3322" fmla="*/ 2653688 w 6858000"/>
              <a:gd name="connsiteY3322" fmla="*/ 6940292 h 7600950"/>
              <a:gd name="connsiteX3323" fmla="*/ 2654365 w 6858000"/>
              <a:gd name="connsiteY3323" fmla="*/ 6945431 h 7600950"/>
              <a:gd name="connsiteX3324" fmla="*/ 2655670 w 6858000"/>
              <a:gd name="connsiteY3324" fmla="*/ 6947692 h 7600950"/>
              <a:gd name="connsiteX3325" fmla="*/ 2655670 w 6858000"/>
              <a:gd name="connsiteY3325" fmla="*/ 7284706 h 7600950"/>
              <a:gd name="connsiteX3326" fmla="*/ 2648269 w 6858000"/>
              <a:gd name="connsiteY3326" fmla="*/ 7297527 h 7600950"/>
              <a:gd name="connsiteX3327" fmla="*/ 2512951 w 6858000"/>
              <a:gd name="connsiteY3327" fmla="*/ 7375655 h 7600950"/>
              <a:gd name="connsiteX3328" fmla="*/ 2648269 w 6858000"/>
              <a:gd name="connsiteY3328" fmla="*/ 7453785 h 7600950"/>
              <a:gd name="connsiteX3329" fmla="*/ 2649574 w 6858000"/>
              <a:gd name="connsiteY3329" fmla="*/ 7456044 h 7600950"/>
              <a:gd name="connsiteX3330" fmla="*/ 2653688 w 6858000"/>
              <a:gd name="connsiteY3330" fmla="*/ 7459205 h 7600950"/>
              <a:gd name="connsiteX3331" fmla="*/ 2654365 w 6858000"/>
              <a:gd name="connsiteY3331" fmla="*/ 7464345 h 7600950"/>
              <a:gd name="connsiteX3332" fmla="*/ 2655670 w 6858000"/>
              <a:gd name="connsiteY3332" fmla="*/ 7466606 h 7600950"/>
              <a:gd name="connsiteX3333" fmla="*/ 2655670 w 6858000"/>
              <a:gd name="connsiteY3333" fmla="*/ 7600950 h 7600950"/>
              <a:gd name="connsiteX3334" fmla="*/ 2626067 w 6858000"/>
              <a:gd name="connsiteY3334" fmla="*/ 7600950 h 7600950"/>
              <a:gd name="connsiteX3335" fmla="*/ 2626067 w 6858000"/>
              <a:gd name="connsiteY3335" fmla="*/ 7492245 h 7600950"/>
              <a:gd name="connsiteX3336" fmla="*/ 2437774 w 6858000"/>
              <a:gd name="connsiteY3336" fmla="*/ 7600950 h 7600950"/>
              <a:gd name="connsiteX3337" fmla="*/ 2378556 w 6858000"/>
              <a:gd name="connsiteY3337" fmla="*/ 7600950 h 7600950"/>
              <a:gd name="connsiteX3338" fmla="*/ 2611265 w 6858000"/>
              <a:gd name="connsiteY3338" fmla="*/ 7466602 h 7600950"/>
              <a:gd name="connsiteX3339" fmla="*/ 2483350 w 6858000"/>
              <a:gd name="connsiteY3339" fmla="*/ 7392746 h 7600950"/>
              <a:gd name="connsiteX3340" fmla="*/ 2356403 w 6858000"/>
              <a:gd name="connsiteY3340" fmla="*/ 7466042 h 7600950"/>
              <a:gd name="connsiteX3341" fmla="*/ 2349002 w 6858000"/>
              <a:gd name="connsiteY3341" fmla="*/ 7468022 h 7600950"/>
              <a:gd name="connsiteX3342" fmla="*/ 2341602 w 6858000"/>
              <a:gd name="connsiteY3342" fmla="*/ 7466042 h 7600950"/>
              <a:gd name="connsiteX3343" fmla="*/ 2214656 w 6858000"/>
              <a:gd name="connsiteY3343" fmla="*/ 7392746 h 7600950"/>
              <a:gd name="connsiteX3344" fmla="*/ 2086741 w 6858000"/>
              <a:gd name="connsiteY3344" fmla="*/ 7466602 h 7600950"/>
              <a:gd name="connsiteX3345" fmla="*/ 2319449 w 6858000"/>
              <a:gd name="connsiteY3345" fmla="*/ 7600950 h 7600950"/>
              <a:gd name="connsiteX3346" fmla="*/ 2260233 w 6858000"/>
              <a:gd name="connsiteY3346" fmla="*/ 7600950 h 7600950"/>
              <a:gd name="connsiteX3347" fmla="*/ 2071940 w 6858000"/>
              <a:gd name="connsiteY3347" fmla="*/ 7492245 h 7600950"/>
              <a:gd name="connsiteX3348" fmla="*/ 2071940 w 6858000"/>
              <a:gd name="connsiteY3348" fmla="*/ 7600950 h 7600950"/>
              <a:gd name="connsiteX3349" fmla="*/ 2042335 w 6858000"/>
              <a:gd name="connsiteY3349" fmla="*/ 603623 h 7600950"/>
              <a:gd name="connsiteX3350" fmla="*/ 2042335 w 6858000"/>
              <a:gd name="connsiteY3350" fmla="*/ 266609 h 7600950"/>
              <a:gd name="connsiteX3351" fmla="*/ 2043639 w 6858000"/>
              <a:gd name="connsiteY3351" fmla="*/ 264350 h 7600950"/>
              <a:gd name="connsiteX3352" fmla="*/ 2044315 w 6858000"/>
              <a:gd name="connsiteY3352" fmla="*/ 259208 h 7600950"/>
              <a:gd name="connsiteX3353" fmla="*/ 2048431 w 6858000"/>
              <a:gd name="connsiteY3353" fmla="*/ 256048 h 7600950"/>
              <a:gd name="connsiteX3354" fmla="*/ 2049736 w 6858000"/>
              <a:gd name="connsiteY3354" fmla="*/ 253788 h 7600950"/>
              <a:gd name="connsiteX3355" fmla="*/ 2185054 w 6858000"/>
              <a:gd name="connsiteY3355" fmla="*/ 175658 h 7600950"/>
              <a:gd name="connsiteX3356" fmla="*/ 2049736 w 6858000"/>
              <a:gd name="connsiteY3356" fmla="*/ 97531 h 7600950"/>
              <a:gd name="connsiteX3357" fmla="*/ 2042335 w 6858000"/>
              <a:gd name="connsiteY3357" fmla="*/ 84709 h 7600950"/>
              <a:gd name="connsiteX3358" fmla="*/ 2042335 w 6858000"/>
              <a:gd name="connsiteY3358" fmla="*/ 0 h 7600950"/>
              <a:gd name="connsiteX3359" fmla="*/ 2071939 w 6858000"/>
              <a:gd name="connsiteY3359" fmla="*/ 0 h 7600950"/>
              <a:gd name="connsiteX3360" fmla="*/ 2071939 w 6858000"/>
              <a:gd name="connsiteY3360" fmla="*/ 76167 h 7600950"/>
              <a:gd name="connsiteX3361" fmla="*/ 2214654 w 6858000"/>
              <a:gd name="connsiteY3361" fmla="*/ 158568 h 7600950"/>
              <a:gd name="connsiteX3362" fmla="*/ 2334199 w 6858000"/>
              <a:gd name="connsiteY3362" fmla="*/ 89546 h 7600950"/>
              <a:gd name="connsiteX3363" fmla="*/ 2334199 w 6858000"/>
              <a:gd name="connsiteY3363" fmla="*/ 0 h 7600950"/>
              <a:gd name="connsiteX3364" fmla="*/ 2363804 w 6858000"/>
              <a:gd name="connsiteY3364" fmla="*/ 0 h 7600950"/>
              <a:gd name="connsiteX3365" fmla="*/ 2363804 w 6858000"/>
              <a:gd name="connsiteY3365" fmla="*/ 89545 h 7600950"/>
              <a:gd name="connsiteX3366" fmla="*/ 2483349 w 6858000"/>
              <a:gd name="connsiteY3366" fmla="*/ 158568 h 7600950"/>
              <a:gd name="connsiteX3367" fmla="*/ 2626065 w 6858000"/>
              <a:gd name="connsiteY3367" fmla="*/ 76167 h 7600950"/>
              <a:gd name="connsiteX3368" fmla="*/ 2626066 w 6858000"/>
              <a:gd name="connsiteY3368" fmla="*/ 0 h 7600950"/>
              <a:gd name="connsiteX3369" fmla="*/ 2655669 w 6858000"/>
              <a:gd name="connsiteY3369" fmla="*/ 0 h 7600950"/>
              <a:gd name="connsiteX3370" fmla="*/ 2655669 w 6858000"/>
              <a:gd name="connsiteY3370" fmla="*/ 84709 h 7600950"/>
              <a:gd name="connsiteX3371" fmla="*/ 2648268 w 6858000"/>
              <a:gd name="connsiteY3371" fmla="*/ 97531 h 7600950"/>
              <a:gd name="connsiteX3372" fmla="*/ 2512950 w 6858000"/>
              <a:gd name="connsiteY3372" fmla="*/ 175658 h 7600950"/>
              <a:gd name="connsiteX3373" fmla="*/ 2648268 w 6858000"/>
              <a:gd name="connsiteY3373" fmla="*/ 253788 h 7600950"/>
              <a:gd name="connsiteX3374" fmla="*/ 2649572 w 6858000"/>
              <a:gd name="connsiteY3374" fmla="*/ 256048 h 7600950"/>
              <a:gd name="connsiteX3375" fmla="*/ 2653688 w 6858000"/>
              <a:gd name="connsiteY3375" fmla="*/ 259209 h 7600950"/>
              <a:gd name="connsiteX3376" fmla="*/ 2654365 w 6858000"/>
              <a:gd name="connsiteY3376" fmla="*/ 264348 h 7600950"/>
              <a:gd name="connsiteX3377" fmla="*/ 2655669 w 6858000"/>
              <a:gd name="connsiteY3377" fmla="*/ 266609 h 7600950"/>
              <a:gd name="connsiteX3378" fmla="*/ 2655669 w 6858000"/>
              <a:gd name="connsiteY3378" fmla="*/ 603623 h 7600950"/>
              <a:gd name="connsiteX3379" fmla="*/ 2648268 w 6858000"/>
              <a:gd name="connsiteY3379" fmla="*/ 616444 h 7600950"/>
              <a:gd name="connsiteX3380" fmla="*/ 2356402 w 6858000"/>
              <a:gd name="connsiteY3380" fmla="*/ 784958 h 7600950"/>
              <a:gd name="connsiteX3381" fmla="*/ 2349002 w 6858000"/>
              <a:gd name="connsiteY3381" fmla="*/ 786939 h 7600950"/>
              <a:gd name="connsiteX3382" fmla="*/ 2341601 w 6858000"/>
              <a:gd name="connsiteY3382" fmla="*/ 784958 h 7600950"/>
              <a:gd name="connsiteX3383" fmla="*/ 2049736 w 6858000"/>
              <a:gd name="connsiteY3383" fmla="*/ 616444 h 7600950"/>
              <a:gd name="connsiteX3384" fmla="*/ 2042335 w 6858000"/>
              <a:gd name="connsiteY3384" fmla="*/ 603623 h 7600950"/>
              <a:gd name="connsiteX3385" fmla="*/ 2042334 w 6858000"/>
              <a:gd name="connsiteY3385" fmla="*/ 4203621 h 7600950"/>
              <a:gd name="connsiteX3386" fmla="*/ 2042334 w 6858000"/>
              <a:gd name="connsiteY3386" fmla="*/ 3866608 h 7600950"/>
              <a:gd name="connsiteX3387" fmla="*/ 2043638 w 6858000"/>
              <a:gd name="connsiteY3387" fmla="*/ 3864349 h 7600950"/>
              <a:gd name="connsiteX3388" fmla="*/ 2044315 w 6858000"/>
              <a:gd name="connsiteY3388" fmla="*/ 3859207 h 7600950"/>
              <a:gd name="connsiteX3389" fmla="*/ 2048431 w 6858000"/>
              <a:gd name="connsiteY3389" fmla="*/ 3856046 h 7600950"/>
              <a:gd name="connsiteX3390" fmla="*/ 2049736 w 6858000"/>
              <a:gd name="connsiteY3390" fmla="*/ 3853787 h 7600950"/>
              <a:gd name="connsiteX3391" fmla="*/ 2185054 w 6858000"/>
              <a:gd name="connsiteY3391" fmla="*/ 3775656 h 7600950"/>
              <a:gd name="connsiteX3392" fmla="*/ 2049736 w 6858000"/>
              <a:gd name="connsiteY3392" fmla="*/ 3697529 h 7600950"/>
              <a:gd name="connsiteX3393" fmla="*/ 2042334 w 6858000"/>
              <a:gd name="connsiteY3393" fmla="*/ 3684708 h 7600950"/>
              <a:gd name="connsiteX3394" fmla="*/ 2042334 w 6858000"/>
              <a:gd name="connsiteY3394" fmla="*/ 3347696 h 7600950"/>
              <a:gd name="connsiteX3395" fmla="*/ 2043638 w 6858000"/>
              <a:gd name="connsiteY3395" fmla="*/ 3345437 h 7600950"/>
              <a:gd name="connsiteX3396" fmla="*/ 2044315 w 6858000"/>
              <a:gd name="connsiteY3396" fmla="*/ 3340295 h 7600950"/>
              <a:gd name="connsiteX3397" fmla="*/ 2048431 w 6858000"/>
              <a:gd name="connsiteY3397" fmla="*/ 3337134 h 7600950"/>
              <a:gd name="connsiteX3398" fmla="*/ 2049736 w 6858000"/>
              <a:gd name="connsiteY3398" fmla="*/ 3334875 h 7600950"/>
              <a:gd name="connsiteX3399" fmla="*/ 2185054 w 6858000"/>
              <a:gd name="connsiteY3399" fmla="*/ 3256746 h 7600950"/>
              <a:gd name="connsiteX3400" fmla="*/ 2049736 w 6858000"/>
              <a:gd name="connsiteY3400" fmla="*/ 3178617 h 7600950"/>
              <a:gd name="connsiteX3401" fmla="*/ 2042334 w 6858000"/>
              <a:gd name="connsiteY3401" fmla="*/ 3165796 h 7600950"/>
              <a:gd name="connsiteX3402" fmla="*/ 2042334 w 6858000"/>
              <a:gd name="connsiteY3402" fmla="*/ 2828782 h 7600950"/>
              <a:gd name="connsiteX3403" fmla="*/ 2043638 w 6858000"/>
              <a:gd name="connsiteY3403" fmla="*/ 2826524 h 7600950"/>
              <a:gd name="connsiteX3404" fmla="*/ 2044315 w 6858000"/>
              <a:gd name="connsiteY3404" fmla="*/ 2821381 h 7600950"/>
              <a:gd name="connsiteX3405" fmla="*/ 2048431 w 6858000"/>
              <a:gd name="connsiteY3405" fmla="*/ 2818221 h 7600950"/>
              <a:gd name="connsiteX3406" fmla="*/ 2049736 w 6858000"/>
              <a:gd name="connsiteY3406" fmla="*/ 2815961 h 7600950"/>
              <a:gd name="connsiteX3407" fmla="*/ 2341600 w 6858000"/>
              <a:gd name="connsiteY3407" fmla="*/ 2647446 h 7600950"/>
              <a:gd name="connsiteX3408" fmla="*/ 2356402 w 6858000"/>
              <a:gd name="connsiteY3408" fmla="*/ 2647446 h 7600950"/>
              <a:gd name="connsiteX3409" fmla="*/ 2648267 w 6858000"/>
              <a:gd name="connsiteY3409" fmla="*/ 2815961 h 7600950"/>
              <a:gd name="connsiteX3410" fmla="*/ 2649571 w 6858000"/>
              <a:gd name="connsiteY3410" fmla="*/ 2818221 h 7600950"/>
              <a:gd name="connsiteX3411" fmla="*/ 2653687 w 6858000"/>
              <a:gd name="connsiteY3411" fmla="*/ 2821382 h 7600950"/>
              <a:gd name="connsiteX3412" fmla="*/ 2654364 w 6858000"/>
              <a:gd name="connsiteY3412" fmla="*/ 2826521 h 7600950"/>
              <a:gd name="connsiteX3413" fmla="*/ 2655668 w 6858000"/>
              <a:gd name="connsiteY3413" fmla="*/ 2828782 h 7600950"/>
              <a:gd name="connsiteX3414" fmla="*/ 2655668 w 6858000"/>
              <a:gd name="connsiteY3414" fmla="*/ 3165796 h 7600950"/>
              <a:gd name="connsiteX3415" fmla="*/ 2648267 w 6858000"/>
              <a:gd name="connsiteY3415" fmla="*/ 3178617 h 7600950"/>
              <a:gd name="connsiteX3416" fmla="*/ 2512949 w 6858000"/>
              <a:gd name="connsiteY3416" fmla="*/ 3256746 h 7600950"/>
              <a:gd name="connsiteX3417" fmla="*/ 2648267 w 6858000"/>
              <a:gd name="connsiteY3417" fmla="*/ 3334875 h 7600950"/>
              <a:gd name="connsiteX3418" fmla="*/ 2649571 w 6858000"/>
              <a:gd name="connsiteY3418" fmla="*/ 3337134 h 7600950"/>
              <a:gd name="connsiteX3419" fmla="*/ 2653687 w 6858000"/>
              <a:gd name="connsiteY3419" fmla="*/ 3340296 h 7600950"/>
              <a:gd name="connsiteX3420" fmla="*/ 2654364 w 6858000"/>
              <a:gd name="connsiteY3420" fmla="*/ 3345435 h 7600950"/>
              <a:gd name="connsiteX3421" fmla="*/ 2655668 w 6858000"/>
              <a:gd name="connsiteY3421" fmla="*/ 3347696 h 7600950"/>
              <a:gd name="connsiteX3422" fmla="*/ 2655668 w 6858000"/>
              <a:gd name="connsiteY3422" fmla="*/ 3684708 h 7600950"/>
              <a:gd name="connsiteX3423" fmla="*/ 2648267 w 6858000"/>
              <a:gd name="connsiteY3423" fmla="*/ 3697529 h 7600950"/>
              <a:gd name="connsiteX3424" fmla="*/ 2512949 w 6858000"/>
              <a:gd name="connsiteY3424" fmla="*/ 3775656 h 7600950"/>
              <a:gd name="connsiteX3425" fmla="*/ 2648267 w 6858000"/>
              <a:gd name="connsiteY3425" fmla="*/ 3853787 h 7600950"/>
              <a:gd name="connsiteX3426" fmla="*/ 2649571 w 6858000"/>
              <a:gd name="connsiteY3426" fmla="*/ 3856046 h 7600950"/>
              <a:gd name="connsiteX3427" fmla="*/ 2653687 w 6858000"/>
              <a:gd name="connsiteY3427" fmla="*/ 3859208 h 7600950"/>
              <a:gd name="connsiteX3428" fmla="*/ 2654363 w 6858000"/>
              <a:gd name="connsiteY3428" fmla="*/ 3864347 h 7600950"/>
              <a:gd name="connsiteX3429" fmla="*/ 2655668 w 6858000"/>
              <a:gd name="connsiteY3429" fmla="*/ 3866608 h 7600950"/>
              <a:gd name="connsiteX3430" fmla="*/ 2655668 w 6858000"/>
              <a:gd name="connsiteY3430" fmla="*/ 4203621 h 7600950"/>
              <a:gd name="connsiteX3431" fmla="*/ 2648267 w 6858000"/>
              <a:gd name="connsiteY3431" fmla="*/ 4216442 h 7600950"/>
              <a:gd name="connsiteX3432" fmla="*/ 2356401 w 6858000"/>
              <a:gd name="connsiteY3432" fmla="*/ 4384956 h 7600950"/>
              <a:gd name="connsiteX3433" fmla="*/ 2349001 w 6858000"/>
              <a:gd name="connsiteY3433" fmla="*/ 4386937 h 7600950"/>
              <a:gd name="connsiteX3434" fmla="*/ 2341600 w 6858000"/>
              <a:gd name="connsiteY3434" fmla="*/ 4384956 h 7600950"/>
              <a:gd name="connsiteX3435" fmla="*/ 2049736 w 6858000"/>
              <a:gd name="connsiteY3435" fmla="*/ 4216442 h 7600950"/>
              <a:gd name="connsiteX3436" fmla="*/ 2042334 w 6858000"/>
              <a:gd name="connsiteY3436" fmla="*/ 4203621 h 7600950"/>
              <a:gd name="connsiteX3437" fmla="*/ 1643806 w 6858000"/>
              <a:gd name="connsiteY3437" fmla="*/ 227592 h 7600950"/>
              <a:gd name="connsiteX3438" fmla="*/ 1733752 w 6858000"/>
              <a:gd name="connsiteY3438" fmla="*/ 175658 h 7600950"/>
              <a:gd name="connsiteX3439" fmla="*/ 1643806 w 6858000"/>
              <a:gd name="connsiteY3439" fmla="*/ 123726 h 7600950"/>
              <a:gd name="connsiteX3440" fmla="*/ 1643806 w 6858000"/>
              <a:gd name="connsiteY3440" fmla="*/ 746506 h 7600950"/>
              <a:gd name="connsiteX3441" fmla="*/ 1906068 w 6858000"/>
              <a:gd name="connsiteY3441" fmla="*/ 595081 h 7600950"/>
              <a:gd name="connsiteX3442" fmla="*/ 1906069 w 6858000"/>
              <a:gd name="connsiteY3442" fmla="*/ 292248 h 7600950"/>
              <a:gd name="connsiteX3443" fmla="*/ 1643806 w 6858000"/>
              <a:gd name="connsiteY3443" fmla="*/ 443657 h 7600950"/>
              <a:gd name="connsiteX3444" fmla="*/ 1643804 w 6858000"/>
              <a:gd name="connsiteY3444" fmla="*/ 4970628 h 7600950"/>
              <a:gd name="connsiteX3445" fmla="*/ 1763350 w 6858000"/>
              <a:gd name="connsiteY3445" fmla="*/ 5039652 h 7600950"/>
              <a:gd name="connsiteX3446" fmla="*/ 1906065 w 6858000"/>
              <a:gd name="connsiteY3446" fmla="*/ 4957251 h 7600950"/>
              <a:gd name="connsiteX3447" fmla="*/ 1906066 w 6858000"/>
              <a:gd name="connsiteY3447" fmla="*/ 4654418 h 7600950"/>
              <a:gd name="connsiteX3448" fmla="*/ 1643804 w 6858000"/>
              <a:gd name="connsiteY3448" fmla="*/ 4805827 h 7600950"/>
              <a:gd name="connsiteX3449" fmla="*/ 1643804 w 6858000"/>
              <a:gd name="connsiteY3449" fmla="*/ 5108675 h 7600950"/>
              <a:gd name="connsiteX3450" fmla="*/ 1733750 w 6858000"/>
              <a:gd name="connsiteY3450" fmla="*/ 5056742 h 7600950"/>
              <a:gd name="connsiteX3451" fmla="*/ 1643804 w 6858000"/>
              <a:gd name="connsiteY3451" fmla="*/ 5004809 h 7600950"/>
              <a:gd name="connsiteX3452" fmla="*/ 1643804 w 6858000"/>
              <a:gd name="connsiteY3452" fmla="*/ 5489542 h 7600950"/>
              <a:gd name="connsiteX3453" fmla="*/ 1763350 w 6858000"/>
              <a:gd name="connsiteY3453" fmla="*/ 5558565 h 7600950"/>
              <a:gd name="connsiteX3454" fmla="*/ 1906065 w 6858000"/>
              <a:gd name="connsiteY3454" fmla="*/ 5476164 h 7600950"/>
              <a:gd name="connsiteX3455" fmla="*/ 1906066 w 6858000"/>
              <a:gd name="connsiteY3455" fmla="*/ 5173332 h 7600950"/>
              <a:gd name="connsiteX3456" fmla="*/ 1643804 w 6858000"/>
              <a:gd name="connsiteY3456" fmla="*/ 5324741 h 7600950"/>
              <a:gd name="connsiteX3457" fmla="*/ 1643804 w 6858000"/>
              <a:gd name="connsiteY3457" fmla="*/ 5627589 h 7600950"/>
              <a:gd name="connsiteX3458" fmla="*/ 1733750 w 6858000"/>
              <a:gd name="connsiteY3458" fmla="*/ 5575656 h 7600950"/>
              <a:gd name="connsiteX3459" fmla="*/ 1643804 w 6858000"/>
              <a:gd name="connsiteY3459" fmla="*/ 5523723 h 7600950"/>
              <a:gd name="connsiteX3460" fmla="*/ 1643803 w 6858000"/>
              <a:gd name="connsiteY3460" fmla="*/ 6146503 h 7600950"/>
              <a:gd name="connsiteX3461" fmla="*/ 1906065 w 6858000"/>
              <a:gd name="connsiteY3461" fmla="*/ 5995078 h 7600950"/>
              <a:gd name="connsiteX3462" fmla="*/ 1906066 w 6858000"/>
              <a:gd name="connsiteY3462" fmla="*/ 5692245 h 7600950"/>
              <a:gd name="connsiteX3463" fmla="*/ 1643803 w 6858000"/>
              <a:gd name="connsiteY3463" fmla="*/ 5843655 h 7600950"/>
              <a:gd name="connsiteX3464" fmla="*/ 1643802 w 6858000"/>
              <a:gd name="connsiteY3464" fmla="*/ 1370632 h 7600950"/>
              <a:gd name="connsiteX3465" fmla="*/ 1763348 w 6858000"/>
              <a:gd name="connsiteY3465" fmla="*/ 1439655 h 7600950"/>
              <a:gd name="connsiteX3466" fmla="*/ 1906064 w 6858000"/>
              <a:gd name="connsiteY3466" fmla="*/ 1357254 h 7600950"/>
              <a:gd name="connsiteX3467" fmla="*/ 1906064 w 6858000"/>
              <a:gd name="connsiteY3467" fmla="*/ 1054422 h 7600950"/>
              <a:gd name="connsiteX3468" fmla="*/ 1643802 w 6858000"/>
              <a:gd name="connsiteY3468" fmla="*/ 1205831 h 7600950"/>
              <a:gd name="connsiteX3469" fmla="*/ 1643802 w 6858000"/>
              <a:gd name="connsiteY3469" fmla="*/ 1508679 h 7600950"/>
              <a:gd name="connsiteX3470" fmla="*/ 1733748 w 6858000"/>
              <a:gd name="connsiteY3470" fmla="*/ 1456745 h 7600950"/>
              <a:gd name="connsiteX3471" fmla="*/ 1643802 w 6858000"/>
              <a:gd name="connsiteY3471" fmla="*/ 1404812 h 7600950"/>
              <a:gd name="connsiteX3472" fmla="*/ 1643802 w 6858000"/>
              <a:gd name="connsiteY3472" fmla="*/ 1889546 h 7600950"/>
              <a:gd name="connsiteX3473" fmla="*/ 1763348 w 6858000"/>
              <a:gd name="connsiteY3473" fmla="*/ 1958569 h 7600950"/>
              <a:gd name="connsiteX3474" fmla="*/ 1906064 w 6858000"/>
              <a:gd name="connsiteY3474" fmla="*/ 1876168 h 7600950"/>
              <a:gd name="connsiteX3475" fmla="*/ 1906064 w 6858000"/>
              <a:gd name="connsiteY3475" fmla="*/ 1573335 h 7600950"/>
              <a:gd name="connsiteX3476" fmla="*/ 1643802 w 6858000"/>
              <a:gd name="connsiteY3476" fmla="*/ 1724744 h 7600950"/>
              <a:gd name="connsiteX3477" fmla="*/ 1643802 w 6858000"/>
              <a:gd name="connsiteY3477" fmla="*/ 2027593 h 7600950"/>
              <a:gd name="connsiteX3478" fmla="*/ 1733748 w 6858000"/>
              <a:gd name="connsiteY3478" fmla="*/ 1975659 h 7600950"/>
              <a:gd name="connsiteX3479" fmla="*/ 1643802 w 6858000"/>
              <a:gd name="connsiteY3479" fmla="*/ 1923726 h 7600950"/>
              <a:gd name="connsiteX3480" fmla="*/ 1643802 w 6858000"/>
              <a:gd name="connsiteY3480" fmla="*/ 3170632 h 7600950"/>
              <a:gd name="connsiteX3481" fmla="*/ 1763347 w 6858000"/>
              <a:gd name="connsiteY3481" fmla="*/ 3239655 h 7600950"/>
              <a:gd name="connsiteX3482" fmla="*/ 1906063 w 6858000"/>
              <a:gd name="connsiteY3482" fmla="*/ 3157254 h 7600950"/>
              <a:gd name="connsiteX3483" fmla="*/ 1906064 w 6858000"/>
              <a:gd name="connsiteY3483" fmla="*/ 2854422 h 7600950"/>
              <a:gd name="connsiteX3484" fmla="*/ 1643802 w 6858000"/>
              <a:gd name="connsiteY3484" fmla="*/ 3005831 h 7600950"/>
              <a:gd name="connsiteX3485" fmla="*/ 1643802 w 6858000"/>
              <a:gd name="connsiteY3485" fmla="*/ 3308679 h 7600950"/>
              <a:gd name="connsiteX3486" fmla="*/ 1733748 w 6858000"/>
              <a:gd name="connsiteY3486" fmla="*/ 3256745 h 7600950"/>
              <a:gd name="connsiteX3487" fmla="*/ 1643802 w 6858000"/>
              <a:gd name="connsiteY3487" fmla="*/ 3204812 h 7600950"/>
              <a:gd name="connsiteX3488" fmla="*/ 1643802 w 6858000"/>
              <a:gd name="connsiteY3488" fmla="*/ 3689545 h 7600950"/>
              <a:gd name="connsiteX3489" fmla="*/ 1763347 w 6858000"/>
              <a:gd name="connsiteY3489" fmla="*/ 3758569 h 7600950"/>
              <a:gd name="connsiteX3490" fmla="*/ 1906063 w 6858000"/>
              <a:gd name="connsiteY3490" fmla="*/ 3676168 h 7600950"/>
              <a:gd name="connsiteX3491" fmla="*/ 1906064 w 6858000"/>
              <a:gd name="connsiteY3491" fmla="*/ 3373335 h 7600950"/>
              <a:gd name="connsiteX3492" fmla="*/ 1643802 w 6858000"/>
              <a:gd name="connsiteY3492" fmla="*/ 3524744 h 7600950"/>
              <a:gd name="connsiteX3493" fmla="*/ 1643802 w 6858000"/>
              <a:gd name="connsiteY3493" fmla="*/ 3827592 h 7600950"/>
              <a:gd name="connsiteX3494" fmla="*/ 1733748 w 6858000"/>
              <a:gd name="connsiteY3494" fmla="*/ 3775658 h 7600950"/>
              <a:gd name="connsiteX3495" fmla="*/ 1643802 w 6858000"/>
              <a:gd name="connsiteY3495" fmla="*/ 3723726 h 7600950"/>
              <a:gd name="connsiteX3496" fmla="*/ 1643802 w 6858000"/>
              <a:gd name="connsiteY3496" fmla="*/ 6770631 h 7600950"/>
              <a:gd name="connsiteX3497" fmla="*/ 1763348 w 6858000"/>
              <a:gd name="connsiteY3497" fmla="*/ 6839654 h 7600950"/>
              <a:gd name="connsiteX3498" fmla="*/ 1906064 w 6858000"/>
              <a:gd name="connsiteY3498" fmla="*/ 6757253 h 7600950"/>
              <a:gd name="connsiteX3499" fmla="*/ 1906065 w 6858000"/>
              <a:gd name="connsiteY3499" fmla="*/ 6454420 h 7600950"/>
              <a:gd name="connsiteX3500" fmla="*/ 1643802 w 6858000"/>
              <a:gd name="connsiteY3500" fmla="*/ 6605829 h 7600950"/>
              <a:gd name="connsiteX3501" fmla="*/ 1643802 w 6858000"/>
              <a:gd name="connsiteY3501" fmla="*/ 6908678 h 7600950"/>
              <a:gd name="connsiteX3502" fmla="*/ 1733749 w 6858000"/>
              <a:gd name="connsiteY3502" fmla="*/ 6856744 h 7600950"/>
              <a:gd name="connsiteX3503" fmla="*/ 1643802 w 6858000"/>
              <a:gd name="connsiteY3503" fmla="*/ 6804811 h 7600950"/>
              <a:gd name="connsiteX3504" fmla="*/ 1643802 w 6858000"/>
              <a:gd name="connsiteY3504" fmla="*/ 7289544 h 7600950"/>
              <a:gd name="connsiteX3505" fmla="*/ 1763348 w 6858000"/>
              <a:gd name="connsiteY3505" fmla="*/ 7358567 h 7600950"/>
              <a:gd name="connsiteX3506" fmla="*/ 1906064 w 6858000"/>
              <a:gd name="connsiteY3506" fmla="*/ 7276166 h 7600950"/>
              <a:gd name="connsiteX3507" fmla="*/ 1906065 w 6858000"/>
              <a:gd name="connsiteY3507" fmla="*/ 6973334 h 7600950"/>
              <a:gd name="connsiteX3508" fmla="*/ 1643802 w 6858000"/>
              <a:gd name="connsiteY3508" fmla="*/ 7124743 h 7600950"/>
              <a:gd name="connsiteX3509" fmla="*/ 1643802 w 6858000"/>
              <a:gd name="connsiteY3509" fmla="*/ 7427591 h 7600950"/>
              <a:gd name="connsiteX3510" fmla="*/ 1733749 w 6858000"/>
              <a:gd name="connsiteY3510" fmla="*/ 7375657 h 7600950"/>
              <a:gd name="connsiteX3511" fmla="*/ 1643802 w 6858000"/>
              <a:gd name="connsiteY3511" fmla="*/ 7323725 h 7600950"/>
              <a:gd name="connsiteX3512" fmla="*/ 1643801 w 6858000"/>
              <a:gd name="connsiteY3512" fmla="*/ 2546506 h 7600950"/>
              <a:gd name="connsiteX3513" fmla="*/ 1906064 w 6858000"/>
              <a:gd name="connsiteY3513" fmla="*/ 2395081 h 7600950"/>
              <a:gd name="connsiteX3514" fmla="*/ 1906064 w 6858000"/>
              <a:gd name="connsiteY3514" fmla="*/ 2092249 h 7600950"/>
              <a:gd name="connsiteX3515" fmla="*/ 1643801 w 6858000"/>
              <a:gd name="connsiteY3515" fmla="*/ 2243658 h 7600950"/>
              <a:gd name="connsiteX3516" fmla="*/ 1643801 w 6858000"/>
              <a:gd name="connsiteY3516" fmla="*/ 4346506 h 7600950"/>
              <a:gd name="connsiteX3517" fmla="*/ 1906063 w 6858000"/>
              <a:gd name="connsiteY3517" fmla="*/ 4195081 h 7600950"/>
              <a:gd name="connsiteX3518" fmla="*/ 1906064 w 6858000"/>
              <a:gd name="connsiteY3518" fmla="*/ 3892248 h 7600950"/>
              <a:gd name="connsiteX3519" fmla="*/ 1643801 w 6858000"/>
              <a:gd name="connsiteY3519" fmla="*/ 4043657 h 7600950"/>
              <a:gd name="connsiteX3520" fmla="*/ 1524258 w 6858000"/>
              <a:gd name="connsiteY3520" fmla="*/ 175659 h 7600950"/>
              <a:gd name="connsiteX3521" fmla="*/ 1614202 w 6858000"/>
              <a:gd name="connsiteY3521" fmla="*/ 227591 h 7600950"/>
              <a:gd name="connsiteX3522" fmla="*/ 1614202 w 6858000"/>
              <a:gd name="connsiteY3522" fmla="*/ 123726 h 7600950"/>
              <a:gd name="connsiteX3523" fmla="*/ 1524255 w 6858000"/>
              <a:gd name="connsiteY3523" fmla="*/ 5056743 h 7600950"/>
              <a:gd name="connsiteX3524" fmla="*/ 1614199 w 6858000"/>
              <a:gd name="connsiteY3524" fmla="*/ 5108675 h 7600950"/>
              <a:gd name="connsiteX3525" fmla="*/ 1614200 w 6858000"/>
              <a:gd name="connsiteY3525" fmla="*/ 5004810 h 7600950"/>
              <a:gd name="connsiteX3526" fmla="*/ 1524255 w 6858000"/>
              <a:gd name="connsiteY3526" fmla="*/ 5575657 h 7600950"/>
              <a:gd name="connsiteX3527" fmla="*/ 1614199 w 6858000"/>
              <a:gd name="connsiteY3527" fmla="*/ 5627589 h 7600950"/>
              <a:gd name="connsiteX3528" fmla="*/ 1614200 w 6858000"/>
              <a:gd name="connsiteY3528" fmla="*/ 5523723 h 7600950"/>
              <a:gd name="connsiteX3529" fmla="*/ 1524254 w 6858000"/>
              <a:gd name="connsiteY3529" fmla="*/ 6856745 h 7600950"/>
              <a:gd name="connsiteX3530" fmla="*/ 1614198 w 6858000"/>
              <a:gd name="connsiteY3530" fmla="*/ 6908677 h 7600950"/>
              <a:gd name="connsiteX3531" fmla="*/ 1614199 w 6858000"/>
              <a:gd name="connsiteY3531" fmla="*/ 6804812 h 7600950"/>
              <a:gd name="connsiteX3532" fmla="*/ 1524254 w 6858000"/>
              <a:gd name="connsiteY3532" fmla="*/ 7375658 h 7600950"/>
              <a:gd name="connsiteX3533" fmla="*/ 1614198 w 6858000"/>
              <a:gd name="connsiteY3533" fmla="*/ 7427590 h 7600950"/>
              <a:gd name="connsiteX3534" fmla="*/ 1614199 w 6858000"/>
              <a:gd name="connsiteY3534" fmla="*/ 7323725 h 7600950"/>
              <a:gd name="connsiteX3535" fmla="*/ 1524253 w 6858000"/>
              <a:gd name="connsiteY3535" fmla="*/ 1456746 h 7600950"/>
              <a:gd name="connsiteX3536" fmla="*/ 1614197 w 6858000"/>
              <a:gd name="connsiteY3536" fmla="*/ 1508678 h 7600950"/>
              <a:gd name="connsiteX3537" fmla="*/ 1614198 w 6858000"/>
              <a:gd name="connsiteY3537" fmla="*/ 1404813 h 7600950"/>
              <a:gd name="connsiteX3538" fmla="*/ 1524253 w 6858000"/>
              <a:gd name="connsiteY3538" fmla="*/ 1975660 h 7600950"/>
              <a:gd name="connsiteX3539" fmla="*/ 1614197 w 6858000"/>
              <a:gd name="connsiteY3539" fmla="*/ 2027592 h 7600950"/>
              <a:gd name="connsiteX3540" fmla="*/ 1614198 w 6858000"/>
              <a:gd name="connsiteY3540" fmla="*/ 1923727 h 7600950"/>
              <a:gd name="connsiteX3541" fmla="*/ 1524253 w 6858000"/>
              <a:gd name="connsiteY3541" fmla="*/ 3256746 h 7600950"/>
              <a:gd name="connsiteX3542" fmla="*/ 1614197 w 6858000"/>
              <a:gd name="connsiteY3542" fmla="*/ 3308678 h 7600950"/>
              <a:gd name="connsiteX3543" fmla="*/ 1614198 w 6858000"/>
              <a:gd name="connsiteY3543" fmla="*/ 3204813 h 7600950"/>
              <a:gd name="connsiteX3544" fmla="*/ 1524253 w 6858000"/>
              <a:gd name="connsiteY3544" fmla="*/ 3775660 h 7600950"/>
              <a:gd name="connsiteX3545" fmla="*/ 1614197 w 6858000"/>
              <a:gd name="connsiteY3545" fmla="*/ 3827592 h 7600950"/>
              <a:gd name="connsiteX3546" fmla="*/ 1614198 w 6858000"/>
              <a:gd name="connsiteY3546" fmla="*/ 3723726 h 7600950"/>
              <a:gd name="connsiteX3547" fmla="*/ 1366742 w 6858000"/>
              <a:gd name="connsiteY3547" fmla="*/ 266605 h 7600950"/>
              <a:gd name="connsiteX3548" fmla="*/ 1629004 w 6858000"/>
              <a:gd name="connsiteY3548" fmla="*/ 418015 h 7600950"/>
              <a:gd name="connsiteX3549" fmla="*/ 1891267 w 6858000"/>
              <a:gd name="connsiteY3549" fmla="*/ 266605 h 7600950"/>
              <a:gd name="connsiteX3550" fmla="*/ 1763352 w 6858000"/>
              <a:gd name="connsiteY3550" fmla="*/ 192749 h 7600950"/>
              <a:gd name="connsiteX3551" fmla="*/ 1636405 w 6858000"/>
              <a:gd name="connsiteY3551" fmla="*/ 266045 h 7600950"/>
              <a:gd name="connsiteX3552" fmla="*/ 1629005 w 6858000"/>
              <a:gd name="connsiteY3552" fmla="*/ 268025 h 7600950"/>
              <a:gd name="connsiteX3553" fmla="*/ 1621603 w 6858000"/>
              <a:gd name="connsiteY3553" fmla="*/ 266045 h 7600950"/>
              <a:gd name="connsiteX3554" fmla="*/ 1494658 w 6858000"/>
              <a:gd name="connsiteY3554" fmla="*/ 192749 h 7600950"/>
              <a:gd name="connsiteX3555" fmla="*/ 1366740 w 6858000"/>
              <a:gd name="connsiteY3555" fmla="*/ 4628775 h 7600950"/>
              <a:gd name="connsiteX3556" fmla="*/ 1629001 w 6858000"/>
              <a:gd name="connsiteY3556" fmla="*/ 4780185 h 7600950"/>
              <a:gd name="connsiteX3557" fmla="*/ 1891265 w 6858000"/>
              <a:gd name="connsiteY3557" fmla="*/ 4628775 h 7600950"/>
              <a:gd name="connsiteX3558" fmla="*/ 1629002 w 6858000"/>
              <a:gd name="connsiteY3558" fmla="*/ 4477350 h 7600950"/>
              <a:gd name="connsiteX3559" fmla="*/ 1366740 w 6858000"/>
              <a:gd name="connsiteY3559" fmla="*/ 5147688 h 7600950"/>
              <a:gd name="connsiteX3560" fmla="*/ 1629001 w 6858000"/>
              <a:gd name="connsiteY3560" fmla="*/ 5299098 h 7600950"/>
              <a:gd name="connsiteX3561" fmla="*/ 1891265 w 6858000"/>
              <a:gd name="connsiteY3561" fmla="*/ 5147688 h 7600950"/>
              <a:gd name="connsiteX3562" fmla="*/ 1763350 w 6858000"/>
              <a:gd name="connsiteY3562" fmla="*/ 5073833 h 7600950"/>
              <a:gd name="connsiteX3563" fmla="*/ 1636403 w 6858000"/>
              <a:gd name="connsiteY3563" fmla="*/ 5147128 h 7600950"/>
              <a:gd name="connsiteX3564" fmla="*/ 1629002 w 6858000"/>
              <a:gd name="connsiteY3564" fmla="*/ 5149109 h 7600950"/>
              <a:gd name="connsiteX3565" fmla="*/ 1621601 w 6858000"/>
              <a:gd name="connsiteY3565" fmla="*/ 5147128 h 7600950"/>
              <a:gd name="connsiteX3566" fmla="*/ 1494655 w 6858000"/>
              <a:gd name="connsiteY3566" fmla="*/ 5073833 h 7600950"/>
              <a:gd name="connsiteX3567" fmla="*/ 1366740 w 6858000"/>
              <a:gd name="connsiteY3567" fmla="*/ 5666602 h 7600950"/>
              <a:gd name="connsiteX3568" fmla="*/ 1629001 w 6858000"/>
              <a:gd name="connsiteY3568" fmla="*/ 5818012 h 7600950"/>
              <a:gd name="connsiteX3569" fmla="*/ 1891265 w 6858000"/>
              <a:gd name="connsiteY3569" fmla="*/ 5666602 h 7600950"/>
              <a:gd name="connsiteX3570" fmla="*/ 1763350 w 6858000"/>
              <a:gd name="connsiteY3570" fmla="*/ 5592747 h 7600950"/>
              <a:gd name="connsiteX3571" fmla="*/ 1636403 w 6858000"/>
              <a:gd name="connsiteY3571" fmla="*/ 5666042 h 7600950"/>
              <a:gd name="connsiteX3572" fmla="*/ 1629002 w 6858000"/>
              <a:gd name="connsiteY3572" fmla="*/ 5668023 h 7600950"/>
              <a:gd name="connsiteX3573" fmla="*/ 1621601 w 6858000"/>
              <a:gd name="connsiteY3573" fmla="*/ 5666042 h 7600950"/>
              <a:gd name="connsiteX3574" fmla="*/ 1494655 w 6858000"/>
              <a:gd name="connsiteY3574" fmla="*/ 5592747 h 7600950"/>
              <a:gd name="connsiteX3575" fmla="*/ 1366739 w 6858000"/>
              <a:gd name="connsiteY3575" fmla="*/ 6428777 h 7600950"/>
              <a:gd name="connsiteX3576" fmla="*/ 1629000 w 6858000"/>
              <a:gd name="connsiteY3576" fmla="*/ 6580187 h 7600950"/>
              <a:gd name="connsiteX3577" fmla="*/ 1891263 w 6858000"/>
              <a:gd name="connsiteY3577" fmla="*/ 6428777 h 7600950"/>
              <a:gd name="connsiteX3578" fmla="*/ 1629001 w 6858000"/>
              <a:gd name="connsiteY3578" fmla="*/ 6277352 h 7600950"/>
              <a:gd name="connsiteX3579" fmla="*/ 1366739 w 6858000"/>
              <a:gd name="connsiteY3579" fmla="*/ 6947690 h 7600950"/>
              <a:gd name="connsiteX3580" fmla="*/ 1629000 w 6858000"/>
              <a:gd name="connsiteY3580" fmla="*/ 7099100 h 7600950"/>
              <a:gd name="connsiteX3581" fmla="*/ 1891263 w 6858000"/>
              <a:gd name="connsiteY3581" fmla="*/ 6947690 h 7600950"/>
              <a:gd name="connsiteX3582" fmla="*/ 1763348 w 6858000"/>
              <a:gd name="connsiteY3582" fmla="*/ 6873835 h 7600950"/>
              <a:gd name="connsiteX3583" fmla="*/ 1636402 w 6858000"/>
              <a:gd name="connsiteY3583" fmla="*/ 6947130 h 7600950"/>
              <a:gd name="connsiteX3584" fmla="*/ 1629001 w 6858000"/>
              <a:gd name="connsiteY3584" fmla="*/ 6949111 h 7600950"/>
              <a:gd name="connsiteX3585" fmla="*/ 1621600 w 6858000"/>
              <a:gd name="connsiteY3585" fmla="*/ 6947130 h 7600950"/>
              <a:gd name="connsiteX3586" fmla="*/ 1494654 w 6858000"/>
              <a:gd name="connsiteY3586" fmla="*/ 6873835 h 7600950"/>
              <a:gd name="connsiteX3587" fmla="*/ 1366738 w 6858000"/>
              <a:gd name="connsiteY3587" fmla="*/ 1028778 h 7600950"/>
              <a:gd name="connsiteX3588" fmla="*/ 1629000 w 6858000"/>
              <a:gd name="connsiteY3588" fmla="*/ 1180188 h 7600950"/>
              <a:gd name="connsiteX3589" fmla="*/ 1891263 w 6858000"/>
              <a:gd name="connsiteY3589" fmla="*/ 1028778 h 7600950"/>
              <a:gd name="connsiteX3590" fmla="*/ 1629000 w 6858000"/>
              <a:gd name="connsiteY3590" fmla="*/ 877353 h 7600950"/>
              <a:gd name="connsiteX3591" fmla="*/ 1366738 w 6858000"/>
              <a:gd name="connsiteY3591" fmla="*/ 1547692 h 7600950"/>
              <a:gd name="connsiteX3592" fmla="*/ 1629000 w 6858000"/>
              <a:gd name="connsiteY3592" fmla="*/ 1699102 h 7600950"/>
              <a:gd name="connsiteX3593" fmla="*/ 1891263 w 6858000"/>
              <a:gd name="connsiteY3593" fmla="*/ 1547692 h 7600950"/>
              <a:gd name="connsiteX3594" fmla="*/ 1763348 w 6858000"/>
              <a:gd name="connsiteY3594" fmla="*/ 1473836 h 7600950"/>
              <a:gd name="connsiteX3595" fmla="*/ 1636401 w 6858000"/>
              <a:gd name="connsiteY3595" fmla="*/ 1547132 h 7600950"/>
              <a:gd name="connsiteX3596" fmla="*/ 1629000 w 6858000"/>
              <a:gd name="connsiteY3596" fmla="*/ 1549112 h 7600950"/>
              <a:gd name="connsiteX3597" fmla="*/ 1621599 w 6858000"/>
              <a:gd name="connsiteY3597" fmla="*/ 1547132 h 7600950"/>
              <a:gd name="connsiteX3598" fmla="*/ 1494653 w 6858000"/>
              <a:gd name="connsiteY3598" fmla="*/ 1473836 h 7600950"/>
              <a:gd name="connsiteX3599" fmla="*/ 1366738 w 6858000"/>
              <a:gd name="connsiteY3599" fmla="*/ 2066605 h 7600950"/>
              <a:gd name="connsiteX3600" fmla="*/ 1629000 w 6858000"/>
              <a:gd name="connsiteY3600" fmla="*/ 2218015 h 7600950"/>
              <a:gd name="connsiteX3601" fmla="*/ 1891263 w 6858000"/>
              <a:gd name="connsiteY3601" fmla="*/ 2066605 h 7600950"/>
              <a:gd name="connsiteX3602" fmla="*/ 1763348 w 6858000"/>
              <a:gd name="connsiteY3602" fmla="*/ 1992750 h 7600950"/>
              <a:gd name="connsiteX3603" fmla="*/ 1636401 w 6858000"/>
              <a:gd name="connsiteY3603" fmla="*/ 2066045 h 7600950"/>
              <a:gd name="connsiteX3604" fmla="*/ 1629000 w 6858000"/>
              <a:gd name="connsiteY3604" fmla="*/ 2068026 h 7600950"/>
              <a:gd name="connsiteX3605" fmla="*/ 1621599 w 6858000"/>
              <a:gd name="connsiteY3605" fmla="*/ 2066045 h 7600950"/>
              <a:gd name="connsiteX3606" fmla="*/ 1494653 w 6858000"/>
              <a:gd name="connsiteY3606" fmla="*/ 1992750 h 7600950"/>
              <a:gd name="connsiteX3607" fmla="*/ 1366738 w 6858000"/>
              <a:gd name="connsiteY3607" fmla="*/ 2828778 h 7600950"/>
              <a:gd name="connsiteX3608" fmla="*/ 1628999 w 6858000"/>
              <a:gd name="connsiteY3608" fmla="*/ 2980188 h 7600950"/>
              <a:gd name="connsiteX3609" fmla="*/ 1891262 w 6858000"/>
              <a:gd name="connsiteY3609" fmla="*/ 2828778 h 7600950"/>
              <a:gd name="connsiteX3610" fmla="*/ 1629000 w 6858000"/>
              <a:gd name="connsiteY3610" fmla="*/ 2677353 h 7600950"/>
              <a:gd name="connsiteX3611" fmla="*/ 1366738 w 6858000"/>
              <a:gd name="connsiteY3611" fmla="*/ 3347692 h 7600950"/>
              <a:gd name="connsiteX3612" fmla="*/ 1628999 w 6858000"/>
              <a:gd name="connsiteY3612" fmla="*/ 3499102 h 7600950"/>
              <a:gd name="connsiteX3613" fmla="*/ 1891262 w 6858000"/>
              <a:gd name="connsiteY3613" fmla="*/ 3347692 h 7600950"/>
              <a:gd name="connsiteX3614" fmla="*/ 1763347 w 6858000"/>
              <a:gd name="connsiteY3614" fmla="*/ 3273836 h 7600950"/>
              <a:gd name="connsiteX3615" fmla="*/ 1636400 w 6858000"/>
              <a:gd name="connsiteY3615" fmla="*/ 3347132 h 7600950"/>
              <a:gd name="connsiteX3616" fmla="*/ 1629000 w 6858000"/>
              <a:gd name="connsiteY3616" fmla="*/ 3349112 h 7600950"/>
              <a:gd name="connsiteX3617" fmla="*/ 1621599 w 6858000"/>
              <a:gd name="connsiteY3617" fmla="*/ 3347132 h 7600950"/>
              <a:gd name="connsiteX3618" fmla="*/ 1494653 w 6858000"/>
              <a:gd name="connsiteY3618" fmla="*/ 3273836 h 7600950"/>
              <a:gd name="connsiteX3619" fmla="*/ 1366738 w 6858000"/>
              <a:gd name="connsiteY3619" fmla="*/ 3866605 h 7600950"/>
              <a:gd name="connsiteX3620" fmla="*/ 1628999 w 6858000"/>
              <a:gd name="connsiteY3620" fmla="*/ 4018015 h 7600950"/>
              <a:gd name="connsiteX3621" fmla="*/ 1891262 w 6858000"/>
              <a:gd name="connsiteY3621" fmla="*/ 3866605 h 7600950"/>
              <a:gd name="connsiteX3622" fmla="*/ 1763347 w 6858000"/>
              <a:gd name="connsiteY3622" fmla="*/ 3792749 h 7600950"/>
              <a:gd name="connsiteX3623" fmla="*/ 1636400 w 6858000"/>
              <a:gd name="connsiteY3623" fmla="*/ 3866045 h 7600950"/>
              <a:gd name="connsiteX3624" fmla="*/ 1629000 w 6858000"/>
              <a:gd name="connsiteY3624" fmla="*/ 3868025 h 7600950"/>
              <a:gd name="connsiteX3625" fmla="*/ 1621599 w 6858000"/>
              <a:gd name="connsiteY3625" fmla="*/ 3866045 h 7600950"/>
              <a:gd name="connsiteX3626" fmla="*/ 1494653 w 6858000"/>
              <a:gd name="connsiteY3626" fmla="*/ 3792749 h 7600950"/>
              <a:gd name="connsiteX3627" fmla="*/ 1351940 w 6858000"/>
              <a:gd name="connsiteY3627" fmla="*/ 595081 h 7600950"/>
              <a:gd name="connsiteX3628" fmla="*/ 1614202 w 6858000"/>
              <a:gd name="connsiteY3628" fmla="*/ 746505 h 7600950"/>
              <a:gd name="connsiteX3629" fmla="*/ 1614202 w 6858000"/>
              <a:gd name="connsiteY3629" fmla="*/ 443657 h 7600950"/>
              <a:gd name="connsiteX3630" fmla="*/ 1351942 w 6858000"/>
              <a:gd name="connsiteY3630" fmla="*/ 292248 h 7600950"/>
              <a:gd name="connsiteX3631" fmla="*/ 1351939 w 6858000"/>
              <a:gd name="connsiteY3631" fmla="*/ 4957251 h 7600950"/>
              <a:gd name="connsiteX3632" fmla="*/ 1494654 w 6858000"/>
              <a:gd name="connsiteY3632" fmla="*/ 5039652 h 7600950"/>
              <a:gd name="connsiteX3633" fmla="*/ 1614200 w 6858000"/>
              <a:gd name="connsiteY3633" fmla="*/ 4970629 h 7600950"/>
              <a:gd name="connsiteX3634" fmla="*/ 1614200 w 6858000"/>
              <a:gd name="connsiteY3634" fmla="*/ 4805826 h 7600950"/>
              <a:gd name="connsiteX3635" fmla="*/ 1351939 w 6858000"/>
              <a:gd name="connsiteY3635" fmla="*/ 4654418 h 7600950"/>
              <a:gd name="connsiteX3636" fmla="*/ 1351939 w 6858000"/>
              <a:gd name="connsiteY3636" fmla="*/ 5476164 h 7600950"/>
              <a:gd name="connsiteX3637" fmla="*/ 1494654 w 6858000"/>
              <a:gd name="connsiteY3637" fmla="*/ 5558565 h 7600950"/>
              <a:gd name="connsiteX3638" fmla="*/ 1614200 w 6858000"/>
              <a:gd name="connsiteY3638" fmla="*/ 5489542 h 7600950"/>
              <a:gd name="connsiteX3639" fmla="*/ 1614200 w 6858000"/>
              <a:gd name="connsiteY3639" fmla="*/ 5324739 h 7600950"/>
              <a:gd name="connsiteX3640" fmla="*/ 1351939 w 6858000"/>
              <a:gd name="connsiteY3640" fmla="*/ 5173332 h 7600950"/>
              <a:gd name="connsiteX3641" fmla="*/ 1351939 w 6858000"/>
              <a:gd name="connsiteY3641" fmla="*/ 5995078 h 7600950"/>
              <a:gd name="connsiteX3642" fmla="*/ 1614199 w 6858000"/>
              <a:gd name="connsiteY3642" fmla="*/ 6146502 h 7600950"/>
              <a:gd name="connsiteX3643" fmla="*/ 1614200 w 6858000"/>
              <a:gd name="connsiteY3643" fmla="*/ 5843654 h 7600950"/>
              <a:gd name="connsiteX3644" fmla="*/ 1351939 w 6858000"/>
              <a:gd name="connsiteY3644" fmla="*/ 5692245 h 7600950"/>
              <a:gd name="connsiteX3645" fmla="*/ 1351938 w 6858000"/>
              <a:gd name="connsiteY3645" fmla="*/ 6757253 h 7600950"/>
              <a:gd name="connsiteX3646" fmla="*/ 1494653 w 6858000"/>
              <a:gd name="connsiteY3646" fmla="*/ 6839654 h 7600950"/>
              <a:gd name="connsiteX3647" fmla="*/ 1614199 w 6858000"/>
              <a:gd name="connsiteY3647" fmla="*/ 6770631 h 7600950"/>
              <a:gd name="connsiteX3648" fmla="*/ 1614199 w 6858000"/>
              <a:gd name="connsiteY3648" fmla="*/ 6605828 h 7600950"/>
              <a:gd name="connsiteX3649" fmla="*/ 1351938 w 6858000"/>
              <a:gd name="connsiteY3649" fmla="*/ 6454420 h 7600950"/>
              <a:gd name="connsiteX3650" fmla="*/ 1351938 w 6858000"/>
              <a:gd name="connsiteY3650" fmla="*/ 7276166 h 7600950"/>
              <a:gd name="connsiteX3651" fmla="*/ 1494653 w 6858000"/>
              <a:gd name="connsiteY3651" fmla="*/ 7358567 h 7600950"/>
              <a:gd name="connsiteX3652" fmla="*/ 1614199 w 6858000"/>
              <a:gd name="connsiteY3652" fmla="*/ 7289545 h 7600950"/>
              <a:gd name="connsiteX3653" fmla="*/ 1614199 w 6858000"/>
              <a:gd name="connsiteY3653" fmla="*/ 7124742 h 7600950"/>
              <a:gd name="connsiteX3654" fmla="*/ 1351938 w 6858000"/>
              <a:gd name="connsiteY3654" fmla="*/ 6973334 h 7600950"/>
              <a:gd name="connsiteX3655" fmla="*/ 1351937 w 6858000"/>
              <a:gd name="connsiteY3655" fmla="*/ 1357254 h 7600950"/>
              <a:gd name="connsiteX3656" fmla="*/ 1494652 w 6858000"/>
              <a:gd name="connsiteY3656" fmla="*/ 1439655 h 7600950"/>
              <a:gd name="connsiteX3657" fmla="*/ 1614198 w 6858000"/>
              <a:gd name="connsiteY3657" fmla="*/ 1370633 h 7600950"/>
              <a:gd name="connsiteX3658" fmla="*/ 1614198 w 6858000"/>
              <a:gd name="connsiteY3658" fmla="*/ 1205830 h 7600950"/>
              <a:gd name="connsiteX3659" fmla="*/ 1351937 w 6858000"/>
              <a:gd name="connsiteY3659" fmla="*/ 1054422 h 7600950"/>
              <a:gd name="connsiteX3660" fmla="*/ 1351937 w 6858000"/>
              <a:gd name="connsiteY3660" fmla="*/ 1876168 h 7600950"/>
              <a:gd name="connsiteX3661" fmla="*/ 1494652 w 6858000"/>
              <a:gd name="connsiteY3661" fmla="*/ 1958569 h 7600950"/>
              <a:gd name="connsiteX3662" fmla="*/ 1614198 w 6858000"/>
              <a:gd name="connsiteY3662" fmla="*/ 1889546 h 7600950"/>
              <a:gd name="connsiteX3663" fmla="*/ 1614198 w 6858000"/>
              <a:gd name="connsiteY3663" fmla="*/ 1724743 h 7600950"/>
              <a:gd name="connsiteX3664" fmla="*/ 1351937 w 6858000"/>
              <a:gd name="connsiteY3664" fmla="*/ 1573335 h 7600950"/>
              <a:gd name="connsiteX3665" fmla="*/ 1351937 w 6858000"/>
              <a:gd name="connsiteY3665" fmla="*/ 3157254 h 7600950"/>
              <a:gd name="connsiteX3666" fmla="*/ 1494652 w 6858000"/>
              <a:gd name="connsiteY3666" fmla="*/ 3239655 h 7600950"/>
              <a:gd name="connsiteX3667" fmla="*/ 1614198 w 6858000"/>
              <a:gd name="connsiteY3667" fmla="*/ 3170633 h 7600950"/>
              <a:gd name="connsiteX3668" fmla="*/ 1614198 w 6858000"/>
              <a:gd name="connsiteY3668" fmla="*/ 3005830 h 7600950"/>
              <a:gd name="connsiteX3669" fmla="*/ 1351937 w 6858000"/>
              <a:gd name="connsiteY3669" fmla="*/ 2854422 h 7600950"/>
              <a:gd name="connsiteX3670" fmla="*/ 1351937 w 6858000"/>
              <a:gd name="connsiteY3670" fmla="*/ 3676168 h 7600950"/>
              <a:gd name="connsiteX3671" fmla="*/ 1494652 w 6858000"/>
              <a:gd name="connsiteY3671" fmla="*/ 3758569 h 7600950"/>
              <a:gd name="connsiteX3672" fmla="*/ 1614198 w 6858000"/>
              <a:gd name="connsiteY3672" fmla="*/ 3689546 h 7600950"/>
              <a:gd name="connsiteX3673" fmla="*/ 1614198 w 6858000"/>
              <a:gd name="connsiteY3673" fmla="*/ 3524743 h 7600950"/>
              <a:gd name="connsiteX3674" fmla="*/ 1351937 w 6858000"/>
              <a:gd name="connsiteY3674" fmla="*/ 3373335 h 7600950"/>
              <a:gd name="connsiteX3675" fmla="*/ 1351936 w 6858000"/>
              <a:gd name="connsiteY3675" fmla="*/ 2395081 h 7600950"/>
              <a:gd name="connsiteX3676" fmla="*/ 1614197 w 6858000"/>
              <a:gd name="connsiteY3676" fmla="*/ 2546505 h 7600950"/>
              <a:gd name="connsiteX3677" fmla="*/ 1614198 w 6858000"/>
              <a:gd name="connsiteY3677" fmla="*/ 2243657 h 7600950"/>
              <a:gd name="connsiteX3678" fmla="*/ 1351937 w 6858000"/>
              <a:gd name="connsiteY3678" fmla="*/ 2092249 h 7600950"/>
              <a:gd name="connsiteX3679" fmla="*/ 1351936 w 6858000"/>
              <a:gd name="connsiteY3679" fmla="*/ 4195081 h 7600950"/>
              <a:gd name="connsiteX3680" fmla="*/ 1614197 w 6858000"/>
              <a:gd name="connsiteY3680" fmla="*/ 4346505 h 7600950"/>
              <a:gd name="connsiteX3681" fmla="*/ 1614198 w 6858000"/>
              <a:gd name="connsiteY3681" fmla="*/ 4043657 h 7600950"/>
              <a:gd name="connsiteX3682" fmla="*/ 1351937 w 6858000"/>
              <a:gd name="connsiteY3682" fmla="*/ 3892248 h 7600950"/>
              <a:gd name="connsiteX3683" fmla="*/ 1322338 w 6858000"/>
              <a:gd name="connsiteY3683" fmla="*/ 603623 h 7600950"/>
              <a:gd name="connsiteX3684" fmla="*/ 1322338 w 6858000"/>
              <a:gd name="connsiteY3684" fmla="*/ 266609 h 7600950"/>
              <a:gd name="connsiteX3685" fmla="*/ 1323642 w 6858000"/>
              <a:gd name="connsiteY3685" fmla="*/ 264350 h 7600950"/>
              <a:gd name="connsiteX3686" fmla="*/ 1324318 w 6858000"/>
              <a:gd name="connsiteY3686" fmla="*/ 259208 h 7600950"/>
              <a:gd name="connsiteX3687" fmla="*/ 1328435 w 6858000"/>
              <a:gd name="connsiteY3687" fmla="*/ 256048 h 7600950"/>
              <a:gd name="connsiteX3688" fmla="*/ 1329739 w 6858000"/>
              <a:gd name="connsiteY3688" fmla="*/ 253788 h 7600950"/>
              <a:gd name="connsiteX3689" fmla="*/ 1465056 w 6858000"/>
              <a:gd name="connsiteY3689" fmla="*/ 175658 h 7600950"/>
              <a:gd name="connsiteX3690" fmla="*/ 1329739 w 6858000"/>
              <a:gd name="connsiteY3690" fmla="*/ 97531 h 7600950"/>
              <a:gd name="connsiteX3691" fmla="*/ 1322338 w 6858000"/>
              <a:gd name="connsiteY3691" fmla="*/ 84709 h 7600950"/>
              <a:gd name="connsiteX3692" fmla="*/ 1322338 w 6858000"/>
              <a:gd name="connsiteY3692" fmla="*/ 0 h 7600950"/>
              <a:gd name="connsiteX3693" fmla="*/ 1351942 w 6858000"/>
              <a:gd name="connsiteY3693" fmla="*/ 0 h 7600950"/>
              <a:gd name="connsiteX3694" fmla="*/ 1351942 w 6858000"/>
              <a:gd name="connsiteY3694" fmla="*/ 76167 h 7600950"/>
              <a:gd name="connsiteX3695" fmla="*/ 1494656 w 6858000"/>
              <a:gd name="connsiteY3695" fmla="*/ 158568 h 7600950"/>
              <a:gd name="connsiteX3696" fmla="*/ 1614202 w 6858000"/>
              <a:gd name="connsiteY3696" fmla="*/ 89546 h 7600950"/>
              <a:gd name="connsiteX3697" fmla="*/ 1614202 w 6858000"/>
              <a:gd name="connsiteY3697" fmla="*/ 0 h 7600950"/>
              <a:gd name="connsiteX3698" fmla="*/ 1643806 w 6858000"/>
              <a:gd name="connsiteY3698" fmla="*/ 0 h 7600950"/>
              <a:gd name="connsiteX3699" fmla="*/ 1643806 w 6858000"/>
              <a:gd name="connsiteY3699" fmla="*/ 89545 h 7600950"/>
              <a:gd name="connsiteX3700" fmla="*/ 1763352 w 6858000"/>
              <a:gd name="connsiteY3700" fmla="*/ 158568 h 7600950"/>
              <a:gd name="connsiteX3701" fmla="*/ 1906068 w 6858000"/>
              <a:gd name="connsiteY3701" fmla="*/ 76167 h 7600950"/>
              <a:gd name="connsiteX3702" fmla="*/ 1906068 w 6858000"/>
              <a:gd name="connsiteY3702" fmla="*/ 0 h 7600950"/>
              <a:gd name="connsiteX3703" fmla="*/ 1935672 w 6858000"/>
              <a:gd name="connsiteY3703" fmla="*/ 0 h 7600950"/>
              <a:gd name="connsiteX3704" fmla="*/ 1935672 w 6858000"/>
              <a:gd name="connsiteY3704" fmla="*/ 84709 h 7600950"/>
              <a:gd name="connsiteX3705" fmla="*/ 1928271 w 6858000"/>
              <a:gd name="connsiteY3705" fmla="*/ 97531 h 7600950"/>
              <a:gd name="connsiteX3706" fmla="*/ 1792952 w 6858000"/>
              <a:gd name="connsiteY3706" fmla="*/ 175658 h 7600950"/>
              <a:gd name="connsiteX3707" fmla="*/ 1928271 w 6858000"/>
              <a:gd name="connsiteY3707" fmla="*/ 253788 h 7600950"/>
              <a:gd name="connsiteX3708" fmla="*/ 1929575 w 6858000"/>
              <a:gd name="connsiteY3708" fmla="*/ 256048 h 7600950"/>
              <a:gd name="connsiteX3709" fmla="*/ 1933690 w 6858000"/>
              <a:gd name="connsiteY3709" fmla="*/ 259209 h 7600950"/>
              <a:gd name="connsiteX3710" fmla="*/ 1934367 w 6858000"/>
              <a:gd name="connsiteY3710" fmla="*/ 264348 h 7600950"/>
              <a:gd name="connsiteX3711" fmla="*/ 1935672 w 6858000"/>
              <a:gd name="connsiteY3711" fmla="*/ 266609 h 7600950"/>
              <a:gd name="connsiteX3712" fmla="*/ 1935672 w 6858000"/>
              <a:gd name="connsiteY3712" fmla="*/ 603623 h 7600950"/>
              <a:gd name="connsiteX3713" fmla="*/ 1928271 w 6858000"/>
              <a:gd name="connsiteY3713" fmla="*/ 616444 h 7600950"/>
              <a:gd name="connsiteX3714" fmla="*/ 1636405 w 6858000"/>
              <a:gd name="connsiteY3714" fmla="*/ 784958 h 7600950"/>
              <a:gd name="connsiteX3715" fmla="*/ 1629005 w 6858000"/>
              <a:gd name="connsiteY3715" fmla="*/ 786939 h 7600950"/>
              <a:gd name="connsiteX3716" fmla="*/ 1621603 w 6858000"/>
              <a:gd name="connsiteY3716" fmla="*/ 784958 h 7600950"/>
              <a:gd name="connsiteX3717" fmla="*/ 1329739 w 6858000"/>
              <a:gd name="connsiteY3717" fmla="*/ 616444 h 7600950"/>
              <a:gd name="connsiteX3718" fmla="*/ 1322338 w 6858000"/>
              <a:gd name="connsiteY3718" fmla="*/ 603623 h 7600950"/>
              <a:gd name="connsiteX3719" fmla="*/ 1322335 w 6858000"/>
              <a:gd name="connsiteY3719" fmla="*/ 6003620 h 7600950"/>
              <a:gd name="connsiteX3720" fmla="*/ 1322335 w 6858000"/>
              <a:gd name="connsiteY3720" fmla="*/ 5666606 h 7600950"/>
              <a:gd name="connsiteX3721" fmla="*/ 1323639 w 6858000"/>
              <a:gd name="connsiteY3721" fmla="*/ 5664348 h 7600950"/>
              <a:gd name="connsiteX3722" fmla="*/ 1324316 w 6858000"/>
              <a:gd name="connsiteY3722" fmla="*/ 5659205 h 7600950"/>
              <a:gd name="connsiteX3723" fmla="*/ 1328432 w 6858000"/>
              <a:gd name="connsiteY3723" fmla="*/ 5656045 h 7600950"/>
              <a:gd name="connsiteX3724" fmla="*/ 1329737 w 6858000"/>
              <a:gd name="connsiteY3724" fmla="*/ 5653785 h 7600950"/>
              <a:gd name="connsiteX3725" fmla="*/ 1465054 w 6858000"/>
              <a:gd name="connsiteY3725" fmla="*/ 5575656 h 7600950"/>
              <a:gd name="connsiteX3726" fmla="*/ 1329737 w 6858000"/>
              <a:gd name="connsiteY3726" fmla="*/ 5497527 h 7600950"/>
              <a:gd name="connsiteX3727" fmla="*/ 1322335 w 6858000"/>
              <a:gd name="connsiteY3727" fmla="*/ 5484706 h 7600950"/>
              <a:gd name="connsiteX3728" fmla="*/ 1322335 w 6858000"/>
              <a:gd name="connsiteY3728" fmla="*/ 5147693 h 7600950"/>
              <a:gd name="connsiteX3729" fmla="*/ 1323639 w 6858000"/>
              <a:gd name="connsiteY3729" fmla="*/ 5145433 h 7600950"/>
              <a:gd name="connsiteX3730" fmla="*/ 1324316 w 6858000"/>
              <a:gd name="connsiteY3730" fmla="*/ 5140292 h 7600950"/>
              <a:gd name="connsiteX3731" fmla="*/ 1328432 w 6858000"/>
              <a:gd name="connsiteY3731" fmla="*/ 5137131 h 7600950"/>
              <a:gd name="connsiteX3732" fmla="*/ 1329737 w 6858000"/>
              <a:gd name="connsiteY3732" fmla="*/ 5134872 h 7600950"/>
              <a:gd name="connsiteX3733" fmla="*/ 1465054 w 6858000"/>
              <a:gd name="connsiteY3733" fmla="*/ 5056743 h 7600950"/>
              <a:gd name="connsiteX3734" fmla="*/ 1329737 w 6858000"/>
              <a:gd name="connsiteY3734" fmla="*/ 4978613 h 7600950"/>
              <a:gd name="connsiteX3735" fmla="*/ 1322335 w 6858000"/>
              <a:gd name="connsiteY3735" fmla="*/ 4965792 h 7600950"/>
              <a:gd name="connsiteX3736" fmla="*/ 1322335 w 6858000"/>
              <a:gd name="connsiteY3736" fmla="*/ 4628779 h 7600950"/>
              <a:gd name="connsiteX3737" fmla="*/ 1323639 w 6858000"/>
              <a:gd name="connsiteY3737" fmla="*/ 4626520 h 7600950"/>
              <a:gd name="connsiteX3738" fmla="*/ 1324316 w 6858000"/>
              <a:gd name="connsiteY3738" fmla="*/ 4621378 h 7600950"/>
              <a:gd name="connsiteX3739" fmla="*/ 1328432 w 6858000"/>
              <a:gd name="connsiteY3739" fmla="*/ 4618218 h 7600950"/>
              <a:gd name="connsiteX3740" fmla="*/ 1329737 w 6858000"/>
              <a:gd name="connsiteY3740" fmla="*/ 4615958 h 7600950"/>
              <a:gd name="connsiteX3741" fmla="*/ 1621601 w 6858000"/>
              <a:gd name="connsiteY3741" fmla="*/ 4447442 h 7600950"/>
              <a:gd name="connsiteX3742" fmla="*/ 1636403 w 6858000"/>
              <a:gd name="connsiteY3742" fmla="*/ 4447442 h 7600950"/>
              <a:gd name="connsiteX3743" fmla="*/ 1928268 w 6858000"/>
              <a:gd name="connsiteY3743" fmla="*/ 4615958 h 7600950"/>
              <a:gd name="connsiteX3744" fmla="*/ 1929573 w 6858000"/>
              <a:gd name="connsiteY3744" fmla="*/ 4618218 h 7600950"/>
              <a:gd name="connsiteX3745" fmla="*/ 1933688 w 6858000"/>
              <a:gd name="connsiteY3745" fmla="*/ 4621378 h 7600950"/>
              <a:gd name="connsiteX3746" fmla="*/ 1934365 w 6858000"/>
              <a:gd name="connsiteY3746" fmla="*/ 4626517 h 7600950"/>
              <a:gd name="connsiteX3747" fmla="*/ 1935669 w 6858000"/>
              <a:gd name="connsiteY3747" fmla="*/ 4628779 h 7600950"/>
              <a:gd name="connsiteX3748" fmla="*/ 1935669 w 6858000"/>
              <a:gd name="connsiteY3748" fmla="*/ 4965792 h 7600950"/>
              <a:gd name="connsiteX3749" fmla="*/ 1928268 w 6858000"/>
              <a:gd name="connsiteY3749" fmla="*/ 4978613 h 7600950"/>
              <a:gd name="connsiteX3750" fmla="*/ 1792950 w 6858000"/>
              <a:gd name="connsiteY3750" fmla="*/ 5056743 h 7600950"/>
              <a:gd name="connsiteX3751" fmla="*/ 1928268 w 6858000"/>
              <a:gd name="connsiteY3751" fmla="*/ 5134872 h 7600950"/>
              <a:gd name="connsiteX3752" fmla="*/ 1929573 w 6858000"/>
              <a:gd name="connsiteY3752" fmla="*/ 5137131 h 7600950"/>
              <a:gd name="connsiteX3753" fmla="*/ 1933688 w 6858000"/>
              <a:gd name="connsiteY3753" fmla="*/ 5140292 h 7600950"/>
              <a:gd name="connsiteX3754" fmla="*/ 1934365 w 6858000"/>
              <a:gd name="connsiteY3754" fmla="*/ 5145431 h 7600950"/>
              <a:gd name="connsiteX3755" fmla="*/ 1935669 w 6858000"/>
              <a:gd name="connsiteY3755" fmla="*/ 5147693 h 7600950"/>
              <a:gd name="connsiteX3756" fmla="*/ 1935669 w 6858000"/>
              <a:gd name="connsiteY3756" fmla="*/ 5484706 h 7600950"/>
              <a:gd name="connsiteX3757" fmla="*/ 1928268 w 6858000"/>
              <a:gd name="connsiteY3757" fmla="*/ 5497527 h 7600950"/>
              <a:gd name="connsiteX3758" fmla="*/ 1792950 w 6858000"/>
              <a:gd name="connsiteY3758" fmla="*/ 5575656 h 7600950"/>
              <a:gd name="connsiteX3759" fmla="*/ 1928268 w 6858000"/>
              <a:gd name="connsiteY3759" fmla="*/ 5653785 h 7600950"/>
              <a:gd name="connsiteX3760" fmla="*/ 1929573 w 6858000"/>
              <a:gd name="connsiteY3760" fmla="*/ 5656045 h 7600950"/>
              <a:gd name="connsiteX3761" fmla="*/ 1933688 w 6858000"/>
              <a:gd name="connsiteY3761" fmla="*/ 5659206 h 7600950"/>
              <a:gd name="connsiteX3762" fmla="*/ 1934365 w 6858000"/>
              <a:gd name="connsiteY3762" fmla="*/ 5664345 h 7600950"/>
              <a:gd name="connsiteX3763" fmla="*/ 1935669 w 6858000"/>
              <a:gd name="connsiteY3763" fmla="*/ 5666606 h 7600950"/>
              <a:gd name="connsiteX3764" fmla="*/ 1935669 w 6858000"/>
              <a:gd name="connsiteY3764" fmla="*/ 6003620 h 7600950"/>
              <a:gd name="connsiteX3765" fmla="*/ 1928268 w 6858000"/>
              <a:gd name="connsiteY3765" fmla="*/ 6016441 h 7600950"/>
              <a:gd name="connsiteX3766" fmla="*/ 1636403 w 6858000"/>
              <a:gd name="connsiteY3766" fmla="*/ 6184956 h 7600950"/>
              <a:gd name="connsiteX3767" fmla="*/ 1629002 w 6858000"/>
              <a:gd name="connsiteY3767" fmla="*/ 6186936 h 7600950"/>
              <a:gd name="connsiteX3768" fmla="*/ 1621601 w 6858000"/>
              <a:gd name="connsiteY3768" fmla="*/ 6184956 h 7600950"/>
              <a:gd name="connsiteX3769" fmla="*/ 1329737 w 6858000"/>
              <a:gd name="connsiteY3769" fmla="*/ 6016441 h 7600950"/>
              <a:gd name="connsiteX3770" fmla="*/ 1322335 w 6858000"/>
              <a:gd name="connsiteY3770" fmla="*/ 6003620 h 7600950"/>
              <a:gd name="connsiteX3771" fmla="*/ 1322334 w 6858000"/>
              <a:gd name="connsiteY3771" fmla="*/ 7600950 h 7600950"/>
              <a:gd name="connsiteX3772" fmla="*/ 1322334 w 6858000"/>
              <a:gd name="connsiteY3772" fmla="*/ 7466608 h 7600950"/>
              <a:gd name="connsiteX3773" fmla="*/ 1323638 w 6858000"/>
              <a:gd name="connsiteY3773" fmla="*/ 7464349 h 7600950"/>
              <a:gd name="connsiteX3774" fmla="*/ 1324315 w 6858000"/>
              <a:gd name="connsiteY3774" fmla="*/ 7459207 h 7600950"/>
              <a:gd name="connsiteX3775" fmla="*/ 1328431 w 6858000"/>
              <a:gd name="connsiteY3775" fmla="*/ 7456046 h 7600950"/>
              <a:gd name="connsiteX3776" fmla="*/ 1329735 w 6858000"/>
              <a:gd name="connsiteY3776" fmla="*/ 7453787 h 7600950"/>
              <a:gd name="connsiteX3777" fmla="*/ 1465053 w 6858000"/>
              <a:gd name="connsiteY3777" fmla="*/ 7375657 h 7600950"/>
              <a:gd name="connsiteX3778" fmla="*/ 1329735 w 6858000"/>
              <a:gd name="connsiteY3778" fmla="*/ 7297529 h 7600950"/>
              <a:gd name="connsiteX3779" fmla="*/ 1322334 w 6858000"/>
              <a:gd name="connsiteY3779" fmla="*/ 7284708 h 7600950"/>
              <a:gd name="connsiteX3780" fmla="*/ 1322334 w 6858000"/>
              <a:gd name="connsiteY3780" fmla="*/ 6947695 h 7600950"/>
              <a:gd name="connsiteX3781" fmla="*/ 1323638 w 6858000"/>
              <a:gd name="connsiteY3781" fmla="*/ 6945436 h 7600950"/>
              <a:gd name="connsiteX3782" fmla="*/ 1324315 w 6858000"/>
              <a:gd name="connsiteY3782" fmla="*/ 6940293 h 7600950"/>
              <a:gd name="connsiteX3783" fmla="*/ 1328431 w 6858000"/>
              <a:gd name="connsiteY3783" fmla="*/ 6937133 h 7600950"/>
              <a:gd name="connsiteX3784" fmla="*/ 1329735 w 6858000"/>
              <a:gd name="connsiteY3784" fmla="*/ 6934873 h 7600950"/>
              <a:gd name="connsiteX3785" fmla="*/ 1465053 w 6858000"/>
              <a:gd name="connsiteY3785" fmla="*/ 6856745 h 7600950"/>
              <a:gd name="connsiteX3786" fmla="*/ 1329735 w 6858000"/>
              <a:gd name="connsiteY3786" fmla="*/ 6778616 h 7600950"/>
              <a:gd name="connsiteX3787" fmla="*/ 1322334 w 6858000"/>
              <a:gd name="connsiteY3787" fmla="*/ 6765795 h 7600950"/>
              <a:gd name="connsiteX3788" fmla="*/ 1322334 w 6858000"/>
              <a:gd name="connsiteY3788" fmla="*/ 6428781 h 7600950"/>
              <a:gd name="connsiteX3789" fmla="*/ 1323638 w 6858000"/>
              <a:gd name="connsiteY3789" fmla="*/ 6426522 h 7600950"/>
              <a:gd name="connsiteX3790" fmla="*/ 1324315 w 6858000"/>
              <a:gd name="connsiteY3790" fmla="*/ 6421379 h 7600950"/>
              <a:gd name="connsiteX3791" fmla="*/ 1328431 w 6858000"/>
              <a:gd name="connsiteY3791" fmla="*/ 6418219 h 7600950"/>
              <a:gd name="connsiteX3792" fmla="*/ 1329735 w 6858000"/>
              <a:gd name="connsiteY3792" fmla="*/ 6415959 h 7600950"/>
              <a:gd name="connsiteX3793" fmla="*/ 1621600 w 6858000"/>
              <a:gd name="connsiteY3793" fmla="*/ 6247445 h 7600950"/>
              <a:gd name="connsiteX3794" fmla="*/ 1636402 w 6858000"/>
              <a:gd name="connsiteY3794" fmla="*/ 6247445 h 7600950"/>
              <a:gd name="connsiteX3795" fmla="*/ 1928267 w 6858000"/>
              <a:gd name="connsiteY3795" fmla="*/ 6415959 h 7600950"/>
              <a:gd name="connsiteX3796" fmla="*/ 1929572 w 6858000"/>
              <a:gd name="connsiteY3796" fmla="*/ 6418219 h 7600950"/>
              <a:gd name="connsiteX3797" fmla="*/ 1933687 w 6858000"/>
              <a:gd name="connsiteY3797" fmla="*/ 6421381 h 7600950"/>
              <a:gd name="connsiteX3798" fmla="*/ 1934363 w 6858000"/>
              <a:gd name="connsiteY3798" fmla="*/ 6426520 h 7600950"/>
              <a:gd name="connsiteX3799" fmla="*/ 1935668 w 6858000"/>
              <a:gd name="connsiteY3799" fmla="*/ 6428781 h 7600950"/>
              <a:gd name="connsiteX3800" fmla="*/ 1935668 w 6858000"/>
              <a:gd name="connsiteY3800" fmla="*/ 6765795 h 7600950"/>
              <a:gd name="connsiteX3801" fmla="*/ 1928267 w 6858000"/>
              <a:gd name="connsiteY3801" fmla="*/ 6778616 h 7600950"/>
              <a:gd name="connsiteX3802" fmla="*/ 1792949 w 6858000"/>
              <a:gd name="connsiteY3802" fmla="*/ 6856745 h 7600950"/>
              <a:gd name="connsiteX3803" fmla="*/ 1928267 w 6858000"/>
              <a:gd name="connsiteY3803" fmla="*/ 6934873 h 7600950"/>
              <a:gd name="connsiteX3804" fmla="*/ 1929572 w 6858000"/>
              <a:gd name="connsiteY3804" fmla="*/ 6937133 h 7600950"/>
              <a:gd name="connsiteX3805" fmla="*/ 1933687 w 6858000"/>
              <a:gd name="connsiteY3805" fmla="*/ 6940294 h 7600950"/>
              <a:gd name="connsiteX3806" fmla="*/ 1934363 w 6858000"/>
              <a:gd name="connsiteY3806" fmla="*/ 6945433 h 7600950"/>
              <a:gd name="connsiteX3807" fmla="*/ 1935668 w 6858000"/>
              <a:gd name="connsiteY3807" fmla="*/ 6947695 h 7600950"/>
              <a:gd name="connsiteX3808" fmla="*/ 1935668 w 6858000"/>
              <a:gd name="connsiteY3808" fmla="*/ 7284708 h 7600950"/>
              <a:gd name="connsiteX3809" fmla="*/ 1928267 w 6858000"/>
              <a:gd name="connsiteY3809" fmla="*/ 7297529 h 7600950"/>
              <a:gd name="connsiteX3810" fmla="*/ 1792949 w 6858000"/>
              <a:gd name="connsiteY3810" fmla="*/ 7375657 h 7600950"/>
              <a:gd name="connsiteX3811" fmla="*/ 1928267 w 6858000"/>
              <a:gd name="connsiteY3811" fmla="*/ 7453787 h 7600950"/>
              <a:gd name="connsiteX3812" fmla="*/ 1929572 w 6858000"/>
              <a:gd name="connsiteY3812" fmla="*/ 7456046 h 7600950"/>
              <a:gd name="connsiteX3813" fmla="*/ 1933687 w 6858000"/>
              <a:gd name="connsiteY3813" fmla="*/ 7459208 h 7600950"/>
              <a:gd name="connsiteX3814" fmla="*/ 1934363 w 6858000"/>
              <a:gd name="connsiteY3814" fmla="*/ 7464347 h 7600950"/>
              <a:gd name="connsiteX3815" fmla="*/ 1935668 w 6858000"/>
              <a:gd name="connsiteY3815" fmla="*/ 7466608 h 7600950"/>
              <a:gd name="connsiteX3816" fmla="*/ 1935668 w 6858000"/>
              <a:gd name="connsiteY3816" fmla="*/ 7600950 h 7600950"/>
              <a:gd name="connsiteX3817" fmla="*/ 1906065 w 6858000"/>
              <a:gd name="connsiteY3817" fmla="*/ 7600950 h 7600950"/>
              <a:gd name="connsiteX3818" fmla="*/ 1906065 w 6858000"/>
              <a:gd name="connsiteY3818" fmla="*/ 7492247 h 7600950"/>
              <a:gd name="connsiteX3819" fmla="*/ 1717775 w 6858000"/>
              <a:gd name="connsiteY3819" fmla="*/ 7600950 h 7600950"/>
              <a:gd name="connsiteX3820" fmla="*/ 1658557 w 6858000"/>
              <a:gd name="connsiteY3820" fmla="*/ 7600950 h 7600950"/>
              <a:gd name="connsiteX3821" fmla="*/ 1891263 w 6858000"/>
              <a:gd name="connsiteY3821" fmla="*/ 7466604 h 7600950"/>
              <a:gd name="connsiteX3822" fmla="*/ 1763348 w 6858000"/>
              <a:gd name="connsiteY3822" fmla="*/ 7392748 h 7600950"/>
              <a:gd name="connsiteX3823" fmla="*/ 1636402 w 6858000"/>
              <a:gd name="connsiteY3823" fmla="*/ 7466044 h 7600950"/>
              <a:gd name="connsiteX3824" fmla="*/ 1629001 w 6858000"/>
              <a:gd name="connsiteY3824" fmla="*/ 7468024 h 7600950"/>
              <a:gd name="connsiteX3825" fmla="*/ 1621600 w 6858000"/>
              <a:gd name="connsiteY3825" fmla="*/ 7466044 h 7600950"/>
              <a:gd name="connsiteX3826" fmla="*/ 1494654 w 6858000"/>
              <a:gd name="connsiteY3826" fmla="*/ 7392748 h 7600950"/>
              <a:gd name="connsiteX3827" fmla="*/ 1366739 w 6858000"/>
              <a:gd name="connsiteY3827" fmla="*/ 7466604 h 7600950"/>
              <a:gd name="connsiteX3828" fmla="*/ 1599443 w 6858000"/>
              <a:gd name="connsiteY3828" fmla="*/ 7600950 h 7600950"/>
              <a:gd name="connsiteX3829" fmla="*/ 1540228 w 6858000"/>
              <a:gd name="connsiteY3829" fmla="*/ 7600950 h 7600950"/>
              <a:gd name="connsiteX3830" fmla="*/ 1351938 w 6858000"/>
              <a:gd name="connsiteY3830" fmla="*/ 7492247 h 7600950"/>
              <a:gd name="connsiteX3831" fmla="*/ 1351938 w 6858000"/>
              <a:gd name="connsiteY3831" fmla="*/ 7600950 h 7600950"/>
              <a:gd name="connsiteX3832" fmla="*/ 1322333 w 6858000"/>
              <a:gd name="connsiteY3832" fmla="*/ 2403623 h 7600950"/>
              <a:gd name="connsiteX3833" fmla="*/ 1322333 w 6858000"/>
              <a:gd name="connsiteY3833" fmla="*/ 2066610 h 7600950"/>
              <a:gd name="connsiteX3834" fmla="*/ 1323637 w 6858000"/>
              <a:gd name="connsiteY3834" fmla="*/ 2064351 h 7600950"/>
              <a:gd name="connsiteX3835" fmla="*/ 1324314 w 6858000"/>
              <a:gd name="connsiteY3835" fmla="*/ 2059208 h 7600950"/>
              <a:gd name="connsiteX3836" fmla="*/ 1328430 w 6858000"/>
              <a:gd name="connsiteY3836" fmla="*/ 2056048 h 7600950"/>
              <a:gd name="connsiteX3837" fmla="*/ 1329735 w 6858000"/>
              <a:gd name="connsiteY3837" fmla="*/ 2053788 h 7600950"/>
              <a:gd name="connsiteX3838" fmla="*/ 1465053 w 6858000"/>
              <a:gd name="connsiteY3838" fmla="*/ 1975659 h 7600950"/>
              <a:gd name="connsiteX3839" fmla="*/ 1329735 w 6858000"/>
              <a:gd name="connsiteY3839" fmla="*/ 1897531 h 7600950"/>
              <a:gd name="connsiteX3840" fmla="*/ 1322333 w 6858000"/>
              <a:gd name="connsiteY3840" fmla="*/ 1884710 h 7600950"/>
              <a:gd name="connsiteX3841" fmla="*/ 1322333 w 6858000"/>
              <a:gd name="connsiteY3841" fmla="*/ 1547696 h 7600950"/>
              <a:gd name="connsiteX3842" fmla="*/ 1323637 w 6858000"/>
              <a:gd name="connsiteY3842" fmla="*/ 1545437 h 7600950"/>
              <a:gd name="connsiteX3843" fmla="*/ 1324314 w 6858000"/>
              <a:gd name="connsiteY3843" fmla="*/ 1540295 h 7600950"/>
              <a:gd name="connsiteX3844" fmla="*/ 1328430 w 6858000"/>
              <a:gd name="connsiteY3844" fmla="*/ 1537134 h 7600950"/>
              <a:gd name="connsiteX3845" fmla="*/ 1329735 w 6858000"/>
              <a:gd name="connsiteY3845" fmla="*/ 1534875 h 7600950"/>
              <a:gd name="connsiteX3846" fmla="*/ 1465053 w 6858000"/>
              <a:gd name="connsiteY3846" fmla="*/ 1456746 h 7600950"/>
              <a:gd name="connsiteX3847" fmla="*/ 1329735 w 6858000"/>
              <a:gd name="connsiteY3847" fmla="*/ 1378617 h 7600950"/>
              <a:gd name="connsiteX3848" fmla="*/ 1322333 w 6858000"/>
              <a:gd name="connsiteY3848" fmla="*/ 1365796 h 7600950"/>
              <a:gd name="connsiteX3849" fmla="*/ 1322333 w 6858000"/>
              <a:gd name="connsiteY3849" fmla="*/ 1028782 h 7600950"/>
              <a:gd name="connsiteX3850" fmla="*/ 1323637 w 6858000"/>
              <a:gd name="connsiteY3850" fmla="*/ 1026524 h 7600950"/>
              <a:gd name="connsiteX3851" fmla="*/ 1324314 w 6858000"/>
              <a:gd name="connsiteY3851" fmla="*/ 1021381 h 7600950"/>
              <a:gd name="connsiteX3852" fmla="*/ 1328430 w 6858000"/>
              <a:gd name="connsiteY3852" fmla="*/ 1018221 h 7600950"/>
              <a:gd name="connsiteX3853" fmla="*/ 1329735 w 6858000"/>
              <a:gd name="connsiteY3853" fmla="*/ 1015961 h 7600950"/>
              <a:gd name="connsiteX3854" fmla="*/ 1621599 w 6858000"/>
              <a:gd name="connsiteY3854" fmla="*/ 847446 h 7600950"/>
              <a:gd name="connsiteX3855" fmla="*/ 1636401 w 6858000"/>
              <a:gd name="connsiteY3855" fmla="*/ 847446 h 7600950"/>
              <a:gd name="connsiteX3856" fmla="*/ 1928266 w 6858000"/>
              <a:gd name="connsiteY3856" fmla="*/ 1015961 h 7600950"/>
              <a:gd name="connsiteX3857" fmla="*/ 1929571 w 6858000"/>
              <a:gd name="connsiteY3857" fmla="*/ 1018221 h 7600950"/>
              <a:gd name="connsiteX3858" fmla="*/ 1933686 w 6858000"/>
              <a:gd name="connsiteY3858" fmla="*/ 1021382 h 7600950"/>
              <a:gd name="connsiteX3859" fmla="*/ 1934363 w 6858000"/>
              <a:gd name="connsiteY3859" fmla="*/ 1026521 h 7600950"/>
              <a:gd name="connsiteX3860" fmla="*/ 1935667 w 6858000"/>
              <a:gd name="connsiteY3860" fmla="*/ 1028782 h 7600950"/>
              <a:gd name="connsiteX3861" fmla="*/ 1935667 w 6858000"/>
              <a:gd name="connsiteY3861" fmla="*/ 1365796 h 7600950"/>
              <a:gd name="connsiteX3862" fmla="*/ 1928266 w 6858000"/>
              <a:gd name="connsiteY3862" fmla="*/ 1378617 h 7600950"/>
              <a:gd name="connsiteX3863" fmla="*/ 1792948 w 6858000"/>
              <a:gd name="connsiteY3863" fmla="*/ 1456746 h 7600950"/>
              <a:gd name="connsiteX3864" fmla="*/ 1928266 w 6858000"/>
              <a:gd name="connsiteY3864" fmla="*/ 1534875 h 7600950"/>
              <a:gd name="connsiteX3865" fmla="*/ 1929571 w 6858000"/>
              <a:gd name="connsiteY3865" fmla="*/ 1537134 h 7600950"/>
              <a:gd name="connsiteX3866" fmla="*/ 1933686 w 6858000"/>
              <a:gd name="connsiteY3866" fmla="*/ 1540296 h 7600950"/>
              <a:gd name="connsiteX3867" fmla="*/ 1934363 w 6858000"/>
              <a:gd name="connsiteY3867" fmla="*/ 1545435 h 7600950"/>
              <a:gd name="connsiteX3868" fmla="*/ 1935667 w 6858000"/>
              <a:gd name="connsiteY3868" fmla="*/ 1547696 h 7600950"/>
              <a:gd name="connsiteX3869" fmla="*/ 1935667 w 6858000"/>
              <a:gd name="connsiteY3869" fmla="*/ 1884710 h 7600950"/>
              <a:gd name="connsiteX3870" fmla="*/ 1928266 w 6858000"/>
              <a:gd name="connsiteY3870" fmla="*/ 1897531 h 7600950"/>
              <a:gd name="connsiteX3871" fmla="*/ 1792948 w 6858000"/>
              <a:gd name="connsiteY3871" fmla="*/ 1975659 h 7600950"/>
              <a:gd name="connsiteX3872" fmla="*/ 1928266 w 6858000"/>
              <a:gd name="connsiteY3872" fmla="*/ 2053788 h 7600950"/>
              <a:gd name="connsiteX3873" fmla="*/ 1929571 w 6858000"/>
              <a:gd name="connsiteY3873" fmla="*/ 2056048 h 7600950"/>
              <a:gd name="connsiteX3874" fmla="*/ 1933686 w 6858000"/>
              <a:gd name="connsiteY3874" fmla="*/ 2059209 h 7600950"/>
              <a:gd name="connsiteX3875" fmla="*/ 1934363 w 6858000"/>
              <a:gd name="connsiteY3875" fmla="*/ 2064348 h 7600950"/>
              <a:gd name="connsiteX3876" fmla="*/ 1935667 w 6858000"/>
              <a:gd name="connsiteY3876" fmla="*/ 2066610 h 7600950"/>
              <a:gd name="connsiteX3877" fmla="*/ 1935667 w 6858000"/>
              <a:gd name="connsiteY3877" fmla="*/ 2403623 h 7600950"/>
              <a:gd name="connsiteX3878" fmla="*/ 1928266 w 6858000"/>
              <a:gd name="connsiteY3878" fmla="*/ 2416444 h 7600950"/>
              <a:gd name="connsiteX3879" fmla="*/ 1636401 w 6858000"/>
              <a:gd name="connsiteY3879" fmla="*/ 2584959 h 7600950"/>
              <a:gd name="connsiteX3880" fmla="*/ 1629000 w 6858000"/>
              <a:gd name="connsiteY3880" fmla="*/ 2586939 h 7600950"/>
              <a:gd name="connsiteX3881" fmla="*/ 1621599 w 6858000"/>
              <a:gd name="connsiteY3881" fmla="*/ 2584959 h 7600950"/>
              <a:gd name="connsiteX3882" fmla="*/ 1329735 w 6858000"/>
              <a:gd name="connsiteY3882" fmla="*/ 2416444 h 7600950"/>
              <a:gd name="connsiteX3883" fmla="*/ 1322333 w 6858000"/>
              <a:gd name="connsiteY3883" fmla="*/ 2403623 h 7600950"/>
              <a:gd name="connsiteX3884" fmla="*/ 1322333 w 6858000"/>
              <a:gd name="connsiteY3884" fmla="*/ 4203623 h 7600950"/>
              <a:gd name="connsiteX3885" fmla="*/ 1322333 w 6858000"/>
              <a:gd name="connsiteY3885" fmla="*/ 3866610 h 7600950"/>
              <a:gd name="connsiteX3886" fmla="*/ 1323637 w 6858000"/>
              <a:gd name="connsiteY3886" fmla="*/ 3864351 h 7600950"/>
              <a:gd name="connsiteX3887" fmla="*/ 1324313 w 6858000"/>
              <a:gd name="connsiteY3887" fmla="*/ 3859208 h 7600950"/>
              <a:gd name="connsiteX3888" fmla="*/ 1328430 w 6858000"/>
              <a:gd name="connsiteY3888" fmla="*/ 3856048 h 7600950"/>
              <a:gd name="connsiteX3889" fmla="*/ 1329734 w 6858000"/>
              <a:gd name="connsiteY3889" fmla="*/ 3853788 h 7600950"/>
              <a:gd name="connsiteX3890" fmla="*/ 1465052 w 6858000"/>
              <a:gd name="connsiteY3890" fmla="*/ 3775658 h 7600950"/>
              <a:gd name="connsiteX3891" fmla="*/ 1329734 w 6858000"/>
              <a:gd name="connsiteY3891" fmla="*/ 3697531 h 7600950"/>
              <a:gd name="connsiteX3892" fmla="*/ 1322333 w 6858000"/>
              <a:gd name="connsiteY3892" fmla="*/ 3684710 h 7600950"/>
              <a:gd name="connsiteX3893" fmla="*/ 1322333 w 6858000"/>
              <a:gd name="connsiteY3893" fmla="*/ 3347696 h 7600950"/>
              <a:gd name="connsiteX3894" fmla="*/ 1323637 w 6858000"/>
              <a:gd name="connsiteY3894" fmla="*/ 3345437 h 7600950"/>
              <a:gd name="connsiteX3895" fmla="*/ 1324313 w 6858000"/>
              <a:gd name="connsiteY3895" fmla="*/ 3340295 h 7600950"/>
              <a:gd name="connsiteX3896" fmla="*/ 1328430 w 6858000"/>
              <a:gd name="connsiteY3896" fmla="*/ 3337134 h 7600950"/>
              <a:gd name="connsiteX3897" fmla="*/ 1329734 w 6858000"/>
              <a:gd name="connsiteY3897" fmla="*/ 3334875 h 7600950"/>
              <a:gd name="connsiteX3898" fmla="*/ 1465052 w 6858000"/>
              <a:gd name="connsiteY3898" fmla="*/ 3256746 h 7600950"/>
              <a:gd name="connsiteX3899" fmla="*/ 1329734 w 6858000"/>
              <a:gd name="connsiteY3899" fmla="*/ 3178617 h 7600950"/>
              <a:gd name="connsiteX3900" fmla="*/ 1322333 w 6858000"/>
              <a:gd name="connsiteY3900" fmla="*/ 3165796 h 7600950"/>
              <a:gd name="connsiteX3901" fmla="*/ 1322333 w 6858000"/>
              <a:gd name="connsiteY3901" fmla="*/ 2828782 h 7600950"/>
              <a:gd name="connsiteX3902" fmla="*/ 1323637 w 6858000"/>
              <a:gd name="connsiteY3902" fmla="*/ 2826524 h 7600950"/>
              <a:gd name="connsiteX3903" fmla="*/ 1324313 w 6858000"/>
              <a:gd name="connsiteY3903" fmla="*/ 2821381 h 7600950"/>
              <a:gd name="connsiteX3904" fmla="*/ 1328430 w 6858000"/>
              <a:gd name="connsiteY3904" fmla="*/ 2818221 h 7600950"/>
              <a:gd name="connsiteX3905" fmla="*/ 1329734 w 6858000"/>
              <a:gd name="connsiteY3905" fmla="*/ 2815961 h 7600950"/>
              <a:gd name="connsiteX3906" fmla="*/ 1621599 w 6858000"/>
              <a:gd name="connsiteY3906" fmla="*/ 2647446 h 7600950"/>
              <a:gd name="connsiteX3907" fmla="*/ 1636400 w 6858000"/>
              <a:gd name="connsiteY3907" fmla="*/ 2647446 h 7600950"/>
              <a:gd name="connsiteX3908" fmla="*/ 1928266 w 6858000"/>
              <a:gd name="connsiteY3908" fmla="*/ 2815961 h 7600950"/>
              <a:gd name="connsiteX3909" fmla="*/ 1929571 w 6858000"/>
              <a:gd name="connsiteY3909" fmla="*/ 2818221 h 7600950"/>
              <a:gd name="connsiteX3910" fmla="*/ 1933686 w 6858000"/>
              <a:gd name="connsiteY3910" fmla="*/ 2821382 h 7600950"/>
              <a:gd name="connsiteX3911" fmla="*/ 1934362 w 6858000"/>
              <a:gd name="connsiteY3911" fmla="*/ 2826521 h 7600950"/>
              <a:gd name="connsiteX3912" fmla="*/ 1935667 w 6858000"/>
              <a:gd name="connsiteY3912" fmla="*/ 2828782 h 7600950"/>
              <a:gd name="connsiteX3913" fmla="*/ 1935667 w 6858000"/>
              <a:gd name="connsiteY3913" fmla="*/ 3165796 h 7600950"/>
              <a:gd name="connsiteX3914" fmla="*/ 1928266 w 6858000"/>
              <a:gd name="connsiteY3914" fmla="*/ 3178617 h 7600950"/>
              <a:gd name="connsiteX3915" fmla="*/ 1792948 w 6858000"/>
              <a:gd name="connsiteY3915" fmla="*/ 3256746 h 7600950"/>
              <a:gd name="connsiteX3916" fmla="*/ 1928266 w 6858000"/>
              <a:gd name="connsiteY3916" fmla="*/ 3334875 h 7600950"/>
              <a:gd name="connsiteX3917" fmla="*/ 1929571 w 6858000"/>
              <a:gd name="connsiteY3917" fmla="*/ 3337134 h 7600950"/>
              <a:gd name="connsiteX3918" fmla="*/ 1933686 w 6858000"/>
              <a:gd name="connsiteY3918" fmla="*/ 3340296 h 7600950"/>
              <a:gd name="connsiteX3919" fmla="*/ 1934362 w 6858000"/>
              <a:gd name="connsiteY3919" fmla="*/ 3345435 h 7600950"/>
              <a:gd name="connsiteX3920" fmla="*/ 1935667 w 6858000"/>
              <a:gd name="connsiteY3920" fmla="*/ 3347696 h 7600950"/>
              <a:gd name="connsiteX3921" fmla="*/ 1935667 w 6858000"/>
              <a:gd name="connsiteY3921" fmla="*/ 3684710 h 7600950"/>
              <a:gd name="connsiteX3922" fmla="*/ 1928266 w 6858000"/>
              <a:gd name="connsiteY3922" fmla="*/ 3697531 h 7600950"/>
              <a:gd name="connsiteX3923" fmla="*/ 1792948 w 6858000"/>
              <a:gd name="connsiteY3923" fmla="*/ 3775658 h 7600950"/>
              <a:gd name="connsiteX3924" fmla="*/ 1928266 w 6858000"/>
              <a:gd name="connsiteY3924" fmla="*/ 3853788 h 7600950"/>
              <a:gd name="connsiteX3925" fmla="*/ 1929571 w 6858000"/>
              <a:gd name="connsiteY3925" fmla="*/ 3856048 h 7600950"/>
              <a:gd name="connsiteX3926" fmla="*/ 1933686 w 6858000"/>
              <a:gd name="connsiteY3926" fmla="*/ 3859209 h 7600950"/>
              <a:gd name="connsiteX3927" fmla="*/ 1934362 w 6858000"/>
              <a:gd name="connsiteY3927" fmla="*/ 3864348 h 7600950"/>
              <a:gd name="connsiteX3928" fmla="*/ 1935667 w 6858000"/>
              <a:gd name="connsiteY3928" fmla="*/ 3866610 h 7600950"/>
              <a:gd name="connsiteX3929" fmla="*/ 1935667 w 6858000"/>
              <a:gd name="connsiteY3929" fmla="*/ 4203623 h 7600950"/>
              <a:gd name="connsiteX3930" fmla="*/ 1928266 w 6858000"/>
              <a:gd name="connsiteY3930" fmla="*/ 4216444 h 7600950"/>
              <a:gd name="connsiteX3931" fmla="*/ 1636400 w 6858000"/>
              <a:gd name="connsiteY3931" fmla="*/ 4384958 h 7600950"/>
              <a:gd name="connsiteX3932" fmla="*/ 1629000 w 6858000"/>
              <a:gd name="connsiteY3932" fmla="*/ 4386939 h 7600950"/>
              <a:gd name="connsiteX3933" fmla="*/ 1621599 w 6858000"/>
              <a:gd name="connsiteY3933" fmla="*/ 4384958 h 7600950"/>
              <a:gd name="connsiteX3934" fmla="*/ 1329734 w 6858000"/>
              <a:gd name="connsiteY3934" fmla="*/ 4216444 h 7600950"/>
              <a:gd name="connsiteX3935" fmla="*/ 1322333 w 6858000"/>
              <a:gd name="connsiteY3935" fmla="*/ 4203623 h 7600950"/>
              <a:gd name="connsiteX3936" fmla="*/ 923806 w 6858000"/>
              <a:gd name="connsiteY3936" fmla="*/ 4970625 h 7600950"/>
              <a:gd name="connsiteX3937" fmla="*/ 1043352 w 6858000"/>
              <a:gd name="connsiteY3937" fmla="*/ 5039649 h 7600950"/>
              <a:gd name="connsiteX3938" fmla="*/ 1186068 w 6858000"/>
              <a:gd name="connsiteY3938" fmla="*/ 4957247 h 7600950"/>
              <a:gd name="connsiteX3939" fmla="*/ 1186069 w 6858000"/>
              <a:gd name="connsiteY3939" fmla="*/ 4654415 h 7600950"/>
              <a:gd name="connsiteX3940" fmla="*/ 923806 w 6858000"/>
              <a:gd name="connsiteY3940" fmla="*/ 4805825 h 7600950"/>
              <a:gd name="connsiteX3941" fmla="*/ 923806 w 6858000"/>
              <a:gd name="connsiteY3941" fmla="*/ 5108672 h 7600950"/>
              <a:gd name="connsiteX3942" fmla="*/ 1013752 w 6858000"/>
              <a:gd name="connsiteY3942" fmla="*/ 5056739 h 7600950"/>
              <a:gd name="connsiteX3943" fmla="*/ 923806 w 6858000"/>
              <a:gd name="connsiteY3943" fmla="*/ 5004806 h 7600950"/>
              <a:gd name="connsiteX3944" fmla="*/ 923806 w 6858000"/>
              <a:gd name="connsiteY3944" fmla="*/ 5489539 h 7600950"/>
              <a:gd name="connsiteX3945" fmla="*/ 1043352 w 6858000"/>
              <a:gd name="connsiteY3945" fmla="*/ 5558562 h 7600950"/>
              <a:gd name="connsiteX3946" fmla="*/ 1186068 w 6858000"/>
              <a:gd name="connsiteY3946" fmla="*/ 5476161 h 7600950"/>
              <a:gd name="connsiteX3947" fmla="*/ 1186069 w 6858000"/>
              <a:gd name="connsiteY3947" fmla="*/ 5173329 h 7600950"/>
              <a:gd name="connsiteX3948" fmla="*/ 923806 w 6858000"/>
              <a:gd name="connsiteY3948" fmla="*/ 5324737 h 7600950"/>
              <a:gd name="connsiteX3949" fmla="*/ 923806 w 6858000"/>
              <a:gd name="connsiteY3949" fmla="*/ 5627586 h 7600950"/>
              <a:gd name="connsiteX3950" fmla="*/ 1013752 w 6858000"/>
              <a:gd name="connsiteY3950" fmla="*/ 5575653 h 7600950"/>
              <a:gd name="connsiteX3951" fmla="*/ 923806 w 6858000"/>
              <a:gd name="connsiteY3951" fmla="*/ 5523719 h 7600950"/>
              <a:gd name="connsiteX3952" fmla="*/ 923805 w 6858000"/>
              <a:gd name="connsiteY3952" fmla="*/ 1370632 h 7600950"/>
              <a:gd name="connsiteX3953" fmla="*/ 1043350 w 6858000"/>
              <a:gd name="connsiteY3953" fmla="*/ 1439655 h 7600950"/>
              <a:gd name="connsiteX3954" fmla="*/ 1186067 w 6858000"/>
              <a:gd name="connsiteY3954" fmla="*/ 1357254 h 7600950"/>
              <a:gd name="connsiteX3955" fmla="*/ 1186068 w 6858000"/>
              <a:gd name="connsiteY3955" fmla="*/ 1054422 h 7600950"/>
              <a:gd name="connsiteX3956" fmla="*/ 923805 w 6858000"/>
              <a:gd name="connsiteY3956" fmla="*/ 1205831 h 7600950"/>
              <a:gd name="connsiteX3957" fmla="*/ 923805 w 6858000"/>
              <a:gd name="connsiteY3957" fmla="*/ 1508679 h 7600950"/>
              <a:gd name="connsiteX3958" fmla="*/ 1013751 w 6858000"/>
              <a:gd name="connsiteY3958" fmla="*/ 1456745 h 7600950"/>
              <a:gd name="connsiteX3959" fmla="*/ 923805 w 6858000"/>
              <a:gd name="connsiteY3959" fmla="*/ 1404812 h 7600950"/>
              <a:gd name="connsiteX3960" fmla="*/ 923805 w 6858000"/>
              <a:gd name="connsiteY3960" fmla="*/ 1889546 h 7600950"/>
              <a:gd name="connsiteX3961" fmla="*/ 1043350 w 6858000"/>
              <a:gd name="connsiteY3961" fmla="*/ 1958569 h 7600950"/>
              <a:gd name="connsiteX3962" fmla="*/ 1186067 w 6858000"/>
              <a:gd name="connsiteY3962" fmla="*/ 1876168 h 7600950"/>
              <a:gd name="connsiteX3963" fmla="*/ 1186068 w 6858000"/>
              <a:gd name="connsiteY3963" fmla="*/ 1573335 h 7600950"/>
              <a:gd name="connsiteX3964" fmla="*/ 923805 w 6858000"/>
              <a:gd name="connsiteY3964" fmla="*/ 1724744 h 7600950"/>
              <a:gd name="connsiteX3965" fmla="*/ 923805 w 6858000"/>
              <a:gd name="connsiteY3965" fmla="*/ 2027593 h 7600950"/>
              <a:gd name="connsiteX3966" fmla="*/ 1013751 w 6858000"/>
              <a:gd name="connsiteY3966" fmla="*/ 1975659 h 7600950"/>
              <a:gd name="connsiteX3967" fmla="*/ 923805 w 6858000"/>
              <a:gd name="connsiteY3967" fmla="*/ 1923726 h 7600950"/>
              <a:gd name="connsiteX3968" fmla="*/ 923805 w 6858000"/>
              <a:gd name="connsiteY3968" fmla="*/ 6146499 h 7600950"/>
              <a:gd name="connsiteX3969" fmla="*/ 1186068 w 6858000"/>
              <a:gd name="connsiteY3969" fmla="*/ 5995074 h 7600950"/>
              <a:gd name="connsiteX3970" fmla="*/ 1186069 w 6858000"/>
              <a:gd name="connsiteY3970" fmla="*/ 5692242 h 7600950"/>
              <a:gd name="connsiteX3971" fmla="*/ 923805 w 6858000"/>
              <a:gd name="connsiteY3971" fmla="*/ 5843651 h 7600950"/>
              <a:gd name="connsiteX3972" fmla="*/ 923804 w 6858000"/>
              <a:gd name="connsiteY3972" fmla="*/ 2546506 h 7600950"/>
              <a:gd name="connsiteX3973" fmla="*/ 1186067 w 6858000"/>
              <a:gd name="connsiteY3973" fmla="*/ 2395081 h 7600950"/>
              <a:gd name="connsiteX3974" fmla="*/ 1186068 w 6858000"/>
              <a:gd name="connsiteY3974" fmla="*/ 2092249 h 7600950"/>
              <a:gd name="connsiteX3975" fmla="*/ 923804 w 6858000"/>
              <a:gd name="connsiteY3975" fmla="*/ 2243658 h 7600950"/>
              <a:gd name="connsiteX3976" fmla="*/ 923804 w 6858000"/>
              <a:gd name="connsiteY3976" fmla="*/ 6770628 h 7600950"/>
              <a:gd name="connsiteX3977" fmla="*/ 1043350 w 6858000"/>
              <a:gd name="connsiteY3977" fmla="*/ 6839651 h 7600950"/>
              <a:gd name="connsiteX3978" fmla="*/ 1186067 w 6858000"/>
              <a:gd name="connsiteY3978" fmla="*/ 6757250 h 7600950"/>
              <a:gd name="connsiteX3979" fmla="*/ 1186067 w 6858000"/>
              <a:gd name="connsiteY3979" fmla="*/ 6454417 h 7600950"/>
              <a:gd name="connsiteX3980" fmla="*/ 923804 w 6858000"/>
              <a:gd name="connsiteY3980" fmla="*/ 6605827 h 7600950"/>
              <a:gd name="connsiteX3981" fmla="*/ 923804 w 6858000"/>
              <a:gd name="connsiteY3981" fmla="*/ 6908675 h 7600950"/>
              <a:gd name="connsiteX3982" fmla="*/ 1013750 w 6858000"/>
              <a:gd name="connsiteY3982" fmla="*/ 6856741 h 7600950"/>
              <a:gd name="connsiteX3983" fmla="*/ 923804 w 6858000"/>
              <a:gd name="connsiteY3983" fmla="*/ 6804808 h 7600950"/>
              <a:gd name="connsiteX3984" fmla="*/ 923804 w 6858000"/>
              <a:gd name="connsiteY3984" fmla="*/ 7289541 h 7600950"/>
              <a:gd name="connsiteX3985" fmla="*/ 1043350 w 6858000"/>
              <a:gd name="connsiteY3985" fmla="*/ 7358564 h 7600950"/>
              <a:gd name="connsiteX3986" fmla="*/ 1186067 w 6858000"/>
              <a:gd name="connsiteY3986" fmla="*/ 7276163 h 7600950"/>
              <a:gd name="connsiteX3987" fmla="*/ 1186067 w 6858000"/>
              <a:gd name="connsiteY3987" fmla="*/ 6973331 h 7600950"/>
              <a:gd name="connsiteX3988" fmla="*/ 923804 w 6858000"/>
              <a:gd name="connsiteY3988" fmla="*/ 7124740 h 7600950"/>
              <a:gd name="connsiteX3989" fmla="*/ 923804 w 6858000"/>
              <a:gd name="connsiteY3989" fmla="*/ 7427588 h 7600950"/>
              <a:gd name="connsiteX3990" fmla="*/ 1013750 w 6858000"/>
              <a:gd name="connsiteY3990" fmla="*/ 7375655 h 7600950"/>
              <a:gd name="connsiteX3991" fmla="*/ 923804 w 6858000"/>
              <a:gd name="connsiteY3991" fmla="*/ 7323722 h 7600950"/>
              <a:gd name="connsiteX3992" fmla="*/ 923803 w 6858000"/>
              <a:gd name="connsiteY3992" fmla="*/ 227592 h 7600950"/>
              <a:gd name="connsiteX3993" fmla="*/ 1013749 w 6858000"/>
              <a:gd name="connsiteY3993" fmla="*/ 175658 h 7600950"/>
              <a:gd name="connsiteX3994" fmla="*/ 923803 w 6858000"/>
              <a:gd name="connsiteY3994" fmla="*/ 123726 h 7600950"/>
              <a:gd name="connsiteX3995" fmla="*/ 923802 w 6858000"/>
              <a:gd name="connsiteY3995" fmla="*/ 746506 h 7600950"/>
              <a:gd name="connsiteX3996" fmla="*/ 1186065 w 6858000"/>
              <a:gd name="connsiteY3996" fmla="*/ 595081 h 7600950"/>
              <a:gd name="connsiteX3997" fmla="*/ 1186066 w 6858000"/>
              <a:gd name="connsiteY3997" fmla="*/ 292248 h 7600950"/>
              <a:gd name="connsiteX3998" fmla="*/ 923802 w 6858000"/>
              <a:gd name="connsiteY3998" fmla="*/ 443657 h 7600950"/>
              <a:gd name="connsiteX3999" fmla="*/ 923802 w 6858000"/>
              <a:gd name="connsiteY3999" fmla="*/ 3170632 h 7600950"/>
              <a:gd name="connsiteX4000" fmla="*/ 1043348 w 6858000"/>
              <a:gd name="connsiteY4000" fmla="*/ 3239655 h 7600950"/>
              <a:gd name="connsiteX4001" fmla="*/ 1186064 w 6858000"/>
              <a:gd name="connsiteY4001" fmla="*/ 3157254 h 7600950"/>
              <a:gd name="connsiteX4002" fmla="*/ 1186065 w 6858000"/>
              <a:gd name="connsiteY4002" fmla="*/ 2854422 h 7600950"/>
              <a:gd name="connsiteX4003" fmla="*/ 923802 w 6858000"/>
              <a:gd name="connsiteY4003" fmla="*/ 3005831 h 7600950"/>
              <a:gd name="connsiteX4004" fmla="*/ 923802 w 6858000"/>
              <a:gd name="connsiteY4004" fmla="*/ 3308679 h 7600950"/>
              <a:gd name="connsiteX4005" fmla="*/ 1013749 w 6858000"/>
              <a:gd name="connsiteY4005" fmla="*/ 3256745 h 7600950"/>
              <a:gd name="connsiteX4006" fmla="*/ 923802 w 6858000"/>
              <a:gd name="connsiteY4006" fmla="*/ 3204812 h 7600950"/>
              <a:gd name="connsiteX4007" fmla="*/ 923802 w 6858000"/>
              <a:gd name="connsiteY4007" fmla="*/ 3689544 h 7600950"/>
              <a:gd name="connsiteX4008" fmla="*/ 1043348 w 6858000"/>
              <a:gd name="connsiteY4008" fmla="*/ 3758567 h 7600950"/>
              <a:gd name="connsiteX4009" fmla="*/ 1186064 w 6858000"/>
              <a:gd name="connsiteY4009" fmla="*/ 3676166 h 7600950"/>
              <a:gd name="connsiteX4010" fmla="*/ 1186065 w 6858000"/>
              <a:gd name="connsiteY4010" fmla="*/ 3373335 h 7600950"/>
              <a:gd name="connsiteX4011" fmla="*/ 923802 w 6858000"/>
              <a:gd name="connsiteY4011" fmla="*/ 3524742 h 7600950"/>
              <a:gd name="connsiteX4012" fmla="*/ 923802 w 6858000"/>
              <a:gd name="connsiteY4012" fmla="*/ 3827591 h 7600950"/>
              <a:gd name="connsiteX4013" fmla="*/ 1013749 w 6858000"/>
              <a:gd name="connsiteY4013" fmla="*/ 3775657 h 7600950"/>
              <a:gd name="connsiteX4014" fmla="*/ 923802 w 6858000"/>
              <a:gd name="connsiteY4014" fmla="*/ 3723724 h 7600950"/>
              <a:gd name="connsiteX4015" fmla="*/ 923802 w 6858000"/>
              <a:gd name="connsiteY4015" fmla="*/ 4346504 h 7600950"/>
              <a:gd name="connsiteX4016" fmla="*/ 1186064 w 6858000"/>
              <a:gd name="connsiteY4016" fmla="*/ 4195079 h 7600950"/>
              <a:gd name="connsiteX4017" fmla="*/ 1186065 w 6858000"/>
              <a:gd name="connsiteY4017" fmla="*/ 3892248 h 7600950"/>
              <a:gd name="connsiteX4018" fmla="*/ 923802 w 6858000"/>
              <a:gd name="connsiteY4018" fmla="*/ 4043656 h 7600950"/>
              <a:gd name="connsiteX4019" fmla="*/ 804257 w 6858000"/>
              <a:gd name="connsiteY4019" fmla="*/ 5056740 h 7600950"/>
              <a:gd name="connsiteX4020" fmla="*/ 894201 w 6858000"/>
              <a:gd name="connsiteY4020" fmla="*/ 5108671 h 7600950"/>
              <a:gd name="connsiteX4021" fmla="*/ 894202 w 6858000"/>
              <a:gd name="connsiteY4021" fmla="*/ 5004806 h 7600950"/>
              <a:gd name="connsiteX4022" fmla="*/ 804257 w 6858000"/>
              <a:gd name="connsiteY4022" fmla="*/ 5575653 h 7600950"/>
              <a:gd name="connsiteX4023" fmla="*/ 894201 w 6858000"/>
              <a:gd name="connsiteY4023" fmla="*/ 5627586 h 7600950"/>
              <a:gd name="connsiteX4024" fmla="*/ 894202 w 6858000"/>
              <a:gd name="connsiteY4024" fmla="*/ 5523721 h 7600950"/>
              <a:gd name="connsiteX4025" fmla="*/ 804256 w 6858000"/>
              <a:gd name="connsiteY4025" fmla="*/ 1456746 h 7600950"/>
              <a:gd name="connsiteX4026" fmla="*/ 894200 w 6858000"/>
              <a:gd name="connsiteY4026" fmla="*/ 1508678 h 7600950"/>
              <a:gd name="connsiteX4027" fmla="*/ 894201 w 6858000"/>
              <a:gd name="connsiteY4027" fmla="*/ 1404813 h 7600950"/>
              <a:gd name="connsiteX4028" fmla="*/ 804256 w 6858000"/>
              <a:gd name="connsiteY4028" fmla="*/ 1975660 h 7600950"/>
              <a:gd name="connsiteX4029" fmla="*/ 894200 w 6858000"/>
              <a:gd name="connsiteY4029" fmla="*/ 2027592 h 7600950"/>
              <a:gd name="connsiteX4030" fmla="*/ 894201 w 6858000"/>
              <a:gd name="connsiteY4030" fmla="*/ 1923727 h 7600950"/>
              <a:gd name="connsiteX4031" fmla="*/ 804255 w 6858000"/>
              <a:gd name="connsiteY4031" fmla="*/ 6856742 h 7600950"/>
              <a:gd name="connsiteX4032" fmla="*/ 894200 w 6858000"/>
              <a:gd name="connsiteY4032" fmla="*/ 6908674 h 7600950"/>
              <a:gd name="connsiteX4033" fmla="*/ 894200 w 6858000"/>
              <a:gd name="connsiteY4033" fmla="*/ 6804809 h 7600950"/>
              <a:gd name="connsiteX4034" fmla="*/ 804255 w 6858000"/>
              <a:gd name="connsiteY4034" fmla="*/ 7375655 h 7600950"/>
              <a:gd name="connsiteX4035" fmla="*/ 894200 w 6858000"/>
              <a:gd name="connsiteY4035" fmla="*/ 7427587 h 7600950"/>
              <a:gd name="connsiteX4036" fmla="*/ 894200 w 6858000"/>
              <a:gd name="connsiteY4036" fmla="*/ 7323722 h 7600950"/>
              <a:gd name="connsiteX4037" fmla="*/ 804254 w 6858000"/>
              <a:gd name="connsiteY4037" fmla="*/ 175659 h 7600950"/>
              <a:gd name="connsiteX4038" fmla="*/ 894199 w 6858000"/>
              <a:gd name="connsiteY4038" fmla="*/ 227591 h 7600950"/>
              <a:gd name="connsiteX4039" fmla="*/ 894199 w 6858000"/>
              <a:gd name="connsiteY4039" fmla="*/ 123726 h 7600950"/>
              <a:gd name="connsiteX4040" fmla="*/ 804253 w 6858000"/>
              <a:gd name="connsiteY4040" fmla="*/ 3256746 h 7600950"/>
              <a:gd name="connsiteX4041" fmla="*/ 894198 w 6858000"/>
              <a:gd name="connsiteY4041" fmla="*/ 3308678 h 7600950"/>
              <a:gd name="connsiteX4042" fmla="*/ 894199 w 6858000"/>
              <a:gd name="connsiteY4042" fmla="*/ 3204813 h 7600950"/>
              <a:gd name="connsiteX4043" fmla="*/ 804253 w 6858000"/>
              <a:gd name="connsiteY4043" fmla="*/ 3775658 h 7600950"/>
              <a:gd name="connsiteX4044" fmla="*/ 894198 w 6858000"/>
              <a:gd name="connsiteY4044" fmla="*/ 3827590 h 7600950"/>
              <a:gd name="connsiteX4045" fmla="*/ 894199 w 6858000"/>
              <a:gd name="connsiteY4045" fmla="*/ 3723725 h 7600950"/>
              <a:gd name="connsiteX4046" fmla="*/ 646742 w 6858000"/>
              <a:gd name="connsiteY4046" fmla="*/ 4628772 h 7600950"/>
              <a:gd name="connsiteX4047" fmla="*/ 909003 w 6858000"/>
              <a:gd name="connsiteY4047" fmla="*/ 4780182 h 7600950"/>
              <a:gd name="connsiteX4048" fmla="*/ 1171268 w 6858000"/>
              <a:gd name="connsiteY4048" fmla="*/ 4628772 h 7600950"/>
              <a:gd name="connsiteX4049" fmla="*/ 909004 w 6858000"/>
              <a:gd name="connsiteY4049" fmla="*/ 4477346 h 7600950"/>
              <a:gd name="connsiteX4050" fmla="*/ 646742 w 6858000"/>
              <a:gd name="connsiteY4050" fmla="*/ 5147685 h 7600950"/>
              <a:gd name="connsiteX4051" fmla="*/ 909003 w 6858000"/>
              <a:gd name="connsiteY4051" fmla="*/ 5299096 h 7600950"/>
              <a:gd name="connsiteX4052" fmla="*/ 1171268 w 6858000"/>
              <a:gd name="connsiteY4052" fmla="*/ 5147685 h 7600950"/>
              <a:gd name="connsiteX4053" fmla="*/ 1043352 w 6858000"/>
              <a:gd name="connsiteY4053" fmla="*/ 5073830 h 7600950"/>
              <a:gd name="connsiteX4054" fmla="*/ 916405 w 6858000"/>
              <a:gd name="connsiteY4054" fmla="*/ 5147125 h 7600950"/>
              <a:gd name="connsiteX4055" fmla="*/ 909004 w 6858000"/>
              <a:gd name="connsiteY4055" fmla="*/ 5149105 h 7600950"/>
              <a:gd name="connsiteX4056" fmla="*/ 901603 w 6858000"/>
              <a:gd name="connsiteY4056" fmla="*/ 5147125 h 7600950"/>
              <a:gd name="connsiteX4057" fmla="*/ 774657 w 6858000"/>
              <a:gd name="connsiteY4057" fmla="*/ 5073830 h 7600950"/>
              <a:gd name="connsiteX4058" fmla="*/ 646742 w 6858000"/>
              <a:gd name="connsiteY4058" fmla="*/ 5666599 h 7600950"/>
              <a:gd name="connsiteX4059" fmla="*/ 909003 w 6858000"/>
              <a:gd name="connsiteY4059" fmla="*/ 5818009 h 7600950"/>
              <a:gd name="connsiteX4060" fmla="*/ 1171268 w 6858000"/>
              <a:gd name="connsiteY4060" fmla="*/ 5666599 h 7600950"/>
              <a:gd name="connsiteX4061" fmla="*/ 1043352 w 6858000"/>
              <a:gd name="connsiteY4061" fmla="*/ 5592744 h 7600950"/>
              <a:gd name="connsiteX4062" fmla="*/ 916405 w 6858000"/>
              <a:gd name="connsiteY4062" fmla="*/ 5666038 h 7600950"/>
              <a:gd name="connsiteX4063" fmla="*/ 909004 w 6858000"/>
              <a:gd name="connsiteY4063" fmla="*/ 5668019 h 7600950"/>
              <a:gd name="connsiteX4064" fmla="*/ 901603 w 6858000"/>
              <a:gd name="connsiteY4064" fmla="*/ 5666038 h 7600950"/>
              <a:gd name="connsiteX4065" fmla="*/ 774657 w 6858000"/>
              <a:gd name="connsiteY4065" fmla="*/ 5592744 h 7600950"/>
              <a:gd name="connsiteX4066" fmla="*/ 646741 w 6858000"/>
              <a:gd name="connsiteY4066" fmla="*/ 1028778 h 7600950"/>
              <a:gd name="connsiteX4067" fmla="*/ 909002 w 6858000"/>
              <a:gd name="connsiteY4067" fmla="*/ 1180188 h 7600950"/>
              <a:gd name="connsiteX4068" fmla="*/ 1171266 w 6858000"/>
              <a:gd name="connsiteY4068" fmla="*/ 1028778 h 7600950"/>
              <a:gd name="connsiteX4069" fmla="*/ 909003 w 6858000"/>
              <a:gd name="connsiteY4069" fmla="*/ 877353 h 7600950"/>
              <a:gd name="connsiteX4070" fmla="*/ 646741 w 6858000"/>
              <a:gd name="connsiteY4070" fmla="*/ 1547692 h 7600950"/>
              <a:gd name="connsiteX4071" fmla="*/ 909002 w 6858000"/>
              <a:gd name="connsiteY4071" fmla="*/ 1699102 h 7600950"/>
              <a:gd name="connsiteX4072" fmla="*/ 1171266 w 6858000"/>
              <a:gd name="connsiteY4072" fmla="*/ 1547692 h 7600950"/>
              <a:gd name="connsiteX4073" fmla="*/ 1043350 w 6858000"/>
              <a:gd name="connsiteY4073" fmla="*/ 1473836 h 7600950"/>
              <a:gd name="connsiteX4074" fmla="*/ 916403 w 6858000"/>
              <a:gd name="connsiteY4074" fmla="*/ 1547132 h 7600950"/>
              <a:gd name="connsiteX4075" fmla="*/ 909003 w 6858000"/>
              <a:gd name="connsiteY4075" fmla="*/ 1549112 h 7600950"/>
              <a:gd name="connsiteX4076" fmla="*/ 901602 w 6858000"/>
              <a:gd name="connsiteY4076" fmla="*/ 1547132 h 7600950"/>
              <a:gd name="connsiteX4077" fmla="*/ 774656 w 6858000"/>
              <a:gd name="connsiteY4077" fmla="*/ 1473836 h 7600950"/>
              <a:gd name="connsiteX4078" fmla="*/ 646741 w 6858000"/>
              <a:gd name="connsiteY4078" fmla="*/ 2066605 h 7600950"/>
              <a:gd name="connsiteX4079" fmla="*/ 909002 w 6858000"/>
              <a:gd name="connsiteY4079" fmla="*/ 2218015 h 7600950"/>
              <a:gd name="connsiteX4080" fmla="*/ 1171266 w 6858000"/>
              <a:gd name="connsiteY4080" fmla="*/ 2066605 h 7600950"/>
              <a:gd name="connsiteX4081" fmla="*/ 1043350 w 6858000"/>
              <a:gd name="connsiteY4081" fmla="*/ 1992750 h 7600950"/>
              <a:gd name="connsiteX4082" fmla="*/ 916403 w 6858000"/>
              <a:gd name="connsiteY4082" fmla="*/ 2066045 h 7600950"/>
              <a:gd name="connsiteX4083" fmla="*/ 909003 w 6858000"/>
              <a:gd name="connsiteY4083" fmla="*/ 2068026 h 7600950"/>
              <a:gd name="connsiteX4084" fmla="*/ 901602 w 6858000"/>
              <a:gd name="connsiteY4084" fmla="*/ 2066045 h 7600950"/>
              <a:gd name="connsiteX4085" fmla="*/ 774656 w 6858000"/>
              <a:gd name="connsiteY4085" fmla="*/ 1992750 h 7600950"/>
              <a:gd name="connsiteX4086" fmla="*/ 646741 w 6858000"/>
              <a:gd name="connsiteY4086" fmla="*/ 6428774 h 7600950"/>
              <a:gd name="connsiteX4087" fmla="*/ 909002 w 6858000"/>
              <a:gd name="connsiteY4087" fmla="*/ 6580184 h 7600950"/>
              <a:gd name="connsiteX4088" fmla="*/ 1171266 w 6858000"/>
              <a:gd name="connsiteY4088" fmla="*/ 6428774 h 7600950"/>
              <a:gd name="connsiteX4089" fmla="*/ 909003 w 6858000"/>
              <a:gd name="connsiteY4089" fmla="*/ 6277349 h 7600950"/>
              <a:gd name="connsiteX4090" fmla="*/ 646741 w 6858000"/>
              <a:gd name="connsiteY4090" fmla="*/ 6947688 h 7600950"/>
              <a:gd name="connsiteX4091" fmla="*/ 909002 w 6858000"/>
              <a:gd name="connsiteY4091" fmla="*/ 7099098 h 7600950"/>
              <a:gd name="connsiteX4092" fmla="*/ 1171266 w 6858000"/>
              <a:gd name="connsiteY4092" fmla="*/ 6947688 h 7600950"/>
              <a:gd name="connsiteX4093" fmla="*/ 1043350 w 6858000"/>
              <a:gd name="connsiteY4093" fmla="*/ 6873832 h 7600950"/>
              <a:gd name="connsiteX4094" fmla="*/ 916403 w 6858000"/>
              <a:gd name="connsiteY4094" fmla="*/ 6947127 h 7600950"/>
              <a:gd name="connsiteX4095" fmla="*/ 909003 w 6858000"/>
              <a:gd name="connsiteY4095" fmla="*/ 6949108 h 7600950"/>
              <a:gd name="connsiteX4096" fmla="*/ 901602 w 6858000"/>
              <a:gd name="connsiteY4096" fmla="*/ 6947127 h 7600950"/>
              <a:gd name="connsiteX4097" fmla="*/ 774656 w 6858000"/>
              <a:gd name="connsiteY4097" fmla="*/ 6873832 h 7600950"/>
              <a:gd name="connsiteX4098" fmla="*/ 646739 w 6858000"/>
              <a:gd name="connsiteY4098" fmla="*/ 266605 h 7600950"/>
              <a:gd name="connsiteX4099" fmla="*/ 909001 w 6858000"/>
              <a:gd name="connsiteY4099" fmla="*/ 418015 h 7600950"/>
              <a:gd name="connsiteX4100" fmla="*/ 1171265 w 6858000"/>
              <a:gd name="connsiteY4100" fmla="*/ 266605 h 7600950"/>
              <a:gd name="connsiteX4101" fmla="*/ 1043349 w 6858000"/>
              <a:gd name="connsiteY4101" fmla="*/ 192749 h 7600950"/>
              <a:gd name="connsiteX4102" fmla="*/ 916402 w 6858000"/>
              <a:gd name="connsiteY4102" fmla="*/ 266045 h 7600950"/>
              <a:gd name="connsiteX4103" fmla="*/ 909002 w 6858000"/>
              <a:gd name="connsiteY4103" fmla="*/ 268025 h 7600950"/>
              <a:gd name="connsiteX4104" fmla="*/ 901601 w 6858000"/>
              <a:gd name="connsiteY4104" fmla="*/ 266045 h 7600950"/>
              <a:gd name="connsiteX4105" fmla="*/ 774655 w 6858000"/>
              <a:gd name="connsiteY4105" fmla="*/ 192749 h 7600950"/>
              <a:gd name="connsiteX4106" fmla="*/ 646739 w 6858000"/>
              <a:gd name="connsiteY4106" fmla="*/ 2828778 h 7600950"/>
              <a:gd name="connsiteX4107" fmla="*/ 909000 w 6858000"/>
              <a:gd name="connsiteY4107" fmla="*/ 2980188 h 7600950"/>
              <a:gd name="connsiteX4108" fmla="*/ 1171264 w 6858000"/>
              <a:gd name="connsiteY4108" fmla="*/ 2828778 h 7600950"/>
              <a:gd name="connsiteX4109" fmla="*/ 909001 w 6858000"/>
              <a:gd name="connsiteY4109" fmla="*/ 2677353 h 7600950"/>
              <a:gd name="connsiteX4110" fmla="*/ 646739 w 6858000"/>
              <a:gd name="connsiteY4110" fmla="*/ 3347692 h 7600950"/>
              <a:gd name="connsiteX4111" fmla="*/ 909000 w 6858000"/>
              <a:gd name="connsiteY4111" fmla="*/ 3499102 h 7600950"/>
              <a:gd name="connsiteX4112" fmla="*/ 1171264 w 6858000"/>
              <a:gd name="connsiteY4112" fmla="*/ 3347692 h 7600950"/>
              <a:gd name="connsiteX4113" fmla="*/ 1043348 w 6858000"/>
              <a:gd name="connsiteY4113" fmla="*/ 3273836 h 7600950"/>
              <a:gd name="connsiteX4114" fmla="*/ 916401 w 6858000"/>
              <a:gd name="connsiteY4114" fmla="*/ 3347132 h 7600950"/>
              <a:gd name="connsiteX4115" fmla="*/ 909001 w 6858000"/>
              <a:gd name="connsiteY4115" fmla="*/ 3349112 h 7600950"/>
              <a:gd name="connsiteX4116" fmla="*/ 901600 w 6858000"/>
              <a:gd name="connsiteY4116" fmla="*/ 3347132 h 7600950"/>
              <a:gd name="connsiteX4117" fmla="*/ 774654 w 6858000"/>
              <a:gd name="connsiteY4117" fmla="*/ 3273836 h 7600950"/>
              <a:gd name="connsiteX4118" fmla="*/ 646739 w 6858000"/>
              <a:gd name="connsiteY4118" fmla="*/ 3866604 h 7600950"/>
              <a:gd name="connsiteX4119" fmla="*/ 909000 w 6858000"/>
              <a:gd name="connsiteY4119" fmla="*/ 4018014 h 7600950"/>
              <a:gd name="connsiteX4120" fmla="*/ 1171264 w 6858000"/>
              <a:gd name="connsiteY4120" fmla="*/ 3866604 h 7600950"/>
              <a:gd name="connsiteX4121" fmla="*/ 1043348 w 6858000"/>
              <a:gd name="connsiteY4121" fmla="*/ 3792748 h 7600950"/>
              <a:gd name="connsiteX4122" fmla="*/ 916401 w 6858000"/>
              <a:gd name="connsiteY4122" fmla="*/ 3866044 h 7600950"/>
              <a:gd name="connsiteX4123" fmla="*/ 909001 w 6858000"/>
              <a:gd name="connsiteY4123" fmla="*/ 3868024 h 7600950"/>
              <a:gd name="connsiteX4124" fmla="*/ 901600 w 6858000"/>
              <a:gd name="connsiteY4124" fmla="*/ 3866044 h 7600950"/>
              <a:gd name="connsiteX4125" fmla="*/ 774654 w 6858000"/>
              <a:gd name="connsiteY4125" fmla="*/ 3792748 h 7600950"/>
              <a:gd name="connsiteX4126" fmla="*/ 631941 w 6858000"/>
              <a:gd name="connsiteY4126" fmla="*/ 4957247 h 7600950"/>
              <a:gd name="connsiteX4127" fmla="*/ 774656 w 6858000"/>
              <a:gd name="connsiteY4127" fmla="*/ 5039649 h 7600950"/>
              <a:gd name="connsiteX4128" fmla="*/ 894202 w 6858000"/>
              <a:gd name="connsiteY4128" fmla="*/ 4970626 h 7600950"/>
              <a:gd name="connsiteX4129" fmla="*/ 894202 w 6858000"/>
              <a:gd name="connsiteY4129" fmla="*/ 4805823 h 7600950"/>
              <a:gd name="connsiteX4130" fmla="*/ 631941 w 6858000"/>
              <a:gd name="connsiteY4130" fmla="*/ 4654415 h 7600950"/>
              <a:gd name="connsiteX4131" fmla="*/ 631941 w 6858000"/>
              <a:gd name="connsiteY4131" fmla="*/ 5476161 h 7600950"/>
              <a:gd name="connsiteX4132" fmla="*/ 774656 w 6858000"/>
              <a:gd name="connsiteY4132" fmla="*/ 5558562 h 7600950"/>
              <a:gd name="connsiteX4133" fmla="*/ 894202 w 6858000"/>
              <a:gd name="connsiteY4133" fmla="*/ 5489540 h 7600950"/>
              <a:gd name="connsiteX4134" fmla="*/ 894202 w 6858000"/>
              <a:gd name="connsiteY4134" fmla="*/ 5324737 h 7600950"/>
              <a:gd name="connsiteX4135" fmla="*/ 631941 w 6858000"/>
              <a:gd name="connsiteY4135" fmla="*/ 5173329 h 7600950"/>
              <a:gd name="connsiteX4136" fmla="*/ 631941 w 6858000"/>
              <a:gd name="connsiteY4136" fmla="*/ 5995074 h 7600950"/>
              <a:gd name="connsiteX4137" fmla="*/ 894201 w 6858000"/>
              <a:gd name="connsiteY4137" fmla="*/ 6146498 h 7600950"/>
              <a:gd name="connsiteX4138" fmla="*/ 894202 w 6858000"/>
              <a:gd name="connsiteY4138" fmla="*/ 5843651 h 7600950"/>
              <a:gd name="connsiteX4139" fmla="*/ 631941 w 6858000"/>
              <a:gd name="connsiteY4139" fmla="*/ 5692242 h 7600950"/>
              <a:gd name="connsiteX4140" fmla="*/ 631940 w 6858000"/>
              <a:gd name="connsiteY4140" fmla="*/ 1357254 h 7600950"/>
              <a:gd name="connsiteX4141" fmla="*/ 774655 w 6858000"/>
              <a:gd name="connsiteY4141" fmla="*/ 1439655 h 7600950"/>
              <a:gd name="connsiteX4142" fmla="*/ 894201 w 6858000"/>
              <a:gd name="connsiteY4142" fmla="*/ 1370633 h 7600950"/>
              <a:gd name="connsiteX4143" fmla="*/ 894201 w 6858000"/>
              <a:gd name="connsiteY4143" fmla="*/ 1205830 h 7600950"/>
              <a:gd name="connsiteX4144" fmla="*/ 631940 w 6858000"/>
              <a:gd name="connsiteY4144" fmla="*/ 1054422 h 7600950"/>
              <a:gd name="connsiteX4145" fmla="*/ 631940 w 6858000"/>
              <a:gd name="connsiteY4145" fmla="*/ 1876168 h 7600950"/>
              <a:gd name="connsiteX4146" fmla="*/ 774655 w 6858000"/>
              <a:gd name="connsiteY4146" fmla="*/ 1958569 h 7600950"/>
              <a:gd name="connsiteX4147" fmla="*/ 894201 w 6858000"/>
              <a:gd name="connsiteY4147" fmla="*/ 1889546 h 7600950"/>
              <a:gd name="connsiteX4148" fmla="*/ 894201 w 6858000"/>
              <a:gd name="connsiteY4148" fmla="*/ 1724743 h 7600950"/>
              <a:gd name="connsiteX4149" fmla="*/ 631940 w 6858000"/>
              <a:gd name="connsiteY4149" fmla="*/ 1573335 h 7600950"/>
              <a:gd name="connsiteX4150" fmla="*/ 631940 w 6858000"/>
              <a:gd name="connsiteY4150" fmla="*/ 6757250 h 7600950"/>
              <a:gd name="connsiteX4151" fmla="*/ 774655 w 6858000"/>
              <a:gd name="connsiteY4151" fmla="*/ 6839651 h 7600950"/>
              <a:gd name="connsiteX4152" fmla="*/ 894200 w 6858000"/>
              <a:gd name="connsiteY4152" fmla="*/ 6770629 h 7600950"/>
              <a:gd name="connsiteX4153" fmla="*/ 894200 w 6858000"/>
              <a:gd name="connsiteY4153" fmla="*/ 6605826 h 7600950"/>
              <a:gd name="connsiteX4154" fmla="*/ 631940 w 6858000"/>
              <a:gd name="connsiteY4154" fmla="*/ 6454417 h 7600950"/>
              <a:gd name="connsiteX4155" fmla="*/ 631940 w 6858000"/>
              <a:gd name="connsiteY4155" fmla="*/ 7276163 h 7600950"/>
              <a:gd name="connsiteX4156" fmla="*/ 774655 w 6858000"/>
              <a:gd name="connsiteY4156" fmla="*/ 7358564 h 7600950"/>
              <a:gd name="connsiteX4157" fmla="*/ 894200 w 6858000"/>
              <a:gd name="connsiteY4157" fmla="*/ 7289542 h 7600950"/>
              <a:gd name="connsiteX4158" fmla="*/ 894200 w 6858000"/>
              <a:gd name="connsiteY4158" fmla="*/ 7124739 h 7600950"/>
              <a:gd name="connsiteX4159" fmla="*/ 631940 w 6858000"/>
              <a:gd name="connsiteY4159" fmla="*/ 6973331 h 7600950"/>
              <a:gd name="connsiteX4160" fmla="*/ 631939 w 6858000"/>
              <a:gd name="connsiteY4160" fmla="*/ 2395081 h 7600950"/>
              <a:gd name="connsiteX4161" fmla="*/ 894200 w 6858000"/>
              <a:gd name="connsiteY4161" fmla="*/ 2546505 h 7600950"/>
              <a:gd name="connsiteX4162" fmla="*/ 894201 w 6858000"/>
              <a:gd name="connsiteY4162" fmla="*/ 2243657 h 7600950"/>
              <a:gd name="connsiteX4163" fmla="*/ 631940 w 6858000"/>
              <a:gd name="connsiteY4163" fmla="*/ 2092249 h 7600950"/>
              <a:gd name="connsiteX4164" fmla="*/ 631938 w 6858000"/>
              <a:gd name="connsiteY4164" fmla="*/ 595081 h 7600950"/>
              <a:gd name="connsiteX4165" fmla="*/ 894199 w 6858000"/>
              <a:gd name="connsiteY4165" fmla="*/ 746505 h 7600950"/>
              <a:gd name="connsiteX4166" fmla="*/ 894199 w 6858000"/>
              <a:gd name="connsiteY4166" fmla="*/ 443657 h 7600950"/>
              <a:gd name="connsiteX4167" fmla="*/ 631939 w 6858000"/>
              <a:gd name="connsiteY4167" fmla="*/ 292248 h 7600950"/>
              <a:gd name="connsiteX4168" fmla="*/ 631938 w 6858000"/>
              <a:gd name="connsiteY4168" fmla="*/ 3157254 h 7600950"/>
              <a:gd name="connsiteX4169" fmla="*/ 774653 w 6858000"/>
              <a:gd name="connsiteY4169" fmla="*/ 3239655 h 7600950"/>
              <a:gd name="connsiteX4170" fmla="*/ 894199 w 6858000"/>
              <a:gd name="connsiteY4170" fmla="*/ 3170633 h 7600950"/>
              <a:gd name="connsiteX4171" fmla="*/ 894199 w 6858000"/>
              <a:gd name="connsiteY4171" fmla="*/ 3005830 h 7600950"/>
              <a:gd name="connsiteX4172" fmla="*/ 631938 w 6858000"/>
              <a:gd name="connsiteY4172" fmla="*/ 2854422 h 7600950"/>
              <a:gd name="connsiteX4173" fmla="*/ 631938 w 6858000"/>
              <a:gd name="connsiteY4173" fmla="*/ 3676166 h 7600950"/>
              <a:gd name="connsiteX4174" fmla="*/ 774653 w 6858000"/>
              <a:gd name="connsiteY4174" fmla="*/ 3758567 h 7600950"/>
              <a:gd name="connsiteX4175" fmla="*/ 894199 w 6858000"/>
              <a:gd name="connsiteY4175" fmla="*/ 3689545 h 7600950"/>
              <a:gd name="connsiteX4176" fmla="*/ 894199 w 6858000"/>
              <a:gd name="connsiteY4176" fmla="*/ 3524742 h 7600950"/>
              <a:gd name="connsiteX4177" fmla="*/ 631938 w 6858000"/>
              <a:gd name="connsiteY4177" fmla="*/ 3373335 h 7600950"/>
              <a:gd name="connsiteX4178" fmla="*/ 631937 w 6858000"/>
              <a:gd name="connsiteY4178" fmla="*/ 4195079 h 7600950"/>
              <a:gd name="connsiteX4179" fmla="*/ 894198 w 6858000"/>
              <a:gd name="connsiteY4179" fmla="*/ 4346503 h 7600950"/>
              <a:gd name="connsiteX4180" fmla="*/ 894199 w 6858000"/>
              <a:gd name="connsiteY4180" fmla="*/ 4043655 h 7600950"/>
              <a:gd name="connsiteX4181" fmla="*/ 631938 w 6858000"/>
              <a:gd name="connsiteY4181" fmla="*/ 3892248 h 7600950"/>
              <a:gd name="connsiteX4182" fmla="*/ 602338 w 6858000"/>
              <a:gd name="connsiteY4182" fmla="*/ 6003617 h 7600950"/>
              <a:gd name="connsiteX4183" fmla="*/ 602338 w 6858000"/>
              <a:gd name="connsiteY4183" fmla="*/ 5666603 h 7600950"/>
              <a:gd name="connsiteX4184" fmla="*/ 603641 w 6858000"/>
              <a:gd name="connsiteY4184" fmla="*/ 5664344 h 7600950"/>
              <a:gd name="connsiteX4185" fmla="*/ 604318 w 6858000"/>
              <a:gd name="connsiteY4185" fmla="*/ 5659202 h 7600950"/>
              <a:gd name="connsiteX4186" fmla="*/ 608434 w 6858000"/>
              <a:gd name="connsiteY4186" fmla="*/ 5656042 h 7600950"/>
              <a:gd name="connsiteX4187" fmla="*/ 609739 w 6858000"/>
              <a:gd name="connsiteY4187" fmla="*/ 5653782 h 7600950"/>
              <a:gd name="connsiteX4188" fmla="*/ 745056 w 6858000"/>
              <a:gd name="connsiteY4188" fmla="*/ 5575653 h 7600950"/>
              <a:gd name="connsiteX4189" fmla="*/ 609739 w 6858000"/>
              <a:gd name="connsiteY4189" fmla="*/ 5497524 h 7600950"/>
              <a:gd name="connsiteX4190" fmla="*/ 602338 w 6858000"/>
              <a:gd name="connsiteY4190" fmla="*/ 5484703 h 7600950"/>
              <a:gd name="connsiteX4191" fmla="*/ 602338 w 6858000"/>
              <a:gd name="connsiteY4191" fmla="*/ 5147690 h 7600950"/>
              <a:gd name="connsiteX4192" fmla="*/ 603641 w 6858000"/>
              <a:gd name="connsiteY4192" fmla="*/ 5145431 h 7600950"/>
              <a:gd name="connsiteX4193" fmla="*/ 604318 w 6858000"/>
              <a:gd name="connsiteY4193" fmla="*/ 5140288 h 7600950"/>
              <a:gd name="connsiteX4194" fmla="*/ 608434 w 6858000"/>
              <a:gd name="connsiteY4194" fmla="*/ 5137128 h 7600950"/>
              <a:gd name="connsiteX4195" fmla="*/ 609739 w 6858000"/>
              <a:gd name="connsiteY4195" fmla="*/ 5134868 h 7600950"/>
              <a:gd name="connsiteX4196" fmla="*/ 745056 w 6858000"/>
              <a:gd name="connsiteY4196" fmla="*/ 5056740 h 7600950"/>
              <a:gd name="connsiteX4197" fmla="*/ 609739 w 6858000"/>
              <a:gd name="connsiteY4197" fmla="*/ 4978611 h 7600950"/>
              <a:gd name="connsiteX4198" fmla="*/ 602338 w 6858000"/>
              <a:gd name="connsiteY4198" fmla="*/ 4965789 h 7600950"/>
              <a:gd name="connsiteX4199" fmla="*/ 602338 w 6858000"/>
              <a:gd name="connsiteY4199" fmla="*/ 4628776 h 7600950"/>
              <a:gd name="connsiteX4200" fmla="*/ 603641 w 6858000"/>
              <a:gd name="connsiteY4200" fmla="*/ 4626517 h 7600950"/>
              <a:gd name="connsiteX4201" fmla="*/ 604318 w 6858000"/>
              <a:gd name="connsiteY4201" fmla="*/ 4621374 h 7600950"/>
              <a:gd name="connsiteX4202" fmla="*/ 608434 w 6858000"/>
              <a:gd name="connsiteY4202" fmla="*/ 4618214 h 7600950"/>
              <a:gd name="connsiteX4203" fmla="*/ 609739 w 6858000"/>
              <a:gd name="connsiteY4203" fmla="*/ 4615955 h 7600950"/>
              <a:gd name="connsiteX4204" fmla="*/ 901603 w 6858000"/>
              <a:gd name="connsiteY4204" fmla="*/ 4447440 h 7600950"/>
              <a:gd name="connsiteX4205" fmla="*/ 916405 w 6858000"/>
              <a:gd name="connsiteY4205" fmla="*/ 4447440 h 7600950"/>
              <a:gd name="connsiteX4206" fmla="*/ 1208271 w 6858000"/>
              <a:gd name="connsiteY4206" fmla="*/ 4615955 h 7600950"/>
              <a:gd name="connsiteX4207" fmla="*/ 1209576 w 6858000"/>
              <a:gd name="connsiteY4207" fmla="*/ 4618214 h 7600950"/>
              <a:gd name="connsiteX4208" fmla="*/ 1213691 w 6858000"/>
              <a:gd name="connsiteY4208" fmla="*/ 4621376 h 7600950"/>
              <a:gd name="connsiteX4209" fmla="*/ 1214367 w 6858000"/>
              <a:gd name="connsiteY4209" fmla="*/ 4626515 h 7600950"/>
              <a:gd name="connsiteX4210" fmla="*/ 1215672 w 6858000"/>
              <a:gd name="connsiteY4210" fmla="*/ 4628776 h 7600950"/>
              <a:gd name="connsiteX4211" fmla="*/ 1215672 w 6858000"/>
              <a:gd name="connsiteY4211" fmla="*/ 4965789 h 7600950"/>
              <a:gd name="connsiteX4212" fmla="*/ 1208271 w 6858000"/>
              <a:gd name="connsiteY4212" fmla="*/ 4978611 h 7600950"/>
              <a:gd name="connsiteX4213" fmla="*/ 1072953 w 6858000"/>
              <a:gd name="connsiteY4213" fmla="*/ 5056740 h 7600950"/>
              <a:gd name="connsiteX4214" fmla="*/ 1208271 w 6858000"/>
              <a:gd name="connsiteY4214" fmla="*/ 5134868 h 7600950"/>
              <a:gd name="connsiteX4215" fmla="*/ 1209576 w 6858000"/>
              <a:gd name="connsiteY4215" fmla="*/ 5137128 h 7600950"/>
              <a:gd name="connsiteX4216" fmla="*/ 1213691 w 6858000"/>
              <a:gd name="connsiteY4216" fmla="*/ 5140290 h 7600950"/>
              <a:gd name="connsiteX4217" fmla="*/ 1214367 w 6858000"/>
              <a:gd name="connsiteY4217" fmla="*/ 5145429 h 7600950"/>
              <a:gd name="connsiteX4218" fmla="*/ 1215672 w 6858000"/>
              <a:gd name="connsiteY4218" fmla="*/ 5147690 h 7600950"/>
              <a:gd name="connsiteX4219" fmla="*/ 1215672 w 6858000"/>
              <a:gd name="connsiteY4219" fmla="*/ 5484703 h 7600950"/>
              <a:gd name="connsiteX4220" fmla="*/ 1208271 w 6858000"/>
              <a:gd name="connsiteY4220" fmla="*/ 5497524 h 7600950"/>
              <a:gd name="connsiteX4221" fmla="*/ 1072953 w 6858000"/>
              <a:gd name="connsiteY4221" fmla="*/ 5575653 h 7600950"/>
              <a:gd name="connsiteX4222" fmla="*/ 1208271 w 6858000"/>
              <a:gd name="connsiteY4222" fmla="*/ 5653782 h 7600950"/>
              <a:gd name="connsiteX4223" fmla="*/ 1209576 w 6858000"/>
              <a:gd name="connsiteY4223" fmla="*/ 5656042 h 7600950"/>
              <a:gd name="connsiteX4224" fmla="*/ 1213691 w 6858000"/>
              <a:gd name="connsiteY4224" fmla="*/ 5659203 h 7600950"/>
              <a:gd name="connsiteX4225" fmla="*/ 1214367 w 6858000"/>
              <a:gd name="connsiteY4225" fmla="*/ 5664342 h 7600950"/>
              <a:gd name="connsiteX4226" fmla="*/ 1215672 w 6858000"/>
              <a:gd name="connsiteY4226" fmla="*/ 5666603 h 7600950"/>
              <a:gd name="connsiteX4227" fmla="*/ 1215672 w 6858000"/>
              <a:gd name="connsiteY4227" fmla="*/ 6003617 h 7600950"/>
              <a:gd name="connsiteX4228" fmla="*/ 1208271 w 6858000"/>
              <a:gd name="connsiteY4228" fmla="*/ 6016438 h 7600950"/>
              <a:gd name="connsiteX4229" fmla="*/ 916405 w 6858000"/>
              <a:gd name="connsiteY4229" fmla="*/ 6184952 h 7600950"/>
              <a:gd name="connsiteX4230" fmla="*/ 909004 w 6858000"/>
              <a:gd name="connsiteY4230" fmla="*/ 6186933 h 7600950"/>
              <a:gd name="connsiteX4231" fmla="*/ 901603 w 6858000"/>
              <a:gd name="connsiteY4231" fmla="*/ 6184952 h 7600950"/>
              <a:gd name="connsiteX4232" fmla="*/ 609739 w 6858000"/>
              <a:gd name="connsiteY4232" fmla="*/ 6016438 h 7600950"/>
              <a:gd name="connsiteX4233" fmla="*/ 602338 w 6858000"/>
              <a:gd name="connsiteY4233" fmla="*/ 6003617 h 7600950"/>
              <a:gd name="connsiteX4234" fmla="*/ 602336 w 6858000"/>
              <a:gd name="connsiteY4234" fmla="*/ 2403623 h 7600950"/>
              <a:gd name="connsiteX4235" fmla="*/ 602336 w 6858000"/>
              <a:gd name="connsiteY4235" fmla="*/ 2066610 h 7600950"/>
              <a:gd name="connsiteX4236" fmla="*/ 603640 w 6858000"/>
              <a:gd name="connsiteY4236" fmla="*/ 2064351 h 7600950"/>
              <a:gd name="connsiteX4237" fmla="*/ 604317 w 6858000"/>
              <a:gd name="connsiteY4237" fmla="*/ 2059208 h 7600950"/>
              <a:gd name="connsiteX4238" fmla="*/ 608433 w 6858000"/>
              <a:gd name="connsiteY4238" fmla="*/ 2056048 h 7600950"/>
              <a:gd name="connsiteX4239" fmla="*/ 609737 w 6858000"/>
              <a:gd name="connsiteY4239" fmla="*/ 2053788 h 7600950"/>
              <a:gd name="connsiteX4240" fmla="*/ 745055 w 6858000"/>
              <a:gd name="connsiteY4240" fmla="*/ 1975659 h 7600950"/>
              <a:gd name="connsiteX4241" fmla="*/ 609737 w 6858000"/>
              <a:gd name="connsiteY4241" fmla="*/ 1897531 h 7600950"/>
              <a:gd name="connsiteX4242" fmla="*/ 602336 w 6858000"/>
              <a:gd name="connsiteY4242" fmla="*/ 1884710 h 7600950"/>
              <a:gd name="connsiteX4243" fmla="*/ 602336 w 6858000"/>
              <a:gd name="connsiteY4243" fmla="*/ 1547696 h 7600950"/>
              <a:gd name="connsiteX4244" fmla="*/ 603640 w 6858000"/>
              <a:gd name="connsiteY4244" fmla="*/ 1545437 h 7600950"/>
              <a:gd name="connsiteX4245" fmla="*/ 604317 w 6858000"/>
              <a:gd name="connsiteY4245" fmla="*/ 1540295 h 7600950"/>
              <a:gd name="connsiteX4246" fmla="*/ 608433 w 6858000"/>
              <a:gd name="connsiteY4246" fmla="*/ 1537134 h 7600950"/>
              <a:gd name="connsiteX4247" fmla="*/ 609737 w 6858000"/>
              <a:gd name="connsiteY4247" fmla="*/ 1534875 h 7600950"/>
              <a:gd name="connsiteX4248" fmla="*/ 745055 w 6858000"/>
              <a:gd name="connsiteY4248" fmla="*/ 1456746 h 7600950"/>
              <a:gd name="connsiteX4249" fmla="*/ 609737 w 6858000"/>
              <a:gd name="connsiteY4249" fmla="*/ 1378617 h 7600950"/>
              <a:gd name="connsiteX4250" fmla="*/ 602336 w 6858000"/>
              <a:gd name="connsiteY4250" fmla="*/ 1365796 h 7600950"/>
              <a:gd name="connsiteX4251" fmla="*/ 602336 w 6858000"/>
              <a:gd name="connsiteY4251" fmla="*/ 1028782 h 7600950"/>
              <a:gd name="connsiteX4252" fmla="*/ 603640 w 6858000"/>
              <a:gd name="connsiteY4252" fmla="*/ 1026524 h 7600950"/>
              <a:gd name="connsiteX4253" fmla="*/ 604317 w 6858000"/>
              <a:gd name="connsiteY4253" fmla="*/ 1021381 h 7600950"/>
              <a:gd name="connsiteX4254" fmla="*/ 608433 w 6858000"/>
              <a:gd name="connsiteY4254" fmla="*/ 1018221 h 7600950"/>
              <a:gd name="connsiteX4255" fmla="*/ 609737 w 6858000"/>
              <a:gd name="connsiteY4255" fmla="*/ 1015961 h 7600950"/>
              <a:gd name="connsiteX4256" fmla="*/ 901602 w 6858000"/>
              <a:gd name="connsiteY4256" fmla="*/ 847446 h 7600950"/>
              <a:gd name="connsiteX4257" fmla="*/ 916403 w 6858000"/>
              <a:gd name="connsiteY4257" fmla="*/ 847446 h 7600950"/>
              <a:gd name="connsiteX4258" fmla="*/ 1208270 w 6858000"/>
              <a:gd name="connsiteY4258" fmla="*/ 1015961 h 7600950"/>
              <a:gd name="connsiteX4259" fmla="*/ 1209574 w 6858000"/>
              <a:gd name="connsiteY4259" fmla="*/ 1018221 h 7600950"/>
              <a:gd name="connsiteX4260" fmla="*/ 1213690 w 6858000"/>
              <a:gd name="connsiteY4260" fmla="*/ 1021382 h 7600950"/>
              <a:gd name="connsiteX4261" fmla="*/ 1214366 w 6858000"/>
              <a:gd name="connsiteY4261" fmla="*/ 1026521 h 7600950"/>
              <a:gd name="connsiteX4262" fmla="*/ 1215671 w 6858000"/>
              <a:gd name="connsiteY4262" fmla="*/ 1028782 h 7600950"/>
              <a:gd name="connsiteX4263" fmla="*/ 1215671 w 6858000"/>
              <a:gd name="connsiteY4263" fmla="*/ 1365796 h 7600950"/>
              <a:gd name="connsiteX4264" fmla="*/ 1208270 w 6858000"/>
              <a:gd name="connsiteY4264" fmla="*/ 1378617 h 7600950"/>
              <a:gd name="connsiteX4265" fmla="*/ 1072952 w 6858000"/>
              <a:gd name="connsiteY4265" fmla="*/ 1456746 h 7600950"/>
              <a:gd name="connsiteX4266" fmla="*/ 1208270 w 6858000"/>
              <a:gd name="connsiteY4266" fmla="*/ 1534875 h 7600950"/>
              <a:gd name="connsiteX4267" fmla="*/ 1209574 w 6858000"/>
              <a:gd name="connsiteY4267" fmla="*/ 1537134 h 7600950"/>
              <a:gd name="connsiteX4268" fmla="*/ 1213690 w 6858000"/>
              <a:gd name="connsiteY4268" fmla="*/ 1540296 h 7600950"/>
              <a:gd name="connsiteX4269" fmla="*/ 1214366 w 6858000"/>
              <a:gd name="connsiteY4269" fmla="*/ 1545435 h 7600950"/>
              <a:gd name="connsiteX4270" fmla="*/ 1215671 w 6858000"/>
              <a:gd name="connsiteY4270" fmla="*/ 1547696 h 7600950"/>
              <a:gd name="connsiteX4271" fmla="*/ 1215671 w 6858000"/>
              <a:gd name="connsiteY4271" fmla="*/ 1884710 h 7600950"/>
              <a:gd name="connsiteX4272" fmla="*/ 1208270 w 6858000"/>
              <a:gd name="connsiteY4272" fmla="*/ 1897531 h 7600950"/>
              <a:gd name="connsiteX4273" fmla="*/ 1072952 w 6858000"/>
              <a:gd name="connsiteY4273" fmla="*/ 1975659 h 7600950"/>
              <a:gd name="connsiteX4274" fmla="*/ 1208270 w 6858000"/>
              <a:gd name="connsiteY4274" fmla="*/ 2053788 h 7600950"/>
              <a:gd name="connsiteX4275" fmla="*/ 1209574 w 6858000"/>
              <a:gd name="connsiteY4275" fmla="*/ 2056048 h 7600950"/>
              <a:gd name="connsiteX4276" fmla="*/ 1213690 w 6858000"/>
              <a:gd name="connsiteY4276" fmla="*/ 2059209 h 7600950"/>
              <a:gd name="connsiteX4277" fmla="*/ 1214366 w 6858000"/>
              <a:gd name="connsiteY4277" fmla="*/ 2064348 h 7600950"/>
              <a:gd name="connsiteX4278" fmla="*/ 1215671 w 6858000"/>
              <a:gd name="connsiteY4278" fmla="*/ 2066610 h 7600950"/>
              <a:gd name="connsiteX4279" fmla="*/ 1215671 w 6858000"/>
              <a:gd name="connsiteY4279" fmla="*/ 2403623 h 7600950"/>
              <a:gd name="connsiteX4280" fmla="*/ 1208270 w 6858000"/>
              <a:gd name="connsiteY4280" fmla="*/ 2416444 h 7600950"/>
              <a:gd name="connsiteX4281" fmla="*/ 916403 w 6858000"/>
              <a:gd name="connsiteY4281" fmla="*/ 2584959 h 7600950"/>
              <a:gd name="connsiteX4282" fmla="*/ 909003 w 6858000"/>
              <a:gd name="connsiteY4282" fmla="*/ 2586939 h 7600950"/>
              <a:gd name="connsiteX4283" fmla="*/ 901602 w 6858000"/>
              <a:gd name="connsiteY4283" fmla="*/ 2584959 h 7600950"/>
              <a:gd name="connsiteX4284" fmla="*/ 609737 w 6858000"/>
              <a:gd name="connsiteY4284" fmla="*/ 2416444 h 7600950"/>
              <a:gd name="connsiteX4285" fmla="*/ 602336 w 6858000"/>
              <a:gd name="connsiteY4285" fmla="*/ 2403623 h 7600950"/>
              <a:gd name="connsiteX4286" fmla="*/ 602336 w 6858000"/>
              <a:gd name="connsiteY4286" fmla="*/ 7600950 h 7600950"/>
              <a:gd name="connsiteX4287" fmla="*/ 602336 w 6858000"/>
              <a:gd name="connsiteY4287" fmla="*/ 7466605 h 7600950"/>
              <a:gd name="connsiteX4288" fmla="*/ 603640 w 6858000"/>
              <a:gd name="connsiteY4288" fmla="*/ 7464347 h 7600950"/>
              <a:gd name="connsiteX4289" fmla="*/ 604316 w 6858000"/>
              <a:gd name="connsiteY4289" fmla="*/ 7459204 h 7600950"/>
              <a:gd name="connsiteX4290" fmla="*/ 608432 w 6858000"/>
              <a:gd name="connsiteY4290" fmla="*/ 7456044 h 7600950"/>
              <a:gd name="connsiteX4291" fmla="*/ 609737 w 6858000"/>
              <a:gd name="connsiteY4291" fmla="*/ 7453784 h 7600950"/>
              <a:gd name="connsiteX4292" fmla="*/ 745055 w 6858000"/>
              <a:gd name="connsiteY4292" fmla="*/ 7375655 h 7600950"/>
              <a:gd name="connsiteX4293" fmla="*/ 609737 w 6858000"/>
              <a:gd name="connsiteY4293" fmla="*/ 7297527 h 7600950"/>
              <a:gd name="connsiteX4294" fmla="*/ 602336 w 6858000"/>
              <a:gd name="connsiteY4294" fmla="*/ 7284705 h 7600950"/>
              <a:gd name="connsiteX4295" fmla="*/ 602336 w 6858000"/>
              <a:gd name="connsiteY4295" fmla="*/ 6947692 h 7600950"/>
              <a:gd name="connsiteX4296" fmla="*/ 603640 w 6858000"/>
              <a:gd name="connsiteY4296" fmla="*/ 6945433 h 7600950"/>
              <a:gd name="connsiteX4297" fmla="*/ 604316 w 6858000"/>
              <a:gd name="connsiteY4297" fmla="*/ 6940291 h 7600950"/>
              <a:gd name="connsiteX4298" fmla="*/ 608432 w 6858000"/>
              <a:gd name="connsiteY4298" fmla="*/ 6937130 h 7600950"/>
              <a:gd name="connsiteX4299" fmla="*/ 609737 w 6858000"/>
              <a:gd name="connsiteY4299" fmla="*/ 6934871 h 7600950"/>
              <a:gd name="connsiteX4300" fmla="*/ 745055 w 6858000"/>
              <a:gd name="connsiteY4300" fmla="*/ 6856742 h 7600950"/>
              <a:gd name="connsiteX4301" fmla="*/ 609737 w 6858000"/>
              <a:gd name="connsiteY4301" fmla="*/ 6778613 h 7600950"/>
              <a:gd name="connsiteX4302" fmla="*/ 602336 w 6858000"/>
              <a:gd name="connsiteY4302" fmla="*/ 6765792 h 7600950"/>
              <a:gd name="connsiteX4303" fmla="*/ 602336 w 6858000"/>
              <a:gd name="connsiteY4303" fmla="*/ 6428778 h 7600950"/>
              <a:gd name="connsiteX4304" fmla="*/ 603640 w 6858000"/>
              <a:gd name="connsiteY4304" fmla="*/ 6426518 h 7600950"/>
              <a:gd name="connsiteX4305" fmla="*/ 604316 w 6858000"/>
              <a:gd name="connsiteY4305" fmla="*/ 6421377 h 7600950"/>
              <a:gd name="connsiteX4306" fmla="*/ 608432 w 6858000"/>
              <a:gd name="connsiteY4306" fmla="*/ 6418216 h 7600950"/>
              <a:gd name="connsiteX4307" fmla="*/ 609737 w 6858000"/>
              <a:gd name="connsiteY4307" fmla="*/ 6415956 h 7600950"/>
              <a:gd name="connsiteX4308" fmla="*/ 901602 w 6858000"/>
              <a:gd name="connsiteY4308" fmla="*/ 6247442 h 7600950"/>
              <a:gd name="connsiteX4309" fmla="*/ 916403 w 6858000"/>
              <a:gd name="connsiteY4309" fmla="*/ 6247442 h 7600950"/>
              <a:gd name="connsiteX4310" fmla="*/ 1208269 w 6858000"/>
              <a:gd name="connsiteY4310" fmla="*/ 6415956 h 7600950"/>
              <a:gd name="connsiteX4311" fmla="*/ 1209574 w 6858000"/>
              <a:gd name="connsiteY4311" fmla="*/ 6418216 h 7600950"/>
              <a:gd name="connsiteX4312" fmla="*/ 1213689 w 6858000"/>
              <a:gd name="connsiteY4312" fmla="*/ 6421377 h 7600950"/>
              <a:gd name="connsiteX4313" fmla="*/ 1214366 w 6858000"/>
              <a:gd name="connsiteY4313" fmla="*/ 6426516 h 7600950"/>
              <a:gd name="connsiteX4314" fmla="*/ 1215671 w 6858000"/>
              <a:gd name="connsiteY4314" fmla="*/ 6428778 h 7600950"/>
              <a:gd name="connsiteX4315" fmla="*/ 1215671 w 6858000"/>
              <a:gd name="connsiteY4315" fmla="*/ 6765792 h 7600950"/>
              <a:gd name="connsiteX4316" fmla="*/ 1208269 w 6858000"/>
              <a:gd name="connsiteY4316" fmla="*/ 6778613 h 7600950"/>
              <a:gd name="connsiteX4317" fmla="*/ 1072952 w 6858000"/>
              <a:gd name="connsiteY4317" fmla="*/ 6856742 h 7600950"/>
              <a:gd name="connsiteX4318" fmla="*/ 1208269 w 6858000"/>
              <a:gd name="connsiteY4318" fmla="*/ 6934871 h 7600950"/>
              <a:gd name="connsiteX4319" fmla="*/ 1209574 w 6858000"/>
              <a:gd name="connsiteY4319" fmla="*/ 6937130 h 7600950"/>
              <a:gd name="connsiteX4320" fmla="*/ 1213689 w 6858000"/>
              <a:gd name="connsiteY4320" fmla="*/ 6940291 h 7600950"/>
              <a:gd name="connsiteX4321" fmla="*/ 1214366 w 6858000"/>
              <a:gd name="connsiteY4321" fmla="*/ 6945430 h 7600950"/>
              <a:gd name="connsiteX4322" fmla="*/ 1215671 w 6858000"/>
              <a:gd name="connsiteY4322" fmla="*/ 6947692 h 7600950"/>
              <a:gd name="connsiteX4323" fmla="*/ 1215671 w 6858000"/>
              <a:gd name="connsiteY4323" fmla="*/ 7284705 h 7600950"/>
              <a:gd name="connsiteX4324" fmla="*/ 1208269 w 6858000"/>
              <a:gd name="connsiteY4324" fmla="*/ 7297527 h 7600950"/>
              <a:gd name="connsiteX4325" fmla="*/ 1072952 w 6858000"/>
              <a:gd name="connsiteY4325" fmla="*/ 7375655 h 7600950"/>
              <a:gd name="connsiteX4326" fmla="*/ 1208269 w 6858000"/>
              <a:gd name="connsiteY4326" fmla="*/ 7453784 h 7600950"/>
              <a:gd name="connsiteX4327" fmla="*/ 1209574 w 6858000"/>
              <a:gd name="connsiteY4327" fmla="*/ 7456044 h 7600950"/>
              <a:gd name="connsiteX4328" fmla="*/ 1213689 w 6858000"/>
              <a:gd name="connsiteY4328" fmla="*/ 7459205 h 7600950"/>
              <a:gd name="connsiteX4329" fmla="*/ 1214366 w 6858000"/>
              <a:gd name="connsiteY4329" fmla="*/ 7464344 h 7600950"/>
              <a:gd name="connsiteX4330" fmla="*/ 1215671 w 6858000"/>
              <a:gd name="connsiteY4330" fmla="*/ 7466605 h 7600950"/>
              <a:gd name="connsiteX4331" fmla="*/ 1215671 w 6858000"/>
              <a:gd name="connsiteY4331" fmla="*/ 7600950 h 7600950"/>
              <a:gd name="connsiteX4332" fmla="*/ 1186067 w 6858000"/>
              <a:gd name="connsiteY4332" fmla="*/ 7600950 h 7600950"/>
              <a:gd name="connsiteX4333" fmla="*/ 1186067 w 6858000"/>
              <a:gd name="connsiteY4333" fmla="*/ 7492244 h 7600950"/>
              <a:gd name="connsiteX4334" fmla="*/ 997772 w 6858000"/>
              <a:gd name="connsiteY4334" fmla="*/ 7600950 h 7600950"/>
              <a:gd name="connsiteX4335" fmla="*/ 938554 w 6858000"/>
              <a:gd name="connsiteY4335" fmla="*/ 7600950 h 7600950"/>
              <a:gd name="connsiteX4336" fmla="*/ 1171266 w 6858000"/>
              <a:gd name="connsiteY4336" fmla="*/ 7466601 h 7600950"/>
              <a:gd name="connsiteX4337" fmla="*/ 1043350 w 6858000"/>
              <a:gd name="connsiteY4337" fmla="*/ 7392746 h 7600950"/>
              <a:gd name="connsiteX4338" fmla="*/ 916403 w 6858000"/>
              <a:gd name="connsiteY4338" fmla="*/ 7466041 h 7600950"/>
              <a:gd name="connsiteX4339" fmla="*/ 909003 w 6858000"/>
              <a:gd name="connsiteY4339" fmla="*/ 7468021 h 7600950"/>
              <a:gd name="connsiteX4340" fmla="*/ 901602 w 6858000"/>
              <a:gd name="connsiteY4340" fmla="*/ 7466041 h 7600950"/>
              <a:gd name="connsiteX4341" fmla="*/ 774656 w 6858000"/>
              <a:gd name="connsiteY4341" fmla="*/ 7392746 h 7600950"/>
              <a:gd name="connsiteX4342" fmla="*/ 646741 w 6858000"/>
              <a:gd name="connsiteY4342" fmla="*/ 7466601 h 7600950"/>
              <a:gd name="connsiteX4343" fmla="*/ 879450 w 6858000"/>
              <a:gd name="connsiteY4343" fmla="*/ 7600950 h 7600950"/>
              <a:gd name="connsiteX4344" fmla="*/ 820233 w 6858000"/>
              <a:gd name="connsiteY4344" fmla="*/ 7600950 h 7600950"/>
              <a:gd name="connsiteX4345" fmla="*/ 631940 w 6858000"/>
              <a:gd name="connsiteY4345" fmla="*/ 7492244 h 7600950"/>
              <a:gd name="connsiteX4346" fmla="*/ 631940 w 6858000"/>
              <a:gd name="connsiteY4346" fmla="*/ 7600950 h 7600950"/>
              <a:gd name="connsiteX4347" fmla="*/ 602335 w 6858000"/>
              <a:gd name="connsiteY4347" fmla="*/ 603623 h 7600950"/>
              <a:gd name="connsiteX4348" fmla="*/ 602335 w 6858000"/>
              <a:gd name="connsiteY4348" fmla="*/ 266609 h 7600950"/>
              <a:gd name="connsiteX4349" fmla="*/ 603639 w 6858000"/>
              <a:gd name="connsiteY4349" fmla="*/ 264350 h 7600950"/>
              <a:gd name="connsiteX4350" fmla="*/ 604315 w 6858000"/>
              <a:gd name="connsiteY4350" fmla="*/ 259208 h 7600950"/>
              <a:gd name="connsiteX4351" fmla="*/ 608431 w 6858000"/>
              <a:gd name="connsiteY4351" fmla="*/ 256048 h 7600950"/>
              <a:gd name="connsiteX4352" fmla="*/ 609736 w 6858000"/>
              <a:gd name="connsiteY4352" fmla="*/ 253788 h 7600950"/>
              <a:gd name="connsiteX4353" fmla="*/ 745054 w 6858000"/>
              <a:gd name="connsiteY4353" fmla="*/ 175658 h 7600950"/>
              <a:gd name="connsiteX4354" fmla="*/ 609736 w 6858000"/>
              <a:gd name="connsiteY4354" fmla="*/ 97531 h 7600950"/>
              <a:gd name="connsiteX4355" fmla="*/ 602335 w 6858000"/>
              <a:gd name="connsiteY4355" fmla="*/ 84709 h 7600950"/>
              <a:gd name="connsiteX4356" fmla="*/ 602335 w 6858000"/>
              <a:gd name="connsiteY4356" fmla="*/ 0 h 7600950"/>
              <a:gd name="connsiteX4357" fmla="*/ 631939 w 6858000"/>
              <a:gd name="connsiteY4357" fmla="*/ 0 h 7600950"/>
              <a:gd name="connsiteX4358" fmla="*/ 631939 w 6858000"/>
              <a:gd name="connsiteY4358" fmla="*/ 76167 h 7600950"/>
              <a:gd name="connsiteX4359" fmla="*/ 774654 w 6858000"/>
              <a:gd name="connsiteY4359" fmla="*/ 158568 h 7600950"/>
              <a:gd name="connsiteX4360" fmla="*/ 894199 w 6858000"/>
              <a:gd name="connsiteY4360" fmla="*/ 89546 h 7600950"/>
              <a:gd name="connsiteX4361" fmla="*/ 894199 w 6858000"/>
              <a:gd name="connsiteY4361" fmla="*/ 0 h 7600950"/>
              <a:gd name="connsiteX4362" fmla="*/ 923803 w 6858000"/>
              <a:gd name="connsiteY4362" fmla="*/ 0 h 7600950"/>
              <a:gd name="connsiteX4363" fmla="*/ 923803 w 6858000"/>
              <a:gd name="connsiteY4363" fmla="*/ 89545 h 7600950"/>
              <a:gd name="connsiteX4364" fmla="*/ 1043349 w 6858000"/>
              <a:gd name="connsiteY4364" fmla="*/ 158568 h 7600950"/>
              <a:gd name="connsiteX4365" fmla="*/ 1186065 w 6858000"/>
              <a:gd name="connsiteY4365" fmla="*/ 76167 h 7600950"/>
              <a:gd name="connsiteX4366" fmla="*/ 1186065 w 6858000"/>
              <a:gd name="connsiteY4366" fmla="*/ 0 h 7600950"/>
              <a:gd name="connsiteX4367" fmla="*/ 1215669 w 6858000"/>
              <a:gd name="connsiteY4367" fmla="*/ 0 h 7600950"/>
              <a:gd name="connsiteX4368" fmla="*/ 1215669 w 6858000"/>
              <a:gd name="connsiteY4368" fmla="*/ 84709 h 7600950"/>
              <a:gd name="connsiteX4369" fmla="*/ 1208268 w 6858000"/>
              <a:gd name="connsiteY4369" fmla="*/ 97531 h 7600950"/>
              <a:gd name="connsiteX4370" fmla="*/ 1072950 w 6858000"/>
              <a:gd name="connsiteY4370" fmla="*/ 175658 h 7600950"/>
              <a:gd name="connsiteX4371" fmla="*/ 1208268 w 6858000"/>
              <a:gd name="connsiteY4371" fmla="*/ 253788 h 7600950"/>
              <a:gd name="connsiteX4372" fmla="*/ 1209573 w 6858000"/>
              <a:gd name="connsiteY4372" fmla="*/ 256048 h 7600950"/>
              <a:gd name="connsiteX4373" fmla="*/ 1213688 w 6858000"/>
              <a:gd name="connsiteY4373" fmla="*/ 259209 h 7600950"/>
              <a:gd name="connsiteX4374" fmla="*/ 1214364 w 6858000"/>
              <a:gd name="connsiteY4374" fmla="*/ 264348 h 7600950"/>
              <a:gd name="connsiteX4375" fmla="*/ 1215669 w 6858000"/>
              <a:gd name="connsiteY4375" fmla="*/ 266609 h 7600950"/>
              <a:gd name="connsiteX4376" fmla="*/ 1215669 w 6858000"/>
              <a:gd name="connsiteY4376" fmla="*/ 603623 h 7600950"/>
              <a:gd name="connsiteX4377" fmla="*/ 1208268 w 6858000"/>
              <a:gd name="connsiteY4377" fmla="*/ 616444 h 7600950"/>
              <a:gd name="connsiteX4378" fmla="*/ 916402 w 6858000"/>
              <a:gd name="connsiteY4378" fmla="*/ 784958 h 7600950"/>
              <a:gd name="connsiteX4379" fmla="*/ 909002 w 6858000"/>
              <a:gd name="connsiteY4379" fmla="*/ 786939 h 7600950"/>
              <a:gd name="connsiteX4380" fmla="*/ 901601 w 6858000"/>
              <a:gd name="connsiteY4380" fmla="*/ 784958 h 7600950"/>
              <a:gd name="connsiteX4381" fmla="*/ 609736 w 6858000"/>
              <a:gd name="connsiteY4381" fmla="*/ 616444 h 7600950"/>
              <a:gd name="connsiteX4382" fmla="*/ 602335 w 6858000"/>
              <a:gd name="connsiteY4382" fmla="*/ 603623 h 7600950"/>
              <a:gd name="connsiteX4383" fmla="*/ 602334 w 6858000"/>
              <a:gd name="connsiteY4383" fmla="*/ 4203622 h 7600950"/>
              <a:gd name="connsiteX4384" fmla="*/ 602334 w 6858000"/>
              <a:gd name="connsiteY4384" fmla="*/ 3866609 h 7600950"/>
              <a:gd name="connsiteX4385" fmla="*/ 603638 w 6858000"/>
              <a:gd name="connsiteY4385" fmla="*/ 3864349 h 7600950"/>
              <a:gd name="connsiteX4386" fmla="*/ 604314 w 6858000"/>
              <a:gd name="connsiteY4386" fmla="*/ 3859207 h 7600950"/>
              <a:gd name="connsiteX4387" fmla="*/ 608430 w 6858000"/>
              <a:gd name="connsiteY4387" fmla="*/ 3856046 h 7600950"/>
              <a:gd name="connsiteX4388" fmla="*/ 609735 w 6858000"/>
              <a:gd name="connsiteY4388" fmla="*/ 3853787 h 7600950"/>
              <a:gd name="connsiteX4389" fmla="*/ 745053 w 6858000"/>
              <a:gd name="connsiteY4389" fmla="*/ 3775657 h 7600950"/>
              <a:gd name="connsiteX4390" fmla="*/ 609735 w 6858000"/>
              <a:gd name="connsiteY4390" fmla="*/ 3697529 h 7600950"/>
              <a:gd name="connsiteX4391" fmla="*/ 602334 w 6858000"/>
              <a:gd name="connsiteY4391" fmla="*/ 3684708 h 7600950"/>
              <a:gd name="connsiteX4392" fmla="*/ 602334 w 6858000"/>
              <a:gd name="connsiteY4392" fmla="*/ 3347696 h 7600950"/>
              <a:gd name="connsiteX4393" fmla="*/ 603638 w 6858000"/>
              <a:gd name="connsiteY4393" fmla="*/ 3345437 h 7600950"/>
              <a:gd name="connsiteX4394" fmla="*/ 604314 w 6858000"/>
              <a:gd name="connsiteY4394" fmla="*/ 3340295 h 7600950"/>
              <a:gd name="connsiteX4395" fmla="*/ 608430 w 6858000"/>
              <a:gd name="connsiteY4395" fmla="*/ 3337134 h 7600950"/>
              <a:gd name="connsiteX4396" fmla="*/ 609735 w 6858000"/>
              <a:gd name="connsiteY4396" fmla="*/ 3334875 h 7600950"/>
              <a:gd name="connsiteX4397" fmla="*/ 745053 w 6858000"/>
              <a:gd name="connsiteY4397" fmla="*/ 3256746 h 7600950"/>
              <a:gd name="connsiteX4398" fmla="*/ 609735 w 6858000"/>
              <a:gd name="connsiteY4398" fmla="*/ 3178617 h 7600950"/>
              <a:gd name="connsiteX4399" fmla="*/ 602334 w 6858000"/>
              <a:gd name="connsiteY4399" fmla="*/ 3165796 h 7600950"/>
              <a:gd name="connsiteX4400" fmla="*/ 602334 w 6858000"/>
              <a:gd name="connsiteY4400" fmla="*/ 2828782 h 7600950"/>
              <a:gd name="connsiteX4401" fmla="*/ 603638 w 6858000"/>
              <a:gd name="connsiteY4401" fmla="*/ 2826524 h 7600950"/>
              <a:gd name="connsiteX4402" fmla="*/ 604314 w 6858000"/>
              <a:gd name="connsiteY4402" fmla="*/ 2821381 h 7600950"/>
              <a:gd name="connsiteX4403" fmla="*/ 608430 w 6858000"/>
              <a:gd name="connsiteY4403" fmla="*/ 2818221 h 7600950"/>
              <a:gd name="connsiteX4404" fmla="*/ 609735 w 6858000"/>
              <a:gd name="connsiteY4404" fmla="*/ 2815961 h 7600950"/>
              <a:gd name="connsiteX4405" fmla="*/ 901600 w 6858000"/>
              <a:gd name="connsiteY4405" fmla="*/ 2647446 h 7600950"/>
              <a:gd name="connsiteX4406" fmla="*/ 916401 w 6858000"/>
              <a:gd name="connsiteY4406" fmla="*/ 2647446 h 7600950"/>
              <a:gd name="connsiteX4407" fmla="*/ 1208267 w 6858000"/>
              <a:gd name="connsiteY4407" fmla="*/ 2815961 h 7600950"/>
              <a:gd name="connsiteX4408" fmla="*/ 1209572 w 6858000"/>
              <a:gd name="connsiteY4408" fmla="*/ 2818221 h 7600950"/>
              <a:gd name="connsiteX4409" fmla="*/ 1213687 w 6858000"/>
              <a:gd name="connsiteY4409" fmla="*/ 2821382 h 7600950"/>
              <a:gd name="connsiteX4410" fmla="*/ 1214364 w 6858000"/>
              <a:gd name="connsiteY4410" fmla="*/ 2826521 h 7600950"/>
              <a:gd name="connsiteX4411" fmla="*/ 1215668 w 6858000"/>
              <a:gd name="connsiteY4411" fmla="*/ 2828782 h 7600950"/>
              <a:gd name="connsiteX4412" fmla="*/ 1215668 w 6858000"/>
              <a:gd name="connsiteY4412" fmla="*/ 3165796 h 7600950"/>
              <a:gd name="connsiteX4413" fmla="*/ 1208267 w 6858000"/>
              <a:gd name="connsiteY4413" fmla="*/ 3178617 h 7600950"/>
              <a:gd name="connsiteX4414" fmla="*/ 1072949 w 6858000"/>
              <a:gd name="connsiteY4414" fmla="*/ 3256746 h 7600950"/>
              <a:gd name="connsiteX4415" fmla="*/ 1208267 w 6858000"/>
              <a:gd name="connsiteY4415" fmla="*/ 3334875 h 7600950"/>
              <a:gd name="connsiteX4416" fmla="*/ 1209572 w 6858000"/>
              <a:gd name="connsiteY4416" fmla="*/ 3337134 h 7600950"/>
              <a:gd name="connsiteX4417" fmla="*/ 1213687 w 6858000"/>
              <a:gd name="connsiteY4417" fmla="*/ 3340296 h 7600950"/>
              <a:gd name="connsiteX4418" fmla="*/ 1214364 w 6858000"/>
              <a:gd name="connsiteY4418" fmla="*/ 3345435 h 7600950"/>
              <a:gd name="connsiteX4419" fmla="*/ 1215668 w 6858000"/>
              <a:gd name="connsiteY4419" fmla="*/ 3347696 h 7600950"/>
              <a:gd name="connsiteX4420" fmla="*/ 1215668 w 6858000"/>
              <a:gd name="connsiteY4420" fmla="*/ 3684708 h 7600950"/>
              <a:gd name="connsiteX4421" fmla="*/ 1208267 w 6858000"/>
              <a:gd name="connsiteY4421" fmla="*/ 3697529 h 7600950"/>
              <a:gd name="connsiteX4422" fmla="*/ 1072949 w 6858000"/>
              <a:gd name="connsiteY4422" fmla="*/ 3775657 h 7600950"/>
              <a:gd name="connsiteX4423" fmla="*/ 1208267 w 6858000"/>
              <a:gd name="connsiteY4423" fmla="*/ 3853787 h 7600950"/>
              <a:gd name="connsiteX4424" fmla="*/ 1209572 w 6858000"/>
              <a:gd name="connsiteY4424" fmla="*/ 3856046 h 7600950"/>
              <a:gd name="connsiteX4425" fmla="*/ 1213687 w 6858000"/>
              <a:gd name="connsiteY4425" fmla="*/ 3859208 h 7600950"/>
              <a:gd name="connsiteX4426" fmla="*/ 1214364 w 6858000"/>
              <a:gd name="connsiteY4426" fmla="*/ 3864347 h 7600950"/>
              <a:gd name="connsiteX4427" fmla="*/ 1215668 w 6858000"/>
              <a:gd name="connsiteY4427" fmla="*/ 3866609 h 7600950"/>
              <a:gd name="connsiteX4428" fmla="*/ 1215668 w 6858000"/>
              <a:gd name="connsiteY4428" fmla="*/ 4203622 h 7600950"/>
              <a:gd name="connsiteX4429" fmla="*/ 1208267 w 6858000"/>
              <a:gd name="connsiteY4429" fmla="*/ 4216443 h 7600950"/>
              <a:gd name="connsiteX4430" fmla="*/ 916401 w 6858000"/>
              <a:gd name="connsiteY4430" fmla="*/ 4384957 h 7600950"/>
              <a:gd name="connsiteX4431" fmla="*/ 909001 w 6858000"/>
              <a:gd name="connsiteY4431" fmla="*/ 4386938 h 7600950"/>
              <a:gd name="connsiteX4432" fmla="*/ 901600 w 6858000"/>
              <a:gd name="connsiteY4432" fmla="*/ 4384957 h 7600950"/>
              <a:gd name="connsiteX4433" fmla="*/ 609735 w 6858000"/>
              <a:gd name="connsiteY4433" fmla="*/ 4216443 h 7600950"/>
              <a:gd name="connsiteX4434" fmla="*/ 602334 w 6858000"/>
              <a:gd name="connsiteY4434" fmla="*/ 4203622 h 7600950"/>
              <a:gd name="connsiteX4435" fmla="*/ 203806 w 6858000"/>
              <a:gd name="connsiteY4435" fmla="*/ 227592 h 7600950"/>
              <a:gd name="connsiteX4436" fmla="*/ 293752 w 6858000"/>
              <a:gd name="connsiteY4436" fmla="*/ 175658 h 7600950"/>
              <a:gd name="connsiteX4437" fmla="*/ 203806 w 6858000"/>
              <a:gd name="connsiteY4437" fmla="*/ 123726 h 7600950"/>
              <a:gd name="connsiteX4438" fmla="*/ 203806 w 6858000"/>
              <a:gd name="connsiteY4438" fmla="*/ 1370632 h 7600950"/>
              <a:gd name="connsiteX4439" fmla="*/ 323352 w 6858000"/>
              <a:gd name="connsiteY4439" fmla="*/ 1439655 h 7600950"/>
              <a:gd name="connsiteX4440" fmla="*/ 466068 w 6858000"/>
              <a:gd name="connsiteY4440" fmla="*/ 1357254 h 7600950"/>
              <a:gd name="connsiteX4441" fmla="*/ 466069 w 6858000"/>
              <a:gd name="connsiteY4441" fmla="*/ 1054422 h 7600950"/>
              <a:gd name="connsiteX4442" fmla="*/ 203806 w 6858000"/>
              <a:gd name="connsiteY4442" fmla="*/ 1205831 h 7600950"/>
              <a:gd name="connsiteX4443" fmla="*/ 203806 w 6858000"/>
              <a:gd name="connsiteY4443" fmla="*/ 1508679 h 7600950"/>
              <a:gd name="connsiteX4444" fmla="*/ 293752 w 6858000"/>
              <a:gd name="connsiteY4444" fmla="*/ 1456745 h 7600950"/>
              <a:gd name="connsiteX4445" fmla="*/ 203806 w 6858000"/>
              <a:gd name="connsiteY4445" fmla="*/ 1404812 h 7600950"/>
              <a:gd name="connsiteX4446" fmla="*/ 203806 w 6858000"/>
              <a:gd name="connsiteY4446" fmla="*/ 1889546 h 7600950"/>
              <a:gd name="connsiteX4447" fmla="*/ 323352 w 6858000"/>
              <a:gd name="connsiteY4447" fmla="*/ 1958569 h 7600950"/>
              <a:gd name="connsiteX4448" fmla="*/ 466068 w 6858000"/>
              <a:gd name="connsiteY4448" fmla="*/ 1876168 h 7600950"/>
              <a:gd name="connsiteX4449" fmla="*/ 466069 w 6858000"/>
              <a:gd name="connsiteY4449" fmla="*/ 1573335 h 7600950"/>
              <a:gd name="connsiteX4450" fmla="*/ 203806 w 6858000"/>
              <a:gd name="connsiteY4450" fmla="*/ 1724744 h 7600950"/>
              <a:gd name="connsiteX4451" fmla="*/ 203806 w 6858000"/>
              <a:gd name="connsiteY4451" fmla="*/ 2027593 h 7600950"/>
              <a:gd name="connsiteX4452" fmla="*/ 293752 w 6858000"/>
              <a:gd name="connsiteY4452" fmla="*/ 1975659 h 7600950"/>
              <a:gd name="connsiteX4453" fmla="*/ 203806 w 6858000"/>
              <a:gd name="connsiteY4453" fmla="*/ 1923726 h 7600950"/>
              <a:gd name="connsiteX4454" fmla="*/ 203806 w 6858000"/>
              <a:gd name="connsiteY4454" fmla="*/ 4970625 h 7600950"/>
              <a:gd name="connsiteX4455" fmla="*/ 323352 w 6858000"/>
              <a:gd name="connsiteY4455" fmla="*/ 5039649 h 7600950"/>
              <a:gd name="connsiteX4456" fmla="*/ 466068 w 6858000"/>
              <a:gd name="connsiteY4456" fmla="*/ 4957247 h 7600950"/>
              <a:gd name="connsiteX4457" fmla="*/ 466069 w 6858000"/>
              <a:gd name="connsiteY4457" fmla="*/ 4654415 h 7600950"/>
              <a:gd name="connsiteX4458" fmla="*/ 203806 w 6858000"/>
              <a:gd name="connsiteY4458" fmla="*/ 4805825 h 7600950"/>
              <a:gd name="connsiteX4459" fmla="*/ 203806 w 6858000"/>
              <a:gd name="connsiteY4459" fmla="*/ 5108672 h 7600950"/>
              <a:gd name="connsiteX4460" fmla="*/ 293752 w 6858000"/>
              <a:gd name="connsiteY4460" fmla="*/ 5056739 h 7600950"/>
              <a:gd name="connsiteX4461" fmla="*/ 203806 w 6858000"/>
              <a:gd name="connsiteY4461" fmla="*/ 5004806 h 7600950"/>
              <a:gd name="connsiteX4462" fmla="*/ 203806 w 6858000"/>
              <a:gd name="connsiteY4462" fmla="*/ 5489539 h 7600950"/>
              <a:gd name="connsiteX4463" fmla="*/ 323352 w 6858000"/>
              <a:gd name="connsiteY4463" fmla="*/ 5558562 h 7600950"/>
              <a:gd name="connsiteX4464" fmla="*/ 466068 w 6858000"/>
              <a:gd name="connsiteY4464" fmla="*/ 5476161 h 7600950"/>
              <a:gd name="connsiteX4465" fmla="*/ 466069 w 6858000"/>
              <a:gd name="connsiteY4465" fmla="*/ 5173329 h 7600950"/>
              <a:gd name="connsiteX4466" fmla="*/ 203806 w 6858000"/>
              <a:gd name="connsiteY4466" fmla="*/ 5324737 h 7600950"/>
              <a:gd name="connsiteX4467" fmla="*/ 203806 w 6858000"/>
              <a:gd name="connsiteY4467" fmla="*/ 5627586 h 7600950"/>
              <a:gd name="connsiteX4468" fmla="*/ 293752 w 6858000"/>
              <a:gd name="connsiteY4468" fmla="*/ 5575653 h 7600950"/>
              <a:gd name="connsiteX4469" fmla="*/ 203806 w 6858000"/>
              <a:gd name="connsiteY4469" fmla="*/ 5523719 h 7600950"/>
              <a:gd name="connsiteX4470" fmla="*/ 203806 w 6858000"/>
              <a:gd name="connsiteY4470" fmla="*/ 6146499 h 7600950"/>
              <a:gd name="connsiteX4471" fmla="*/ 466068 w 6858000"/>
              <a:gd name="connsiteY4471" fmla="*/ 5995074 h 7600950"/>
              <a:gd name="connsiteX4472" fmla="*/ 466069 w 6858000"/>
              <a:gd name="connsiteY4472" fmla="*/ 5692242 h 7600950"/>
              <a:gd name="connsiteX4473" fmla="*/ 203806 w 6858000"/>
              <a:gd name="connsiteY4473" fmla="*/ 5843651 h 7600950"/>
              <a:gd name="connsiteX4474" fmla="*/ 203805 w 6858000"/>
              <a:gd name="connsiteY4474" fmla="*/ 746506 h 7600950"/>
              <a:gd name="connsiteX4475" fmla="*/ 466068 w 6858000"/>
              <a:gd name="connsiteY4475" fmla="*/ 595081 h 7600950"/>
              <a:gd name="connsiteX4476" fmla="*/ 466068 w 6858000"/>
              <a:gd name="connsiteY4476" fmla="*/ 292248 h 7600950"/>
              <a:gd name="connsiteX4477" fmla="*/ 203805 w 6858000"/>
              <a:gd name="connsiteY4477" fmla="*/ 443657 h 7600950"/>
              <a:gd name="connsiteX4478" fmla="*/ 203805 w 6858000"/>
              <a:gd name="connsiteY4478" fmla="*/ 2546506 h 7600950"/>
              <a:gd name="connsiteX4479" fmla="*/ 466068 w 6858000"/>
              <a:gd name="connsiteY4479" fmla="*/ 2395081 h 7600950"/>
              <a:gd name="connsiteX4480" fmla="*/ 466069 w 6858000"/>
              <a:gd name="connsiteY4480" fmla="*/ 2092249 h 7600950"/>
              <a:gd name="connsiteX4481" fmla="*/ 203805 w 6858000"/>
              <a:gd name="connsiteY4481" fmla="*/ 2243658 h 7600950"/>
              <a:gd name="connsiteX4482" fmla="*/ 203804 w 6858000"/>
              <a:gd name="connsiteY4482" fmla="*/ 3170632 h 7600950"/>
              <a:gd name="connsiteX4483" fmla="*/ 323350 w 6858000"/>
              <a:gd name="connsiteY4483" fmla="*/ 3239655 h 7600950"/>
              <a:gd name="connsiteX4484" fmla="*/ 466066 w 6858000"/>
              <a:gd name="connsiteY4484" fmla="*/ 3157254 h 7600950"/>
              <a:gd name="connsiteX4485" fmla="*/ 466067 w 6858000"/>
              <a:gd name="connsiteY4485" fmla="*/ 2854422 h 7600950"/>
              <a:gd name="connsiteX4486" fmla="*/ 203804 w 6858000"/>
              <a:gd name="connsiteY4486" fmla="*/ 3005831 h 7600950"/>
              <a:gd name="connsiteX4487" fmla="*/ 203804 w 6858000"/>
              <a:gd name="connsiteY4487" fmla="*/ 3308679 h 7600950"/>
              <a:gd name="connsiteX4488" fmla="*/ 293750 w 6858000"/>
              <a:gd name="connsiteY4488" fmla="*/ 3256745 h 7600950"/>
              <a:gd name="connsiteX4489" fmla="*/ 203804 w 6858000"/>
              <a:gd name="connsiteY4489" fmla="*/ 3204812 h 7600950"/>
              <a:gd name="connsiteX4490" fmla="*/ 203804 w 6858000"/>
              <a:gd name="connsiteY4490" fmla="*/ 3689542 h 7600950"/>
              <a:gd name="connsiteX4491" fmla="*/ 323350 w 6858000"/>
              <a:gd name="connsiteY4491" fmla="*/ 3758565 h 7600950"/>
              <a:gd name="connsiteX4492" fmla="*/ 466066 w 6858000"/>
              <a:gd name="connsiteY4492" fmla="*/ 3676164 h 7600950"/>
              <a:gd name="connsiteX4493" fmla="*/ 466067 w 6858000"/>
              <a:gd name="connsiteY4493" fmla="*/ 3373335 h 7600950"/>
              <a:gd name="connsiteX4494" fmla="*/ 203804 w 6858000"/>
              <a:gd name="connsiteY4494" fmla="*/ 3524740 h 7600950"/>
              <a:gd name="connsiteX4495" fmla="*/ 203804 w 6858000"/>
              <a:gd name="connsiteY4495" fmla="*/ 3827588 h 7600950"/>
              <a:gd name="connsiteX4496" fmla="*/ 293750 w 6858000"/>
              <a:gd name="connsiteY4496" fmla="*/ 3775654 h 7600950"/>
              <a:gd name="connsiteX4497" fmla="*/ 203804 w 6858000"/>
              <a:gd name="connsiteY4497" fmla="*/ 3723722 h 7600950"/>
              <a:gd name="connsiteX4498" fmla="*/ 203804 w 6858000"/>
              <a:gd name="connsiteY4498" fmla="*/ 4346501 h 7600950"/>
              <a:gd name="connsiteX4499" fmla="*/ 466066 w 6858000"/>
              <a:gd name="connsiteY4499" fmla="*/ 4195076 h 7600950"/>
              <a:gd name="connsiteX4500" fmla="*/ 466067 w 6858000"/>
              <a:gd name="connsiteY4500" fmla="*/ 3892246 h 7600950"/>
              <a:gd name="connsiteX4501" fmla="*/ 203804 w 6858000"/>
              <a:gd name="connsiteY4501" fmla="*/ 4043653 h 7600950"/>
              <a:gd name="connsiteX4502" fmla="*/ 203802 w 6858000"/>
              <a:gd name="connsiteY4502" fmla="*/ 6770631 h 7600950"/>
              <a:gd name="connsiteX4503" fmla="*/ 323348 w 6858000"/>
              <a:gd name="connsiteY4503" fmla="*/ 6839654 h 7600950"/>
              <a:gd name="connsiteX4504" fmla="*/ 466064 w 6858000"/>
              <a:gd name="connsiteY4504" fmla="*/ 6757253 h 7600950"/>
              <a:gd name="connsiteX4505" fmla="*/ 466065 w 6858000"/>
              <a:gd name="connsiteY4505" fmla="*/ 6454420 h 7600950"/>
              <a:gd name="connsiteX4506" fmla="*/ 203802 w 6858000"/>
              <a:gd name="connsiteY4506" fmla="*/ 6605830 h 7600950"/>
              <a:gd name="connsiteX4507" fmla="*/ 203802 w 6858000"/>
              <a:gd name="connsiteY4507" fmla="*/ 6908678 h 7600950"/>
              <a:gd name="connsiteX4508" fmla="*/ 293748 w 6858000"/>
              <a:gd name="connsiteY4508" fmla="*/ 6856744 h 7600950"/>
              <a:gd name="connsiteX4509" fmla="*/ 203802 w 6858000"/>
              <a:gd name="connsiteY4509" fmla="*/ 6804811 h 7600950"/>
              <a:gd name="connsiteX4510" fmla="*/ 203802 w 6858000"/>
              <a:gd name="connsiteY4510" fmla="*/ 7289544 h 7600950"/>
              <a:gd name="connsiteX4511" fmla="*/ 323348 w 6858000"/>
              <a:gd name="connsiteY4511" fmla="*/ 7358567 h 7600950"/>
              <a:gd name="connsiteX4512" fmla="*/ 466064 w 6858000"/>
              <a:gd name="connsiteY4512" fmla="*/ 7276166 h 7600950"/>
              <a:gd name="connsiteX4513" fmla="*/ 466065 w 6858000"/>
              <a:gd name="connsiteY4513" fmla="*/ 6973334 h 7600950"/>
              <a:gd name="connsiteX4514" fmla="*/ 203802 w 6858000"/>
              <a:gd name="connsiteY4514" fmla="*/ 7124743 h 7600950"/>
              <a:gd name="connsiteX4515" fmla="*/ 203802 w 6858000"/>
              <a:gd name="connsiteY4515" fmla="*/ 7427591 h 7600950"/>
              <a:gd name="connsiteX4516" fmla="*/ 293748 w 6858000"/>
              <a:gd name="connsiteY4516" fmla="*/ 7375658 h 7600950"/>
              <a:gd name="connsiteX4517" fmla="*/ 203802 w 6858000"/>
              <a:gd name="connsiteY4517" fmla="*/ 7323725 h 7600950"/>
              <a:gd name="connsiteX4518" fmla="*/ 84257 w 6858000"/>
              <a:gd name="connsiteY4518" fmla="*/ 175659 h 7600950"/>
              <a:gd name="connsiteX4519" fmla="*/ 174201 w 6858000"/>
              <a:gd name="connsiteY4519" fmla="*/ 227591 h 7600950"/>
              <a:gd name="connsiteX4520" fmla="*/ 174202 w 6858000"/>
              <a:gd name="connsiteY4520" fmla="*/ 123726 h 7600950"/>
              <a:gd name="connsiteX4521" fmla="*/ 84257 w 6858000"/>
              <a:gd name="connsiteY4521" fmla="*/ 1456746 h 7600950"/>
              <a:gd name="connsiteX4522" fmla="*/ 174202 w 6858000"/>
              <a:gd name="connsiteY4522" fmla="*/ 1508678 h 7600950"/>
              <a:gd name="connsiteX4523" fmla="*/ 174202 w 6858000"/>
              <a:gd name="connsiteY4523" fmla="*/ 1404813 h 7600950"/>
              <a:gd name="connsiteX4524" fmla="*/ 84257 w 6858000"/>
              <a:gd name="connsiteY4524" fmla="*/ 1975660 h 7600950"/>
              <a:gd name="connsiteX4525" fmla="*/ 174202 w 6858000"/>
              <a:gd name="connsiteY4525" fmla="*/ 2027592 h 7600950"/>
              <a:gd name="connsiteX4526" fmla="*/ 174202 w 6858000"/>
              <a:gd name="connsiteY4526" fmla="*/ 1923727 h 7600950"/>
              <a:gd name="connsiteX4527" fmla="*/ 84257 w 6858000"/>
              <a:gd name="connsiteY4527" fmla="*/ 5056740 h 7600950"/>
              <a:gd name="connsiteX4528" fmla="*/ 174202 w 6858000"/>
              <a:gd name="connsiteY4528" fmla="*/ 5108671 h 7600950"/>
              <a:gd name="connsiteX4529" fmla="*/ 174202 w 6858000"/>
              <a:gd name="connsiteY4529" fmla="*/ 5004806 h 7600950"/>
              <a:gd name="connsiteX4530" fmla="*/ 84257 w 6858000"/>
              <a:gd name="connsiteY4530" fmla="*/ 5575653 h 7600950"/>
              <a:gd name="connsiteX4531" fmla="*/ 174202 w 6858000"/>
              <a:gd name="connsiteY4531" fmla="*/ 5627585 h 7600950"/>
              <a:gd name="connsiteX4532" fmla="*/ 174202 w 6858000"/>
              <a:gd name="connsiteY4532" fmla="*/ 5523720 h 7600950"/>
              <a:gd name="connsiteX4533" fmla="*/ 84255 w 6858000"/>
              <a:gd name="connsiteY4533" fmla="*/ 3256746 h 7600950"/>
              <a:gd name="connsiteX4534" fmla="*/ 174200 w 6858000"/>
              <a:gd name="connsiteY4534" fmla="*/ 3308678 h 7600950"/>
              <a:gd name="connsiteX4535" fmla="*/ 174201 w 6858000"/>
              <a:gd name="connsiteY4535" fmla="*/ 3204813 h 7600950"/>
              <a:gd name="connsiteX4536" fmla="*/ 84255 w 6858000"/>
              <a:gd name="connsiteY4536" fmla="*/ 3775656 h 7600950"/>
              <a:gd name="connsiteX4537" fmla="*/ 174200 w 6858000"/>
              <a:gd name="connsiteY4537" fmla="*/ 3827588 h 7600950"/>
              <a:gd name="connsiteX4538" fmla="*/ 174201 w 6858000"/>
              <a:gd name="connsiteY4538" fmla="*/ 3723722 h 7600950"/>
              <a:gd name="connsiteX4539" fmla="*/ 84253 w 6858000"/>
              <a:gd name="connsiteY4539" fmla="*/ 6856745 h 7600950"/>
              <a:gd name="connsiteX4540" fmla="*/ 174197 w 6858000"/>
              <a:gd name="connsiteY4540" fmla="*/ 6908677 h 7600950"/>
              <a:gd name="connsiteX4541" fmla="*/ 174198 w 6858000"/>
              <a:gd name="connsiteY4541" fmla="*/ 6804812 h 7600950"/>
              <a:gd name="connsiteX4542" fmla="*/ 84253 w 6858000"/>
              <a:gd name="connsiteY4542" fmla="*/ 7375659 h 7600950"/>
              <a:gd name="connsiteX4543" fmla="*/ 174197 w 6858000"/>
              <a:gd name="connsiteY4543" fmla="*/ 7427591 h 7600950"/>
              <a:gd name="connsiteX4544" fmla="*/ 174198 w 6858000"/>
              <a:gd name="connsiteY4544" fmla="*/ 7323726 h 7600950"/>
              <a:gd name="connsiteX4545" fmla="*/ 0 w 6858000"/>
              <a:gd name="connsiteY4545" fmla="*/ 680106 h 7600950"/>
              <a:gd name="connsiteX4546" fmla="*/ 0 w 6858000"/>
              <a:gd name="connsiteY4546" fmla="*/ 645925 h 7600950"/>
              <a:gd name="connsiteX4547" fmla="*/ 174201 w 6858000"/>
              <a:gd name="connsiteY4547" fmla="*/ 746505 h 7600950"/>
              <a:gd name="connsiteX4548" fmla="*/ 174202 w 6858000"/>
              <a:gd name="connsiteY4548" fmla="*/ 443657 h 7600950"/>
              <a:gd name="connsiteX4549" fmla="*/ 0 w 6858000"/>
              <a:gd name="connsiteY4549" fmla="*/ 343086 h 7600950"/>
              <a:gd name="connsiteX4550" fmla="*/ 0 w 6858000"/>
              <a:gd name="connsiteY4550" fmla="*/ 308899 h 7600950"/>
              <a:gd name="connsiteX4551" fmla="*/ 189004 w 6858000"/>
              <a:gd name="connsiteY4551" fmla="*/ 418015 h 7600950"/>
              <a:gd name="connsiteX4552" fmla="*/ 451267 w 6858000"/>
              <a:gd name="connsiteY4552" fmla="*/ 266605 h 7600950"/>
              <a:gd name="connsiteX4553" fmla="*/ 323352 w 6858000"/>
              <a:gd name="connsiteY4553" fmla="*/ 192749 h 7600950"/>
              <a:gd name="connsiteX4554" fmla="*/ 196405 w 6858000"/>
              <a:gd name="connsiteY4554" fmla="*/ 266045 h 7600950"/>
              <a:gd name="connsiteX4555" fmla="*/ 189005 w 6858000"/>
              <a:gd name="connsiteY4555" fmla="*/ 268025 h 7600950"/>
              <a:gd name="connsiteX4556" fmla="*/ 181603 w 6858000"/>
              <a:gd name="connsiteY4556" fmla="*/ 266045 h 7600950"/>
              <a:gd name="connsiteX4557" fmla="*/ 54657 w 6858000"/>
              <a:gd name="connsiteY4557" fmla="*/ 192749 h 7600950"/>
              <a:gd name="connsiteX4558" fmla="*/ 0 w 6858000"/>
              <a:gd name="connsiteY4558" fmla="*/ 224307 h 7600950"/>
              <a:gd name="connsiteX4559" fmla="*/ 0 w 6858000"/>
              <a:gd name="connsiteY4559" fmla="*/ 190126 h 7600950"/>
              <a:gd name="connsiteX4560" fmla="*/ 25057 w 6858000"/>
              <a:gd name="connsiteY4560" fmla="*/ 175658 h 7600950"/>
              <a:gd name="connsiteX4561" fmla="*/ 0 w 6858000"/>
              <a:gd name="connsiteY4561" fmla="*/ 161191 h 7600950"/>
              <a:gd name="connsiteX4562" fmla="*/ 0 w 6858000"/>
              <a:gd name="connsiteY4562" fmla="*/ 127010 h 7600950"/>
              <a:gd name="connsiteX4563" fmla="*/ 54657 w 6858000"/>
              <a:gd name="connsiteY4563" fmla="*/ 158568 h 7600950"/>
              <a:gd name="connsiteX4564" fmla="*/ 174202 w 6858000"/>
              <a:gd name="connsiteY4564" fmla="*/ 89546 h 7600950"/>
              <a:gd name="connsiteX4565" fmla="*/ 174202 w 6858000"/>
              <a:gd name="connsiteY4565" fmla="*/ 0 h 7600950"/>
              <a:gd name="connsiteX4566" fmla="*/ 203806 w 6858000"/>
              <a:gd name="connsiteY4566" fmla="*/ 0 h 7600950"/>
              <a:gd name="connsiteX4567" fmla="*/ 203806 w 6858000"/>
              <a:gd name="connsiteY4567" fmla="*/ 89545 h 7600950"/>
              <a:gd name="connsiteX4568" fmla="*/ 323352 w 6858000"/>
              <a:gd name="connsiteY4568" fmla="*/ 158568 h 7600950"/>
              <a:gd name="connsiteX4569" fmla="*/ 466068 w 6858000"/>
              <a:gd name="connsiteY4569" fmla="*/ 76167 h 7600950"/>
              <a:gd name="connsiteX4570" fmla="*/ 466068 w 6858000"/>
              <a:gd name="connsiteY4570" fmla="*/ 0 h 7600950"/>
              <a:gd name="connsiteX4571" fmla="*/ 495671 w 6858000"/>
              <a:gd name="connsiteY4571" fmla="*/ 0 h 7600950"/>
              <a:gd name="connsiteX4572" fmla="*/ 495671 w 6858000"/>
              <a:gd name="connsiteY4572" fmla="*/ 84709 h 7600950"/>
              <a:gd name="connsiteX4573" fmla="*/ 488270 w 6858000"/>
              <a:gd name="connsiteY4573" fmla="*/ 97531 h 7600950"/>
              <a:gd name="connsiteX4574" fmla="*/ 352952 w 6858000"/>
              <a:gd name="connsiteY4574" fmla="*/ 175658 h 7600950"/>
              <a:gd name="connsiteX4575" fmla="*/ 488270 w 6858000"/>
              <a:gd name="connsiteY4575" fmla="*/ 253788 h 7600950"/>
              <a:gd name="connsiteX4576" fmla="*/ 489575 w 6858000"/>
              <a:gd name="connsiteY4576" fmla="*/ 256048 h 7600950"/>
              <a:gd name="connsiteX4577" fmla="*/ 493690 w 6858000"/>
              <a:gd name="connsiteY4577" fmla="*/ 259209 h 7600950"/>
              <a:gd name="connsiteX4578" fmla="*/ 494367 w 6858000"/>
              <a:gd name="connsiteY4578" fmla="*/ 264348 h 7600950"/>
              <a:gd name="connsiteX4579" fmla="*/ 495671 w 6858000"/>
              <a:gd name="connsiteY4579" fmla="*/ 266609 h 7600950"/>
              <a:gd name="connsiteX4580" fmla="*/ 495671 w 6858000"/>
              <a:gd name="connsiteY4580" fmla="*/ 603623 h 7600950"/>
              <a:gd name="connsiteX4581" fmla="*/ 488270 w 6858000"/>
              <a:gd name="connsiteY4581" fmla="*/ 616444 h 7600950"/>
              <a:gd name="connsiteX4582" fmla="*/ 196405 w 6858000"/>
              <a:gd name="connsiteY4582" fmla="*/ 784958 h 7600950"/>
              <a:gd name="connsiteX4583" fmla="*/ 189005 w 6858000"/>
              <a:gd name="connsiteY4583" fmla="*/ 786939 h 7600950"/>
              <a:gd name="connsiteX4584" fmla="*/ 181603 w 6858000"/>
              <a:gd name="connsiteY4584" fmla="*/ 784958 h 7600950"/>
              <a:gd name="connsiteX4585" fmla="*/ 0 w 6858000"/>
              <a:gd name="connsiteY4585" fmla="*/ 2480106 h 7600950"/>
              <a:gd name="connsiteX4586" fmla="*/ 0 w 6858000"/>
              <a:gd name="connsiteY4586" fmla="*/ 2445925 h 7600950"/>
              <a:gd name="connsiteX4587" fmla="*/ 174202 w 6858000"/>
              <a:gd name="connsiteY4587" fmla="*/ 2546505 h 7600950"/>
              <a:gd name="connsiteX4588" fmla="*/ 174202 w 6858000"/>
              <a:gd name="connsiteY4588" fmla="*/ 2243657 h 7600950"/>
              <a:gd name="connsiteX4589" fmla="*/ 0 w 6858000"/>
              <a:gd name="connsiteY4589" fmla="*/ 2143087 h 7600950"/>
              <a:gd name="connsiteX4590" fmla="*/ 0 w 6858000"/>
              <a:gd name="connsiteY4590" fmla="*/ 2108899 h 7600950"/>
              <a:gd name="connsiteX4591" fmla="*/ 189004 w 6858000"/>
              <a:gd name="connsiteY4591" fmla="*/ 2218015 h 7600950"/>
              <a:gd name="connsiteX4592" fmla="*/ 451267 w 6858000"/>
              <a:gd name="connsiteY4592" fmla="*/ 2066605 h 7600950"/>
              <a:gd name="connsiteX4593" fmla="*/ 323352 w 6858000"/>
              <a:gd name="connsiteY4593" fmla="*/ 1992750 h 7600950"/>
              <a:gd name="connsiteX4594" fmla="*/ 196405 w 6858000"/>
              <a:gd name="connsiteY4594" fmla="*/ 2066045 h 7600950"/>
              <a:gd name="connsiteX4595" fmla="*/ 189005 w 6858000"/>
              <a:gd name="connsiteY4595" fmla="*/ 2068026 h 7600950"/>
              <a:gd name="connsiteX4596" fmla="*/ 181604 w 6858000"/>
              <a:gd name="connsiteY4596" fmla="*/ 2066045 h 7600950"/>
              <a:gd name="connsiteX4597" fmla="*/ 54658 w 6858000"/>
              <a:gd name="connsiteY4597" fmla="*/ 1992750 h 7600950"/>
              <a:gd name="connsiteX4598" fmla="*/ 0 w 6858000"/>
              <a:gd name="connsiteY4598" fmla="*/ 2024308 h 7600950"/>
              <a:gd name="connsiteX4599" fmla="*/ 0 w 6858000"/>
              <a:gd name="connsiteY4599" fmla="*/ 1990126 h 7600950"/>
              <a:gd name="connsiteX4600" fmla="*/ 25057 w 6858000"/>
              <a:gd name="connsiteY4600" fmla="*/ 1975659 h 7600950"/>
              <a:gd name="connsiteX4601" fmla="*/ 0 w 6858000"/>
              <a:gd name="connsiteY4601" fmla="*/ 1961192 h 7600950"/>
              <a:gd name="connsiteX4602" fmla="*/ 0 w 6858000"/>
              <a:gd name="connsiteY4602" fmla="*/ 1927011 h 7600950"/>
              <a:gd name="connsiteX4603" fmla="*/ 54657 w 6858000"/>
              <a:gd name="connsiteY4603" fmla="*/ 1958569 h 7600950"/>
              <a:gd name="connsiteX4604" fmla="*/ 174202 w 6858000"/>
              <a:gd name="connsiteY4604" fmla="*/ 1889546 h 7600950"/>
              <a:gd name="connsiteX4605" fmla="*/ 174202 w 6858000"/>
              <a:gd name="connsiteY4605" fmla="*/ 1724743 h 7600950"/>
              <a:gd name="connsiteX4606" fmla="*/ 0 w 6858000"/>
              <a:gd name="connsiteY4606" fmla="*/ 1624173 h 7600950"/>
              <a:gd name="connsiteX4607" fmla="*/ 0 w 6858000"/>
              <a:gd name="connsiteY4607" fmla="*/ 1589986 h 7600950"/>
              <a:gd name="connsiteX4608" fmla="*/ 189004 w 6858000"/>
              <a:gd name="connsiteY4608" fmla="*/ 1699102 h 7600950"/>
              <a:gd name="connsiteX4609" fmla="*/ 451267 w 6858000"/>
              <a:gd name="connsiteY4609" fmla="*/ 1547692 h 7600950"/>
              <a:gd name="connsiteX4610" fmla="*/ 323352 w 6858000"/>
              <a:gd name="connsiteY4610" fmla="*/ 1473836 h 7600950"/>
              <a:gd name="connsiteX4611" fmla="*/ 196405 w 6858000"/>
              <a:gd name="connsiteY4611" fmla="*/ 1547132 h 7600950"/>
              <a:gd name="connsiteX4612" fmla="*/ 189005 w 6858000"/>
              <a:gd name="connsiteY4612" fmla="*/ 1549112 h 7600950"/>
              <a:gd name="connsiteX4613" fmla="*/ 181604 w 6858000"/>
              <a:gd name="connsiteY4613" fmla="*/ 1547132 h 7600950"/>
              <a:gd name="connsiteX4614" fmla="*/ 54658 w 6858000"/>
              <a:gd name="connsiteY4614" fmla="*/ 1473836 h 7600950"/>
              <a:gd name="connsiteX4615" fmla="*/ 0 w 6858000"/>
              <a:gd name="connsiteY4615" fmla="*/ 1505395 h 7600950"/>
              <a:gd name="connsiteX4616" fmla="*/ 0 w 6858000"/>
              <a:gd name="connsiteY4616" fmla="*/ 1471214 h 7600950"/>
              <a:gd name="connsiteX4617" fmla="*/ 25057 w 6858000"/>
              <a:gd name="connsiteY4617" fmla="*/ 1456746 h 7600950"/>
              <a:gd name="connsiteX4618" fmla="*/ 0 w 6858000"/>
              <a:gd name="connsiteY4618" fmla="*/ 1442279 h 7600950"/>
              <a:gd name="connsiteX4619" fmla="*/ 0 w 6858000"/>
              <a:gd name="connsiteY4619" fmla="*/ 1408097 h 7600950"/>
              <a:gd name="connsiteX4620" fmla="*/ 54657 w 6858000"/>
              <a:gd name="connsiteY4620" fmla="*/ 1439655 h 7600950"/>
              <a:gd name="connsiteX4621" fmla="*/ 174202 w 6858000"/>
              <a:gd name="connsiteY4621" fmla="*/ 1370633 h 7600950"/>
              <a:gd name="connsiteX4622" fmla="*/ 174202 w 6858000"/>
              <a:gd name="connsiteY4622" fmla="*/ 1205830 h 7600950"/>
              <a:gd name="connsiteX4623" fmla="*/ 0 w 6858000"/>
              <a:gd name="connsiteY4623" fmla="*/ 1105260 h 7600950"/>
              <a:gd name="connsiteX4624" fmla="*/ 0 w 6858000"/>
              <a:gd name="connsiteY4624" fmla="*/ 1071072 h 7600950"/>
              <a:gd name="connsiteX4625" fmla="*/ 189004 w 6858000"/>
              <a:gd name="connsiteY4625" fmla="*/ 1180188 h 7600950"/>
              <a:gd name="connsiteX4626" fmla="*/ 451267 w 6858000"/>
              <a:gd name="connsiteY4626" fmla="*/ 1028778 h 7600950"/>
              <a:gd name="connsiteX4627" fmla="*/ 189005 w 6858000"/>
              <a:gd name="connsiteY4627" fmla="*/ 877353 h 7600950"/>
              <a:gd name="connsiteX4628" fmla="*/ 0 w 6858000"/>
              <a:gd name="connsiteY4628" fmla="*/ 986481 h 7600950"/>
              <a:gd name="connsiteX4629" fmla="*/ 0 w 6858000"/>
              <a:gd name="connsiteY4629" fmla="*/ 952300 h 7600950"/>
              <a:gd name="connsiteX4630" fmla="*/ 181604 w 6858000"/>
              <a:gd name="connsiteY4630" fmla="*/ 847446 h 7600950"/>
              <a:gd name="connsiteX4631" fmla="*/ 196405 w 6858000"/>
              <a:gd name="connsiteY4631" fmla="*/ 847446 h 7600950"/>
              <a:gd name="connsiteX4632" fmla="*/ 488270 w 6858000"/>
              <a:gd name="connsiteY4632" fmla="*/ 1015961 h 7600950"/>
              <a:gd name="connsiteX4633" fmla="*/ 489575 w 6858000"/>
              <a:gd name="connsiteY4633" fmla="*/ 1018221 h 7600950"/>
              <a:gd name="connsiteX4634" fmla="*/ 493690 w 6858000"/>
              <a:gd name="connsiteY4634" fmla="*/ 1021382 h 7600950"/>
              <a:gd name="connsiteX4635" fmla="*/ 494367 w 6858000"/>
              <a:gd name="connsiteY4635" fmla="*/ 1026521 h 7600950"/>
              <a:gd name="connsiteX4636" fmla="*/ 495672 w 6858000"/>
              <a:gd name="connsiteY4636" fmla="*/ 1028782 h 7600950"/>
              <a:gd name="connsiteX4637" fmla="*/ 495672 w 6858000"/>
              <a:gd name="connsiteY4637" fmla="*/ 1365796 h 7600950"/>
              <a:gd name="connsiteX4638" fmla="*/ 488270 w 6858000"/>
              <a:gd name="connsiteY4638" fmla="*/ 1378617 h 7600950"/>
              <a:gd name="connsiteX4639" fmla="*/ 352953 w 6858000"/>
              <a:gd name="connsiteY4639" fmla="*/ 1456746 h 7600950"/>
              <a:gd name="connsiteX4640" fmla="*/ 488270 w 6858000"/>
              <a:gd name="connsiteY4640" fmla="*/ 1534875 h 7600950"/>
              <a:gd name="connsiteX4641" fmla="*/ 489575 w 6858000"/>
              <a:gd name="connsiteY4641" fmla="*/ 1537134 h 7600950"/>
              <a:gd name="connsiteX4642" fmla="*/ 493690 w 6858000"/>
              <a:gd name="connsiteY4642" fmla="*/ 1540296 h 7600950"/>
              <a:gd name="connsiteX4643" fmla="*/ 494367 w 6858000"/>
              <a:gd name="connsiteY4643" fmla="*/ 1545435 h 7600950"/>
              <a:gd name="connsiteX4644" fmla="*/ 495672 w 6858000"/>
              <a:gd name="connsiteY4644" fmla="*/ 1547696 h 7600950"/>
              <a:gd name="connsiteX4645" fmla="*/ 495672 w 6858000"/>
              <a:gd name="connsiteY4645" fmla="*/ 1884710 h 7600950"/>
              <a:gd name="connsiteX4646" fmla="*/ 488270 w 6858000"/>
              <a:gd name="connsiteY4646" fmla="*/ 1897531 h 7600950"/>
              <a:gd name="connsiteX4647" fmla="*/ 352953 w 6858000"/>
              <a:gd name="connsiteY4647" fmla="*/ 1975659 h 7600950"/>
              <a:gd name="connsiteX4648" fmla="*/ 488270 w 6858000"/>
              <a:gd name="connsiteY4648" fmla="*/ 2053788 h 7600950"/>
              <a:gd name="connsiteX4649" fmla="*/ 489575 w 6858000"/>
              <a:gd name="connsiteY4649" fmla="*/ 2056048 h 7600950"/>
              <a:gd name="connsiteX4650" fmla="*/ 493690 w 6858000"/>
              <a:gd name="connsiteY4650" fmla="*/ 2059209 h 7600950"/>
              <a:gd name="connsiteX4651" fmla="*/ 494367 w 6858000"/>
              <a:gd name="connsiteY4651" fmla="*/ 2064348 h 7600950"/>
              <a:gd name="connsiteX4652" fmla="*/ 495672 w 6858000"/>
              <a:gd name="connsiteY4652" fmla="*/ 2066610 h 7600950"/>
              <a:gd name="connsiteX4653" fmla="*/ 495672 w 6858000"/>
              <a:gd name="connsiteY4653" fmla="*/ 2403623 h 7600950"/>
              <a:gd name="connsiteX4654" fmla="*/ 488270 w 6858000"/>
              <a:gd name="connsiteY4654" fmla="*/ 2416444 h 7600950"/>
              <a:gd name="connsiteX4655" fmla="*/ 196405 w 6858000"/>
              <a:gd name="connsiteY4655" fmla="*/ 2584959 h 7600950"/>
              <a:gd name="connsiteX4656" fmla="*/ 189005 w 6858000"/>
              <a:gd name="connsiteY4656" fmla="*/ 2586939 h 7600950"/>
              <a:gd name="connsiteX4657" fmla="*/ 181604 w 6858000"/>
              <a:gd name="connsiteY4657" fmla="*/ 2584959 h 7600950"/>
              <a:gd name="connsiteX4658" fmla="*/ 0 w 6858000"/>
              <a:gd name="connsiteY4658" fmla="*/ 4280103 h 7600950"/>
              <a:gd name="connsiteX4659" fmla="*/ 0 w 6858000"/>
              <a:gd name="connsiteY4659" fmla="*/ 4245921 h 7600950"/>
              <a:gd name="connsiteX4660" fmla="*/ 174200 w 6858000"/>
              <a:gd name="connsiteY4660" fmla="*/ 4346501 h 7600950"/>
              <a:gd name="connsiteX4661" fmla="*/ 174201 w 6858000"/>
              <a:gd name="connsiteY4661" fmla="*/ 4043653 h 7600950"/>
              <a:gd name="connsiteX4662" fmla="*/ 0 w 6858000"/>
              <a:gd name="connsiteY4662" fmla="*/ 3943084 h 7600950"/>
              <a:gd name="connsiteX4663" fmla="*/ 0 w 6858000"/>
              <a:gd name="connsiteY4663" fmla="*/ 3908896 h 7600950"/>
              <a:gd name="connsiteX4664" fmla="*/ 189002 w 6858000"/>
              <a:gd name="connsiteY4664" fmla="*/ 4018011 h 7600950"/>
              <a:gd name="connsiteX4665" fmla="*/ 451265 w 6858000"/>
              <a:gd name="connsiteY4665" fmla="*/ 3866602 h 7600950"/>
              <a:gd name="connsiteX4666" fmla="*/ 323350 w 6858000"/>
              <a:gd name="connsiteY4666" fmla="*/ 3792745 h 7600950"/>
              <a:gd name="connsiteX4667" fmla="*/ 196403 w 6858000"/>
              <a:gd name="connsiteY4667" fmla="*/ 3866042 h 7600950"/>
              <a:gd name="connsiteX4668" fmla="*/ 189003 w 6858000"/>
              <a:gd name="connsiteY4668" fmla="*/ 3868021 h 7600950"/>
              <a:gd name="connsiteX4669" fmla="*/ 181602 w 6858000"/>
              <a:gd name="connsiteY4669" fmla="*/ 3866042 h 7600950"/>
              <a:gd name="connsiteX4670" fmla="*/ 54656 w 6858000"/>
              <a:gd name="connsiteY4670" fmla="*/ 3792745 h 7600950"/>
              <a:gd name="connsiteX4671" fmla="*/ 0 w 6858000"/>
              <a:gd name="connsiteY4671" fmla="*/ 3824303 h 7600950"/>
              <a:gd name="connsiteX4672" fmla="*/ 0 w 6858000"/>
              <a:gd name="connsiteY4672" fmla="*/ 3790120 h 7600950"/>
              <a:gd name="connsiteX4673" fmla="*/ 25055 w 6858000"/>
              <a:gd name="connsiteY4673" fmla="*/ 3775654 h 7600950"/>
              <a:gd name="connsiteX4674" fmla="*/ 0 w 6858000"/>
              <a:gd name="connsiteY4674" fmla="*/ 3761188 h 7600950"/>
              <a:gd name="connsiteX4675" fmla="*/ 0 w 6858000"/>
              <a:gd name="connsiteY4675" fmla="*/ 3727008 h 7600950"/>
              <a:gd name="connsiteX4676" fmla="*/ 54655 w 6858000"/>
              <a:gd name="connsiteY4676" fmla="*/ 3758565 h 7600950"/>
              <a:gd name="connsiteX4677" fmla="*/ 174201 w 6858000"/>
              <a:gd name="connsiteY4677" fmla="*/ 3689542 h 7600950"/>
              <a:gd name="connsiteX4678" fmla="*/ 174201 w 6858000"/>
              <a:gd name="connsiteY4678" fmla="*/ 3524739 h 7600950"/>
              <a:gd name="connsiteX4679" fmla="*/ 0 w 6858000"/>
              <a:gd name="connsiteY4679" fmla="*/ 3424172 h 7600950"/>
              <a:gd name="connsiteX4680" fmla="*/ 0 w 6858000"/>
              <a:gd name="connsiteY4680" fmla="*/ 3389987 h 7600950"/>
              <a:gd name="connsiteX4681" fmla="*/ 189002 w 6858000"/>
              <a:gd name="connsiteY4681" fmla="*/ 3499102 h 7600950"/>
              <a:gd name="connsiteX4682" fmla="*/ 451265 w 6858000"/>
              <a:gd name="connsiteY4682" fmla="*/ 3347692 h 7600950"/>
              <a:gd name="connsiteX4683" fmla="*/ 323350 w 6858000"/>
              <a:gd name="connsiteY4683" fmla="*/ 3273836 h 7600950"/>
              <a:gd name="connsiteX4684" fmla="*/ 196403 w 6858000"/>
              <a:gd name="connsiteY4684" fmla="*/ 3347132 h 7600950"/>
              <a:gd name="connsiteX4685" fmla="*/ 189003 w 6858000"/>
              <a:gd name="connsiteY4685" fmla="*/ 3349112 h 7600950"/>
              <a:gd name="connsiteX4686" fmla="*/ 181602 w 6858000"/>
              <a:gd name="connsiteY4686" fmla="*/ 3347132 h 7600950"/>
              <a:gd name="connsiteX4687" fmla="*/ 54656 w 6858000"/>
              <a:gd name="connsiteY4687" fmla="*/ 3273836 h 7600950"/>
              <a:gd name="connsiteX4688" fmla="*/ 0 w 6858000"/>
              <a:gd name="connsiteY4688" fmla="*/ 3305394 h 7600950"/>
              <a:gd name="connsiteX4689" fmla="*/ 0 w 6858000"/>
              <a:gd name="connsiteY4689" fmla="*/ 3271212 h 7600950"/>
              <a:gd name="connsiteX4690" fmla="*/ 25055 w 6858000"/>
              <a:gd name="connsiteY4690" fmla="*/ 3256746 h 7600950"/>
              <a:gd name="connsiteX4691" fmla="*/ 0 w 6858000"/>
              <a:gd name="connsiteY4691" fmla="*/ 3242280 h 7600950"/>
              <a:gd name="connsiteX4692" fmla="*/ 0 w 6858000"/>
              <a:gd name="connsiteY4692" fmla="*/ 3208098 h 7600950"/>
              <a:gd name="connsiteX4693" fmla="*/ 54655 w 6858000"/>
              <a:gd name="connsiteY4693" fmla="*/ 3239655 h 7600950"/>
              <a:gd name="connsiteX4694" fmla="*/ 174201 w 6858000"/>
              <a:gd name="connsiteY4694" fmla="*/ 3170633 h 7600950"/>
              <a:gd name="connsiteX4695" fmla="*/ 174201 w 6858000"/>
              <a:gd name="connsiteY4695" fmla="*/ 3005830 h 7600950"/>
              <a:gd name="connsiteX4696" fmla="*/ 0 w 6858000"/>
              <a:gd name="connsiteY4696" fmla="*/ 2905261 h 7600950"/>
              <a:gd name="connsiteX4697" fmla="*/ 0 w 6858000"/>
              <a:gd name="connsiteY4697" fmla="*/ 2871073 h 7600950"/>
              <a:gd name="connsiteX4698" fmla="*/ 189002 w 6858000"/>
              <a:gd name="connsiteY4698" fmla="*/ 2980188 h 7600950"/>
              <a:gd name="connsiteX4699" fmla="*/ 451265 w 6858000"/>
              <a:gd name="connsiteY4699" fmla="*/ 2828778 h 7600950"/>
              <a:gd name="connsiteX4700" fmla="*/ 189003 w 6858000"/>
              <a:gd name="connsiteY4700" fmla="*/ 2677353 h 7600950"/>
              <a:gd name="connsiteX4701" fmla="*/ 0 w 6858000"/>
              <a:gd name="connsiteY4701" fmla="*/ 2786480 h 7600950"/>
              <a:gd name="connsiteX4702" fmla="*/ 0 w 6858000"/>
              <a:gd name="connsiteY4702" fmla="*/ 2752298 h 7600950"/>
              <a:gd name="connsiteX4703" fmla="*/ 181602 w 6858000"/>
              <a:gd name="connsiteY4703" fmla="*/ 2647446 h 7600950"/>
              <a:gd name="connsiteX4704" fmla="*/ 196403 w 6858000"/>
              <a:gd name="connsiteY4704" fmla="*/ 2647446 h 7600950"/>
              <a:gd name="connsiteX4705" fmla="*/ 488269 w 6858000"/>
              <a:gd name="connsiteY4705" fmla="*/ 2815961 h 7600950"/>
              <a:gd name="connsiteX4706" fmla="*/ 489573 w 6858000"/>
              <a:gd name="connsiteY4706" fmla="*/ 2818221 h 7600950"/>
              <a:gd name="connsiteX4707" fmla="*/ 493689 w 6858000"/>
              <a:gd name="connsiteY4707" fmla="*/ 2821382 h 7600950"/>
              <a:gd name="connsiteX4708" fmla="*/ 494365 w 6858000"/>
              <a:gd name="connsiteY4708" fmla="*/ 2826521 h 7600950"/>
              <a:gd name="connsiteX4709" fmla="*/ 495670 w 6858000"/>
              <a:gd name="connsiteY4709" fmla="*/ 2828782 h 7600950"/>
              <a:gd name="connsiteX4710" fmla="*/ 495670 w 6858000"/>
              <a:gd name="connsiteY4710" fmla="*/ 3165796 h 7600950"/>
              <a:gd name="connsiteX4711" fmla="*/ 488269 w 6858000"/>
              <a:gd name="connsiteY4711" fmla="*/ 3178617 h 7600950"/>
              <a:gd name="connsiteX4712" fmla="*/ 352951 w 6858000"/>
              <a:gd name="connsiteY4712" fmla="*/ 3256746 h 7600950"/>
              <a:gd name="connsiteX4713" fmla="*/ 488269 w 6858000"/>
              <a:gd name="connsiteY4713" fmla="*/ 3334875 h 7600950"/>
              <a:gd name="connsiteX4714" fmla="*/ 489573 w 6858000"/>
              <a:gd name="connsiteY4714" fmla="*/ 3337134 h 7600950"/>
              <a:gd name="connsiteX4715" fmla="*/ 493689 w 6858000"/>
              <a:gd name="connsiteY4715" fmla="*/ 3340296 h 7600950"/>
              <a:gd name="connsiteX4716" fmla="*/ 494365 w 6858000"/>
              <a:gd name="connsiteY4716" fmla="*/ 3345435 h 7600950"/>
              <a:gd name="connsiteX4717" fmla="*/ 495670 w 6858000"/>
              <a:gd name="connsiteY4717" fmla="*/ 3347696 h 7600950"/>
              <a:gd name="connsiteX4718" fmla="*/ 495670 w 6858000"/>
              <a:gd name="connsiteY4718" fmla="*/ 3684706 h 7600950"/>
              <a:gd name="connsiteX4719" fmla="*/ 488269 w 6858000"/>
              <a:gd name="connsiteY4719" fmla="*/ 3697527 h 7600950"/>
              <a:gd name="connsiteX4720" fmla="*/ 352951 w 6858000"/>
              <a:gd name="connsiteY4720" fmla="*/ 3775654 h 7600950"/>
              <a:gd name="connsiteX4721" fmla="*/ 488269 w 6858000"/>
              <a:gd name="connsiteY4721" fmla="*/ 3853785 h 7600950"/>
              <a:gd name="connsiteX4722" fmla="*/ 489573 w 6858000"/>
              <a:gd name="connsiteY4722" fmla="*/ 3856043 h 7600950"/>
              <a:gd name="connsiteX4723" fmla="*/ 493689 w 6858000"/>
              <a:gd name="connsiteY4723" fmla="*/ 3859206 h 7600950"/>
              <a:gd name="connsiteX4724" fmla="*/ 494365 w 6858000"/>
              <a:gd name="connsiteY4724" fmla="*/ 3864345 h 7600950"/>
              <a:gd name="connsiteX4725" fmla="*/ 495670 w 6858000"/>
              <a:gd name="connsiteY4725" fmla="*/ 3866607 h 7600950"/>
              <a:gd name="connsiteX4726" fmla="*/ 495670 w 6858000"/>
              <a:gd name="connsiteY4726" fmla="*/ 4203619 h 7600950"/>
              <a:gd name="connsiteX4727" fmla="*/ 488269 w 6858000"/>
              <a:gd name="connsiteY4727" fmla="*/ 4216440 h 7600950"/>
              <a:gd name="connsiteX4728" fmla="*/ 196403 w 6858000"/>
              <a:gd name="connsiteY4728" fmla="*/ 4384954 h 7600950"/>
              <a:gd name="connsiteX4729" fmla="*/ 189003 w 6858000"/>
              <a:gd name="connsiteY4729" fmla="*/ 4386934 h 7600950"/>
              <a:gd name="connsiteX4730" fmla="*/ 181602 w 6858000"/>
              <a:gd name="connsiteY4730" fmla="*/ 4384954 h 7600950"/>
              <a:gd name="connsiteX4731" fmla="*/ 0 w 6858000"/>
              <a:gd name="connsiteY4731" fmla="*/ 6080099 h 7600950"/>
              <a:gd name="connsiteX4732" fmla="*/ 0 w 6858000"/>
              <a:gd name="connsiteY4732" fmla="*/ 6045917 h 7600950"/>
              <a:gd name="connsiteX4733" fmla="*/ 174202 w 6858000"/>
              <a:gd name="connsiteY4733" fmla="*/ 6146498 h 7600950"/>
              <a:gd name="connsiteX4734" fmla="*/ 174202 w 6858000"/>
              <a:gd name="connsiteY4734" fmla="*/ 5843650 h 7600950"/>
              <a:gd name="connsiteX4735" fmla="*/ 0 w 6858000"/>
              <a:gd name="connsiteY4735" fmla="*/ 5743080 h 7600950"/>
              <a:gd name="connsiteX4736" fmla="*/ 0 w 6858000"/>
              <a:gd name="connsiteY4736" fmla="*/ 5708891 h 7600950"/>
              <a:gd name="connsiteX4737" fmla="*/ 189004 w 6858000"/>
              <a:gd name="connsiteY4737" fmla="*/ 5818009 h 7600950"/>
              <a:gd name="connsiteX4738" fmla="*/ 451267 w 6858000"/>
              <a:gd name="connsiteY4738" fmla="*/ 5666598 h 7600950"/>
              <a:gd name="connsiteX4739" fmla="*/ 323352 w 6858000"/>
              <a:gd name="connsiteY4739" fmla="*/ 5592743 h 7600950"/>
              <a:gd name="connsiteX4740" fmla="*/ 196405 w 6858000"/>
              <a:gd name="connsiteY4740" fmla="*/ 5666038 h 7600950"/>
              <a:gd name="connsiteX4741" fmla="*/ 189005 w 6858000"/>
              <a:gd name="connsiteY4741" fmla="*/ 5668019 h 7600950"/>
              <a:gd name="connsiteX4742" fmla="*/ 181604 w 6858000"/>
              <a:gd name="connsiteY4742" fmla="*/ 5666038 h 7600950"/>
              <a:gd name="connsiteX4743" fmla="*/ 54658 w 6858000"/>
              <a:gd name="connsiteY4743" fmla="*/ 5592743 h 7600950"/>
              <a:gd name="connsiteX4744" fmla="*/ 0 w 6858000"/>
              <a:gd name="connsiteY4744" fmla="*/ 5624301 h 7600950"/>
              <a:gd name="connsiteX4745" fmla="*/ 0 w 6858000"/>
              <a:gd name="connsiteY4745" fmla="*/ 5590120 h 7600950"/>
              <a:gd name="connsiteX4746" fmla="*/ 25057 w 6858000"/>
              <a:gd name="connsiteY4746" fmla="*/ 5575653 h 7600950"/>
              <a:gd name="connsiteX4747" fmla="*/ 0 w 6858000"/>
              <a:gd name="connsiteY4747" fmla="*/ 5561186 h 7600950"/>
              <a:gd name="connsiteX4748" fmla="*/ 0 w 6858000"/>
              <a:gd name="connsiteY4748" fmla="*/ 5527004 h 7600950"/>
              <a:gd name="connsiteX4749" fmla="*/ 54657 w 6858000"/>
              <a:gd name="connsiteY4749" fmla="*/ 5558562 h 7600950"/>
              <a:gd name="connsiteX4750" fmla="*/ 174202 w 6858000"/>
              <a:gd name="connsiteY4750" fmla="*/ 5489540 h 7600950"/>
              <a:gd name="connsiteX4751" fmla="*/ 174202 w 6858000"/>
              <a:gd name="connsiteY4751" fmla="*/ 5324737 h 7600950"/>
              <a:gd name="connsiteX4752" fmla="*/ 0 w 6858000"/>
              <a:gd name="connsiteY4752" fmla="*/ 5224167 h 7600950"/>
              <a:gd name="connsiteX4753" fmla="*/ 0 w 6858000"/>
              <a:gd name="connsiteY4753" fmla="*/ 5189978 h 7600950"/>
              <a:gd name="connsiteX4754" fmla="*/ 189004 w 6858000"/>
              <a:gd name="connsiteY4754" fmla="*/ 5299096 h 7600950"/>
              <a:gd name="connsiteX4755" fmla="*/ 451267 w 6858000"/>
              <a:gd name="connsiteY4755" fmla="*/ 5147685 h 7600950"/>
              <a:gd name="connsiteX4756" fmla="*/ 323352 w 6858000"/>
              <a:gd name="connsiteY4756" fmla="*/ 5073830 h 7600950"/>
              <a:gd name="connsiteX4757" fmla="*/ 196405 w 6858000"/>
              <a:gd name="connsiteY4757" fmla="*/ 5147125 h 7600950"/>
              <a:gd name="connsiteX4758" fmla="*/ 189005 w 6858000"/>
              <a:gd name="connsiteY4758" fmla="*/ 5149105 h 7600950"/>
              <a:gd name="connsiteX4759" fmla="*/ 181604 w 6858000"/>
              <a:gd name="connsiteY4759" fmla="*/ 5147125 h 7600950"/>
              <a:gd name="connsiteX4760" fmla="*/ 54658 w 6858000"/>
              <a:gd name="connsiteY4760" fmla="*/ 5073830 h 7600950"/>
              <a:gd name="connsiteX4761" fmla="*/ 0 w 6858000"/>
              <a:gd name="connsiteY4761" fmla="*/ 5105388 h 7600950"/>
              <a:gd name="connsiteX4762" fmla="*/ 0 w 6858000"/>
              <a:gd name="connsiteY4762" fmla="*/ 5071207 h 7600950"/>
              <a:gd name="connsiteX4763" fmla="*/ 25057 w 6858000"/>
              <a:gd name="connsiteY4763" fmla="*/ 5056740 h 7600950"/>
              <a:gd name="connsiteX4764" fmla="*/ 0 w 6858000"/>
              <a:gd name="connsiteY4764" fmla="*/ 5042273 h 7600950"/>
              <a:gd name="connsiteX4765" fmla="*/ 0 w 6858000"/>
              <a:gd name="connsiteY4765" fmla="*/ 5008091 h 7600950"/>
              <a:gd name="connsiteX4766" fmla="*/ 54657 w 6858000"/>
              <a:gd name="connsiteY4766" fmla="*/ 5039649 h 7600950"/>
              <a:gd name="connsiteX4767" fmla="*/ 174202 w 6858000"/>
              <a:gd name="connsiteY4767" fmla="*/ 4970626 h 7600950"/>
              <a:gd name="connsiteX4768" fmla="*/ 174202 w 6858000"/>
              <a:gd name="connsiteY4768" fmla="*/ 4805823 h 7600950"/>
              <a:gd name="connsiteX4769" fmla="*/ 0 w 6858000"/>
              <a:gd name="connsiteY4769" fmla="*/ 4705253 h 7600950"/>
              <a:gd name="connsiteX4770" fmla="*/ 0 w 6858000"/>
              <a:gd name="connsiteY4770" fmla="*/ 4671065 h 7600950"/>
              <a:gd name="connsiteX4771" fmla="*/ 189004 w 6858000"/>
              <a:gd name="connsiteY4771" fmla="*/ 4780182 h 7600950"/>
              <a:gd name="connsiteX4772" fmla="*/ 451267 w 6858000"/>
              <a:gd name="connsiteY4772" fmla="*/ 4628772 h 7600950"/>
              <a:gd name="connsiteX4773" fmla="*/ 189005 w 6858000"/>
              <a:gd name="connsiteY4773" fmla="*/ 4477346 h 7600950"/>
              <a:gd name="connsiteX4774" fmla="*/ 0 w 6858000"/>
              <a:gd name="connsiteY4774" fmla="*/ 4586475 h 7600950"/>
              <a:gd name="connsiteX4775" fmla="*/ 0 w 6858000"/>
              <a:gd name="connsiteY4775" fmla="*/ 4552293 h 7600950"/>
              <a:gd name="connsiteX4776" fmla="*/ 181604 w 6858000"/>
              <a:gd name="connsiteY4776" fmla="*/ 4447440 h 7600950"/>
              <a:gd name="connsiteX4777" fmla="*/ 196405 w 6858000"/>
              <a:gd name="connsiteY4777" fmla="*/ 4447440 h 7600950"/>
              <a:gd name="connsiteX4778" fmla="*/ 488270 w 6858000"/>
              <a:gd name="connsiteY4778" fmla="*/ 4615955 h 7600950"/>
              <a:gd name="connsiteX4779" fmla="*/ 489575 w 6858000"/>
              <a:gd name="connsiteY4779" fmla="*/ 4618214 h 7600950"/>
              <a:gd name="connsiteX4780" fmla="*/ 493690 w 6858000"/>
              <a:gd name="connsiteY4780" fmla="*/ 4621376 h 7600950"/>
              <a:gd name="connsiteX4781" fmla="*/ 494367 w 6858000"/>
              <a:gd name="connsiteY4781" fmla="*/ 4626515 h 7600950"/>
              <a:gd name="connsiteX4782" fmla="*/ 495672 w 6858000"/>
              <a:gd name="connsiteY4782" fmla="*/ 4628776 h 7600950"/>
              <a:gd name="connsiteX4783" fmla="*/ 495672 w 6858000"/>
              <a:gd name="connsiteY4783" fmla="*/ 4965789 h 7600950"/>
              <a:gd name="connsiteX4784" fmla="*/ 488270 w 6858000"/>
              <a:gd name="connsiteY4784" fmla="*/ 4978611 h 7600950"/>
              <a:gd name="connsiteX4785" fmla="*/ 352953 w 6858000"/>
              <a:gd name="connsiteY4785" fmla="*/ 5056740 h 7600950"/>
              <a:gd name="connsiteX4786" fmla="*/ 488270 w 6858000"/>
              <a:gd name="connsiteY4786" fmla="*/ 5134868 h 7600950"/>
              <a:gd name="connsiteX4787" fmla="*/ 489575 w 6858000"/>
              <a:gd name="connsiteY4787" fmla="*/ 5137128 h 7600950"/>
              <a:gd name="connsiteX4788" fmla="*/ 493690 w 6858000"/>
              <a:gd name="connsiteY4788" fmla="*/ 5140290 h 7600950"/>
              <a:gd name="connsiteX4789" fmla="*/ 494367 w 6858000"/>
              <a:gd name="connsiteY4789" fmla="*/ 5145429 h 7600950"/>
              <a:gd name="connsiteX4790" fmla="*/ 495672 w 6858000"/>
              <a:gd name="connsiteY4790" fmla="*/ 5147690 h 7600950"/>
              <a:gd name="connsiteX4791" fmla="*/ 495672 w 6858000"/>
              <a:gd name="connsiteY4791" fmla="*/ 5484703 h 7600950"/>
              <a:gd name="connsiteX4792" fmla="*/ 488270 w 6858000"/>
              <a:gd name="connsiteY4792" fmla="*/ 5497524 h 7600950"/>
              <a:gd name="connsiteX4793" fmla="*/ 352953 w 6858000"/>
              <a:gd name="connsiteY4793" fmla="*/ 5575653 h 7600950"/>
              <a:gd name="connsiteX4794" fmla="*/ 488270 w 6858000"/>
              <a:gd name="connsiteY4794" fmla="*/ 5653782 h 7600950"/>
              <a:gd name="connsiteX4795" fmla="*/ 489575 w 6858000"/>
              <a:gd name="connsiteY4795" fmla="*/ 5656041 h 7600950"/>
              <a:gd name="connsiteX4796" fmla="*/ 493690 w 6858000"/>
              <a:gd name="connsiteY4796" fmla="*/ 5659203 h 7600950"/>
              <a:gd name="connsiteX4797" fmla="*/ 494367 w 6858000"/>
              <a:gd name="connsiteY4797" fmla="*/ 5664342 h 7600950"/>
              <a:gd name="connsiteX4798" fmla="*/ 495672 w 6858000"/>
              <a:gd name="connsiteY4798" fmla="*/ 5666603 h 7600950"/>
              <a:gd name="connsiteX4799" fmla="*/ 495672 w 6858000"/>
              <a:gd name="connsiteY4799" fmla="*/ 6003617 h 7600950"/>
              <a:gd name="connsiteX4800" fmla="*/ 488270 w 6858000"/>
              <a:gd name="connsiteY4800" fmla="*/ 6016438 h 7600950"/>
              <a:gd name="connsiteX4801" fmla="*/ 196405 w 6858000"/>
              <a:gd name="connsiteY4801" fmla="*/ 6184952 h 7600950"/>
              <a:gd name="connsiteX4802" fmla="*/ 189005 w 6858000"/>
              <a:gd name="connsiteY4802" fmla="*/ 6186932 h 7600950"/>
              <a:gd name="connsiteX4803" fmla="*/ 181604 w 6858000"/>
              <a:gd name="connsiteY4803" fmla="*/ 6184952 h 7600950"/>
              <a:gd name="connsiteX4804" fmla="*/ 0 w 6858000"/>
              <a:gd name="connsiteY4804" fmla="*/ 7424304 h 7600950"/>
              <a:gd name="connsiteX4805" fmla="*/ 0 w 6858000"/>
              <a:gd name="connsiteY4805" fmla="*/ 7390123 h 7600950"/>
              <a:gd name="connsiteX4806" fmla="*/ 25053 w 6858000"/>
              <a:gd name="connsiteY4806" fmla="*/ 7375658 h 7600950"/>
              <a:gd name="connsiteX4807" fmla="*/ 0 w 6858000"/>
              <a:gd name="connsiteY4807" fmla="*/ 7361193 h 7600950"/>
              <a:gd name="connsiteX4808" fmla="*/ 0 w 6858000"/>
              <a:gd name="connsiteY4808" fmla="*/ 7327011 h 7600950"/>
              <a:gd name="connsiteX4809" fmla="*/ 54653 w 6858000"/>
              <a:gd name="connsiteY4809" fmla="*/ 7358567 h 7600950"/>
              <a:gd name="connsiteX4810" fmla="*/ 174198 w 6858000"/>
              <a:gd name="connsiteY4810" fmla="*/ 7289545 h 7600950"/>
              <a:gd name="connsiteX4811" fmla="*/ 174198 w 6858000"/>
              <a:gd name="connsiteY4811" fmla="*/ 7124742 h 7600950"/>
              <a:gd name="connsiteX4812" fmla="*/ 0 w 6858000"/>
              <a:gd name="connsiteY4812" fmla="*/ 7024174 h 7600950"/>
              <a:gd name="connsiteX4813" fmla="*/ 0 w 6858000"/>
              <a:gd name="connsiteY4813" fmla="*/ 6989987 h 7600950"/>
              <a:gd name="connsiteX4814" fmla="*/ 189000 w 6858000"/>
              <a:gd name="connsiteY4814" fmla="*/ 7099101 h 7600950"/>
              <a:gd name="connsiteX4815" fmla="*/ 451263 w 6858000"/>
              <a:gd name="connsiteY4815" fmla="*/ 6947691 h 7600950"/>
              <a:gd name="connsiteX4816" fmla="*/ 323348 w 6858000"/>
              <a:gd name="connsiteY4816" fmla="*/ 6873835 h 7600950"/>
              <a:gd name="connsiteX4817" fmla="*/ 196401 w 6858000"/>
              <a:gd name="connsiteY4817" fmla="*/ 6947131 h 7600950"/>
              <a:gd name="connsiteX4818" fmla="*/ 189001 w 6858000"/>
              <a:gd name="connsiteY4818" fmla="*/ 6949111 h 7600950"/>
              <a:gd name="connsiteX4819" fmla="*/ 181599 w 6858000"/>
              <a:gd name="connsiteY4819" fmla="*/ 6947131 h 7600950"/>
              <a:gd name="connsiteX4820" fmla="*/ 54653 w 6858000"/>
              <a:gd name="connsiteY4820" fmla="*/ 6873835 h 7600950"/>
              <a:gd name="connsiteX4821" fmla="*/ 0 w 6858000"/>
              <a:gd name="connsiteY4821" fmla="*/ 6905391 h 7600950"/>
              <a:gd name="connsiteX4822" fmla="*/ 0 w 6858000"/>
              <a:gd name="connsiteY4822" fmla="*/ 6871210 h 7600950"/>
              <a:gd name="connsiteX4823" fmla="*/ 25053 w 6858000"/>
              <a:gd name="connsiteY4823" fmla="*/ 6856745 h 7600950"/>
              <a:gd name="connsiteX4824" fmla="*/ 0 w 6858000"/>
              <a:gd name="connsiteY4824" fmla="*/ 6842280 h 7600950"/>
              <a:gd name="connsiteX4825" fmla="*/ 0 w 6858000"/>
              <a:gd name="connsiteY4825" fmla="*/ 6808098 h 7600950"/>
              <a:gd name="connsiteX4826" fmla="*/ 54653 w 6858000"/>
              <a:gd name="connsiteY4826" fmla="*/ 6839654 h 7600950"/>
              <a:gd name="connsiteX4827" fmla="*/ 174198 w 6858000"/>
              <a:gd name="connsiteY4827" fmla="*/ 6770632 h 7600950"/>
              <a:gd name="connsiteX4828" fmla="*/ 174198 w 6858000"/>
              <a:gd name="connsiteY4828" fmla="*/ 6605829 h 7600950"/>
              <a:gd name="connsiteX4829" fmla="*/ 0 w 6858000"/>
              <a:gd name="connsiteY4829" fmla="*/ 6505260 h 7600950"/>
              <a:gd name="connsiteX4830" fmla="*/ 0 w 6858000"/>
              <a:gd name="connsiteY4830" fmla="*/ 6471073 h 7600950"/>
              <a:gd name="connsiteX4831" fmla="*/ 189000 w 6858000"/>
              <a:gd name="connsiteY4831" fmla="*/ 6580187 h 7600950"/>
              <a:gd name="connsiteX4832" fmla="*/ 451263 w 6858000"/>
              <a:gd name="connsiteY4832" fmla="*/ 6428777 h 7600950"/>
              <a:gd name="connsiteX4833" fmla="*/ 189001 w 6858000"/>
              <a:gd name="connsiteY4833" fmla="*/ 6277352 h 7600950"/>
              <a:gd name="connsiteX4834" fmla="*/ 0 w 6858000"/>
              <a:gd name="connsiteY4834" fmla="*/ 6386477 h 7600950"/>
              <a:gd name="connsiteX4835" fmla="*/ 0 w 6858000"/>
              <a:gd name="connsiteY4835" fmla="*/ 6352296 h 7600950"/>
              <a:gd name="connsiteX4836" fmla="*/ 181599 w 6858000"/>
              <a:gd name="connsiteY4836" fmla="*/ 6247445 h 7600950"/>
              <a:gd name="connsiteX4837" fmla="*/ 196401 w 6858000"/>
              <a:gd name="connsiteY4837" fmla="*/ 6247445 h 7600950"/>
              <a:gd name="connsiteX4838" fmla="*/ 488266 w 6858000"/>
              <a:gd name="connsiteY4838" fmla="*/ 6415960 h 7600950"/>
              <a:gd name="connsiteX4839" fmla="*/ 489571 w 6858000"/>
              <a:gd name="connsiteY4839" fmla="*/ 6418219 h 7600950"/>
              <a:gd name="connsiteX4840" fmla="*/ 493686 w 6858000"/>
              <a:gd name="connsiteY4840" fmla="*/ 6421381 h 7600950"/>
              <a:gd name="connsiteX4841" fmla="*/ 494363 w 6858000"/>
              <a:gd name="connsiteY4841" fmla="*/ 6426520 h 7600950"/>
              <a:gd name="connsiteX4842" fmla="*/ 495668 w 6858000"/>
              <a:gd name="connsiteY4842" fmla="*/ 6428781 h 7600950"/>
              <a:gd name="connsiteX4843" fmla="*/ 495668 w 6858000"/>
              <a:gd name="connsiteY4843" fmla="*/ 6765795 h 7600950"/>
              <a:gd name="connsiteX4844" fmla="*/ 488266 w 6858000"/>
              <a:gd name="connsiteY4844" fmla="*/ 6778616 h 7600950"/>
              <a:gd name="connsiteX4845" fmla="*/ 352949 w 6858000"/>
              <a:gd name="connsiteY4845" fmla="*/ 6856745 h 7600950"/>
              <a:gd name="connsiteX4846" fmla="*/ 488266 w 6858000"/>
              <a:gd name="connsiteY4846" fmla="*/ 6934874 h 7600950"/>
              <a:gd name="connsiteX4847" fmla="*/ 489571 w 6858000"/>
              <a:gd name="connsiteY4847" fmla="*/ 6937133 h 7600950"/>
              <a:gd name="connsiteX4848" fmla="*/ 493686 w 6858000"/>
              <a:gd name="connsiteY4848" fmla="*/ 6940295 h 7600950"/>
              <a:gd name="connsiteX4849" fmla="*/ 494363 w 6858000"/>
              <a:gd name="connsiteY4849" fmla="*/ 6945434 h 7600950"/>
              <a:gd name="connsiteX4850" fmla="*/ 495668 w 6858000"/>
              <a:gd name="connsiteY4850" fmla="*/ 6947695 h 7600950"/>
              <a:gd name="connsiteX4851" fmla="*/ 495668 w 6858000"/>
              <a:gd name="connsiteY4851" fmla="*/ 7284709 h 7600950"/>
              <a:gd name="connsiteX4852" fmla="*/ 488266 w 6858000"/>
              <a:gd name="connsiteY4852" fmla="*/ 7297530 h 7600950"/>
              <a:gd name="connsiteX4853" fmla="*/ 352949 w 6858000"/>
              <a:gd name="connsiteY4853" fmla="*/ 7375658 h 7600950"/>
              <a:gd name="connsiteX4854" fmla="*/ 488266 w 6858000"/>
              <a:gd name="connsiteY4854" fmla="*/ 7453787 h 7600950"/>
              <a:gd name="connsiteX4855" fmla="*/ 489571 w 6858000"/>
              <a:gd name="connsiteY4855" fmla="*/ 7456047 h 7600950"/>
              <a:gd name="connsiteX4856" fmla="*/ 493686 w 6858000"/>
              <a:gd name="connsiteY4856" fmla="*/ 7459208 h 7600950"/>
              <a:gd name="connsiteX4857" fmla="*/ 494363 w 6858000"/>
              <a:gd name="connsiteY4857" fmla="*/ 7464347 h 7600950"/>
              <a:gd name="connsiteX4858" fmla="*/ 495668 w 6858000"/>
              <a:gd name="connsiteY4858" fmla="*/ 7466609 h 7600950"/>
              <a:gd name="connsiteX4859" fmla="*/ 495668 w 6858000"/>
              <a:gd name="connsiteY4859" fmla="*/ 7600950 h 7600950"/>
              <a:gd name="connsiteX4860" fmla="*/ 466065 w 6858000"/>
              <a:gd name="connsiteY4860" fmla="*/ 7600950 h 7600950"/>
              <a:gd name="connsiteX4861" fmla="*/ 466065 w 6858000"/>
              <a:gd name="connsiteY4861" fmla="*/ 7492247 h 7600950"/>
              <a:gd name="connsiteX4862" fmla="*/ 277776 w 6858000"/>
              <a:gd name="connsiteY4862" fmla="*/ 7600950 h 7600950"/>
              <a:gd name="connsiteX4863" fmla="*/ 218557 w 6858000"/>
              <a:gd name="connsiteY4863" fmla="*/ 7600950 h 7600950"/>
              <a:gd name="connsiteX4864" fmla="*/ 451263 w 6858000"/>
              <a:gd name="connsiteY4864" fmla="*/ 7466604 h 7600950"/>
              <a:gd name="connsiteX4865" fmla="*/ 323348 w 6858000"/>
              <a:gd name="connsiteY4865" fmla="*/ 7392749 h 7600950"/>
              <a:gd name="connsiteX4866" fmla="*/ 196401 w 6858000"/>
              <a:gd name="connsiteY4866" fmla="*/ 7466044 h 7600950"/>
              <a:gd name="connsiteX4867" fmla="*/ 189001 w 6858000"/>
              <a:gd name="connsiteY4867" fmla="*/ 7468025 h 7600950"/>
              <a:gd name="connsiteX4868" fmla="*/ 181599 w 6858000"/>
              <a:gd name="connsiteY4868" fmla="*/ 7466044 h 7600950"/>
              <a:gd name="connsiteX4869" fmla="*/ 54653 w 6858000"/>
              <a:gd name="connsiteY4869" fmla="*/ 7392749 h 7600950"/>
              <a:gd name="connsiteX4870" fmla="*/ 0 w 6858000"/>
              <a:gd name="connsiteY4870" fmla="*/ 7543087 h 7600950"/>
              <a:gd name="connsiteX4871" fmla="*/ 0 w 6858000"/>
              <a:gd name="connsiteY4871" fmla="*/ 7508900 h 7600950"/>
              <a:gd name="connsiteX4872" fmla="*/ 159443 w 6858000"/>
              <a:gd name="connsiteY4872" fmla="*/ 7600950 h 7600950"/>
              <a:gd name="connsiteX4873" fmla="*/ 100226 w 6858000"/>
              <a:gd name="connsiteY4873" fmla="*/ 7600950 h 7600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</a:cxnLst>
            <a:rect l="l" t="t" r="r" b="b"/>
            <a:pathLst>
              <a:path w="6858000" h="7600950">
                <a:moveTo>
                  <a:pt x="6698550" y="7600950"/>
                </a:moveTo>
                <a:lnTo>
                  <a:pt x="6858000" y="7508896"/>
                </a:lnTo>
                <a:lnTo>
                  <a:pt x="6858000" y="7543084"/>
                </a:lnTo>
                <a:lnTo>
                  <a:pt x="6757768" y="7600950"/>
                </a:lnTo>
                <a:close/>
                <a:moveTo>
                  <a:pt x="6683802" y="227592"/>
                </a:moveTo>
                <a:lnTo>
                  <a:pt x="6773748" y="175658"/>
                </a:lnTo>
                <a:lnTo>
                  <a:pt x="6683802" y="123726"/>
                </a:lnTo>
                <a:close/>
                <a:moveTo>
                  <a:pt x="6683802" y="1508679"/>
                </a:moveTo>
                <a:lnTo>
                  <a:pt x="6773748" y="1456745"/>
                </a:lnTo>
                <a:lnTo>
                  <a:pt x="6683802" y="1404812"/>
                </a:lnTo>
                <a:close/>
                <a:moveTo>
                  <a:pt x="6683802" y="2027593"/>
                </a:moveTo>
                <a:lnTo>
                  <a:pt x="6773748" y="1975659"/>
                </a:lnTo>
                <a:lnTo>
                  <a:pt x="6683802" y="1923726"/>
                </a:lnTo>
                <a:close/>
                <a:moveTo>
                  <a:pt x="6683802" y="3308679"/>
                </a:moveTo>
                <a:lnTo>
                  <a:pt x="6773748" y="3256745"/>
                </a:lnTo>
                <a:lnTo>
                  <a:pt x="6683802" y="3204812"/>
                </a:lnTo>
                <a:close/>
                <a:moveTo>
                  <a:pt x="6683802" y="3827588"/>
                </a:moveTo>
                <a:lnTo>
                  <a:pt x="6773748" y="3775654"/>
                </a:lnTo>
                <a:lnTo>
                  <a:pt x="6683802" y="3723722"/>
                </a:lnTo>
                <a:close/>
                <a:moveTo>
                  <a:pt x="6683802" y="5108673"/>
                </a:moveTo>
                <a:lnTo>
                  <a:pt x="6773748" y="5056739"/>
                </a:lnTo>
                <a:lnTo>
                  <a:pt x="6683802" y="5004806"/>
                </a:lnTo>
                <a:close/>
                <a:moveTo>
                  <a:pt x="6683802" y="5627587"/>
                </a:moveTo>
                <a:lnTo>
                  <a:pt x="6773748" y="5575653"/>
                </a:lnTo>
                <a:lnTo>
                  <a:pt x="6683802" y="5523720"/>
                </a:lnTo>
                <a:close/>
                <a:moveTo>
                  <a:pt x="6683802" y="6908674"/>
                </a:moveTo>
                <a:lnTo>
                  <a:pt x="6773748" y="6856740"/>
                </a:lnTo>
                <a:lnTo>
                  <a:pt x="6683802" y="6804807"/>
                </a:lnTo>
                <a:close/>
                <a:moveTo>
                  <a:pt x="6683802" y="7427587"/>
                </a:moveTo>
                <a:lnTo>
                  <a:pt x="6773748" y="7375653"/>
                </a:lnTo>
                <a:lnTo>
                  <a:pt x="6683802" y="7323721"/>
                </a:lnTo>
                <a:close/>
                <a:moveTo>
                  <a:pt x="6564253" y="175659"/>
                </a:moveTo>
                <a:lnTo>
                  <a:pt x="6654197" y="227591"/>
                </a:lnTo>
                <a:lnTo>
                  <a:pt x="6654198" y="123726"/>
                </a:lnTo>
                <a:close/>
                <a:moveTo>
                  <a:pt x="6564253" y="1456746"/>
                </a:moveTo>
                <a:lnTo>
                  <a:pt x="6654197" y="1508678"/>
                </a:lnTo>
                <a:lnTo>
                  <a:pt x="6654198" y="1404813"/>
                </a:lnTo>
                <a:close/>
                <a:moveTo>
                  <a:pt x="6564253" y="1975660"/>
                </a:moveTo>
                <a:lnTo>
                  <a:pt x="6654197" y="2027592"/>
                </a:lnTo>
                <a:lnTo>
                  <a:pt x="6654198" y="1923727"/>
                </a:lnTo>
                <a:close/>
                <a:moveTo>
                  <a:pt x="6564253" y="3256746"/>
                </a:moveTo>
                <a:lnTo>
                  <a:pt x="6654197" y="3308678"/>
                </a:lnTo>
                <a:lnTo>
                  <a:pt x="6654198" y="3204813"/>
                </a:lnTo>
                <a:close/>
                <a:moveTo>
                  <a:pt x="6564253" y="3775655"/>
                </a:moveTo>
                <a:lnTo>
                  <a:pt x="6654197" y="3827587"/>
                </a:lnTo>
                <a:lnTo>
                  <a:pt x="6654198" y="3723722"/>
                </a:lnTo>
                <a:close/>
                <a:moveTo>
                  <a:pt x="6564253" y="5056740"/>
                </a:moveTo>
                <a:lnTo>
                  <a:pt x="6654197" y="5108672"/>
                </a:lnTo>
                <a:lnTo>
                  <a:pt x="6654198" y="5004806"/>
                </a:lnTo>
                <a:close/>
                <a:moveTo>
                  <a:pt x="6564253" y="5575654"/>
                </a:moveTo>
                <a:lnTo>
                  <a:pt x="6654197" y="5627586"/>
                </a:lnTo>
                <a:lnTo>
                  <a:pt x="6654198" y="5523721"/>
                </a:lnTo>
                <a:close/>
                <a:moveTo>
                  <a:pt x="6564253" y="6856741"/>
                </a:moveTo>
                <a:lnTo>
                  <a:pt x="6654197" y="6908673"/>
                </a:lnTo>
                <a:lnTo>
                  <a:pt x="6654198" y="6804808"/>
                </a:lnTo>
                <a:close/>
                <a:moveTo>
                  <a:pt x="6564253" y="7375654"/>
                </a:moveTo>
                <a:lnTo>
                  <a:pt x="6654197" y="7427586"/>
                </a:lnTo>
                <a:lnTo>
                  <a:pt x="6654198" y="7323721"/>
                </a:lnTo>
                <a:close/>
                <a:moveTo>
                  <a:pt x="6391937" y="1357254"/>
                </a:moveTo>
                <a:lnTo>
                  <a:pt x="6534652" y="1439655"/>
                </a:lnTo>
                <a:lnTo>
                  <a:pt x="6654198" y="1370633"/>
                </a:lnTo>
                <a:lnTo>
                  <a:pt x="6654198" y="1205830"/>
                </a:lnTo>
                <a:lnTo>
                  <a:pt x="6391937" y="1054422"/>
                </a:lnTo>
                <a:close/>
                <a:moveTo>
                  <a:pt x="6391937" y="1876168"/>
                </a:moveTo>
                <a:lnTo>
                  <a:pt x="6534652" y="1958569"/>
                </a:lnTo>
                <a:lnTo>
                  <a:pt x="6654198" y="1889546"/>
                </a:lnTo>
                <a:lnTo>
                  <a:pt x="6654198" y="1724743"/>
                </a:lnTo>
                <a:lnTo>
                  <a:pt x="6391937" y="1573335"/>
                </a:lnTo>
                <a:close/>
                <a:moveTo>
                  <a:pt x="6391937" y="3157254"/>
                </a:moveTo>
                <a:lnTo>
                  <a:pt x="6534652" y="3239655"/>
                </a:lnTo>
                <a:lnTo>
                  <a:pt x="6654198" y="3170633"/>
                </a:lnTo>
                <a:lnTo>
                  <a:pt x="6654198" y="3005830"/>
                </a:lnTo>
                <a:lnTo>
                  <a:pt x="6391937" y="2854422"/>
                </a:lnTo>
                <a:close/>
                <a:moveTo>
                  <a:pt x="6391937" y="3676162"/>
                </a:moveTo>
                <a:lnTo>
                  <a:pt x="6534652" y="3758564"/>
                </a:lnTo>
                <a:lnTo>
                  <a:pt x="6654198" y="3689542"/>
                </a:lnTo>
                <a:lnTo>
                  <a:pt x="6654198" y="3524739"/>
                </a:lnTo>
                <a:lnTo>
                  <a:pt x="6391937" y="3373335"/>
                </a:lnTo>
                <a:close/>
                <a:moveTo>
                  <a:pt x="6391937" y="4957247"/>
                </a:moveTo>
                <a:lnTo>
                  <a:pt x="6534652" y="5039649"/>
                </a:lnTo>
                <a:lnTo>
                  <a:pt x="6654198" y="4970626"/>
                </a:lnTo>
                <a:lnTo>
                  <a:pt x="6654198" y="4805823"/>
                </a:lnTo>
                <a:lnTo>
                  <a:pt x="6391937" y="4654415"/>
                </a:lnTo>
                <a:close/>
                <a:moveTo>
                  <a:pt x="6391937" y="5476161"/>
                </a:moveTo>
                <a:lnTo>
                  <a:pt x="6534652" y="5558563"/>
                </a:lnTo>
                <a:lnTo>
                  <a:pt x="6654198" y="5489540"/>
                </a:lnTo>
                <a:lnTo>
                  <a:pt x="6654198" y="5324737"/>
                </a:lnTo>
                <a:lnTo>
                  <a:pt x="6391937" y="5173330"/>
                </a:lnTo>
                <a:close/>
                <a:moveTo>
                  <a:pt x="6391937" y="6757249"/>
                </a:moveTo>
                <a:lnTo>
                  <a:pt x="6534652" y="6839650"/>
                </a:lnTo>
                <a:lnTo>
                  <a:pt x="6654198" y="6770628"/>
                </a:lnTo>
                <a:lnTo>
                  <a:pt x="6654198" y="6605825"/>
                </a:lnTo>
                <a:lnTo>
                  <a:pt x="6391937" y="6454415"/>
                </a:lnTo>
                <a:close/>
                <a:moveTo>
                  <a:pt x="6391937" y="7276162"/>
                </a:moveTo>
                <a:lnTo>
                  <a:pt x="6534652" y="7358563"/>
                </a:lnTo>
                <a:lnTo>
                  <a:pt x="6654198" y="7289541"/>
                </a:lnTo>
                <a:lnTo>
                  <a:pt x="6654198" y="7124738"/>
                </a:lnTo>
                <a:lnTo>
                  <a:pt x="6391937" y="6973330"/>
                </a:lnTo>
                <a:close/>
                <a:moveTo>
                  <a:pt x="6391936" y="595081"/>
                </a:moveTo>
                <a:lnTo>
                  <a:pt x="6654197" y="746505"/>
                </a:lnTo>
                <a:lnTo>
                  <a:pt x="6654198" y="443657"/>
                </a:lnTo>
                <a:lnTo>
                  <a:pt x="6391937" y="292248"/>
                </a:lnTo>
                <a:close/>
                <a:moveTo>
                  <a:pt x="6391936" y="2395081"/>
                </a:moveTo>
                <a:lnTo>
                  <a:pt x="6654197" y="2546505"/>
                </a:lnTo>
                <a:lnTo>
                  <a:pt x="6654198" y="2243657"/>
                </a:lnTo>
                <a:lnTo>
                  <a:pt x="6391937" y="2092249"/>
                </a:lnTo>
                <a:close/>
                <a:moveTo>
                  <a:pt x="6391936" y="4195076"/>
                </a:moveTo>
                <a:lnTo>
                  <a:pt x="6654197" y="4346499"/>
                </a:lnTo>
                <a:lnTo>
                  <a:pt x="6654198" y="4043652"/>
                </a:lnTo>
                <a:lnTo>
                  <a:pt x="6391937" y="3892246"/>
                </a:lnTo>
                <a:close/>
                <a:moveTo>
                  <a:pt x="6391936" y="5995075"/>
                </a:moveTo>
                <a:lnTo>
                  <a:pt x="6654197" y="6146499"/>
                </a:lnTo>
                <a:lnTo>
                  <a:pt x="6654198" y="5843651"/>
                </a:lnTo>
                <a:lnTo>
                  <a:pt x="6391937" y="5692243"/>
                </a:lnTo>
                <a:close/>
                <a:moveTo>
                  <a:pt x="6362333" y="603623"/>
                </a:moveTo>
                <a:lnTo>
                  <a:pt x="6362333" y="266609"/>
                </a:lnTo>
                <a:lnTo>
                  <a:pt x="6363637" y="264350"/>
                </a:lnTo>
                <a:lnTo>
                  <a:pt x="6364314" y="259208"/>
                </a:lnTo>
                <a:lnTo>
                  <a:pt x="6368430" y="256048"/>
                </a:lnTo>
                <a:lnTo>
                  <a:pt x="6369734" y="253788"/>
                </a:lnTo>
                <a:lnTo>
                  <a:pt x="6505052" y="175658"/>
                </a:lnTo>
                <a:lnTo>
                  <a:pt x="6369734" y="97531"/>
                </a:lnTo>
                <a:cubicBezTo>
                  <a:pt x="6365152" y="94885"/>
                  <a:pt x="6362333" y="90001"/>
                  <a:pt x="6362333" y="84709"/>
                </a:cubicBezTo>
                <a:lnTo>
                  <a:pt x="6362333" y="0"/>
                </a:lnTo>
                <a:lnTo>
                  <a:pt x="6391937" y="0"/>
                </a:lnTo>
                <a:lnTo>
                  <a:pt x="6391937" y="76167"/>
                </a:lnTo>
                <a:lnTo>
                  <a:pt x="6534652" y="158568"/>
                </a:lnTo>
                <a:lnTo>
                  <a:pt x="6654198" y="89546"/>
                </a:lnTo>
                <a:lnTo>
                  <a:pt x="6654198" y="0"/>
                </a:lnTo>
                <a:lnTo>
                  <a:pt x="6683802" y="0"/>
                </a:lnTo>
                <a:lnTo>
                  <a:pt x="6683802" y="89545"/>
                </a:lnTo>
                <a:lnTo>
                  <a:pt x="6803348" y="158568"/>
                </a:lnTo>
                <a:lnTo>
                  <a:pt x="6858000" y="127013"/>
                </a:lnTo>
                <a:lnTo>
                  <a:pt x="6858000" y="161194"/>
                </a:lnTo>
                <a:lnTo>
                  <a:pt x="6832948" y="175658"/>
                </a:lnTo>
                <a:lnTo>
                  <a:pt x="6858000" y="190123"/>
                </a:lnTo>
                <a:lnTo>
                  <a:pt x="6858000" y="224304"/>
                </a:lnTo>
                <a:lnTo>
                  <a:pt x="6803348" y="192749"/>
                </a:lnTo>
                <a:lnTo>
                  <a:pt x="6676401" y="266045"/>
                </a:lnTo>
                <a:cubicBezTo>
                  <a:pt x="6674109" y="267361"/>
                  <a:pt x="6671559" y="268025"/>
                  <a:pt x="6669000" y="268025"/>
                </a:cubicBezTo>
                <a:cubicBezTo>
                  <a:pt x="6666441" y="268025"/>
                  <a:pt x="6663890" y="267361"/>
                  <a:pt x="6661599" y="266045"/>
                </a:cubicBezTo>
                <a:lnTo>
                  <a:pt x="6534653" y="192749"/>
                </a:lnTo>
                <a:lnTo>
                  <a:pt x="6406738" y="266605"/>
                </a:lnTo>
                <a:lnTo>
                  <a:pt x="6668999" y="418015"/>
                </a:lnTo>
                <a:lnTo>
                  <a:pt x="6858000" y="308901"/>
                </a:lnTo>
                <a:lnTo>
                  <a:pt x="6858000" y="343089"/>
                </a:lnTo>
                <a:lnTo>
                  <a:pt x="6683801" y="443657"/>
                </a:lnTo>
                <a:lnTo>
                  <a:pt x="6683801" y="746506"/>
                </a:lnTo>
                <a:lnTo>
                  <a:pt x="6858000" y="645927"/>
                </a:lnTo>
                <a:lnTo>
                  <a:pt x="6858000" y="680109"/>
                </a:lnTo>
                <a:lnTo>
                  <a:pt x="6676401" y="784958"/>
                </a:lnTo>
                <a:cubicBezTo>
                  <a:pt x="6674109" y="786275"/>
                  <a:pt x="6671559" y="786939"/>
                  <a:pt x="6669000" y="786939"/>
                </a:cubicBezTo>
                <a:cubicBezTo>
                  <a:pt x="6666441" y="786939"/>
                  <a:pt x="6663890" y="786275"/>
                  <a:pt x="6661599" y="784958"/>
                </a:cubicBezTo>
                <a:lnTo>
                  <a:pt x="6369734" y="616444"/>
                </a:lnTo>
                <a:cubicBezTo>
                  <a:pt x="6365152" y="613798"/>
                  <a:pt x="6362333" y="608914"/>
                  <a:pt x="6362333" y="603623"/>
                </a:cubicBezTo>
                <a:close/>
                <a:moveTo>
                  <a:pt x="6362333" y="2403623"/>
                </a:moveTo>
                <a:lnTo>
                  <a:pt x="6362333" y="2066610"/>
                </a:lnTo>
                <a:lnTo>
                  <a:pt x="6363637" y="2064351"/>
                </a:lnTo>
                <a:lnTo>
                  <a:pt x="6364314" y="2059208"/>
                </a:lnTo>
                <a:lnTo>
                  <a:pt x="6368430" y="2056048"/>
                </a:lnTo>
                <a:lnTo>
                  <a:pt x="6369734" y="2053788"/>
                </a:lnTo>
                <a:lnTo>
                  <a:pt x="6505052" y="1975659"/>
                </a:lnTo>
                <a:lnTo>
                  <a:pt x="6369734" y="1897531"/>
                </a:lnTo>
                <a:cubicBezTo>
                  <a:pt x="6365152" y="1894885"/>
                  <a:pt x="6362333" y="1890001"/>
                  <a:pt x="6362333" y="1884710"/>
                </a:cubicBezTo>
                <a:lnTo>
                  <a:pt x="6362333" y="1547696"/>
                </a:lnTo>
                <a:lnTo>
                  <a:pt x="6363637" y="1545437"/>
                </a:lnTo>
                <a:lnTo>
                  <a:pt x="6364314" y="1540295"/>
                </a:lnTo>
                <a:lnTo>
                  <a:pt x="6368430" y="1537134"/>
                </a:lnTo>
                <a:lnTo>
                  <a:pt x="6369734" y="1534875"/>
                </a:lnTo>
                <a:lnTo>
                  <a:pt x="6505052" y="1456746"/>
                </a:lnTo>
                <a:lnTo>
                  <a:pt x="6369734" y="1378617"/>
                </a:lnTo>
                <a:cubicBezTo>
                  <a:pt x="6365152" y="1375971"/>
                  <a:pt x="6362333" y="1371087"/>
                  <a:pt x="6362333" y="1365796"/>
                </a:cubicBezTo>
                <a:lnTo>
                  <a:pt x="6362333" y="1028782"/>
                </a:lnTo>
                <a:lnTo>
                  <a:pt x="6363637" y="1026524"/>
                </a:lnTo>
                <a:lnTo>
                  <a:pt x="6364314" y="1021381"/>
                </a:lnTo>
                <a:lnTo>
                  <a:pt x="6368430" y="1018221"/>
                </a:lnTo>
                <a:lnTo>
                  <a:pt x="6369734" y="1015961"/>
                </a:lnTo>
                <a:lnTo>
                  <a:pt x="6661599" y="847446"/>
                </a:lnTo>
                <a:cubicBezTo>
                  <a:pt x="6666182" y="844815"/>
                  <a:pt x="6671819" y="844815"/>
                  <a:pt x="6676401" y="847446"/>
                </a:cubicBezTo>
                <a:lnTo>
                  <a:pt x="6858000" y="952297"/>
                </a:lnTo>
                <a:lnTo>
                  <a:pt x="6858000" y="986478"/>
                </a:lnTo>
                <a:lnTo>
                  <a:pt x="6669000" y="877353"/>
                </a:lnTo>
                <a:lnTo>
                  <a:pt x="6406738" y="1028778"/>
                </a:lnTo>
                <a:lnTo>
                  <a:pt x="6668999" y="1180188"/>
                </a:lnTo>
                <a:lnTo>
                  <a:pt x="6858000" y="1071074"/>
                </a:lnTo>
                <a:lnTo>
                  <a:pt x="6858000" y="1105263"/>
                </a:lnTo>
                <a:lnTo>
                  <a:pt x="6683802" y="1205831"/>
                </a:lnTo>
                <a:lnTo>
                  <a:pt x="6683802" y="1370632"/>
                </a:lnTo>
                <a:lnTo>
                  <a:pt x="6803348" y="1439655"/>
                </a:lnTo>
                <a:lnTo>
                  <a:pt x="6858000" y="1408100"/>
                </a:lnTo>
                <a:lnTo>
                  <a:pt x="6858000" y="1442282"/>
                </a:lnTo>
                <a:lnTo>
                  <a:pt x="6832948" y="1456746"/>
                </a:lnTo>
                <a:lnTo>
                  <a:pt x="6858000" y="1471211"/>
                </a:lnTo>
                <a:lnTo>
                  <a:pt x="6858000" y="1505391"/>
                </a:lnTo>
                <a:lnTo>
                  <a:pt x="6803348" y="1473836"/>
                </a:lnTo>
                <a:lnTo>
                  <a:pt x="6676401" y="1547132"/>
                </a:lnTo>
                <a:cubicBezTo>
                  <a:pt x="6674109" y="1548448"/>
                  <a:pt x="6671559" y="1549112"/>
                  <a:pt x="6669000" y="1549112"/>
                </a:cubicBezTo>
                <a:cubicBezTo>
                  <a:pt x="6666441" y="1549112"/>
                  <a:pt x="6663890" y="1548448"/>
                  <a:pt x="6661599" y="1547132"/>
                </a:cubicBezTo>
                <a:lnTo>
                  <a:pt x="6534653" y="1473836"/>
                </a:lnTo>
                <a:lnTo>
                  <a:pt x="6406738" y="1547692"/>
                </a:lnTo>
                <a:lnTo>
                  <a:pt x="6668999" y="1699102"/>
                </a:lnTo>
                <a:lnTo>
                  <a:pt x="6858000" y="1589988"/>
                </a:lnTo>
                <a:lnTo>
                  <a:pt x="6858000" y="1624176"/>
                </a:lnTo>
                <a:lnTo>
                  <a:pt x="6683802" y="1724744"/>
                </a:lnTo>
                <a:lnTo>
                  <a:pt x="6683802" y="1889546"/>
                </a:lnTo>
                <a:lnTo>
                  <a:pt x="6803348" y="1958569"/>
                </a:lnTo>
                <a:lnTo>
                  <a:pt x="6858000" y="1927014"/>
                </a:lnTo>
                <a:lnTo>
                  <a:pt x="6858000" y="1961195"/>
                </a:lnTo>
                <a:lnTo>
                  <a:pt x="6832948" y="1975659"/>
                </a:lnTo>
                <a:lnTo>
                  <a:pt x="6858000" y="1990124"/>
                </a:lnTo>
                <a:lnTo>
                  <a:pt x="6858000" y="2024305"/>
                </a:lnTo>
                <a:lnTo>
                  <a:pt x="6803348" y="1992750"/>
                </a:lnTo>
                <a:lnTo>
                  <a:pt x="6676401" y="2066045"/>
                </a:lnTo>
                <a:cubicBezTo>
                  <a:pt x="6674109" y="2067362"/>
                  <a:pt x="6671559" y="2068026"/>
                  <a:pt x="6669000" y="2068026"/>
                </a:cubicBezTo>
                <a:cubicBezTo>
                  <a:pt x="6666441" y="2068026"/>
                  <a:pt x="6663890" y="2067362"/>
                  <a:pt x="6661599" y="2066045"/>
                </a:cubicBezTo>
                <a:lnTo>
                  <a:pt x="6534653" y="1992750"/>
                </a:lnTo>
                <a:lnTo>
                  <a:pt x="6406738" y="2066605"/>
                </a:lnTo>
                <a:lnTo>
                  <a:pt x="6668999" y="2218015"/>
                </a:lnTo>
                <a:lnTo>
                  <a:pt x="6858000" y="2108901"/>
                </a:lnTo>
                <a:lnTo>
                  <a:pt x="6858000" y="2143090"/>
                </a:lnTo>
                <a:lnTo>
                  <a:pt x="6683801" y="2243658"/>
                </a:lnTo>
                <a:lnTo>
                  <a:pt x="6683801" y="2546506"/>
                </a:lnTo>
                <a:lnTo>
                  <a:pt x="6858000" y="2445927"/>
                </a:lnTo>
                <a:lnTo>
                  <a:pt x="6858000" y="2480109"/>
                </a:lnTo>
                <a:lnTo>
                  <a:pt x="6676401" y="2584959"/>
                </a:lnTo>
                <a:cubicBezTo>
                  <a:pt x="6674109" y="2586275"/>
                  <a:pt x="6671559" y="2586939"/>
                  <a:pt x="6669000" y="2586939"/>
                </a:cubicBezTo>
                <a:cubicBezTo>
                  <a:pt x="6666441" y="2586939"/>
                  <a:pt x="6663890" y="2586275"/>
                  <a:pt x="6661599" y="2584959"/>
                </a:cubicBezTo>
                <a:lnTo>
                  <a:pt x="6369734" y="2416444"/>
                </a:lnTo>
                <a:cubicBezTo>
                  <a:pt x="6365152" y="2413798"/>
                  <a:pt x="6362333" y="2408914"/>
                  <a:pt x="6362333" y="2403623"/>
                </a:cubicBezTo>
                <a:close/>
                <a:moveTo>
                  <a:pt x="6362333" y="4203618"/>
                </a:moveTo>
                <a:lnTo>
                  <a:pt x="6362333" y="3866607"/>
                </a:lnTo>
                <a:lnTo>
                  <a:pt x="6363637" y="3864346"/>
                </a:lnTo>
                <a:lnTo>
                  <a:pt x="6364314" y="3859204"/>
                </a:lnTo>
                <a:lnTo>
                  <a:pt x="6368430" y="3856042"/>
                </a:lnTo>
                <a:lnTo>
                  <a:pt x="6369734" y="3853784"/>
                </a:lnTo>
                <a:lnTo>
                  <a:pt x="6505052" y="3775654"/>
                </a:lnTo>
                <a:lnTo>
                  <a:pt x="6369734" y="3697526"/>
                </a:lnTo>
                <a:cubicBezTo>
                  <a:pt x="6365152" y="3694881"/>
                  <a:pt x="6362333" y="3689997"/>
                  <a:pt x="6362333" y="3684705"/>
                </a:cubicBezTo>
                <a:lnTo>
                  <a:pt x="6362333" y="3347696"/>
                </a:lnTo>
                <a:lnTo>
                  <a:pt x="6363637" y="3345437"/>
                </a:lnTo>
                <a:lnTo>
                  <a:pt x="6364314" y="3340295"/>
                </a:lnTo>
                <a:lnTo>
                  <a:pt x="6368430" y="3337134"/>
                </a:lnTo>
                <a:lnTo>
                  <a:pt x="6369734" y="3334875"/>
                </a:lnTo>
                <a:lnTo>
                  <a:pt x="6505052" y="3256746"/>
                </a:lnTo>
                <a:lnTo>
                  <a:pt x="6369734" y="3178617"/>
                </a:lnTo>
                <a:cubicBezTo>
                  <a:pt x="6365152" y="3175971"/>
                  <a:pt x="6362333" y="3171087"/>
                  <a:pt x="6362333" y="3165796"/>
                </a:cubicBezTo>
                <a:lnTo>
                  <a:pt x="6362333" y="2828782"/>
                </a:lnTo>
                <a:lnTo>
                  <a:pt x="6363637" y="2826524"/>
                </a:lnTo>
                <a:lnTo>
                  <a:pt x="6364314" y="2821381"/>
                </a:lnTo>
                <a:lnTo>
                  <a:pt x="6368430" y="2818221"/>
                </a:lnTo>
                <a:lnTo>
                  <a:pt x="6369734" y="2815961"/>
                </a:lnTo>
                <a:lnTo>
                  <a:pt x="6661599" y="2647446"/>
                </a:lnTo>
                <a:cubicBezTo>
                  <a:pt x="6666182" y="2644815"/>
                  <a:pt x="6671819" y="2644815"/>
                  <a:pt x="6676401" y="2647446"/>
                </a:cubicBezTo>
                <a:lnTo>
                  <a:pt x="6858000" y="2752297"/>
                </a:lnTo>
                <a:lnTo>
                  <a:pt x="6858000" y="2786478"/>
                </a:lnTo>
                <a:lnTo>
                  <a:pt x="6669000" y="2677353"/>
                </a:lnTo>
                <a:lnTo>
                  <a:pt x="6406738" y="2828778"/>
                </a:lnTo>
                <a:lnTo>
                  <a:pt x="6668999" y="2980188"/>
                </a:lnTo>
                <a:lnTo>
                  <a:pt x="6858000" y="2871074"/>
                </a:lnTo>
                <a:lnTo>
                  <a:pt x="6858000" y="2905263"/>
                </a:lnTo>
                <a:lnTo>
                  <a:pt x="6683802" y="3005831"/>
                </a:lnTo>
                <a:lnTo>
                  <a:pt x="6683802" y="3170632"/>
                </a:lnTo>
                <a:lnTo>
                  <a:pt x="6803348" y="3239655"/>
                </a:lnTo>
                <a:lnTo>
                  <a:pt x="6858000" y="3208100"/>
                </a:lnTo>
                <a:lnTo>
                  <a:pt x="6858000" y="3242282"/>
                </a:lnTo>
                <a:lnTo>
                  <a:pt x="6832948" y="3256746"/>
                </a:lnTo>
                <a:lnTo>
                  <a:pt x="6858000" y="3271211"/>
                </a:lnTo>
                <a:lnTo>
                  <a:pt x="6858000" y="3305391"/>
                </a:lnTo>
                <a:lnTo>
                  <a:pt x="6803348" y="3273836"/>
                </a:lnTo>
                <a:lnTo>
                  <a:pt x="6676401" y="3347132"/>
                </a:lnTo>
                <a:cubicBezTo>
                  <a:pt x="6674109" y="3348448"/>
                  <a:pt x="6671559" y="3349112"/>
                  <a:pt x="6669000" y="3349112"/>
                </a:cubicBezTo>
                <a:cubicBezTo>
                  <a:pt x="6666441" y="3349112"/>
                  <a:pt x="6663890" y="3348448"/>
                  <a:pt x="6661599" y="3347132"/>
                </a:cubicBezTo>
                <a:lnTo>
                  <a:pt x="6534653" y="3273836"/>
                </a:lnTo>
                <a:lnTo>
                  <a:pt x="6406738" y="3347692"/>
                </a:lnTo>
                <a:lnTo>
                  <a:pt x="6668999" y="3499102"/>
                </a:lnTo>
                <a:lnTo>
                  <a:pt x="6858000" y="3389988"/>
                </a:lnTo>
                <a:lnTo>
                  <a:pt x="6858000" y="3424174"/>
                </a:lnTo>
                <a:lnTo>
                  <a:pt x="6683802" y="3524739"/>
                </a:lnTo>
                <a:lnTo>
                  <a:pt x="6683802" y="3689541"/>
                </a:lnTo>
                <a:lnTo>
                  <a:pt x="6803348" y="3758564"/>
                </a:lnTo>
                <a:lnTo>
                  <a:pt x="6858000" y="3727009"/>
                </a:lnTo>
                <a:lnTo>
                  <a:pt x="6858000" y="3761190"/>
                </a:lnTo>
                <a:lnTo>
                  <a:pt x="6832948" y="3775654"/>
                </a:lnTo>
                <a:lnTo>
                  <a:pt x="6858000" y="3790119"/>
                </a:lnTo>
                <a:lnTo>
                  <a:pt x="6858000" y="3824300"/>
                </a:lnTo>
                <a:lnTo>
                  <a:pt x="6803348" y="3792745"/>
                </a:lnTo>
                <a:lnTo>
                  <a:pt x="6676401" y="3866040"/>
                </a:lnTo>
                <a:cubicBezTo>
                  <a:pt x="6674109" y="3867358"/>
                  <a:pt x="6671559" y="3868021"/>
                  <a:pt x="6669000" y="3868021"/>
                </a:cubicBezTo>
                <a:cubicBezTo>
                  <a:pt x="6666441" y="3868021"/>
                  <a:pt x="6663890" y="3867358"/>
                  <a:pt x="6661599" y="3866040"/>
                </a:cubicBezTo>
                <a:lnTo>
                  <a:pt x="6534653" y="3792745"/>
                </a:lnTo>
                <a:lnTo>
                  <a:pt x="6406738" y="3866601"/>
                </a:lnTo>
                <a:lnTo>
                  <a:pt x="6668999" y="4018011"/>
                </a:lnTo>
                <a:lnTo>
                  <a:pt x="6858000" y="3908897"/>
                </a:lnTo>
                <a:lnTo>
                  <a:pt x="6858000" y="3943086"/>
                </a:lnTo>
                <a:lnTo>
                  <a:pt x="6683801" y="4043653"/>
                </a:lnTo>
                <a:lnTo>
                  <a:pt x="6683801" y="4346501"/>
                </a:lnTo>
                <a:lnTo>
                  <a:pt x="6858000" y="4245922"/>
                </a:lnTo>
                <a:lnTo>
                  <a:pt x="6858000" y="4280103"/>
                </a:lnTo>
                <a:lnTo>
                  <a:pt x="6676401" y="4384953"/>
                </a:lnTo>
                <a:cubicBezTo>
                  <a:pt x="6674109" y="4386269"/>
                  <a:pt x="6671559" y="4386934"/>
                  <a:pt x="6669000" y="4386934"/>
                </a:cubicBezTo>
                <a:cubicBezTo>
                  <a:pt x="6666441" y="4386934"/>
                  <a:pt x="6663890" y="4386269"/>
                  <a:pt x="6661599" y="4384953"/>
                </a:cubicBezTo>
                <a:lnTo>
                  <a:pt x="6369734" y="4216439"/>
                </a:lnTo>
                <a:cubicBezTo>
                  <a:pt x="6365152" y="4213794"/>
                  <a:pt x="6362333" y="4208910"/>
                  <a:pt x="6362333" y="4203618"/>
                </a:cubicBezTo>
                <a:close/>
                <a:moveTo>
                  <a:pt x="6362333" y="6003617"/>
                </a:moveTo>
                <a:lnTo>
                  <a:pt x="6362333" y="5666604"/>
                </a:lnTo>
                <a:lnTo>
                  <a:pt x="6363637" y="5664345"/>
                </a:lnTo>
                <a:lnTo>
                  <a:pt x="6364314" y="5659202"/>
                </a:lnTo>
                <a:lnTo>
                  <a:pt x="6368430" y="5656042"/>
                </a:lnTo>
                <a:lnTo>
                  <a:pt x="6369734" y="5653783"/>
                </a:lnTo>
                <a:lnTo>
                  <a:pt x="6505052" y="5575653"/>
                </a:lnTo>
                <a:lnTo>
                  <a:pt x="6369734" y="5497524"/>
                </a:lnTo>
                <a:cubicBezTo>
                  <a:pt x="6365152" y="5494879"/>
                  <a:pt x="6362333" y="5489994"/>
                  <a:pt x="6362333" y="5484703"/>
                </a:cubicBezTo>
                <a:lnTo>
                  <a:pt x="6362333" y="5147690"/>
                </a:lnTo>
                <a:lnTo>
                  <a:pt x="6363637" y="5145431"/>
                </a:lnTo>
                <a:lnTo>
                  <a:pt x="6364314" y="5140289"/>
                </a:lnTo>
                <a:lnTo>
                  <a:pt x="6368430" y="5137128"/>
                </a:lnTo>
                <a:lnTo>
                  <a:pt x="6369734" y="5134868"/>
                </a:lnTo>
                <a:lnTo>
                  <a:pt x="6505052" y="5056740"/>
                </a:lnTo>
                <a:lnTo>
                  <a:pt x="6369734" y="4978611"/>
                </a:lnTo>
                <a:cubicBezTo>
                  <a:pt x="6365152" y="4975965"/>
                  <a:pt x="6362333" y="4971081"/>
                  <a:pt x="6362333" y="4965789"/>
                </a:cubicBezTo>
                <a:lnTo>
                  <a:pt x="6362333" y="4628776"/>
                </a:lnTo>
                <a:lnTo>
                  <a:pt x="6363637" y="4626517"/>
                </a:lnTo>
                <a:lnTo>
                  <a:pt x="6364314" y="4621374"/>
                </a:lnTo>
                <a:lnTo>
                  <a:pt x="6368430" y="4618214"/>
                </a:lnTo>
                <a:lnTo>
                  <a:pt x="6369734" y="4615955"/>
                </a:lnTo>
                <a:lnTo>
                  <a:pt x="6661599" y="4447440"/>
                </a:lnTo>
                <a:cubicBezTo>
                  <a:pt x="6666182" y="4444809"/>
                  <a:pt x="6671819" y="4444809"/>
                  <a:pt x="6676401" y="4447440"/>
                </a:cubicBezTo>
                <a:lnTo>
                  <a:pt x="6858000" y="4552290"/>
                </a:lnTo>
                <a:lnTo>
                  <a:pt x="6858000" y="4586471"/>
                </a:lnTo>
                <a:lnTo>
                  <a:pt x="6669000" y="4477346"/>
                </a:lnTo>
                <a:lnTo>
                  <a:pt x="6406738" y="4628772"/>
                </a:lnTo>
                <a:lnTo>
                  <a:pt x="6668999" y="4780182"/>
                </a:lnTo>
                <a:lnTo>
                  <a:pt x="6858000" y="4671068"/>
                </a:lnTo>
                <a:lnTo>
                  <a:pt x="6858000" y="4705256"/>
                </a:lnTo>
                <a:lnTo>
                  <a:pt x="6683802" y="4805825"/>
                </a:lnTo>
                <a:lnTo>
                  <a:pt x="6683802" y="4970626"/>
                </a:lnTo>
                <a:lnTo>
                  <a:pt x="6803348" y="5039649"/>
                </a:lnTo>
                <a:lnTo>
                  <a:pt x="6858000" y="5008094"/>
                </a:lnTo>
                <a:lnTo>
                  <a:pt x="6858000" y="5042276"/>
                </a:lnTo>
                <a:lnTo>
                  <a:pt x="6832948" y="5056740"/>
                </a:lnTo>
                <a:lnTo>
                  <a:pt x="6858000" y="5071204"/>
                </a:lnTo>
                <a:lnTo>
                  <a:pt x="6858000" y="5105385"/>
                </a:lnTo>
                <a:lnTo>
                  <a:pt x="6803348" y="5073830"/>
                </a:lnTo>
                <a:lnTo>
                  <a:pt x="6676401" y="5147125"/>
                </a:lnTo>
                <a:cubicBezTo>
                  <a:pt x="6674109" y="5148442"/>
                  <a:pt x="6671559" y="5149106"/>
                  <a:pt x="6669000" y="5149106"/>
                </a:cubicBezTo>
                <a:cubicBezTo>
                  <a:pt x="6666441" y="5149106"/>
                  <a:pt x="6663890" y="5148442"/>
                  <a:pt x="6661599" y="5147125"/>
                </a:cubicBezTo>
                <a:lnTo>
                  <a:pt x="6534653" y="5073830"/>
                </a:lnTo>
                <a:lnTo>
                  <a:pt x="6406738" y="5147686"/>
                </a:lnTo>
                <a:lnTo>
                  <a:pt x="6668999" y="5299096"/>
                </a:lnTo>
                <a:lnTo>
                  <a:pt x="6858000" y="5189982"/>
                </a:lnTo>
                <a:lnTo>
                  <a:pt x="6858000" y="5224170"/>
                </a:lnTo>
                <a:lnTo>
                  <a:pt x="6683802" y="5324737"/>
                </a:lnTo>
                <a:lnTo>
                  <a:pt x="6683802" y="5489539"/>
                </a:lnTo>
                <a:lnTo>
                  <a:pt x="6803348" y="5558563"/>
                </a:lnTo>
                <a:lnTo>
                  <a:pt x="6858000" y="5527007"/>
                </a:lnTo>
                <a:lnTo>
                  <a:pt x="6858000" y="5561189"/>
                </a:lnTo>
                <a:lnTo>
                  <a:pt x="6832948" y="5575653"/>
                </a:lnTo>
                <a:lnTo>
                  <a:pt x="6858000" y="5590118"/>
                </a:lnTo>
                <a:lnTo>
                  <a:pt x="6858000" y="5624299"/>
                </a:lnTo>
                <a:lnTo>
                  <a:pt x="6803348" y="5592744"/>
                </a:lnTo>
                <a:lnTo>
                  <a:pt x="6676401" y="5666040"/>
                </a:lnTo>
                <a:cubicBezTo>
                  <a:pt x="6674109" y="5667356"/>
                  <a:pt x="6671559" y="5668020"/>
                  <a:pt x="6669000" y="5668020"/>
                </a:cubicBezTo>
                <a:cubicBezTo>
                  <a:pt x="6666441" y="5668020"/>
                  <a:pt x="6663890" y="5667356"/>
                  <a:pt x="6661599" y="5666040"/>
                </a:cubicBezTo>
                <a:lnTo>
                  <a:pt x="6534653" y="5592744"/>
                </a:lnTo>
                <a:lnTo>
                  <a:pt x="6406738" y="5666600"/>
                </a:lnTo>
                <a:lnTo>
                  <a:pt x="6668999" y="5818009"/>
                </a:lnTo>
                <a:lnTo>
                  <a:pt x="6858000" y="5708896"/>
                </a:lnTo>
                <a:lnTo>
                  <a:pt x="6858000" y="5743084"/>
                </a:lnTo>
                <a:lnTo>
                  <a:pt x="6683801" y="5843652"/>
                </a:lnTo>
                <a:lnTo>
                  <a:pt x="6683801" y="6146500"/>
                </a:lnTo>
                <a:lnTo>
                  <a:pt x="6858000" y="6045921"/>
                </a:lnTo>
                <a:lnTo>
                  <a:pt x="6858000" y="6080103"/>
                </a:lnTo>
                <a:lnTo>
                  <a:pt x="6676401" y="6184952"/>
                </a:lnTo>
                <a:cubicBezTo>
                  <a:pt x="6674109" y="6186269"/>
                  <a:pt x="6671559" y="6186933"/>
                  <a:pt x="6669000" y="6186933"/>
                </a:cubicBezTo>
                <a:cubicBezTo>
                  <a:pt x="6666441" y="6186933"/>
                  <a:pt x="6663890" y="6186269"/>
                  <a:pt x="6661599" y="6184952"/>
                </a:cubicBezTo>
                <a:lnTo>
                  <a:pt x="6369734" y="6016439"/>
                </a:lnTo>
                <a:cubicBezTo>
                  <a:pt x="6365152" y="6013792"/>
                  <a:pt x="6362333" y="6008909"/>
                  <a:pt x="6362333" y="6003617"/>
                </a:cubicBezTo>
                <a:close/>
                <a:moveTo>
                  <a:pt x="6362333" y="7600950"/>
                </a:moveTo>
                <a:lnTo>
                  <a:pt x="6362333" y="7466604"/>
                </a:lnTo>
                <a:lnTo>
                  <a:pt x="6363637" y="7464345"/>
                </a:lnTo>
                <a:lnTo>
                  <a:pt x="6364314" y="7459203"/>
                </a:lnTo>
                <a:lnTo>
                  <a:pt x="6368430" y="7456043"/>
                </a:lnTo>
                <a:lnTo>
                  <a:pt x="6369734" y="7453783"/>
                </a:lnTo>
                <a:lnTo>
                  <a:pt x="6505052" y="7375653"/>
                </a:lnTo>
                <a:lnTo>
                  <a:pt x="6369734" y="7297526"/>
                </a:lnTo>
                <a:cubicBezTo>
                  <a:pt x="6365152" y="7294880"/>
                  <a:pt x="6362333" y="7289996"/>
                  <a:pt x="6362333" y="7284704"/>
                </a:cubicBezTo>
                <a:lnTo>
                  <a:pt x="6362333" y="6947691"/>
                </a:lnTo>
                <a:lnTo>
                  <a:pt x="6363637" y="6945432"/>
                </a:lnTo>
                <a:lnTo>
                  <a:pt x="6364314" y="6940289"/>
                </a:lnTo>
                <a:lnTo>
                  <a:pt x="6368430" y="6937129"/>
                </a:lnTo>
                <a:lnTo>
                  <a:pt x="6369734" y="6934870"/>
                </a:lnTo>
                <a:lnTo>
                  <a:pt x="6505052" y="6856741"/>
                </a:lnTo>
                <a:lnTo>
                  <a:pt x="6369734" y="6778612"/>
                </a:lnTo>
                <a:cubicBezTo>
                  <a:pt x="6365152" y="6775966"/>
                  <a:pt x="6362333" y="6771082"/>
                  <a:pt x="6362333" y="6765791"/>
                </a:cubicBezTo>
                <a:lnTo>
                  <a:pt x="6362333" y="6428777"/>
                </a:lnTo>
                <a:lnTo>
                  <a:pt x="6363637" y="6426516"/>
                </a:lnTo>
                <a:lnTo>
                  <a:pt x="6364314" y="6421375"/>
                </a:lnTo>
                <a:lnTo>
                  <a:pt x="6368430" y="6418215"/>
                </a:lnTo>
                <a:lnTo>
                  <a:pt x="6369734" y="6415955"/>
                </a:lnTo>
                <a:lnTo>
                  <a:pt x="6661599" y="6247441"/>
                </a:lnTo>
                <a:cubicBezTo>
                  <a:pt x="6666182" y="6244809"/>
                  <a:pt x="6671819" y="6244809"/>
                  <a:pt x="6676401" y="6247441"/>
                </a:cubicBezTo>
                <a:lnTo>
                  <a:pt x="6858000" y="6352291"/>
                </a:lnTo>
                <a:lnTo>
                  <a:pt x="6858000" y="6386472"/>
                </a:lnTo>
                <a:lnTo>
                  <a:pt x="6669000" y="6277347"/>
                </a:lnTo>
                <a:lnTo>
                  <a:pt x="6406738" y="6428773"/>
                </a:lnTo>
                <a:lnTo>
                  <a:pt x="6668999" y="6580183"/>
                </a:lnTo>
                <a:lnTo>
                  <a:pt x="6858000" y="6471069"/>
                </a:lnTo>
                <a:lnTo>
                  <a:pt x="6858000" y="6505257"/>
                </a:lnTo>
                <a:lnTo>
                  <a:pt x="6683802" y="6605826"/>
                </a:lnTo>
                <a:lnTo>
                  <a:pt x="6683802" y="6770627"/>
                </a:lnTo>
                <a:lnTo>
                  <a:pt x="6803348" y="6839650"/>
                </a:lnTo>
                <a:lnTo>
                  <a:pt x="6858000" y="6808095"/>
                </a:lnTo>
                <a:lnTo>
                  <a:pt x="6858000" y="6842277"/>
                </a:lnTo>
                <a:lnTo>
                  <a:pt x="6832948" y="6856741"/>
                </a:lnTo>
                <a:lnTo>
                  <a:pt x="6858000" y="6871205"/>
                </a:lnTo>
                <a:lnTo>
                  <a:pt x="6858000" y="6905386"/>
                </a:lnTo>
                <a:lnTo>
                  <a:pt x="6803348" y="6873831"/>
                </a:lnTo>
                <a:lnTo>
                  <a:pt x="6676401" y="6947127"/>
                </a:lnTo>
                <a:cubicBezTo>
                  <a:pt x="6674109" y="6948443"/>
                  <a:pt x="6671559" y="6949107"/>
                  <a:pt x="6669000" y="6949107"/>
                </a:cubicBezTo>
                <a:cubicBezTo>
                  <a:pt x="6666441" y="6949107"/>
                  <a:pt x="6663890" y="6948443"/>
                  <a:pt x="6661599" y="6947127"/>
                </a:cubicBezTo>
                <a:lnTo>
                  <a:pt x="6534653" y="6873831"/>
                </a:lnTo>
                <a:lnTo>
                  <a:pt x="6406738" y="6947687"/>
                </a:lnTo>
                <a:lnTo>
                  <a:pt x="6668999" y="7099097"/>
                </a:lnTo>
                <a:lnTo>
                  <a:pt x="6858000" y="6989983"/>
                </a:lnTo>
                <a:lnTo>
                  <a:pt x="6858000" y="7024171"/>
                </a:lnTo>
                <a:lnTo>
                  <a:pt x="6683802" y="7124739"/>
                </a:lnTo>
                <a:lnTo>
                  <a:pt x="6683802" y="7289540"/>
                </a:lnTo>
                <a:lnTo>
                  <a:pt x="6803348" y="7358563"/>
                </a:lnTo>
                <a:lnTo>
                  <a:pt x="6858000" y="7327008"/>
                </a:lnTo>
                <a:lnTo>
                  <a:pt x="6858000" y="7361189"/>
                </a:lnTo>
                <a:lnTo>
                  <a:pt x="6832948" y="7375653"/>
                </a:lnTo>
                <a:lnTo>
                  <a:pt x="6858000" y="7390117"/>
                </a:lnTo>
                <a:lnTo>
                  <a:pt x="6858000" y="7424299"/>
                </a:lnTo>
                <a:lnTo>
                  <a:pt x="6803348" y="7392744"/>
                </a:lnTo>
                <a:lnTo>
                  <a:pt x="6676401" y="7466040"/>
                </a:lnTo>
                <a:cubicBezTo>
                  <a:pt x="6674109" y="7467356"/>
                  <a:pt x="6671559" y="7468020"/>
                  <a:pt x="6669000" y="7468020"/>
                </a:cubicBezTo>
                <a:cubicBezTo>
                  <a:pt x="6666441" y="7468020"/>
                  <a:pt x="6663890" y="7467356"/>
                  <a:pt x="6661599" y="7466040"/>
                </a:cubicBezTo>
                <a:lnTo>
                  <a:pt x="6534653" y="7392744"/>
                </a:lnTo>
                <a:lnTo>
                  <a:pt x="6406738" y="7466600"/>
                </a:lnTo>
                <a:lnTo>
                  <a:pt x="6639449" y="7600950"/>
                </a:lnTo>
                <a:lnTo>
                  <a:pt x="6580233" y="7600950"/>
                </a:lnTo>
                <a:lnTo>
                  <a:pt x="6391937" y="7492243"/>
                </a:lnTo>
                <a:lnTo>
                  <a:pt x="6391937" y="7600950"/>
                </a:lnTo>
                <a:close/>
                <a:moveTo>
                  <a:pt x="5963801" y="227592"/>
                </a:moveTo>
                <a:lnTo>
                  <a:pt x="6053747" y="175658"/>
                </a:lnTo>
                <a:lnTo>
                  <a:pt x="5963801" y="123726"/>
                </a:lnTo>
                <a:close/>
                <a:moveTo>
                  <a:pt x="5963801" y="1370632"/>
                </a:moveTo>
                <a:lnTo>
                  <a:pt x="6083347" y="1439655"/>
                </a:lnTo>
                <a:lnTo>
                  <a:pt x="6226063" y="1357254"/>
                </a:lnTo>
                <a:lnTo>
                  <a:pt x="6226064" y="1054422"/>
                </a:lnTo>
                <a:lnTo>
                  <a:pt x="5963801" y="1205831"/>
                </a:lnTo>
                <a:close/>
                <a:moveTo>
                  <a:pt x="5963801" y="1508679"/>
                </a:moveTo>
                <a:lnTo>
                  <a:pt x="6053747" y="1456745"/>
                </a:lnTo>
                <a:lnTo>
                  <a:pt x="5963801" y="1404812"/>
                </a:lnTo>
                <a:close/>
                <a:moveTo>
                  <a:pt x="5963801" y="1889546"/>
                </a:moveTo>
                <a:lnTo>
                  <a:pt x="6083347" y="1958569"/>
                </a:lnTo>
                <a:lnTo>
                  <a:pt x="6226063" y="1876168"/>
                </a:lnTo>
                <a:lnTo>
                  <a:pt x="6226064" y="1573335"/>
                </a:lnTo>
                <a:lnTo>
                  <a:pt x="5963801" y="1724744"/>
                </a:lnTo>
                <a:close/>
                <a:moveTo>
                  <a:pt x="5963801" y="2027593"/>
                </a:moveTo>
                <a:lnTo>
                  <a:pt x="6053747" y="1975659"/>
                </a:lnTo>
                <a:lnTo>
                  <a:pt x="5963801" y="1923726"/>
                </a:lnTo>
                <a:close/>
                <a:moveTo>
                  <a:pt x="5963801" y="3170632"/>
                </a:moveTo>
                <a:lnTo>
                  <a:pt x="6083347" y="3239655"/>
                </a:lnTo>
                <a:lnTo>
                  <a:pt x="6226063" y="3157254"/>
                </a:lnTo>
                <a:lnTo>
                  <a:pt x="6226064" y="2854422"/>
                </a:lnTo>
                <a:lnTo>
                  <a:pt x="5963801" y="3005831"/>
                </a:lnTo>
                <a:close/>
                <a:moveTo>
                  <a:pt x="5963801" y="3308679"/>
                </a:moveTo>
                <a:lnTo>
                  <a:pt x="6053747" y="3256745"/>
                </a:lnTo>
                <a:lnTo>
                  <a:pt x="5963801" y="3204812"/>
                </a:lnTo>
                <a:close/>
                <a:moveTo>
                  <a:pt x="5963801" y="3689544"/>
                </a:moveTo>
                <a:lnTo>
                  <a:pt x="6083347" y="3758568"/>
                </a:lnTo>
                <a:lnTo>
                  <a:pt x="6226063" y="3676167"/>
                </a:lnTo>
                <a:lnTo>
                  <a:pt x="6226064" y="3373335"/>
                </a:lnTo>
                <a:lnTo>
                  <a:pt x="5963801" y="3524743"/>
                </a:lnTo>
                <a:close/>
                <a:moveTo>
                  <a:pt x="5963801" y="3827592"/>
                </a:moveTo>
                <a:lnTo>
                  <a:pt x="6053747" y="3775658"/>
                </a:lnTo>
                <a:lnTo>
                  <a:pt x="5963801" y="3723725"/>
                </a:lnTo>
                <a:close/>
                <a:moveTo>
                  <a:pt x="5963801" y="4970626"/>
                </a:moveTo>
                <a:lnTo>
                  <a:pt x="6083347" y="5039649"/>
                </a:lnTo>
                <a:lnTo>
                  <a:pt x="6226063" y="4957248"/>
                </a:lnTo>
                <a:lnTo>
                  <a:pt x="6226064" y="4654416"/>
                </a:lnTo>
                <a:lnTo>
                  <a:pt x="5963801" y="4805825"/>
                </a:lnTo>
                <a:close/>
                <a:moveTo>
                  <a:pt x="5963801" y="5108673"/>
                </a:moveTo>
                <a:lnTo>
                  <a:pt x="6053747" y="5056739"/>
                </a:lnTo>
                <a:lnTo>
                  <a:pt x="5963801" y="5004807"/>
                </a:lnTo>
                <a:close/>
                <a:moveTo>
                  <a:pt x="5963801" y="5489540"/>
                </a:moveTo>
                <a:lnTo>
                  <a:pt x="6083347" y="5558564"/>
                </a:lnTo>
                <a:lnTo>
                  <a:pt x="6226063" y="5476162"/>
                </a:lnTo>
                <a:lnTo>
                  <a:pt x="6226064" y="5173330"/>
                </a:lnTo>
                <a:lnTo>
                  <a:pt x="5963801" y="5324738"/>
                </a:lnTo>
                <a:close/>
                <a:moveTo>
                  <a:pt x="5963801" y="5627587"/>
                </a:moveTo>
                <a:lnTo>
                  <a:pt x="6053747" y="5575653"/>
                </a:lnTo>
                <a:lnTo>
                  <a:pt x="5963801" y="5523721"/>
                </a:lnTo>
                <a:close/>
                <a:moveTo>
                  <a:pt x="5963801" y="6770629"/>
                </a:moveTo>
                <a:lnTo>
                  <a:pt x="6083347" y="6839653"/>
                </a:lnTo>
                <a:lnTo>
                  <a:pt x="6226063" y="6757251"/>
                </a:lnTo>
                <a:lnTo>
                  <a:pt x="6226064" y="6454419"/>
                </a:lnTo>
                <a:lnTo>
                  <a:pt x="5963801" y="6605828"/>
                </a:lnTo>
                <a:close/>
                <a:moveTo>
                  <a:pt x="5963801" y="6908677"/>
                </a:moveTo>
                <a:lnTo>
                  <a:pt x="6053747" y="6856743"/>
                </a:lnTo>
                <a:lnTo>
                  <a:pt x="5963801" y="6804810"/>
                </a:lnTo>
                <a:close/>
                <a:moveTo>
                  <a:pt x="5963801" y="7289543"/>
                </a:moveTo>
                <a:lnTo>
                  <a:pt x="6083347" y="7358566"/>
                </a:lnTo>
                <a:lnTo>
                  <a:pt x="6226063" y="7276165"/>
                </a:lnTo>
                <a:lnTo>
                  <a:pt x="6226064" y="6973333"/>
                </a:lnTo>
                <a:lnTo>
                  <a:pt x="5963801" y="7124742"/>
                </a:lnTo>
                <a:close/>
                <a:moveTo>
                  <a:pt x="5963801" y="7427590"/>
                </a:moveTo>
                <a:lnTo>
                  <a:pt x="6053747" y="7375656"/>
                </a:lnTo>
                <a:lnTo>
                  <a:pt x="5963801" y="7323723"/>
                </a:lnTo>
                <a:close/>
                <a:moveTo>
                  <a:pt x="5963800" y="746506"/>
                </a:moveTo>
                <a:lnTo>
                  <a:pt x="6226063" y="595081"/>
                </a:lnTo>
                <a:lnTo>
                  <a:pt x="6226064" y="292248"/>
                </a:lnTo>
                <a:lnTo>
                  <a:pt x="5963800" y="443657"/>
                </a:lnTo>
                <a:close/>
                <a:moveTo>
                  <a:pt x="5963800" y="2546506"/>
                </a:moveTo>
                <a:lnTo>
                  <a:pt x="6226063" y="2395081"/>
                </a:lnTo>
                <a:lnTo>
                  <a:pt x="6226064" y="2092249"/>
                </a:lnTo>
                <a:lnTo>
                  <a:pt x="5963800" y="2243658"/>
                </a:lnTo>
                <a:close/>
                <a:moveTo>
                  <a:pt x="5963800" y="4346505"/>
                </a:moveTo>
                <a:lnTo>
                  <a:pt x="6226063" y="4195080"/>
                </a:lnTo>
                <a:lnTo>
                  <a:pt x="6226064" y="3892248"/>
                </a:lnTo>
                <a:lnTo>
                  <a:pt x="5963800" y="4043657"/>
                </a:lnTo>
                <a:close/>
                <a:moveTo>
                  <a:pt x="5963800" y="6146500"/>
                </a:moveTo>
                <a:lnTo>
                  <a:pt x="6226063" y="5995076"/>
                </a:lnTo>
                <a:lnTo>
                  <a:pt x="6226064" y="5692243"/>
                </a:lnTo>
                <a:lnTo>
                  <a:pt x="5963800" y="5843653"/>
                </a:lnTo>
                <a:close/>
                <a:moveTo>
                  <a:pt x="5844252" y="175659"/>
                </a:moveTo>
                <a:lnTo>
                  <a:pt x="5934197" y="227591"/>
                </a:lnTo>
                <a:lnTo>
                  <a:pt x="5934197" y="123726"/>
                </a:lnTo>
                <a:close/>
                <a:moveTo>
                  <a:pt x="5844252" y="1456746"/>
                </a:moveTo>
                <a:lnTo>
                  <a:pt x="5934197" y="1508678"/>
                </a:lnTo>
                <a:lnTo>
                  <a:pt x="5934197" y="1404813"/>
                </a:lnTo>
                <a:close/>
                <a:moveTo>
                  <a:pt x="5844252" y="1975660"/>
                </a:moveTo>
                <a:lnTo>
                  <a:pt x="5934197" y="2027592"/>
                </a:lnTo>
                <a:lnTo>
                  <a:pt x="5934197" y="1923727"/>
                </a:lnTo>
                <a:close/>
                <a:moveTo>
                  <a:pt x="5844252" y="3256746"/>
                </a:moveTo>
                <a:lnTo>
                  <a:pt x="5934197" y="3308678"/>
                </a:lnTo>
                <a:lnTo>
                  <a:pt x="5934197" y="3204813"/>
                </a:lnTo>
                <a:close/>
                <a:moveTo>
                  <a:pt x="5844252" y="3775659"/>
                </a:moveTo>
                <a:lnTo>
                  <a:pt x="5934197" y="3827591"/>
                </a:lnTo>
                <a:lnTo>
                  <a:pt x="5934197" y="3723726"/>
                </a:lnTo>
                <a:close/>
                <a:moveTo>
                  <a:pt x="5844252" y="5056740"/>
                </a:moveTo>
                <a:lnTo>
                  <a:pt x="5934197" y="5108672"/>
                </a:lnTo>
                <a:lnTo>
                  <a:pt x="5934197" y="5004807"/>
                </a:lnTo>
                <a:close/>
                <a:moveTo>
                  <a:pt x="5844252" y="5575655"/>
                </a:moveTo>
                <a:lnTo>
                  <a:pt x="5934197" y="5627587"/>
                </a:lnTo>
                <a:lnTo>
                  <a:pt x="5934197" y="5523721"/>
                </a:lnTo>
                <a:close/>
                <a:moveTo>
                  <a:pt x="5844252" y="6856744"/>
                </a:moveTo>
                <a:lnTo>
                  <a:pt x="5934197" y="6908676"/>
                </a:lnTo>
                <a:lnTo>
                  <a:pt x="5934197" y="6804811"/>
                </a:lnTo>
                <a:close/>
                <a:moveTo>
                  <a:pt x="5844252" y="7375657"/>
                </a:moveTo>
                <a:lnTo>
                  <a:pt x="5934197" y="7427589"/>
                </a:lnTo>
                <a:lnTo>
                  <a:pt x="5934197" y="7323724"/>
                </a:lnTo>
                <a:close/>
                <a:moveTo>
                  <a:pt x="5686737" y="266605"/>
                </a:moveTo>
                <a:lnTo>
                  <a:pt x="5948999" y="418015"/>
                </a:lnTo>
                <a:lnTo>
                  <a:pt x="6211262" y="266605"/>
                </a:lnTo>
                <a:lnTo>
                  <a:pt x="6083347" y="192749"/>
                </a:lnTo>
                <a:lnTo>
                  <a:pt x="5956400" y="266045"/>
                </a:lnTo>
                <a:cubicBezTo>
                  <a:pt x="5954109" y="267361"/>
                  <a:pt x="5951559" y="268025"/>
                  <a:pt x="5949000" y="268025"/>
                </a:cubicBezTo>
                <a:cubicBezTo>
                  <a:pt x="5946440" y="268025"/>
                  <a:pt x="5943890" y="267361"/>
                  <a:pt x="5941599" y="266045"/>
                </a:cubicBezTo>
                <a:lnTo>
                  <a:pt x="5814652" y="192749"/>
                </a:lnTo>
                <a:close/>
                <a:moveTo>
                  <a:pt x="5686737" y="1028778"/>
                </a:moveTo>
                <a:lnTo>
                  <a:pt x="5948999" y="1180188"/>
                </a:lnTo>
                <a:lnTo>
                  <a:pt x="6211262" y="1028778"/>
                </a:lnTo>
                <a:lnTo>
                  <a:pt x="5949000" y="877353"/>
                </a:lnTo>
                <a:close/>
                <a:moveTo>
                  <a:pt x="5686737" y="1547692"/>
                </a:moveTo>
                <a:lnTo>
                  <a:pt x="5948999" y="1699102"/>
                </a:lnTo>
                <a:lnTo>
                  <a:pt x="6211262" y="1547692"/>
                </a:lnTo>
                <a:lnTo>
                  <a:pt x="6083347" y="1473836"/>
                </a:lnTo>
                <a:lnTo>
                  <a:pt x="5956400" y="1547132"/>
                </a:lnTo>
                <a:cubicBezTo>
                  <a:pt x="5954109" y="1548448"/>
                  <a:pt x="5951559" y="1549112"/>
                  <a:pt x="5949000" y="1549112"/>
                </a:cubicBezTo>
                <a:cubicBezTo>
                  <a:pt x="5946440" y="1549112"/>
                  <a:pt x="5943890" y="1548448"/>
                  <a:pt x="5941599" y="1547132"/>
                </a:cubicBezTo>
                <a:lnTo>
                  <a:pt x="5814652" y="1473836"/>
                </a:lnTo>
                <a:close/>
                <a:moveTo>
                  <a:pt x="5686737" y="2066605"/>
                </a:moveTo>
                <a:lnTo>
                  <a:pt x="5948999" y="2218015"/>
                </a:lnTo>
                <a:lnTo>
                  <a:pt x="6211262" y="2066605"/>
                </a:lnTo>
                <a:lnTo>
                  <a:pt x="6083347" y="1992750"/>
                </a:lnTo>
                <a:lnTo>
                  <a:pt x="5956400" y="2066045"/>
                </a:lnTo>
                <a:cubicBezTo>
                  <a:pt x="5954109" y="2067362"/>
                  <a:pt x="5951559" y="2068026"/>
                  <a:pt x="5949000" y="2068026"/>
                </a:cubicBezTo>
                <a:cubicBezTo>
                  <a:pt x="5946440" y="2068026"/>
                  <a:pt x="5943890" y="2067362"/>
                  <a:pt x="5941599" y="2066045"/>
                </a:cubicBezTo>
                <a:lnTo>
                  <a:pt x="5814652" y="1992750"/>
                </a:lnTo>
                <a:close/>
                <a:moveTo>
                  <a:pt x="5686737" y="2828778"/>
                </a:moveTo>
                <a:lnTo>
                  <a:pt x="5948999" y="2980188"/>
                </a:lnTo>
                <a:lnTo>
                  <a:pt x="6211262" y="2828778"/>
                </a:lnTo>
                <a:lnTo>
                  <a:pt x="5949000" y="2677353"/>
                </a:lnTo>
                <a:close/>
                <a:moveTo>
                  <a:pt x="5686737" y="3347692"/>
                </a:moveTo>
                <a:lnTo>
                  <a:pt x="5948999" y="3499102"/>
                </a:lnTo>
                <a:lnTo>
                  <a:pt x="6211262" y="3347692"/>
                </a:lnTo>
                <a:lnTo>
                  <a:pt x="6083347" y="3273836"/>
                </a:lnTo>
                <a:lnTo>
                  <a:pt x="5956400" y="3347132"/>
                </a:lnTo>
                <a:cubicBezTo>
                  <a:pt x="5954109" y="3348448"/>
                  <a:pt x="5951559" y="3349112"/>
                  <a:pt x="5949000" y="3349112"/>
                </a:cubicBezTo>
                <a:cubicBezTo>
                  <a:pt x="5946440" y="3349112"/>
                  <a:pt x="5943890" y="3348448"/>
                  <a:pt x="5941599" y="3347132"/>
                </a:cubicBezTo>
                <a:lnTo>
                  <a:pt x="5814652" y="3273836"/>
                </a:lnTo>
                <a:close/>
                <a:moveTo>
                  <a:pt x="5686737" y="3866604"/>
                </a:moveTo>
                <a:lnTo>
                  <a:pt x="5948999" y="4018014"/>
                </a:lnTo>
                <a:lnTo>
                  <a:pt x="6211262" y="3866604"/>
                </a:lnTo>
                <a:lnTo>
                  <a:pt x="6083347" y="3792749"/>
                </a:lnTo>
                <a:lnTo>
                  <a:pt x="5956400" y="3866044"/>
                </a:lnTo>
                <a:cubicBezTo>
                  <a:pt x="5954109" y="3867361"/>
                  <a:pt x="5951559" y="3868025"/>
                  <a:pt x="5949000" y="3868025"/>
                </a:cubicBezTo>
                <a:cubicBezTo>
                  <a:pt x="5946440" y="3868025"/>
                  <a:pt x="5943890" y="3867361"/>
                  <a:pt x="5941599" y="3866044"/>
                </a:cubicBezTo>
                <a:lnTo>
                  <a:pt x="5814652" y="3792749"/>
                </a:lnTo>
                <a:close/>
                <a:moveTo>
                  <a:pt x="5686737" y="4628772"/>
                </a:moveTo>
                <a:lnTo>
                  <a:pt x="5948999" y="4780183"/>
                </a:lnTo>
                <a:lnTo>
                  <a:pt x="6211262" y="4628772"/>
                </a:lnTo>
                <a:lnTo>
                  <a:pt x="5949000" y="4477347"/>
                </a:lnTo>
                <a:close/>
                <a:moveTo>
                  <a:pt x="5686737" y="5147686"/>
                </a:moveTo>
                <a:lnTo>
                  <a:pt x="5948999" y="5299096"/>
                </a:lnTo>
                <a:lnTo>
                  <a:pt x="6211262" y="5147686"/>
                </a:lnTo>
                <a:lnTo>
                  <a:pt x="6083347" y="5073830"/>
                </a:lnTo>
                <a:lnTo>
                  <a:pt x="5956400" y="5147126"/>
                </a:lnTo>
                <a:cubicBezTo>
                  <a:pt x="5954109" y="5148443"/>
                  <a:pt x="5951559" y="5149106"/>
                  <a:pt x="5949000" y="5149106"/>
                </a:cubicBezTo>
                <a:cubicBezTo>
                  <a:pt x="5946440" y="5149106"/>
                  <a:pt x="5943890" y="5148443"/>
                  <a:pt x="5941599" y="5147126"/>
                </a:cubicBezTo>
                <a:lnTo>
                  <a:pt x="5814652" y="5073830"/>
                </a:lnTo>
                <a:close/>
                <a:moveTo>
                  <a:pt x="5686737" y="5666600"/>
                </a:moveTo>
                <a:lnTo>
                  <a:pt x="5948999" y="5818011"/>
                </a:lnTo>
                <a:lnTo>
                  <a:pt x="6211262" y="5666600"/>
                </a:lnTo>
                <a:lnTo>
                  <a:pt x="6083347" y="5592744"/>
                </a:lnTo>
                <a:lnTo>
                  <a:pt x="5956400" y="5666040"/>
                </a:lnTo>
                <a:cubicBezTo>
                  <a:pt x="5954109" y="5667356"/>
                  <a:pt x="5951559" y="5668021"/>
                  <a:pt x="5949000" y="5668021"/>
                </a:cubicBezTo>
                <a:cubicBezTo>
                  <a:pt x="5946440" y="5668021"/>
                  <a:pt x="5943890" y="5667356"/>
                  <a:pt x="5941599" y="5666040"/>
                </a:cubicBezTo>
                <a:lnTo>
                  <a:pt x="5814652" y="5592744"/>
                </a:lnTo>
                <a:close/>
                <a:moveTo>
                  <a:pt x="5686737" y="6428776"/>
                </a:moveTo>
                <a:lnTo>
                  <a:pt x="5948999" y="6580186"/>
                </a:lnTo>
                <a:lnTo>
                  <a:pt x="6211262" y="6428776"/>
                </a:lnTo>
                <a:lnTo>
                  <a:pt x="5949000" y="6277351"/>
                </a:lnTo>
                <a:close/>
                <a:moveTo>
                  <a:pt x="5686737" y="6947689"/>
                </a:moveTo>
                <a:lnTo>
                  <a:pt x="5948999" y="7099099"/>
                </a:lnTo>
                <a:lnTo>
                  <a:pt x="6211262" y="6947689"/>
                </a:lnTo>
                <a:lnTo>
                  <a:pt x="6083347" y="6873834"/>
                </a:lnTo>
                <a:lnTo>
                  <a:pt x="5956400" y="6947129"/>
                </a:lnTo>
                <a:cubicBezTo>
                  <a:pt x="5954109" y="6948445"/>
                  <a:pt x="5951559" y="6949110"/>
                  <a:pt x="5949000" y="6949110"/>
                </a:cubicBezTo>
                <a:cubicBezTo>
                  <a:pt x="5946440" y="6949110"/>
                  <a:pt x="5943890" y="6948445"/>
                  <a:pt x="5941599" y="6947129"/>
                </a:cubicBezTo>
                <a:lnTo>
                  <a:pt x="5814652" y="6873834"/>
                </a:lnTo>
                <a:close/>
                <a:moveTo>
                  <a:pt x="5671937" y="1357254"/>
                </a:moveTo>
                <a:lnTo>
                  <a:pt x="5814652" y="1439655"/>
                </a:lnTo>
                <a:lnTo>
                  <a:pt x="5934197" y="1370633"/>
                </a:lnTo>
                <a:lnTo>
                  <a:pt x="5934197" y="1205830"/>
                </a:lnTo>
                <a:lnTo>
                  <a:pt x="5671937" y="1054422"/>
                </a:lnTo>
                <a:close/>
                <a:moveTo>
                  <a:pt x="5671937" y="1876168"/>
                </a:moveTo>
                <a:lnTo>
                  <a:pt x="5814652" y="1958569"/>
                </a:lnTo>
                <a:lnTo>
                  <a:pt x="5934197" y="1889546"/>
                </a:lnTo>
                <a:lnTo>
                  <a:pt x="5934197" y="1724743"/>
                </a:lnTo>
                <a:lnTo>
                  <a:pt x="5671937" y="1573335"/>
                </a:lnTo>
                <a:close/>
                <a:moveTo>
                  <a:pt x="5671937" y="3157254"/>
                </a:moveTo>
                <a:lnTo>
                  <a:pt x="5814652" y="3239655"/>
                </a:lnTo>
                <a:lnTo>
                  <a:pt x="5934197" y="3170633"/>
                </a:lnTo>
                <a:lnTo>
                  <a:pt x="5934197" y="3005830"/>
                </a:lnTo>
                <a:lnTo>
                  <a:pt x="5671937" y="2854422"/>
                </a:lnTo>
                <a:close/>
                <a:moveTo>
                  <a:pt x="5671937" y="3676167"/>
                </a:moveTo>
                <a:lnTo>
                  <a:pt x="5814652" y="3758568"/>
                </a:lnTo>
                <a:lnTo>
                  <a:pt x="5934197" y="3689546"/>
                </a:lnTo>
                <a:lnTo>
                  <a:pt x="5934197" y="3524743"/>
                </a:lnTo>
                <a:lnTo>
                  <a:pt x="5671937" y="3373335"/>
                </a:lnTo>
                <a:close/>
                <a:moveTo>
                  <a:pt x="5671937" y="4957248"/>
                </a:moveTo>
                <a:lnTo>
                  <a:pt x="5814652" y="5039649"/>
                </a:lnTo>
                <a:lnTo>
                  <a:pt x="5934197" y="4970627"/>
                </a:lnTo>
                <a:lnTo>
                  <a:pt x="5934197" y="4805823"/>
                </a:lnTo>
                <a:lnTo>
                  <a:pt x="5671937" y="4654416"/>
                </a:lnTo>
                <a:close/>
                <a:moveTo>
                  <a:pt x="5671937" y="5476162"/>
                </a:moveTo>
                <a:lnTo>
                  <a:pt x="5814652" y="5558564"/>
                </a:lnTo>
                <a:lnTo>
                  <a:pt x="5934197" y="5489540"/>
                </a:lnTo>
                <a:lnTo>
                  <a:pt x="5934197" y="5324737"/>
                </a:lnTo>
                <a:lnTo>
                  <a:pt x="5671937" y="5173330"/>
                </a:lnTo>
                <a:close/>
                <a:moveTo>
                  <a:pt x="5671937" y="6757251"/>
                </a:moveTo>
                <a:lnTo>
                  <a:pt x="5814652" y="6839653"/>
                </a:lnTo>
                <a:lnTo>
                  <a:pt x="5934197" y="6770630"/>
                </a:lnTo>
                <a:lnTo>
                  <a:pt x="5934197" y="6605827"/>
                </a:lnTo>
                <a:lnTo>
                  <a:pt x="5671937" y="6454419"/>
                </a:lnTo>
                <a:close/>
                <a:moveTo>
                  <a:pt x="5671937" y="7276165"/>
                </a:moveTo>
                <a:lnTo>
                  <a:pt x="5814652" y="7358566"/>
                </a:lnTo>
                <a:lnTo>
                  <a:pt x="5934197" y="7289544"/>
                </a:lnTo>
                <a:lnTo>
                  <a:pt x="5934197" y="7124741"/>
                </a:lnTo>
                <a:lnTo>
                  <a:pt x="5671937" y="6973333"/>
                </a:lnTo>
                <a:close/>
                <a:moveTo>
                  <a:pt x="5671936" y="595081"/>
                </a:moveTo>
                <a:lnTo>
                  <a:pt x="5934197" y="746505"/>
                </a:lnTo>
                <a:lnTo>
                  <a:pt x="5934197" y="443657"/>
                </a:lnTo>
                <a:lnTo>
                  <a:pt x="5671937" y="292248"/>
                </a:lnTo>
                <a:close/>
                <a:moveTo>
                  <a:pt x="5671936" y="2395081"/>
                </a:moveTo>
                <a:lnTo>
                  <a:pt x="5934197" y="2546505"/>
                </a:lnTo>
                <a:lnTo>
                  <a:pt x="5934197" y="2243657"/>
                </a:lnTo>
                <a:lnTo>
                  <a:pt x="5671937" y="2092249"/>
                </a:lnTo>
                <a:close/>
                <a:moveTo>
                  <a:pt x="5671936" y="4195080"/>
                </a:moveTo>
                <a:lnTo>
                  <a:pt x="5934197" y="4346504"/>
                </a:lnTo>
                <a:lnTo>
                  <a:pt x="5934197" y="4043656"/>
                </a:lnTo>
                <a:lnTo>
                  <a:pt x="5671937" y="3892248"/>
                </a:lnTo>
                <a:close/>
                <a:moveTo>
                  <a:pt x="5671936" y="5995076"/>
                </a:moveTo>
                <a:lnTo>
                  <a:pt x="5934197" y="6146500"/>
                </a:lnTo>
                <a:lnTo>
                  <a:pt x="5934197" y="5843652"/>
                </a:lnTo>
                <a:lnTo>
                  <a:pt x="5671937" y="5692243"/>
                </a:lnTo>
                <a:close/>
                <a:moveTo>
                  <a:pt x="5642333" y="603623"/>
                </a:moveTo>
                <a:lnTo>
                  <a:pt x="5642333" y="266609"/>
                </a:lnTo>
                <a:lnTo>
                  <a:pt x="5643637" y="264350"/>
                </a:lnTo>
                <a:lnTo>
                  <a:pt x="5644313" y="259208"/>
                </a:lnTo>
                <a:lnTo>
                  <a:pt x="5648429" y="256048"/>
                </a:lnTo>
                <a:lnTo>
                  <a:pt x="5649734" y="253788"/>
                </a:lnTo>
                <a:lnTo>
                  <a:pt x="5785052" y="175658"/>
                </a:lnTo>
                <a:lnTo>
                  <a:pt x="5649734" y="97531"/>
                </a:lnTo>
                <a:cubicBezTo>
                  <a:pt x="5645152" y="94885"/>
                  <a:pt x="5642333" y="90001"/>
                  <a:pt x="5642333" y="84709"/>
                </a:cubicBezTo>
                <a:lnTo>
                  <a:pt x="5642333" y="0"/>
                </a:lnTo>
                <a:lnTo>
                  <a:pt x="5671937" y="0"/>
                </a:lnTo>
                <a:lnTo>
                  <a:pt x="5671937" y="76167"/>
                </a:lnTo>
                <a:lnTo>
                  <a:pt x="5814652" y="158568"/>
                </a:lnTo>
                <a:lnTo>
                  <a:pt x="5934197" y="89546"/>
                </a:lnTo>
                <a:lnTo>
                  <a:pt x="5934198" y="0"/>
                </a:lnTo>
                <a:lnTo>
                  <a:pt x="5963802" y="0"/>
                </a:lnTo>
                <a:lnTo>
                  <a:pt x="5963801" y="89545"/>
                </a:lnTo>
                <a:lnTo>
                  <a:pt x="6083347" y="158568"/>
                </a:lnTo>
                <a:lnTo>
                  <a:pt x="6226063" y="76167"/>
                </a:lnTo>
                <a:lnTo>
                  <a:pt x="6226063" y="0"/>
                </a:lnTo>
                <a:lnTo>
                  <a:pt x="6255667" y="0"/>
                </a:lnTo>
                <a:lnTo>
                  <a:pt x="6255667" y="84709"/>
                </a:lnTo>
                <a:cubicBezTo>
                  <a:pt x="6255667" y="90001"/>
                  <a:pt x="6252848" y="94885"/>
                  <a:pt x="6248266" y="97531"/>
                </a:cubicBezTo>
                <a:lnTo>
                  <a:pt x="6112948" y="175658"/>
                </a:lnTo>
                <a:lnTo>
                  <a:pt x="6248266" y="253788"/>
                </a:lnTo>
                <a:lnTo>
                  <a:pt x="6249571" y="256048"/>
                </a:lnTo>
                <a:lnTo>
                  <a:pt x="6253686" y="259209"/>
                </a:lnTo>
                <a:lnTo>
                  <a:pt x="6254362" y="264348"/>
                </a:lnTo>
                <a:lnTo>
                  <a:pt x="6255667" y="266609"/>
                </a:lnTo>
                <a:lnTo>
                  <a:pt x="6255667" y="603623"/>
                </a:lnTo>
                <a:cubicBezTo>
                  <a:pt x="6255667" y="608914"/>
                  <a:pt x="6252848" y="613798"/>
                  <a:pt x="6248266" y="616444"/>
                </a:cubicBezTo>
                <a:lnTo>
                  <a:pt x="5956400" y="784958"/>
                </a:lnTo>
                <a:cubicBezTo>
                  <a:pt x="5954109" y="786275"/>
                  <a:pt x="5951559" y="786939"/>
                  <a:pt x="5949000" y="786939"/>
                </a:cubicBezTo>
                <a:cubicBezTo>
                  <a:pt x="5946440" y="786939"/>
                  <a:pt x="5943890" y="786275"/>
                  <a:pt x="5941599" y="784958"/>
                </a:cubicBezTo>
                <a:lnTo>
                  <a:pt x="5649734" y="616444"/>
                </a:lnTo>
                <a:cubicBezTo>
                  <a:pt x="5645152" y="613798"/>
                  <a:pt x="5642333" y="608914"/>
                  <a:pt x="5642333" y="603623"/>
                </a:cubicBezTo>
                <a:close/>
                <a:moveTo>
                  <a:pt x="5642333" y="2403623"/>
                </a:moveTo>
                <a:lnTo>
                  <a:pt x="5642333" y="2066610"/>
                </a:lnTo>
                <a:lnTo>
                  <a:pt x="5643637" y="2064351"/>
                </a:lnTo>
                <a:lnTo>
                  <a:pt x="5644313" y="2059208"/>
                </a:lnTo>
                <a:lnTo>
                  <a:pt x="5648429" y="2056048"/>
                </a:lnTo>
                <a:lnTo>
                  <a:pt x="5649734" y="2053788"/>
                </a:lnTo>
                <a:lnTo>
                  <a:pt x="5785052" y="1975659"/>
                </a:lnTo>
                <a:lnTo>
                  <a:pt x="5649734" y="1897531"/>
                </a:lnTo>
                <a:cubicBezTo>
                  <a:pt x="5645152" y="1894885"/>
                  <a:pt x="5642333" y="1890001"/>
                  <a:pt x="5642333" y="1884710"/>
                </a:cubicBezTo>
                <a:lnTo>
                  <a:pt x="5642333" y="1547696"/>
                </a:lnTo>
                <a:lnTo>
                  <a:pt x="5643637" y="1545437"/>
                </a:lnTo>
                <a:lnTo>
                  <a:pt x="5644313" y="1540295"/>
                </a:lnTo>
                <a:lnTo>
                  <a:pt x="5648429" y="1537134"/>
                </a:lnTo>
                <a:lnTo>
                  <a:pt x="5649734" y="1534875"/>
                </a:lnTo>
                <a:lnTo>
                  <a:pt x="5785052" y="1456746"/>
                </a:lnTo>
                <a:lnTo>
                  <a:pt x="5649734" y="1378617"/>
                </a:lnTo>
                <a:cubicBezTo>
                  <a:pt x="5645152" y="1375971"/>
                  <a:pt x="5642333" y="1371087"/>
                  <a:pt x="5642333" y="1365796"/>
                </a:cubicBezTo>
                <a:lnTo>
                  <a:pt x="5642333" y="1028782"/>
                </a:lnTo>
                <a:lnTo>
                  <a:pt x="5643637" y="1026524"/>
                </a:lnTo>
                <a:lnTo>
                  <a:pt x="5644313" y="1021381"/>
                </a:lnTo>
                <a:lnTo>
                  <a:pt x="5648429" y="1018221"/>
                </a:lnTo>
                <a:lnTo>
                  <a:pt x="5649734" y="1015961"/>
                </a:lnTo>
                <a:lnTo>
                  <a:pt x="5941599" y="847446"/>
                </a:lnTo>
                <a:cubicBezTo>
                  <a:pt x="5946182" y="844815"/>
                  <a:pt x="5951819" y="844815"/>
                  <a:pt x="5956400" y="847446"/>
                </a:cubicBezTo>
                <a:lnTo>
                  <a:pt x="6248266" y="1015961"/>
                </a:lnTo>
                <a:lnTo>
                  <a:pt x="6249571" y="1018221"/>
                </a:lnTo>
                <a:lnTo>
                  <a:pt x="6253686" y="1021382"/>
                </a:lnTo>
                <a:lnTo>
                  <a:pt x="6254362" y="1026521"/>
                </a:lnTo>
                <a:lnTo>
                  <a:pt x="6255667" y="1028782"/>
                </a:lnTo>
                <a:lnTo>
                  <a:pt x="6255667" y="1365796"/>
                </a:lnTo>
                <a:cubicBezTo>
                  <a:pt x="6255667" y="1371087"/>
                  <a:pt x="6252848" y="1375971"/>
                  <a:pt x="6248266" y="1378617"/>
                </a:cubicBezTo>
                <a:lnTo>
                  <a:pt x="6112948" y="1456746"/>
                </a:lnTo>
                <a:lnTo>
                  <a:pt x="6248266" y="1534875"/>
                </a:lnTo>
                <a:lnTo>
                  <a:pt x="6249571" y="1537134"/>
                </a:lnTo>
                <a:lnTo>
                  <a:pt x="6253686" y="1540296"/>
                </a:lnTo>
                <a:lnTo>
                  <a:pt x="6254362" y="1545435"/>
                </a:lnTo>
                <a:lnTo>
                  <a:pt x="6255667" y="1547696"/>
                </a:lnTo>
                <a:lnTo>
                  <a:pt x="6255667" y="1884710"/>
                </a:lnTo>
                <a:cubicBezTo>
                  <a:pt x="6255667" y="1890001"/>
                  <a:pt x="6252848" y="1894885"/>
                  <a:pt x="6248266" y="1897531"/>
                </a:cubicBezTo>
                <a:lnTo>
                  <a:pt x="6112948" y="1975659"/>
                </a:lnTo>
                <a:lnTo>
                  <a:pt x="6248266" y="2053788"/>
                </a:lnTo>
                <a:lnTo>
                  <a:pt x="6249571" y="2056048"/>
                </a:lnTo>
                <a:lnTo>
                  <a:pt x="6253686" y="2059209"/>
                </a:lnTo>
                <a:lnTo>
                  <a:pt x="6254362" y="2064348"/>
                </a:lnTo>
                <a:lnTo>
                  <a:pt x="6255667" y="2066610"/>
                </a:lnTo>
                <a:lnTo>
                  <a:pt x="6255667" y="2403623"/>
                </a:lnTo>
                <a:cubicBezTo>
                  <a:pt x="6255667" y="2408914"/>
                  <a:pt x="6252848" y="2413798"/>
                  <a:pt x="6248266" y="2416444"/>
                </a:cubicBezTo>
                <a:lnTo>
                  <a:pt x="5956400" y="2584959"/>
                </a:lnTo>
                <a:cubicBezTo>
                  <a:pt x="5954109" y="2586275"/>
                  <a:pt x="5951559" y="2586939"/>
                  <a:pt x="5949000" y="2586939"/>
                </a:cubicBezTo>
                <a:cubicBezTo>
                  <a:pt x="5946440" y="2586939"/>
                  <a:pt x="5943890" y="2586275"/>
                  <a:pt x="5941599" y="2584959"/>
                </a:cubicBezTo>
                <a:lnTo>
                  <a:pt x="5649734" y="2416444"/>
                </a:lnTo>
                <a:cubicBezTo>
                  <a:pt x="5645152" y="2413798"/>
                  <a:pt x="5642333" y="2408914"/>
                  <a:pt x="5642333" y="2403623"/>
                </a:cubicBezTo>
                <a:close/>
                <a:moveTo>
                  <a:pt x="5642333" y="4203622"/>
                </a:moveTo>
                <a:lnTo>
                  <a:pt x="5642333" y="3866609"/>
                </a:lnTo>
                <a:lnTo>
                  <a:pt x="5643637" y="3864350"/>
                </a:lnTo>
                <a:lnTo>
                  <a:pt x="5644313" y="3859208"/>
                </a:lnTo>
                <a:lnTo>
                  <a:pt x="5648429" y="3856047"/>
                </a:lnTo>
                <a:lnTo>
                  <a:pt x="5649734" y="3853787"/>
                </a:lnTo>
                <a:lnTo>
                  <a:pt x="5785052" y="3775658"/>
                </a:lnTo>
                <a:lnTo>
                  <a:pt x="5649734" y="3697530"/>
                </a:lnTo>
                <a:cubicBezTo>
                  <a:pt x="5645152" y="3694884"/>
                  <a:pt x="5642333" y="3690000"/>
                  <a:pt x="5642333" y="3684709"/>
                </a:cubicBezTo>
                <a:lnTo>
                  <a:pt x="5642333" y="3347696"/>
                </a:lnTo>
                <a:lnTo>
                  <a:pt x="5643637" y="3345437"/>
                </a:lnTo>
                <a:lnTo>
                  <a:pt x="5644313" y="3340295"/>
                </a:lnTo>
                <a:lnTo>
                  <a:pt x="5648429" y="3337134"/>
                </a:lnTo>
                <a:lnTo>
                  <a:pt x="5649734" y="3334875"/>
                </a:lnTo>
                <a:lnTo>
                  <a:pt x="5785052" y="3256746"/>
                </a:lnTo>
                <a:lnTo>
                  <a:pt x="5649734" y="3178617"/>
                </a:lnTo>
                <a:cubicBezTo>
                  <a:pt x="5645152" y="3175971"/>
                  <a:pt x="5642333" y="3171087"/>
                  <a:pt x="5642333" y="3165796"/>
                </a:cubicBezTo>
                <a:lnTo>
                  <a:pt x="5642333" y="2828782"/>
                </a:lnTo>
                <a:lnTo>
                  <a:pt x="5643637" y="2826524"/>
                </a:lnTo>
                <a:lnTo>
                  <a:pt x="5644313" y="2821381"/>
                </a:lnTo>
                <a:lnTo>
                  <a:pt x="5648429" y="2818221"/>
                </a:lnTo>
                <a:lnTo>
                  <a:pt x="5649734" y="2815961"/>
                </a:lnTo>
                <a:lnTo>
                  <a:pt x="5941599" y="2647446"/>
                </a:lnTo>
                <a:cubicBezTo>
                  <a:pt x="5946182" y="2644815"/>
                  <a:pt x="5951819" y="2644815"/>
                  <a:pt x="5956400" y="2647446"/>
                </a:cubicBezTo>
                <a:lnTo>
                  <a:pt x="6248266" y="2815961"/>
                </a:lnTo>
                <a:lnTo>
                  <a:pt x="6249571" y="2818221"/>
                </a:lnTo>
                <a:lnTo>
                  <a:pt x="6253686" y="2821382"/>
                </a:lnTo>
                <a:lnTo>
                  <a:pt x="6254362" y="2826521"/>
                </a:lnTo>
                <a:lnTo>
                  <a:pt x="6255667" y="2828782"/>
                </a:lnTo>
                <a:lnTo>
                  <a:pt x="6255667" y="3165796"/>
                </a:lnTo>
                <a:cubicBezTo>
                  <a:pt x="6255667" y="3171087"/>
                  <a:pt x="6252848" y="3175971"/>
                  <a:pt x="6248266" y="3178617"/>
                </a:cubicBezTo>
                <a:lnTo>
                  <a:pt x="6112948" y="3256746"/>
                </a:lnTo>
                <a:lnTo>
                  <a:pt x="6248266" y="3334875"/>
                </a:lnTo>
                <a:lnTo>
                  <a:pt x="6249571" y="3337134"/>
                </a:lnTo>
                <a:lnTo>
                  <a:pt x="6253686" y="3340296"/>
                </a:lnTo>
                <a:lnTo>
                  <a:pt x="6254362" y="3345435"/>
                </a:lnTo>
                <a:lnTo>
                  <a:pt x="6255667" y="3347696"/>
                </a:lnTo>
                <a:lnTo>
                  <a:pt x="6255667" y="3684709"/>
                </a:lnTo>
                <a:cubicBezTo>
                  <a:pt x="6255667" y="3690000"/>
                  <a:pt x="6252848" y="3694884"/>
                  <a:pt x="6248266" y="3697530"/>
                </a:cubicBezTo>
                <a:lnTo>
                  <a:pt x="6112948" y="3775658"/>
                </a:lnTo>
                <a:lnTo>
                  <a:pt x="6248266" y="3853787"/>
                </a:lnTo>
                <a:lnTo>
                  <a:pt x="6249571" y="3856047"/>
                </a:lnTo>
                <a:lnTo>
                  <a:pt x="6253686" y="3859208"/>
                </a:lnTo>
                <a:lnTo>
                  <a:pt x="6254362" y="3864347"/>
                </a:lnTo>
                <a:lnTo>
                  <a:pt x="6255667" y="3866609"/>
                </a:lnTo>
                <a:lnTo>
                  <a:pt x="6255667" y="4203622"/>
                </a:lnTo>
                <a:cubicBezTo>
                  <a:pt x="6255667" y="4208913"/>
                  <a:pt x="6252848" y="4213797"/>
                  <a:pt x="6248266" y="4216443"/>
                </a:cubicBezTo>
                <a:lnTo>
                  <a:pt x="5956400" y="4384958"/>
                </a:lnTo>
                <a:cubicBezTo>
                  <a:pt x="5954109" y="4386274"/>
                  <a:pt x="5951559" y="4386938"/>
                  <a:pt x="5949000" y="4386938"/>
                </a:cubicBezTo>
                <a:cubicBezTo>
                  <a:pt x="5946440" y="4386938"/>
                  <a:pt x="5943890" y="4386274"/>
                  <a:pt x="5941599" y="4384958"/>
                </a:cubicBezTo>
                <a:lnTo>
                  <a:pt x="5649734" y="4216443"/>
                </a:lnTo>
                <a:cubicBezTo>
                  <a:pt x="5645152" y="4213797"/>
                  <a:pt x="5642333" y="4208913"/>
                  <a:pt x="5642333" y="4203622"/>
                </a:cubicBezTo>
                <a:close/>
                <a:moveTo>
                  <a:pt x="5642333" y="6003618"/>
                </a:moveTo>
                <a:lnTo>
                  <a:pt x="5642333" y="5666605"/>
                </a:lnTo>
                <a:lnTo>
                  <a:pt x="5643637" y="5664346"/>
                </a:lnTo>
                <a:lnTo>
                  <a:pt x="5644313" y="5659203"/>
                </a:lnTo>
                <a:lnTo>
                  <a:pt x="5648429" y="5656043"/>
                </a:lnTo>
                <a:lnTo>
                  <a:pt x="5649734" y="5653783"/>
                </a:lnTo>
                <a:lnTo>
                  <a:pt x="5785052" y="5575653"/>
                </a:lnTo>
                <a:lnTo>
                  <a:pt x="5649734" y="5497525"/>
                </a:lnTo>
                <a:cubicBezTo>
                  <a:pt x="5645152" y="5494879"/>
                  <a:pt x="5642333" y="5489995"/>
                  <a:pt x="5642333" y="5484704"/>
                </a:cubicBezTo>
                <a:lnTo>
                  <a:pt x="5642333" y="5147690"/>
                </a:lnTo>
                <a:lnTo>
                  <a:pt x="5643637" y="5145432"/>
                </a:lnTo>
                <a:lnTo>
                  <a:pt x="5644313" y="5140289"/>
                </a:lnTo>
                <a:lnTo>
                  <a:pt x="5648429" y="5137128"/>
                </a:lnTo>
                <a:lnTo>
                  <a:pt x="5649734" y="5134869"/>
                </a:lnTo>
                <a:lnTo>
                  <a:pt x="5785052" y="5056740"/>
                </a:lnTo>
                <a:lnTo>
                  <a:pt x="5649734" y="4978611"/>
                </a:lnTo>
                <a:cubicBezTo>
                  <a:pt x="5645152" y="4975965"/>
                  <a:pt x="5642333" y="4971082"/>
                  <a:pt x="5642333" y="4965790"/>
                </a:cubicBezTo>
                <a:lnTo>
                  <a:pt x="5642333" y="4628776"/>
                </a:lnTo>
                <a:lnTo>
                  <a:pt x="5643637" y="4626517"/>
                </a:lnTo>
                <a:lnTo>
                  <a:pt x="5644313" y="4621374"/>
                </a:lnTo>
                <a:lnTo>
                  <a:pt x="5648429" y="4618214"/>
                </a:lnTo>
                <a:lnTo>
                  <a:pt x="5649734" y="4615955"/>
                </a:lnTo>
                <a:lnTo>
                  <a:pt x="5941599" y="4447440"/>
                </a:lnTo>
                <a:cubicBezTo>
                  <a:pt x="5946182" y="4444809"/>
                  <a:pt x="5951819" y="4444809"/>
                  <a:pt x="5956400" y="4447440"/>
                </a:cubicBezTo>
                <a:lnTo>
                  <a:pt x="6248266" y="4615955"/>
                </a:lnTo>
                <a:lnTo>
                  <a:pt x="6249571" y="4618214"/>
                </a:lnTo>
                <a:lnTo>
                  <a:pt x="6253686" y="4621376"/>
                </a:lnTo>
                <a:lnTo>
                  <a:pt x="6254362" y="4626515"/>
                </a:lnTo>
                <a:lnTo>
                  <a:pt x="6255667" y="4628776"/>
                </a:lnTo>
                <a:lnTo>
                  <a:pt x="6255667" y="4965790"/>
                </a:lnTo>
                <a:cubicBezTo>
                  <a:pt x="6255667" y="4971082"/>
                  <a:pt x="6252848" y="4975965"/>
                  <a:pt x="6248266" y="4978611"/>
                </a:cubicBezTo>
                <a:lnTo>
                  <a:pt x="6112948" y="5056740"/>
                </a:lnTo>
                <a:lnTo>
                  <a:pt x="6248266" y="5134869"/>
                </a:lnTo>
                <a:lnTo>
                  <a:pt x="6249571" y="5137128"/>
                </a:lnTo>
                <a:lnTo>
                  <a:pt x="6253686" y="5140290"/>
                </a:lnTo>
                <a:lnTo>
                  <a:pt x="6254362" y="5145429"/>
                </a:lnTo>
                <a:lnTo>
                  <a:pt x="6255667" y="5147690"/>
                </a:lnTo>
                <a:lnTo>
                  <a:pt x="6255667" y="5484704"/>
                </a:lnTo>
                <a:cubicBezTo>
                  <a:pt x="6255667" y="5489995"/>
                  <a:pt x="6252848" y="5494879"/>
                  <a:pt x="6248266" y="5497525"/>
                </a:cubicBezTo>
                <a:lnTo>
                  <a:pt x="6112948" y="5575653"/>
                </a:lnTo>
                <a:lnTo>
                  <a:pt x="6248266" y="5653783"/>
                </a:lnTo>
                <a:lnTo>
                  <a:pt x="6249571" y="5656043"/>
                </a:lnTo>
                <a:lnTo>
                  <a:pt x="6253686" y="5659204"/>
                </a:lnTo>
                <a:lnTo>
                  <a:pt x="6254362" y="5664343"/>
                </a:lnTo>
                <a:lnTo>
                  <a:pt x="6255667" y="5666605"/>
                </a:lnTo>
                <a:lnTo>
                  <a:pt x="6255667" y="6003618"/>
                </a:lnTo>
                <a:cubicBezTo>
                  <a:pt x="6255667" y="6008909"/>
                  <a:pt x="6252848" y="6013793"/>
                  <a:pt x="6248266" y="6016439"/>
                </a:cubicBezTo>
                <a:lnTo>
                  <a:pt x="5956400" y="6184954"/>
                </a:lnTo>
                <a:cubicBezTo>
                  <a:pt x="5954109" y="6186270"/>
                  <a:pt x="5951559" y="6186933"/>
                  <a:pt x="5949000" y="6186933"/>
                </a:cubicBezTo>
                <a:cubicBezTo>
                  <a:pt x="5946440" y="6186933"/>
                  <a:pt x="5943890" y="6186270"/>
                  <a:pt x="5941599" y="6184954"/>
                </a:cubicBezTo>
                <a:lnTo>
                  <a:pt x="5649734" y="6016439"/>
                </a:lnTo>
                <a:cubicBezTo>
                  <a:pt x="5645152" y="6013793"/>
                  <a:pt x="5642333" y="6008909"/>
                  <a:pt x="5642333" y="6003618"/>
                </a:cubicBezTo>
                <a:close/>
                <a:moveTo>
                  <a:pt x="5642333" y="7600950"/>
                </a:moveTo>
                <a:lnTo>
                  <a:pt x="5642333" y="7466607"/>
                </a:lnTo>
                <a:lnTo>
                  <a:pt x="5643637" y="7464348"/>
                </a:lnTo>
                <a:lnTo>
                  <a:pt x="5644313" y="7459206"/>
                </a:lnTo>
                <a:lnTo>
                  <a:pt x="5648429" y="7456045"/>
                </a:lnTo>
                <a:lnTo>
                  <a:pt x="5649734" y="7453786"/>
                </a:lnTo>
                <a:lnTo>
                  <a:pt x="5785052" y="7375656"/>
                </a:lnTo>
                <a:lnTo>
                  <a:pt x="5649734" y="7297528"/>
                </a:lnTo>
                <a:cubicBezTo>
                  <a:pt x="5645152" y="7294882"/>
                  <a:pt x="5642333" y="7289998"/>
                  <a:pt x="5642333" y="7284707"/>
                </a:cubicBezTo>
                <a:lnTo>
                  <a:pt x="5642333" y="6947693"/>
                </a:lnTo>
                <a:lnTo>
                  <a:pt x="5643637" y="6945435"/>
                </a:lnTo>
                <a:lnTo>
                  <a:pt x="5644313" y="6940292"/>
                </a:lnTo>
                <a:lnTo>
                  <a:pt x="5648429" y="6937132"/>
                </a:lnTo>
                <a:lnTo>
                  <a:pt x="5649734" y="6934872"/>
                </a:lnTo>
                <a:lnTo>
                  <a:pt x="5785052" y="6856744"/>
                </a:lnTo>
                <a:lnTo>
                  <a:pt x="5649734" y="6778615"/>
                </a:lnTo>
                <a:cubicBezTo>
                  <a:pt x="5645152" y="6775969"/>
                  <a:pt x="5642333" y="6771085"/>
                  <a:pt x="5642333" y="6765794"/>
                </a:cubicBezTo>
                <a:lnTo>
                  <a:pt x="5642333" y="6428780"/>
                </a:lnTo>
                <a:lnTo>
                  <a:pt x="5643637" y="6426520"/>
                </a:lnTo>
                <a:lnTo>
                  <a:pt x="5644313" y="6421378"/>
                </a:lnTo>
                <a:lnTo>
                  <a:pt x="5648429" y="6418218"/>
                </a:lnTo>
                <a:lnTo>
                  <a:pt x="5649734" y="6415959"/>
                </a:lnTo>
                <a:lnTo>
                  <a:pt x="5941599" y="6247443"/>
                </a:lnTo>
                <a:cubicBezTo>
                  <a:pt x="5946182" y="6244812"/>
                  <a:pt x="5951819" y="6244812"/>
                  <a:pt x="5956400" y="6247443"/>
                </a:cubicBezTo>
                <a:lnTo>
                  <a:pt x="6248266" y="6415959"/>
                </a:lnTo>
                <a:lnTo>
                  <a:pt x="6249571" y="6418218"/>
                </a:lnTo>
                <a:lnTo>
                  <a:pt x="6253686" y="6421379"/>
                </a:lnTo>
                <a:lnTo>
                  <a:pt x="6254362" y="6426518"/>
                </a:lnTo>
                <a:lnTo>
                  <a:pt x="6255667" y="6428780"/>
                </a:lnTo>
                <a:lnTo>
                  <a:pt x="6255667" y="6765794"/>
                </a:lnTo>
                <a:cubicBezTo>
                  <a:pt x="6255667" y="6771085"/>
                  <a:pt x="6252848" y="6775969"/>
                  <a:pt x="6248266" y="6778615"/>
                </a:cubicBezTo>
                <a:lnTo>
                  <a:pt x="6112948" y="6856744"/>
                </a:lnTo>
                <a:lnTo>
                  <a:pt x="6248266" y="6934872"/>
                </a:lnTo>
                <a:lnTo>
                  <a:pt x="6249571" y="6937132"/>
                </a:lnTo>
                <a:lnTo>
                  <a:pt x="6253686" y="6940293"/>
                </a:lnTo>
                <a:lnTo>
                  <a:pt x="6254362" y="6945432"/>
                </a:lnTo>
                <a:lnTo>
                  <a:pt x="6255667" y="6947693"/>
                </a:lnTo>
                <a:lnTo>
                  <a:pt x="6255667" y="7284707"/>
                </a:lnTo>
                <a:cubicBezTo>
                  <a:pt x="6255667" y="7289998"/>
                  <a:pt x="6252848" y="7294882"/>
                  <a:pt x="6248266" y="7297528"/>
                </a:cubicBezTo>
                <a:lnTo>
                  <a:pt x="6112948" y="7375656"/>
                </a:lnTo>
                <a:lnTo>
                  <a:pt x="6248266" y="7453786"/>
                </a:lnTo>
                <a:lnTo>
                  <a:pt x="6249571" y="7456045"/>
                </a:lnTo>
                <a:lnTo>
                  <a:pt x="6253686" y="7459207"/>
                </a:lnTo>
                <a:lnTo>
                  <a:pt x="6254362" y="7464346"/>
                </a:lnTo>
                <a:lnTo>
                  <a:pt x="6255667" y="7466607"/>
                </a:lnTo>
                <a:lnTo>
                  <a:pt x="6255667" y="7600950"/>
                </a:lnTo>
                <a:lnTo>
                  <a:pt x="6226064" y="7600950"/>
                </a:lnTo>
                <a:lnTo>
                  <a:pt x="6226064" y="7492246"/>
                </a:lnTo>
                <a:lnTo>
                  <a:pt x="6037772" y="7600950"/>
                </a:lnTo>
                <a:lnTo>
                  <a:pt x="5978555" y="7600950"/>
                </a:lnTo>
                <a:lnTo>
                  <a:pt x="6211262" y="7466603"/>
                </a:lnTo>
                <a:lnTo>
                  <a:pt x="6083347" y="7392747"/>
                </a:lnTo>
                <a:lnTo>
                  <a:pt x="5956400" y="7466043"/>
                </a:lnTo>
                <a:cubicBezTo>
                  <a:pt x="5954109" y="7467359"/>
                  <a:pt x="5951559" y="7468023"/>
                  <a:pt x="5949000" y="7468023"/>
                </a:cubicBezTo>
                <a:cubicBezTo>
                  <a:pt x="5946440" y="7468023"/>
                  <a:pt x="5943890" y="7467359"/>
                  <a:pt x="5941599" y="7466043"/>
                </a:cubicBezTo>
                <a:lnTo>
                  <a:pt x="5814652" y="7392747"/>
                </a:lnTo>
                <a:lnTo>
                  <a:pt x="5686737" y="7466603"/>
                </a:lnTo>
                <a:lnTo>
                  <a:pt x="5919444" y="7600950"/>
                </a:lnTo>
                <a:lnTo>
                  <a:pt x="5860228" y="7600950"/>
                </a:lnTo>
                <a:lnTo>
                  <a:pt x="5671937" y="7492246"/>
                </a:lnTo>
                <a:lnTo>
                  <a:pt x="5671937" y="7600950"/>
                </a:lnTo>
                <a:close/>
                <a:moveTo>
                  <a:pt x="5243801" y="227592"/>
                </a:moveTo>
                <a:lnTo>
                  <a:pt x="5333747" y="175658"/>
                </a:lnTo>
                <a:lnTo>
                  <a:pt x="5243801" y="123726"/>
                </a:lnTo>
                <a:close/>
                <a:moveTo>
                  <a:pt x="5243801" y="1370632"/>
                </a:moveTo>
                <a:lnTo>
                  <a:pt x="5363347" y="1439655"/>
                </a:lnTo>
                <a:lnTo>
                  <a:pt x="5506063" y="1357254"/>
                </a:lnTo>
                <a:lnTo>
                  <a:pt x="5506064" y="1054422"/>
                </a:lnTo>
                <a:lnTo>
                  <a:pt x="5243801" y="1205831"/>
                </a:lnTo>
                <a:close/>
                <a:moveTo>
                  <a:pt x="5243801" y="1508679"/>
                </a:moveTo>
                <a:lnTo>
                  <a:pt x="5333747" y="1456745"/>
                </a:lnTo>
                <a:lnTo>
                  <a:pt x="5243801" y="1404812"/>
                </a:lnTo>
                <a:close/>
                <a:moveTo>
                  <a:pt x="5243801" y="1889546"/>
                </a:moveTo>
                <a:lnTo>
                  <a:pt x="5363347" y="1958569"/>
                </a:lnTo>
                <a:lnTo>
                  <a:pt x="5506063" y="1876168"/>
                </a:lnTo>
                <a:lnTo>
                  <a:pt x="5506064" y="1573335"/>
                </a:lnTo>
                <a:lnTo>
                  <a:pt x="5243801" y="1724744"/>
                </a:lnTo>
                <a:close/>
                <a:moveTo>
                  <a:pt x="5243801" y="2027593"/>
                </a:moveTo>
                <a:lnTo>
                  <a:pt x="5333747" y="1975659"/>
                </a:lnTo>
                <a:lnTo>
                  <a:pt x="5243801" y="1923726"/>
                </a:lnTo>
                <a:close/>
                <a:moveTo>
                  <a:pt x="5243801" y="3170632"/>
                </a:moveTo>
                <a:lnTo>
                  <a:pt x="5363347" y="3239655"/>
                </a:lnTo>
                <a:lnTo>
                  <a:pt x="5506063" y="3157254"/>
                </a:lnTo>
                <a:lnTo>
                  <a:pt x="5506064" y="2854422"/>
                </a:lnTo>
                <a:lnTo>
                  <a:pt x="5243801" y="3005831"/>
                </a:lnTo>
                <a:close/>
                <a:moveTo>
                  <a:pt x="5243801" y="3308679"/>
                </a:moveTo>
                <a:lnTo>
                  <a:pt x="5333747" y="3256745"/>
                </a:lnTo>
                <a:lnTo>
                  <a:pt x="5243801" y="3204812"/>
                </a:lnTo>
                <a:close/>
                <a:moveTo>
                  <a:pt x="5243801" y="3689540"/>
                </a:moveTo>
                <a:lnTo>
                  <a:pt x="5363347" y="3758563"/>
                </a:lnTo>
                <a:lnTo>
                  <a:pt x="5506063" y="3676162"/>
                </a:lnTo>
                <a:lnTo>
                  <a:pt x="5506064" y="3373335"/>
                </a:lnTo>
                <a:lnTo>
                  <a:pt x="5243801" y="3524738"/>
                </a:lnTo>
                <a:close/>
                <a:moveTo>
                  <a:pt x="5243801" y="3827586"/>
                </a:moveTo>
                <a:lnTo>
                  <a:pt x="5333747" y="3775653"/>
                </a:lnTo>
                <a:lnTo>
                  <a:pt x="5243801" y="3723720"/>
                </a:lnTo>
                <a:close/>
                <a:moveTo>
                  <a:pt x="5243801" y="4970631"/>
                </a:moveTo>
                <a:lnTo>
                  <a:pt x="5363347" y="5039655"/>
                </a:lnTo>
                <a:lnTo>
                  <a:pt x="5506063" y="4957254"/>
                </a:lnTo>
                <a:lnTo>
                  <a:pt x="5506064" y="4654421"/>
                </a:lnTo>
                <a:lnTo>
                  <a:pt x="5243801" y="4805831"/>
                </a:lnTo>
                <a:close/>
                <a:moveTo>
                  <a:pt x="5243801" y="5108679"/>
                </a:moveTo>
                <a:lnTo>
                  <a:pt x="5333747" y="5056745"/>
                </a:lnTo>
                <a:lnTo>
                  <a:pt x="5243801" y="5004812"/>
                </a:lnTo>
                <a:close/>
                <a:moveTo>
                  <a:pt x="5243801" y="5489545"/>
                </a:moveTo>
                <a:lnTo>
                  <a:pt x="5363347" y="5558568"/>
                </a:lnTo>
                <a:lnTo>
                  <a:pt x="5506063" y="5476167"/>
                </a:lnTo>
                <a:lnTo>
                  <a:pt x="5506064" y="5173334"/>
                </a:lnTo>
                <a:lnTo>
                  <a:pt x="5243801" y="5324744"/>
                </a:lnTo>
                <a:close/>
                <a:moveTo>
                  <a:pt x="5243801" y="5627592"/>
                </a:moveTo>
                <a:lnTo>
                  <a:pt x="5333747" y="5575658"/>
                </a:lnTo>
                <a:lnTo>
                  <a:pt x="5243801" y="5523725"/>
                </a:lnTo>
                <a:close/>
                <a:moveTo>
                  <a:pt x="5243801" y="6770631"/>
                </a:moveTo>
                <a:lnTo>
                  <a:pt x="5363347" y="6839654"/>
                </a:lnTo>
                <a:lnTo>
                  <a:pt x="5506063" y="6757253"/>
                </a:lnTo>
                <a:lnTo>
                  <a:pt x="5506064" y="6454421"/>
                </a:lnTo>
                <a:lnTo>
                  <a:pt x="5243801" y="6605830"/>
                </a:lnTo>
                <a:close/>
                <a:moveTo>
                  <a:pt x="5243801" y="6908678"/>
                </a:moveTo>
                <a:lnTo>
                  <a:pt x="5333747" y="6856744"/>
                </a:lnTo>
                <a:lnTo>
                  <a:pt x="5243801" y="6804812"/>
                </a:lnTo>
                <a:close/>
                <a:moveTo>
                  <a:pt x="5243801" y="7289545"/>
                </a:moveTo>
                <a:lnTo>
                  <a:pt x="5363347" y="7358568"/>
                </a:lnTo>
                <a:lnTo>
                  <a:pt x="5506063" y="7276167"/>
                </a:lnTo>
                <a:lnTo>
                  <a:pt x="5506064" y="6973334"/>
                </a:lnTo>
                <a:lnTo>
                  <a:pt x="5243801" y="7124743"/>
                </a:lnTo>
                <a:close/>
                <a:moveTo>
                  <a:pt x="5243801" y="7427592"/>
                </a:moveTo>
                <a:lnTo>
                  <a:pt x="5333747" y="7375658"/>
                </a:lnTo>
                <a:lnTo>
                  <a:pt x="5243801" y="7323725"/>
                </a:lnTo>
                <a:close/>
                <a:moveTo>
                  <a:pt x="5243800" y="746506"/>
                </a:moveTo>
                <a:lnTo>
                  <a:pt x="5506063" y="595081"/>
                </a:lnTo>
                <a:lnTo>
                  <a:pt x="5506064" y="292248"/>
                </a:lnTo>
                <a:lnTo>
                  <a:pt x="5243800" y="443657"/>
                </a:lnTo>
                <a:close/>
                <a:moveTo>
                  <a:pt x="5243800" y="2546506"/>
                </a:moveTo>
                <a:lnTo>
                  <a:pt x="5506063" y="2395081"/>
                </a:lnTo>
                <a:lnTo>
                  <a:pt x="5506064" y="2092249"/>
                </a:lnTo>
                <a:lnTo>
                  <a:pt x="5243800" y="2243658"/>
                </a:lnTo>
                <a:close/>
                <a:moveTo>
                  <a:pt x="5243800" y="4346499"/>
                </a:moveTo>
                <a:lnTo>
                  <a:pt x="5506063" y="4195075"/>
                </a:lnTo>
                <a:lnTo>
                  <a:pt x="5506064" y="3892243"/>
                </a:lnTo>
                <a:lnTo>
                  <a:pt x="5243800" y="4043652"/>
                </a:lnTo>
                <a:close/>
                <a:moveTo>
                  <a:pt x="5243800" y="6146506"/>
                </a:moveTo>
                <a:lnTo>
                  <a:pt x="5506063" y="5995081"/>
                </a:lnTo>
                <a:lnTo>
                  <a:pt x="5506064" y="5692248"/>
                </a:lnTo>
                <a:lnTo>
                  <a:pt x="5243800" y="5843657"/>
                </a:lnTo>
                <a:close/>
                <a:moveTo>
                  <a:pt x="5124252" y="175659"/>
                </a:moveTo>
                <a:lnTo>
                  <a:pt x="5214197" y="227591"/>
                </a:lnTo>
                <a:lnTo>
                  <a:pt x="5214197" y="123726"/>
                </a:lnTo>
                <a:close/>
                <a:moveTo>
                  <a:pt x="5124252" y="1456746"/>
                </a:moveTo>
                <a:lnTo>
                  <a:pt x="5214197" y="1508678"/>
                </a:lnTo>
                <a:lnTo>
                  <a:pt x="5214197" y="1404813"/>
                </a:lnTo>
                <a:close/>
                <a:moveTo>
                  <a:pt x="5124252" y="1975660"/>
                </a:moveTo>
                <a:lnTo>
                  <a:pt x="5214197" y="2027592"/>
                </a:lnTo>
                <a:lnTo>
                  <a:pt x="5214197" y="1923727"/>
                </a:lnTo>
                <a:close/>
                <a:moveTo>
                  <a:pt x="5124252" y="3256746"/>
                </a:moveTo>
                <a:lnTo>
                  <a:pt x="5214197" y="3308678"/>
                </a:lnTo>
                <a:lnTo>
                  <a:pt x="5214197" y="3204813"/>
                </a:lnTo>
                <a:close/>
                <a:moveTo>
                  <a:pt x="5124252" y="3775654"/>
                </a:moveTo>
                <a:lnTo>
                  <a:pt x="5214197" y="3827586"/>
                </a:lnTo>
                <a:lnTo>
                  <a:pt x="5214197" y="3723721"/>
                </a:lnTo>
                <a:close/>
                <a:moveTo>
                  <a:pt x="5124252" y="5056746"/>
                </a:moveTo>
                <a:lnTo>
                  <a:pt x="5214197" y="5108678"/>
                </a:lnTo>
                <a:lnTo>
                  <a:pt x="5214197" y="5004813"/>
                </a:lnTo>
                <a:close/>
                <a:moveTo>
                  <a:pt x="5124252" y="5575659"/>
                </a:moveTo>
                <a:lnTo>
                  <a:pt x="5214197" y="5627591"/>
                </a:lnTo>
                <a:lnTo>
                  <a:pt x="5214197" y="5523726"/>
                </a:lnTo>
                <a:close/>
                <a:moveTo>
                  <a:pt x="5124252" y="6856745"/>
                </a:moveTo>
                <a:lnTo>
                  <a:pt x="5214197" y="6908677"/>
                </a:lnTo>
                <a:lnTo>
                  <a:pt x="5214197" y="6804812"/>
                </a:lnTo>
                <a:close/>
                <a:moveTo>
                  <a:pt x="5124252" y="7375659"/>
                </a:moveTo>
                <a:lnTo>
                  <a:pt x="5214197" y="7427591"/>
                </a:lnTo>
                <a:lnTo>
                  <a:pt x="5214197" y="7323726"/>
                </a:lnTo>
                <a:close/>
                <a:moveTo>
                  <a:pt x="4966737" y="266605"/>
                </a:moveTo>
                <a:lnTo>
                  <a:pt x="5228999" y="418015"/>
                </a:lnTo>
                <a:lnTo>
                  <a:pt x="5491262" y="266605"/>
                </a:lnTo>
                <a:lnTo>
                  <a:pt x="5363347" y="192749"/>
                </a:lnTo>
                <a:lnTo>
                  <a:pt x="5236400" y="266045"/>
                </a:lnTo>
                <a:cubicBezTo>
                  <a:pt x="5234109" y="267361"/>
                  <a:pt x="5231559" y="268025"/>
                  <a:pt x="5229000" y="268025"/>
                </a:cubicBezTo>
                <a:cubicBezTo>
                  <a:pt x="5226440" y="268025"/>
                  <a:pt x="5223890" y="267361"/>
                  <a:pt x="5221599" y="266045"/>
                </a:cubicBezTo>
                <a:lnTo>
                  <a:pt x="5094652" y="192749"/>
                </a:lnTo>
                <a:close/>
                <a:moveTo>
                  <a:pt x="4966737" y="1028778"/>
                </a:moveTo>
                <a:lnTo>
                  <a:pt x="5228999" y="1180188"/>
                </a:lnTo>
                <a:lnTo>
                  <a:pt x="5491262" y="1028778"/>
                </a:lnTo>
                <a:lnTo>
                  <a:pt x="5229000" y="877353"/>
                </a:lnTo>
                <a:close/>
                <a:moveTo>
                  <a:pt x="4966737" y="1547692"/>
                </a:moveTo>
                <a:lnTo>
                  <a:pt x="5228999" y="1699102"/>
                </a:lnTo>
                <a:lnTo>
                  <a:pt x="5491262" y="1547692"/>
                </a:lnTo>
                <a:lnTo>
                  <a:pt x="5363347" y="1473836"/>
                </a:lnTo>
                <a:lnTo>
                  <a:pt x="5236400" y="1547132"/>
                </a:lnTo>
                <a:cubicBezTo>
                  <a:pt x="5234109" y="1548448"/>
                  <a:pt x="5231559" y="1549112"/>
                  <a:pt x="5229000" y="1549112"/>
                </a:cubicBezTo>
                <a:cubicBezTo>
                  <a:pt x="5226440" y="1549112"/>
                  <a:pt x="5223890" y="1548448"/>
                  <a:pt x="5221599" y="1547132"/>
                </a:cubicBezTo>
                <a:lnTo>
                  <a:pt x="5094652" y="1473836"/>
                </a:lnTo>
                <a:close/>
                <a:moveTo>
                  <a:pt x="4966737" y="2066605"/>
                </a:moveTo>
                <a:lnTo>
                  <a:pt x="5228999" y="2218015"/>
                </a:lnTo>
                <a:lnTo>
                  <a:pt x="5491262" y="2066605"/>
                </a:lnTo>
                <a:lnTo>
                  <a:pt x="5363347" y="1992750"/>
                </a:lnTo>
                <a:lnTo>
                  <a:pt x="5236400" y="2066045"/>
                </a:lnTo>
                <a:cubicBezTo>
                  <a:pt x="5234109" y="2067362"/>
                  <a:pt x="5231559" y="2068026"/>
                  <a:pt x="5229000" y="2068026"/>
                </a:cubicBezTo>
                <a:cubicBezTo>
                  <a:pt x="5226440" y="2068026"/>
                  <a:pt x="5223890" y="2067362"/>
                  <a:pt x="5221599" y="2066045"/>
                </a:cubicBezTo>
                <a:lnTo>
                  <a:pt x="5094652" y="1992750"/>
                </a:lnTo>
                <a:close/>
                <a:moveTo>
                  <a:pt x="4966737" y="2828778"/>
                </a:moveTo>
                <a:lnTo>
                  <a:pt x="5228999" y="2980188"/>
                </a:lnTo>
                <a:lnTo>
                  <a:pt x="5491262" y="2828778"/>
                </a:lnTo>
                <a:lnTo>
                  <a:pt x="5229000" y="2677353"/>
                </a:lnTo>
                <a:close/>
                <a:moveTo>
                  <a:pt x="4966737" y="3347692"/>
                </a:moveTo>
                <a:lnTo>
                  <a:pt x="5228999" y="3499102"/>
                </a:lnTo>
                <a:lnTo>
                  <a:pt x="5491262" y="3347692"/>
                </a:lnTo>
                <a:lnTo>
                  <a:pt x="5363347" y="3273836"/>
                </a:lnTo>
                <a:lnTo>
                  <a:pt x="5236400" y="3347132"/>
                </a:lnTo>
                <a:cubicBezTo>
                  <a:pt x="5234109" y="3348448"/>
                  <a:pt x="5231559" y="3349112"/>
                  <a:pt x="5229000" y="3349112"/>
                </a:cubicBezTo>
                <a:cubicBezTo>
                  <a:pt x="5226440" y="3349112"/>
                  <a:pt x="5223890" y="3348448"/>
                  <a:pt x="5221599" y="3347132"/>
                </a:cubicBezTo>
                <a:lnTo>
                  <a:pt x="5094652" y="3273836"/>
                </a:lnTo>
                <a:close/>
                <a:moveTo>
                  <a:pt x="4966737" y="3866599"/>
                </a:moveTo>
                <a:lnTo>
                  <a:pt x="5228999" y="4018009"/>
                </a:lnTo>
                <a:lnTo>
                  <a:pt x="5491262" y="3866599"/>
                </a:lnTo>
                <a:lnTo>
                  <a:pt x="5363347" y="3792744"/>
                </a:lnTo>
                <a:lnTo>
                  <a:pt x="5236400" y="3866040"/>
                </a:lnTo>
                <a:cubicBezTo>
                  <a:pt x="5234109" y="3867356"/>
                  <a:pt x="5231559" y="3868020"/>
                  <a:pt x="5229000" y="3868020"/>
                </a:cubicBezTo>
                <a:cubicBezTo>
                  <a:pt x="5226440" y="3868020"/>
                  <a:pt x="5223890" y="3867356"/>
                  <a:pt x="5221599" y="3866040"/>
                </a:cubicBezTo>
                <a:lnTo>
                  <a:pt x="5094652" y="3792744"/>
                </a:lnTo>
                <a:close/>
                <a:moveTo>
                  <a:pt x="4966737" y="4628778"/>
                </a:moveTo>
                <a:lnTo>
                  <a:pt x="5228999" y="4780188"/>
                </a:lnTo>
                <a:lnTo>
                  <a:pt x="5491262" y="4628778"/>
                </a:lnTo>
                <a:lnTo>
                  <a:pt x="5229000" y="4477353"/>
                </a:lnTo>
                <a:close/>
                <a:moveTo>
                  <a:pt x="4966737" y="5147691"/>
                </a:moveTo>
                <a:lnTo>
                  <a:pt x="5228999" y="5299102"/>
                </a:lnTo>
                <a:lnTo>
                  <a:pt x="5491262" y="5147691"/>
                </a:lnTo>
                <a:lnTo>
                  <a:pt x="5363347" y="5073836"/>
                </a:lnTo>
                <a:lnTo>
                  <a:pt x="5236400" y="5147131"/>
                </a:lnTo>
                <a:cubicBezTo>
                  <a:pt x="5234109" y="5148448"/>
                  <a:pt x="5231559" y="5149112"/>
                  <a:pt x="5229000" y="5149112"/>
                </a:cubicBezTo>
                <a:cubicBezTo>
                  <a:pt x="5226440" y="5149112"/>
                  <a:pt x="5223890" y="5148448"/>
                  <a:pt x="5221599" y="5147131"/>
                </a:cubicBezTo>
                <a:lnTo>
                  <a:pt x="5094652" y="5073836"/>
                </a:lnTo>
                <a:close/>
                <a:moveTo>
                  <a:pt x="4966737" y="5666605"/>
                </a:moveTo>
                <a:lnTo>
                  <a:pt x="5228999" y="5818015"/>
                </a:lnTo>
                <a:lnTo>
                  <a:pt x="5491262" y="5666605"/>
                </a:lnTo>
                <a:lnTo>
                  <a:pt x="5363347" y="5592749"/>
                </a:lnTo>
                <a:lnTo>
                  <a:pt x="5236400" y="5666045"/>
                </a:lnTo>
                <a:cubicBezTo>
                  <a:pt x="5234109" y="5667361"/>
                  <a:pt x="5231559" y="5668025"/>
                  <a:pt x="5229000" y="5668025"/>
                </a:cubicBezTo>
                <a:cubicBezTo>
                  <a:pt x="5226440" y="5668025"/>
                  <a:pt x="5223890" y="5667361"/>
                  <a:pt x="5221599" y="5666045"/>
                </a:cubicBezTo>
                <a:lnTo>
                  <a:pt x="5094652" y="5592749"/>
                </a:lnTo>
                <a:close/>
                <a:moveTo>
                  <a:pt x="4966737" y="6428778"/>
                </a:moveTo>
                <a:lnTo>
                  <a:pt x="5228999" y="6580188"/>
                </a:lnTo>
                <a:lnTo>
                  <a:pt x="5491262" y="6428778"/>
                </a:lnTo>
                <a:lnTo>
                  <a:pt x="5229000" y="6277353"/>
                </a:lnTo>
                <a:close/>
                <a:moveTo>
                  <a:pt x="4966737" y="6947691"/>
                </a:moveTo>
                <a:lnTo>
                  <a:pt x="5228999" y="7099101"/>
                </a:lnTo>
                <a:lnTo>
                  <a:pt x="5491262" y="6947691"/>
                </a:lnTo>
                <a:lnTo>
                  <a:pt x="5363347" y="6873835"/>
                </a:lnTo>
                <a:lnTo>
                  <a:pt x="5236400" y="6947131"/>
                </a:lnTo>
                <a:cubicBezTo>
                  <a:pt x="5234109" y="6948447"/>
                  <a:pt x="5231559" y="6949111"/>
                  <a:pt x="5229000" y="6949111"/>
                </a:cubicBezTo>
                <a:cubicBezTo>
                  <a:pt x="5226440" y="6949111"/>
                  <a:pt x="5223890" y="6948447"/>
                  <a:pt x="5221599" y="6947131"/>
                </a:cubicBezTo>
                <a:lnTo>
                  <a:pt x="5094652" y="6873835"/>
                </a:lnTo>
                <a:close/>
                <a:moveTo>
                  <a:pt x="4951937" y="1357254"/>
                </a:moveTo>
                <a:lnTo>
                  <a:pt x="5094652" y="1439655"/>
                </a:lnTo>
                <a:lnTo>
                  <a:pt x="5214197" y="1370633"/>
                </a:lnTo>
                <a:lnTo>
                  <a:pt x="5214197" y="1205830"/>
                </a:lnTo>
                <a:lnTo>
                  <a:pt x="4951937" y="1054422"/>
                </a:lnTo>
                <a:close/>
                <a:moveTo>
                  <a:pt x="4951937" y="1876168"/>
                </a:moveTo>
                <a:lnTo>
                  <a:pt x="5094652" y="1958569"/>
                </a:lnTo>
                <a:lnTo>
                  <a:pt x="5214197" y="1889546"/>
                </a:lnTo>
                <a:lnTo>
                  <a:pt x="5214197" y="1724743"/>
                </a:lnTo>
                <a:lnTo>
                  <a:pt x="4951937" y="1573335"/>
                </a:lnTo>
                <a:close/>
                <a:moveTo>
                  <a:pt x="4951937" y="3157254"/>
                </a:moveTo>
                <a:lnTo>
                  <a:pt x="5094652" y="3239655"/>
                </a:lnTo>
                <a:lnTo>
                  <a:pt x="5214197" y="3170633"/>
                </a:lnTo>
                <a:lnTo>
                  <a:pt x="5214197" y="3005830"/>
                </a:lnTo>
                <a:lnTo>
                  <a:pt x="4951937" y="2854422"/>
                </a:lnTo>
                <a:close/>
                <a:moveTo>
                  <a:pt x="4951937" y="3676162"/>
                </a:moveTo>
                <a:lnTo>
                  <a:pt x="5094652" y="3758563"/>
                </a:lnTo>
                <a:lnTo>
                  <a:pt x="5214197" y="3689540"/>
                </a:lnTo>
                <a:lnTo>
                  <a:pt x="5214197" y="3524737"/>
                </a:lnTo>
                <a:lnTo>
                  <a:pt x="4951937" y="3373335"/>
                </a:lnTo>
                <a:close/>
                <a:moveTo>
                  <a:pt x="4951937" y="4957254"/>
                </a:moveTo>
                <a:lnTo>
                  <a:pt x="5094652" y="5039655"/>
                </a:lnTo>
                <a:lnTo>
                  <a:pt x="5214197" y="4970632"/>
                </a:lnTo>
                <a:lnTo>
                  <a:pt x="5214197" y="4805829"/>
                </a:lnTo>
                <a:lnTo>
                  <a:pt x="4951937" y="4654421"/>
                </a:lnTo>
                <a:close/>
                <a:moveTo>
                  <a:pt x="4951937" y="5476167"/>
                </a:moveTo>
                <a:lnTo>
                  <a:pt x="5094652" y="5558568"/>
                </a:lnTo>
                <a:lnTo>
                  <a:pt x="5214197" y="5489546"/>
                </a:lnTo>
                <a:lnTo>
                  <a:pt x="5214197" y="5324743"/>
                </a:lnTo>
                <a:lnTo>
                  <a:pt x="4951937" y="5173334"/>
                </a:lnTo>
                <a:close/>
                <a:moveTo>
                  <a:pt x="4951937" y="6757253"/>
                </a:moveTo>
                <a:lnTo>
                  <a:pt x="5094652" y="6839654"/>
                </a:lnTo>
                <a:lnTo>
                  <a:pt x="5214197" y="6770632"/>
                </a:lnTo>
                <a:lnTo>
                  <a:pt x="5214197" y="6605829"/>
                </a:lnTo>
                <a:lnTo>
                  <a:pt x="4951937" y="6454421"/>
                </a:lnTo>
                <a:close/>
                <a:moveTo>
                  <a:pt x="4951937" y="7276167"/>
                </a:moveTo>
                <a:lnTo>
                  <a:pt x="5094652" y="7358568"/>
                </a:lnTo>
                <a:lnTo>
                  <a:pt x="5214197" y="7289546"/>
                </a:lnTo>
                <a:lnTo>
                  <a:pt x="5214197" y="7124743"/>
                </a:lnTo>
                <a:lnTo>
                  <a:pt x="4951937" y="6973334"/>
                </a:lnTo>
                <a:close/>
                <a:moveTo>
                  <a:pt x="4951936" y="595081"/>
                </a:moveTo>
                <a:lnTo>
                  <a:pt x="5214197" y="746505"/>
                </a:lnTo>
                <a:lnTo>
                  <a:pt x="5214197" y="443657"/>
                </a:lnTo>
                <a:lnTo>
                  <a:pt x="4951937" y="292248"/>
                </a:lnTo>
                <a:close/>
                <a:moveTo>
                  <a:pt x="4951936" y="2395081"/>
                </a:moveTo>
                <a:lnTo>
                  <a:pt x="5214197" y="2546505"/>
                </a:lnTo>
                <a:lnTo>
                  <a:pt x="5214197" y="2243657"/>
                </a:lnTo>
                <a:lnTo>
                  <a:pt x="4951937" y="2092249"/>
                </a:lnTo>
                <a:close/>
                <a:moveTo>
                  <a:pt x="4951936" y="4195075"/>
                </a:moveTo>
                <a:lnTo>
                  <a:pt x="5214197" y="4346499"/>
                </a:lnTo>
                <a:lnTo>
                  <a:pt x="5214197" y="4043651"/>
                </a:lnTo>
                <a:lnTo>
                  <a:pt x="4951937" y="3892243"/>
                </a:lnTo>
                <a:close/>
                <a:moveTo>
                  <a:pt x="4951936" y="5995081"/>
                </a:moveTo>
                <a:lnTo>
                  <a:pt x="5214197" y="6146505"/>
                </a:lnTo>
                <a:lnTo>
                  <a:pt x="5214197" y="5843657"/>
                </a:lnTo>
                <a:lnTo>
                  <a:pt x="4951937" y="5692248"/>
                </a:lnTo>
                <a:close/>
                <a:moveTo>
                  <a:pt x="4922333" y="603623"/>
                </a:moveTo>
                <a:lnTo>
                  <a:pt x="4922333" y="266609"/>
                </a:lnTo>
                <a:lnTo>
                  <a:pt x="4923637" y="264350"/>
                </a:lnTo>
                <a:lnTo>
                  <a:pt x="4924313" y="259208"/>
                </a:lnTo>
                <a:lnTo>
                  <a:pt x="4928429" y="256048"/>
                </a:lnTo>
                <a:lnTo>
                  <a:pt x="4929734" y="253788"/>
                </a:lnTo>
                <a:lnTo>
                  <a:pt x="5065052" y="175658"/>
                </a:lnTo>
                <a:lnTo>
                  <a:pt x="4929734" y="97531"/>
                </a:lnTo>
                <a:cubicBezTo>
                  <a:pt x="4925152" y="94885"/>
                  <a:pt x="4922333" y="90001"/>
                  <a:pt x="4922333" y="84709"/>
                </a:cubicBezTo>
                <a:lnTo>
                  <a:pt x="4922333" y="0"/>
                </a:lnTo>
                <a:lnTo>
                  <a:pt x="4951937" y="0"/>
                </a:lnTo>
                <a:lnTo>
                  <a:pt x="4951937" y="76167"/>
                </a:lnTo>
                <a:lnTo>
                  <a:pt x="5094652" y="158568"/>
                </a:lnTo>
                <a:lnTo>
                  <a:pt x="5214197" y="89546"/>
                </a:lnTo>
                <a:lnTo>
                  <a:pt x="5214198" y="0"/>
                </a:lnTo>
                <a:lnTo>
                  <a:pt x="5243802" y="0"/>
                </a:lnTo>
                <a:lnTo>
                  <a:pt x="5243801" y="89545"/>
                </a:lnTo>
                <a:lnTo>
                  <a:pt x="5363347" y="158568"/>
                </a:lnTo>
                <a:lnTo>
                  <a:pt x="5506063" y="76167"/>
                </a:lnTo>
                <a:lnTo>
                  <a:pt x="5506063" y="0"/>
                </a:lnTo>
                <a:lnTo>
                  <a:pt x="5535667" y="0"/>
                </a:lnTo>
                <a:lnTo>
                  <a:pt x="5535667" y="84709"/>
                </a:lnTo>
                <a:cubicBezTo>
                  <a:pt x="5535667" y="90001"/>
                  <a:pt x="5532847" y="94885"/>
                  <a:pt x="5528266" y="97531"/>
                </a:cubicBezTo>
                <a:lnTo>
                  <a:pt x="5392948" y="175658"/>
                </a:lnTo>
                <a:lnTo>
                  <a:pt x="5528266" y="253788"/>
                </a:lnTo>
                <a:lnTo>
                  <a:pt x="5529570" y="256048"/>
                </a:lnTo>
                <a:lnTo>
                  <a:pt x="5533686" y="259209"/>
                </a:lnTo>
                <a:lnTo>
                  <a:pt x="5534362" y="264348"/>
                </a:lnTo>
                <a:lnTo>
                  <a:pt x="5535667" y="266609"/>
                </a:lnTo>
                <a:lnTo>
                  <a:pt x="5535667" y="603623"/>
                </a:lnTo>
                <a:cubicBezTo>
                  <a:pt x="5535667" y="608914"/>
                  <a:pt x="5532847" y="613798"/>
                  <a:pt x="5528266" y="616444"/>
                </a:cubicBezTo>
                <a:lnTo>
                  <a:pt x="5236400" y="784958"/>
                </a:lnTo>
                <a:cubicBezTo>
                  <a:pt x="5234109" y="786275"/>
                  <a:pt x="5231559" y="786939"/>
                  <a:pt x="5229000" y="786939"/>
                </a:cubicBezTo>
                <a:cubicBezTo>
                  <a:pt x="5226440" y="786939"/>
                  <a:pt x="5223890" y="786275"/>
                  <a:pt x="5221599" y="784958"/>
                </a:cubicBezTo>
                <a:lnTo>
                  <a:pt x="4929734" y="616444"/>
                </a:lnTo>
                <a:cubicBezTo>
                  <a:pt x="4925152" y="613798"/>
                  <a:pt x="4922333" y="608914"/>
                  <a:pt x="4922333" y="603623"/>
                </a:cubicBezTo>
                <a:close/>
                <a:moveTo>
                  <a:pt x="4922333" y="2403623"/>
                </a:moveTo>
                <a:lnTo>
                  <a:pt x="4922333" y="2066610"/>
                </a:lnTo>
                <a:lnTo>
                  <a:pt x="4923637" y="2064351"/>
                </a:lnTo>
                <a:lnTo>
                  <a:pt x="4924313" y="2059208"/>
                </a:lnTo>
                <a:lnTo>
                  <a:pt x="4928429" y="2056048"/>
                </a:lnTo>
                <a:lnTo>
                  <a:pt x="4929734" y="2053788"/>
                </a:lnTo>
                <a:lnTo>
                  <a:pt x="5065052" y="1975659"/>
                </a:lnTo>
                <a:lnTo>
                  <a:pt x="4929734" y="1897531"/>
                </a:lnTo>
                <a:cubicBezTo>
                  <a:pt x="4925152" y="1894885"/>
                  <a:pt x="4922333" y="1890001"/>
                  <a:pt x="4922333" y="1884710"/>
                </a:cubicBezTo>
                <a:lnTo>
                  <a:pt x="4922333" y="1547696"/>
                </a:lnTo>
                <a:lnTo>
                  <a:pt x="4923637" y="1545437"/>
                </a:lnTo>
                <a:lnTo>
                  <a:pt x="4924313" y="1540295"/>
                </a:lnTo>
                <a:lnTo>
                  <a:pt x="4928429" y="1537134"/>
                </a:lnTo>
                <a:lnTo>
                  <a:pt x="4929734" y="1534875"/>
                </a:lnTo>
                <a:lnTo>
                  <a:pt x="5065052" y="1456746"/>
                </a:lnTo>
                <a:lnTo>
                  <a:pt x="4929734" y="1378617"/>
                </a:lnTo>
                <a:cubicBezTo>
                  <a:pt x="4925152" y="1375971"/>
                  <a:pt x="4922333" y="1371087"/>
                  <a:pt x="4922333" y="1365796"/>
                </a:cubicBezTo>
                <a:lnTo>
                  <a:pt x="4922333" y="1028782"/>
                </a:lnTo>
                <a:lnTo>
                  <a:pt x="4923637" y="1026524"/>
                </a:lnTo>
                <a:lnTo>
                  <a:pt x="4924313" y="1021381"/>
                </a:lnTo>
                <a:lnTo>
                  <a:pt x="4928429" y="1018221"/>
                </a:lnTo>
                <a:lnTo>
                  <a:pt x="4929734" y="1015961"/>
                </a:lnTo>
                <a:lnTo>
                  <a:pt x="5221599" y="847446"/>
                </a:lnTo>
                <a:cubicBezTo>
                  <a:pt x="5226182" y="844815"/>
                  <a:pt x="5231819" y="844815"/>
                  <a:pt x="5236400" y="847446"/>
                </a:cubicBezTo>
                <a:lnTo>
                  <a:pt x="5528266" y="1015961"/>
                </a:lnTo>
                <a:lnTo>
                  <a:pt x="5529570" y="1018221"/>
                </a:lnTo>
                <a:lnTo>
                  <a:pt x="5533686" y="1021382"/>
                </a:lnTo>
                <a:lnTo>
                  <a:pt x="5534362" y="1026521"/>
                </a:lnTo>
                <a:lnTo>
                  <a:pt x="5535667" y="1028782"/>
                </a:lnTo>
                <a:lnTo>
                  <a:pt x="5535667" y="1365796"/>
                </a:lnTo>
                <a:cubicBezTo>
                  <a:pt x="5535667" y="1371087"/>
                  <a:pt x="5532847" y="1375971"/>
                  <a:pt x="5528266" y="1378617"/>
                </a:cubicBezTo>
                <a:lnTo>
                  <a:pt x="5392948" y="1456746"/>
                </a:lnTo>
                <a:lnTo>
                  <a:pt x="5528266" y="1534875"/>
                </a:lnTo>
                <a:lnTo>
                  <a:pt x="5529570" y="1537134"/>
                </a:lnTo>
                <a:lnTo>
                  <a:pt x="5533686" y="1540296"/>
                </a:lnTo>
                <a:lnTo>
                  <a:pt x="5534362" y="1545435"/>
                </a:lnTo>
                <a:lnTo>
                  <a:pt x="5535667" y="1547696"/>
                </a:lnTo>
                <a:lnTo>
                  <a:pt x="5535667" y="1884710"/>
                </a:lnTo>
                <a:cubicBezTo>
                  <a:pt x="5535667" y="1890001"/>
                  <a:pt x="5532847" y="1894885"/>
                  <a:pt x="5528266" y="1897531"/>
                </a:cubicBezTo>
                <a:lnTo>
                  <a:pt x="5392948" y="1975659"/>
                </a:lnTo>
                <a:lnTo>
                  <a:pt x="5528266" y="2053788"/>
                </a:lnTo>
                <a:lnTo>
                  <a:pt x="5529570" y="2056048"/>
                </a:lnTo>
                <a:lnTo>
                  <a:pt x="5533686" y="2059209"/>
                </a:lnTo>
                <a:lnTo>
                  <a:pt x="5534362" y="2064348"/>
                </a:lnTo>
                <a:lnTo>
                  <a:pt x="5535667" y="2066610"/>
                </a:lnTo>
                <a:lnTo>
                  <a:pt x="5535667" y="2403623"/>
                </a:lnTo>
                <a:cubicBezTo>
                  <a:pt x="5535667" y="2408914"/>
                  <a:pt x="5532847" y="2413798"/>
                  <a:pt x="5528266" y="2416444"/>
                </a:cubicBezTo>
                <a:lnTo>
                  <a:pt x="5236400" y="2584959"/>
                </a:lnTo>
                <a:cubicBezTo>
                  <a:pt x="5234109" y="2586275"/>
                  <a:pt x="5231559" y="2586939"/>
                  <a:pt x="5229000" y="2586939"/>
                </a:cubicBezTo>
                <a:cubicBezTo>
                  <a:pt x="5226440" y="2586939"/>
                  <a:pt x="5223890" y="2586275"/>
                  <a:pt x="5221599" y="2584959"/>
                </a:cubicBezTo>
                <a:lnTo>
                  <a:pt x="4929734" y="2416444"/>
                </a:lnTo>
                <a:cubicBezTo>
                  <a:pt x="4925152" y="2413798"/>
                  <a:pt x="4922333" y="2408914"/>
                  <a:pt x="4922333" y="2403623"/>
                </a:cubicBezTo>
                <a:close/>
                <a:moveTo>
                  <a:pt x="4922333" y="4203618"/>
                </a:moveTo>
                <a:lnTo>
                  <a:pt x="4922333" y="3866604"/>
                </a:lnTo>
                <a:lnTo>
                  <a:pt x="4923637" y="3864346"/>
                </a:lnTo>
                <a:lnTo>
                  <a:pt x="4924313" y="3859203"/>
                </a:lnTo>
                <a:lnTo>
                  <a:pt x="4928429" y="3856041"/>
                </a:lnTo>
                <a:lnTo>
                  <a:pt x="4929734" y="3853782"/>
                </a:lnTo>
                <a:lnTo>
                  <a:pt x="5065052" y="3775653"/>
                </a:lnTo>
                <a:lnTo>
                  <a:pt x="4929734" y="3697525"/>
                </a:lnTo>
                <a:cubicBezTo>
                  <a:pt x="4925152" y="3694879"/>
                  <a:pt x="4922333" y="3689996"/>
                  <a:pt x="4922333" y="3684704"/>
                </a:cubicBezTo>
                <a:lnTo>
                  <a:pt x="4922333" y="3347696"/>
                </a:lnTo>
                <a:lnTo>
                  <a:pt x="4923637" y="3345437"/>
                </a:lnTo>
                <a:lnTo>
                  <a:pt x="4924313" y="3340295"/>
                </a:lnTo>
                <a:lnTo>
                  <a:pt x="4928429" y="3337134"/>
                </a:lnTo>
                <a:lnTo>
                  <a:pt x="4929734" y="3334875"/>
                </a:lnTo>
                <a:lnTo>
                  <a:pt x="5065052" y="3256746"/>
                </a:lnTo>
                <a:lnTo>
                  <a:pt x="4929734" y="3178617"/>
                </a:lnTo>
                <a:cubicBezTo>
                  <a:pt x="4925152" y="3175971"/>
                  <a:pt x="4922333" y="3171087"/>
                  <a:pt x="4922333" y="3165796"/>
                </a:cubicBezTo>
                <a:lnTo>
                  <a:pt x="4922333" y="2828782"/>
                </a:lnTo>
                <a:lnTo>
                  <a:pt x="4923637" y="2826524"/>
                </a:lnTo>
                <a:lnTo>
                  <a:pt x="4924313" y="2821381"/>
                </a:lnTo>
                <a:lnTo>
                  <a:pt x="4928429" y="2818221"/>
                </a:lnTo>
                <a:lnTo>
                  <a:pt x="4929734" y="2815961"/>
                </a:lnTo>
                <a:lnTo>
                  <a:pt x="5221599" y="2647446"/>
                </a:lnTo>
                <a:cubicBezTo>
                  <a:pt x="5226182" y="2644815"/>
                  <a:pt x="5231819" y="2644815"/>
                  <a:pt x="5236400" y="2647446"/>
                </a:cubicBezTo>
                <a:lnTo>
                  <a:pt x="5528266" y="2815961"/>
                </a:lnTo>
                <a:lnTo>
                  <a:pt x="5529570" y="2818221"/>
                </a:lnTo>
                <a:lnTo>
                  <a:pt x="5533686" y="2821382"/>
                </a:lnTo>
                <a:lnTo>
                  <a:pt x="5534362" y="2826521"/>
                </a:lnTo>
                <a:lnTo>
                  <a:pt x="5535667" y="2828782"/>
                </a:lnTo>
                <a:lnTo>
                  <a:pt x="5535667" y="3165796"/>
                </a:lnTo>
                <a:cubicBezTo>
                  <a:pt x="5535667" y="3171087"/>
                  <a:pt x="5532847" y="3175971"/>
                  <a:pt x="5528266" y="3178617"/>
                </a:cubicBezTo>
                <a:lnTo>
                  <a:pt x="5392948" y="3256746"/>
                </a:lnTo>
                <a:lnTo>
                  <a:pt x="5528266" y="3334875"/>
                </a:lnTo>
                <a:lnTo>
                  <a:pt x="5529570" y="3337134"/>
                </a:lnTo>
                <a:lnTo>
                  <a:pt x="5533686" y="3340296"/>
                </a:lnTo>
                <a:lnTo>
                  <a:pt x="5534362" y="3345435"/>
                </a:lnTo>
                <a:lnTo>
                  <a:pt x="5535667" y="3347696"/>
                </a:lnTo>
                <a:lnTo>
                  <a:pt x="5535667" y="3684704"/>
                </a:lnTo>
                <a:cubicBezTo>
                  <a:pt x="5535667" y="3689996"/>
                  <a:pt x="5532847" y="3694879"/>
                  <a:pt x="5528266" y="3697525"/>
                </a:cubicBezTo>
                <a:lnTo>
                  <a:pt x="5392948" y="3775653"/>
                </a:lnTo>
                <a:lnTo>
                  <a:pt x="5528266" y="3853782"/>
                </a:lnTo>
                <a:lnTo>
                  <a:pt x="5529570" y="3856041"/>
                </a:lnTo>
                <a:lnTo>
                  <a:pt x="5533686" y="3859204"/>
                </a:lnTo>
                <a:lnTo>
                  <a:pt x="5534362" y="3864343"/>
                </a:lnTo>
                <a:lnTo>
                  <a:pt x="5535667" y="3866604"/>
                </a:lnTo>
                <a:lnTo>
                  <a:pt x="5535667" y="4203618"/>
                </a:lnTo>
                <a:cubicBezTo>
                  <a:pt x="5535667" y="4208908"/>
                  <a:pt x="5532847" y="4213793"/>
                  <a:pt x="5528266" y="4216439"/>
                </a:cubicBezTo>
                <a:lnTo>
                  <a:pt x="5236400" y="4384953"/>
                </a:lnTo>
                <a:cubicBezTo>
                  <a:pt x="5234109" y="4386269"/>
                  <a:pt x="5231559" y="4386934"/>
                  <a:pt x="5229000" y="4386934"/>
                </a:cubicBezTo>
                <a:cubicBezTo>
                  <a:pt x="5226440" y="4386934"/>
                  <a:pt x="5223890" y="4386269"/>
                  <a:pt x="5221599" y="4384953"/>
                </a:cubicBezTo>
                <a:lnTo>
                  <a:pt x="4929734" y="4216439"/>
                </a:lnTo>
                <a:cubicBezTo>
                  <a:pt x="4925152" y="4213793"/>
                  <a:pt x="4922333" y="4208908"/>
                  <a:pt x="4922333" y="4203618"/>
                </a:cubicBezTo>
                <a:close/>
                <a:moveTo>
                  <a:pt x="4922333" y="6003623"/>
                </a:moveTo>
                <a:lnTo>
                  <a:pt x="4922333" y="5666609"/>
                </a:lnTo>
                <a:lnTo>
                  <a:pt x="4923637" y="5664350"/>
                </a:lnTo>
                <a:lnTo>
                  <a:pt x="4924313" y="5659208"/>
                </a:lnTo>
                <a:lnTo>
                  <a:pt x="4928429" y="5656048"/>
                </a:lnTo>
                <a:lnTo>
                  <a:pt x="4929734" y="5653788"/>
                </a:lnTo>
                <a:lnTo>
                  <a:pt x="5065052" y="5575658"/>
                </a:lnTo>
                <a:lnTo>
                  <a:pt x="4929734" y="5497531"/>
                </a:lnTo>
                <a:cubicBezTo>
                  <a:pt x="4925152" y="5494885"/>
                  <a:pt x="4922333" y="5490001"/>
                  <a:pt x="4922333" y="5484710"/>
                </a:cubicBezTo>
                <a:lnTo>
                  <a:pt x="4922333" y="5147695"/>
                </a:lnTo>
                <a:lnTo>
                  <a:pt x="4923637" y="5145437"/>
                </a:lnTo>
                <a:lnTo>
                  <a:pt x="4924313" y="5140294"/>
                </a:lnTo>
                <a:lnTo>
                  <a:pt x="4928429" y="5137134"/>
                </a:lnTo>
                <a:lnTo>
                  <a:pt x="4929734" y="5134874"/>
                </a:lnTo>
                <a:lnTo>
                  <a:pt x="5065052" y="5056746"/>
                </a:lnTo>
                <a:lnTo>
                  <a:pt x="4929734" y="4978617"/>
                </a:lnTo>
                <a:cubicBezTo>
                  <a:pt x="4925152" y="4975971"/>
                  <a:pt x="4922333" y="4971087"/>
                  <a:pt x="4922333" y="4965796"/>
                </a:cubicBezTo>
                <a:lnTo>
                  <a:pt x="4922333" y="4628782"/>
                </a:lnTo>
                <a:lnTo>
                  <a:pt x="4923637" y="4626523"/>
                </a:lnTo>
                <a:lnTo>
                  <a:pt x="4924313" y="4621381"/>
                </a:lnTo>
                <a:lnTo>
                  <a:pt x="4928429" y="4618220"/>
                </a:lnTo>
                <a:lnTo>
                  <a:pt x="4929734" y="4615961"/>
                </a:lnTo>
                <a:lnTo>
                  <a:pt x="5221599" y="4447445"/>
                </a:lnTo>
                <a:cubicBezTo>
                  <a:pt x="5226182" y="4444815"/>
                  <a:pt x="5231819" y="4444815"/>
                  <a:pt x="5236400" y="4447445"/>
                </a:cubicBezTo>
                <a:lnTo>
                  <a:pt x="5528266" y="4615961"/>
                </a:lnTo>
                <a:lnTo>
                  <a:pt x="5529570" y="4618220"/>
                </a:lnTo>
                <a:lnTo>
                  <a:pt x="5533686" y="4621382"/>
                </a:lnTo>
                <a:lnTo>
                  <a:pt x="5534362" y="4626521"/>
                </a:lnTo>
                <a:lnTo>
                  <a:pt x="5535667" y="4628782"/>
                </a:lnTo>
                <a:lnTo>
                  <a:pt x="5535667" y="4965796"/>
                </a:lnTo>
                <a:cubicBezTo>
                  <a:pt x="5535667" y="4971087"/>
                  <a:pt x="5532847" y="4975971"/>
                  <a:pt x="5528266" y="4978617"/>
                </a:cubicBezTo>
                <a:lnTo>
                  <a:pt x="5392948" y="5056746"/>
                </a:lnTo>
                <a:lnTo>
                  <a:pt x="5528266" y="5134874"/>
                </a:lnTo>
                <a:lnTo>
                  <a:pt x="5529570" y="5137134"/>
                </a:lnTo>
                <a:lnTo>
                  <a:pt x="5533686" y="5140295"/>
                </a:lnTo>
                <a:lnTo>
                  <a:pt x="5534362" y="5145434"/>
                </a:lnTo>
                <a:lnTo>
                  <a:pt x="5535667" y="5147695"/>
                </a:lnTo>
                <a:lnTo>
                  <a:pt x="5535667" y="5484710"/>
                </a:lnTo>
                <a:cubicBezTo>
                  <a:pt x="5535667" y="5490001"/>
                  <a:pt x="5532847" y="5494885"/>
                  <a:pt x="5528266" y="5497531"/>
                </a:cubicBezTo>
                <a:lnTo>
                  <a:pt x="5392948" y="5575658"/>
                </a:lnTo>
                <a:lnTo>
                  <a:pt x="5528266" y="5653788"/>
                </a:lnTo>
                <a:lnTo>
                  <a:pt x="5529570" y="5656048"/>
                </a:lnTo>
                <a:lnTo>
                  <a:pt x="5533686" y="5659209"/>
                </a:lnTo>
                <a:lnTo>
                  <a:pt x="5534362" y="5664348"/>
                </a:lnTo>
                <a:lnTo>
                  <a:pt x="5535667" y="5666609"/>
                </a:lnTo>
                <a:lnTo>
                  <a:pt x="5535667" y="6003623"/>
                </a:lnTo>
                <a:cubicBezTo>
                  <a:pt x="5535667" y="6008914"/>
                  <a:pt x="5532847" y="6013798"/>
                  <a:pt x="5528266" y="6016444"/>
                </a:cubicBezTo>
                <a:lnTo>
                  <a:pt x="5236400" y="6184958"/>
                </a:lnTo>
                <a:cubicBezTo>
                  <a:pt x="5234109" y="6186275"/>
                  <a:pt x="5231559" y="6186939"/>
                  <a:pt x="5229000" y="6186939"/>
                </a:cubicBezTo>
                <a:cubicBezTo>
                  <a:pt x="5226440" y="6186939"/>
                  <a:pt x="5223890" y="6186275"/>
                  <a:pt x="5221599" y="6184958"/>
                </a:cubicBezTo>
                <a:lnTo>
                  <a:pt x="4929734" y="6016444"/>
                </a:lnTo>
                <a:cubicBezTo>
                  <a:pt x="4925152" y="6013798"/>
                  <a:pt x="4922333" y="6008914"/>
                  <a:pt x="4922333" y="6003623"/>
                </a:cubicBezTo>
                <a:close/>
                <a:moveTo>
                  <a:pt x="4922333" y="7600950"/>
                </a:moveTo>
                <a:lnTo>
                  <a:pt x="4922333" y="7466609"/>
                </a:lnTo>
                <a:lnTo>
                  <a:pt x="4923637" y="7464350"/>
                </a:lnTo>
                <a:lnTo>
                  <a:pt x="4924313" y="7459208"/>
                </a:lnTo>
                <a:lnTo>
                  <a:pt x="4928429" y="7456047"/>
                </a:lnTo>
                <a:lnTo>
                  <a:pt x="4929734" y="7453788"/>
                </a:lnTo>
                <a:lnTo>
                  <a:pt x="5065052" y="7375658"/>
                </a:lnTo>
                <a:lnTo>
                  <a:pt x="4929734" y="7297530"/>
                </a:lnTo>
                <a:cubicBezTo>
                  <a:pt x="4925152" y="7294884"/>
                  <a:pt x="4922333" y="7290000"/>
                  <a:pt x="4922333" y="7284709"/>
                </a:cubicBezTo>
                <a:lnTo>
                  <a:pt x="4922333" y="6947695"/>
                </a:lnTo>
                <a:lnTo>
                  <a:pt x="4923637" y="6945436"/>
                </a:lnTo>
                <a:lnTo>
                  <a:pt x="4924313" y="6940294"/>
                </a:lnTo>
                <a:lnTo>
                  <a:pt x="4928429" y="6937134"/>
                </a:lnTo>
                <a:lnTo>
                  <a:pt x="4929734" y="6934874"/>
                </a:lnTo>
                <a:lnTo>
                  <a:pt x="5065052" y="6856745"/>
                </a:lnTo>
                <a:lnTo>
                  <a:pt x="4929734" y="6778617"/>
                </a:lnTo>
                <a:cubicBezTo>
                  <a:pt x="4925152" y="6775971"/>
                  <a:pt x="4922333" y="6771087"/>
                  <a:pt x="4922333" y="6765795"/>
                </a:cubicBezTo>
                <a:lnTo>
                  <a:pt x="4922333" y="6428782"/>
                </a:lnTo>
                <a:lnTo>
                  <a:pt x="4923637" y="6426522"/>
                </a:lnTo>
                <a:lnTo>
                  <a:pt x="4924313" y="6421380"/>
                </a:lnTo>
                <a:lnTo>
                  <a:pt x="4928429" y="6418220"/>
                </a:lnTo>
                <a:lnTo>
                  <a:pt x="4929734" y="6415960"/>
                </a:lnTo>
                <a:lnTo>
                  <a:pt x="5221599" y="6247445"/>
                </a:lnTo>
                <a:cubicBezTo>
                  <a:pt x="5226182" y="6244814"/>
                  <a:pt x="5231819" y="6244814"/>
                  <a:pt x="5236400" y="6247445"/>
                </a:cubicBezTo>
                <a:lnTo>
                  <a:pt x="5528266" y="6415960"/>
                </a:lnTo>
                <a:lnTo>
                  <a:pt x="5529570" y="6418220"/>
                </a:lnTo>
                <a:lnTo>
                  <a:pt x="5533686" y="6421381"/>
                </a:lnTo>
                <a:lnTo>
                  <a:pt x="5534362" y="6426520"/>
                </a:lnTo>
                <a:lnTo>
                  <a:pt x="5535667" y="6428782"/>
                </a:lnTo>
                <a:lnTo>
                  <a:pt x="5535667" y="6765795"/>
                </a:lnTo>
                <a:cubicBezTo>
                  <a:pt x="5535667" y="6771087"/>
                  <a:pt x="5532847" y="6775971"/>
                  <a:pt x="5528266" y="6778617"/>
                </a:cubicBezTo>
                <a:lnTo>
                  <a:pt x="5392948" y="6856745"/>
                </a:lnTo>
                <a:lnTo>
                  <a:pt x="5528266" y="6934874"/>
                </a:lnTo>
                <a:lnTo>
                  <a:pt x="5529570" y="6937134"/>
                </a:lnTo>
                <a:lnTo>
                  <a:pt x="5533686" y="6940295"/>
                </a:lnTo>
                <a:lnTo>
                  <a:pt x="5534362" y="6945434"/>
                </a:lnTo>
                <a:lnTo>
                  <a:pt x="5535667" y="6947695"/>
                </a:lnTo>
                <a:lnTo>
                  <a:pt x="5535667" y="7284709"/>
                </a:lnTo>
                <a:cubicBezTo>
                  <a:pt x="5535667" y="7290000"/>
                  <a:pt x="5532847" y="7294884"/>
                  <a:pt x="5528266" y="7297530"/>
                </a:cubicBezTo>
                <a:lnTo>
                  <a:pt x="5392948" y="7375658"/>
                </a:lnTo>
                <a:lnTo>
                  <a:pt x="5528266" y="7453788"/>
                </a:lnTo>
                <a:lnTo>
                  <a:pt x="5529570" y="7456047"/>
                </a:lnTo>
                <a:lnTo>
                  <a:pt x="5533686" y="7459208"/>
                </a:lnTo>
                <a:lnTo>
                  <a:pt x="5534362" y="7464347"/>
                </a:lnTo>
                <a:lnTo>
                  <a:pt x="5535667" y="7466609"/>
                </a:lnTo>
                <a:lnTo>
                  <a:pt x="5535667" y="7600950"/>
                </a:lnTo>
                <a:lnTo>
                  <a:pt x="5506064" y="7600950"/>
                </a:lnTo>
                <a:lnTo>
                  <a:pt x="5506064" y="7492248"/>
                </a:lnTo>
                <a:lnTo>
                  <a:pt x="5317775" y="7600950"/>
                </a:lnTo>
                <a:lnTo>
                  <a:pt x="5258558" y="7600950"/>
                </a:lnTo>
                <a:lnTo>
                  <a:pt x="5491262" y="7466605"/>
                </a:lnTo>
                <a:lnTo>
                  <a:pt x="5363347" y="7392749"/>
                </a:lnTo>
                <a:lnTo>
                  <a:pt x="5236400" y="7466045"/>
                </a:lnTo>
                <a:cubicBezTo>
                  <a:pt x="5234109" y="7467361"/>
                  <a:pt x="5231559" y="7468025"/>
                  <a:pt x="5229000" y="7468025"/>
                </a:cubicBezTo>
                <a:cubicBezTo>
                  <a:pt x="5226440" y="7468025"/>
                  <a:pt x="5223890" y="7467361"/>
                  <a:pt x="5221599" y="7466045"/>
                </a:cubicBezTo>
                <a:lnTo>
                  <a:pt x="5094652" y="7392749"/>
                </a:lnTo>
                <a:lnTo>
                  <a:pt x="4966737" y="7466605"/>
                </a:lnTo>
                <a:lnTo>
                  <a:pt x="5199440" y="7600950"/>
                </a:lnTo>
                <a:lnTo>
                  <a:pt x="5140224" y="7600950"/>
                </a:lnTo>
                <a:lnTo>
                  <a:pt x="4951937" y="7492248"/>
                </a:lnTo>
                <a:lnTo>
                  <a:pt x="4951937" y="7600950"/>
                </a:lnTo>
                <a:close/>
                <a:moveTo>
                  <a:pt x="4523801" y="227592"/>
                </a:moveTo>
                <a:lnTo>
                  <a:pt x="4613747" y="175658"/>
                </a:lnTo>
                <a:lnTo>
                  <a:pt x="4523801" y="123726"/>
                </a:lnTo>
                <a:close/>
                <a:moveTo>
                  <a:pt x="4523801" y="1370632"/>
                </a:moveTo>
                <a:lnTo>
                  <a:pt x="4643347" y="1439655"/>
                </a:lnTo>
                <a:lnTo>
                  <a:pt x="4786063" y="1357254"/>
                </a:lnTo>
                <a:lnTo>
                  <a:pt x="4786064" y="1054422"/>
                </a:lnTo>
                <a:lnTo>
                  <a:pt x="4523801" y="1205831"/>
                </a:lnTo>
                <a:close/>
                <a:moveTo>
                  <a:pt x="4523801" y="1508679"/>
                </a:moveTo>
                <a:lnTo>
                  <a:pt x="4613747" y="1456745"/>
                </a:lnTo>
                <a:lnTo>
                  <a:pt x="4523801" y="1404812"/>
                </a:lnTo>
                <a:close/>
                <a:moveTo>
                  <a:pt x="4523801" y="1889546"/>
                </a:moveTo>
                <a:lnTo>
                  <a:pt x="4643347" y="1958569"/>
                </a:lnTo>
                <a:lnTo>
                  <a:pt x="4786063" y="1876168"/>
                </a:lnTo>
                <a:lnTo>
                  <a:pt x="4786064" y="1573335"/>
                </a:lnTo>
                <a:lnTo>
                  <a:pt x="4523801" y="1724744"/>
                </a:lnTo>
                <a:close/>
                <a:moveTo>
                  <a:pt x="4523801" y="2027593"/>
                </a:moveTo>
                <a:lnTo>
                  <a:pt x="4613747" y="1975659"/>
                </a:lnTo>
                <a:lnTo>
                  <a:pt x="4523801" y="1923726"/>
                </a:lnTo>
                <a:close/>
                <a:moveTo>
                  <a:pt x="4523801" y="3170632"/>
                </a:moveTo>
                <a:lnTo>
                  <a:pt x="4643347" y="3239655"/>
                </a:lnTo>
                <a:lnTo>
                  <a:pt x="4786063" y="3157254"/>
                </a:lnTo>
                <a:lnTo>
                  <a:pt x="4786064" y="2854422"/>
                </a:lnTo>
                <a:lnTo>
                  <a:pt x="4523801" y="3005831"/>
                </a:lnTo>
                <a:close/>
                <a:moveTo>
                  <a:pt x="4523801" y="3308679"/>
                </a:moveTo>
                <a:lnTo>
                  <a:pt x="4613747" y="3256745"/>
                </a:lnTo>
                <a:lnTo>
                  <a:pt x="4523801" y="3204812"/>
                </a:lnTo>
                <a:close/>
                <a:moveTo>
                  <a:pt x="4523801" y="3689544"/>
                </a:moveTo>
                <a:lnTo>
                  <a:pt x="4643347" y="3758567"/>
                </a:lnTo>
                <a:lnTo>
                  <a:pt x="4786063" y="3676167"/>
                </a:lnTo>
                <a:lnTo>
                  <a:pt x="4786064" y="3373335"/>
                </a:lnTo>
                <a:lnTo>
                  <a:pt x="4523801" y="3524743"/>
                </a:lnTo>
                <a:close/>
                <a:moveTo>
                  <a:pt x="4523801" y="3827591"/>
                </a:moveTo>
                <a:lnTo>
                  <a:pt x="4613747" y="3775657"/>
                </a:lnTo>
                <a:lnTo>
                  <a:pt x="4523801" y="3723724"/>
                </a:lnTo>
                <a:close/>
                <a:moveTo>
                  <a:pt x="4523801" y="4970626"/>
                </a:moveTo>
                <a:lnTo>
                  <a:pt x="4643347" y="5039649"/>
                </a:lnTo>
                <a:lnTo>
                  <a:pt x="4786063" y="4957247"/>
                </a:lnTo>
                <a:lnTo>
                  <a:pt x="4786064" y="4654416"/>
                </a:lnTo>
                <a:lnTo>
                  <a:pt x="4523801" y="4805825"/>
                </a:lnTo>
                <a:close/>
                <a:moveTo>
                  <a:pt x="4523801" y="5108673"/>
                </a:moveTo>
                <a:lnTo>
                  <a:pt x="4613747" y="5056739"/>
                </a:lnTo>
                <a:lnTo>
                  <a:pt x="4523801" y="5004807"/>
                </a:lnTo>
                <a:close/>
                <a:moveTo>
                  <a:pt x="4523801" y="5489539"/>
                </a:moveTo>
                <a:lnTo>
                  <a:pt x="4643347" y="5558563"/>
                </a:lnTo>
                <a:lnTo>
                  <a:pt x="4786063" y="5476162"/>
                </a:lnTo>
                <a:lnTo>
                  <a:pt x="4786064" y="5173330"/>
                </a:lnTo>
                <a:lnTo>
                  <a:pt x="4523801" y="5324738"/>
                </a:lnTo>
                <a:close/>
                <a:moveTo>
                  <a:pt x="4523801" y="5627587"/>
                </a:moveTo>
                <a:lnTo>
                  <a:pt x="4613747" y="5575653"/>
                </a:lnTo>
                <a:lnTo>
                  <a:pt x="4523801" y="5523721"/>
                </a:lnTo>
                <a:close/>
                <a:moveTo>
                  <a:pt x="4523801" y="6770630"/>
                </a:moveTo>
                <a:lnTo>
                  <a:pt x="4643347" y="6839653"/>
                </a:lnTo>
                <a:lnTo>
                  <a:pt x="4786063" y="6757252"/>
                </a:lnTo>
                <a:lnTo>
                  <a:pt x="4786064" y="6454419"/>
                </a:lnTo>
                <a:lnTo>
                  <a:pt x="4523801" y="6605829"/>
                </a:lnTo>
                <a:close/>
                <a:moveTo>
                  <a:pt x="4523801" y="6908677"/>
                </a:moveTo>
                <a:lnTo>
                  <a:pt x="4613747" y="6856743"/>
                </a:lnTo>
                <a:lnTo>
                  <a:pt x="4523801" y="6804810"/>
                </a:lnTo>
                <a:close/>
                <a:moveTo>
                  <a:pt x="4523801" y="7289543"/>
                </a:moveTo>
                <a:lnTo>
                  <a:pt x="4643347" y="7358567"/>
                </a:lnTo>
                <a:lnTo>
                  <a:pt x="4786063" y="7276166"/>
                </a:lnTo>
                <a:lnTo>
                  <a:pt x="4786064" y="6973333"/>
                </a:lnTo>
                <a:lnTo>
                  <a:pt x="4523801" y="7124742"/>
                </a:lnTo>
                <a:close/>
                <a:moveTo>
                  <a:pt x="4523801" y="7427590"/>
                </a:moveTo>
                <a:lnTo>
                  <a:pt x="4613747" y="7375657"/>
                </a:lnTo>
                <a:lnTo>
                  <a:pt x="4523801" y="7323724"/>
                </a:lnTo>
                <a:close/>
                <a:moveTo>
                  <a:pt x="4523800" y="746506"/>
                </a:moveTo>
                <a:lnTo>
                  <a:pt x="4786063" y="595081"/>
                </a:lnTo>
                <a:lnTo>
                  <a:pt x="4786064" y="292248"/>
                </a:lnTo>
                <a:lnTo>
                  <a:pt x="4523800" y="443657"/>
                </a:lnTo>
                <a:close/>
                <a:moveTo>
                  <a:pt x="4523800" y="2546506"/>
                </a:moveTo>
                <a:lnTo>
                  <a:pt x="4786063" y="2395081"/>
                </a:lnTo>
                <a:lnTo>
                  <a:pt x="4786064" y="2092249"/>
                </a:lnTo>
                <a:lnTo>
                  <a:pt x="4523800" y="2243658"/>
                </a:lnTo>
                <a:close/>
                <a:moveTo>
                  <a:pt x="4523800" y="4346505"/>
                </a:moveTo>
                <a:lnTo>
                  <a:pt x="4786063" y="4195080"/>
                </a:lnTo>
                <a:lnTo>
                  <a:pt x="4786064" y="3892248"/>
                </a:lnTo>
                <a:lnTo>
                  <a:pt x="4523800" y="4043656"/>
                </a:lnTo>
                <a:close/>
                <a:moveTo>
                  <a:pt x="4523800" y="6146500"/>
                </a:moveTo>
                <a:lnTo>
                  <a:pt x="4786063" y="5995075"/>
                </a:lnTo>
                <a:lnTo>
                  <a:pt x="4786064" y="5692243"/>
                </a:lnTo>
                <a:lnTo>
                  <a:pt x="4523800" y="5843653"/>
                </a:lnTo>
                <a:close/>
                <a:moveTo>
                  <a:pt x="4404252" y="175659"/>
                </a:moveTo>
                <a:lnTo>
                  <a:pt x="4494197" y="227591"/>
                </a:lnTo>
                <a:lnTo>
                  <a:pt x="4494197" y="123726"/>
                </a:lnTo>
                <a:close/>
                <a:moveTo>
                  <a:pt x="4404252" y="1456746"/>
                </a:moveTo>
                <a:lnTo>
                  <a:pt x="4494197" y="1508678"/>
                </a:lnTo>
                <a:lnTo>
                  <a:pt x="4494197" y="1404813"/>
                </a:lnTo>
                <a:close/>
                <a:moveTo>
                  <a:pt x="4404252" y="1975660"/>
                </a:moveTo>
                <a:lnTo>
                  <a:pt x="4494197" y="2027592"/>
                </a:lnTo>
                <a:lnTo>
                  <a:pt x="4494197" y="1923727"/>
                </a:lnTo>
                <a:close/>
                <a:moveTo>
                  <a:pt x="4404252" y="3256746"/>
                </a:moveTo>
                <a:lnTo>
                  <a:pt x="4494197" y="3308678"/>
                </a:lnTo>
                <a:lnTo>
                  <a:pt x="4494197" y="3204813"/>
                </a:lnTo>
                <a:close/>
                <a:moveTo>
                  <a:pt x="4404252" y="3775658"/>
                </a:moveTo>
                <a:lnTo>
                  <a:pt x="4494197" y="3827591"/>
                </a:lnTo>
                <a:lnTo>
                  <a:pt x="4494197" y="3723725"/>
                </a:lnTo>
                <a:close/>
                <a:moveTo>
                  <a:pt x="4404252" y="5056740"/>
                </a:moveTo>
                <a:lnTo>
                  <a:pt x="4494197" y="5108672"/>
                </a:lnTo>
                <a:lnTo>
                  <a:pt x="4494197" y="5004807"/>
                </a:lnTo>
                <a:close/>
                <a:moveTo>
                  <a:pt x="4404252" y="5575654"/>
                </a:moveTo>
                <a:lnTo>
                  <a:pt x="4494197" y="5627586"/>
                </a:lnTo>
                <a:lnTo>
                  <a:pt x="4494197" y="5523721"/>
                </a:lnTo>
                <a:close/>
                <a:moveTo>
                  <a:pt x="4404252" y="6856744"/>
                </a:moveTo>
                <a:lnTo>
                  <a:pt x="4494197" y="6908676"/>
                </a:lnTo>
                <a:lnTo>
                  <a:pt x="4494197" y="6804811"/>
                </a:lnTo>
                <a:close/>
                <a:moveTo>
                  <a:pt x="4404252" y="7375658"/>
                </a:moveTo>
                <a:lnTo>
                  <a:pt x="4494197" y="7427590"/>
                </a:lnTo>
                <a:lnTo>
                  <a:pt x="4494197" y="7323725"/>
                </a:lnTo>
                <a:close/>
                <a:moveTo>
                  <a:pt x="4246737" y="266605"/>
                </a:moveTo>
                <a:lnTo>
                  <a:pt x="4508999" y="418015"/>
                </a:lnTo>
                <a:lnTo>
                  <a:pt x="4771262" y="266605"/>
                </a:lnTo>
                <a:lnTo>
                  <a:pt x="4643347" y="192749"/>
                </a:lnTo>
                <a:lnTo>
                  <a:pt x="4516400" y="266045"/>
                </a:lnTo>
                <a:cubicBezTo>
                  <a:pt x="4514109" y="267361"/>
                  <a:pt x="4511559" y="268025"/>
                  <a:pt x="4509000" y="268025"/>
                </a:cubicBezTo>
                <a:cubicBezTo>
                  <a:pt x="4506440" y="268025"/>
                  <a:pt x="4503890" y="267361"/>
                  <a:pt x="4501599" y="266045"/>
                </a:cubicBezTo>
                <a:lnTo>
                  <a:pt x="4374652" y="192749"/>
                </a:lnTo>
                <a:close/>
                <a:moveTo>
                  <a:pt x="4246737" y="1028778"/>
                </a:moveTo>
                <a:lnTo>
                  <a:pt x="4508999" y="1180188"/>
                </a:lnTo>
                <a:lnTo>
                  <a:pt x="4771262" y="1028778"/>
                </a:lnTo>
                <a:lnTo>
                  <a:pt x="4509000" y="877353"/>
                </a:lnTo>
                <a:close/>
                <a:moveTo>
                  <a:pt x="4246737" y="1547692"/>
                </a:moveTo>
                <a:lnTo>
                  <a:pt x="4508999" y="1699102"/>
                </a:lnTo>
                <a:lnTo>
                  <a:pt x="4771262" y="1547692"/>
                </a:lnTo>
                <a:lnTo>
                  <a:pt x="4643347" y="1473836"/>
                </a:lnTo>
                <a:lnTo>
                  <a:pt x="4516400" y="1547132"/>
                </a:lnTo>
                <a:cubicBezTo>
                  <a:pt x="4514109" y="1548448"/>
                  <a:pt x="4511559" y="1549112"/>
                  <a:pt x="4509000" y="1549112"/>
                </a:cubicBezTo>
                <a:cubicBezTo>
                  <a:pt x="4506440" y="1549112"/>
                  <a:pt x="4503890" y="1548448"/>
                  <a:pt x="4501599" y="1547132"/>
                </a:cubicBezTo>
                <a:lnTo>
                  <a:pt x="4374652" y="1473836"/>
                </a:lnTo>
                <a:close/>
                <a:moveTo>
                  <a:pt x="4246737" y="2066605"/>
                </a:moveTo>
                <a:lnTo>
                  <a:pt x="4508999" y="2218015"/>
                </a:lnTo>
                <a:lnTo>
                  <a:pt x="4771262" y="2066605"/>
                </a:lnTo>
                <a:lnTo>
                  <a:pt x="4643347" y="1992750"/>
                </a:lnTo>
                <a:lnTo>
                  <a:pt x="4516400" y="2066045"/>
                </a:lnTo>
                <a:cubicBezTo>
                  <a:pt x="4514109" y="2067362"/>
                  <a:pt x="4511559" y="2068026"/>
                  <a:pt x="4509000" y="2068026"/>
                </a:cubicBezTo>
                <a:cubicBezTo>
                  <a:pt x="4506440" y="2068026"/>
                  <a:pt x="4503890" y="2067362"/>
                  <a:pt x="4501599" y="2066045"/>
                </a:cubicBezTo>
                <a:lnTo>
                  <a:pt x="4374652" y="1992750"/>
                </a:lnTo>
                <a:close/>
                <a:moveTo>
                  <a:pt x="4246737" y="2828778"/>
                </a:moveTo>
                <a:lnTo>
                  <a:pt x="4508999" y="2980188"/>
                </a:lnTo>
                <a:lnTo>
                  <a:pt x="4771262" y="2828778"/>
                </a:lnTo>
                <a:lnTo>
                  <a:pt x="4509000" y="2677353"/>
                </a:lnTo>
                <a:close/>
                <a:moveTo>
                  <a:pt x="4246737" y="3347692"/>
                </a:moveTo>
                <a:lnTo>
                  <a:pt x="4508999" y="3499102"/>
                </a:lnTo>
                <a:lnTo>
                  <a:pt x="4771262" y="3347692"/>
                </a:lnTo>
                <a:lnTo>
                  <a:pt x="4643347" y="3273836"/>
                </a:lnTo>
                <a:lnTo>
                  <a:pt x="4516400" y="3347132"/>
                </a:lnTo>
                <a:cubicBezTo>
                  <a:pt x="4514109" y="3348448"/>
                  <a:pt x="4511559" y="3349112"/>
                  <a:pt x="4509000" y="3349112"/>
                </a:cubicBezTo>
                <a:cubicBezTo>
                  <a:pt x="4506440" y="3349112"/>
                  <a:pt x="4503890" y="3348448"/>
                  <a:pt x="4501599" y="3347132"/>
                </a:cubicBezTo>
                <a:lnTo>
                  <a:pt x="4374652" y="3273836"/>
                </a:lnTo>
                <a:close/>
                <a:moveTo>
                  <a:pt x="4246737" y="3866604"/>
                </a:moveTo>
                <a:lnTo>
                  <a:pt x="4508999" y="4018014"/>
                </a:lnTo>
                <a:lnTo>
                  <a:pt x="4771262" y="3866604"/>
                </a:lnTo>
                <a:lnTo>
                  <a:pt x="4643347" y="3792748"/>
                </a:lnTo>
                <a:lnTo>
                  <a:pt x="4516400" y="3866044"/>
                </a:lnTo>
                <a:cubicBezTo>
                  <a:pt x="4514109" y="3867360"/>
                  <a:pt x="4511559" y="3868024"/>
                  <a:pt x="4509000" y="3868024"/>
                </a:cubicBezTo>
                <a:cubicBezTo>
                  <a:pt x="4506440" y="3868024"/>
                  <a:pt x="4503890" y="3867360"/>
                  <a:pt x="4501599" y="3866044"/>
                </a:cubicBezTo>
                <a:lnTo>
                  <a:pt x="4374652" y="3792748"/>
                </a:lnTo>
                <a:close/>
                <a:moveTo>
                  <a:pt x="4246737" y="4628772"/>
                </a:moveTo>
                <a:lnTo>
                  <a:pt x="4508999" y="4780182"/>
                </a:lnTo>
                <a:lnTo>
                  <a:pt x="4771262" y="4628772"/>
                </a:lnTo>
                <a:lnTo>
                  <a:pt x="4509000" y="4477347"/>
                </a:lnTo>
                <a:close/>
                <a:moveTo>
                  <a:pt x="4246737" y="5147686"/>
                </a:moveTo>
                <a:lnTo>
                  <a:pt x="4508999" y="5299096"/>
                </a:lnTo>
                <a:lnTo>
                  <a:pt x="4771262" y="5147686"/>
                </a:lnTo>
                <a:lnTo>
                  <a:pt x="4643347" y="5073830"/>
                </a:lnTo>
                <a:lnTo>
                  <a:pt x="4516400" y="5147126"/>
                </a:lnTo>
                <a:cubicBezTo>
                  <a:pt x="4514109" y="5148443"/>
                  <a:pt x="4511559" y="5149106"/>
                  <a:pt x="4509000" y="5149106"/>
                </a:cubicBezTo>
                <a:cubicBezTo>
                  <a:pt x="4506440" y="5149106"/>
                  <a:pt x="4503890" y="5148443"/>
                  <a:pt x="4501599" y="5147126"/>
                </a:cubicBezTo>
                <a:lnTo>
                  <a:pt x="4374652" y="5073830"/>
                </a:lnTo>
                <a:close/>
                <a:moveTo>
                  <a:pt x="4246737" y="5666600"/>
                </a:moveTo>
                <a:lnTo>
                  <a:pt x="4508999" y="5818010"/>
                </a:lnTo>
                <a:lnTo>
                  <a:pt x="4771262" y="5666600"/>
                </a:lnTo>
                <a:lnTo>
                  <a:pt x="4643347" y="5592744"/>
                </a:lnTo>
                <a:lnTo>
                  <a:pt x="4516400" y="5666040"/>
                </a:lnTo>
                <a:cubicBezTo>
                  <a:pt x="4514109" y="5667356"/>
                  <a:pt x="4511559" y="5668020"/>
                  <a:pt x="4509000" y="5668020"/>
                </a:cubicBezTo>
                <a:cubicBezTo>
                  <a:pt x="4506440" y="5668020"/>
                  <a:pt x="4503890" y="5667356"/>
                  <a:pt x="4501599" y="5666040"/>
                </a:cubicBezTo>
                <a:lnTo>
                  <a:pt x="4374652" y="5592744"/>
                </a:lnTo>
                <a:close/>
                <a:moveTo>
                  <a:pt x="4246737" y="6428776"/>
                </a:moveTo>
                <a:lnTo>
                  <a:pt x="4508999" y="6580187"/>
                </a:lnTo>
                <a:lnTo>
                  <a:pt x="4771262" y="6428776"/>
                </a:lnTo>
                <a:lnTo>
                  <a:pt x="4509000" y="6277351"/>
                </a:lnTo>
                <a:close/>
                <a:moveTo>
                  <a:pt x="4246737" y="6947690"/>
                </a:moveTo>
                <a:lnTo>
                  <a:pt x="4508999" y="7099100"/>
                </a:lnTo>
                <a:lnTo>
                  <a:pt x="4771262" y="6947690"/>
                </a:lnTo>
                <a:lnTo>
                  <a:pt x="4643347" y="6873834"/>
                </a:lnTo>
                <a:lnTo>
                  <a:pt x="4516400" y="6947130"/>
                </a:lnTo>
                <a:cubicBezTo>
                  <a:pt x="4514109" y="6948446"/>
                  <a:pt x="4511559" y="6949110"/>
                  <a:pt x="4509000" y="6949110"/>
                </a:cubicBezTo>
                <a:cubicBezTo>
                  <a:pt x="4506440" y="6949110"/>
                  <a:pt x="4503890" y="6948446"/>
                  <a:pt x="4501599" y="6947130"/>
                </a:cubicBezTo>
                <a:lnTo>
                  <a:pt x="4374652" y="6873834"/>
                </a:lnTo>
                <a:close/>
                <a:moveTo>
                  <a:pt x="4231937" y="1357254"/>
                </a:moveTo>
                <a:lnTo>
                  <a:pt x="4374652" y="1439655"/>
                </a:lnTo>
                <a:lnTo>
                  <a:pt x="4494197" y="1370633"/>
                </a:lnTo>
                <a:lnTo>
                  <a:pt x="4494197" y="1205830"/>
                </a:lnTo>
                <a:lnTo>
                  <a:pt x="4231937" y="1054422"/>
                </a:lnTo>
                <a:close/>
                <a:moveTo>
                  <a:pt x="4231937" y="1876168"/>
                </a:moveTo>
                <a:lnTo>
                  <a:pt x="4374652" y="1958569"/>
                </a:lnTo>
                <a:lnTo>
                  <a:pt x="4494197" y="1889546"/>
                </a:lnTo>
                <a:lnTo>
                  <a:pt x="4494197" y="1724743"/>
                </a:lnTo>
                <a:lnTo>
                  <a:pt x="4231937" y="1573335"/>
                </a:lnTo>
                <a:close/>
                <a:moveTo>
                  <a:pt x="4231937" y="3157254"/>
                </a:moveTo>
                <a:lnTo>
                  <a:pt x="4374652" y="3239655"/>
                </a:lnTo>
                <a:lnTo>
                  <a:pt x="4494197" y="3170633"/>
                </a:lnTo>
                <a:lnTo>
                  <a:pt x="4494197" y="3005830"/>
                </a:lnTo>
                <a:lnTo>
                  <a:pt x="4231937" y="2854422"/>
                </a:lnTo>
                <a:close/>
                <a:moveTo>
                  <a:pt x="4231937" y="3676167"/>
                </a:moveTo>
                <a:lnTo>
                  <a:pt x="4374652" y="3758567"/>
                </a:lnTo>
                <a:lnTo>
                  <a:pt x="4494197" y="3689545"/>
                </a:lnTo>
                <a:lnTo>
                  <a:pt x="4494197" y="3524742"/>
                </a:lnTo>
                <a:lnTo>
                  <a:pt x="4231937" y="3373335"/>
                </a:lnTo>
                <a:close/>
                <a:moveTo>
                  <a:pt x="4231937" y="4957247"/>
                </a:moveTo>
                <a:lnTo>
                  <a:pt x="4374652" y="5039649"/>
                </a:lnTo>
                <a:lnTo>
                  <a:pt x="4494197" y="4970627"/>
                </a:lnTo>
                <a:lnTo>
                  <a:pt x="4494197" y="4805823"/>
                </a:lnTo>
                <a:lnTo>
                  <a:pt x="4231937" y="4654416"/>
                </a:lnTo>
                <a:close/>
                <a:moveTo>
                  <a:pt x="4231937" y="5476162"/>
                </a:moveTo>
                <a:lnTo>
                  <a:pt x="4374652" y="5558563"/>
                </a:lnTo>
                <a:lnTo>
                  <a:pt x="4494197" y="5489540"/>
                </a:lnTo>
                <a:lnTo>
                  <a:pt x="4494197" y="5324737"/>
                </a:lnTo>
                <a:lnTo>
                  <a:pt x="4231937" y="5173330"/>
                </a:lnTo>
                <a:close/>
                <a:moveTo>
                  <a:pt x="4231937" y="6757252"/>
                </a:moveTo>
                <a:lnTo>
                  <a:pt x="4374652" y="6839653"/>
                </a:lnTo>
                <a:lnTo>
                  <a:pt x="4494197" y="6770631"/>
                </a:lnTo>
                <a:lnTo>
                  <a:pt x="4494197" y="6605828"/>
                </a:lnTo>
                <a:lnTo>
                  <a:pt x="4231937" y="6454419"/>
                </a:lnTo>
                <a:close/>
                <a:moveTo>
                  <a:pt x="4231937" y="7276166"/>
                </a:moveTo>
                <a:lnTo>
                  <a:pt x="4374652" y="7358567"/>
                </a:lnTo>
                <a:lnTo>
                  <a:pt x="4494197" y="7289544"/>
                </a:lnTo>
                <a:lnTo>
                  <a:pt x="4494197" y="7124741"/>
                </a:lnTo>
                <a:lnTo>
                  <a:pt x="4231937" y="6973333"/>
                </a:lnTo>
                <a:close/>
                <a:moveTo>
                  <a:pt x="4231936" y="595081"/>
                </a:moveTo>
                <a:lnTo>
                  <a:pt x="4494197" y="746505"/>
                </a:lnTo>
                <a:lnTo>
                  <a:pt x="4494197" y="443657"/>
                </a:lnTo>
                <a:lnTo>
                  <a:pt x="4231937" y="292248"/>
                </a:lnTo>
                <a:close/>
                <a:moveTo>
                  <a:pt x="4231936" y="2395081"/>
                </a:moveTo>
                <a:lnTo>
                  <a:pt x="4494197" y="2546505"/>
                </a:lnTo>
                <a:lnTo>
                  <a:pt x="4494197" y="2243657"/>
                </a:lnTo>
                <a:lnTo>
                  <a:pt x="4231937" y="2092249"/>
                </a:lnTo>
                <a:close/>
                <a:moveTo>
                  <a:pt x="4231936" y="4195080"/>
                </a:moveTo>
                <a:lnTo>
                  <a:pt x="4494197" y="4346504"/>
                </a:lnTo>
                <a:lnTo>
                  <a:pt x="4494197" y="4043656"/>
                </a:lnTo>
                <a:lnTo>
                  <a:pt x="4231937" y="3892248"/>
                </a:lnTo>
                <a:close/>
                <a:moveTo>
                  <a:pt x="4231936" y="5995075"/>
                </a:moveTo>
                <a:lnTo>
                  <a:pt x="4494197" y="6146500"/>
                </a:lnTo>
                <a:lnTo>
                  <a:pt x="4494197" y="5843652"/>
                </a:lnTo>
                <a:lnTo>
                  <a:pt x="4231937" y="5692243"/>
                </a:lnTo>
                <a:close/>
                <a:moveTo>
                  <a:pt x="4202333" y="603623"/>
                </a:moveTo>
                <a:lnTo>
                  <a:pt x="4202333" y="266609"/>
                </a:lnTo>
                <a:lnTo>
                  <a:pt x="4203637" y="264350"/>
                </a:lnTo>
                <a:lnTo>
                  <a:pt x="4204313" y="259208"/>
                </a:lnTo>
                <a:lnTo>
                  <a:pt x="4208429" y="256048"/>
                </a:lnTo>
                <a:lnTo>
                  <a:pt x="4209734" y="253788"/>
                </a:lnTo>
                <a:lnTo>
                  <a:pt x="4345052" y="175658"/>
                </a:lnTo>
                <a:lnTo>
                  <a:pt x="4209734" y="97531"/>
                </a:lnTo>
                <a:cubicBezTo>
                  <a:pt x="4205152" y="94885"/>
                  <a:pt x="4202333" y="90001"/>
                  <a:pt x="4202333" y="84709"/>
                </a:cubicBezTo>
                <a:lnTo>
                  <a:pt x="4202333" y="0"/>
                </a:lnTo>
                <a:lnTo>
                  <a:pt x="4231937" y="0"/>
                </a:lnTo>
                <a:lnTo>
                  <a:pt x="4231937" y="76167"/>
                </a:lnTo>
                <a:lnTo>
                  <a:pt x="4374652" y="158568"/>
                </a:lnTo>
                <a:lnTo>
                  <a:pt x="4494197" y="89546"/>
                </a:lnTo>
                <a:lnTo>
                  <a:pt x="4494198" y="0"/>
                </a:lnTo>
                <a:lnTo>
                  <a:pt x="4523802" y="0"/>
                </a:lnTo>
                <a:lnTo>
                  <a:pt x="4523801" y="89545"/>
                </a:lnTo>
                <a:lnTo>
                  <a:pt x="4643347" y="158568"/>
                </a:lnTo>
                <a:lnTo>
                  <a:pt x="4786063" y="76167"/>
                </a:lnTo>
                <a:lnTo>
                  <a:pt x="4786064" y="0"/>
                </a:lnTo>
                <a:lnTo>
                  <a:pt x="4815667" y="0"/>
                </a:lnTo>
                <a:lnTo>
                  <a:pt x="4815667" y="84709"/>
                </a:lnTo>
                <a:cubicBezTo>
                  <a:pt x="4815667" y="90001"/>
                  <a:pt x="4812847" y="94885"/>
                  <a:pt x="4808266" y="97531"/>
                </a:cubicBezTo>
                <a:lnTo>
                  <a:pt x="4672948" y="175658"/>
                </a:lnTo>
                <a:lnTo>
                  <a:pt x="4808266" y="253788"/>
                </a:lnTo>
                <a:lnTo>
                  <a:pt x="4809570" y="256048"/>
                </a:lnTo>
                <a:lnTo>
                  <a:pt x="4813686" y="259209"/>
                </a:lnTo>
                <a:lnTo>
                  <a:pt x="4814362" y="264348"/>
                </a:lnTo>
                <a:lnTo>
                  <a:pt x="4815667" y="266609"/>
                </a:lnTo>
                <a:lnTo>
                  <a:pt x="4815667" y="603623"/>
                </a:lnTo>
                <a:cubicBezTo>
                  <a:pt x="4815667" y="608914"/>
                  <a:pt x="4812847" y="613798"/>
                  <a:pt x="4808266" y="616444"/>
                </a:cubicBezTo>
                <a:lnTo>
                  <a:pt x="4516400" y="784958"/>
                </a:lnTo>
                <a:cubicBezTo>
                  <a:pt x="4514109" y="786275"/>
                  <a:pt x="4511559" y="786939"/>
                  <a:pt x="4509000" y="786939"/>
                </a:cubicBezTo>
                <a:cubicBezTo>
                  <a:pt x="4506440" y="786939"/>
                  <a:pt x="4503890" y="786275"/>
                  <a:pt x="4501599" y="784958"/>
                </a:cubicBezTo>
                <a:lnTo>
                  <a:pt x="4209734" y="616444"/>
                </a:lnTo>
                <a:cubicBezTo>
                  <a:pt x="4205152" y="613798"/>
                  <a:pt x="4202333" y="608914"/>
                  <a:pt x="4202333" y="603623"/>
                </a:cubicBezTo>
                <a:close/>
                <a:moveTo>
                  <a:pt x="4202333" y="2403623"/>
                </a:moveTo>
                <a:lnTo>
                  <a:pt x="4202333" y="2066610"/>
                </a:lnTo>
                <a:lnTo>
                  <a:pt x="4203637" y="2064351"/>
                </a:lnTo>
                <a:lnTo>
                  <a:pt x="4204313" y="2059208"/>
                </a:lnTo>
                <a:lnTo>
                  <a:pt x="4208429" y="2056048"/>
                </a:lnTo>
                <a:lnTo>
                  <a:pt x="4209734" y="2053788"/>
                </a:lnTo>
                <a:lnTo>
                  <a:pt x="4345052" y="1975659"/>
                </a:lnTo>
                <a:lnTo>
                  <a:pt x="4209734" y="1897531"/>
                </a:lnTo>
                <a:cubicBezTo>
                  <a:pt x="4205152" y="1894885"/>
                  <a:pt x="4202333" y="1890001"/>
                  <a:pt x="4202333" y="1884710"/>
                </a:cubicBezTo>
                <a:lnTo>
                  <a:pt x="4202333" y="1547696"/>
                </a:lnTo>
                <a:lnTo>
                  <a:pt x="4203637" y="1545437"/>
                </a:lnTo>
                <a:lnTo>
                  <a:pt x="4204313" y="1540295"/>
                </a:lnTo>
                <a:lnTo>
                  <a:pt x="4208429" y="1537134"/>
                </a:lnTo>
                <a:lnTo>
                  <a:pt x="4209734" y="1534875"/>
                </a:lnTo>
                <a:lnTo>
                  <a:pt x="4345052" y="1456746"/>
                </a:lnTo>
                <a:lnTo>
                  <a:pt x="4209734" y="1378617"/>
                </a:lnTo>
                <a:cubicBezTo>
                  <a:pt x="4205152" y="1375971"/>
                  <a:pt x="4202333" y="1371087"/>
                  <a:pt x="4202333" y="1365796"/>
                </a:cubicBezTo>
                <a:lnTo>
                  <a:pt x="4202333" y="1028782"/>
                </a:lnTo>
                <a:lnTo>
                  <a:pt x="4203637" y="1026524"/>
                </a:lnTo>
                <a:lnTo>
                  <a:pt x="4204313" y="1021381"/>
                </a:lnTo>
                <a:lnTo>
                  <a:pt x="4208429" y="1018221"/>
                </a:lnTo>
                <a:lnTo>
                  <a:pt x="4209734" y="1015961"/>
                </a:lnTo>
                <a:lnTo>
                  <a:pt x="4501599" y="847446"/>
                </a:lnTo>
                <a:cubicBezTo>
                  <a:pt x="4506182" y="844815"/>
                  <a:pt x="4511819" y="844815"/>
                  <a:pt x="4516400" y="847446"/>
                </a:cubicBezTo>
                <a:lnTo>
                  <a:pt x="4808266" y="1015961"/>
                </a:lnTo>
                <a:lnTo>
                  <a:pt x="4809570" y="1018221"/>
                </a:lnTo>
                <a:lnTo>
                  <a:pt x="4813686" y="1021382"/>
                </a:lnTo>
                <a:lnTo>
                  <a:pt x="4814362" y="1026521"/>
                </a:lnTo>
                <a:lnTo>
                  <a:pt x="4815667" y="1028782"/>
                </a:lnTo>
                <a:lnTo>
                  <a:pt x="4815667" y="1365796"/>
                </a:lnTo>
                <a:cubicBezTo>
                  <a:pt x="4815667" y="1371087"/>
                  <a:pt x="4812847" y="1375971"/>
                  <a:pt x="4808266" y="1378617"/>
                </a:cubicBezTo>
                <a:lnTo>
                  <a:pt x="4672948" y="1456746"/>
                </a:lnTo>
                <a:lnTo>
                  <a:pt x="4808266" y="1534875"/>
                </a:lnTo>
                <a:lnTo>
                  <a:pt x="4809570" y="1537134"/>
                </a:lnTo>
                <a:lnTo>
                  <a:pt x="4813686" y="1540296"/>
                </a:lnTo>
                <a:lnTo>
                  <a:pt x="4814362" y="1545435"/>
                </a:lnTo>
                <a:lnTo>
                  <a:pt x="4815667" y="1547696"/>
                </a:lnTo>
                <a:lnTo>
                  <a:pt x="4815667" y="1884710"/>
                </a:lnTo>
                <a:cubicBezTo>
                  <a:pt x="4815667" y="1890001"/>
                  <a:pt x="4812847" y="1894885"/>
                  <a:pt x="4808266" y="1897531"/>
                </a:cubicBezTo>
                <a:lnTo>
                  <a:pt x="4672948" y="1975659"/>
                </a:lnTo>
                <a:lnTo>
                  <a:pt x="4808266" y="2053788"/>
                </a:lnTo>
                <a:lnTo>
                  <a:pt x="4809570" y="2056048"/>
                </a:lnTo>
                <a:lnTo>
                  <a:pt x="4813686" y="2059209"/>
                </a:lnTo>
                <a:lnTo>
                  <a:pt x="4814362" y="2064348"/>
                </a:lnTo>
                <a:lnTo>
                  <a:pt x="4815667" y="2066610"/>
                </a:lnTo>
                <a:lnTo>
                  <a:pt x="4815667" y="2403623"/>
                </a:lnTo>
                <a:cubicBezTo>
                  <a:pt x="4815667" y="2408914"/>
                  <a:pt x="4812847" y="2413798"/>
                  <a:pt x="4808266" y="2416444"/>
                </a:cubicBezTo>
                <a:lnTo>
                  <a:pt x="4516400" y="2584959"/>
                </a:lnTo>
                <a:cubicBezTo>
                  <a:pt x="4514109" y="2586275"/>
                  <a:pt x="4511559" y="2586939"/>
                  <a:pt x="4509000" y="2586939"/>
                </a:cubicBezTo>
                <a:cubicBezTo>
                  <a:pt x="4506440" y="2586939"/>
                  <a:pt x="4503890" y="2586275"/>
                  <a:pt x="4501599" y="2584959"/>
                </a:cubicBezTo>
                <a:lnTo>
                  <a:pt x="4209734" y="2416444"/>
                </a:lnTo>
                <a:cubicBezTo>
                  <a:pt x="4205152" y="2413798"/>
                  <a:pt x="4202333" y="2408914"/>
                  <a:pt x="4202333" y="2403623"/>
                </a:cubicBezTo>
                <a:close/>
                <a:moveTo>
                  <a:pt x="4202333" y="4203622"/>
                </a:moveTo>
                <a:lnTo>
                  <a:pt x="4202333" y="3866609"/>
                </a:lnTo>
                <a:lnTo>
                  <a:pt x="4203637" y="3864350"/>
                </a:lnTo>
                <a:lnTo>
                  <a:pt x="4204313" y="3859208"/>
                </a:lnTo>
                <a:lnTo>
                  <a:pt x="4208429" y="3856047"/>
                </a:lnTo>
                <a:lnTo>
                  <a:pt x="4209734" y="3853787"/>
                </a:lnTo>
                <a:lnTo>
                  <a:pt x="4345052" y="3775657"/>
                </a:lnTo>
                <a:lnTo>
                  <a:pt x="4209734" y="3697530"/>
                </a:lnTo>
                <a:cubicBezTo>
                  <a:pt x="4205152" y="3694884"/>
                  <a:pt x="4202333" y="3689999"/>
                  <a:pt x="4202333" y="3684709"/>
                </a:cubicBezTo>
                <a:lnTo>
                  <a:pt x="4202333" y="3347696"/>
                </a:lnTo>
                <a:lnTo>
                  <a:pt x="4203637" y="3345437"/>
                </a:lnTo>
                <a:lnTo>
                  <a:pt x="4204313" y="3340295"/>
                </a:lnTo>
                <a:lnTo>
                  <a:pt x="4208429" y="3337134"/>
                </a:lnTo>
                <a:lnTo>
                  <a:pt x="4209734" y="3334875"/>
                </a:lnTo>
                <a:lnTo>
                  <a:pt x="4345052" y="3256746"/>
                </a:lnTo>
                <a:lnTo>
                  <a:pt x="4209734" y="3178617"/>
                </a:lnTo>
                <a:cubicBezTo>
                  <a:pt x="4205152" y="3175971"/>
                  <a:pt x="4202333" y="3171087"/>
                  <a:pt x="4202333" y="3165796"/>
                </a:cubicBezTo>
                <a:lnTo>
                  <a:pt x="4202333" y="2828782"/>
                </a:lnTo>
                <a:lnTo>
                  <a:pt x="4203637" y="2826524"/>
                </a:lnTo>
                <a:lnTo>
                  <a:pt x="4204313" y="2821381"/>
                </a:lnTo>
                <a:lnTo>
                  <a:pt x="4208429" y="2818221"/>
                </a:lnTo>
                <a:lnTo>
                  <a:pt x="4209734" y="2815961"/>
                </a:lnTo>
                <a:lnTo>
                  <a:pt x="4501599" y="2647446"/>
                </a:lnTo>
                <a:cubicBezTo>
                  <a:pt x="4506182" y="2644815"/>
                  <a:pt x="4511819" y="2644815"/>
                  <a:pt x="4516400" y="2647446"/>
                </a:cubicBezTo>
                <a:lnTo>
                  <a:pt x="4808266" y="2815961"/>
                </a:lnTo>
                <a:lnTo>
                  <a:pt x="4809570" y="2818221"/>
                </a:lnTo>
                <a:lnTo>
                  <a:pt x="4813686" y="2821382"/>
                </a:lnTo>
                <a:lnTo>
                  <a:pt x="4814362" y="2826521"/>
                </a:lnTo>
                <a:lnTo>
                  <a:pt x="4815667" y="2828782"/>
                </a:lnTo>
                <a:lnTo>
                  <a:pt x="4815667" y="3165796"/>
                </a:lnTo>
                <a:cubicBezTo>
                  <a:pt x="4815667" y="3171087"/>
                  <a:pt x="4812847" y="3175971"/>
                  <a:pt x="4808266" y="3178617"/>
                </a:cubicBezTo>
                <a:lnTo>
                  <a:pt x="4672948" y="3256746"/>
                </a:lnTo>
                <a:lnTo>
                  <a:pt x="4808266" y="3334875"/>
                </a:lnTo>
                <a:lnTo>
                  <a:pt x="4809570" y="3337134"/>
                </a:lnTo>
                <a:lnTo>
                  <a:pt x="4813686" y="3340296"/>
                </a:lnTo>
                <a:lnTo>
                  <a:pt x="4814362" y="3345435"/>
                </a:lnTo>
                <a:lnTo>
                  <a:pt x="4815667" y="3347696"/>
                </a:lnTo>
                <a:lnTo>
                  <a:pt x="4815667" y="3684709"/>
                </a:lnTo>
                <a:cubicBezTo>
                  <a:pt x="4815667" y="3689999"/>
                  <a:pt x="4812847" y="3694884"/>
                  <a:pt x="4808266" y="3697530"/>
                </a:cubicBezTo>
                <a:lnTo>
                  <a:pt x="4672948" y="3775657"/>
                </a:lnTo>
                <a:lnTo>
                  <a:pt x="4808266" y="3853787"/>
                </a:lnTo>
                <a:lnTo>
                  <a:pt x="4809570" y="3856047"/>
                </a:lnTo>
                <a:lnTo>
                  <a:pt x="4813686" y="3859208"/>
                </a:lnTo>
                <a:lnTo>
                  <a:pt x="4814362" y="3864347"/>
                </a:lnTo>
                <a:lnTo>
                  <a:pt x="4815667" y="3866609"/>
                </a:lnTo>
                <a:lnTo>
                  <a:pt x="4815667" y="4203622"/>
                </a:lnTo>
                <a:cubicBezTo>
                  <a:pt x="4815667" y="4208913"/>
                  <a:pt x="4812847" y="4213797"/>
                  <a:pt x="4808266" y="4216443"/>
                </a:cubicBezTo>
                <a:lnTo>
                  <a:pt x="4516400" y="4384957"/>
                </a:lnTo>
                <a:cubicBezTo>
                  <a:pt x="4514109" y="4386274"/>
                  <a:pt x="4511559" y="4386938"/>
                  <a:pt x="4509000" y="4386938"/>
                </a:cubicBezTo>
                <a:cubicBezTo>
                  <a:pt x="4506440" y="4386938"/>
                  <a:pt x="4503890" y="4386274"/>
                  <a:pt x="4501599" y="4384957"/>
                </a:cubicBezTo>
                <a:lnTo>
                  <a:pt x="4209734" y="4216443"/>
                </a:lnTo>
                <a:cubicBezTo>
                  <a:pt x="4205152" y="4213797"/>
                  <a:pt x="4202333" y="4208913"/>
                  <a:pt x="4202333" y="4203622"/>
                </a:cubicBezTo>
                <a:close/>
                <a:moveTo>
                  <a:pt x="4202333" y="6003618"/>
                </a:moveTo>
                <a:lnTo>
                  <a:pt x="4202333" y="5666604"/>
                </a:lnTo>
                <a:lnTo>
                  <a:pt x="4203637" y="5664346"/>
                </a:lnTo>
                <a:lnTo>
                  <a:pt x="4204313" y="5659203"/>
                </a:lnTo>
                <a:lnTo>
                  <a:pt x="4208429" y="5656043"/>
                </a:lnTo>
                <a:lnTo>
                  <a:pt x="4209734" y="5653783"/>
                </a:lnTo>
                <a:lnTo>
                  <a:pt x="4345052" y="5575653"/>
                </a:lnTo>
                <a:lnTo>
                  <a:pt x="4209734" y="5497524"/>
                </a:lnTo>
                <a:cubicBezTo>
                  <a:pt x="4205152" y="5494879"/>
                  <a:pt x="4202333" y="5489995"/>
                  <a:pt x="4202333" y="5484703"/>
                </a:cubicBezTo>
                <a:lnTo>
                  <a:pt x="4202333" y="5147690"/>
                </a:lnTo>
                <a:lnTo>
                  <a:pt x="4203637" y="5145432"/>
                </a:lnTo>
                <a:lnTo>
                  <a:pt x="4204313" y="5140289"/>
                </a:lnTo>
                <a:lnTo>
                  <a:pt x="4208429" y="5137128"/>
                </a:lnTo>
                <a:lnTo>
                  <a:pt x="4209734" y="5134869"/>
                </a:lnTo>
                <a:lnTo>
                  <a:pt x="4345052" y="5056740"/>
                </a:lnTo>
                <a:lnTo>
                  <a:pt x="4209734" y="4978611"/>
                </a:lnTo>
                <a:cubicBezTo>
                  <a:pt x="4205152" y="4975965"/>
                  <a:pt x="4202333" y="4971082"/>
                  <a:pt x="4202333" y="4965790"/>
                </a:cubicBezTo>
                <a:lnTo>
                  <a:pt x="4202333" y="4628776"/>
                </a:lnTo>
                <a:lnTo>
                  <a:pt x="4203637" y="4626517"/>
                </a:lnTo>
                <a:lnTo>
                  <a:pt x="4204313" y="4621374"/>
                </a:lnTo>
                <a:lnTo>
                  <a:pt x="4208429" y="4618214"/>
                </a:lnTo>
                <a:lnTo>
                  <a:pt x="4209734" y="4615955"/>
                </a:lnTo>
                <a:lnTo>
                  <a:pt x="4501599" y="4447440"/>
                </a:lnTo>
                <a:cubicBezTo>
                  <a:pt x="4506182" y="4444809"/>
                  <a:pt x="4511819" y="4444809"/>
                  <a:pt x="4516400" y="4447440"/>
                </a:cubicBezTo>
                <a:lnTo>
                  <a:pt x="4808266" y="4615955"/>
                </a:lnTo>
                <a:lnTo>
                  <a:pt x="4809570" y="4618214"/>
                </a:lnTo>
                <a:lnTo>
                  <a:pt x="4813686" y="4621376"/>
                </a:lnTo>
                <a:lnTo>
                  <a:pt x="4814362" y="4626515"/>
                </a:lnTo>
                <a:lnTo>
                  <a:pt x="4815667" y="4628776"/>
                </a:lnTo>
                <a:lnTo>
                  <a:pt x="4815667" y="4965790"/>
                </a:lnTo>
                <a:cubicBezTo>
                  <a:pt x="4815667" y="4971082"/>
                  <a:pt x="4812847" y="4975965"/>
                  <a:pt x="4808266" y="4978611"/>
                </a:cubicBezTo>
                <a:lnTo>
                  <a:pt x="4672948" y="5056740"/>
                </a:lnTo>
                <a:lnTo>
                  <a:pt x="4808266" y="5134869"/>
                </a:lnTo>
                <a:lnTo>
                  <a:pt x="4809570" y="5137128"/>
                </a:lnTo>
                <a:lnTo>
                  <a:pt x="4813686" y="5140290"/>
                </a:lnTo>
                <a:lnTo>
                  <a:pt x="4814362" y="5145429"/>
                </a:lnTo>
                <a:lnTo>
                  <a:pt x="4815667" y="5147690"/>
                </a:lnTo>
                <a:lnTo>
                  <a:pt x="4815667" y="5484703"/>
                </a:lnTo>
                <a:cubicBezTo>
                  <a:pt x="4815667" y="5489995"/>
                  <a:pt x="4812847" y="5494879"/>
                  <a:pt x="4808266" y="5497524"/>
                </a:cubicBezTo>
                <a:lnTo>
                  <a:pt x="4672948" y="5575653"/>
                </a:lnTo>
                <a:lnTo>
                  <a:pt x="4808266" y="5653783"/>
                </a:lnTo>
                <a:lnTo>
                  <a:pt x="4809570" y="5656043"/>
                </a:lnTo>
                <a:lnTo>
                  <a:pt x="4813686" y="5659204"/>
                </a:lnTo>
                <a:lnTo>
                  <a:pt x="4814362" y="5664343"/>
                </a:lnTo>
                <a:lnTo>
                  <a:pt x="4815667" y="5666604"/>
                </a:lnTo>
                <a:lnTo>
                  <a:pt x="4815667" y="6003618"/>
                </a:lnTo>
                <a:cubicBezTo>
                  <a:pt x="4815667" y="6008909"/>
                  <a:pt x="4812847" y="6013793"/>
                  <a:pt x="4808266" y="6016439"/>
                </a:cubicBezTo>
                <a:lnTo>
                  <a:pt x="4516400" y="6184954"/>
                </a:lnTo>
                <a:cubicBezTo>
                  <a:pt x="4514109" y="6186270"/>
                  <a:pt x="4511559" y="6186933"/>
                  <a:pt x="4509000" y="6186933"/>
                </a:cubicBezTo>
                <a:cubicBezTo>
                  <a:pt x="4506440" y="6186933"/>
                  <a:pt x="4503890" y="6186270"/>
                  <a:pt x="4501599" y="6184954"/>
                </a:cubicBezTo>
                <a:lnTo>
                  <a:pt x="4209734" y="6016439"/>
                </a:lnTo>
                <a:cubicBezTo>
                  <a:pt x="4205152" y="6013793"/>
                  <a:pt x="4202333" y="6008909"/>
                  <a:pt x="4202333" y="6003618"/>
                </a:cubicBezTo>
                <a:close/>
                <a:moveTo>
                  <a:pt x="4202333" y="7600950"/>
                </a:moveTo>
                <a:lnTo>
                  <a:pt x="4202333" y="7466608"/>
                </a:lnTo>
                <a:lnTo>
                  <a:pt x="4203637" y="7464349"/>
                </a:lnTo>
                <a:lnTo>
                  <a:pt x="4204313" y="7459206"/>
                </a:lnTo>
                <a:lnTo>
                  <a:pt x="4208429" y="7456046"/>
                </a:lnTo>
                <a:lnTo>
                  <a:pt x="4209734" y="7453786"/>
                </a:lnTo>
                <a:lnTo>
                  <a:pt x="4345052" y="7375657"/>
                </a:lnTo>
                <a:lnTo>
                  <a:pt x="4209734" y="7297529"/>
                </a:lnTo>
                <a:cubicBezTo>
                  <a:pt x="4205152" y="7294883"/>
                  <a:pt x="4202333" y="7289999"/>
                  <a:pt x="4202333" y="7284708"/>
                </a:cubicBezTo>
                <a:lnTo>
                  <a:pt x="4202333" y="6947694"/>
                </a:lnTo>
                <a:lnTo>
                  <a:pt x="4203637" y="6945435"/>
                </a:lnTo>
                <a:lnTo>
                  <a:pt x="4204313" y="6940293"/>
                </a:lnTo>
                <a:lnTo>
                  <a:pt x="4208429" y="6937132"/>
                </a:lnTo>
                <a:lnTo>
                  <a:pt x="4209734" y="6934873"/>
                </a:lnTo>
                <a:lnTo>
                  <a:pt x="4345052" y="6856744"/>
                </a:lnTo>
                <a:lnTo>
                  <a:pt x="4209734" y="6778615"/>
                </a:lnTo>
                <a:cubicBezTo>
                  <a:pt x="4205152" y="6775969"/>
                  <a:pt x="4202333" y="6771086"/>
                  <a:pt x="4202333" y="6765794"/>
                </a:cubicBezTo>
                <a:lnTo>
                  <a:pt x="4202333" y="6428780"/>
                </a:lnTo>
                <a:lnTo>
                  <a:pt x="4203637" y="6426521"/>
                </a:lnTo>
                <a:lnTo>
                  <a:pt x="4204313" y="6421379"/>
                </a:lnTo>
                <a:lnTo>
                  <a:pt x="4208429" y="6418219"/>
                </a:lnTo>
                <a:lnTo>
                  <a:pt x="4209734" y="6415959"/>
                </a:lnTo>
                <a:lnTo>
                  <a:pt x="4501599" y="6247444"/>
                </a:lnTo>
                <a:cubicBezTo>
                  <a:pt x="4506182" y="6244813"/>
                  <a:pt x="4511819" y="6244813"/>
                  <a:pt x="4516400" y="6247444"/>
                </a:cubicBezTo>
                <a:lnTo>
                  <a:pt x="4808266" y="6415959"/>
                </a:lnTo>
                <a:lnTo>
                  <a:pt x="4809570" y="6418219"/>
                </a:lnTo>
                <a:lnTo>
                  <a:pt x="4813686" y="6421380"/>
                </a:lnTo>
                <a:lnTo>
                  <a:pt x="4814362" y="6426519"/>
                </a:lnTo>
                <a:lnTo>
                  <a:pt x="4815667" y="6428780"/>
                </a:lnTo>
                <a:lnTo>
                  <a:pt x="4815667" y="6765794"/>
                </a:lnTo>
                <a:cubicBezTo>
                  <a:pt x="4815667" y="6771086"/>
                  <a:pt x="4812847" y="6775969"/>
                  <a:pt x="4808266" y="6778615"/>
                </a:cubicBezTo>
                <a:lnTo>
                  <a:pt x="4672948" y="6856744"/>
                </a:lnTo>
                <a:lnTo>
                  <a:pt x="4808266" y="6934873"/>
                </a:lnTo>
                <a:lnTo>
                  <a:pt x="4809570" y="6937132"/>
                </a:lnTo>
                <a:lnTo>
                  <a:pt x="4813686" y="6940294"/>
                </a:lnTo>
                <a:lnTo>
                  <a:pt x="4814362" y="6945433"/>
                </a:lnTo>
                <a:lnTo>
                  <a:pt x="4815667" y="6947694"/>
                </a:lnTo>
                <a:lnTo>
                  <a:pt x="4815667" y="7284708"/>
                </a:lnTo>
                <a:cubicBezTo>
                  <a:pt x="4815667" y="7289999"/>
                  <a:pt x="4812847" y="7294883"/>
                  <a:pt x="4808266" y="7297529"/>
                </a:cubicBezTo>
                <a:lnTo>
                  <a:pt x="4672948" y="7375657"/>
                </a:lnTo>
                <a:lnTo>
                  <a:pt x="4808266" y="7453786"/>
                </a:lnTo>
                <a:lnTo>
                  <a:pt x="4809570" y="7456046"/>
                </a:lnTo>
                <a:lnTo>
                  <a:pt x="4813686" y="7459207"/>
                </a:lnTo>
                <a:lnTo>
                  <a:pt x="4814362" y="7464346"/>
                </a:lnTo>
                <a:lnTo>
                  <a:pt x="4815667" y="7466608"/>
                </a:lnTo>
                <a:lnTo>
                  <a:pt x="4815667" y="7600950"/>
                </a:lnTo>
                <a:lnTo>
                  <a:pt x="4786064" y="7600950"/>
                </a:lnTo>
                <a:lnTo>
                  <a:pt x="4786064" y="7492246"/>
                </a:lnTo>
                <a:lnTo>
                  <a:pt x="4597773" y="7600950"/>
                </a:lnTo>
                <a:lnTo>
                  <a:pt x="4538555" y="7600950"/>
                </a:lnTo>
                <a:lnTo>
                  <a:pt x="4771262" y="7466603"/>
                </a:lnTo>
                <a:lnTo>
                  <a:pt x="4643347" y="7392748"/>
                </a:lnTo>
                <a:lnTo>
                  <a:pt x="4516400" y="7466043"/>
                </a:lnTo>
                <a:cubicBezTo>
                  <a:pt x="4514109" y="7467360"/>
                  <a:pt x="4511559" y="7468024"/>
                  <a:pt x="4509000" y="7468024"/>
                </a:cubicBezTo>
                <a:cubicBezTo>
                  <a:pt x="4506440" y="7468024"/>
                  <a:pt x="4503890" y="7467360"/>
                  <a:pt x="4501599" y="7466043"/>
                </a:cubicBezTo>
                <a:lnTo>
                  <a:pt x="4374652" y="7392748"/>
                </a:lnTo>
                <a:lnTo>
                  <a:pt x="4246737" y="7466603"/>
                </a:lnTo>
                <a:lnTo>
                  <a:pt x="4479444" y="7600950"/>
                </a:lnTo>
                <a:lnTo>
                  <a:pt x="4420227" y="7600950"/>
                </a:lnTo>
                <a:lnTo>
                  <a:pt x="4231937" y="7492246"/>
                </a:lnTo>
                <a:lnTo>
                  <a:pt x="4231937" y="7600950"/>
                </a:lnTo>
                <a:close/>
                <a:moveTo>
                  <a:pt x="3803802" y="227592"/>
                </a:moveTo>
                <a:lnTo>
                  <a:pt x="3893748" y="175658"/>
                </a:lnTo>
                <a:lnTo>
                  <a:pt x="3803802" y="123726"/>
                </a:lnTo>
                <a:close/>
                <a:moveTo>
                  <a:pt x="3803802" y="1370632"/>
                </a:moveTo>
                <a:lnTo>
                  <a:pt x="3923347" y="1439655"/>
                </a:lnTo>
                <a:lnTo>
                  <a:pt x="4066063" y="1357254"/>
                </a:lnTo>
                <a:lnTo>
                  <a:pt x="4066064" y="1054422"/>
                </a:lnTo>
                <a:lnTo>
                  <a:pt x="3803802" y="1205831"/>
                </a:lnTo>
                <a:close/>
                <a:moveTo>
                  <a:pt x="3803802" y="1508679"/>
                </a:moveTo>
                <a:lnTo>
                  <a:pt x="3893748" y="1456745"/>
                </a:lnTo>
                <a:lnTo>
                  <a:pt x="3803802" y="1404812"/>
                </a:lnTo>
                <a:close/>
                <a:moveTo>
                  <a:pt x="3803802" y="1889546"/>
                </a:moveTo>
                <a:lnTo>
                  <a:pt x="3923347" y="1958569"/>
                </a:lnTo>
                <a:lnTo>
                  <a:pt x="4066063" y="1876168"/>
                </a:lnTo>
                <a:lnTo>
                  <a:pt x="4066064" y="1573335"/>
                </a:lnTo>
                <a:lnTo>
                  <a:pt x="3803802" y="1724744"/>
                </a:lnTo>
                <a:close/>
                <a:moveTo>
                  <a:pt x="3803802" y="2027593"/>
                </a:moveTo>
                <a:lnTo>
                  <a:pt x="3893748" y="1975659"/>
                </a:lnTo>
                <a:lnTo>
                  <a:pt x="3803802" y="1923726"/>
                </a:lnTo>
                <a:close/>
                <a:moveTo>
                  <a:pt x="3803802" y="3170632"/>
                </a:moveTo>
                <a:lnTo>
                  <a:pt x="3923347" y="3239655"/>
                </a:lnTo>
                <a:lnTo>
                  <a:pt x="4066063" y="3157254"/>
                </a:lnTo>
                <a:lnTo>
                  <a:pt x="4066064" y="2854422"/>
                </a:lnTo>
                <a:lnTo>
                  <a:pt x="3803802" y="3005831"/>
                </a:lnTo>
                <a:close/>
                <a:moveTo>
                  <a:pt x="3803802" y="3308679"/>
                </a:moveTo>
                <a:lnTo>
                  <a:pt x="3893748" y="3256745"/>
                </a:lnTo>
                <a:lnTo>
                  <a:pt x="3803802" y="3204812"/>
                </a:lnTo>
                <a:close/>
                <a:moveTo>
                  <a:pt x="3803802" y="3689540"/>
                </a:moveTo>
                <a:lnTo>
                  <a:pt x="3923347" y="3758563"/>
                </a:lnTo>
                <a:lnTo>
                  <a:pt x="4066063" y="3676162"/>
                </a:lnTo>
                <a:lnTo>
                  <a:pt x="4066064" y="3373335"/>
                </a:lnTo>
                <a:lnTo>
                  <a:pt x="3803802" y="3524738"/>
                </a:lnTo>
                <a:close/>
                <a:moveTo>
                  <a:pt x="3803801" y="746506"/>
                </a:moveTo>
                <a:lnTo>
                  <a:pt x="4066063" y="595081"/>
                </a:lnTo>
                <a:lnTo>
                  <a:pt x="4066064" y="292248"/>
                </a:lnTo>
                <a:lnTo>
                  <a:pt x="3803801" y="443657"/>
                </a:lnTo>
                <a:close/>
                <a:moveTo>
                  <a:pt x="3803801" y="2546506"/>
                </a:moveTo>
                <a:lnTo>
                  <a:pt x="4066063" y="2395081"/>
                </a:lnTo>
                <a:lnTo>
                  <a:pt x="4066064" y="2092249"/>
                </a:lnTo>
                <a:lnTo>
                  <a:pt x="3803801" y="2243658"/>
                </a:lnTo>
                <a:close/>
                <a:moveTo>
                  <a:pt x="3803801" y="3827586"/>
                </a:moveTo>
                <a:lnTo>
                  <a:pt x="3893748" y="3775652"/>
                </a:lnTo>
                <a:lnTo>
                  <a:pt x="3803802" y="3723720"/>
                </a:lnTo>
                <a:close/>
                <a:moveTo>
                  <a:pt x="3803801" y="4346499"/>
                </a:moveTo>
                <a:lnTo>
                  <a:pt x="4066063" y="4195075"/>
                </a:lnTo>
                <a:lnTo>
                  <a:pt x="4066064" y="3892243"/>
                </a:lnTo>
                <a:lnTo>
                  <a:pt x="3803801" y="4043652"/>
                </a:lnTo>
                <a:close/>
                <a:moveTo>
                  <a:pt x="3803801" y="4970626"/>
                </a:moveTo>
                <a:lnTo>
                  <a:pt x="3923347" y="5039649"/>
                </a:lnTo>
                <a:lnTo>
                  <a:pt x="4066063" y="4957247"/>
                </a:lnTo>
                <a:lnTo>
                  <a:pt x="4066064" y="4654415"/>
                </a:lnTo>
                <a:lnTo>
                  <a:pt x="3803801" y="4805825"/>
                </a:lnTo>
                <a:close/>
                <a:moveTo>
                  <a:pt x="3803801" y="5108673"/>
                </a:moveTo>
                <a:lnTo>
                  <a:pt x="3893747" y="5056739"/>
                </a:lnTo>
                <a:lnTo>
                  <a:pt x="3803801" y="5004806"/>
                </a:lnTo>
                <a:close/>
                <a:moveTo>
                  <a:pt x="3803801" y="5489539"/>
                </a:moveTo>
                <a:lnTo>
                  <a:pt x="3923347" y="5558563"/>
                </a:lnTo>
                <a:lnTo>
                  <a:pt x="4066063" y="5476162"/>
                </a:lnTo>
                <a:lnTo>
                  <a:pt x="4066064" y="5173330"/>
                </a:lnTo>
                <a:lnTo>
                  <a:pt x="3803801" y="5324737"/>
                </a:lnTo>
                <a:close/>
                <a:moveTo>
                  <a:pt x="3803801" y="5627587"/>
                </a:moveTo>
                <a:lnTo>
                  <a:pt x="3893747" y="5575653"/>
                </a:lnTo>
                <a:lnTo>
                  <a:pt x="3803801" y="5523721"/>
                </a:lnTo>
                <a:close/>
                <a:moveTo>
                  <a:pt x="3803801" y="6146500"/>
                </a:moveTo>
                <a:lnTo>
                  <a:pt x="4066063" y="5995075"/>
                </a:lnTo>
                <a:lnTo>
                  <a:pt x="4066064" y="5692243"/>
                </a:lnTo>
                <a:lnTo>
                  <a:pt x="3803801" y="5843652"/>
                </a:lnTo>
                <a:close/>
                <a:moveTo>
                  <a:pt x="3803801" y="6770628"/>
                </a:moveTo>
                <a:lnTo>
                  <a:pt x="3923347" y="6839651"/>
                </a:lnTo>
                <a:lnTo>
                  <a:pt x="4066063" y="6757250"/>
                </a:lnTo>
                <a:lnTo>
                  <a:pt x="4066064" y="6454417"/>
                </a:lnTo>
                <a:lnTo>
                  <a:pt x="3803801" y="6605827"/>
                </a:lnTo>
                <a:close/>
                <a:moveTo>
                  <a:pt x="3803801" y="6908675"/>
                </a:moveTo>
                <a:lnTo>
                  <a:pt x="3893747" y="6856741"/>
                </a:lnTo>
                <a:lnTo>
                  <a:pt x="3803801" y="6804809"/>
                </a:lnTo>
                <a:close/>
                <a:moveTo>
                  <a:pt x="3803801" y="7289542"/>
                </a:moveTo>
                <a:lnTo>
                  <a:pt x="3923347" y="7358565"/>
                </a:lnTo>
                <a:lnTo>
                  <a:pt x="4066063" y="7276164"/>
                </a:lnTo>
                <a:lnTo>
                  <a:pt x="4066064" y="6973331"/>
                </a:lnTo>
                <a:lnTo>
                  <a:pt x="3803801" y="7124741"/>
                </a:lnTo>
                <a:close/>
                <a:moveTo>
                  <a:pt x="3803801" y="7427589"/>
                </a:moveTo>
                <a:lnTo>
                  <a:pt x="3893747" y="7375655"/>
                </a:lnTo>
                <a:lnTo>
                  <a:pt x="3803801" y="7323722"/>
                </a:lnTo>
                <a:close/>
                <a:moveTo>
                  <a:pt x="3684253" y="175659"/>
                </a:moveTo>
                <a:lnTo>
                  <a:pt x="3774197" y="227591"/>
                </a:lnTo>
                <a:lnTo>
                  <a:pt x="3774198" y="123726"/>
                </a:lnTo>
                <a:close/>
                <a:moveTo>
                  <a:pt x="3684253" y="1456746"/>
                </a:moveTo>
                <a:lnTo>
                  <a:pt x="3774197" y="1508678"/>
                </a:lnTo>
                <a:lnTo>
                  <a:pt x="3774198" y="1404813"/>
                </a:lnTo>
                <a:close/>
                <a:moveTo>
                  <a:pt x="3684253" y="1975660"/>
                </a:moveTo>
                <a:lnTo>
                  <a:pt x="3774197" y="2027592"/>
                </a:lnTo>
                <a:lnTo>
                  <a:pt x="3774198" y="1923727"/>
                </a:lnTo>
                <a:close/>
                <a:moveTo>
                  <a:pt x="3684253" y="3256746"/>
                </a:moveTo>
                <a:lnTo>
                  <a:pt x="3774197" y="3308678"/>
                </a:lnTo>
                <a:lnTo>
                  <a:pt x="3774198" y="3204813"/>
                </a:lnTo>
                <a:close/>
                <a:moveTo>
                  <a:pt x="3684253" y="3775653"/>
                </a:moveTo>
                <a:lnTo>
                  <a:pt x="3774197" y="3827586"/>
                </a:lnTo>
                <a:lnTo>
                  <a:pt x="3774198" y="3723721"/>
                </a:lnTo>
                <a:close/>
                <a:moveTo>
                  <a:pt x="3684252" y="5056740"/>
                </a:moveTo>
                <a:lnTo>
                  <a:pt x="3774197" y="5108672"/>
                </a:lnTo>
                <a:lnTo>
                  <a:pt x="3774197" y="5004807"/>
                </a:lnTo>
                <a:close/>
                <a:moveTo>
                  <a:pt x="3684252" y="5575654"/>
                </a:moveTo>
                <a:lnTo>
                  <a:pt x="3774197" y="5627586"/>
                </a:lnTo>
                <a:lnTo>
                  <a:pt x="3774197" y="5523721"/>
                </a:lnTo>
                <a:close/>
                <a:moveTo>
                  <a:pt x="3684252" y="6856742"/>
                </a:moveTo>
                <a:lnTo>
                  <a:pt x="3774197" y="6908675"/>
                </a:lnTo>
                <a:lnTo>
                  <a:pt x="3774197" y="6804809"/>
                </a:lnTo>
                <a:close/>
                <a:moveTo>
                  <a:pt x="3684252" y="7375656"/>
                </a:moveTo>
                <a:lnTo>
                  <a:pt x="3774197" y="7427588"/>
                </a:lnTo>
                <a:lnTo>
                  <a:pt x="3774197" y="7323723"/>
                </a:lnTo>
                <a:close/>
                <a:moveTo>
                  <a:pt x="3526738" y="266605"/>
                </a:moveTo>
                <a:lnTo>
                  <a:pt x="3788999" y="418015"/>
                </a:lnTo>
                <a:lnTo>
                  <a:pt x="4051263" y="266605"/>
                </a:lnTo>
                <a:lnTo>
                  <a:pt x="3923347" y="192749"/>
                </a:lnTo>
                <a:lnTo>
                  <a:pt x="3796400" y="266045"/>
                </a:lnTo>
                <a:cubicBezTo>
                  <a:pt x="3794109" y="267361"/>
                  <a:pt x="3791559" y="268025"/>
                  <a:pt x="3789000" y="268025"/>
                </a:cubicBezTo>
                <a:cubicBezTo>
                  <a:pt x="3786441" y="268025"/>
                  <a:pt x="3783890" y="267361"/>
                  <a:pt x="3781599" y="266045"/>
                </a:cubicBezTo>
                <a:lnTo>
                  <a:pt x="3654653" y="192749"/>
                </a:lnTo>
                <a:close/>
                <a:moveTo>
                  <a:pt x="3526738" y="1028778"/>
                </a:moveTo>
                <a:lnTo>
                  <a:pt x="3788999" y="1180188"/>
                </a:lnTo>
                <a:lnTo>
                  <a:pt x="4051263" y="1028778"/>
                </a:lnTo>
                <a:lnTo>
                  <a:pt x="3789000" y="877353"/>
                </a:lnTo>
                <a:close/>
                <a:moveTo>
                  <a:pt x="3526738" y="1547692"/>
                </a:moveTo>
                <a:lnTo>
                  <a:pt x="3788999" y="1699102"/>
                </a:lnTo>
                <a:lnTo>
                  <a:pt x="4051263" y="1547692"/>
                </a:lnTo>
                <a:lnTo>
                  <a:pt x="3923347" y="1473836"/>
                </a:lnTo>
                <a:lnTo>
                  <a:pt x="3796400" y="1547132"/>
                </a:lnTo>
                <a:cubicBezTo>
                  <a:pt x="3794109" y="1548448"/>
                  <a:pt x="3791559" y="1549112"/>
                  <a:pt x="3789000" y="1549112"/>
                </a:cubicBezTo>
                <a:cubicBezTo>
                  <a:pt x="3786441" y="1549112"/>
                  <a:pt x="3783890" y="1548448"/>
                  <a:pt x="3781599" y="1547132"/>
                </a:cubicBezTo>
                <a:lnTo>
                  <a:pt x="3654653" y="1473836"/>
                </a:lnTo>
                <a:close/>
                <a:moveTo>
                  <a:pt x="3526738" y="2066605"/>
                </a:moveTo>
                <a:lnTo>
                  <a:pt x="3788999" y="2218015"/>
                </a:lnTo>
                <a:lnTo>
                  <a:pt x="4051263" y="2066605"/>
                </a:lnTo>
                <a:lnTo>
                  <a:pt x="3923347" y="1992750"/>
                </a:lnTo>
                <a:lnTo>
                  <a:pt x="3796400" y="2066045"/>
                </a:lnTo>
                <a:cubicBezTo>
                  <a:pt x="3794109" y="2067362"/>
                  <a:pt x="3791559" y="2068026"/>
                  <a:pt x="3789000" y="2068026"/>
                </a:cubicBezTo>
                <a:cubicBezTo>
                  <a:pt x="3786441" y="2068026"/>
                  <a:pt x="3783890" y="2067362"/>
                  <a:pt x="3781599" y="2066045"/>
                </a:cubicBezTo>
                <a:lnTo>
                  <a:pt x="3654653" y="1992750"/>
                </a:lnTo>
                <a:close/>
                <a:moveTo>
                  <a:pt x="3526738" y="2828778"/>
                </a:moveTo>
                <a:lnTo>
                  <a:pt x="3788999" y="2980188"/>
                </a:lnTo>
                <a:lnTo>
                  <a:pt x="4051263" y="2828778"/>
                </a:lnTo>
                <a:lnTo>
                  <a:pt x="3789000" y="2677353"/>
                </a:lnTo>
                <a:close/>
                <a:moveTo>
                  <a:pt x="3526738" y="3347692"/>
                </a:moveTo>
                <a:lnTo>
                  <a:pt x="3788999" y="3499102"/>
                </a:lnTo>
                <a:lnTo>
                  <a:pt x="4051263" y="3347692"/>
                </a:lnTo>
                <a:lnTo>
                  <a:pt x="3923347" y="3273836"/>
                </a:lnTo>
                <a:lnTo>
                  <a:pt x="3796400" y="3347132"/>
                </a:lnTo>
                <a:cubicBezTo>
                  <a:pt x="3794109" y="3348448"/>
                  <a:pt x="3791559" y="3349112"/>
                  <a:pt x="3789000" y="3349112"/>
                </a:cubicBezTo>
                <a:cubicBezTo>
                  <a:pt x="3786441" y="3349112"/>
                  <a:pt x="3783890" y="3348448"/>
                  <a:pt x="3781599" y="3347132"/>
                </a:cubicBezTo>
                <a:lnTo>
                  <a:pt x="3654653" y="3273836"/>
                </a:lnTo>
                <a:close/>
                <a:moveTo>
                  <a:pt x="3526737" y="3866599"/>
                </a:moveTo>
                <a:lnTo>
                  <a:pt x="3788999" y="4018009"/>
                </a:lnTo>
                <a:lnTo>
                  <a:pt x="4051262" y="3866599"/>
                </a:lnTo>
                <a:lnTo>
                  <a:pt x="3923347" y="3792744"/>
                </a:lnTo>
                <a:lnTo>
                  <a:pt x="3796400" y="3866039"/>
                </a:lnTo>
                <a:cubicBezTo>
                  <a:pt x="3794109" y="3867356"/>
                  <a:pt x="3791559" y="3868020"/>
                  <a:pt x="3789000" y="3868020"/>
                </a:cubicBezTo>
                <a:cubicBezTo>
                  <a:pt x="3786440" y="3868020"/>
                  <a:pt x="3783890" y="3867356"/>
                  <a:pt x="3781599" y="3866039"/>
                </a:cubicBezTo>
                <a:lnTo>
                  <a:pt x="3654653" y="3792744"/>
                </a:lnTo>
                <a:close/>
                <a:moveTo>
                  <a:pt x="3526737" y="4628772"/>
                </a:moveTo>
                <a:lnTo>
                  <a:pt x="3788999" y="4780182"/>
                </a:lnTo>
                <a:lnTo>
                  <a:pt x="4051262" y="4628772"/>
                </a:lnTo>
                <a:lnTo>
                  <a:pt x="3789000" y="4477346"/>
                </a:lnTo>
                <a:close/>
                <a:moveTo>
                  <a:pt x="3526737" y="5147686"/>
                </a:moveTo>
                <a:lnTo>
                  <a:pt x="3788999" y="5299096"/>
                </a:lnTo>
                <a:lnTo>
                  <a:pt x="4051262" y="5147686"/>
                </a:lnTo>
                <a:lnTo>
                  <a:pt x="3923347" y="5073830"/>
                </a:lnTo>
                <a:lnTo>
                  <a:pt x="3796400" y="5147126"/>
                </a:lnTo>
                <a:cubicBezTo>
                  <a:pt x="3794109" y="5148442"/>
                  <a:pt x="3791559" y="5149106"/>
                  <a:pt x="3789000" y="5149106"/>
                </a:cubicBezTo>
                <a:cubicBezTo>
                  <a:pt x="3786440" y="5149106"/>
                  <a:pt x="3783890" y="5148442"/>
                  <a:pt x="3781599" y="5147126"/>
                </a:cubicBezTo>
                <a:lnTo>
                  <a:pt x="3654653" y="5073830"/>
                </a:lnTo>
                <a:close/>
                <a:moveTo>
                  <a:pt x="3526737" y="5666600"/>
                </a:moveTo>
                <a:lnTo>
                  <a:pt x="3788999" y="5818009"/>
                </a:lnTo>
                <a:lnTo>
                  <a:pt x="4051262" y="5666600"/>
                </a:lnTo>
                <a:lnTo>
                  <a:pt x="3923347" y="5592744"/>
                </a:lnTo>
                <a:lnTo>
                  <a:pt x="3796400" y="5666040"/>
                </a:lnTo>
                <a:cubicBezTo>
                  <a:pt x="3794109" y="5667356"/>
                  <a:pt x="3791559" y="5668020"/>
                  <a:pt x="3789000" y="5668020"/>
                </a:cubicBezTo>
                <a:cubicBezTo>
                  <a:pt x="3786440" y="5668020"/>
                  <a:pt x="3783890" y="5667356"/>
                  <a:pt x="3781599" y="5666040"/>
                </a:cubicBezTo>
                <a:lnTo>
                  <a:pt x="3654653" y="5592744"/>
                </a:lnTo>
                <a:close/>
                <a:moveTo>
                  <a:pt x="3526737" y="6428774"/>
                </a:moveTo>
                <a:lnTo>
                  <a:pt x="3788999" y="6580185"/>
                </a:lnTo>
                <a:lnTo>
                  <a:pt x="4051262" y="6428774"/>
                </a:lnTo>
                <a:lnTo>
                  <a:pt x="3789000" y="6277349"/>
                </a:lnTo>
                <a:close/>
                <a:moveTo>
                  <a:pt x="3526737" y="6947688"/>
                </a:moveTo>
                <a:lnTo>
                  <a:pt x="3788999" y="7099098"/>
                </a:lnTo>
                <a:lnTo>
                  <a:pt x="4051262" y="6947688"/>
                </a:lnTo>
                <a:lnTo>
                  <a:pt x="3923347" y="6873832"/>
                </a:lnTo>
                <a:lnTo>
                  <a:pt x="3796400" y="6947128"/>
                </a:lnTo>
                <a:cubicBezTo>
                  <a:pt x="3794109" y="6948444"/>
                  <a:pt x="3791559" y="6949108"/>
                  <a:pt x="3789000" y="6949108"/>
                </a:cubicBezTo>
                <a:cubicBezTo>
                  <a:pt x="3786440" y="6949108"/>
                  <a:pt x="3783890" y="6948444"/>
                  <a:pt x="3781599" y="6947128"/>
                </a:cubicBezTo>
                <a:lnTo>
                  <a:pt x="3654653" y="6873832"/>
                </a:lnTo>
                <a:close/>
                <a:moveTo>
                  <a:pt x="3511937" y="1357254"/>
                </a:moveTo>
                <a:lnTo>
                  <a:pt x="3654652" y="1439655"/>
                </a:lnTo>
                <a:lnTo>
                  <a:pt x="3774198" y="1370633"/>
                </a:lnTo>
                <a:lnTo>
                  <a:pt x="3774198" y="1205830"/>
                </a:lnTo>
                <a:lnTo>
                  <a:pt x="3511937" y="1054422"/>
                </a:lnTo>
                <a:close/>
                <a:moveTo>
                  <a:pt x="3511937" y="1876168"/>
                </a:moveTo>
                <a:lnTo>
                  <a:pt x="3654652" y="1958569"/>
                </a:lnTo>
                <a:lnTo>
                  <a:pt x="3774198" y="1889546"/>
                </a:lnTo>
                <a:lnTo>
                  <a:pt x="3774198" y="1724743"/>
                </a:lnTo>
                <a:lnTo>
                  <a:pt x="3511937" y="1573335"/>
                </a:lnTo>
                <a:close/>
                <a:moveTo>
                  <a:pt x="3511937" y="3157254"/>
                </a:moveTo>
                <a:lnTo>
                  <a:pt x="3654652" y="3239655"/>
                </a:lnTo>
                <a:lnTo>
                  <a:pt x="3774198" y="3170633"/>
                </a:lnTo>
                <a:lnTo>
                  <a:pt x="3774198" y="3005830"/>
                </a:lnTo>
                <a:lnTo>
                  <a:pt x="3511937" y="2854422"/>
                </a:lnTo>
                <a:close/>
                <a:moveTo>
                  <a:pt x="3511937" y="3676162"/>
                </a:moveTo>
                <a:lnTo>
                  <a:pt x="3654652" y="3758563"/>
                </a:lnTo>
                <a:lnTo>
                  <a:pt x="3774198" y="3689540"/>
                </a:lnTo>
                <a:lnTo>
                  <a:pt x="3774198" y="3524737"/>
                </a:lnTo>
                <a:lnTo>
                  <a:pt x="3511937" y="3373335"/>
                </a:lnTo>
                <a:close/>
                <a:moveTo>
                  <a:pt x="3511937" y="4957247"/>
                </a:moveTo>
                <a:lnTo>
                  <a:pt x="3654652" y="5039649"/>
                </a:lnTo>
                <a:lnTo>
                  <a:pt x="3774197" y="4970627"/>
                </a:lnTo>
                <a:lnTo>
                  <a:pt x="3774197" y="4805823"/>
                </a:lnTo>
                <a:lnTo>
                  <a:pt x="3511937" y="4654415"/>
                </a:lnTo>
                <a:close/>
                <a:moveTo>
                  <a:pt x="3511937" y="5476162"/>
                </a:moveTo>
                <a:lnTo>
                  <a:pt x="3654652" y="5558563"/>
                </a:lnTo>
                <a:lnTo>
                  <a:pt x="3774197" y="5489540"/>
                </a:lnTo>
                <a:lnTo>
                  <a:pt x="3774197" y="5324737"/>
                </a:lnTo>
                <a:lnTo>
                  <a:pt x="3511937" y="5173330"/>
                </a:lnTo>
                <a:close/>
                <a:moveTo>
                  <a:pt x="3511937" y="6757250"/>
                </a:moveTo>
                <a:lnTo>
                  <a:pt x="3654652" y="6839651"/>
                </a:lnTo>
                <a:lnTo>
                  <a:pt x="3774197" y="6770629"/>
                </a:lnTo>
                <a:lnTo>
                  <a:pt x="3774197" y="6605826"/>
                </a:lnTo>
                <a:lnTo>
                  <a:pt x="3511937" y="6454417"/>
                </a:lnTo>
                <a:close/>
                <a:moveTo>
                  <a:pt x="3511937" y="7276164"/>
                </a:moveTo>
                <a:lnTo>
                  <a:pt x="3654652" y="7358565"/>
                </a:lnTo>
                <a:lnTo>
                  <a:pt x="3774197" y="7289543"/>
                </a:lnTo>
                <a:lnTo>
                  <a:pt x="3774197" y="7124739"/>
                </a:lnTo>
                <a:lnTo>
                  <a:pt x="3511937" y="6973331"/>
                </a:lnTo>
                <a:close/>
                <a:moveTo>
                  <a:pt x="3511936" y="595081"/>
                </a:moveTo>
                <a:lnTo>
                  <a:pt x="3774197" y="746505"/>
                </a:lnTo>
                <a:lnTo>
                  <a:pt x="3774198" y="443657"/>
                </a:lnTo>
                <a:lnTo>
                  <a:pt x="3511937" y="292248"/>
                </a:lnTo>
                <a:close/>
                <a:moveTo>
                  <a:pt x="3511936" y="2395081"/>
                </a:moveTo>
                <a:lnTo>
                  <a:pt x="3774197" y="2546505"/>
                </a:lnTo>
                <a:lnTo>
                  <a:pt x="3774198" y="2243657"/>
                </a:lnTo>
                <a:lnTo>
                  <a:pt x="3511937" y="2092249"/>
                </a:lnTo>
                <a:close/>
                <a:moveTo>
                  <a:pt x="3511936" y="4195075"/>
                </a:moveTo>
                <a:lnTo>
                  <a:pt x="3774197" y="4346499"/>
                </a:lnTo>
                <a:lnTo>
                  <a:pt x="3774197" y="4043651"/>
                </a:lnTo>
                <a:lnTo>
                  <a:pt x="3511937" y="3892243"/>
                </a:lnTo>
                <a:close/>
                <a:moveTo>
                  <a:pt x="3511936" y="5995075"/>
                </a:moveTo>
                <a:lnTo>
                  <a:pt x="3774197" y="6146500"/>
                </a:lnTo>
                <a:lnTo>
                  <a:pt x="3774197" y="5843651"/>
                </a:lnTo>
                <a:lnTo>
                  <a:pt x="3511937" y="5692243"/>
                </a:lnTo>
                <a:close/>
                <a:moveTo>
                  <a:pt x="3482333" y="603623"/>
                </a:moveTo>
                <a:lnTo>
                  <a:pt x="3482333" y="266609"/>
                </a:lnTo>
                <a:lnTo>
                  <a:pt x="3483637" y="264350"/>
                </a:lnTo>
                <a:lnTo>
                  <a:pt x="3484313" y="259208"/>
                </a:lnTo>
                <a:lnTo>
                  <a:pt x="3488430" y="256048"/>
                </a:lnTo>
                <a:lnTo>
                  <a:pt x="3489734" y="253788"/>
                </a:lnTo>
                <a:lnTo>
                  <a:pt x="3625052" y="175658"/>
                </a:lnTo>
                <a:lnTo>
                  <a:pt x="3489734" y="97531"/>
                </a:lnTo>
                <a:cubicBezTo>
                  <a:pt x="3485152" y="94885"/>
                  <a:pt x="3482333" y="90001"/>
                  <a:pt x="3482333" y="84709"/>
                </a:cubicBezTo>
                <a:lnTo>
                  <a:pt x="3482333" y="0"/>
                </a:lnTo>
                <a:lnTo>
                  <a:pt x="3511937" y="0"/>
                </a:lnTo>
                <a:lnTo>
                  <a:pt x="3511937" y="76167"/>
                </a:lnTo>
                <a:lnTo>
                  <a:pt x="3654652" y="158568"/>
                </a:lnTo>
                <a:lnTo>
                  <a:pt x="3774198" y="89546"/>
                </a:lnTo>
                <a:lnTo>
                  <a:pt x="3774198" y="0"/>
                </a:lnTo>
                <a:lnTo>
                  <a:pt x="3803802" y="0"/>
                </a:lnTo>
                <a:lnTo>
                  <a:pt x="3803802" y="89545"/>
                </a:lnTo>
                <a:lnTo>
                  <a:pt x="3923347" y="158568"/>
                </a:lnTo>
                <a:lnTo>
                  <a:pt x="4066063" y="76167"/>
                </a:lnTo>
                <a:lnTo>
                  <a:pt x="4066063" y="0"/>
                </a:lnTo>
                <a:lnTo>
                  <a:pt x="4095667" y="0"/>
                </a:lnTo>
                <a:lnTo>
                  <a:pt x="4095667" y="84709"/>
                </a:lnTo>
                <a:cubicBezTo>
                  <a:pt x="4095667" y="90001"/>
                  <a:pt x="4092847" y="94885"/>
                  <a:pt x="4088266" y="97531"/>
                </a:cubicBezTo>
                <a:lnTo>
                  <a:pt x="3952948" y="175658"/>
                </a:lnTo>
                <a:lnTo>
                  <a:pt x="4088266" y="253788"/>
                </a:lnTo>
                <a:lnTo>
                  <a:pt x="4089571" y="256048"/>
                </a:lnTo>
                <a:lnTo>
                  <a:pt x="4093686" y="259209"/>
                </a:lnTo>
                <a:lnTo>
                  <a:pt x="4094362" y="264348"/>
                </a:lnTo>
                <a:lnTo>
                  <a:pt x="4095667" y="266609"/>
                </a:lnTo>
                <a:lnTo>
                  <a:pt x="4095667" y="603623"/>
                </a:lnTo>
                <a:cubicBezTo>
                  <a:pt x="4095667" y="608914"/>
                  <a:pt x="4092847" y="613798"/>
                  <a:pt x="4088266" y="616444"/>
                </a:cubicBezTo>
                <a:lnTo>
                  <a:pt x="3796400" y="784958"/>
                </a:lnTo>
                <a:cubicBezTo>
                  <a:pt x="3794109" y="786275"/>
                  <a:pt x="3791559" y="786939"/>
                  <a:pt x="3789000" y="786939"/>
                </a:cubicBezTo>
                <a:cubicBezTo>
                  <a:pt x="3786441" y="786939"/>
                  <a:pt x="3783890" y="786275"/>
                  <a:pt x="3781599" y="784958"/>
                </a:cubicBezTo>
                <a:lnTo>
                  <a:pt x="3489734" y="616444"/>
                </a:lnTo>
                <a:cubicBezTo>
                  <a:pt x="3485152" y="613798"/>
                  <a:pt x="3482333" y="608914"/>
                  <a:pt x="3482333" y="603623"/>
                </a:cubicBezTo>
                <a:close/>
                <a:moveTo>
                  <a:pt x="3482333" y="2403623"/>
                </a:moveTo>
                <a:lnTo>
                  <a:pt x="3482333" y="2066610"/>
                </a:lnTo>
                <a:lnTo>
                  <a:pt x="3483637" y="2064351"/>
                </a:lnTo>
                <a:lnTo>
                  <a:pt x="3484313" y="2059208"/>
                </a:lnTo>
                <a:lnTo>
                  <a:pt x="3488430" y="2056048"/>
                </a:lnTo>
                <a:lnTo>
                  <a:pt x="3489734" y="2053788"/>
                </a:lnTo>
                <a:lnTo>
                  <a:pt x="3625052" y="1975659"/>
                </a:lnTo>
                <a:lnTo>
                  <a:pt x="3489734" y="1897531"/>
                </a:lnTo>
                <a:cubicBezTo>
                  <a:pt x="3485152" y="1894885"/>
                  <a:pt x="3482333" y="1890001"/>
                  <a:pt x="3482333" y="1884710"/>
                </a:cubicBezTo>
                <a:lnTo>
                  <a:pt x="3482333" y="1547696"/>
                </a:lnTo>
                <a:lnTo>
                  <a:pt x="3483637" y="1545437"/>
                </a:lnTo>
                <a:lnTo>
                  <a:pt x="3484313" y="1540295"/>
                </a:lnTo>
                <a:lnTo>
                  <a:pt x="3488430" y="1537134"/>
                </a:lnTo>
                <a:lnTo>
                  <a:pt x="3489734" y="1534875"/>
                </a:lnTo>
                <a:lnTo>
                  <a:pt x="3625052" y="1456746"/>
                </a:lnTo>
                <a:lnTo>
                  <a:pt x="3489734" y="1378617"/>
                </a:lnTo>
                <a:cubicBezTo>
                  <a:pt x="3485152" y="1375971"/>
                  <a:pt x="3482333" y="1371087"/>
                  <a:pt x="3482333" y="1365796"/>
                </a:cubicBezTo>
                <a:lnTo>
                  <a:pt x="3482333" y="1028782"/>
                </a:lnTo>
                <a:lnTo>
                  <a:pt x="3483637" y="1026524"/>
                </a:lnTo>
                <a:lnTo>
                  <a:pt x="3484313" y="1021381"/>
                </a:lnTo>
                <a:lnTo>
                  <a:pt x="3488430" y="1018221"/>
                </a:lnTo>
                <a:lnTo>
                  <a:pt x="3489734" y="1015961"/>
                </a:lnTo>
                <a:lnTo>
                  <a:pt x="3781599" y="847446"/>
                </a:lnTo>
                <a:cubicBezTo>
                  <a:pt x="3786182" y="844815"/>
                  <a:pt x="3791819" y="844815"/>
                  <a:pt x="3796400" y="847446"/>
                </a:cubicBezTo>
                <a:lnTo>
                  <a:pt x="4088266" y="1015961"/>
                </a:lnTo>
                <a:lnTo>
                  <a:pt x="4089571" y="1018221"/>
                </a:lnTo>
                <a:lnTo>
                  <a:pt x="4093686" y="1021382"/>
                </a:lnTo>
                <a:lnTo>
                  <a:pt x="4094362" y="1026521"/>
                </a:lnTo>
                <a:lnTo>
                  <a:pt x="4095667" y="1028782"/>
                </a:lnTo>
                <a:lnTo>
                  <a:pt x="4095667" y="1365796"/>
                </a:lnTo>
                <a:cubicBezTo>
                  <a:pt x="4095667" y="1371087"/>
                  <a:pt x="4092847" y="1375971"/>
                  <a:pt x="4088266" y="1378617"/>
                </a:cubicBezTo>
                <a:lnTo>
                  <a:pt x="3952948" y="1456746"/>
                </a:lnTo>
                <a:lnTo>
                  <a:pt x="4088266" y="1534875"/>
                </a:lnTo>
                <a:lnTo>
                  <a:pt x="4089571" y="1537134"/>
                </a:lnTo>
                <a:lnTo>
                  <a:pt x="4093686" y="1540296"/>
                </a:lnTo>
                <a:lnTo>
                  <a:pt x="4094362" y="1545435"/>
                </a:lnTo>
                <a:lnTo>
                  <a:pt x="4095667" y="1547696"/>
                </a:lnTo>
                <a:lnTo>
                  <a:pt x="4095667" y="1884710"/>
                </a:lnTo>
                <a:cubicBezTo>
                  <a:pt x="4095667" y="1890001"/>
                  <a:pt x="4092847" y="1894885"/>
                  <a:pt x="4088266" y="1897531"/>
                </a:cubicBezTo>
                <a:lnTo>
                  <a:pt x="3952948" y="1975659"/>
                </a:lnTo>
                <a:lnTo>
                  <a:pt x="4088266" y="2053788"/>
                </a:lnTo>
                <a:lnTo>
                  <a:pt x="4089571" y="2056048"/>
                </a:lnTo>
                <a:lnTo>
                  <a:pt x="4093686" y="2059209"/>
                </a:lnTo>
                <a:lnTo>
                  <a:pt x="4094362" y="2064348"/>
                </a:lnTo>
                <a:lnTo>
                  <a:pt x="4095667" y="2066610"/>
                </a:lnTo>
                <a:lnTo>
                  <a:pt x="4095667" y="2403623"/>
                </a:lnTo>
                <a:cubicBezTo>
                  <a:pt x="4095667" y="2408914"/>
                  <a:pt x="4092847" y="2413798"/>
                  <a:pt x="4088266" y="2416444"/>
                </a:cubicBezTo>
                <a:lnTo>
                  <a:pt x="3796400" y="2584959"/>
                </a:lnTo>
                <a:cubicBezTo>
                  <a:pt x="3794109" y="2586275"/>
                  <a:pt x="3791559" y="2586939"/>
                  <a:pt x="3789000" y="2586939"/>
                </a:cubicBezTo>
                <a:cubicBezTo>
                  <a:pt x="3786441" y="2586939"/>
                  <a:pt x="3783890" y="2586275"/>
                  <a:pt x="3781599" y="2584959"/>
                </a:cubicBezTo>
                <a:lnTo>
                  <a:pt x="3489734" y="2416444"/>
                </a:lnTo>
                <a:cubicBezTo>
                  <a:pt x="3485152" y="2413798"/>
                  <a:pt x="3482333" y="2408914"/>
                  <a:pt x="3482333" y="2403623"/>
                </a:cubicBezTo>
                <a:close/>
                <a:moveTo>
                  <a:pt x="3482333" y="4203618"/>
                </a:moveTo>
                <a:lnTo>
                  <a:pt x="3482333" y="3866604"/>
                </a:lnTo>
                <a:lnTo>
                  <a:pt x="3483637" y="3864345"/>
                </a:lnTo>
                <a:lnTo>
                  <a:pt x="3484313" y="3859203"/>
                </a:lnTo>
                <a:lnTo>
                  <a:pt x="3488429" y="3856041"/>
                </a:lnTo>
                <a:lnTo>
                  <a:pt x="3489734" y="3853782"/>
                </a:lnTo>
                <a:lnTo>
                  <a:pt x="3625052" y="3775652"/>
                </a:lnTo>
                <a:lnTo>
                  <a:pt x="3489734" y="3697525"/>
                </a:lnTo>
                <a:cubicBezTo>
                  <a:pt x="3485152" y="3694879"/>
                  <a:pt x="3482333" y="3689996"/>
                  <a:pt x="3482333" y="3684704"/>
                </a:cubicBezTo>
                <a:lnTo>
                  <a:pt x="3482333" y="3347696"/>
                </a:lnTo>
                <a:lnTo>
                  <a:pt x="3483637" y="3345437"/>
                </a:lnTo>
                <a:lnTo>
                  <a:pt x="3484313" y="3340295"/>
                </a:lnTo>
                <a:lnTo>
                  <a:pt x="3488430" y="3337134"/>
                </a:lnTo>
                <a:lnTo>
                  <a:pt x="3489734" y="3334875"/>
                </a:lnTo>
                <a:lnTo>
                  <a:pt x="3625052" y="3256746"/>
                </a:lnTo>
                <a:lnTo>
                  <a:pt x="3489734" y="3178617"/>
                </a:lnTo>
                <a:cubicBezTo>
                  <a:pt x="3485152" y="3175971"/>
                  <a:pt x="3482333" y="3171087"/>
                  <a:pt x="3482333" y="3165796"/>
                </a:cubicBezTo>
                <a:lnTo>
                  <a:pt x="3482333" y="2828782"/>
                </a:lnTo>
                <a:lnTo>
                  <a:pt x="3483637" y="2826524"/>
                </a:lnTo>
                <a:lnTo>
                  <a:pt x="3484313" y="2821381"/>
                </a:lnTo>
                <a:lnTo>
                  <a:pt x="3488430" y="2818221"/>
                </a:lnTo>
                <a:lnTo>
                  <a:pt x="3489734" y="2815961"/>
                </a:lnTo>
                <a:lnTo>
                  <a:pt x="3781599" y="2647446"/>
                </a:lnTo>
                <a:cubicBezTo>
                  <a:pt x="3786182" y="2644815"/>
                  <a:pt x="3791819" y="2644815"/>
                  <a:pt x="3796400" y="2647446"/>
                </a:cubicBezTo>
                <a:lnTo>
                  <a:pt x="4088266" y="2815961"/>
                </a:lnTo>
                <a:lnTo>
                  <a:pt x="4089571" y="2818221"/>
                </a:lnTo>
                <a:lnTo>
                  <a:pt x="4093686" y="2821382"/>
                </a:lnTo>
                <a:lnTo>
                  <a:pt x="4094362" y="2826521"/>
                </a:lnTo>
                <a:lnTo>
                  <a:pt x="4095667" y="2828782"/>
                </a:lnTo>
                <a:lnTo>
                  <a:pt x="4095667" y="3165796"/>
                </a:lnTo>
                <a:cubicBezTo>
                  <a:pt x="4095667" y="3171087"/>
                  <a:pt x="4092847" y="3175971"/>
                  <a:pt x="4088266" y="3178617"/>
                </a:cubicBezTo>
                <a:lnTo>
                  <a:pt x="3952948" y="3256746"/>
                </a:lnTo>
                <a:lnTo>
                  <a:pt x="4088266" y="3334875"/>
                </a:lnTo>
                <a:lnTo>
                  <a:pt x="4089571" y="3337134"/>
                </a:lnTo>
                <a:lnTo>
                  <a:pt x="4093686" y="3340296"/>
                </a:lnTo>
                <a:lnTo>
                  <a:pt x="4094362" y="3345435"/>
                </a:lnTo>
                <a:lnTo>
                  <a:pt x="4095667" y="3347696"/>
                </a:lnTo>
                <a:lnTo>
                  <a:pt x="4095667" y="3684704"/>
                </a:lnTo>
                <a:cubicBezTo>
                  <a:pt x="4095667" y="3689996"/>
                  <a:pt x="4092847" y="3694879"/>
                  <a:pt x="4088266" y="3697525"/>
                </a:cubicBezTo>
                <a:lnTo>
                  <a:pt x="3952948" y="3775652"/>
                </a:lnTo>
                <a:lnTo>
                  <a:pt x="4088266" y="3853782"/>
                </a:lnTo>
                <a:lnTo>
                  <a:pt x="4089570" y="3856041"/>
                </a:lnTo>
                <a:lnTo>
                  <a:pt x="4093686" y="3859203"/>
                </a:lnTo>
                <a:lnTo>
                  <a:pt x="4094362" y="3864343"/>
                </a:lnTo>
                <a:lnTo>
                  <a:pt x="4095667" y="3866604"/>
                </a:lnTo>
                <a:lnTo>
                  <a:pt x="4095667" y="4203618"/>
                </a:lnTo>
                <a:cubicBezTo>
                  <a:pt x="4095667" y="4208908"/>
                  <a:pt x="4092847" y="4213793"/>
                  <a:pt x="4088266" y="4216438"/>
                </a:cubicBezTo>
                <a:lnTo>
                  <a:pt x="3796400" y="4384951"/>
                </a:lnTo>
                <a:cubicBezTo>
                  <a:pt x="3794109" y="4386269"/>
                  <a:pt x="3791559" y="4386934"/>
                  <a:pt x="3789000" y="4386934"/>
                </a:cubicBezTo>
                <a:cubicBezTo>
                  <a:pt x="3786440" y="4386934"/>
                  <a:pt x="3783890" y="4386269"/>
                  <a:pt x="3781599" y="4384951"/>
                </a:cubicBezTo>
                <a:lnTo>
                  <a:pt x="3489734" y="4216438"/>
                </a:lnTo>
                <a:cubicBezTo>
                  <a:pt x="3485152" y="4213793"/>
                  <a:pt x="3482333" y="4208908"/>
                  <a:pt x="3482333" y="4203618"/>
                </a:cubicBezTo>
                <a:close/>
                <a:moveTo>
                  <a:pt x="3482333" y="6003618"/>
                </a:moveTo>
                <a:lnTo>
                  <a:pt x="3482333" y="5666604"/>
                </a:lnTo>
                <a:lnTo>
                  <a:pt x="3483637" y="5664345"/>
                </a:lnTo>
                <a:lnTo>
                  <a:pt x="3484313" y="5659203"/>
                </a:lnTo>
                <a:lnTo>
                  <a:pt x="3488429" y="5656042"/>
                </a:lnTo>
                <a:lnTo>
                  <a:pt x="3489734" y="5653783"/>
                </a:lnTo>
                <a:lnTo>
                  <a:pt x="3625052" y="5575653"/>
                </a:lnTo>
                <a:lnTo>
                  <a:pt x="3489734" y="5497524"/>
                </a:lnTo>
                <a:cubicBezTo>
                  <a:pt x="3485152" y="5494879"/>
                  <a:pt x="3482333" y="5489995"/>
                  <a:pt x="3482333" y="5484703"/>
                </a:cubicBezTo>
                <a:lnTo>
                  <a:pt x="3482333" y="5147690"/>
                </a:lnTo>
                <a:lnTo>
                  <a:pt x="3483637" y="5145432"/>
                </a:lnTo>
                <a:lnTo>
                  <a:pt x="3484313" y="5140289"/>
                </a:lnTo>
                <a:lnTo>
                  <a:pt x="3488429" y="5137128"/>
                </a:lnTo>
                <a:lnTo>
                  <a:pt x="3489734" y="5134868"/>
                </a:lnTo>
                <a:lnTo>
                  <a:pt x="3625052" y="5056740"/>
                </a:lnTo>
                <a:lnTo>
                  <a:pt x="3489734" y="4978611"/>
                </a:lnTo>
                <a:cubicBezTo>
                  <a:pt x="3485152" y="4975965"/>
                  <a:pt x="3482333" y="4971082"/>
                  <a:pt x="3482333" y="4965790"/>
                </a:cubicBezTo>
                <a:lnTo>
                  <a:pt x="3482333" y="4628776"/>
                </a:lnTo>
                <a:lnTo>
                  <a:pt x="3483637" y="4626517"/>
                </a:lnTo>
                <a:lnTo>
                  <a:pt x="3484313" y="4621374"/>
                </a:lnTo>
                <a:lnTo>
                  <a:pt x="3488429" y="4618214"/>
                </a:lnTo>
                <a:lnTo>
                  <a:pt x="3489734" y="4615955"/>
                </a:lnTo>
                <a:lnTo>
                  <a:pt x="3781599" y="4447440"/>
                </a:lnTo>
                <a:cubicBezTo>
                  <a:pt x="3786182" y="4444809"/>
                  <a:pt x="3791819" y="4444809"/>
                  <a:pt x="3796400" y="4447440"/>
                </a:cubicBezTo>
                <a:lnTo>
                  <a:pt x="4088266" y="4615955"/>
                </a:lnTo>
                <a:lnTo>
                  <a:pt x="4089570" y="4618214"/>
                </a:lnTo>
                <a:lnTo>
                  <a:pt x="4093686" y="4621376"/>
                </a:lnTo>
                <a:lnTo>
                  <a:pt x="4094362" y="4626515"/>
                </a:lnTo>
                <a:lnTo>
                  <a:pt x="4095667" y="4628776"/>
                </a:lnTo>
                <a:lnTo>
                  <a:pt x="4095667" y="4965790"/>
                </a:lnTo>
                <a:cubicBezTo>
                  <a:pt x="4095667" y="4971082"/>
                  <a:pt x="4092847" y="4975965"/>
                  <a:pt x="4088266" y="4978611"/>
                </a:cubicBezTo>
                <a:lnTo>
                  <a:pt x="3952948" y="5056740"/>
                </a:lnTo>
                <a:lnTo>
                  <a:pt x="4088266" y="5134868"/>
                </a:lnTo>
                <a:lnTo>
                  <a:pt x="4089570" y="5137128"/>
                </a:lnTo>
                <a:lnTo>
                  <a:pt x="4093686" y="5140290"/>
                </a:lnTo>
                <a:lnTo>
                  <a:pt x="4094362" y="5145429"/>
                </a:lnTo>
                <a:lnTo>
                  <a:pt x="4095667" y="5147690"/>
                </a:lnTo>
                <a:lnTo>
                  <a:pt x="4095667" y="5484703"/>
                </a:lnTo>
                <a:cubicBezTo>
                  <a:pt x="4095667" y="5489995"/>
                  <a:pt x="4092847" y="5494879"/>
                  <a:pt x="4088266" y="5497524"/>
                </a:cubicBezTo>
                <a:lnTo>
                  <a:pt x="3952948" y="5575653"/>
                </a:lnTo>
                <a:lnTo>
                  <a:pt x="4088266" y="5653783"/>
                </a:lnTo>
                <a:lnTo>
                  <a:pt x="4089570" y="5656042"/>
                </a:lnTo>
                <a:lnTo>
                  <a:pt x="4093686" y="5659203"/>
                </a:lnTo>
                <a:lnTo>
                  <a:pt x="4094362" y="5664343"/>
                </a:lnTo>
                <a:lnTo>
                  <a:pt x="4095667" y="5666604"/>
                </a:lnTo>
                <a:lnTo>
                  <a:pt x="4095667" y="6003618"/>
                </a:lnTo>
                <a:cubicBezTo>
                  <a:pt x="4095667" y="6008909"/>
                  <a:pt x="4092847" y="6013793"/>
                  <a:pt x="4088266" y="6016439"/>
                </a:cubicBezTo>
                <a:lnTo>
                  <a:pt x="3796400" y="6184953"/>
                </a:lnTo>
                <a:cubicBezTo>
                  <a:pt x="3794109" y="6186270"/>
                  <a:pt x="3791559" y="6186933"/>
                  <a:pt x="3789000" y="6186933"/>
                </a:cubicBezTo>
                <a:cubicBezTo>
                  <a:pt x="3786440" y="6186933"/>
                  <a:pt x="3783890" y="6186270"/>
                  <a:pt x="3781599" y="6184953"/>
                </a:cubicBezTo>
                <a:lnTo>
                  <a:pt x="3489734" y="6016439"/>
                </a:lnTo>
                <a:cubicBezTo>
                  <a:pt x="3485152" y="6013793"/>
                  <a:pt x="3482333" y="6008909"/>
                  <a:pt x="3482333" y="6003618"/>
                </a:cubicBezTo>
                <a:close/>
                <a:moveTo>
                  <a:pt x="3482333" y="7600950"/>
                </a:moveTo>
                <a:lnTo>
                  <a:pt x="3482333" y="7466606"/>
                </a:lnTo>
                <a:lnTo>
                  <a:pt x="3483637" y="7464347"/>
                </a:lnTo>
                <a:lnTo>
                  <a:pt x="3484313" y="7459204"/>
                </a:lnTo>
                <a:lnTo>
                  <a:pt x="3488429" y="7456044"/>
                </a:lnTo>
                <a:lnTo>
                  <a:pt x="3489734" y="7453784"/>
                </a:lnTo>
                <a:lnTo>
                  <a:pt x="3625052" y="7375655"/>
                </a:lnTo>
                <a:lnTo>
                  <a:pt x="3489734" y="7297527"/>
                </a:lnTo>
                <a:cubicBezTo>
                  <a:pt x="3485152" y="7294881"/>
                  <a:pt x="3482333" y="7289997"/>
                  <a:pt x="3482333" y="7284706"/>
                </a:cubicBezTo>
                <a:lnTo>
                  <a:pt x="3482333" y="6947692"/>
                </a:lnTo>
                <a:lnTo>
                  <a:pt x="3483637" y="6945433"/>
                </a:lnTo>
                <a:lnTo>
                  <a:pt x="3484313" y="6940291"/>
                </a:lnTo>
                <a:lnTo>
                  <a:pt x="3488429" y="6937130"/>
                </a:lnTo>
                <a:lnTo>
                  <a:pt x="3489734" y="6934871"/>
                </a:lnTo>
                <a:lnTo>
                  <a:pt x="3625052" y="6856742"/>
                </a:lnTo>
                <a:lnTo>
                  <a:pt x="3489734" y="6778614"/>
                </a:lnTo>
                <a:cubicBezTo>
                  <a:pt x="3485152" y="6775968"/>
                  <a:pt x="3482333" y="6771084"/>
                  <a:pt x="3482333" y="6765793"/>
                </a:cubicBezTo>
                <a:lnTo>
                  <a:pt x="3482333" y="6428778"/>
                </a:lnTo>
                <a:lnTo>
                  <a:pt x="3483637" y="6426519"/>
                </a:lnTo>
                <a:lnTo>
                  <a:pt x="3484313" y="6421377"/>
                </a:lnTo>
                <a:lnTo>
                  <a:pt x="3488429" y="6418217"/>
                </a:lnTo>
                <a:lnTo>
                  <a:pt x="3489734" y="6415957"/>
                </a:lnTo>
                <a:lnTo>
                  <a:pt x="3781599" y="6247442"/>
                </a:lnTo>
                <a:cubicBezTo>
                  <a:pt x="3786182" y="6244811"/>
                  <a:pt x="3791819" y="6244811"/>
                  <a:pt x="3796400" y="6247442"/>
                </a:cubicBezTo>
                <a:lnTo>
                  <a:pt x="4088266" y="6415957"/>
                </a:lnTo>
                <a:lnTo>
                  <a:pt x="4089570" y="6418217"/>
                </a:lnTo>
                <a:lnTo>
                  <a:pt x="4093686" y="6421377"/>
                </a:lnTo>
                <a:lnTo>
                  <a:pt x="4094362" y="6426516"/>
                </a:lnTo>
                <a:lnTo>
                  <a:pt x="4095667" y="6428778"/>
                </a:lnTo>
                <a:lnTo>
                  <a:pt x="4095667" y="6765793"/>
                </a:lnTo>
                <a:cubicBezTo>
                  <a:pt x="4095667" y="6771084"/>
                  <a:pt x="4092847" y="6775968"/>
                  <a:pt x="4088266" y="6778614"/>
                </a:cubicBezTo>
                <a:lnTo>
                  <a:pt x="3952948" y="6856742"/>
                </a:lnTo>
                <a:lnTo>
                  <a:pt x="4088266" y="6934871"/>
                </a:lnTo>
                <a:lnTo>
                  <a:pt x="4089570" y="6937130"/>
                </a:lnTo>
                <a:lnTo>
                  <a:pt x="4093686" y="6940292"/>
                </a:lnTo>
                <a:lnTo>
                  <a:pt x="4094362" y="6945431"/>
                </a:lnTo>
                <a:lnTo>
                  <a:pt x="4095667" y="6947692"/>
                </a:lnTo>
                <a:lnTo>
                  <a:pt x="4095667" y="7284706"/>
                </a:lnTo>
                <a:cubicBezTo>
                  <a:pt x="4095667" y="7289997"/>
                  <a:pt x="4092847" y="7294881"/>
                  <a:pt x="4088266" y="7297527"/>
                </a:cubicBezTo>
                <a:lnTo>
                  <a:pt x="3952948" y="7375655"/>
                </a:lnTo>
                <a:lnTo>
                  <a:pt x="4088266" y="7453784"/>
                </a:lnTo>
                <a:lnTo>
                  <a:pt x="4089570" y="7456044"/>
                </a:lnTo>
                <a:lnTo>
                  <a:pt x="4093686" y="7459205"/>
                </a:lnTo>
                <a:lnTo>
                  <a:pt x="4094362" y="7464344"/>
                </a:lnTo>
                <a:lnTo>
                  <a:pt x="4095667" y="7466606"/>
                </a:lnTo>
                <a:lnTo>
                  <a:pt x="4095667" y="7600950"/>
                </a:lnTo>
                <a:lnTo>
                  <a:pt x="4066064" y="7600950"/>
                </a:lnTo>
                <a:lnTo>
                  <a:pt x="4066064" y="7492245"/>
                </a:lnTo>
                <a:lnTo>
                  <a:pt x="3877771" y="7600950"/>
                </a:lnTo>
                <a:lnTo>
                  <a:pt x="3818551" y="7600950"/>
                </a:lnTo>
                <a:lnTo>
                  <a:pt x="4051262" y="7466602"/>
                </a:lnTo>
                <a:lnTo>
                  <a:pt x="3923347" y="7392746"/>
                </a:lnTo>
                <a:lnTo>
                  <a:pt x="3796400" y="7466041"/>
                </a:lnTo>
                <a:cubicBezTo>
                  <a:pt x="3794109" y="7467358"/>
                  <a:pt x="3791559" y="7468022"/>
                  <a:pt x="3789000" y="7468022"/>
                </a:cubicBezTo>
                <a:cubicBezTo>
                  <a:pt x="3786440" y="7468022"/>
                  <a:pt x="3783890" y="7467358"/>
                  <a:pt x="3781599" y="7466041"/>
                </a:cubicBezTo>
                <a:lnTo>
                  <a:pt x="3654653" y="7392746"/>
                </a:lnTo>
                <a:lnTo>
                  <a:pt x="3526737" y="7466602"/>
                </a:lnTo>
                <a:lnTo>
                  <a:pt x="3759447" y="7600950"/>
                </a:lnTo>
                <a:lnTo>
                  <a:pt x="3700230" y="7600950"/>
                </a:lnTo>
                <a:lnTo>
                  <a:pt x="3511937" y="7492245"/>
                </a:lnTo>
                <a:lnTo>
                  <a:pt x="3511937" y="7600950"/>
                </a:lnTo>
                <a:close/>
                <a:moveTo>
                  <a:pt x="3083806" y="227592"/>
                </a:moveTo>
                <a:lnTo>
                  <a:pt x="3173750" y="175658"/>
                </a:lnTo>
                <a:lnTo>
                  <a:pt x="3083806" y="123726"/>
                </a:lnTo>
                <a:close/>
                <a:moveTo>
                  <a:pt x="3083805" y="746506"/>
                </a:moveTo>
                <a:lnTo>
                  <a:pt x="3346065" y="595081"/>
                </a:lnTo>
                <a:lnTo>
                  <a:pt x="3346065" y="292248"/>
                </a:lnTo>
                <a:lnTo>
                  <a:pt x="3083805" y="443657"/>
                </a:lnTo>
                <a:close/>
                <a:moveTo>
                  <a:pt x="3083805" y="1370632"/>
                </a:moveTo>
                <a:lnTo>
                  <a:pt x="3203349" y="1439655"/>
                </a:lnTo>
                <a:lnTo>
                  <a:pt x="3346065" y="1357254"/>
                </a:lnTo>
                <a:lnTo>
                  <a:pt x="3346065" y="1054422"/>
                </a:lnTo>
                <a:lnTo>
                  <a:pt x="3083805" y="1205831"/>
                </a:lnTo>
                <a:close/>
                <a:moveTo>
                  <a:pt x="3083805" y="1508679"/>
                </a:moveTo>
                <a:lnTo>
                  <a:pt x="3173750" y="1456745"/>
                </a:lnTo>
                <a:lnTo>
                  <a:pt x="3083805" y="1404812"/>
                </a:lnTo>
                <a:close/>
                <a:moveTo>
                  <a:pt x="3083805" y="1889546"/>
                </a:moveTo>
                <a:lnTo>
                  <a:pt x="3203349" y="1958569"/>
                </a:lnTo>
                <a:lnTo>
                  <a:pt x="3346065" y="1876168"/>
                </a:lnTo>
                <a:lnTo>
                  <a:pt x="3346065" y="1573335"/>
                </a:lnTo>
                <a:lnTo>
                  <a:pt x="3083805" y="1724744"/>
                </a:lnTo>
                <a:close/>
                <a:moveTo>
                  <a:pt x="3083805" y="2027593"/>
                </a:moveTo>
                <a:lnTo>
                  <a:pt x="3173750" y="1975659"/>
                </a:lnTo>
                <a:lnTo>
                  <a:pt x="3083805" y="1923726"/>
                </a:lnTo>
                <a:close/>
                <a:moveTo>
                  <a:pt x="3083805" y="2546506"/>
                </a:moveTo>
                <a:lnTo>
                  <a:pt x="3346065" y="2395081"/>
                </a:lnTo>
                <a:lnTo>
                  <a:pt x="3346065" y="2092249"/>
                </a:lnTo>
                <a:lnTo>
                  <a:pt x="3083805" y="2243658"/>
                </a:lnTo>
                <a:close/>
                <a:moveTo>
                  <a:pt x="3083804" y="6770629"/>
                </a:moveTo>
                <a:lnTo>
                  <a:pt x="3203349" y="6839652"/>
                </a:lnTo>
                <a:lnTo>
                  <a:pt x="3346064" y="6757251"/>
                </a:lnTo>
                <a:lnTo>
                  <a:pt x="3346065" y="6454417"/>
                </a:lnTo>
                <a:lnTo>
                  <a:pt x="3083804" y="6605827"/>
                </a:lnTo>
                <a:close/>
                <a:moveTo>
                  <a:pt x="3083804" y="6908676"/>
                </a:moveTo>
                <a:lnTo>
                  <a:pt x="3173750" y="6856742"/>
                </a:lnTo>
                <a:lnTo>
                  <a:pt x="3083804" y="6804809"/>
                </a:lnTo>
                <a:close/>
                <a:moveTo>
                  <a:pt x="3083804" y="7289542"/>
                </a:moveTo>
                <a:lnTo>
                  <a:pt x="3203349" y="7358565"/>
                </a:lnTo>
                <a:lnTo>
                  <a:pt x="3346064" y="7276164"/>
                </a:lnTo>
                <a:lnTo>
                  <a:pt x="3346065" y="6973332"/>
                </a:lnTo>
                <a:lnTo>
                  <a:pt x="3083804" y="7124741"/>
                </a:lnTo>
                <a:close/>
                <a:moveTo>
                  <a:pt x="3083804" y="7427589"/>
                </a:moveTo>
                <a:lnTo>
                  <a:pt x="3173750" y="7375655"/>
                </a:lnTo>
                <a:lnTo>
                  <a:pt x="3083804" y="7323722"/>
                </a:lnTo>
                <a:close/>
                <a:moveTo>
                  <a:pt x="3083803" y="3170632"/>
                </a:moveTo>
                <a:lnTo>
                  <a:pt x="3203348" y="3239655"/>
                </a:lnTo>
                <a:lnTo>
                  <a:pt x="3346064" y="3157254"/>
                </a:lnTo>
                <a:lnTo>
                  <a:pt x="3346065" y="2854422"/>
                </a:lnTo>
                <a:lnTo>
                  <a:pt x="3083803" y="3005831"/>
                </a:lnTo>
                <a:close/>
                <a:moveTo>
                  <a:pt x="3083803" y="3308679"/>
                </a:moveTo>
                <a:lnTo>
                  <a:pt x="3173749" y="3256745"/>
                </a:lnTo>
                <a:lnTo>
                  <a:pt x="3083803" y="3204812"/>
                </a:lnTo>
                <a:close/>
                <a:moveTo>
                  <a:pt x="3083803" y="3689543"/>
                </a:moveTo>
                <a:lnTo>
                  <a:pt x="3203348" y="3758566"/>
                </a:lnTo>
                <a:lnTo>
                  <a:pt x="3346064" y="3676165"/>
                </a:lnTo>
                <a:lnTo>
                  <a:pt x="3346065" y="3373335"/>
                </a:lnTo>
                <a:lnTo>
                  <a:pt x="3083803" y="3524742"/>
                </a:lnTo>
                <a:close/>
                <a:moveTo>
                  <a:pt x="3083803" y="3827591"/>
                </a:moveTo>
                <a:lnTo>
                  <a:pt x="3173749" y="3775656"/>
                </a:lnTo>
                <a:lnTo>
                  <a:pt x="3083803" y="3723724"/>
                </a:lnTo>
                <a:close/>
                <a:moveTo>
                  <a:pt x="3083802" y="4346504"/>
                </a:moveTo>
                <a:lnTo>
                  <a:pt x="3346064" y="4195079"/>
                </a:lnTo>
                <a:lnTo>
                  <a:pt x="3346065" y="3892248"/>
                </a:lnTo>
                <a:lnTo>
                  <a:pt x="3083802" y="4043656"/>
                </a:lnTo>
                <a:close/>
                <a:moveTo>
                  <a:pt x="3083802" y="4970631"/>
                </a:moveTo>
                <a:lnTo>
                  <a:pt x="3203348" y="5039655"/>
                </a:lnTo>
                <a:lnTo>
                  <a:pt x="3346063" y="4957253"/>
                </a:lnTo>
                <a:lnTo>
                  <a:pt x="3346064" y="4654421"/>
                </a:lnTo>
                <a:lnTo>
                  <a:pt x="3083802" y="4805830"/>
                </a:lnTo>
                <a:close/>
                <a:moveTo>
                  <a:pt x="3083802" y="5108678"/>
                </a:moveTo>
                <a:lnTo>
                  <a:pt x="3173747" y="5056745"/>
                </a:lnTo>
                <a:lnTo>
                  <a:pt x="3083802" y="5004812"/>
                </a:lnTo>
                <a:close/>
                <a:moveTo>
                  <a:pt x="3083802" y="5489545"/>
                </a:moveTo>
                <a:lnTo>
                  <a:pt x="3203348" y="5558568"/>
                </a:lnTo>
                <a:lnTo>
                  <a:pt x="3346063" y="5476167"/>
                </a:lnTo>
                <a:lnTo>
                  <a:pt x="3346064" y="5173334"/>
                </a:lnTo>
                <a:lnTo>
                  <a:pt x="3083802" y="5324743"/>
                </a:lnTo>
                <a:close/>
                <a:moveTo>
                  <a:pt x="3083802" y="5627592"/>
                </a:moveTo>
                <a:lnTo>
                  <a:pt x="3173747" y="5575658"/>
                </a:lnTo>
                <a:lnTo>
                  <a:pt x="3083802" y="5523725"/>
                </a:lnTo>
                <a:close/>
                <a:moveTo>
                  <a:pt x="3083801" y="6146506"/>
                </a:moveTo>
                <a:lnTo>
                  <a:pt x="3346063" y="5995081"/>
                </a:lnTo>
                <a:lnTo>
                  <a:pt x="3346064" y="5692248"/>
                </a:lnTo>
                <a:lnTo>
                  <a:pt x="3083801" y="5843657"/>
                </a:lnTo>
                <a:close/>
                <a:moveTo>
                  <a:pt x="2964257" y="175659"/>
                </a:moveTo>
                <a:lnTo>
                  <a:pt x="3054200" y="227591"/>
                </a:lnTo>
                <a:lnTo>
                  <a:pt x="3054201" y="123726"/>
                </a:lnTo>
                <a:close/>
                <a:moveTo>
                  <a:pt x="2964257" y="1456746"/>
                </a:moveTo>
                <a:lnTo>
                  <a:pt x="3054200" y="1508678"/>
                </a:lnTo>
                <a:lnTo>
                  <a:pt x="3054201" y="1404813"/>
                </a:lnTo>
                <a:close/>
                <a:moveTo>
                  <a:pt x="2964257" y="1975660"/>
                </a:moveTo>
                <a:lnTo>
                  <a:pt x="3054200" y="2027592"/>
                </a:lnTo>
                <a:lnTo>
                  <a:pt x="3054201" y="1923727"/>
                </a:lnTo>
                <a:close/>
                <a:moveTo>
                  <a:pt x="2964256" y="6856743"/>
                </a:moveTo>
                <a:lnTo>
                  <a:pt x="3054200" y="6908675"/>
                </a:lnTo>
                <a:lnTo>
                  <a:pt x="3054200" y="6804810"/>
                </a:lnTo>
                <a:close/>
                <a:moveTo>
                  <a:pt x="2964256" y="7375656"/>
                </a:moveTo>
                <a:lnTo>
                  <a:pt x="3054200" y="7427588"/>
                </a:lnTo>
                <a:lnTo>
                  <a:pt x="3054200" y="7323723"/>
                </a:lnTo>
                <a:close/>
                <a:moveTo>
                  <a:pt x="2964254" y="3256746"/>
                </a:moveTo>
                <a:lnTo>
                  <a:pt x="3054199" y="3308678"/>
                </a:lnTo>
                <a:lnTo>
                  <a:pt x="3054200" y="3204813"/>
                </a:lnTo>
                <a:close/>
                <a:moveTo>
                  <a:pt x="2964254" y="3775657"/>
                </a:moveTo>
                <a:lnTo>
                  <a:pt x="3054198" y="3827589"/>
                </a:lnTo>
                <a:lnTo>
                  <a:pt x="3054200" y="3723724"/>
                </a:lnTo>
                <a:close/>
                <a:moveTo>
                  <a:pt x="2964253" y="5056746"/>
                </a:moveTo>
                <a:lnTo>
                  <a:pt x="3054197" y="5108678"/>
                </a:lnTo>
                <a:lnTo>
                  <a:pt x="3054197" y="5004813"/>
                </a:lnTo>
                <a:close/>
                <a:moveTo>
                  <a:pt x="2964253" y="5575659"/>
                </a:moveTo>
                <a:lnTo>
                  <a:pt x="3054197" y="5627591"/>
                </a:lnTo>
                <a:lnTo>
                  <a:pt x="3054197" y="5523726"/>
                </a:lnTo>
                <a:close/>
                <a:moveTo>
                  <a:pt x="2806741" y="266605"/>
                </a:moveTo>
                <a:lnTo>
                  <a:pt x="3069003" y="418015"/>
                </a:lnTo>
                <a:lnTo>
                  <a:pt x="3331266" y="266605"/>
                </a:lnTo>
                <a:lnTo>
                  <a:pt x="3203349" y="192749"/>
                </a:lnTo>
                <a:lnTo>
                  <a:pt x="3076404" y="266045"/>
                </a:lnTo>
                <a:cubicBezTo>
                  <a:pt x="3074114" y="267361"/>
                  <a:pt x="3071562" y="268025"/>
                  <a:pt x="3069004" y="268025"/>
                </a:cubicBezTo>
                <a:cubicBezTo>
                  <a:pt x="3066444" y="268025"/>
                  <a:pt x="3063894" y="267361"/>
                  <a:pt x="3061603" y="266045"/>
                </a:cubicBezTo>
                <a:lnTo>
                  <a:pt x="2934658" y="192749"/>
                </a:lnTo>
                <a:close/>
                <a:moveTo>
                  <a:pt x="2806740" y="1028778"/>
                </a:moveTo>
                <a:lnTo>
                  <a:pt x="3069003" y="1180188"/>
                </a:lnTo>
                <a:lnTo>
                  <a:pt x="3331266" y="1028778"/>
                </a:lnTo>
                <a:lnTo>
                  <a:pt x="3069004" y="877353"/>
                </a:lnTo>
                <a:close/>
                <a:moveTo>
                  <a:pt x="2806740" y="1547692"/>
                </a:moveTo>
                <a:lnTo>
                  <a:pt x="3069003" y="1699102"/>
                </a:lnTo>
                <a:lnTo>
                  <a:pt x="3331266" y="1547692"/>
                </a:lnTo>
                <a:lnTo>
                  <a:pt x="3203349" y="1473836"/>
                </a:lnTo>
                <a:lnTo>
                  <a:pt x="3076404" y="1547132"/>
                </a:lnTo>
                <a:cubicBezTo>
                  <a:pt x="3074113" y="1548448"/>
                  <a:pt x="3071562" y="1549112"/>
                  <a:pt x="3069004" y="1549112"/>
                </a:cubicBezTo>
                <a:cubicBezTo>
                  <a:pt x="3066444" y="1549112"/>
                  <a:pt x="3063893" y="1548448"/>
                  <a:pt x="3061603" y="1547132"/>
                </a:cubicBezTo>
                <a:lnTo>
                  <a:pt x="2934657" y="1473836"/>
                </a:lnTo>
                <a:close/>
                <a:moveTo>
                  <a:pt x="2806740" y="2066605"/>
                </a:moveTo>
                <a:lnTo>
                  <a:pt x="3069003" y="2218015"/>
                </a:lnTo>
                <a:lnTo>
                  <a:pt x="3331266" y="2066605"/>
                </a:lnTo>
                <a:lnTo>
                  <a:pt x="3203349" y="1992750"/>
                </a:lnTo>
                <a:lnTo>
                  <a:pt x="3076404" y="2066045"/>
                </a:lnTo>
                <a:cubicBezTo>
                  <a:pt x="3074113" y="2067362"/>
                  <a:pt x="3071562" y="2068026"/>
                  <a:pt x="3069004" y="2068026"/>
                </a:cubicBezTo>
                <a:cubicBezTo>
                  <a:pt x="3066444" y="2068026"/>
                  <a:pt x="3063893" y="2067362"/>
                  <a:pt x="3061603" y="2066045"/>
                </a:cubicBezTo>
                <a:lnTo>
                  <a:pt x="2934657" y="1992750"/>
                </a:lnTo>
                <a:close/>
                <a:moveTo>
                  <a:pt x="2806740" y="6428775"/>
                </a:moveTo>
                <a:lnTo>
                  <a:pt x="3069002" y="6580185"/>
                </a:lnTo>
                <a:lnTo>
                  <a:pt x="3331265" y="6428775"/>
                </a:lnTo>
                <a:lnTo>
                  <a:pt x="3069003" y="6277349"/>
                </a:lnTo>
                <a:close/>
                <a:moveTo>
                  <a:pt x="2806740" y="6947688"/>
                </a:moveTo>
                <a:lnTo>
                  <a:pt x="3069002" y="7099098"/>
                </a:lnTo>
                <a:lnTo>
                  <a:pt x="3331265" y="6947688"/>
                </a:lnTo>
                <a:lnTo>
                  <a:pt x="3203349" y="6873833"/>
                </a:lnTo>
                <a:lnTo>
                  <a:pt x="3076403" y="6947128"/>
                </a:lnTo>
                <a:cubicBezTo>
                  <a:pt x="3074113" y="6948444"/>
                  <a:pt x="3071561" y="6949109"/>
                  <a:pt x="3069003" y="6949109"/>
                </a:cubicBezTo>
                <a:cubicBezTo>
                  <a:pt x="3066443" y="6949109"/>
                  <a:pt x="3063893" y="6948444"/>
                  <a:pt x="3061601" y="6947128"/>
                </a:cubicBezTo>
                <a:lnTo>
                  <a:pt x="2934656" y="6873833"/>
                </a:lnTo>
                <a:close/>
                <a:moveTo>
                  <a:pt x="2806739" y="2828778"/>
                </a:moveTo>
                <a:lnTo>
                  <a:pt x="3069001" y="2980188"/>
                </a:lnTo>
                <a:lnTo>
                  <a:pt x="3331264" y="2828778"/>
                </a:lnTo>
                <a:lnTo>
                  <a:pt x="3069002" y="2677353"/>
                </a:lnTo>
                <a:close/>
                <a:moveTo>
                  <a:pt x="2806739" y="3347692"/>
                </a:moveTo>
                <a:lnTo>
                  <a:pt x="3069001" y="3499102"/>
                </a:lnTo>
                <a:lnTo>
                  <a:pt x="3331264" y="3347692"/>
                </a:lnTo>
                <a:lnTo>
                  <a:pt x="3203348" y="3273836"/>
                </a:lnTo>
                <a:lnTo>
                  <a:pt x="3076402" y="3347132"/>
                </a:lnTo>
                <a:cubicBezTo>
                  <a:pt x="3074111" y="3348448"/>
                  <a:pt x="3071561" y="3349112"/>
                  <a:pt x="3069002" y="3349112"/>
                </a:cubicBezTo>
                <a:cubicBezTo>
                  <a:pt x="3066443" y="3349112"/>
                  <a:pt x="3063892" y="3348448"/>
                  <a:pt x="3061601" y="3347132"/>
                </a:cubicBezTo>
                <a:lnTo>
                  <a:pt x="2934655" y="3273836"/>
                </a:lnTo>
                <a:close/>
                <a:moveTo>
                  <a:pt x="2806739" y="3866603"/>
                </a:moveTo>
                <a:lnTo>
                  <a:pt x="3069001" y="4018013"/>
                </a:lnTo>
                <a:lnTo>
                  <a:pt x="3331263" y="3866603"/>
                </a:lnTo>
                <a:lnTo>
                  <a:pt x="3203348" y="3792747"/>
                </a:lnTo>
                <a:lnTo>
                  <a:pt x="3076401" y="3866043"/>
                </a:lnTo>
                <a:cubicBezTo>
                  <a:pt x="3074111" y="3867360"/>
                  <a:pt x="3071560" y="3868023"/>
                  <a:pt x="3069002" y="3868023"/>
                </a:cubicBezTo>
                <a:cubicBezTo>
                  <a:pt x="3066442" y="3868023"/>
                  <a:pt x="3063892" y="3867360"/>
                  <a:pt x="3061601" y="3866043"/>
                </a:cubicBezTo>
                <a:lnTo>
                  <a:pt x="2934655" y="3792747"/>
                </a:lnTo>
                <a:close/>
                <a:moveTo>
                  <a:pt x="2806738" y="4628778"/>
                </a:moveTo>
                <a:lnTo>
                  <a:pt x="3068999" y="4780188"/>
                </a:lnTo>
                <a:lnTo>
                  <a:pt x="3331262" y="4628778"/>
                </a:lnTo>
                <a:lnTo>
                  <a:pt x="3069000" y="4477353"/>
                </a:lnTo>
                <a:close/>
                <a:moveTo>
                  <a:pt x="2806738" y="5147691"/>
                </a:moveTo>
                <a:lnTo>
                  <a:pt x="3068999" y="5299101"/>
                </a:lnTo>
                <a:lnTo>
                  <a:pt x="3331262" y="5147691"/>
                </a:lnTo>
                <a:lnTo>
                  <a:pt x="3203348" y="5073836"/>
                </a:lnTo>
                <a:lnTo>
                  <a:pt x="3076400" y="5147131"/>
                </a:lnTo>
                <a:cubicBezTo>
                  <a:pt x="3074110" y="5148448"/>
                  <a:pt x="3071559" y="5149112"/>
                  <a:pt x="3069000" y="5149112"/>
                </a:cubicBezTo>
                <a:cubicBezTo>
                  <a:pt x="3066440" y="5149112"/>
                  <a:pt x="3063890" y="5148448"/>
                  <a:pt x="3061599" y="5147131"/>
                </a:cubicBezTo>
                <a:lnTo>
                  <a:pt x="2934653" y="5073836"/>
                </a:lnTo>
                <a:close/>
                <a:moveTo>
                  <a:pt x="2806738" y="5666605"/>
                </a:moveTo>
                <a:lnTo>
                  <a:pt x="3068999" y="5818015"/>
                </a:lnTo>
                <a:lnTo>
                  <a:pt x="3331262" y="5666605"/>
                </a:lnTo>
                <a:lnTo>
                  <a:pt x="3203348" y="5592749"/>
                </a:lnTo>
                <a:lnTo>
                  <a:pt x="3076400" y="5666045"/>
                </a:lnTo>
                <a:cubicBezTo>
                  <a:pt x="3074110" y="5667361"/>
                  <a:pt x="3071559" y="5668025"/>
                  <a:pt x="3069000" y="5668025"/>
                </a:cubicBezTo>
                <a:cubicBezTo>
                  <a:pt x="3066440" y="5668025"/>
                  <a:pt x="3063890" y="5667361"/>
                  <a:pt x="3061599" y="5666045"/>
                </a:cubicBezTo>
                <a:lnTo>
                  <a:pt x="2934653" y="5592749"/>
                </a:lnTo>
                <a:close/>
                <a:moveTo>
                  <a:pt x="2791940" y="595081"/>
                </a:moveTo>
                <a:lnTo>
                  <a:pt x="3054200" y="746505"/>
                </a:lnTo>
                <a:lnTo>
                  <a:pt x="3054201" y="443657"/>
                </a:lnTo>
                <a:lnTo>
                  <a:pt x="2791940" y="292248"/>
                </a:lnTo>
                <a:close/>
                <a:moveTo>
                  <a:pt x="2791940" y="1357254"/>
                </a:moveTo>
                <a:lnTo>
                  <a:pt x="2934655" y="1439655"/>
                </a:lnTo>
                <a:lnTo>
                  <a:pt x="3054201" y="1370633"/>
                </a:lnTo>
                <a:lnTo>
                  <a:pt x="3054201" y="1205830"/>
                </a:lnTo>
                <a:lnTo>
                  <a:pt x="2791940" y="1054422"/>
                </a:lnTo>
                <a:close/>
                <a:moveTo>
                  <a:pt x="2791940" y="1876168"/>
                </a:moveTo>
                <a:lnTo>
                  <a:pt x="2934655" y="1958569"/>
                </a:lnTo>
                <a:lnTo>
                  <a:pt x="3054201" y="1889546"/>
                </a:lnTo>
                <a:lnTo>
                  <a:pt x="3054201" y="1724743"/>
                </a:lnTo>
                <a:lnTo>
                  <a:pt x="2791940" y="1573335"/>
                </a:lnTo>
                <a:close/>
                <a:moveTo>
                  <a:pt x="2791939" y="2395081"/>
                </a:moveTo>
                <a:lnTo>
                  <a:pt x="3054200" y="2546505"/>
                </a:lnTo>
                <a:lnTo>
                  <a:pt x="3054201" y="2243657"/>
                </a:lnTo>
                <a:lnTo>
                  <a:pt x="2791940" y="2092249"/>
                </a:lnTo>
                <a:close/>
                <a:moveTo>
                  <a:pt x="2791939" y="3157254"/>
                </a:moveTo>
                <a:lnTo>
                  <a:pt x="2934653" y="3239655"/>
                </a:lnTo>
                <a:lnTo>
                  <a:pt x="3054200" y="3170633"/>
                </a:lnTo>
                <a:lnTo>
                  <a:pt x="3054200" y="3005830"/>
                </a:lnTo>
                <a:lnTo>
                  <a:pt x="2791939" y="2854422"/>
                </a:lnTo>
                <a:close/>
                <a:moveTo>
                  <a:pt x="2791939" y="3676165"/>
                </a:moveTo>
                <a:lnTo>
                  <a:pt x="2934653" y="3758566"/>
                </a:lnTo>
                <a:lnTo>
                  <a:pt x="3054200" y="3689544"/>
                </a:lnTo>
                <a:lnTo>
                  <a:pt x="3054200" y="3524741"/>
                </a:lnTo>
                <a:lnTo>
                  <a:pt x="2791939" y="3373335"/>
                </a:lnTo>
                <a:close/>
                <a:moveTo>
                  <a:pt x="2791939" y="6757251"/>
                </a:moveTo>
                <a:lnTo>
                  <a:pt x="2934655" y="6839652"/>
                </a:lnTo>
                <a:lnTo>
                  <a:pt x="3054200" y="6770629"/>
                </a:lnTo>
                <a:lnTo>
                  <a:pt x="3054200" y="6605826"/>
                </a:lnTo>
                <a:lnTo>
                  <a:pt x="2791939" y="6454417"/>
                </a:lnTo>
                <a:close/>
                <a:moveTo>
                  <a:pt x="2791939" y="7276164"/>
                </a:moveTo>
                <a:lnTo>
                  <a:pt x="2934655" y="7358565"/>
                </a:lnTo>
                <a:lnTo>
                  <a:pt x="3054200" y="7289543"/>
                </a:lnTo>
                <a:lnTo>
                  <a:pt x="3054200" y="7124740"/>
                </a:lnTo>
                <a:lnTo>
                  <a:pt x="2791939" y="6973332"/>
                </a:lnTo>
                <a:close/>
                <a:moveTo>
                  <a:pt x="2791937" y="4195079"/>
                </a:moveTo>
                <a:lnTo>
                  <a:pt x="3054198" y="4346503"/>
                </a:lnTo>
                <a:lnTo>
                  <a:pt x="3054200" y="4043655"/>
                </a:lnTo>
                <a:lnTo>
                  <a:pt x="2791938" y="3892248"/>
                </a:lnTo>
                <a:close/>
                <a:moveTo>
                  <a:pt x="2791937" y="4957253"/>
                </a:moveTo>
                <a:lnTo>
                  <a:pt x="2934652" y="5039655"/>
                </a:lnTo>
                <a:lnTo>
                  <a:pt x="3054197" y="4970632"/>
                </a:lnTo>
                <a:lnTo>
                  <a:pt x="3054197" y="4805829"/>
                </a:lnTo>
                <a:lnTo>
                  <a:pt x="2791937" y="4654421"/>
                </a:lnTo>
                <a:close/>
                <a:moveTo>
                  <a:pt x="2791937" y="5476167"/>
                </a:moveTo>
                <a:lnTo>
                  <a:pt x="2934652" y="5558568"/>
                </a:lnTo>
                <a:lnTo>
                  <a:pt x="3054197" y="5489546"/>
                </a:lnTo>
                <a:lnTo>
                  <a:pt x="3054197" y="5324743"/>
                </a:lnTo>
                <a:lnTo>
                  <a:pt x="2791937" y="5173334"/>
                </a:lnTo>
                <a:close/>
                <a:moveTo>
                  <a:pt x="2791936" y="5995081"/>
                </a:moveTo>
                <a:lnTo>
                  <a:pt x="3054197" y="6146505"/>
                </a:lnTo>
                <a:lnTo>
                  <a:pt x="3054197" y="5843656"/>
                </a:lnTo>
                <a:lnTo>
                  <a:pt x="2791937" y="5692248"/>
                </a:lnTo>
                <a:close/>
                <a:moveTo>
                  <a:pt x="2762336" y="603623"/>
                </a:moveTo>
                <a:lnTo>
                  <a:pt x="2762336" y="266609"/>
                </a:lnTo>
                <a:lnTo>
                  <a:pt x="2763641" y="264350"/>
                </a:lnTo>
                <a:lnTo>
                  <a:pt x="2764316" y="259208"/>
                </a:lnTo>
                <a:lnTo>
                  <a:pt x="2768433" y="256048"/>
                </a:lnTo>
                <a:lnTo>
                  <a:pt x="2769738" y="253788"/>
                </a:lnTo>
                <a:lnTo>
                  <a:pt x="2905055" y="175658"/>
                </a:lnTo>
                <a:lnTo>
                  <a:pt x="2769738" y="97531"/>
                </a:lnTo>
                <a:cubicBezTo>
                  <a:pt x="2765155" y="94885"/>
                  <a:pt x="2762336" y="90001"/>
                  <a:pt x="2762336" y="84709"/>
                </a:cubicBezTo>
                <a:lnTo>
                  <a:pt x="2762336" y="0"/>
                </a:lnTo>
                <a:lnTo>
                  <a:pt x="2791940" y="0"/>
                </a:lnTo>
                <a:lnTo>
                  <a:pt x="2791940" y="76167"/>
                </a:lnTo>
                <a:lnTo>
                  <a:pt x="2934655" y="158568"/>
                </a:lnTo>
                <a:lnTo>
                  <a:pt x="3054201" y="89546"/>
                </a:lnTo>
                <a:lnTo>
                  <a:pt x="3054201" y="0"/>
                </a:lnTo>
                <a:lnTo>
                  <a:pt x="3083806" y="0"/>
                </a:lnTo>
                <a:lnTo>
                  <a:pt x="3083806" y="89545"/>
                </a:lnTo>
                <a:lnTo>
                  <a:pt x="3203349" y="158568"/>
                </a:lnTo>
                <a:lnTo>
                  <a:pt x="3346065" y="76167"/>
                </a:lnTo>
                <a:lnTo>
                  <a:pt x="3346065" y="0"/>
                </a:lnTo>
                <a:lnTo>
                  <a:pt x="3375669" y="0"/>
                </a:lnTo>
                <a:lnTo>
                  <a:pt x="3375669" y="84709"/>
                </a:lnTo>
                <a:cubicBezTo>
                  <a:pt x="3375669" y="90001"/>
                  <a:pt x="3372850" y="94885"/>
                  <a:pt x="3368268" y="97531"/>
                </a:cubicBezTo>
                <a:lnTo>
                  <a:pt x="3232951" y="175658"/>
                </a:lnTo>
                <a:lnTo>
                  <a:pt x="3368268" y="253788"/>
                </a:lnTo>
                <a:lnTo>
                  <a:pt x="3369572" y="256048"/>
                </a:lnTo>
                <a:lnTo>
                  <a:pt x="3373689" y="259209"/>
                </a:lnTo>
                <a:lnTo>
                  <a:pt x="3374365" y="264348"/>
                </a:lnTo>
                <a:lnTo>
                  <a:pt x="3375669" y="266609"/>
                </a:lnTo>
                <a:lnTo>
                  <a:pt x="3375669" y="603623"/>
                </a:lnTo>
                <a:cubicBezTo>
                  <a:pt x="3375669" y="608914"/>
                  <a:pt x="3372850" y="613798"/>
                  <a:pt x="3368268" y="616444"/>
                </a:cubicBezTo>
                <a:lnTo>
                  <a:pt x="3076404" y="784958"/>
                </a:lnTo>
                <a:cubicBezTo>
                  <a:pt x="3074114" y="786275"/>
                  <a:pt x="3071562" y="786939"/>
                  <a:pt x="3069004" y="786939"/>
                </a:cubicBezTo>
                <a:cubicBezTo>
                  <a:pt x="3066444" y="786939"/>
                  <a:pt x="3063894" y="786275"/>
                  <a:pt x="3061603" y="784958"/>
                </a:cubicBezTo>
                <a:lnTo>
                  <a:pt x="2769738" y="616444"/>
                </a:lnTo>
                <a:cubicBezTo>
                  <a:pt x="2765155" y="613798"/>
                  <a:pt x="2762336" y="608914"/>
                  <a:pt x="2762336" y="603623"/>
                </a:cubicBezTo>
                <a:close/>
                <a:moveTo>
                  <a:pt x="2762336" y="2403623"/>
                </a:moveTo>
                <a:lnTo>
                  <a:pt x="2762336" y="2066610"/>
                </a:lnTo>
                <a:lnTo>
                  <a:pt x="2763640" y="2064351"/>
                </a:lnTo>
                <a:lnTo>
                  <a:pt x="2764316" y="2059208"/>
                </a:lnTo>
                <a:lnTo>
                  <a:pt x="2768433" y="2056048"/>
                </a:lnTo>
                <a:lnTo>
                  <a:pt x="2769738" y="2053788"/>
                </a:lnTo>
                <a:lnTo>
                  <a:pt x="2905055" y="1975659"/>
                </a:lnTo>
                <a:lnTo>
                  <a:pt x="2769738" y="1897531"/>
                </a:lnTo>
                <a:cubicBezTo>
                  <a:pt x="2765155" y="1894885"/>
                  <a:pt x="2762336" y="1890001"/>
                  <a:pt x="2762336" y="1884710"/>
                </a:cubicBezTo>
                <a:lnTo>
                  <a:pt x="2762336" y="1547696"/>
                </a:lnTo>
                <a:lnTo>
                  <a:pt x="2763640" y="1545437"/>
                </a:lnTo>
                <a:lnTo>
                  <a:pt x="2764316" y="1540295"/>
                </a:lnTo>
                <a:lnTo>
                  <a:pt x="2768433" y="1537134"/>
                </a:lnTo>
                <a:lnTo>
                  <a:pt x="2769738" y="1534875"/>
                </a:lnTo>
                <a:lnTo>
                  <a:pt x="2905055" y="1456746"/>
                </a:lnTo>
                <a:lnTo>
                  <a:pt x="2769738" y="1378617"/>
                </a:lnTo>
                <a:cubicBezTo>
                  <a:pt x="2765155" y="1375971"/>
                  <a:pt x="2762336" y="1371087"/>
                  <a:pt x="2762336" y="1365796"/>
                </a:cubicBezTo>
                <a:lnTo>
                  <a:pt x="2762336" y="1028782"/>
                </a:lnTo>
                <a:lnTo>
                  <a:pt x="2763640" y="1026524"/>
                </a:lnTo>
                <a:lnTo>
                  <a:pt x="2764316" y="1021381"/>
                </a:lnTo>
                <a:lnTo>
                  <a:pt x="2768433" y="1018221"/>
                </a:lnTo>
                <a:lnTo>
                  <a:pt x="2769738" y="1015961"/>
                </a:lnTo>
                <a:lnTo>
                  <a:pt x="3061603" y="847446"/>
                </a:lnTo>
                <a:cubicBezTo>
                  <a:pt x="3066186" y="844815"/>
                  <a:pt x="3071823" y="844815"/>
                  <a:pt x="3076404" y="847446"/>
                </a:cubicBezTo>
                <a:lnTo>
                  <a:pt x="3368268" y="1015961"/>
                </a:lnTo>
                <a:lnTo>
                  <a:pt x="3369572" y="1018221"/>
                </a:lnTo>
                <a:lnTo>
                  <a:pt x="3373688" y="1021382"/>
                </a:lnTo>
                <a:lnTo>
                  <a:pt x="3374365" y="1026521"/>
                </a:lnTo>
                <a:lnTo>
                  <a:pt x="3375669" y="1028782"/>
                </a:lnTo>
                <a:lnTo>
                  <a:pt x="3375669" y="1365796"/>
                </a:lnTo>
                <a:cubicBezTo>
                  <a:pt x="3375669" y="1371087"/>
                  <a:pt x="3372849" y="1375971"/>
                  <a:pt x="3368268" y="1378617"/>
                </a:cubicBezTo>
                <a:lnTo>
                  <a:pt x="3232951" y="1456746"/>
                </a:lnTo>
                <a:lnTo>
                  <a:pt x="3368268" y="1534875"/>
                </a:lnTo>
                <a:lnTo>
                  <a:pt x="3369572" y="1537134"/>
                </a:lnTo>
                <a:lnTo>
                  <a:pt x="3373688" y="1540296"/>
                </a:lnTo>
                <a:lnTo>
                  <a:pt x="3374365" y="1545435"/>
                </a:lnTo>
                <a:lnTo>
                  <a:pt x="3375669" y="1547696"/>
                </a:lnTo>
                <a:lnTo>
                  <a:pt x="3375669" y="1884710"/>
                </a:lnTo>
                <a:cubicBezTo>
                  <a:pt x="3375669" y="1890001"/>
                  <a:pt x="3372849" y="1894885"/>
                  <a:pt x="3368268" y="1897531"/>
                </a:cubicBezTo>
                <a:lnTo>
                  <a:pt x="3232951" y="1975659"/>
                </a:lnTo>
                <a:lnTo>
                  <a:pt x="3368268" y="2053788"/>
                </a:lnTo>
                <a:lnTo>
                  <a:pt x="3369572" y="2056048"/>
                </a:lnTo>
                <a:lnTo>
                  <a:pt x="3373688" y="2059209"/>
                </a:lnTo>
                <a:lnTo>
                  <a:pt x="3374365" y="2064348"/>
                </a:lnTo>
                <a:lnTo>
                  <a:pt x="3375669" y="2066610"/>
                </a:lnTo>
                <a:lnTo>
                  <a:pt x="3375669" y="2403623"/>
                </a:lnTo>
                <a:cubicBezTo>
                  <a:pt x="3375669" y="2408914"/>
                  <a:pt x="3372849" y="2413798"/>
                  <a:pt x="3368268" y="2416444"/>
                </a:cubicBezTo>
                <a:lnTo>
                  <a:pt x="3076404" y="2584959"/>
                </a:lnTo>
                <a:cubicBezTo>
                  <a:pt x="3074113" y="2586275"/>
                  <a:pt x="3071562" y="2586939"/>
                  <a:pt x="3069004" y="2586939"/>
                </a:cubicBezTo>
                <a:cubicBezTo>
                  <a:pt x="3066444" y="2586939"/>
                  <a:pt x="3063893" y="2586275"/>
                  <a:pt x="3061603" y="2584959"/>
                </a:cubicBezTo>
                <a:lnTo>
                  <a:pt x="2769738" y="2416444"/>
                </a:lnTo>
                <a:cubicBezTo>
                  <a:pt x="2765155" y="2413798"/>
                  <a:pt x="2762336" y="2408914"/>
                  <a:pt x="2762336" y="2403623"/>
                </a:cubicBezTo>
                <a:close/>
                <a:moveTo>
                  <a:pt x="2762335" y="4203621"/>
                </a:moveTo>
                <a:lnTo>
                  <a:pt x="2762335" y="3866608"/>
                </a:lnTo>
                <a:lnTo>
                  <a:pt x="2763638" y="3864348"/>
                </a:lnTo>
                <a:lnTo>
                  <a:pt x="2764315" y="3859206"/>
                </a:lnTo>
                <a:lnTo>
                  <a:pt x="2768431" y="3856045"/>
                </a:lnTo>
                <a:lnTo>
                  <a:pt x="2769735" y="3853786"/>
                </a:lnTo>
                <a:lnTo>
                  <a:pt x="2905054" y="3775656"/>
                </a:lnTo>
                <a:lnTo>
                  <a:pt x="2769735" y="3697528"/>
                </a:lnTo>
                <a:cubicBezTo>
                  <a:pt x="2765153" y="3694883"/>
                  <a:pt x="2762335" y="3689999"/>
                  <a:pt x="2762335" y="3684707"/>
                </a:cubicBezTo>
                <a:lnTo>
                  <a:pt x="2762335" y="3347696"/>
                </a:lnTo>
                <a:lnTo>
                  <a:pt x="2763639" y="3345437"/>
                </a:lnTo>
                <a:lnTo>
                  <a:pt x="2764315" y="3340295"/>
                </a:lnTo>
                <a:lnTo>
                  <a:pt x="2768431" y="3337134"/>
                </a:lnTo>
                <a:lnTo>
                  <a:pt x="2769735" y="3334875"/>
                </a:lnTo>
                <a:lnTo>
                  <a:pt x="2905054" y="3256746"/>
                </a:lnTo>
                <a:lnTo>
                  <a:pt x="2769735" y="3178617"/>
                </a:lnTo>
                <a:cubicBezTo>
                  <a:pt x="2765153" y="3175971"/>
                  <a:pt x="2762335" y="3171087"/>
                  <a:pt x="2762335" y="3165796"/>
                </a:cubicBezTo>
                <a:lnTo>
                  <a:pt x="2762335" y="2828782"/>
                </a:lnTo>
                <a:lnTo>
                  <a:pt x="2763639" y="2826524"/>
                </a:lnTo>
                <a:lnTo>
                  <a:pt x="2764315" y="2821381"/>
                </a:lnTo>
                <a:lnTo>
                  <a:pt x="2768431" y="2818221"/>
                </a:lnTo>
                <a:lnTo>
                  <a:pt x="2769735" y="2815961"/>
                </a:lnTo>
                <a:lnTo>
                  <a:pt x="3061601" y="2647446"/>
                </a:lnTo>
                <a:cubicBezTo>
                  <a:pt x="3066184" y="2644815"/>
                  <a:pt x="3071821" y="2644815"/>
                  <a:pt x="3076402" y="2647446"/>
                </a:cubicBezTo>
                <a:lnTo>
                  <a:pt x="3368266" y="2815961"/>
                </a:lnTo>
                <a:lnTo>
                  <a:pt x="3369571" y="2818221"/>
                </a:lnTo>
                <a:lnTo>
                  <a:pt x="3373687" y="2821382"/>
                </a:lnTo>
                <a:lnTo>
                  <a:pt x="3374363" y="2826521"/>
                </a:lnTo>
                <a:lnTo>
                  <a:pt x="3375668" y="2828782"/>
                </a:lnTo>
                <a:lnTo>
                  <a:pt x="3375668" y="3165796"/>
                </a:lnTo>
                <a:cubicBezTo>
                  <a:pt x="3375668" y="3171087"/>
                  <a:pt x="3372848" y="3175971"/>
                  <a:pt x="3368266" y="3178617"/>
                </a:cubicBezTo>
                <a:lnTo>
                  <a:pt x="3232950" y="3256746"/>
                </a:lnTo>
                <a:lnTo>
                  <a:pt x="3368266" y="3334875"/>
                </a:lnTo>
                <a:lnTo>
                  <a:pt x="3369571" y="3337134"/>
                </a:lnTo>
                <a:lnTo>
                  <a:pt x="3373687" y="3340296"/>
                </a:lnTo>
                <a:lnTo>
                  <a:pt x="3374363" y="3345435"/>
                </a:lnTo>
                <a:lnTo>
                  <a:pt x="3375668" y="3347696"/>
                </a:lnTo>
                <a:lnTo>
                  <a:pt x="3375668" y="3684707"/>
                </a:lnTo>
                <a:cubicBezTo>
                  <a:pt x="3375668" y="3689999"/>
                  <a:pt x="3372848" y="3694883"/>
                  <a:pt x="3368266" y="3697528"/>
                </a:cubicBezTo>
                <a:lnTo>
                  <a:pt x="3232950" y="3775656"/>
                </a:lnTo>
                <a:lnTo>
                  <a:pt x="3368266" y="3853786"/>
                </a:lnTo>
                <a:lnTo>
                  <a:pt x="3369571" y="3856045"/>
                </a:lnTo>
                <a:lnTo>
                  <a:pt x="3373687" y="3859208"/>
                </a:lnTo>
                <a:lnTo>
                  <a:pt x="3374363" y="3864347"/>
                </a:lnTo>
                <a:lnTo>
                  <a:pt x="3375667" y="3866608"/>
                </a:lnTo>
                <a:lnTo>
                  <a:pt x="3375667" y="4203621"/>
                </a:lnTo>
                <a:cubicBezTo>
                  <a:pt x="3375667" y="4208912"/>
                  <a:pt x="3372848" y="4213796"/>
                  <a:pt x="3368266" y="4216442"/>
                </a:cubicBezTo>
                <a:lnTo>
                  <a:pt x="3076401" y="4384956"/>
                </a:lnTo>
                <a:cubicBezTo>
                  <a:pt x="3074111" y="4386273"/>
                  <a:pt x="3071560" y="4386937"/>
                  <a:pt x="3069002" y="4386937"/>
                </a:cubicBezTo>
                <a:cubicBezTo>
                  <a:pt x="3066442" y="4386937"/>
                  <a:pt x="3063892" y="4386273"/>
                  <a:pt x="3061601" y="4384956"/>
                </a:cubicBezTo>
                <a:lnTo>
                  <a:pt x="2769735" y="4216442"/>
                </a:lnTo>
                <a:cubicBezTo>
                  <a:pt x="2765153" y="4213796"/>
                  <a:pt x="2762335" y="4208912"/>
                  <a:pt x="2762335" y="4203621"/>
                </a:cubicBezTo>
                <a:close/>
                <a:moveTo>
                  <a:pt x="2762335" y="7600950"/>
                </a:moveTo>
                <a:lnTo>
                  <a:pt x="2762335" y="7466606"/>
                </a:lnTo>
                <a:lnTo>
                  <a:pt x="2763639" y="7464347"/>
                </a:lnTo>
                <a:lnTo>
                  <a:pt x="2764316" y="7459205"/>
                </a:lnTo>
                <a:lnTo>
                  <a:pt x="2768431" y="7456044"/>
                </a:lnTo>
                <a:lnTo>
                  <a:pt x="2769737" y="7453785"/>
                </a:lnTo>
                <a:lnTo>
                  <a:pt x="2905055" y="7375655"/>
                </a:lnTo>
                <a:lnTo>
                  <a:pt x="2769737" y="7297527"/>
                </a:lnTo>
                <a:cubicBezTo>
                  <a:pt x="2765154" y="7294881"/>
                  <a:pt x="2762335" y="7289997"/>
                  <a:pt x="2762335" y="7284706"/>
                </a:cubicBezTo>
                <a:lnTo>
                  <a:pt x="2762335" y="6947692"/>
                </a:lnTo>
                <a:lnTo>
                  <a:pt x="2763639" y="6945434"/>
                </a:lnTo>
                <a:lnTo>
                  <a:pt x="2764316" y="6940291"/>
                </a:lnTo>
                <a:lnTo>
                  <a:pt x="2768431" y="6937131"/>
                </a:lnTo>
                <a:lnTo>
                  <a:pt x="2769737" y="6934871"/>
                </a:lnTo>
                <a:lnTo>
                  <a:pt x="2905055" y="6856743"/>
                </a:lnTo>
                <a:lnTo>
                  <a:pt x="2769737" y="6778614"/>
                </a:lnTo>
                <a:cubicBezTo>
                  <a:pt x="2765154" y="6775968"/>
                  <a:pt x="2762335" y="6771084"/>
                  <a:pt x="2762335" y="6765793"/>
                </a:cubicBezTo>
                <a:lnTo>
                  <a:pt x="2762335" y="6428779"/>
                </a:lnTo>
                <a:lnTo>
                  <a:pt x="2763639" y="6426519"/>
                </a:lnTo>
                <a:lnTo>
                  <a:pt x="2764316" y="6421377"/>
                </a:lnTo>
                <a:lnTo>
                  <a:pt x="2768431" y="6418217"/>
                </a:lnTo>
                <a:lnTo>
                  <a:pt x="2769737" y="6415957"/>
                </a:lnTo>
                <a:lnTo>
                  <a:pt x="3061601" y="6247443"/>
                </a:lnTo>
                <a:cubicBezTo>
                  <a:pt x="3066185" y="6244811"/>
                  <a:pt x="3071822" y="6244811"/>
                  <a:pt x="3076403" y="6247443"/>
                </a:cubicBezTo>
                <a:lnTo>
                  <a:pt x="3368268" y="6415957"/>
                </a:lnTo>
                <a:lnTo>
                  <a:pt x="3369572" y="6418217"/>
                </a:lnTo>
                <a:lnTo>
                  <a:pt x="3373687" y="6421377"/>
                </a:lnTo>
                <a:lnTo>
                  <a:pt x="3374364" y="6426516"/>
                </a:lnTo>
                <a:lnTo>
                  <a:pt x="3375669" y="6428779"/>
                </a:lnTo>
                <a:lnTo>
                  <a:pt x="3375669" y="6765793"/>
                </a:lnTo>
                <a:cubicBezTo>
                  <a:pt x="3375669" y="6771084"/>
                  <a:pt x="3372848" y="6775968"/>
                  <a:pt x="3368268" y="6778614"/>
                </a:cubicBezTo>
                <a:lnTo>
                  <a:pt x="3232950" y="6856743"/>
                </a:lnTo>
                <a:lnTo>
                  <a:pt x="3368268" y="6934871"/>
                </a:lnTo>
                <a:lnTo>
                  <a:pt x="3369572" y="6937131"/>
                </a:lnTo>
                <a:lnTo>
                  <a:pt x="3373687" y="6940292"/>
                </a:lnTo>
                <a:lnTo>
                  <a:pt x="3374364" y="6945431"/>
                </a:lnTo>
                <a:lnTo>
                  <a:pt x="3375669" y="6947692"/>
                </a:lnTo>
                <a:lnTo>
                  <a:pt x="3375669" y="7284706"/>
                </a:lnTo>
                <a:cubicBezTo>
                  <a:pt x="3375669" y="7289997"/>
                  <a:pt x="3372848" y="7294881"/>
                  <a:pt x="3368268" y="7297527"/>
                </a:cubicBezTo>
                <a:lnTo>
                  <a:pt x="3232950" y="7375655"/>
                </a:lnTo>
                <a:lnTo>
                  <a:pt x="3368268" y="7453785"/>
                </a:lnTo>
                <a:lnTo>
                  <a:pt x="3369572" y="7456044"/>
                </a:lnTo>
                <a:lnTo>
                  <a:pt x="3373687" y="7459206"/>
                </a:lnTo>
                <a:lnTo>
                  <a:pt x="3374364" y="7464345"/>
                </a:lnTo>
                <a:lnTo>
                  <a:pt x="3375669" y="7466606"/>
                </a:lnTo>
                <a:lnTo>
                  <a:pt x="3375669" y="7600950"/>
                </a:lnTo>
                <a:lnTo>
                  <a:pt x="3346065" y="7600950"/>
                </a:lnTo>
                <a:lnTo>
                  <a:pt x="3346065" y="7492245"/>
                </a:lnTo>
                <a:lnTo>
                  <a:pt x="3157773" y="7600950"/>
                </a:lnTo>
                <a:lnTo>
                  <a:pt x="3098556" y="7600950"/>
                </a:lnTo>
                <a:lnTo>
                  <a:pt x="3331265" y="7466602"/>
                </a:lnTo>
                <a:lnTo>
                  <a:pt x="3203349" y="7392746"/>
                </a:lnTo>
                <a:lnTo>
                  <a:pt x="3076403" y="7466042"/>
                </a:lnTo>
                <a:cubicBezTo>
                  <a:pt x="3074113" y="7467358"/>
                  <a:pt x="3071561" y="7468022"/>
                  <a:pt x="3069003" y="7468022"/>
                </a:cubicBezTo>
                <a:cubicBezTo>
                  <a:pt x="3066443" y="7468022"/>
                  <a:pt x="3063893" y="7467358"/>
                  <a:pt x="3061601" y="7466042"/>
                </a:cubicBezTo>
                <a:lnTo>
                  <a:pt x="2934656" y="7392746"/>
                </a:lnTo>
                <a:lnTo>
                  <a:pt x="2806740" y="7466602"/>
                </a:lnTo>
                <a:lnTo>
                  <a:pt x="3039449" y="7600950"/>
                </a:lnTo>
                <a:lnTo>
                  <a:pt x="2980232" y="7600950"/>
                </a:lnTo>
                <a:lnTo>
                  <a:pt x="2791939" y="7492245"/>
                </a:lnTo>
                <a:lnTo>
                  <a:pt x="2791939" y="7600950"/>
                </a:lnTo>
                <a:close/>
                <a:moveTo>
                  <a:pt x="2762333" y="6003623"/>
                </a:moveTo>
                <a:lnTo>
                  <a:pt x="2762333" y="5666609"/>
                </a:lnTo>
                <a:lnTo>
                  <a:pt x="2763637" y="5664350"/>
                </a:lnTo>
                <a:lnTo>
                  <a:pt x="2764313" y="5659208"/>
                </a:lnTo>
                <a:lnTo>
                  <a:pt x="2768430" y="5656047"/>
                </a:lnTo>
                <a:lnTo>
                  <a:pt x="2769734" y="5653788"/>
                </a:lnTo>
                <a:lnTo>
                  <a:pt x="2905052" y="5575658"/>
                </a:lnTo>
                <a:lnTo>
                  <a:pt x="2769734" y="5497530"/>
                </a:lnTo>
                <a:cubicBezTo>
                  <a:pt x="2765152" y="5494885"/>
                  <a:pt x="2762333" y="5490001"/>
                  <a:pt x="2762333" y="5484709"/>
                </a:cubicBezTo>
                <a:lnTo>
                  <a:pt x="2762333" y="5147695"/>
                </a:lnTo>
                <a:lnTo>
                  <a:pt x="2763637" y="5145437"/>
                </a:lnTo>
                <a:lnTo>
                  <a:pt x="2764313" y="5140294"/>
                </a:lnTo>
                <a:lnTo>
                  <a:pt x="2768430" y="5137134"/>
                </a:lnTo>
                <a:lnTo>
                  <a:pt x="2769734" y="5134874"/>
                </a:lnTo>
                <a:lnTo>
                  <a:pt x="2905052" y="5056746"/>
                </a:lnTo>
                <a:lnTo>
                  <a:pt x="2769734" y="4978617"/>
                </a:lnTo>
                <a:cubicBezTo>
                  <a:pt x="2765152" y="4975971"/>
                  <a:pt x="2762333" y="4971087"/>
                  <a:pt x="2762333" y="4965796"/>
                </a:cubicBezTo>
                <a:lnTo>
                  <a:pt x="2762333" y="4628782"/>
                </a:lnTo>
                <a:lnTo>
                  <a:pt x="2763637" y="4626523"/>
                </a:lnTo>
                <a:lnTo>
                  <a:pt x="2764313" y="4621380"/>
                </a:lnTo>
                <a:lnTo>
                  <a:pt x="2768430" y="4618220"/>
                </a:lnTo>
                <a:lnTo>
                  <a:pt x="2769734" y="4615960"/>
                </a:lnTo>
                <a:lnTo>
                  <a:pt x="3061599" y="4447445"/>
                </a:lnTo>
                <a:cubicBezTo>
                  <a:pt x="3066182" y="4444814"/>
                  <a:pt x="3071819" y="4444814"/>
                  <a:pt x="3076400" y="4447445"/>
                </a:cubicBezTo>
                <a:lnTo>
                  <a:pt x="3368266" y="4615960"/>
                </a:lnTo>
                <a:lnTo>
                  <a:pt x="3369571" y="4618220"/>
                </a:lnTo>
                <a:lnTo>
                  <a:pt x="3373686" y="4621382"/>
                </a:lnTo>
                <a:lnTo>
                  <a:pt x="3374362" y="4626521"/>
                </a:lnTo>
                <a:lnTo>
                  <a:pt x="3375667" y="4628782"/>
                </a:lnTo>
                <a:lnTo>
                  <a:pt x="3375667" y="4965796"/>
                </a:lnTo>
                <a:cubicBezTo>
                  <a:pt x="3375667" y="4971087"/>
                  <a:pt x="3372847" y="4975971"/>
                  <a:pt x="3368266" y="4978617"/>
                </a:cubicBezTo>
                <a:lnTo>
                  <a:pt x="3232948" y="5056746"/>
                </a:lnTo>
                <a:lnTo>
                  <a:pt x="3368266" y="5134874"/>
                </a:lnTo>
                <a:lnTo>
                  <a:pt x="3369571" y="5137134"/>
                </a:lnTo>
                <a:lnTo>
                  <a:pt x="3373686" y="5140295"/>
                </a:lnTo>
                <a:lnTo>
                  <a:pt x="3374362" y="5145434"/>
                </a:lnTo>
                <a:lnTo>
                  <a:pt x="3375667" y="5147695"/>
                </a:lnTo>
                <a:lnTo>
                  <a:pt x="3375667" y="5484709"/>
                </a:lnTo>
                <a:cubicBezTo>
                  <a:pt x="3375667" y="5490001"/>
                  <a:pt x="3372847" y="5494885"/>
                  <a:pt x="3368266" y="5497530"/>
                </a:cubicBezTo>
                <a:lnTo>
                  <a:pt x="3232948" y="5575658"/>
                </a:lnTo>
                <a:lnTo>
                  <a:pt x="3368266" y="5653788"/>
                </a:lnTo>
                <a:lnTo>
                  <a:pt x="3369571" y="5656047"/>
                </a:lnTo>
                <a:lnTo>
                  <a:pt x="3373686" y="5659209"/>
                </a:lnTo>
                <a:lnTo>
                  <a:pt x="3374362" y="5664348"/>
                </a:lnTo>
                <a:lnTo>
                  <a:pt x="3375667" y="5666609"/>
                </a:lnTo>
                <a:lnTo>
                  <a:pt x="3375667" y="6003623"/>
                </a:lnTo>
                <a:cubicBezTo>
                  <a:pt x="3375667" y="6008914"/>
                  <a:pt x="3372847" y="6013798"/>
                  <a:pt x="3368266" y="6016444"/>
                </a:cubicBezTo>
                <a:lnTo>
                  <a:pt x="3076400" y="6184958"/>
                </a:lnTo>
                <a:cubicBezTo>
                  <a:pt x="3074110" y="6186275"/>
                  <a:pt x="3071559" y="6186939"/>
                  <a:pt x="3069000" y="6186939"/>
                </a:cubicBezTo>
                <a:cubicBezTo>
                  <a:pt x="3066440" y="6186939"/>
                  <a:pt x="3063890" y="6186275"/>
                  <a:pt x="3061599" y="6184958"/>
                </a:cubicBezTo>
                <a:lnTo>
                  <a:pt x="2769734" y="6016444"/>
                </a:lnTo>
                <a:cubicBezTo>
                  <a:pt x="2765152" y="6013798"/>
                  <a:pt x="2762333" y="6008914"/>
                  <a:pt x="2762333" y="6003623"/>
                </a:cubicBezTo>
                <a:close/>
                <a:moveTo>
                  <a:pt x="2363807" y="1370632"/>
                </a:moveTo>
                <a:lnTo>
                  <a:pt x="2483352" y="1439655"/>
                </a:lnTo>
                <a:lnTo>
                  <a:pt x="2626068" y="1357254"/>
                </a:lnTo>
                <a:lnTo>
                  <a:pt x="2626069" y="1054422"/>
                </a:lnTo>
                <a:lnTo>
                  <a:pt x="2363807" y="1205831"/>
                </a:lnTo>
                <a:close/>
                <a:moveTo>
                  <a:pt x="2363807" y="1508679"/>
                </a:moveTo>
                <a:lnTo>
                  <a:pt x="2453753" y="1456745"/>
                </a:lnTo>
                <a:lnTo>
                  <a:pt x="2363807" y="1404812"/>
                </a:lnTo>
                <a:close/>
                <a:moveTo>
                  <a:pt x="2363807" y="1889546"/>
                </a:moveTo>
                <a:lnTo>
                  <a:pt x="2483352" y="1958569"/>
                </a:lnTo>
                <a:lnTo>
                  <a:pt x="2626068" y="1876168"/>
                </a:lnTo>
                <a:lnTo>
                  <a:pt x="2626069" y="1573335"/>
                </a:lnTo>
                <a:lnTo>
                  <a:pt x="2363807" y="1724744"/>
                </a:lnTo>
                <a:close/>
                <a:moveTo>
                  <a:pt x="2363807" y="2027593"/>
                </a:moveTo>
                <a:lnTo>
                  <a:pt x="2453753" y="1975659"/>
                </a:lnTo>
                <a:lnTo>
                  <a:pt x="2363807" y="1923726"/>
                </a:lnTo>
                <a:close/>
                <a:moveTo>
                  <a:pt x="2363806" y="2546506"/>
                </a:moveTo>
                <a:lnTo>
                  <a:pt x="2626068" y="2395081"/>
                </a:lnTo>
                <a:lnTo>
                  <a:pt x="2626069" y="2092249"/>
                </a:lnTo>
                <a:lnTo>
                  <a:pt x="2363806" y="2243658"/>
                </a:lnTo>
                <a:close/>
                <a:moveTo>
                  <a:pt x="2363806" y="4970626"/>
                </a:moveTo>
                <a:lnTo>
                  <a:pt x="2483352" y="5039649"/>
                </a:lnTo>
                <a:lnTo>
                  <a:pt x="2626067" y="4957249"/>
                </a:lnTo>
                <a:lnTo>
                  <a:pt x="2626067" y="4654416"/>
                </a:lnTo>
                <a:lnTo>
                  <a:pt x="2363806" y="4805825"/>
                </a:lnTo>
                <a:close/>
                <a:moveTo>
                  <a:pt x="2363806" y="5108673"/>
                </a:moveTo>
                <a:lnTo>
                  <a:pt x="2453751" y="5056740"/>
                </a:lnTo>
                <a:lnTo>
                  <a:pt x="2363806" y="5004807"/>
                </a:lnTo>
                <a:close/>
                <a:moveTo>
                  <a:pt x="2363806" y="5489540"/>
                </a:moveTo>
                <a:lnTo>
                  <a:pt x="2483352" y="5558564"/>
                </a:lnTo>
                <a:lnTo>
                  <a:pt x="2626067" y="5476162"/>
                </a:lnTo>
                <a:lnTo>
                  <a:pt x="2626067" y="5173330"/>
                </a:lnTo>
                <a:lnTo>
                  <a:pt x="2363806" y="5324738"/>
                </a:lnTo>
                <a:close/>
                <a:moveTo>
                  <a:pt x="2363806" y="5627587"/>
                </a:moveTo>
                <a:lnTo>
                  <a:pt x="2453751" y="5575654"/>
                </a:lnTo>
                <a:lnTo>
                  <a:pt x="2363806" y="5523721"/>
                </a:lnTo>
                <a:close/>
                <a:moveTo>
                  <a:pt x="2363805" y="6146500"/>
                </a:moveTo>
                <a:lnTo>
                  <a:pt x="2626067" y="5995076"/>
                </a:lnTo>
                <a:lnTo>
                  <a:pt x="2626067" y="5692243"/>
                </a:lnTo>
                <a:lnTo>
                  <a:pt x="2363805" y="5843653"/>
                </a:lnTo>
                <a:close/>
                <a:moveTo>
                  <a:pt x="2363804" y="227592"/>
                </a:moveTo>
                <a:lnTo>
                  <a:pt x="2453749" y="175658"/>
                </a:lnTo>
                <a:lnTo>
                  <a:pt x="2363804" y="123726"/>
                </a:lnTo>
                <a:close/>
                <a:moveTo>
                  <a:pt x="2363804" y="6770628"/>
                </a:moveTo>
                <a:lnTo>
                  <a:pt x="2483350" y="6839652"/>
                </a:lnTo>
                <a:lnTo>
                  <a:pt x="2626066" y="6757251"/>
                </a:lnTo>
                <a:lnTo>
                  <a:pt x="2626067" y="6454417"/>
                </a:lnTo>
                <a:lnTo>
                  <a:pt x="2363804" y="6605827"/>
                </a:lnTo>
                <a:close/>
                <a:moveTo>
                  <a:pt x="2363804" y="6908675"/>
                </a:moveTo>
                <a:lnTo>
                  <a:pt x="2453751" y="6856742"/>
                </a:lnTo>
                <a:lnTo>
                  <a:pt x="2363804" y="6804809"/>
                </a:lnTo>
                <a:close/>
                <a:moveTo>
                  <a:pt x="2363804" y="7289542"/>
                </a:moveTo>
                <a:lnTo>
                  <a:pt x="2483350" y="7358565"/>
                </a:lnTo>
                <a:lnTo>
                  <a:pt x="2626066" y="7276164"/>
                </a:lnTo>
                <a:lnTo>
                  <a:pt x="2626067" y="6973331"/>
                </a:lnTo>
                <a:lnTo>
                  <a:pt x="2363804" y="7124741"/>
                </a:lnTo>
                <a:close/>
                <a:moveTo>
                  <a:pt x="2363804" y="7427589"/>
                </a:moveTo>
                <a:lnTo>
                  <a:pt x="2453751" y="7375655"/>
                </a:lnTo>
                <a:lnTo>
                  <a:pt x="2363804" y="7323722"/>
                </a:lnTo>
                <a:close/>
                <a:moveTo>
                  <a:pt x="2363803" y="746506"/>
                </a:moveTo>
                <a:lnTo>
                  <a:pt x="2626065" y="595081"/>
                </a:lnTo>
                <a:lnTo>
                  <a:pt x="2626066" y="292248"/>
                </a:lnTo>
                <a:lnTo>
                  <a:pt x="2363803" y="443657"/>
                </a:lnTo>
                <a:close/>
                <a:moveTo>
                  <a:pt x="2363803" y="3170632"/>
                </a:moveTo>
                <a:lnTo>
                  <a:pt x="2483349" y="3239655"/>
                </a:lnTo>
                <a:lnTo>
                  <a:pt x="2626065" y="3157254"/>
                </a:lnTo>
                <a:lnTo>
                  <a:pt x="2626066" y="2854422"/>
                </a:lnTo>
                <a:lnTo>
                  <a:pt x="2363803" y="3005831"/>
                </a:lnTo>
                <a:close/>
                <a:moveTo>
                  <a:pt x="2363803" y="3308679"/>
                </a:moveTo>
                <a:lnTo>
                  <a:pt x="2453749" y="3256745"/>
                </a:lnTo>
                <a:lnTo>
                  <a:pt x="2363803" y="3204812"/>
                </a:lnTo>
                <a:close/>
                <a:moveTo>
                  <a:pt x="2363803" y="3689543"/>
                </a:moveTo>
                <a:lnTo>
                  <a:pt x="2483349" y="3758567"/>
                </a:lnTo>
                <a:lnTo>
                  <a:pt x="2626065" y="3676166"/>
                </a:lnTo>
                <a:lnTo>
                  <a:pt x="2626066" y="3373335"/>
                </a:lnTo>
                <a:lnTo>
                  <a:pt x="2363803" y="3524742"/>
                </a:lnTo>
                <a:close/>
                <a:moveTo>
                  <a:pt x="2363803" y="3827591"/>
                </a:moveTo>
                <a:lnTo>
                  <a:pt x="2453749" y="3775656"/>
                </a:lnTo>
                <a:lnTo>
                  <a:pt x="2363803" y="3723724"/>
                </a:lnTo>
                <a:close/>
                <a:moveTo>
                  <a:pt x="2363802" y="4346504"/>
                </a:moveTo>
                <a:lnTo>
                  <a:pt x="2626065" y="4195079"/>
                </a:lnTo>
                <a:lnTo>
                  <a:pt x="2626065" y="3892248"/>
                </a:lnTo>
                <a:lnTo>
                  <a:pt x="2363802" y="4043656"/>
                </a:lnTo>
                <a:close/>
                <a:moveTo>
                  <a:pt x="2244258" y="1456746"/>
                </a:moveTo>
                <a:lnTo>
                  <a:pt x="2334201" y="1508678"/>
                </a:lnTo>
                <a:lnTo>
                  <a:pt x="2334203" y="1404813"/>
                </a:lnTo>
                <a:close/>
                <a:moveTo>
                  <a:pt x="2244258" y="1975660"/>
                </a:moveTo>
                <a:lnTo>
                  <a:pt x="2334201" y="2027592"/>
                </a:lnTo>
                <a:lnTo>
                  <a:pt x="2334203" y="1923727"/>
                </a:lnTo>
                <a:close/>
                <a:moveTo>
                  <a:pt x="2244256" y="5056740"/>
                </a:moveTo>
                <a:lnTo>
                  <a:pt x="2334201" y="5108672"/>
                </a:lnTo>
                <a:lnTo>
                  <a:pt x="2334201" y="5004808"/>
                </a:lnTo>
                <a:close/>
                <a:moveTo>
                  <a:pt x="2244256" y="5575655"/>
                </a:moveTo>
                <a:lnTo>
                  <a:pt x="2334201" y="5627587"/>
                </a:lnTo>
                <a:lnTo>
                  <a:pt x="2334201" y="5523722"/>
                </a:lnTo>
                <a:close/>
                <a:moveTo>
                  <a:pt x="2244256" y="6856743"/>
                </a:moveTo>
                <a:lnTo>
                  <a:pt x="2334200" y="6908675"/>
                </a:lnTo>
                <a:lnTo>
                  <a:pt x="2334201" y="6804810"/>
                </a:lnTo>
                <a:close/>
                <a:moveTo>
                  <a:pt x="2244256" y="7375656"/>
                </a:moveTo>
                <a:lnTo>
                  <a:pt x="2334200" y="7427588"/>
                </a:lnTo>
                <a:lnTo>
                  <a:pt x="2334201" y="7323723"/>
                </a:lnTo>
                <a:close/>
                <a:moveTo>
                  <a:pt x="2244255" y="175659"/>
                </a:moveTo>
                <a:lnTo>
                  <a:pt x="2334199" y="227591"/>
                </a:lnTo>
                <a:lnTo>
                  <a:pt x="2334199" y="123726"/>
                </a:lnTo>
                <a:close/>
                <a:moveTo>
                  <a:pt x="2244254" y="3256746"/>
                </a:moveTo>
                <a:lnTo>
                  <a:pt x="2334198" y="3308678"/>
                </a:lnTo>
                <a:lnTo>
                  <a:pt x="2334199" y="3204813"/>
                </a:lnTo>
                <a:close/>
                <a:moveTo>
                  <a:pt x="2244254" y="3775658"/>
                </a:moveTo>
                <a:lnTo>
                  <a:pt x="2334198" y="3827590"/>
                </a:lnTo>
                <a:lnTo>
                  <a:pt x="2334199" y="3723724"/>
                </a:lnTo>
                <a:close/>
                <a:moveTo>
                  <a:pt x="2086743" y="1028778"/>
                </a:moveTo>
                <a:lnTo>
                  <a:pt x="2349005" y="1180188"/>
                </a:lnTo>
                <a:lnTo>
                  <a:pt x="2611268" y="1028778"/>
                </a:lnTo>
                <a:lnTo>
                  <a:pt x="2349006" y="877353"/>
                </a:lnTo>
                <a:close/>
                <a:moveTo>
                  <a:pt x="2086743" y="1547692"/>
                </a:moveTo>
                <a:lnTo>
                  <a:pt x="2349005" y="1699102"/>
                </a:lnTo>
                <a:lnTo>
                  <a:pt x="2611268" y="1547692"/>
                </a:lnTo>
                <a:lnTo>
                  <a:pt x="2483352" y="1473836"/>
                </a:lnTo>
                <a:lnTo>
                  <a:pt x="2356406" y="1547132"/>
                </a:lnTo>
                <a:cubicBezTo>
                  <a:pt x="2354113" y="1548448"/>
                  <a:pt x="2351564" y="1549112"/>
                  <a:pt x="2349006" y="1549112"/>
                </a:cubicBezTo>
                <a:cubicBezTo>
                  <a:pt x="2346445" y="1549112"/>
                  <a:pt x="2343895" y="1548448"/>
                  <a:pt x="2341604" y="1547132"/>
                </a:cubicBezTo>
                <a:lnTo>
                  <a:pt x="2214658" y="1473836"/>
                </a:lnTo>
                <a:close/>
                <a:moveTo>
                  <a:pt x="2086743" y="2066605"/>
                </a:moveTo>
                <a:lnTo>
                  <a:pt x="2349005" y="2218015"/>
                </a:lnTo>
                <a:lnTo>
                  <a:pt x="2611268" y="2066605"/>
                </a:lnTo>
                <a:lnTo>
                  <a:pt x="2483352" y="1992750"/>
                </a:lnTo>
                <a:lnTo>
                  <a:pt x="2356406" y="2066045"/>
                </a:lnTo>
                <a:cubicBezTo>
                  <a:pt x="2354113" y="2067362"/>
                  <a:pt x="2351564" y="2068026"/>
                  <a:pt x="2349006" y="2068026"/>
                </a:cubicBezTo>
                <a:cubicBezTo>
                  <a:pt x="2346445" y="2068026"/>
                  <a:pt x="2343895" y="2067362"/>
                  <a:pt x="2341604" y="2066045"/>
                </a:cubicBezTo>
                <a:lnTo>
                  <a:pt x="2214658" y="1992750"/>
                </a:lnTo>
                <a:close/>
                <a:moveTo>
                  <a:pt x="2086742" y="4628772"/>
                </a:moveTo>
                <a:lnTo>
                  <a:pt x="2349002" y="4780183"/>
                </a:lnTo>
                <a:lnTo>
                  <a:pt x="2611266" y="4628772"/>
                </a:lnTo>
                <a:lnTo>
                  <a:pt x="2349004" y="4477348"/>
                </a:lnTo>
                <a:close/>
                <a:moveTo>
                  <a:pt x="2086742" y="5147686"/>
                </a:moveTo>
                <a:lnTo>
                  <a:pt x="2349002" y="5299096"/>
                </a:lnTo>
                <a:lnTo>
                  <a:pt x="2611266" y="5147686"/>
                </a:lnTo>
                <a:lnTo>
                  <a:pt x="2483352" y="5073831"/>
                </a:lnTo>
                <a:lnTo>
                  <a:pt x="2356405" y="5147126"/>
                </a:lnTo>
                <a:cubicBezTo>
                  <a:pt x="2354112" y="5148443"/>
                  <a:pt x="2351562" y="5149107"/>
                  <a:pt x="2349004" y="5149107"/>
                </a:cubicBezTo>
                <a:cubicBezTo>
                  <a:pt x="2346443" y="5149107"/>
                  <a:pt x="2343893" y="5148443"/>
                  <a:pt x="2341602" y="5147126"/>
                </a:cubicBezTo>
                <a:lnTo>
                  <a:pt x="2214657" y="5073831"/>
                </a:lnTo>
                <a:close/>
                <a:moveTo>
                  <a:pt x="2086742" y="5666600"/>
                </a:moveTo>
                <a:lnTo>
                  <a:pt x="2349002" y="5818011"/>
                </a:lnTo>
                <a:lnTo>
                  <a:pt x="2611266" y="5666600"/>
                </a:lnTo>
                <a:lnTo>
                  <a:pt x="2483352" y="5592745"/>
                </a:lnTo>
                <a:lnTo>
                  <a:pt x="2356405" y="5666040"/>
                </a:lnTo>
                <a:cubicBezTo>
                  <a:pt x="2354112" y="5667356"/>
                  <a:pt x="2351562" y="5668021"/>
                  <a:pt x="2349004" y="5668021"/>
                </a:cubicBezTo>
                <a:cubicBezTo>
                  <a:pt x="2346443" y="5668021"/>
                  <a:pt x="2343893" y="5667356"/>
                  <a:pt x="2341602" y="5666040"/>
                </a:cubicBezTo>
                <a:lnTo>
                  <a:pt x="2214657" y="5592745"/>
                </a:lnTo>
                <a:close/>
                <a:moveTo>
                  <a:pt x="2086741" y="6428775"/>
                </a:moveTo>
                <a:lnTo>
                  <a:pt x="2349002" y="6580185"/>
                </a:lnTo>
                <a:lnTo>
                  <a:pt x="2611265" y="6428775"/>
                </a:lnTo>
                <a:lnTo>
                  <a:pt x="2349002" y="6277349"/>
                </a:lnTo>
                <a:close/>
                <a:moveTo>
                  <a:pt x="2086741" y="6947688"/>
                </a:moveTo>
                <a:lnTo>
                  <a:pt x="2349002" y="7099098"/>
                </a:lnTo>
                <a:lnTo>
                  <a:pt x="2611265" y="6947688"/>
                </a:lnTo>
                <a:lnTo>
                  <a:pt x="2483350" y="6873833"/>
                </a:lnTo>
                <a:lnTo>
                  <a:pt x="2356403" y="6947128"/>
                </a:lnTo>
                <a:cubicBezTo>
                  <a:pt x="2354112" y="6948444"/>
                  <a:pt x="2351561" y="6949108"/>
                  <a:pt x="2349002" y="6949108"/>
                </a:cubicBezTo>
                <a:cubicBezTo>
                  <a:pt x="2346443" y="6949108"/>
                  <a:pt x="2343893" y="6948444"/>
                  <a:pt x="2341602" y="6947128"/>
                </a:cubicBezTo>
                <a:lnTo>
                  <a:pt x="2214656" y="6873833"/>
                </a:lnTo>
                <a:close/>
                <a:moveTo>
                  <a:pt x="2086740" y="266605"/>
                </a:moveTo>
                <a:lnTo>
                  <a:pt x="2349001" y="418015"/>
                </a:lnTo>
                <a:lnTo>
                  <a:pt x="2611265" y="266605"/>
                </a:lnTo>
                <a:lnTo>
                  <a:pt x="2483349" y="192749"/>
                </a:lnTo>
                <a:lnTo>
                  <a:pt x="2356402" y="266045"/>
                </a:lnTo>
                <a:cubicBezTo>
                  <a:pt x="2354112" y="267361"/>
                  <a:pt x="2351561" y="268025"/>
                  <a:pt x="2349002" y="268025"/>
                </a:cubicBezTo>
                <a:cubicBezTo>
                  <a:pt x="2346442" y="268025"/>
                  <a:pt x="2343891" y="267361"/>
                  <a:pt x="2341601" y="266045"/>
                </a:cubicBezTo>
                <a:lnTo>
                  <a:pt x="2214655" y="192749"/>
                </a:lnTo>
                <a:close/>
                <a:moveTo>
                  <a:pt x="2086739" y="2828778"/>
                </a:moveTo>
                <a:lnTo>
                  <a:pt x="2349001" y="2980188"/>
                </a:lnTo>
                <a:lnTo>
                  <a:pt x="2611264" y="2828778"/>
                </a:lnTo>
                <a:lnTo>
                  <a:pt x="2349002" y="2677353"/>
                </a:lnTo>
                <a:close/>
                <a:moveTo>
                  <a:pt x="2086739" y="3347692"/>
                </a:moveTo>
                <a:lnTo>
                  <a:pt x="2349001" y="3499102"/>
                </a:lnTo>
                <a:lnTo>
                  <a:pt x="2611264" y="3347692"/>
                </a:lnTo>
                <a:lnTo>
                  <a:pt x="2483349" y="3273836"/>
                </a:lnTo>
                <a:lnTo>
                  <a:pt x="2356402" y="3347132"/>
                </a:lnTo>
                <a:cubicBezTo>
                  <a:pt x="2354110" y="3348448"/>
                  <a:pt x="2351560" y="3349112"/>
                  <a:pt x="2349002" y="3349112"/>
                </a:cubicBezTo>
                <a:cubicBezTo>
                  <a:pt x="2346442" y="3349112"/>
                  <a:pt x="2343891" y="3348448"/>
                  <a:pt x="2341600" y="3347132"/>
                </a:cubicBezTo>
                <a:lnTo>
                  <a:pt x="2214655" y="3273836"/>
                </a:lnTo>
                <a:close/>
                <a:moveTo>
                  <a:pt x="2086739" y="3866604"/>
                </a:moveTo>
                <a:lnTo>
                  <a:pt x="2349001" y="4018013"/>
                </a:lnTo>
                <a:lnTo>
                  <a:pt x="2611264" y="3866604"/>
                </a:lnTo>
                <a:lnTo>
                  <a:pt x="2483349" y="3792747"/>
                </a:lnTo>
                <a:lnTo>
                  <a:pt x="2356401" y="3866043"/>
                </a:lnTo>
                <a:cubicBezTo>
                  <a:pt x="2354110" y="3867360"/>
                  <a:pt x="2351560" y="3868023"/>
                  <a:pt x="2349001" y="3868023"/>
                </a:cubicBezTo>
                <a:cubicBezTo>
                  <a:pt x="2346442" y="3868023"/>
                  <a:pt x="2343891" y="3867360"/>
                  <a:pt x="2341600" y="3866043"/>
                </a:cubicBezTo>
                <a:lnTo>
                  <a:pt x="2214655" y="3792747"/>
                </a:lnTo>
                <a:close/>
                <a:moveTo>
                  <a:pt x="2071942" y="1357254"/>
                </a:moveTo>
                <a:lnTo>
                  <a:pt x="2214657" y="1439655"/>
                </a:lnTo>
                <a:lnTo>
                  <a:pt x="2334203" y="1370633"/>
                </a:lnTo>
                <a:lnTo>
                  <a:pt x="2334203" y="1205830"/>
                </a:lnTo>
                <a:lnTo>
                  <a:pt x="2071942" y="1054422"/>
                </a:lnTo>
                <a:close/>
                <a:moveTo>
                  <a:pt x="2071942" y="1876168"/>
                </a:moveTo>
                <a:lnTo>
                  <a:pt x="2214657" y="1958569"/>
                </a:lnTo>
                <a:lnTo>
                  <a:pt x="2334203" y="1889546"/>
                </a:lnTo>
                <a:lnTo>
                  <a:pt x="2334203" y="1724743"/>
                </a:lnTo>
                <a:lnTo>
                  <a:pt x="2071942" y="1573335"/>
                </a:lnTo>
                <a:close/>
                <a:moveTo>
                  <a:pt x="2071941" y="2395081"/>
                </a:moveTo>
                <a:lnTo>
                  <a:pt x="2334201" y="2546505"/>
                </a:lnTo>
                <a:lnTo>
                  <a:pt x="2334203" y="2243657"/>
                </a:lnTo>
                <a:lnTo>
                  <a:pt x="2071942" y="2092249"/>
                </a:lnTo>
                <a:close/>
                <a:moveTo>
                  <a:pt x="2071941" y="4957249"/>
                </a:moveTo>
                <a:lnTo>
                  <a:pt x="2214656" y="5039649"/>
                </a:lnTo>
                <a:lnTo>
                  <a:pt x="2334201" y="4970627"/>
                </a:lnTo>
                <a:lnTo>
                  <a:pt x="2334201" y="4805823"/>
                </a:lnTo>
                <a:lnTo>
                  <a:pt x="2071941" y="4654416"/>
                </a:lnTo>
                <a:close/>
                <a:moveTo>
                  <a:pt x="2071941" y="5476162"/>
                </a:moveTo>
                <a:lnTo>
                  <a:pt x="2214656" y="5558564"/>
                </a:lnTo>
                <a:lnTo>
                  <a:pt x="2334201" y="5489540"/>
                </a:lnTo>
                <a:lnTo>
                  <a:pt x="2334201" y="5324737"/>
                </a:lnTo>
                <a:lnTo>
                  <a:pt x="2071941" y="5173330"/>
                </a:lnTo>
                <a:close/>
                <a:moveTo>
                  <a:pt x="2071940" y="5995076"/>
                </a:moveTo>
                <a:lnTo>
                  <a:pt x="2334201" y="6146500"/>
                </a:lnTo>
                <a:lnTo>
                  <a:pt x="2334201" y="5843652"/>
                </a:lnTo>
                <a:lnTo>
                  <a:pt x="2071941" y="5692243"/>
                </a:lnTo>
                <a:close/>
                <a:moveTo>
                  <a:pt x="2071940" y="6757251"/>
                </a:moveTo>
                <a:lnTo>
                  <a:pt x="2214655" y="6839652"/>
                </a:lnTo>
                <a:lnTo>
                  <a:pt x="2334201" y="6770629"/>
                </a:lnTo>
                <a:lnTo>
                  <a:pt x="2334201" y="6605826"/>
                </a:lnTo>
                <a:lnTo>
                  <a:pt x="2071940" y="6454417"/>
                </a:lnTo>
                <a:close/>
                <a:moveTo>
                  <a:pt x="2071940" y="7276164"/>
                </a:moveTo>
                <a:lnTo>
                  <a:pt x="2214655" y="7358565"/>
                </a:lnTo>
                <a:lnTo>
                  <a:pt x="2334201" y="7289543"/>
                </a:lnTo>
                <a:lnTo>
                  <a:pt x="2334201" y="7124740"/>
                </a:lnTo>
                <a:lnTo>
                  <a:pt x="2071940" y="6973331"/>
                </a:lnTo>
                <a:close/>
                <a:moveTo>
                  <a:pt x="2071938" y="595081"/>
                </a:moveTo>
                <a:lnTo>
                  <a:pt x="2334199" y="746505"/>
                </a:lnTo>
                <a:lnTo>
                  <a:pt x="2334199" y="443657"/>
                </a:lnTo>
                <a:lnTo>
                  <a:pt x="2071939" y="292248"/>
                </a:lnTo>
                <a:close/>
                <a:moveTo>
                  <a:pt x="2071938" y="3157254"/>
                </a:moveTo>
                <a:lnTo>
                  <a:pt x="2214653" y="3239655"/>
                </a:lnTo>
                <a:lnTo>
                  <a:pt x="2334199" y="3170633"/>
                </a:lnTo>
                <a:lnTo>
                  <a:pt x="2334199" y="3005830"/>
                </a:lnTo>
                <a:lnTo>
                  <a:pt x="2071938" y="2854422"/>
                </a:lnTo>
                <a:close/>
                <a:moveTo>
                  <a:pt x="2071938" y="3676166"/>
                </a:moveTo>
                <a:lnTo>
                  <a:pt x="2214653" y="3758567"/>
                </a:lnTo>
                <a:lnTo>
                  <a:pt x="2334199" y="3689544"/>
                </a:lnTo>
                <a:lnTo>
                  <a:pt x="2334199" y="3524742"/>
                </a:lnTo>
                <a:lnTo>
                  <a:pt x="2071938" y="3373335"/>
                </a:lnTo>
                <a:close/>
                <a:moveTo>
                  <a:pt x="2071938" y="4195079"/>
                </a:moveTo>
                <a:lnTo>
                  <a:pt x="2334198" y="4346503"/>
                </a:lnTo>
                <a:lnTo>
                  <a:pt x="2334199" y="4043655"/>
                </a:lnTo>
                <a:lnTo>
                  <a:pt x="2071938" y="3892248"/>
                </a:lnTo>
                <a:close/>
                <a:moveTo>
                  <a:pt x="2042338" y="2403623"/>
                </a:moveTo>
                <a:lnTo>
                  <a:pt x="2042338" y="2066610"/>
                </a:lnTo>
                <a:lnTo>
                  <a:pt x="2043642" y="2064351"/>
                </a:lnTo>
                <a:lnTo>
                  <a:pt x="2044319" y="2059208"/>
                </a:lnTo>
                <a:lnTo>
                  <a:pt x="2048435" y="2056048"/>
                </a:lnTo>
                <a:lnTo>
                  <a:pt x="2049739" y="2053788"/>
                </a:lnTo>
                <a:lnTo>
                  <a:pt x="2185057" y="1975659"/>
                </a:lnTo>
                <a:lnTo>
                  <a:pt x="2049739" y="1897531"/>
                </a:lnTo>
                <a:cubicBezTo>
                  <a:pt x="2045157" y="1894885"/>
                  <a:pt x="2042339" y="1890001"/>
                  <a:pt x="2042339" y="1884710"/>
                </a:cubicBezTo>
                <a:lnTo>
                  <a:pt x="2042339" y="1547696"/>
                </a:lnTo>
                <a:lnTo>
                  <a:pt x="2043643" y="1545437"/>
                </a:lnTo>
                <a:lnTo>
                  <a:pt x="2044319" y="1540295"/>
                </a:lnTo>
                <a:lnTo>
                  <a:pt x="2048435" y="1537134"/>
                </a:lnTo>
                <a:lnTo>
                  <a:pt x="2049739" y="1534875"/>
                </a:lnTo>
                <a:lnTo>
                  <a:pt x="2185057" y="1456746"/>
                </a:lnTo>
                <a:lnTo>
                  <a:pt x="2049739" y="1378617"/>
                </a:lnTo>
                <a:cubicBezTo>
                  <a:pt x="2045157" y="1375971"/>
                  <a:pt x="2042339" y="1371087"/>
                  <a:pt x="2042339" y="1365796"/>
                </a:cubicBezTo>
                <a:lnTo>
                  <a:pt x="2042339" y="1028782"/>
                </a:lnTo>
                <a:lnTo>
                  <a:pt x="2043643" y="1026524"/>
                </a:lnTo>
                <a:lnTo>
                  <a:pt x="2044319" y="1021381"/>
                </a:lnTo>
                <a:lnTo>
                  <a:pt x="2048435" y="1018221"/>
                </a:lnTo>
                <a:lnTo>
                  <a:pt x="2049739" y="1015961"/>
                </a:lnTo>
                <a:lnTo>
                  <a:pt x="2341604" y="847446"/>
                </a:lnTo>
                <a:cubicBezTo>
                  <a:pt x="2346187" y="844815"/>
                  <a:pt x="2351824" y="844815"/>
                  <a:pt x="2356406" y="847446"/>
                </a:cubicBezTo>
                <a:lnTo>
                  <a:pt x="2648271" y="1015961"/>
                </a:lnTo>
                <a:lnTo>
                  <a:pt x="2649577" y="1018221"/>
                </a:lnTo>
                <a:lnTo>
                  <a:pt x="2653692" y="1021382"/>
                </a:lnTo>
                <a:lnTo>
                  <a:pt x="2654368" y="1026521"/>
                </a:lnTo>
                <a:lnTo>
                  <a:pt x="2655673" y="1028782"/>
                </a:lnTo>
                <a:lnTo>
                  <a:pt x="2655673" y="1365796"/>
                </a:lnTo>
                <a:cubicBezTo>
                  <a:pt x="2655673" y="1371087"/>
                  <a:pt x="2652852" y="1375971"/>
                  <a:pt x="2648271" y="1378617"/>
                </a:cubicBezTo>
                <a:lnTo>
                  <a:pt x="2512953" y="1456746"/>
                </a:lnTo>
                <a:lnTo>
                  <a:pt x="2648271" y="1534875"/>
                </a:lnTo>
                <a:lnTo>
                  <a:pt x="2649577" y="1537134"/>
                </a:lnTo>
                <a:lnTo>
                  <a:pt x="2653692" y="1540296"/>
                </a:lnTo>
                <a:lnTo>
                  <a:pt x="2654368" y="1545435"/>
                </a:lnTo>
                <a:lnTo>
                  <a:pt x="2655673" y="1547696"/>
                </a:lnTo>
                <a:lnTo>
                  <a:pt x="2655673" y="1884710"/>
                </a:lnTo>
                <a:cubicBezTo>
                  <a:pt x="2655673" y="1890001"/>
                  <a:pt x="2652852" y="1894885"/>
                  <a:pt x="2648271" y="1897531"/>
                </a:cubicBezTo>
                <a:lnTo>
                  <a:pt x="2512953" y="1975659"/>
                </a:lnTo>
                <a:lnTo>
                  <a:pt x="2648271" y="2053788"/>
                </a:lnTo>
                <a:lnTo>
                  <a:pt x="2649577" y="2056048"/>
                </a:lnTo>
                <a:lnTo>
                  <a:pt x="2653692" y="2059209"/>
                </a:lnTo>
                <a:lnTo>
                  <a:pt x="2654368" y="2064348"/>
                </a:lnTo>
                <a:lnTo>
                  <a:pt x="2655673" y="2066610"/>
                </a:lnTo>
                <a:lnTo>
                  <a:pt x="2655673" y="2403623"/>
                </a:lnTo>
                <a:cubicBezTo>
                  <a:pt x="2655673" y="2408914"/>
                  <a:pt x="2652852" y="2413798"/>
                  <a:pt x="2648271" y="2416444"/>
                </a:cubicBezTo>
                <a:lnTo>
                  <a:pt x="2356406" y="2584959"/>
                </a:lnTo>
                <a:cubicBezTo>
                  <a:pt x="2354113" y="2586275"/>
                  <a:pt x="2351564" y="2586939"/>
                  <a:pt x="2349006" y="2586939"/>
                </a:cubicBezTo>
                <a:cubicBezTo>
                  <a:pt x="2346445" y="2586939"/>
                  <a:pt x="2343895" y="2586275"/>
                  <a:pt x="2341604" y="2584959"/>
                </a:cubicBezTo>
                <a:lnTo>
                  <a:pt x="2049739" y="2416444"/>
                </a:lnTo>
                <a:cubicBezTo>
                  <a:pt x="2045157" y="2413798"/>
                  <a:pt x="2042338" y="2408914"/>
                  <a:pt x="2042338" y="2403623"/>
                </a:cubicBezTo>
                <a:close/>
                <a:moveTo>
                  <a:pt x="2042337" y="6003619"/>
                </a:moveTo>
                <a:lnTo>
                  <a:pt x="2042337" y="5666605"/>
                </a:lnTo>
                <a:lnTo>
                  <a:pt x="2043641" y="5664346"/>
                </a:lnTo>
                <a:lnTo>
                  <a:pt x="2044317" y="5659203"/>
                </a:lnTo>
                <a:lnTo>
                  <a:pt x="2048434" y="5656043"/>
                </a:lnTo>
                <a:lnTo>
                  <a:pt x="2049738" y="5653783"/>
                </a:lnTo>
                <a:lnTo>
                  <a:pt x="2185056" y="5575654"/>
                </a:lnTo>
                <a:lnTo>
                  <a:pt x="2049738" y="5497525"/>
                </a:lnTo>
                <a:cubicBezTo>
                  <a:pt x="2045156" y="5494879"/>
                  <a:pt x="2042337" y="5489995"/>
                  <a:pt x="2042337" y="5484704"/>
                </a:cubicBezTo>
                <a:lnTo>
                  <a:pt x="2042337" y="5147690"/>
                </a:lnTo>
                <a:lnTo>
                  <a:pt x="2043641" y="5145432"/>
                </a:lnTo>
                <a:lnTo>
                  <a:pt x="2044317" y="5140289"/>
                </a:lnTo>
                <a:lnTo>
                  <a:pt x="2048434" y="5137128"/>
                </a:lnTo>
                <a:lnTo>
                  <a:pt x="2049738" y="5134869"/>
                </a:lnTo>
                <a:lnTo>
                  <a:pt x="2185056" y="5056740"/>
                </a:lnTo>
                <a:lnTo>
                  <a:pt x="2049738" y="4978611"/>
                </a:lnTo>
                <a:cubicBezTo>
                  <a:pt x="2045156" y="4975965"/>
                  <a:pt x="2042337" y="4971082"/>
                  <a:pt x="2042337" y="4965790"/>
                </a:cubicBezTo>
                <a:lnTo>
                  <a:pt x="2042337" y="4628777"/>
                </a:lnTo>
                <a:lnTo>
                  <a:pt x="2043641" y="4626517"/>
                </a:lnTo>
                <a:lnTo>
                  <a:pt x="2044317" y="4621375"/>
                </a:lnTo>
                <a:lnTo>
                  <a:pt x="2048434" y="4618214"/>
                </a:lnTo>
                <a:lnTo>
                  <a:pt x="2049738" y="4615955"/>
                </a:lnTo>
                <a:lnTo>
                  <a:pt x="2341602" y="4447440"/>
                </a:lnTo>
                <a:cubicBezTo>
                  <a:pt x="2346186" y="4444810"/>
                  <a:pt x="2351823" y="4444810"/>
                  <a:pt x="2356405" y="4447440"/>
                </a:cubicBezTo>
                <a:lnTo>
                  <a:pt x="2648270" y="4615955"/>
                </a:lnTo>
                <a:lnTo>
                  <a:pt x="2649574" y="4618214"/>
                </a:lnTo>
                <a:lnTo>
                  <a:pt x="2653689" y="4621376"/>
                </a:lnTo>
                <a:lnTo>
                  <a:pt x="2654367" y="4626515"/>
                </a:lnTo>
                <a:lnTo>
                  <a:pt x="2655670" y="4628777"/>
                </a:lnTo>
                <a:lnTo>
                  <a:pt x="2655670" y="4965790"/>
                </a:lnTo>
                <a:cubicBezTo>
                  <a:pt x="2655670" y="4971082"/>
                  <a:pt x="2652852" y="4975965"/>
                  <a:pt x="2648270" y="4978611"/>
                </a:cubicBezTo>
                <a:lnTo>
                  <a:pt x="2512952" y="5056740"/>
                </a:lnTo>
                <a:lnTo>
                  <a:pt x="2648270" y="5134869"/>
                </a:lnTo>
                <a:lnTo>
                  <a:pt x="2649574" y="5137128"/>
                </a:lnTo>
                <a:lnTo>
                  <a:pt x="2653689" y="5140290"/>
                </a:lnTo>
                <a:lnTo>
                  <a:pt x="2654367" y="5145430"/>
                </a:lnTo>
                <a:lnTo>
                  <a:pt x="2655670" y="5147690"/>
                </a:lnTo>
                <a:lnTo>
                  <a:pt x="2655670" y="5484704"/>
                </a:lnTo>
                <a:cubicBezTo>
                  <a:pt x="2655670" y="5489995"/>
                  <a:pt x="2652852" y="5494879"/>
                  <a:pt x="2648270" y="5497525"/>
                </a:cubicBezTo>
                <a:lnTo>
                  <a:pt x="2512952" y="5575654"/>
                </a:lnTo>
                <a:lnTo>
                  <a:pt x="2648270" y="5653783"/>
                </a:lnTo>
                <a:lnTo>
                  <a:pt x="2649574" y="5656043"/>
                </a:lnTo>
                <a:lnTo>
                  <a:pt x="2653689" y="5659204"/>
                </a:lnTo>
                <a:lnTo>
                  <a:pt x="2654367" y="5664343"/>
                </a:lnTo>
                <a:lnTo>
                  <a:pt x="2655670" y="5666605"/>
                </a:lnTo>
                <a:lnTo>
                  <a:pt x="2655670" y="6003619"/>
                </a:lnTo>
                <a:cubicBezTo>
                  <a:pt x="2655670" y="6008909"/>
                  <a:pt x="2652852" y="6013793"/>
                  <a:pt x="2648270" y="6016440"/>
                </a:cubicBezTo>
                <a:lnTo>
                  <a:pt x="2356405" y="6184954"/>
                </a:lnTo>
                <a:cubicBezTo>
                  <a:pt x="2354112" y="6186270"/>
                  <a:pt x="2351562" y="6186933"/>
                  <a:pt x="2349004" y="6186933"/>
                </a:cubicBezTo>
                <a:cubicBezTo>
                  <a:pt x="2346443" y="6186933"/>
                  <a:pt x="2343893" y="6186270"/>
                  <a:pt x="2341602" y="6184954"/>
                </a:cubicBezTo>
                <a:lnTo>
                  <a:pt x="2049738" y="6016440"/>
                </a:lnTo>
                <a:cubicBezTo>
                  <a:pt x="2045156" y="6013793"/>
                  <a:pt x="2042337" y="6008909"/>
                  <a:pt x="2042337" y="6003619"/>
                </a:cubicBezTo>
                <a:close/>
                <a:moveTo>
                  <a:pt x="2042336" y="7600950"/>
                </a:moveTo>
                <a:lnTo>
                  <a:pt x="2042336" y="7466606"/>
                </a:lnTo>
                <a:lnTo>
                  <a:pt x="2043640" y="7464347"/>
                </a:lnTo>
                <a:lnTo>
                  <a:pt x="2044316" y="7459205"/>
                </a:lnTo>
                <a:lnTo>
                  <a:pt x="2048433" y="7456044"/>
                </a:lnTo>
                <a:lnTo>
                  <a:pt x="2049737" y="7453785"/>
                </a:lnTo>
                <a:lnTo>
                  <a:pt x="2185055" y="7375655"/>
                </a:lnTo>
                <a:lnTo>
                  <a:pt x="2049737" y="7297527"/>
                </a:lnTo>
                <a:cubicBezTo>
                  <a:pt x="2045155" y="7294881"/>
                  <a:pt x="2042336" y="7289997"/>
                  <a:pt x="2042336" y="7284706"/>
                </a:cubicBezTo>
                <a:lnTo>
                  <a:pt x="2042336" y="6947692"/>
                </a:lnTo>
                <a:lnTo>
                  <a:pt x="2043640" y="6945434"/>
                </a:lnTo>
                <a:lnTo>
                  <a:pt x="2044316" y="6940291"/>
                </a:lnTo>
                <a:lnTo>
                  <a:pt x="2048433" y="6937131"/>
                </a:lnTo>
                <a:lnTo>
                  <a:pt x="2049737" y="6934871"/>
                </a:lnTo>
                <a:lnTo>
                  <a:pt x="2185055" y="6856743"/>
                </a:lnTo>
                <a:lnTo>
                  <a:pt x="2049737" y="6778614"/>
                </a:lnTo>
                <a:cubicBezTo>
                  <a:pt x="2045155" y="6775968"/>
                  <a:pt x="2042336" y="6771084"/>
                  <a:pt x="2042336" y="6765793"/>
                </a:cubicBezTo>
                <a:lnTo>
                  <a:pt x="2042336" y="6428779"/>
                </a:lnTo>
                <a:lnTo>
                  <a:pt x="2043640" y="6426519"/>
                </a:lnTo>
                <a:lnTo>
                  <a:pt x="2044316" y="6421377"/>
                </a:lnTo>
                <a:lnTo>
                  <a:pt x="2048433" y="6418217"/>
                </a:lnTo>
                <a:lnTo>
                  <a:pt x="2049737" y="6415957"/>
                </a:lnTo>
                <a:lnTo>
                  <a:pt x="2341602" y="6247442"/>
                </a:lnTo>
                <a:cubicBezTo>
                  <a:pt x="2346184" y="6244811"/>
                  <a:pt x="2351822" y="6244811"/>
                  <a:pt x="2356403" y="6247442"/>
                </a:cubicBezTo>
                <a:lnTo>
                  <a:pt x="2648269" y="6415957"/>
                </a:lnTo>
                <a:lnTo>
                  <a:pt x="2649574" y="6418217"/>
                </a:lnTo>
                <a:lnTo>
                  <a:pt x="2653688" y="6421377"/>
                </a:lnTo>
                <a:lnTo>
                  <a:pt x="2654365" y="6426516"/>
                </a:lnTo>
                <a:lnTo>
                  <a:pt x="2655670" y="6428779"/>
                </a:lnTo>
                <a:lnTo>
                  <a:pt x="2655670" y="6765793"/>
                </a:lnTo>
                <a:cubicBezTo>
                  <a:pt x="2655670" y="6771084"/>
                  <a:pt x="2652851" y="6775968"/>
                  <a:pt x="2648269" y="6778614"/>
                </a:cubicBezTo>
                <a:lnTo>
                  <a:pt x="2512951" y="6856743"/>
                </a:lnTo>
                <a:lnTo>
                  <a:pt x="2648269" y="6934871"/>
                </a:lnTo>
                <a:lnTo>
                  <a:pt x="2649574" y="6937131"/>
                </a:lnTo>
                <a:lnTo>
                  <a:pt x="2653688" y="6940292"/>
                </a:lnTo>
                <a:lnTo>
                  <a:pt x="2654365" y="6945431"/>
                </a:lnTo>
                <a:lnTo>
                  <a:pt x="2655670" y="6947692"/>
                </a:lnTo>
                <a:lnTo>
                  <a:pt x="2655670" y="7284706"/>
                </a:lnTo>
                <a:cubicBezTo>
                  <a:pt x="2655670" y="7289997"/>
                  <a:pt x="2652851" y="7294881"/>
                  <a:pt x="2648269" y="7297527"/>
                </a:cubicBezTo>
                <a:lnTo>
                  <a:pt x="2512951" y="7375655"/>
                </a:lnTo>
                <a:lnTo>
                  <a:pt x="2648269" y="7453785"/>
                </a:lnTo>
                <a:lnTo>
                  <a:pt x="2649574" y="7456044"/>
                </a:lnTo>
                <a:lnTo>
                  <a:pt x="2653688" y="7459205"/>
                </a:lnTo>
                <a:lnTo>
                  <a:pt x="2654365" y="7464345"/>
                </a:lnTo>
                <a:lnTo>
                  <a:pt x="2655670" y="7466606"/>
                </a:lnTo>
                <a:lnTo>
                  <a:pt x="2655670" y="7600950"/>
                </a:lnTo>
                <a:lnTo>
                  <a:pt x="2626067" y="7600950"/>
                </a:lnTo>
                <a:lnTo>
                  <a:pt x="2626067" y="7492245"/>
                </a:lnTo>
                <a:lnTo>
                  <a:pt x="2437774" y="7600950"/>
                </a:lnTo>
                <a:lnTo>
                  <a:pt x="2378556" y="7600950"/>
                </a:lnTo>
                <a:lnTo>
                  <a:pt x="2611265" y="7466602"/>
                </a:lnTo>
                <a:lnTo>
                  <a:pt x="2483350" y="7392746"/>
                </a:lnTo>
                <a:lnTo>
                  <a:pt x="2356403" y="7466042"/>
                </a:lnTo>
                <a:cubicBezTo>
                  <a:pt x="2354112" y="7467358"/>
                  <a:pt x="2351561" y="7468022"/>
                  <a:pt x="2349002" y="7468022"/>
                </a:cubicBezTo>
                <a:cubicBezTo>
                  <a:pt x="2346443" y="7468022"/>
                  <a:pt x="2343893" y="7467358"/>
                  <a:pt x="2341602" y="7466042"/>
                </a:cubicBezTo>
                <a:lnTo>
                  <a:pt x="2214656" y="7392746"/>
                </a:lnTo>
                <a:lnTo>
                  <a:pt x="2086741" y="7466602"/>
                </a:lnTo>
                <a:lnTo>
                  <a:pt x="2319449" y="7600950"/>
                </a:lnTo>
                <a:lnTo>
                  <a:pt x="2260233" y="7600950"/>
                </a:lnTo>
                <a:lnTo>
                  <a:pt x="2071940" y="7492245"/>
                </a:lnTo>
                <a:lnTo>
                  <a:pt x="2071940" y="7600950"/>
                </a:lnTo>
                <a:close/>
                <a:moveTo>
                  <a:pt x="2042335" y="603623"/>
                </a:moveTo>
                <a:lnTo>
                  <a:pt x="2042335" y="266609"/>
                </a:lnTo>
                <a:lnTo>
                  <a:pt x="2043639" y="264350"/>
                </a:lnTo>
                <a:lnTo>
                  <a:pt x="2044315" y="259208"/>
                </a:lnTo>
                <a:lnTo>
                  <a:pt x="2048431" y="256048"/>
                </a:lnTo>
                <a:lnTo>
                  <a:pt x="2049736" y="253788"/>
                </a:lnTo>
                <a:lnTo>
                  <a:pt x="2185054" y="175658"/>
                </a:lnTo>
                <a:lnTo>
                  <a:pt x="2049736" y="97531"/>
                </a:lnTo>
                <a:cubicBezTo>
                  <a:pt x="2045154" y="94885"/>
                  <a:pt x="2042335" y="90001"/>
                  <a:pt x="2042335" y="84709"/>
                </a:cubicBezTo>
                <a:lnTo>
                  <a:pt x="2042335" y="0"/>
                </a:lnTo>
                <a:lnTo>
                  <a:pt x="2071939" y="0"/>
                </a:lnTo>
                <a:lnTo>
                  <a:pt x="2071939" y="76167"/>
                </a:lnTo>
                <a:lnTo>
                  <a:pt x="2214654" y="158568"/>
                </a:lnTo>
                <a:lnTo>
                  <a:pt x="2334199" y="89546"/>
                </a:lnTo>
                <a:lnTo>
                  <a:pt x="2334199" y="0"/>
                </a:lnTo>
                <a:lnTo>
                  <a:pt x="2363804" y="0"/>
                </a:lnTo>
                <a:lnTo>
                  <a:pt x="2363804" y="89545"/>
                </a:lnTo>
                <a:lnTo>
                  <a:pt x="2483349" y="158568"/>
                </a:lnTo>
                <a:lnTo>
                  <a:pt x="2626065" y="76167"/>
                </a:lnTo>
                <a:lnTo>
                  <a:pt x="2626066" y="0"/>
                </a:lnTo>
                <a:lnTo>
                  <a:pt x="2655669" y="0"/>
                </a:lnTo>
                <a:lnTo>
                  <a:pt x="2655669" y="84709"/>
                </a:lnTo>
                <a:cubicBezTo>
                  <a:pt x="2655669" y="90001"/>
                  <a:pt x="2652849" y="94885"/>
                  <a:pt x="2648268" y="97531"/>
                </a:cubicBezTo>
                <a:lnTo>
                  <a:pt x="2512950" y="175658"/>
                </a:lnTo>
                <a:lnTo>
                  <a:pt x="2648268" y="253788"/>
                </a:lnTo>
                <a:lnTo>
                  <a:pt x="2649572" y="256048"/>
                </a:lnTo>
                <a:lnTo>
                  <a:pt x="2653688" y="259209"/>
                </a:lnTo>
                <a:lnTo>
                  <a:pt x="2654365" y="264348"/>
                </a:lnTo>
                <a:lnTo>
                  <a:pt x="2655669" y="266609"/>
                </a:lnTo>
                <a:lnTo>
                  <a:pt x="2655669" y="603623"/>
                </a:lnTo>
                <a:cubicBezTo>
                  <a:pt x="2655669" y="608914"/>
                  <a:pt x="2652849" y="613798"/>
                  <a:pt x="2648268" y="616444"/>
                </a:cubicBezTo>
                <a:lnTo>
                  <a:pt x="2356402" y="784958"/>
                </a:lnTo>
                <a:cubicBezTo>
                  <a:pt x="2354112" y="786275"/>
                  <a:pt x="2351561" y="786939"/>
                  <a:pt x="2349002" y="786939"/>
                </a:cubicBezTo>
                <a:cubicBezTo>
                  <a:pt x="2346442" y="786939"/>
                  <a:pt x="2343891" y="786275"/>
                  <a:pt x="2341601" y="784958"/>
                </a:cubicBezTo>
                <a:lnTo>
                  <a:pt x="2049736" y="616444"/>
                </a:lnTo>
                <a:cubicBezTo>
                  <a:pt x="2045154" y="613798"/>
                  <a:pt x="2042335" y="608914"/>
                  <a:pt x="2042335" y="603623"/>
                </a:cubicBezTo>
                <a:close/>
                <a:moveTo>
                  <a:pt x="2042334" y="4203621"/>
                </a:moveTo>
                <a:lnTo>
                  <a:pt x="2042334" y="3866608"/>
                </a:lnTo>
                <a:lnTo>
                  <a:pt x="2043638" y="3864349"/>
                </a:lnTo>
                <a:lnTo>
                  <a:pt x="2044315" y="3859207"/>
                </a:lnTo>
                <a:lnTo>
                  <a:pt x="2048431" y="3856046"/>
                </a:lnTo>
                <a:lnTo>
                  <a:pt x="2049736" y="3853787"/>
                </a:lnTo>
                <a:lnTo>
                  <a:pt x="2185054" y="3775656"/>
                </a:lnTo>
                <a:lnTo>
                  <a:pt x="2049736" y="3697529"/>
                </a:lnTo>
                <a:cubicBezTo>
                  <a:pt x="2045153" y="3694883"/>
                  <a:pt x="2042334" y="3689999"/>
                  <a:pt x="2042334" y="3684708"/>
                </a:cubicBezTo>
                <a:lnTo>
                  <a:pt x="2042334" y="3347696"/>
                </a:lnTo>
                <a:lnTo>
                  <a:pt x="2043638" y="3345437"/>
                </a:lnTo>
                <a:lnTo>
                  <a:pt x="2044315" y="3340295"/>
                </a:lnTo>
                <a:lnTo>
                  <a:pt x="2048431" y="3337134"/>
                </a:lnTo>
                <a:lnTo>
                  <a:pt x="2049736" y="3334875"/>
                </a:lnTo>
                <a:lnTo>
                  <a:pt x="2185054" y="3256746"/>
                </a:lnTo>
                <a:lnTo>
                  <a:pt x="2049736" y="3178617"/>
                </a:lnTo>
                <a:cubicBezTo>
                  <a:pt x="2045153" y="3175971"/>
                  <a:pt x="2042334" y="3171087"/>
                  <a:pt x="2042334" y="3165796"/>
                </a:cubicBezTo>
                <a:lnTo>
                  <a:pt x="2042334" y="2828782"/>
                </a:lnTo>
                <a:lnTo>
                  <a:pt x="2043638" y="2826524"/>
                </a:lnTo>
                <a:lnTo>
                  <a:pt x="2044315" y="2821381"/>
                </a:lnTo>
                <a:lnTo>
                  <a:pt x="2048431" y="2818221"/>
                </a:lnTo>
                <a:lnTo>
                  <a:pt x="2049736" y="2815961"/>
                </a:lnTo>
                <a:lnTo>
                  <a:pt x="2341600" y="2647446"/>
                </a:lnTo>
                <a:cubicBezTo>
                  <a:pt x="2346184" y="2644815"/>
                  <a:pt x="2351821" y="2644815"/>
                  <a:pt x="2356402" y="2647446"/>
                </a:cubicBezTo>
                <a:lnTo>
                  <a:pt x="2648267" y="2815961"/>
                </a:lnTo>
                <a:lnTo>
                  <a:pt x="2649571" y="2818221"/>
                </a:lnTo>
                <a:lnTo>
                  <a:pt x="2653687" y="2821382"/>
                </a:lnTo>
                <a:lnTo>
                  <a:pt x="2654364" y="2826521"/>
                </a:lnTo>
                <a:lnTo>
                  <a:pt x="2655668" y="2828782"/>
                </a:lnTo>
                <a:lnTo>
                  <a:pt x="2655668" y="3165796"/>
                </a:lnTo>
                <a:cubicBezTo>
                  <a:pt x="2655668" y="3171087"/>
                  <a:pt x="2652849" y="3175971"/>
                  <a:pt x="2648267" y="3178617"/>
                </a:cubicBezTo>
                <a:lnTo>
                  <a:pt x="2512949" y="3256746"/>
                </a:lnTo>
                <a:lnTo>
                  <a:pt x="2648267" y="3334875"/>
                </a:lnTo>
                <a:lnTo>
                  <a:pt x="2649571" y="3337134"/>
                </a:lnTo>
                <a:lnTo>
                  <a:pt x="2653687" y="3340296"/>
                </a:lnTo>
                <a:lnTo>
                  <a:pt x="2654364" y="3345435"/>
                </a:lnTo>
                <a:lnTo>
                  <a:pt x="2655668" y="3347696"/>
                </a:lnTo>
                <a:lnTo>
                  <a:pt x="2655668" y="3684708"/>
                </a:lnTo>
                <a:cubicBezTo>
                  <a:pt x="2655668" y="3689999"/>
                  <a:pt x="2652849" y="3694883"/>
                  <a:pt x="2648267" y="3697529"/>
                </a:cubicBezTo>
                <a:lnTo>
                  <a:pt x="2512949" y="3775656"/>
                </a:lnTo>
                <a:lnTo>
                  <a:pt x="2648267" y="3853787"/>
                </a:lnTo>
                <a:lnTo>
                  <a:pt x="2649571" y="3856046"/>
                </a:lnTo>
                <a:lnTo>
                  <a:pt x="2653687" y="3859208"/>
                </a:lnTo>
                <a:lnTo>
                  <a:pt x="2654363" y="3864347"/>
                </a:lnTo>
                <a:lnTo>
                  <a:pt x="2655668" y="3866608"/>
                </a:lnTo>
                <a:lnTo>
                  <a:pt x="2655668" y="4203621"/>
                </a:lnTo>
                <a:cubicBezTo>
                  <a:pt x="2655668" y="4208912"/>
                  <a:pt x="2652849" y="4213797"/>
                  <a:pt x="2648267" y="4216442"/>
                </a:cubicBezTo>
                <a:lnTo>
                  <a:pt x="2356401" y="4384956"/>
                </a:lnTo>
                <a:cubicBezTo>
                  <a:pt x="2354110" y="4386273"/>
                  <a:pt x="2351560" y="4386937"/>
                  <a:pt x="2349001" y="4386937"/>
                </a:cubicBezTo>
                <a:cubicBezTo>
                  <a:pt x="2346442" y="4386937"/>
                  <a:pt x="2343891" y="4386273"/>
                  <a:pt x="2341600" y="4384956"/>
                </a:cubicBezTo>
                <a:lnTo>
                  <a:pt x="2049736" y="4216442"/>
                </a:lnTo>
                <a:cubicBezTo>
                  <a:pt x="2045153" y="4213797"/>
                  <a:pt x="2042334" y="4208912"/>
                  <a:pt x="2042334" y="4203621"/>
                </a:cubicBezTo>
                <a:close/>
                <a:moveTo>
                  <a:pt x="1643806" y="227592"/>
                </a:moveTo>
                <a:lnTo>
                  <a:pt x="1733752" y="175658"/>
                </a:lnTo>
                <a:lnTo>
                  <a:pt x="1643806" y="123726"/>
                </a:lnTo>
                <a:close/>
                <a:moveTo>
                  <a:pt x="1643806" y="746506"/>
                </a:moveTo>
                <a:lnTo>
                  <a:pt x="1906068" y="595081"/>
                </a:lnTo>
                <a:lnTo>
                  <a:pt x="1906069" y="292248"/>
                </a:lnTo>
                <a:lnTo>
                  <a:pt x="1643806" y="443657"/>
                </a:lnTo>
                <a:close/>
                <a:moveTo>
                  <a:pt x="1643804" y="4970628"/>
                </a:moveTo>
                <a:lnTo>
                  <a:pt x="1763350" y="5039652"/>
                </a:lnTo>
                <a:lnTo>
                  <a:pt x="1906065" y="4957251"/>
                </a:lnTo>
                <a:lnTo>
                  <a:pt x="1906066" y="4654418"/>
                </a:lnTo>
                <a:lnTo>
                  <a:pt x="1643804" y="4805827"/>
                </a:lnTo>
                <a:close/>
                <a:moveTo>
                  <a:pt x="1643804" y="5108675"/>
                </a:moveTo>
                <a:lnTo>
                  <a:pt x="1733750" y="5056742"/>
                </a:lnTo>
                <a:lnTo>
                  <a:pt x="1643804" y="5004809"/>
                </a:lnTo>
                <a:close/>
                <a:moveTo>
                  <a:pt x="1643804" y="5489542"/>
                </a:moveTo>
                <a:lnTo>
                  <a:pt x="1763350" y="5558565"/>
                </a:lnTo>
                <a:lnTo>
                  <a:pt x="1906065" y="5476164"/>
                </a:lnTo>
                <a:lnTo>
                  <a:pt x="1906066" y="5173332"/>
                </a:lnTo>
                <a:lnTo>
                  <a:pt x="1643804" y="5324741"/>
                </a:lnTo>
                <a:close/>
                <a:moveTo>
                  <a:pt x="1643804" y="5627589"/>
                </a:moveTo>
                <a:lnTo>
                  <a:pt x="1733750" y="5575656"/>
                </a:lnTo>
                <a:lnTo>
                  <a:pt x="1643804" y="5523723"/>
                </a:lnTo>
                <a:close/>
                <a:moveTo>
                  <a:pt x="1643803" y="6146503"/>
                </a:moveTo>
                <a:lnTo>
                  <a:pt x="1906065" y="5995078"/>
                </a:lnTo>
                <a:lnTo>
                  <a:pt x="1906066" y="5692245"/>
                </a:lnTo>
                <a:lnTo>
                  <a:pt x="1643803" y="5843655"/>
                </a:lnTo>
                <a:close/>
                <a:moveTo>
                  <a:pt x="1643802" y="1370632"/>
                </a:moveTo>
                <a:lnTo>
                  <a:pt x="1763348" y="1439655"/>
                </a:lnTo>
                <a:lnTo>
                  <a:pt x="1906064" y="1357254"/>
                </a:lnTo>
                <a:lnTo>
                  <a:pt x="1906064" y="1054422"/>
                </a:lnTo>
                <a:lnTo>
                  <a:pt x="1643802" y="1205831"/>
                </a:lnTo>
                <a:close/>
                <a:moveTo>
                  <a:pt x="1643802" y="1508679"/>
                </a:moveTo>
                <a:lnTo>
                  <a:pt x="1733748" y="1456745"/>
                </a:lnTo>
                <a:lnTo>
                  <a:pt x="1643802" y="1404812"/>
                </a:lnTo>
                <a:close/>
                <a:moveTo>
                  <a:pt x="1643802" y="1889546"/>
                </a:moveTo>
                <a:lnTo>
                  <a:pt x="1763348" y="1958569"/>
                </a:lnTo>
                <a:lnTo>
                  <a:pt x="1906064" y="1876168"/>
                </a:lnTo>
                <a:lnTo>
                  <a:pt x="1906064" y="1573335"/>
                </a:lnTo>
                <a:lnTo>
                  <a:pt x="1643802" y="1724744"/>
                </a:lnTo>
                <a:close/>
                <a:moveTo>
                  <a:pt x="1643802" y="2027593"/>
                </a:moveTo>
                <a:lnTo>
                  <a:pt x="1733748" y="1975659"/>
                </a:lnTo>
                <a:lnTo>
                  <a:pt x="1643802" y="1923726"/>
                </a:lnTo>
                <a:close/>
                <a:moveTo>
                  <a:pt x="1643802" y="3170632"/>
                </a:moveTo>
                <a:lnTo>
                  <a:pt x="1763347" y="3239655"/>
                </a:lnTo>
                <a:lnTo>
                  <a:pt x="1906063" y="3157254"/>
                </a:lnTo>
                <a:lnTo>
                  <a:pt x="1906064" y="2854422"/>
                </a:lnTo>
                <a:lnTo>
                  <a:pt x="1643802" y="3005831"/>
                </a:lnTo>
                <a:close/>
                <a:moveTo>
                  <a:pt x="1643802" y="3308679"/>
                </a:moveTo>
                <a:lnTo>
                  <a:pt x="1733748" y="3256745"/>
                </a:lnTo>
                <a:lnTo>
                  <a:pt x="1643802" y="3204812"/>
                </a:lnTo>
                <a:close/>
                <a:moveTo>
                  <a:pt x="1643802" y="3689545"/>
                </a:moveTo>
                <a:lnTo>
                  <a:pt x="1763347" y="3758569"/>
                </a:lnTo>
                <a:lnTo>
                  <a:pt x="1906063" y="3676168"/>
                </a:lnTo>
                <a:lnTo>
                  <a:pt x="1906064" y="3373335"/>
                </a:lnTo>
                <a:lnTo>
                  <a:pt x="1643802" y="3524744"/>
                </a:lnTo>
                <a:close/>
                <a:moveTo>
                  <a:pt x="1643802" y="3827592"/>
                </a:moveTo>
                <a:lnTo>
                  <a:pt x="1733748" y="3775658"/>
                </a:lnTo>
                <a:lnTo>
                  <a:pt x="1643802" y="3723726"/>
                </a:lnTo>
                <a:close/>
                <a:moveTo>
                  <a:pt x="1643802" y="6770631"/>
                </a:moveTo>
                <a:lnTo>
                  <a:pt x="1763348" y="6839654"/>
                </a:lnTo>
                <a:lnTo>
                  <a:pt x="1906064" y="6757253"/>
                </a:lnTo>
                <a:lnTo>
                  <a:pt x="1906065" y="6454420"/>
                </a:lnTo>
                <a:lnTo>
                  <a:pt x="1643802" y="6605829"/>
                </a:lnTo>
                <a:close/>
                <a:moveTo>
                  <a:pt x="1643802" y="6908678"/>
                </a:moveTo>
                <a:lnTo>
                  <a:pt x="1733749" y="6856744"/>
                </a:lnTo>
                <a:lnTo>
                  <a:pt x="1643802" y="6804811"/>
                </a:lnTo>
                <a:close/>
                <a:moveTo>
                  <a:pt x="1643802" y="7289544"/>
                </a:moveTo>
                <a:lnTo>
                  <a:pt x="1763348" y="7358567"/>
                </a:lnTo>
                <a:lnTo>
                  <a:pt x="1906064" y="7276166"/>
                </a:lnTo>
                <a:lnTo>
                  <a:pt x="1906065" y="6973334"/>
                </a:lnTo>
                <a:lnTo>
                  <a:pt x="1643802" y="7124743"/>
                </a:lnTo>
                <a:close/>
                <a:moveTo>
                  <a:pt x="1643802" y="7427591"/>
                </a:moveTo>
                <a:lnTo>
                  <a:pt x="1733749" y="7375657"/>
                </a:lnTo>
                <a:lnTo>
                  <a:pt x="1643802" y="7323725"/>
                </a:lnTo>
                <a:close/>
                <a:moveTo>
                  <a:pt x="1643801" y="2546506"/>
                </a:moveTo>
                <a:lnTo>
                  <a:pt x="1906064" y="2395081"/>
                </a:lnTo>
                <a:lnTo>
                  <a:pt x="1906064" y="2092249"/>
                </a:lnTo>
                <a:lnTo>
                  <a:pt x="1643801" y="2243658"/>
                </a:lnTo>
                <a:close/>
                <a:moveTo>
                  <a:pt x="1643801" y="4346506"/>
                </a:moveTo>
                <a:lnTo>
                  <a:pt x="1906063" y="4195081"/>
                </a:lnTo>
                <a:lnTo>
                  <a:pt x="1906064" y="3892248"/>
                </a:lnTo>
                <a:lnTo>
                  <a:pt x="1643801" y="4043657"/>
                </a:lnTo>
                <a:close/>
                <a:moveTo>
                  <a:pt x="1524258" y="175659"/>
                </a:moveTo>
                <a:lnTo>
                  <a:pt x="1614202" y="227591"/>
                </a:lnTo>
                <a:lnTo>
                  <a:pt x="1614202" y="123726"/>
                </a:lnTo>
                <a:close/>
                <a:moveTo>
                  <a:pt x="1524255" y="5056743"/>
                </a:moveTo>
                <a:lnTo>
                  <a:pt x="1614199" y="5108675"/>
                </a:lnTo>
                <a:lnTo>
                  <a:pt x="1614200" y="5004810"/>
                </a:lnTo>
                <a:close/>
                <a:moveTo>
                  <a:pt x="1524255" y="5575657"/>
                </a:moveTo>
                <a:lnTo>
                  <a:pt x="1614199" y="5627589"/>
                </a:lnTo>
                <a:lnTo>
                  <a:pt x="1614200" y="5523723"/>
                </a:lnTo>
                <a:close/>
                <a:moveTo>
                  <a:pt x="1524254" y="6856745"/>
                </a:moveTo>
                <a:lnTo>
                  <a:pt x="1614198" y="6908677"/>
                </a:lnTo>
                <a:lnTo>
                  <a:pt x="1614199" y="6804812"/>
                </a:lnTo>
                <a:close/>
                <a:moveTo>
                  <a:pt x="1524254" y="7375658"/>
                </a:moveTo>
                <a:lnTo>
                  <a:pt x="1614198" y="7427590"/>
                </a:lnTo>
                <a:lnTo>
                  <a:pt x="1614199" y="7323725"/>
                </a:lnTo>
                <a:close/>
                <a:moveTo>
                  <a:pt x="1524253" y="1456746"/>
                </a:moveTo>
                <a:lnTo>
                  <a:pt x="1614197" y="1508678"/>
                </a:lnTo>
                <a:lnTo>
                  <a:pt x="1614198" y="1404813"/>
                </a:lnTo>
                <a:close/>
                <a:moveTo>
                  <a:pt x="1524253" y="1975660"/>
                </a:moveTo>
                <a:lnTo>
                  <a:pt x="1614197" y="2027592"/>
                </a:lnTo>
                <a:lnTo>
                  <a:pt x="1614198" y="1923727"/>
                </a:lnTo>
                <a:close/>
                <a:moveTo>
                  <a:pt x="1524253" y="3256746"/>
                </a:moveTo>
                <a:lnTo>
                  <a:pt x="1614197" y="3308678"/>
                </a:lnTo>
                <a:lnTo>
                  <a:pt x="1614198" y="3204813"/>
                </a:lnTo>
                <a:close/>
                <a:moveTo>
                  <a:pt x="1524253" y="3775660"/>
                </a:moveTo>
                <a:lnTo>
                  <a:pt x="1614197" y="3827592"/>
                </a:lnTo>
                <a:lnTo>
                  <a:pt x="1614198" y="3723726"/>
                </a:lnTo>
                <a:close/>
                <a:moveTo>
                  <a:pt x="1366742" y="266605"/>
                </a:moveTo>
                <a:lnTo>
                  <a:pt x="1629004" y="418015"/>
                </a:lnTo>
                <a:lnTo>
                  <a:pt x="1891267" y="266605"/>
                </a:lnTo>
                <a:lnTo>
                  <a:pt x="1763352" y="192749"/>
                </a:lnTo>
                <a:lnTo>
                  <a:pt x="1636405" y="266045"/>
                </a:lnTo>
                <a:cubicBezTo>
                  <a:pt x="1634114" y="267361"/>
                  <a:pt x="1631564" y="268025"/>
                  <a:pt x="1629005" y="268025"/>
                </a:cubicBezTo>
                <a:cubicBezTo>
                  <a:pt x="1626445" y="268025"/>
                  <a:pt x="1623895" y="267361"/>
                  <a:pt x="1621603" y="266045"/>
                </a:cubicBezTo>
                <a:lnTo>
                  <a:pt x="1494658" y="192749"/>
                </a:lnTo>
                <a:close/>
                <a:moveTo>
                  <a:pt x="1366740" y="4628775"/>
                </a:moveTo>
                <a:lnTo>
                  <a:pt x="1629001" y="4780185"/>
                </a:lnTo>
                <a:lnTo>
                  <a:pt x="1891265" y="4628775"/>
                </a:lnTo>
                <a:lnTo>
                  <a:pt x="1629002" y="4477350"/>
                </a:lnTo>
                <a:close/>
                <a:moveTo>
                  <a:pt x="1366740" y="5147688"/>
                </a:moveTo>
                <a:lnTo>
                  <a:pt x="1629001" y="5299098"/>
                </a:lnTo>
                <a:lnTo>
                  <a:pt x="1891265" y="5147688"/>
                </a:lnTo>
                <a:lnTo>
                  <a:pt x="1763350" y="5073833"/>
                </a:lnTo>
                <a:lnTo>
                  <a:pt x="1636403" y="5147128"/>
                </a:lnTo>
                <a:cubicBezTo>
                  <a:pt x="1634112" y="5148445"/>
                  <a:pt x="1631561" y="5149109"/>
                  <a:pt x="1629002" y="5149109"/>
                </a:cubicBezTo>
                <a:cubicBezTo>
                  <a:pt x="1626443" y="5149109"/>
                  <a:pt x="1623892" y="5148445"/>
                  <a:pt x="1621601" y="5147128"/>
                </a:cubicBezTo>
                <a:lnTo>
                  <a:pt x="1494655" y="5073833"/>
                </a:lnTo>
                <a:close/>
                <a:moveTo>
                  <a:pt x="1366740" y="5666602"/>
                </a:moveTo>
                <a:lnTo>
                  <a:pt x="1629001" y="5818012"/>
                </a:lnTo>
                <a:lnTo>
                  <a:pt x="1891265" y="5666602"/>
                </a:lnTo>
                <a:lnTo>
                  <a:pt x="1763350" y="5592747"/>
                </a:lnTo>
                <a:lnTo>
                  <a:pt x="1636403" y="5666042"/>
                </a:lnTo>
                <a:cubicBezTo>
                  <a:pt x="1634112" y="5667358"/>
                  <a:pt x="1631561" y="5668023"/>
                  <a:pt x="1629002" y="5668023"/>
                </a:cubicBezTo>
                <a:cubicBezTo>
                  <a:pt x="1626443" y="5668023"/>
                  <a:pt x="1623892" y="5667358"/>
                  <a:pt x="1621601" y="5666042"/>
                </a:cubicBezTo>
                <a:lnTo>
                  <a:pt x="1494655" y="5592747"/>
                </a:lnTo>
                <a:close/>
                <a:moveTo>
                  <a:pt x="1366739" y="6428777"/>
                </a:moveTo>
                <a:lnTo>
                  <a:pt x="1629000" y="6580187"/>
                </a:lnTo>
                <a:lnTo>
                  <a:pt x="1891263" y="6428777"/>
                </a:lnTo>
                <a:lnTo>
                  <a:pt x="1629001" y="6277352"/>
                </a:lnTo>
                <a:close/>
                <a:moveTo>
                  <a:pt x="1366739" y="6947690"/>
                </a:moveTo>
                <a:lnTo>
                  <a:pt x="1629000" y="7099100"/>
                </a:lnTo>
                <a:lnTo>
                  <a:pt x="1891263" y="6947690"/>
                </a:lnTo>
                <a:lnTo>
                  <a:pt x="1763348" y="6873835"/>
                </a:lnTo>
                <a:lnTo>
                  <a:pt x="1636402" y="6947130"/>
                </a:lnTo>
                <a:cubicBezTo>
                  <a:pt x="1634110" y="6948447"/>
                  <a:pt x="1631560" y="6949111"/>
                  <a:pt x="1629001" y="6949111"/>
                </a:cubicBezTo>
                <a:cubicBezTo>
                  <a:pt x="1626441" y="6949111"/>
                  <a:pt x="1623891" y="6948447"/>
                  <a:pt x="1621600" y="6947130"/>
                </a:cubicBezTo>
                <a:lnTo>
                  <a:pt x="1494654" y="6873835"/>
                </a:lnTo>
                <a:close/>
                <a:moveTo>
                  <a:pt x="1366738" y="1028778"/>
                </a:moveTo>
                <a:lnTo>
                  <a:pt x="1629000" y="1180188"/>
                </a:lnTo>
                <a:lnTo>
                  <a:pt x="1891263" y="1028778"/>
                </a:lnTo>
                <a:lnTo>
                  <a:pt x="1629000" y="877353"/>
                </a:lnTo>
                <a:close/>
                <a:moveTo>
                  <a:pt x="1366738" y="1547692"/>
                </a:moveTo>
                <a:lnTo>
                  <a:pt x="1629000" y="1699102"/>
                </a:lnTo>
                <a:lnTo>
                  <a:pt x="1891263" y="1547692"/>
                </a:lnTo>
                <a:lnTo>
                  <a:pt x="1763348" y="1473836"/>
                </a:lnTo>
                <a:lnTo>
                  <a:pt x="1636401" y="1547132"/>
                </a:lnTo>
                <a:cubicBezTo>
                  <a:pt x="1634110" y="1548448"/>
                  <a:pt x="1631559" y="1549112"/>
                  <a:pt x="1629000" y="1549112"/>
                </a:cubicBezTo>
                <a:cubicBezTo>
                  <a:pt x="1626441" y="1549112"/>
                  <a:pt x="1623890" y="1548448"/>
                  <a:pt x="1621599" y="1547132"/>
                </a:cubicBezTo>
                <a:lnTo>
                  <a:pt x="1494653" y="1473836"/>
                </a:lnTo>
                <a:close/>
                <a:moveTo>
                  <a:pt x="1366738" y="2066605"/>
                </a:moveTo>
                <a:lnTo>
                  <a:pt x="1629000" y="2218015"/>
                </a:lnTo>
                <a:lnTo>
                  <a:pt x="1891263" y="2066605"/>
                </a:lnTo>
                <a:lnTo>
                  <a:pt x="1763348" y="1992750"/>
                </a:lnTo>
                <a:lnTo>
                  <a:pt x="1636401" y="2066045"/>
                </a:lnTo>
                <a:cubicBezTo>
                  <a:pt x="1634110" y="2067362"/>
                  <a:pt x="1631559" y="2068026"/>
                  <a:pt x="1629000" y="2068026"/>
                </a:cubicBezTo>
                <a:cubicBezTo>
                  <a:pt x="1626441" y="2068026"/>
                  <a:pt x="1623890" y="2067362"/>
                  <a:pt x="1621599" y="2066045"/>
                </a:cubicBezTo>
                <a:lnTo>
                  <a:pt x="1494653" y="1992750"/>
                </a:lnTo>
                <a:close/>
                <a:moveTo>
                  <a:pt x="1366738" y="2828778"/>
                </a:moveTo>
                <a:lnTo>
                  <a:pt x="1628999" y="2980188"/>
                </a:lnTo>
                <a:lnTo>
                  <a:pt x="1891262" y="2828778"/>
                </a:lnTo>
                <a:lnTo>
                  <a:pt x="1629000" y="2677353"/>
                </a:lnTo>
                <a:close/>
                <a:moveTo>
                  <a:pt x="1366738" y="3347692"/>
                </a:moveTo>
                <a:lnTo>
                  <a:pt x="1628999" y="3499102"/>
                </a:lnTo>
                <a:lnTo>
                  <a:pt x="1891262" y="3347692"/>
                </a:lnTo>
                <a:lnTo>
                  <a:pt x="1763347" y="3273836"/>
                </a:lnTo>
                <a:lnTo>
                  <a:pt x="1636400" y="3347132"/>
                </a:lnTo>
                <a:cubicBezTo>
                  <a:pt x="1634109" y="3348448"/>
                  <a:pt x="1631559" y="3349112"/>
                  <a:pt x="1629000" y="3349112"/>
                </a:cubicBezTo>
                <a:cubicBezTo>
                  <a:pt x="1626440" y="3349112"/>
                  <a:pt x="1623890" y="3348448"/>
                  <a:pt x="1621599" y="3347132"/>
                </a:cubicBezTo>
                <a:lnTo>
                  <a:pt x="1494653" y="3273836"/>
                </a:lnTo>
                <a:close/>
                <a:moveTo>
                  <a:pt x="1366738" y="3866605"/>
                </a:moveTo>
                <a:lnTo>
                  <a:pt x="1628999" y="4018015"/>
                </a:lnTo>
                <a:lnTo>
                  <a:pt x="1891262" y="3866605"/>
                </a:lnTo>
                <a:lnTo>
                  <a:pt x="1763347" y="3792749"/>
                </a:lnTo>
                <a:lnTo>
                  <a:pt x="1636400" y="3866045"/>
                </a:lnTo>
                <a:cubicBezTo>
                  <a:pt x="1634109" y="3867362"/>
                  <a:pt x="1631559" y="3868025"/>
                  <a:pt x="1629000" y="3868025"/>
                </a:cubicBezTo>
                <a:cubicBezTo>
                  <a:pt x="1626440" y="3868025"/>
                  <a:pt x="1623890" y="3867362"/>
                  <a:pt x="1621599" y="3866045"/>
                </a:cubicBezTo>
                <a:lnTo>
                  <a:pt x="1494653" y="3792749"/>
                </a:lnTo>
                <a:close/>
                <a:moveTo>
                  <a:pt x="1351940" y="595081"/>
                </a:moveTo>
                <a:lnTo>
                  <a:pt x="1614202" y="746505"/>
                </a:lnTo>
                <a:lnTo>
                  <a:pt x="1614202" y="443657"/>
                </a:lnTo>
                <a:lnTo>
                  <a:pt x="1351942" y="292248"/>
                </a:lnTo>
                <a:close/>
                <a:moveTo>
                  <a:pt x="1351939" y="4957251"/>
                </a:moveTo>
                <a:lnTo>
                  <a:pt x="1494654" y="5039652"/>
                </a:lnTo>
                <a:lnTo>
                  <a:pt x="1614200" y="4970629"/>
                </a:lnTo>
                <a:lnTo>
                  <a:pt x="1614200" y="4805826"/>
                </a:lnTo>
                <a:lnTo>
                  <a:pt x="1351939" y="4654418"/>
                </a:lnTo>
                <a:close/>
                <a:moveTo>
                  <a:pt x="1351939" y="5476164"/>
                </a:moveTo>
                <a:lnTo>
                  <a:pt x="1494654" y="5558565"/>
                </a:lnTo>
                <a:lnTo>
                  <a:pt x="1614200" y="5489542"/>
                </a:lnTo>
                <a:lnTo>
                  <a:pt x="1614200" y="5324739"/>
                </a:lnTo>
                <a:lnTo>
                  <a:pt x="1351939" y="5173332"/>
                </a:lnTo>
                <a:close/>
                <a:moveTo>
                  <a:pt x="1351939" y="5995078"/>
                </a:moveTo>
                <a:lnTo>
                  <a:pt x="1614199" y="6146502"/>
                </a:lnTo>
                <a:lnTo>
                  <a:pt x="1614200" y="5843654"/>
                </a:lnTo>
                <a:lnTo>
                  <a:pt x="1351939" y="5692245"/>
                </a:lnTo>
                <a:close/>
                <a:moveTo>
                  <a:pt x="1351938" y="6757253"/>
                </a:moveTo>
                <a:lnTo>
                  <a:pt x="1494653" y="6839654"/>
                </a:lnTo>
                <a:lnTo>
                  <a:pt x="1614199" y="6770631"/>
                </a:lnTo>
                <a:lnTo>
                  <a:pt x="1614199" y="6605828"/>
                </a:lnTo>
                <a:lnTo>
                  <a:pt x="1351938" y="6454420"/>
                </a:lnTo>
                <a:close/>
                <a:moveTo>
                  <a:pt x="1351938" y="7276166"/>
                </a:moveTo>
                <a:lnTo>
                  <a:pt x="1494653" y="7358567"/>
                </a:lnTo>
                <a:lnTo>
                  <a:pt x="1614199" y="7289545"/>
                </a:lnTo>
                <a:lnTo>
                  <a:pt x="1614199" y="7124742"/>
                </a:lnTo>
                <a:lnTo>
                  <a:pt x="1351938" y="6973334"/>
                </a:lnTo>
                <a:close/>
                <a:moveTo>
                  <a:pt x="1351937" y="1357254"/>
                </a:moveTo>
                <a:lnTo>
                  <a:pt x="1494652" y="1439655"/>
                </a:lnTo>
                <a:lnTo>
                  <a:pt x="1614198" y="1370633"/>
                </a:lnTo>
                <a:lnTo>
                  <a:pt x="1614198" y="1205830"/>
                </a:lnTo>
                <a:lnTo>
                  <a:pt x="1351937" y="1054422"/>
                </a:lnTo>
                <a:close/>
                <a:moveTo>
                  <a:pt x="1351937" y="1876168"/>
                </a:moveTo>
                <a:lnTo>
                  <a:pt x="1494652" y="1958569"/>
                </a:lnTo>
                <a:lnTo>
                  <a:pt x="1614198" y="1889546"/>
                </a:lnTo>
                <a:lnTo>
                  <a:pt x="1614198" y="1724743"/>
                </a:lnTo>
                <a:lnTo>
                  <a:pt x="1351937" y="1573335"/>
                </a:lnTo>
                <a:close/>
                <a:moveTo>
                  <a:pt x="1351937" y="3157254"/>
                </a:moveTo>
                <a:lnTo>
                  <a:pt x="1494652" y="3239655"/>
                </a:lnTo>
                <a:lnTo>
                  <a:pt x="1614198" y="3170633"/>
                </a:lnTo>
                <a:lnTo>
                  <a:pt x="1614198" y="3005830"/>
                </a:lnTo>
                <a:lnTo>
                  <a:pt x="1351937" y="2854422"/>
                </a:lnTo>
                <a:close/>
                <a:moveTo>
                  <a:pt x="1351937" y="3676168"/>
                </a:moveTo>
                <a:lnTo>
                  <a:pt x="1494652" y="3758569"/>
                </a:lnTo>
                <a:lnTo>
                  <a:pt x="1614198" y="3689546"/>
                </a:lnTo>
                <a:lnTo>
                  <a:pt x="1614198" y="3524743"/>
                </a:lnTo>
                <a:lnTo>
                  <a:pt x="1351937" y="3373335"/>
                </a:lnTo>
                <a:close/>
                <a:moveTo>
                  <a:pt x="1351936" y="2395081"/>
                </a:moveTo>
                <a:lnTo>
                  <a:pt x="1614197" y="2546505"/>
                </a:lnTo>
                <a:lnTo>
                  <a:pt x="1614198" y="2243657"/>
                </a:lnTo>
                <a:lnTo>
                  <a:pt x="1351937" y="2092249"/>
                </a:lnTo>
                <a:close/>
                <a:moveTo>
                  <a:pt x="1351936" y="4195081"/>
                </a:moveTo>
                <a:lnTo>
                  <a:pt x="1614197" y="4346505"/>
                </a:lnTo>
                <a:lnTo>
                  <a:pt x="1614198" y="4043657"/>
                </a:lnTo>
                <a:lnTo>
                  <a:pt x="1351937" y="3892248"/>
                </a:lnTo>
                <a:close/>
                <a:moveTo>
                  <a:pt x="1322338" y="603623"/>
                </a:moveTo>
                <a:lnTo>
                  <a:pt x="1322338" y="266609"/>
                </a:lnTo>
                <a:lnTo>
                  <a:pt x="1323642" y="264350"/>
                </a:lnTo>
                <a:lnTo>
                  <a:pt x="1324318" y="259208"/>
                </a:lnTo>
                <a:lnTo>
                  <a:pt x="1328435" y="256048"/>
                </a:lnTo>
                <a:lnTo>
                  <a:pt x="1329739" y="253788"/>
                </a:lnTo>
                <a:lnTo>
                  <a:pt x="1465056" y="175658"/>
                </a:lnTo>
                <a:lnTo>
                  <a:pt x="1329739" y="97531"/>
                </a:lnTo>
                <a:cubicBezTo>
                  <a:pt x="1325156" y="94885"/>
                  <a:pt x="1322338" y="90001"/>
                  <a:pt x="1322338" y="84709"/>
                </a:cubicBezTo>
                <a:lnTo>
                  <a:pt x="1322338" y="0"/>
                </a:lnTo>
                <a:lnTo>
                  <a:pt x="1351942" y="0"/>
                </a:lnTo>
                <a:lnTo>
                  <a:pt x="1351942" y="76167"/>
                </a:lnTo>
                <a:lnTo>
                  <a:pt x="1494656" y="158568"/>
                </a:lnTo>
                <a:lnTo>
                  <a:pt x="1614202" y="89546"/>
                </a:lnTo>
                <a:lnTo>
                  <a:pt x="1614202" y="0"/>
                </a:lnTo>
                <a:lnTo>
                  <a:pt x="1643806" y="0"/>
                </a:lnTo>
                <a:lnTo>
                  <a:pt x="1643806" y="89545"/>
                </a:lnTo>
                <a:lnTo>
                  <a:pt x="1763352" y="158568"/>
                </a:lnTo>
                <a:lnTo>
                  <a:pt x="1906068" y="76167"/>
                </a:lnTo>
                <a:lnTo>
                  <a:pt x="1906068" y="0"/>
                </a:lnTo>
                <a:lnTo>
                  <a:pt x="1935672" y="0"/>
                </a:lnTo>
                <a:lnTo>
                  <a:pt x="1935672" y="84709"/>
                </a:lnTo>
                <a:cubicBezTo>
                  <a:pt x="1935672" y="90001"/>
                  <a:pt x="1932852" y="94885"/>
                  <a:pt x="1928271" y="97531"/>
                </a:cubicBezTo>
                <a:lnTo>
                  <a:pt x="1792952" y="175658"/>
                </a:lnTo>
                <a:lnTo>
                  <a:pt x="1928271" y="253788"/>
                </a:lnTo>
                <a:lnTo>
                  <a:pt x="1929575" y="256048"/>
                </a:lnTo>
                <a:lnTo>
                  <a:pt x="1933690" y="259209"/>
                </a:lnTo>
                <a:lnTo>
                  <a:pt x="1934367" y="264348"/>
                </a:lnTo>
                <a:lnTo>
                  <a:pt x="1935672" y="266609"/>
                </a:lnTo>
                <a:lnTo>
                  <a:pt x="1935672" y="603623"/>
                </a:lnTo>
                <a:cubicBezTo>
                  <a:pt x="1935672" y="608914"/>
                  <a:pt x="1932852" y="613798"/>
                  <a:pt x="1928271" y="616444"/>
                </a:cubicBezTo>
                <a:lnTo>
                  <a:pt x="1636405" y="784958"/>
                </a:lnTo>
                <a:cubicBezTo>
                  <a:pt x="1634114" y="786275"/>
                  <a:pt x="1631564" y="786939"/>
                  <a:pt x="1629005" y="786939"/>
                </a:cubicBezTo>
                <a:cubicBezTo>
                  <a:pt x="1626445" y="786939"/>
                  <a:pt x="1623895" y="786275"/>
                  <a:pt x="1621603" y="784958"/>
                </a:cubicBezTo>
                <a:lnTo>
                  <a:pt x="1329739" y="616444"/>
                </a:lnTo>
                <a:cubicBezTo>
                  <a:pt x="1325156" y="613798"/>
                  <a:pt x="1322338" y="608914"/>
                  <a:pt x="1322338" y="603623"/>
                </a:cubicBezTo>
                <a:close/>
                <a:moveTo>
                  <a:pt x="1322335" y="6003620"/>
                </a:moveTo>
                <a:lnTo>
                  <a:pt x="1322335" y="5666606"/>
                </a:lnTo>
                <a:lnTo>
                  <a:pt x="1323639" y="5664348"/>
                </a:lnTo>
                <a:lnTo>
                  <a:pt x="1324316" y="5659205"/>
                </a:lnTo>
                <a:lnTo>
                  <a:pt x="1328432" y="5656045"/>
                </a:lnTo>
                <a:lnTo>
                  <a:pt x="1329737" y="5653785"/>
                </a:lnTo>
                <a:lnTo>
                  <a:pt x="1465054" y="5575656"/>
                </a:lnTo>
                <a:lnTo>
                  <a:pt x="1329737" y="5497527"/>
                </a:lnTo>
                <a:cubicBezTo>
                  <a:pt x="1325154" y="5494881"/>
                  <a:pt x="1322335" y="5489997"/>
                  <a:pt x="1322335" y="5484706"/>
                </a:cubicBezTo>
                <a:lnTo>
                  <a:pt x="1322335" y="5147693"/>
                </a:lnTo>
                <a:lnTo>
                  <a:pt x="1323639" y="5145433"/>
                </a:lnTo>
                <a:lnTo>
                  <a:pt x="1324316" y="5140292"/>
                </a:lnTo>
                <a:lnTo>
                  <a:pt x="1328432" y="5137131"/>
                </a:lnTo>
                <a:lnTo>
                  <a:pt x="1329737" y="5134872"/>
                </a:lnTo>
                <a:lnTo>
                  <a:pt x="1465054" y="5056743"/>
                </a:lnTo>
                <a:lnTo>
                  <a:pt x="1329737" y="4978613"/>
                </a:lnTo>
                <a:cubicBezTo>
                  <a:pt x="1325154" y="4975968"/>
                  <a:pt x="1322335" y="4971084"/>
                  <a:pt x="1322335" y="4965792"/>
                </a:cubicBezTo>
                <a:lnTo>
                  <a:pt x="1322335" y="4628779"/>
                </a:lnTo>
                <a:lnTo>
                  <a:pt x="1323639" y="4626520"/>
                </a:lnTo>
                <a:lnTo>
                  <a:pt x="1324316" y="4621378"/>
                </a:lnTo>
                <a:lnTo>
                  <a:pt x="1328432" y="4618218"/>
                </a:lnTo>
                <a:lnTo>
                  <a:pt x="1329737" y="4615958"/>
                </a:lnTo>
                <a:lnTo>
                  <a:pt x="1621601" y="4447442"/>
                </a:lnTo>
                <a:cubicBezTo>
                  <a:pt x="1626184" y="4444812"/>
                  <a:pt x="1631821" y="4444812"/>
                  <a:pt x="1636403" y="4447442"/>
                </a:cubicBezTo>
                <a:lnTo>
                  <a:pt x="1928268" y="4615958"/>
                </a:lnTo>
                <a:lnTo>
                  <a:pt x="1929573" y="4618218"/>
                </a:lnTo>
                <a:lnTo>
                  <a:pt x="1933688" y="4621378"/>
                </a:lnTo>
                <a:lnTo>
                  <a:pt x="1934365" y="4626517"/>
                </a:lnTo>
                <a:lnTo>
                  <a:pt x="1935669" y="4628779"/>
                </a:lnTo>
                <a:lnTo>
                  <a:pt x="1935669" y="4965792"/>
                </a:lnTo>
                <a:cubicBezTo>
                  <a:pt x="1935669" y="4971084"/>
                  <a:pt x="1932850" y="4975968"/>
                  <a:pt x="1928268" y="4978613"/>
                </a:cubicBezTo>
                <a:lnTo>
                  <a:pt x="1792950" y="5056743"/>
                </a:lnTo>
                <a:lnTo>
                  <a:pt x="1928268" y="5134872"/>
                </a:lnTo>
                <a:lnTo>
                  <a:pt x="1929573" y="5137131"/>
                </a:lnTo>
                <a:lnTo>
                  <a:pt x="1933688" y="5140292"/>
                </a:lnTo>
                <a:lnTo>
                  <a:pt x="1934365" y="5145431"/>
                </a:lnTo>
                <a:lnTo>
                  <a:pt x="1935669" y="5147693"/>
                </a:lnTo>
                <a:lnTo>
                  <a:pt x="1935669" y="5484706"/>
                </a:lnTo>
                <a:cubicBezTo>
                  <a:pt x="1935669" y="5489997"/>
                  <a:pt x="1932850" y="5494881"/>
                  <a:pt x="1928268" y="5497527"/>
                </a:cubicBezTo>
                <a:lnTo>
                  <a:pt x="1792950" y="5575656"/>
                </a:lnTo>
                <a:lnTo>
                  <a:pt x="1928268" y="5653785"/>
                </a:lnTo>
                <a:lnTo>
                  <a:pt x="1929573" y="5656045"/>
                </a:lnTo>
                <a:lnTo>
                  <a:pt x="1933688" y="5659206"/>
                </a:lnTo>
                <a:lnTo>
                  <a:pt x="1934365" y="5664345"/>
                </a:lnTo>
                <a:lnTo>
                  <a:pt x="1935669" y="5666606"/>
                </a:lnTo>
                <a:lnTo>
                  <a:pt x="1935669" y="6003620"/>
                </a:lnTo>
                <a:cubicBezTo>
                  <a:pt x="1935669" y="6008911"/>
                  <a:pt x="1932850" y="6013795"/>
                  <a:pt x="1928268" y="6016441"/>
                </a:cubicBezTo>
                <a:lnTo>
                  <a:pt x="1636403" y="6184956"/>
                </a:lnTo>
                <a:cubicBezTo>
                  <a:pt x="1634112" y="6186272"/>
                  <a:pt x="1631561" y="6186936"/>
                  <a:pt x="1629002" y="6186936"/>
                </a:cubicBezTo>
                <a:cubicBezTo>
                  <a:pt x="1626443" y="6186936"/>
                  <a:pt x="1623892" y="6186272"/>
                  <a:pt x="1621601" y="6184956"/>
                </a:cubicBezTo>
                <a:lnTo>
                  <a:pt x="1329737" y="6016441"/>
                </a:lnTo>
                <a:cubicBezTo>
                  <a:pt x="1325154" y="6013795"/>
                  <a:pt x="1322335" y="6008911"/>
                  <a:pt x="1322335" y="6003620"/>
                </a:cubicBezTo>
                <a:close/>
                <a:moveTo>
                  <a:pt x="1322334" y="7600950"/>
                </a:moveTo>
                <a:lnTo>
                  <a:pt x="1322334" y="7466608"/>
                </a:lnTo>
                <a:lnTo>
                  <a:pt x="1323638" y="7464349"/>
                </a:lnTo>
                <a:lnTo>
                  <a:pt x="1324315" y="7459207"/>
                </a:lnTo>
                <a:lnTo>
                  <a:pt x="1328431" y="7456046"/>
                </a:lnTo>
                <a:lnTo>
                  <a:pt x="1329735" y="7453787"/>
                </a:lnTo>
                <a:lnTo>
                  <a:pt x="1465053" y="7375657"/>
                </a:lnTo>
                <a:lnTo>
                  <a:pt x="1329735" y="7297529"/>
                </a:lnTo>
                <a:cubicBezTo>
                  <a:pt x="1325153" y="7294884"/>
                  <a:pt x="1322334" y="7289999"/>
                  <a:pt x="1322334" y="7284708"/>
                </a:cubicBezTo>
                <a:lnTo>
                  <a:pt x="1322334" y="6947695"/>
                </a:lnTo>
                <a:lnTo>
                  <a:pt x="1323638" y="6945436"/>
                </a:lnTo>
                <a:lnTo>
                  <a:pt x="1324315" y="6940293"/>
                </a:lnTo>
                <a:lnTo>
                  <a:pt x="1328431" y="6937133"/>
                </a:lnTo>
                <a:lnTo>
                  <a:pt x="1329735" y="6934873"/>
                </a:lnTo>
                <a:lnTo>
                  <a:pt x="1465053" y="6856745"/>
                </a:lnTo>
                <a:lnTo>
                  <a:pt x="1329735" y="6778616"/>
                </a:lnTo>
                <a:cubicBezTo>
                  <a:pt x="1325153" y="6775970"/>
                  <a:pt x="1322334" y="6771086"/>
                  <a:pt x="1322334" y="6765795"/>
                </a:cubicBezTo>
                <a:lnTo>
                  <a:pt x="1322334" y="6428781"/>
                </a:lnTo>
                <a:lnTo>
                  <a:pt x="1323638" y="6426522"/>
                </a:lnTo>
                <a:lnTo>
                  <a:pt x="1324315" y="6421379"/>
                </a:lnTo>
                <a:lnTo>
                  <a:pt x="1328431" y="6418219"/>
                </a:lnTo>
                <a:lnTo>
                  <a:pt x="1329735" y="6415959"/>
                </a:lnTo>
                <a:lnTo>
                  <a:pt x="1621600" y="6247445"/>
                </a:lnTo>
                <a:cubicBezTo>
                  <a:pt x="1626183" y="6244814"/>
                  <a:pt x="1631820" y="6244814"/>
                  <a:pt x="1636402" y="6247445"/>
                </a:cubicBezTo>
                <a:lnTo>
                  <a:pt x="1928267" y="6415959"/>
                </a:lnTo>
                <a:lnTo>
                  <a:pt x="1929572" y="6418219"/>
                </a:lnTo>
                <a:lnTo>
                  <a:pt x="1933687" y="6421381"/>
                </a:lnTo>
                <a:lnTo>
                  <a:pt x="1934363" y="6426520"/>
                </a:lnTo>
                <a:lnTo>
                  <a:pt x="1935668" y="6428781"/>
                </a:lnTo>
                <a:lnTo>
                  <a:pt x="1935668" y="6765795"/>
                </a:lnTo>
                <a:cubicBezTo>
                  <a:pt x="1935668" y="6771086"/>
                  <a:pt x="1932848" y="6775970"/>
                  <a:pt x="1928267" y="6778616"/>
                </a:cubicBezTo>
                <a:lnTo>
                  <a:pt x="1792949" y="6856745"/>
                </a:lnTo>
                <a:lnTo>
                  <a:pt x="1928267" y="6934873"/>
                </a:lnTo>
                <a:lnTo>
                  <a:pt x="1929572" y="6937133"/>
                </a:lnTo>
                <a:lnTo>
                  <a:pt x="1933687" y="6940294"/>
                </a:lnTo>
                <a:lnTo>
                  <a:pt x="1934363" y="6945433"/>
                </a:lnTo>
                <a:lnTo>
                  <a:pt x="1935668" y="6947695"/>
                </a:lnTo>
                <a:lnTo>
                  <a:pt x="1935668" y="7284708"/>
                </a:lnTo>
                <a:cubicBezTo>
                  <a:pt x="1935668" y="7289999"/>
                  <a:pt x="1932848" y="7294884"/>
                  <a:pt x="1928267" y="7297529"/>
                </a:cubicBezTo>
                <a:lnTo>
                  <a:pt x="1792949" y="7375657"/>
                </a:lnTo>
                <a:lnTo>
                  <a:pt x="1928267" y="7453787"/>
                </a:lnTo>
                <a:lnTo>
                  <a:pt x="1929572" y="7456046"/>
                </a:lnTo>
                <a:lnTo>
                  <a:pt x="1933687" y="7459208"/>
                </a:lnTo>
                <a:lnTo>
                  <a:pt x="1934363" y="7464347"/>
                </a:lnTo>
                <a:lnTo>
                  <a:pt x="1935668" y="7466608"/>
                </a:lnTo>
                <a:lnTo>
                  <a:pt x="1935668" y="7600950"/>
                </a:lnTo>
                <a:lnTo>
                  <a:pt x="1906065" y="7600950"/>
                </a:lnTo>
                <a:lnTo>
                  <a:pt x="1906065" y="7492247"/>
                </a:lnTo>
                <a:lnTo>
                  <a:pt x="1717775" y="7600950"/>
                </a:lnTo>
                <a:lnTo>
                  <a:pt x="1658557" y="7600950"/>
                </a:lnTo>
                <a:lnTo>
                  <a:pt x="1891263" y="7466604"/>
                </a:lnTo>
                <a:lnTo>
                  <a:pt x="1763348" y="7392748"/>
                </a:lnTo>
                <a:lnTo>
                  <a:pt x="1636402" y="7466044"/>
                </a:lnTo>
                <a:cubicBezTo>
                  <a:pt x="1634110" y="7467360"/>
                  <a:pt x="1631560" y="7468024"/>
                  <a:pt x="1629001" y="7468024"/>
                </a:cubicBezTo>
                <a:cubicBezTo>
                  <a:pt x="1626441" y="7468024"/>
                  <a:pt x="1623891" y="7467360"/>
                  <a:pt x="1621600" y="7466044"/>
                </a:cubicBezTo>
                <a:lnTo>
                  <a:pt x="1494654" y="7392748"/>
                </a:lnTo>
                <a:lnTo>
                  <a:pt x="1366739" y="7466604"/>
                </a:lnTo>
                <a:lnTo>
                  <a:pt x="1599443" y="7600950"/>
                </a:lnTo>
                <a:lnTo>
                  <a:pt x="1540228" y="7600950"/>
                </a:lnTo>
                <a:lnTo>
                  <a:pt x="1351938" y="7492247"/>
                </a:lnTo>
                <a:lnTo>
                  <a:pt x="1351938" y="7600950"/>
                </a:lnTo>
                <a:close/>
                <a:moveTo>
                  <a:pt x="1322333" y="2403623"/>
                </a:moveTo>
                <a:lnTo>
                  <a:pt x="1322333" y="2066610"/>
                </a:lnTo>
                <a:lnTo>
                  <a:pt x="1323637" y="2064351"/>
                </a:lnTo>
                <a:lnTo>
                  <a:pt x="1324314" y="2059208"/>
                </a:lnTo>
                <a:lnTo>
                  <a:pt x="1328430" y="2056048"/>
                </a:lnTo>
                <a:lnTo>
                  <a:pt x="1329735" y="2053788"/>
                </a:lnTo>
                <a:lnTo>
                  <a:pt x="1465053" y="1975659"/>
                </a:lnTo>
                <a:lnTo>
                  <a:pt x="1329735" y="1897531"/>
                </a:lnTo>
                <a:cubicBezTo>
                  <a:pt x="1325152" y="1894885"/>
                  <a:pt x="1322333" y="1890001"/>
                  <a:pt x="1322333" y="1884710"/>
                </a:cubicBezTo>
                <a:lnTo>
                  <a:pt x="1322333" y="1547696"/>
                </a:lnTo>
                <a:lnTo>
                  <a:pt x="1323637" y="1545437"/>
                </a:lnTo>
                <a:lnTo>
                  <a:pt x="1324314" y="1540295"/>
                </a:lnTo>
                <a:lnTo>
                  <a:pt x="1328430" y="1537134"/>
                </a:lnTo>
                <a:lnTo>
                  <a:pt x="1329735" y="1534875"/>
                </a:lnTo>
                <a:lnTo>
                  <a:pt x="1465053" y="1456746"/>
                </a:lnTo>
                <a:lnTo>
                  <a:pt x="1329735" y="1378617"/>
                </a:lnTo>
                <a:cubicBezTo>
                  <a:pt x="1325152" y="1375971"/>
                  <a:pt x="1322333" y="1371087"/>
                  <a:pt x="1322333" y="1365796"/>
                </a:cubicBezTo>
                <a:lnTo>
                  <a:pt x="1322333" y="1028782"/>
                </a:lnTo>
                <a:lnTo>
                  <a:pt x="1323637" y="1026524"/>
                </a:lnTo>
                <a:lnTo>
                  <a:pt x="1324314" y="1021381"/>
                </a:lnTo>
                <a:lnTo>
                  <a:pt x="1328430" y="1018221"/>
                </a:lnTo>
                <a:lnTo>
                  <a:pt x="1329735" y="1015961"/>
                </a:lnTo>
                <a:lnTo>
                  <a:pt x="1621599" y="847446"/>
                </a:lnTo>
                <a:cubicBezTo>
                  <a:pt x="1626182" y="844815"/>
                  <a:pt x="1631819" y="844815"/>
                  <a:pt x="1636401" y="847446"/>
                </a:cubicBezTo>
                <a:lnTo>
                  <a:pt x="1928266" y="1015961"/>
                </a:lnTo>
                <a:lnTo>
                  <a:pt x="1929571" y="1018221"/>
                </a:lnTo>
                <a:lnTo>
                  <a:pt x="1933686" y="1021382"/>
                </a:lnTo>
                <a:lnTo>
                  <a:pt x="1934363" y="1026521"/>
                </a:lnTo>
                <a:lnTo>
                  <a:pt x="1935667" y="1028782"/>
                </a:lnTo>
                <a:lnTo>
                  <a:pt x="1935667" y="1365796"/>
                </a:lnTo>
                <a:cubicBezTo>
                  <a:pt x="1935667" y="1371087"/>
                  <a:pt x="1932848" y="1375971"/>
                  <a:pt x="1928266" y="1378617"/>
                </a:cubicBezTo>
                <a:lnTo>
                  <a:pt x="1792948" y="1456746"/>
                </a:lnTo>
                <a:lnTo>
                  <a:pt x="1928266" y="1534875"/>
                </a:lnTo>
                <a:lnTo>
                  <a:pt x="1929571" y="1537134"/>
                </a:lnTo>
                <a:lnTo>
                  <a:pt x="1933686" y="1540296"/>
                </a:lnTo>
                <a:lnTo>
                  <a:pt x="1934363" y="1545435"/>
                </a:lnTo>
                <a:lnTo>
                  <a:pt x="1935667" y="1547696"/>
                </a:lnTo>
                <a:lnTo>
                  <a:pt x="1935667" y="1884710"/>
                </a:lnTo>
                <a:cubicBezTo>
                  <a:pt x="1935667" y="1890001"/>
                  <a:pt x="1932848" y="1894885"/>
                  <a:pt x="1928266" y="1897531"/>
                </a:cubicBezTo>
                <a:lnTo>
                  <a:pt x="1792948" y="1975659"/>
                </a:lnTo>
                <a:lnTo>
                  <a:pt x="1928266" y="2053788"/>
                </a:lnTo>
                <a:lnTo>
                  <a:pt x="1929571" y="2056048"/>
                </a:lnTo>
                <a:lnTo>
                  <a:pt x="1933686" y="2059209"/>
                </a:lnTo>
                <a:lnTo>
                  <a:pt x="1934363" y="2064348"/>
                </a:lnTo>
                <a:lnTo>
                  <a:pt x="1935667" y="2066610"/>
                </a:lnTo>
                <a:lnTo>
                  <a:pt x="1935667" y="2403623"/>
                </a:lnTo>
                <a:cubicBezTo>
                  <a:pt x="1935667" y="2408914"/>
                  <a:pt x="1932848" y="2413798"/>
                  <a:pt x="1928266" y="2416444"/>
                </a:cubicBezTo>
                <a:lnTo>
                  <a:pt x="1636401" y="2584959"/>
                </a:lnTo>
                <a:cubicBezTo>
                  <a:pt x="1634110" y="2586275"/>
                  <a:pt x="1631559" y="2586939"/>
                  <a:pt x="1629000" y="2586939"/>
                </a:cubicBezTo>
                <a:cubicBezTo>
                  <a:pt x="1626441" y="2586939"/>
                  <a:pt x="1623890" y="2586275"/>
                  <a:pt x="1621599" y="2584959"/>
                </a:cubicBezTo>
                <a:lnTo>
                  <a:pt x="1329735" y="2416444"/>
                </a:lnTo>
                <a:cubicBezTo>
                  <a:pt x="1325152" y="2413798"/>
                  <a:pt x="1322333" y="2408914"/>
                  <a:pt x="1322333" y="2403623"/>
                </a:cubicBezTo>
                <a:close/>
                <a:moveTo>
                  <a:pt x="1322333" y="4203623"/>
                </a:moveTo>
                <a:lnTo>
                  <a:pt x="1322333" y="3866610"/>
                </a:lnTo>
                <a:lnTo>
                  <a:pt x="1323637" y="3864351"/>
                </a:lnTo>
                <a:lnTo>
                  <a:pt x="1324313" y="3859208"/>
                </a:lnTo>
                <a:lnTo>
                  <a:pt x="1328430" y="3856048"/>
                </a:lnTo>
                <a:lnTo>
                  <a:pt x="1329734" y="3853788"/>
                </a:lnTo>
                <a:lnTo>
                  <a:pt x="1465052" y="3775658"/>
                </a:lnTo>
                <a:lnTo>
                  <a:pt x="1329734" y="3697531"/>
                </a:lnTo>
                <a:cubicBezTo>
                  <a:pt x="1325152" y="3694885"/>
                  <a:pt x="1322333" y="3690001"/>
                  <a:pt x="1322333" y="3684710"/>
                </a:cubicBezTo>
                <a:lnTo>
                  <a:pt x="1322333" y="3347696"/>
                </a:lnTo>
                <a:lnTo>
                  <a:pt x="1323637" y="3345437"/>
                </a:lnTo>
                <a:lnTo>
                  <a:pt x="1324313" y="3340295"/>
                </a:lnTo>
                <a:lnTo>
                  <a:pt x="1328430" y="3337134"/>
                </a:lnTo>
                <a:lnTo>
                  <a:pt x="1329734" y="3334875"/>
                </a:lnTo>
                <a:lnTo>
                  <a:pt x="1465052" y="3256746"/>
                </a:lnTo>
                <a:lnTo>
                  <a:pt x="1329734" y="3178617"/>
                </a:lnTo>
                <a:cubicBezTo>
                  <a:pt x="1325152" y="3175971"/>
                  <a:pt x="1322333" y="3171087"/>
                  <a:pt x="1322333" y="3165796"/>
                </a:cubicBezTo>
                <a:lnTo>
                  <a:pt x="1322333" y="2828782"/>
                </a:lnTo>
                <a:lnTo>
                  <a:pt x="1323637" y="2826524"/>
                </a:lnTo>
                <a:lnTo>
                  <a:pt x="1324313" y="2821381"/>
                </a:lnTo>
                <a:lnTo>
                  <a:pt x="1328430" y="2818221"/>
                </a:lnTo>
                <a:lnTo>
                  <a:pt x="1329734" y="2815961"/>
                </a:lnTo>
                <a:lnTo>
                  <a:pt x="1621599" y="2647446"/>
                </a:lnTo>
                <a:cubicBezTo>
                  <a:pt x="1626182" y="2644815"/>
                  <a:pt x="1631819" y="2644815"/>
                  <a:pt x="1636400" y="2647446"/>
                </a:cubicBezTo>
                <a:lnTo>
                  <a:pt x="1928266" y="2815961"/>
                </a:lnTo>
                <a:lnTo>
                  <a:pt x="1929571" y="2818221"/>
                </a:lnTo>
                <a:lnTo>
                  <a:pt x="1933686" y="2821382"/>
                </a:lnTo>
                <a:lnTo>
                  <a:pt x="1934362" y="2826521"/>
                </a:lnTo>
                <a:lnTo>
                  <a:pt x="1935667" y="2828782"/>
                </a:lnTo>
                <a:lnTo>
                  <a:pt x="1935667" y="3165796"/>
                </a:lnTo>
                <a:cubicBezTo>
                  <a:pt x="1935667" y="3171087"/>
                  <a:pt x="1932847" y="3175971"/>
                  <a:pt x="1928266" y="3178617"/>
                </a:cubicBezTo>
                <a:lnTo>
                  <a:pt x="1792948" y="3256746"/>
                </a:lnTo>
                <a:lnTo>
                  <a:pt x="1928266" y="3334875"/>
                </a:lnTo>
                <a:lnTo>
                  <a:pt x="1929571" y="3337134"/>
                </a:lnTo>
                <a:lnTo>
                  <a:pt x="1933686" y="3340296"/>
                </a:lnTo>
                <a:lnTo>
                  <a:pt x="1934362" y="3345435"/>
                </a:lnTo>
                <a:lnTo>
                  <a:pt x="1935667" y="3347696"/>
                </a:lnTo>
                <a:lnTo>
                  <a:pt x="1935667" y="3684710"/>
                </a:lnTo>
                <a:cubicBezTo>
                  <a:pt x="1935667" y="3690001"/>
                  <a:pt x="1932847" y="3694885"/>
                  <a:pt x="1928266" y="3697531"/>
                </a:cubicBezTo>
                <a:lnTo>
                  <a:pt x="1792948" y="3775658"/>
                </a:lnTo>
                <a:lnTo>
                  <a:pt x="1928266" y="3853788"/>
                </a:lnTo>
                <a:lnTo>
                  <a:pt x="1929571" y="3856048"/>
                </a:lnTo>
                <a:lnTo>
                  <a:pt x="1933686" y="3859209"/>
                </a:lnTo>
                <a:lnTo>
                  <a:pt x="1934362" y="3864348"/>
                </a:lnTo>
                <a:lnTo>
                  <a:pt x="1935667" y="3866610"/>
                </a:lnTo>
                <a:lnTo>
                  <a:pt x="1935667" y="4203623"/>
                </a:lnTo>
                <a:cubicBezTo>
                  <a:pt x="1935667" y="4208914"/>
                  <a:pt x="1932847" y="4213798"/>
                  <a:pt x="1928266" y="4216444"/>
                </a:cubicBezTo>
                <a:lnTo>
                  <a:pt x="1636400" y="4384958"/>
                </a:lnTo>
                <a:cubicBezTo>
                  <a:pt x="1634109" y="4386275"/>
                  <a:pt x="1631559" y="4386939"/>
                  <a:pt x="1629000" y="4386939"/>
                </a:cubicBezTo>
                <a:cubicBezTo>
                  <a:pt x="1626440" y="4386939"/>
                  <a:pt x="1623890" y="4386275"/>
                  <a:pt x="1621599" y="4384958"/>
                </a:cubicBezTo>
                <a:lnTo>
                  <a:pt x="1329734" y="4216444"/>
                </a:lnTo>
                <a:cubicBezTo>
                  <a:pt x="1325152" y="4213798"/>
                  <a:pt x="1322333" y="4208914"/>
                  <a:pt x="1322333" y="4203623"/>
                </a:cubicBezTo>
                <a:close/>
                <a:moveTo>
                  <a:pt x="923806" y="4970625"/>
                </a:moveTo>
                <a:lnTo>
                  <a:pt x="1043352" y="5039649"/>
                </a:lnTo>
                <a:lnTo>
                  <a:pt x="1186068" y="4957247"/>
                </a:lnTo>
                <a:lnTo>
                  <a:pt x="1186069" y="4654415"/>
                </a:lnTo>
                <a:lnTo>
                  <a:pt x="923806" y="4805825"/>
                </a:lnTo>
                <a:close/>
                <a:moveTo>
                  <a:pt x="923806" y="5108672"/>
                </a:moveTo>
                <a:lnTo>
                  <a:pt x="1013752" y="5056739"/>
                </a:lnTo>
                <a:lnTo>
                  <a:pt x="923806" y="5004806"/>
                </a:lnTo>
                <a:close/>
                <a:moveTo>
                  <a:pt x="923806" y="5489539"/>
                </a:moveTo>
                <a:lnTo>
                  <a:pt x="1043352" y="5558562"/>
                </a:lnTo>
                <a:lnTo>
                  <a:pt x="1186068" y="5476161"/>
                </a:lnTo>
                <a:lnTo>
                  <a:pt x="1186069" y="5173329"/>
                </a:lnTo>
                <a:lnTo>
                  <a:pt x="923806" y="5324737"/>
                </a:lnTo>
                <a:close/>
                <a:moveTo>
                  <a:pt x="923806" y="5627586"/>
                </a:moveTo>
                <a:lnTo>
                  <a:pt x="1013752" y="5575653"/>
                </a:lnTo>
                <a:lnTo>
                  <a:pt x="923806" y="5523719"/>
                </a:lnTo>
                <a:close/>
                <a:moveTo>
                  <a:pt x="923805" y="1370632"/>
                </a:moveTo>
                <a:lnTo>
                  <a:pt x="1043350" y="1439655"/>
                </a:lnTo>
                <a:lnTo>
                  <a:pt x="1186067" y="1357254"/>
                </a:lnTo>
                <a:lnTo>
                  <a:pt x="1186068" y="1054422"/>
                </a:lnTo>
                <a:lnTo>
                  <a:pt x="923805" y="1205831"/>
                </a:lnTo>
                <a:close/>
                <a:moveTo>
                  <a:pt x="923805" y="1508679"/>
                </a:moveTo>
                <a:lnTo>
                  <a:pt x="1013751" y="1456745"/>
                </a:lnTo>
                <a:lnTo>
                  <a:pt x="923805" y="1404812"/>
                </a:lnTo>
                <a:close/>
                <a:moveTo>
                  <a:pt x="923805" y="1889546"/>
                </a:moveTo>
                <a:lnTo>
                  <a:pt x="1043350" y="1958569"/>
                </a:lnTo>
                <a:lnTo>
                  <a:pt x="1186067" y="1876168"/>
                </a:lnTo>
                <a:lnTo>
                  <a:pt x="1186068" y="1573335"/>
                </a:lnTo>
                <a:lnTo>
                  <a:pt x="923805" y="1724744"/>
                </a:lnTo>
                <a:close/>
                <a:moveTo>
                  <a:pt x="923805" y="2027593"/>
                </a:moveTo>
                <a:lnTo>
                  <a:pt x="1013751" y="1975659"/>
                </a:lnTo>
                <a:lnTo>
                  <a:pt x="923805" y="1923726"/>
                </a:lnTo>
                <a:close/>
                <a:moveTo>
                  <a:pt x="923805" y="6146499"/>
                </a:moveTo>
                <a:lnTo>
                  <a:pt x="1186068" y="5995074"/>
                </a:lnTo>
                <a:lnTo>
                  <a:pt x="1186069" y="5692242"/>
                </a:lnTo>
                <a:lnTo>
                  <a:pt x="923805" y="5843651"/>
                </a:lnTo>
                <a:close/>
                <a:moveTo>
                  <a:pt x="923804" y="2546506"/>
                </a:moveTo>
                <a:lnTo>
                  <a:pt x="1186067" y="2395081"/>
                </a:lnTo>
                <a:lnTo>
                  <a:pt x="1186068" y="2092249"/>
                </a:lnTo>
                <a:lnTo>
                  <a:pt x="923804" y="2243658"/>
                </a:lnTo>
                <a:close/>
                <a:moveTo>
                  <a:pt x="923804" y="6770628"/>
                </a:moveTo>
                <a:lnTo>
                  <a:pt x="1043350" y="6839651"/>
                </a:lnTo>
                <a:lnTo>
                  <a:pt x="1186067" y="6757250"/>
                </a:lnTo>
                <a:lnTo>
                  <a:pt x="1186067" y="6454417"/>
                </a:lnTo>
                <a:lnTo>
                  <a:pt x="923804" y="6605827"/>
                </a:lnTo>
                <a:close/>
                <a:moveTo>
                  <a:pt x="923804" y="6908675"/>
                </a:moveTo>
                <a:lnTo>
                  <a:pt x="1013750" y="6856741"/>
                </a:lnTo>
                <a:lnTo>
                  <a:pt x="923804" y="6804808"/>
                </a:lnTo>
                <a:close/>
                <a:moveTo>
                  <a:pt x="923804" y="7289541"/>
                </a:moveTo>
                <a:lnTo>
                  <a:pt x="1043350" y="7358564"/>
                </a:lnTo>
                <a:lnTo>
                  <a:pt x="1186067" y="7276163"/>
                </a:lnTo>
                <a:lnTo>
                  <a:pt x="1186067" y="6973331"/>
                </a:lnTo>
                <a:lnTo>
                  <a:pt x="923804" y="7124740"/>
                </a:lnTo>
                <a:close/>
                <a:moveTo>
                  <a:pt x="923804" y="7427588"/>
                </a:moveTo>
                <a:lnTo>
                  <a:pt x="1013750" y="7375655"/>
                </a:lnTo>
                <a:lnTo>
                  <a:pt x="923804" y="7323722"/>
                </a:lnTo>
                <a:close/>
                <a:moveTo>
                  <a:pt x="923803" y="227592"/>
                </a:moveTo>
                <a:lnTo>
                  <a:pt x="1013749" y="175658"/>
                </a:lnTo>
                <a:lnTo>
                  <a:pt x="923803" y="123726"/>
                </a:lnTo>
                <a:close/>
                <a:moveTo>
                  <a:pt x="923802" y="746506"/>
                </a:moveTo>
                <a:lnTo>
                  <a:pt x="1186065" y="595081"/>
                </a:lnTo>
                <a:lnTo>
                  <a:pt x="1186066" y="292248"/>
                </a:lnTo>
                <a:lnTo>
                  <a:pt x="923802" y="443657"/>
                </a:lnTo>
                <a:close/>
                <a:moveTo>
                  <a:pt x="923802" y="3170632"/>
                </a:moveTo>
                <a:lnTo>
                  <a:pt x="1043348" y="3239655"/>
                </a:lnTo>
                <a:lnTo>
                  <a:pt x="1186064" y="3157254"/>
                </a:lnTo>
                <a:lnTo>
                  <a:pt x="1186065" y="2854422"/>
                </a:lnTo>
                <a:lnTo>
                  <a:pt x="923802" y="3005831"/>
                </a:lnTo>
                <a:close/>
                <a:moveTo>
                  <a:pt x="923802" y="3308679"/>
                </a:moveTo>
                <a:lnTo>
                  <a:pt x="1013749" y="3256745"/>
                </a:lnTo>
                <a:lnTo>
                  <a:pt x="923802" y="3204812"/>
                </a:lnTo>
                <a:close/>
                <a:moveTo>
                  <a:pt x="923802" y="3689544"/>
                </a:moveTo>
                <a:lnTo>
                  <a:pt x="1043348" y="3758567"/>
                </a:lnTo>
                <a:lnTo>
                  <a:pt x="1186064" y="3676166"/>
                </a:lnTo>
                <a:lnTo>
                  <a:pt x="1186065" y="3373335"/>
                </a:lnTo>
                <a:lnTo>
                  <a:pt x="923802" y="3524742"/>
                </a:lnTo>
                <a:close/>
                <a:moveTo>
                  <a:pt x="923802" y="3827591"/>
                </a:moveTo>
                <a:lnTo>
                  <a:pt x="1013749" y="3775657"/>
                </a:lnTo>
                <a:lnTo>
                  <a:pt x="923802" y="3723724"/>
                </a:lnTo>
                <a:close/>
                <a:moveTo>
                  <a:pt x="923802" y="4346504"/>
                </a:moveTo>
                <a:lnTo>
                  <a:pt x="1186064" y="4195079"/>
                </a:lnTo>
                <a:lnTo>
                  <a:pt x="1186065" y="3892248"/>
                </a:lnTo>
                <a:lnTo>
                  <a:pt x="923802" y="4043656"/>
                </a:lnTo>
                <a:close/>
                <a:moveTo>
                  <a:pt x="804257" y="5056740"/>
                </a:moveTo>
                <a:lnTo>
                  <a:pt x="894201" y="5108671"/>
                </a:lnTo>
                <a:lnTo>
                  <a:pt x="894202" y="5004806"/>
                </a:lnTo>
                <a:close/>
                <a:moveTo>
                  <a:pt x="804257" y="5575653"/>
                </a:moveTo>
                <a:lnTo>
                  <a:pt x="894201" y="5627586"/>
                </a:lnTo>
                <a:lnTo>
                  <a:pt x="894202" y="5523721"/>
                </a:lnTo>
                <a:close/>
                <a:moveTo>
                  <a:pt x="804256" y="1456746"/>
                </a:moveTo>
                <a:lnTo>
                  <a:pt x="894200" y="1508678"/>
                </a:lnTo>
                <a:lnTo>
                  <a:pt x="894201" y="1404813"/>
                </a:lnTo>
                <a:close/>
                <a:moveTo>
                  <a:pt x="804256" y="1975660"/>
                </a:moveTo>
                <a:lnTo>
                  <a:pt x="894200" y="2027592"/>
                </a:lnTo>
                <a:lnTo>
                  <a:pt x="894201" y="1923727"/>
                </a:lnTo>
                <a:close/>
                <a:moveTo>
                  <a:pt x="804255" y="6856742"/>
                </a:moveTo>
                <a:lnTo>
                  <a:pt x="894200" y="6908674"/>
                </a:lnTo>
                <a:lnTo>
                  <a:pt x="894200" y="6804809"/>
                </a:lnTo>
                <a:close/>
                <a:moveTo>
                  <a:pt x="804255" y="7375655"/>
                </a:moveTo>
                <a:lnTo>
                  <a:pt x="894200" y="7427587"/>
                </a:lnTo>
                <a:lnTo>
                  <a:pt x="894200" y="7323722"/>
                </a:lnTo>
                <a:close/>
                <a:moveTo>
                  <a:pt x="804254" y="175659"/>
                </a:moveTo>
                <a:lnTo>
                  <a:pt x="894199" y="227591"/>
                </a:lnTo>
                <a:lnTo>
                  <a:pt x="894199" y="123726"/>
                </a:lnTo>
                <a:close/>
                <a:moveTo>
                  <a:pt x="804253" y="3256746"/>
                </a:moveTo>
                <a:lnTo>
                  <a:pt x="894198" y="3308678"/>
                </a:lnTo>
                <a:lnTo>
                  <a:pt x="894199" y="3204813"/>
                </a:lnTo>
                <a:close/>
                <a:moveTo>
                  <a:pt x="804253" y="3775658"/>
                </a:moveTo>
                <a:lnTo>
                  <a:pt x="894198" y="3827590"/>
                </a:lnTo>
                <a:lnTo>
                  <a:pt x="894199" y="3723725"/>
                </a:lnTo>
                <a:close/>
                <a:moveTo>
                  <a:pt x="646742" y="4628772"/>
                </a:moveTo>
                <a:lnTo>
                  <a:pt x="909003" y="4780182"/>
                </a:lnTo>
                <a:lnTo>
                  <a:pt x="1171268" y="4628772"/>
                </a:lnTo>
                <a:lnTo>
                  <a:pt x="909004" y="4477346"/>
                </a:lnTo>
                <a:close/>
                <a:moveTo>
                  <a:pt x="646742" y="5147685"/>
                </a:moveTo>
                <a:lnTo>
                  <a:pt x="909003" y="5299096"/>
                </a:lnTo>
                <a:lnTo>
                  <a:pt x="1171268" y="5147685"/>
                </a:lnTo>
                <a:lnTo>
                  <a:pt x="1043352" y="5073830"/>
                </a:lnTo>
                <a:lnTo>
                  <a:pt x="916405" y="5147125"/>
                </a:lnTo>
                <a:cubicBezTo>
                  <a:pt x="914113" y="5148441"/>
                  <a:pt x="911563" y="5149105"/>
                  <a:pt x="909004" y="5149105"/>
                </a:cubicBezTo>
                <a:cubicBezTo>
                  <a:pt x="906445" y="5149105"/>
                  <a:pt x="903894" y="5148441"/>
                  <a:pt x="901603" y="5147125"/>
                </a:cubicBezTo>
                <a:lnTo>
                  <a:pt x="774657" y="5073830"/>
                </a:lnTo>
                <a:close/>
                <a:moveTo>
                  <a:pt x="646742" y="5666599"/>
                </a:moveTo>
                <a:lnTo>
                  <a:pt x="909003" y="5818009"/>
                </a:lnTo>
                <a:lnTo>
                  <a:pt x="1171268" y="5666599"/>
                </a:lnTo>
                <a:lnTo>
                  <a:pt x="1043352" y="5592744"/>
                </a:lnTo>
                <a:lnTo>
                  <a:pt x="916405" y="5666038"/>
                </a:lnTo>
                <a:cubicBezTo>
                  <a:pt x="914113" y="5667355"/>
                  <a:pt x="911563" y="5668019"/>
                  <a:pt x="909004" y="5668019"/>
                </a:cubicBezTo>
                <a:cubicBezTo>
                  <a:pt x="906445" y="5668019"/>
                  <a:pt x="903894" y="5667355"/>
                  <a:pt x="901603" y="5666038"/>
                </a:cubicBezTo>
                <a:lnTo>
                  <a:pt x="774657" y="5592744"/>
                </a:lnTo>
                <a:close/>
                <a:moveTo>
                  <a:pt x="646741" y="1028778"/>
                </a:moveTo>
                <a:lnTo>
                  <a:pt x="909002" y="1180188"/>
                </a:lnTo>
                <a:lnTo>
                  <a:pt x="1171266" y="1028778"/>
                </a:lnTo>
                <a:lnTo>
                  <a:pt x="909003" y="877353"/>
                </a:lnTo>
                <a:close/>
                <a:moveTo>
                  <a:pt x="646741" y="1547692"/>
                </a:moveTo>
                <a:lnTo>
                  <a:pt x="909002" y="1699102"/>
                </a:lnTo>
                <a:lnTo>
                  <a:pt x="1171266" y="1547692"/>
                </a:lnTo>
                <a:lnTo>
                  <a:pt x="1043350" y="1473836"/>
                </a:lnTo>
                <a:lnTo>
                  <a:pt x="916403" y="1547132"/>
                </a:lnTo>
                <a:cubicBezTo>
                  <a:pt x="914112" y="1548448"/>
                  <a:pt x="911562" y="1549112"/>
                  <a:pt x="909003" y="1549112"/>
                </a:cubicBezTo>
                <a:cubicBezTo>
                  <a:pt x="906443" y="1549112"/>
                  <a:pt x="903893" y="1548448"/>
                  <a:pt x="901602" y="1547132"/>
                </a:cubicBezTo>
                <a:lnTo>
                  <a:pt x="774656" y="1473836"/>
                </a:lnTo>
                <a:close/>
                <a:moveTo>
                  <a:pt x="646741" y="2066605"/>
                </a:moveTo>
                <a:lnTo>
                  <a:pt x="909002" y="2218015"/>
                </a:lnTo>
                <a:lnTo>
                  <a:pt x="1171266" y="2066605"/>
                </a:lnTo>
                <a:lnTo>
                  <a:pt x="1043350" y="1992750"/>
                </a:lnTo>
                <a:lnTo>
                  <a:pt x="916403" y="2066045"/>
                </a:lnTo>
                <a:cubicBezTo>
                  <a:pt x="914112" y="2067362"/>
                  <a:pt x="911562" y="2068026"/>
                  <a:pt x="909003" y="2068026"/>
                </a:cubicBezTo>
                <a:cubicBezTo>
                  <a:pt x="906443" y="2068026"/>
                  <a:pt x="903893" y="2067362"/>
                  <a:pt x="901602" y="2066045"/>
                </a:cubicBezTo>
                <a:lnTo>
                  <a:pt x="774656" y="1992750"/>
                </a:lnTo>
                <a:close/>
                <a:moveTo>
                  <a:pt x="646741" y="6428774"/>
                </a:moveTo>
                <a:lnTo>
                  <a:pt x="909002" y="6580184"/>
                </a:lnTo>
                <a:lnTo>
                  <a:pt x="1171266" y="6428774"/>
                </a:lnTo>
                <a:lnTo>
                  <a:pt x="909003" y="6277349"/>
                </a:lnTo>
                <a:close/>
                <a:moveTo>
                  <a:pt x="646741" y="6947688"/>
                </a:moveTo>
                <a:lnTo>
                  <a:pt x="909002" y="7099098"/>
                </a:lnTo>
                <a:lnTo>
                  <a:pt x="1171266" y="6947688"/>
                </a:lnTo>
                <a:lnTo>
                  <a:pt x="1043350" y="6873832"/>
                </a:lnTo>
                <a:lnTo>
                  <a:pt x="916403" y="6947127"/>
                </a:lnTo>
                <a:cubicBezTo>
                  <a:pt x="914112" y="6948444"/>
                  <a:pt x="911562" y="6949108"/>
                  <a:pt x="909003" y="6949108"/>
                </a:cubicBezTo>
                <a:cubicBezTo>
                  <a:pt x="906443" y="6949108"/>
                  <a:pt x="903893" y="6948444"/>
                  <a:pt x="901602" y="6947127"/>
                </a:cubicBezTo>
                <a:lnTo>
                  <a:pt x="774656" y="6873832"/>
                </a:lnTo>
                <a:close/>
                <a:moveTo>
                  <a:pt x="646739" y="266605"/>
                </a:moveTo>
                <a:lnTo>
                  <a:pt x="909001" y="418015"/>
                </a:lnTo>
                <a:lnTo>
                  <a:pt x="1171265" y="266605"/>
                </a:lnTo>
                <a:lnTo>
                  <a:pt x="1043349" y="192749"/>
                </a:lnTo>
                <a:lnTo>
                  <a:pt x="916402" y="266045"/>
                </a:lnTo>
                <a:cubicBezTo>
                  <a:pt x="914111" y="267361"/>
                  <a:pt x="911560" y="268025"/>
                  <a:pt x="909002" y="268025"/>
                </a:cubicBezTo>
                <a:cubicBezTo>
                  <a:pt x="906442" y="268025"/>
                  <a:pt x="903892" y="267361"/>
                  <a:pt x="901601" y="266045"/>
                </a:cubicBezTo>
                <a:lnTo>
                  <a:pt x="774655" y="192749"/>
                </a:lnTo>
                <a:close/>
                <a:moveTo>
                  <a:pt x="646739" y="2828778"/>
                </a:moveTo>
                <a:lnTo>
                  <a:pt x="909000" y="2980188"/>
                </a:lnTo>
                <a:lnTo>
                  <a:pt x="1171264" y="2828778"/>
                </a:lnTo>
                <a:lnTo>
                  <a:pt x="909001" y="2677353"/>
                </a:lnTo>
                <a:close/>
                <a:moveTo>
                  <a:pt x="646739" y="3347692"/>
                </a:moveTo>
                <a:lnTo>
                  <a:pt x="909000" y="3499102"/>
                </a:lnTo>
                <a:lnTo>
                  <a:pt x="1171264" y="3347692"/>
                </a:lnTo>
                <a:lnTo>
                  <a:pt x="1043348" y="3273836"/>
                </a:lnTo>
                <a:lnTo>
                  <a:pt x="916401" y="3347132"/>
                </a:lnTo>
                <a:cubicBezTo>
                  <a:pt x="914110" y="3348448"/>
                  <a:pt x="911560" y="3349112"/>
                  <a:pt x="909001" y="3349112"/>
                </a:cubicBezTo>
                <a:cubicBezTo>
                  <a:pt x="906441" y="3349112"/>
                  <a:pt x="903891" y="3348448"/>
                  <a:pt x="901600" y="3347132"/>
                </a:cubicBezTo>
                <a:lnTo>
                  <a:pt x="774654" y="3273836"/>
                </a:lnTo>
                <a:close/>
                <a:moveTo>
                  <a:pt x="646739" y="3866604"/>
                </a:moveTo>
                <a:lnTo>
                  <a:pt x="909000" y="4018014"/>
                </a:lnTo>
                <a:lnTo>
                  <a:pt x="1171264" y="3866604"/>
                </a:lnTo>
                <a:lnTo>
                  <a:pt x="1043348" y="3792748"/>
                </a:lnTo>
                <a:lnTo>
                  <a:pt x="916401" y="3866044"/>
                </a:lnTo>
                <a:cubicBezTo>
                  <a:pt x="914110" y="3867360"/>
                  <a:pt x="911560" y="3868024"/>
                  <a:pt x="909001" y="3868024"/>
                </a:cubicBezTo>
                <a:cubicBezTo>
                  <a:pt x="906441" y="3868024"/>
                  <a:pt x="903891" y="3867360"/>
                  <a:pt x="901600" y="3866044"/>
                </a:cubicBezTo>
                <a:lnTo>
                  <a:pt x="774654" y="3792748"/>
                </a:lnTo>
                <a:close/>
                <a:moveTo>
                  <a:pt x="631941" y="4957247"/>
                </a:moveTo>
                <a:lnTo>
                  <a:pt x="774656" y="5039649"/>
                </a:lnTo>
                <a:lnTo>
                  <a:pt x="894202" y="4970626"/>
                </a:lnTo>
                <a:lnTo>
                  <a:pt x="894202" y="4805823"/>
                </a:lnTo>
                <a:lnTo>
                  <a:pt x="631941" y="4654415"/>
                </a:lnTo>
                <a:close/>
                <a:moveTo>
                  <a:pt x="631941" y="5476161"/>
                </a:moveTo>
                <a:lnTo>
                  <a:pt x="774656" y="5558562"/>
                </a:lnTo>
                <a:lnTo>
                  <a:pt x="894202" y="5489540"/>
                </a:lnTo>
                <a:lnTo>
                  <a:pt x="894202" y="5324737"/>
                </a:lnTo>
                <a:lnTo>
                  <a:pt x="631941" y="5173329"/>
                </a:lnTo>
                <a:close/>
                <a:moveTo>
                  <a:pt x="631941" y="5995074"/>
                </a:moveTo>
                <a:lnTo>
                  <a:pt x="894201" y="6146498"/>
                </a:lnTo>
                <a:lnTo>
                  <a:pt x="894202" y="5843651"/>
                </a:lnTo>
                <a:lnTo>
                  <a:pt x="631941" y="5692242"/>
                </a:lnTo>
                <a:close/>
                <a:moveTo>
                  <a:pt x="631940" y="1357254"/>
                </a:moveTo>
                <a:lnTo>
                  <a:pt x="774655" y="1439655"/>
                </a:lnTo>
                <a:lnTo>
                  <a:pt x="894201" y="1370633"/>
                </a:lnTo>
                <a:lnTo>
                  <a:pt x="894201" y="1205830"/>
                </a:lnTo>
                <a:lnTo>
                  <a:pt x="631940" y="1054422"/>
                </a:lnTo>
                <a:close/>
                <a:moveTo>
                  <a:pt x="631940" y="1876168"/>
                </a:moveTo>
                <a:lnTo>
                  <a:pt x="774655" y="1958569"/>
                </a:lnTo>
                <a:lnTo>
                  <a:pt x="894201" y="1889546"/>
                </a:lnTo>
                <a:lnTo>
                  <a:pt x="894201" y="1724743"/>
                </a:lnTo>
                <a:lnTo>
                  <a:pt x="631940" y="1573335"/>
                </a:lnTo>
                <a:close/>
                <a:moveTo>
                  <a:pt x="631940" y="6757250"/>
                </a:moveTo>
                <a:lnTo>
                  <a:pt x="774655" y="6839651"/>
                </a:lnTo>
                <a:lnTo>
                  <a:pt x="894200" y="6770629"/>
                </a:lnTo>
                <a:lnTo>
                  <a:pt x="894200" y="6605826"/>
                </a:lnTo>
                <a:lnTo>
                  <a:pt x="631940" y="6454417"/>
                </a:lnTo>
                <a:close/>
                <a:moveTo>
                  <a:pt x="631940" y="7276163"/>
                </a:moveTo>
                <a:lnTo>
                  <a:pt x="774655" y="7358564"/>
                </a:lnTo>
                <a:lnTo>
                  <a:pt x="894200" y="7289542"/>
                </a:lnTo>
                <a:lnTo>
                  <a:pt x="894200" y="7124739"/>
                </a:lnTo>
                <a:lnTo>
                  <a:pt x="631940" y="6973331"/>
                </a:lnTo>
                <a:close/>
                <a:moveTo>
                  <a:pt x="631939" y="2395081"/>
                </a:moveTo>
                <a:lnTo>
                  <a:pt x="894200" y="2546505"/>
                </a:lnTo>
                <a:lnTo>
                  <a:pt x="894201" y="2243657"/>
                </a:lnTo>
                <a:lnTo>
                  <a:pt x="631940" y="2092249"/>
                </a:lnTo>
                <a:close/>
                <a:moveTo>
                  <a:pt x="631938" y="595081"/>
                </a:moveTo>
                <a:lnTo>
                  <a:pt x="894199" y="746505"/>
                </a:lnTo>
                <a:lnTo>
                  <a:pt x="894199" y="443657"/>
                </a:lnTo>
                <a:lnTo>
                  <a:pt x="631939" y="292248"/>
                </a:lnTo>
                <a:close/>
                <a:moveTo>
                  <a:pt x="631938" y="3157254"/>
                </a:moveTo>
                <a:lnTo>
                  <a:pt x="774653" y="3239655"/>
                </a:lnTo>
                <a:lnTo>
                  <a:pt x="894199" y="3170633"/>
                </a:lnTo>
                <a:lnTo>
                  <a:pt x="894199" y="3005830"/>
                </a:lnTo>
                <a:lnTo>
                  <a:pt x="631938" y="2854422"/>
                </a:lnTo>
                <a:close/>
                <a:moveTo>
                  <a:pt x="631938" y="3676166"/>
                </a:moveTo>
                <a:lnTo>
                  <a:pt x="774653" y="3758567"/>
                </a:lnTo>
                <a:lnTo>
                  <a:pt x="894199" y="3689545"/>
                </a:lnTo>
                <a:lnTo>
                  <a:pt x="894199" y="3524742"/>
                </a:lnTo>
                <a:lnTo>
                  <a:pt x="631938" y="3373335"/>
                </a:lnTo>
                <a:close/>
                <a:moveTo>
                  <a:pt x="631937" y="4195079"/>
                </a:moveTo>
                <a:lnTo>
                  <a:pt x="894198" y="4346503"/>
                </a:lnTo>
                <a:lnTo>
                  <a:pt x="894199" y="4043655"/>
                </a:lnTo>
                <a:lnTo>
                  <a:pt x="631938" y="3892248"/>
                </a:lnTo>
                <a:close/>
                <a:moveTo>
                  <a:pt x="602338" y="6003617"/>
                </a:moveTo>
                <a:lnTo>
                  <a:pt x="602338" y="5666603"/>
                </a:lnTo>
                <a:lnTo>
                  <a:pt x="603641" y="5664344"/>
                </a:lnTo>
                <a:lnTo>
                  <a:pt x="604318" y="5659202"/>
                </a:lnTo>
                <a:lnTo>
                  <a:pt x="608434" y="5656042"/>
                </a:lnTo>
                <a:lnTo>
                  <a:pt x="609739" y="5653782"/>
                </a:lnTo>
                <a:lnTo>
                  <a:pt x="745056" y="5575653"/>
                </a:lnTo>
                <a:lnTo>
                  <a:pt x="609739" y="5497524"/>
                </a:lnTo>
                <a:cubicBezTo>
                  <a:pt x="605156" y="5494878"/>
                  <a:pt x="602338" y="5489994"/>
                  <a:pt x="602338" y="5484703"/>
                </a:cubicBezTo>
                <a:lnTo>
                  <a:pt x="602338" y="5147690"/>
                </a:lnTo>
                <a:lnTo>
                  <a:pt x="603641" y="5145431"/>
                </a:lnTo>
                <a:lnTo>
                  <a:pt x="604318" y="5140288"/>
                </a:lnTo>
                <a:lnTo>
                  <a:pt x="608434" y="5137128"/>
                </a:lnTo>
                <a:lnTo>
                  <a:pt x="609739" y="5134868"/>
                </a:lnTo>
                <a:lnTo>
                  <a:pt x="745056" y="5056740"/>
                </a:lnTo>
                <a:lnTo>
                  <a:pt x="609739" y="4978611"/>
                </a:lnTo>
                <a:cubicBezTo>
                  <a:pt x="605156" y="4975965"/>
                  <a:pt x="602338" y="4971081"/>
                  <a:pt x="602338" y="4965789"/>
                </a:cubicBezTo>
                <a:lnTo>
                  <a:pt x="602338" y="4628776"/>
                </a:lnTo>
                <a:lnTo>
                  <a:pt x="603641" y="4626517"/>
                </a:lnTo>
                <a:lnTo>
                  <a:pt x="604318" y="4621374"/>
                </a:lnTo>
                <a:lnTo>
                  <a:pt x="608434" y="4618214"/>
                </a:lnTo>
                <a:lnTo>
                  <a:pt x="609739" y="4615955"/>
                </a:lnTo>
                <a:lnTo>
                  <a:pt x="901603" y="4447440"/>
                </a:lnTo>
                <a:cubicBezTo>
                  <a:pt x="906186" y="4444809"/>
                  <a:pt x="911823" y="4444809"/>
                  <a:pt x="916405" y="4447440"/>
                </a:cubicBezTo>
                <a:lnTo>
                  <a:pt x="1208271" y="4615955"/>
                </a:lnTo>
                <a:lnTo>
                  <a:pt x="1209576" y="4618214"/>
                </a:lnTo>
                <a:lnTo>
                  <a:pt x="1213691" y="4621376"/>
                </a:lnTo>
                <a:lnTo>
                  <a:pt x="1214367" y="4626515"/>
                </a:lnTo>
                <a:lnTo>
                  <a:pt x="1215672" y="4628776"/>
                </a:lnTo>
                <a:lnTo>
                  <a:pt x="1215672" y="4965789"/>
                </a:lnTo>
                <a:cubicBezTo>
                  <a:pt x="1215672" y="4971081"/>
                  <a:pt x="1212853" y="4975965"/>
                  <a:pt x="1208271" y="4978611"/>
                </a:cubicBezTo>
                <a:lnTo>
                  <a:pt x="1072953" y="5056740"/>
                </a:lnTo>
                <a:lnTo>
                  <a:pt x="1208271" y="5134868"/>
                </a:lnTo>
                <a:lnTo>
                  <a:pt x="1209576" y="5137128"/>
                </a:lnTo>
                <a:lnTo>
                  <a:pt x="1213691" y="5140290"/>
                </a:lnTo>
                <a:lnTo>
                  <a:pt x="1214367" y="5145429"/>
                </a:lnTo>
                <a:lnTo>
                  <a:pt x="1215672" y="5147690"/>
                </a:lnTo>
                <a:lnTo>
                  <a:pt x="1215672" y="5484703"/>
                </a:lnTo>
                <a:cubicBezTo>
                  <a:pt x="1215672" y="5489994"/>
                  <a:pt x="1212853" y="5494878"/>
                  <a:pt x="1208271" y="5497524"/>
                </a:cubicBezTo>
                <a:lnTo>
                  <a:pt x="1072953" y="5575653"/>
                </a:lnTo>
                <a:lnTo>
                  <a:pt x="1208271" y="5653782"/>
                </a:lnTo>
                <a:lnTo>
                  <a:pt x="1209576" y="5656042"/>
                </a:lnTo>
                <a:lnTo>
                  <a:pt x="1213691" y="5659203"/>
                </a:lnTo>
                <a:lnTo>
                  <a:pt x="1214367" y="5664342"/>
                </a:lnTo>
                <a:lnTo>
                  <a:pt x="1215672" y="5666603"/>
                </a:lnTo>
                <a:lnTo>
                  <a:pt x="1215672" y="6003617"/>
                </a:lnTo>
                <a:cubicBezTo>
                  <a:pt x="1215672" y="6008908"/>
                  <a:pt x="1212853" y="6013792"/>
                  <a:pt x="1208271" y="6016438"/>
                </a:cubicBezTo>
                <a:lnTo>
                  <a:pt x="916405" y="6184952"/>
                </a:lnTo>
                <a:cubicBezTo>
                  <a:pt x="914113" y="6186268"/>
                  <a:pt x="911563" y="6186933"/>
                  <a:pt x="909004" y="6186933"/>
                </a:cubicBezTo>
                <a:cubicBezTo>
                  <a:pt x="906445" y="6186933"/>
                  <a:pt x="903894" y="6186268"/>
                  <a:pt x="901603" y="6184952"/>
                </a:cubicBezTo>
                <a:lnTo>
                  <a:pt x="609739" y="6016438"/>
                </a:lnTo>
                <a:cubicBezTo>
                  <a:pt x="605156" y="6013792"/>
                  <a:pt x="602338" y="6008908"/>
                  <a:pt x="602338" y="6003617"/>
                </a:cubicBezTo>
                <a:close/>
                <a:moveTo>
                  <a:pt x="602336" y="2403623"/>
                </a:moveTo>
                <a:lnTo>
                  <a:pt x="602336" y="2066610"/>
                </a:lnTo>
                <a:lnTo>
                  <a:pt x="603640" y="2064351"/>
                </a:lnTo>
                <a:lnTo>
                  <a:pt x="604317" y="2059208"/>
                </a:lnTo>
                <a:lnTo>
                  <a:pt x="608433" y="2056048"/>
                </a:lnTo>
                <a:lnTo>
                  <a:pt x="609737" y="2053788"/>
                </a:lnTo>
                <a:lnTo>
                  <a:pt x="745055" y="1975659"/>
                </a:lnTo>
                <a:lnTo>
                  <a:pt x="609737" y="1897531"/>
                </a:lnTo>
                <a:cubicBezTo>
                  <a:pt x="605155" y="1894885"/>
                  <a:pt x="602336" y="1890001"/>
                  <a:pt x="602336" y="1884710"/>
                </a:cubicBezTo>
                <a:lnTo>
                  <a:pt x="602336" y="1547696"/>
                </a:lnTo>
                <a:lnTo>
                  <a:pt x="603640" y="1545437"/>
                </a:lnTo>
                <a:lnTo>
                  <a:pt x="604317" y="1540295"/>
                </a:lnTo>
                <a:lnTo>
                  <a:pt x="608433" y="1537134"/>
                </a:lnTo>
                <a:lnTo>
                  <a:pt x="609737" y="1534875"/>
                </a:lnTo>
                <a:lnTo>
                  <a:pt x="745055" y="1456746"/>
                </a:lnTo>
                <a:lnTo>
                  <a:pt x="609737" y="1378617"/>
                </a:lnTo>
                <a:cubicBezTo>
                  <a:pt x="605155" y="1375971"/>
                  <a:pt x="602336" y="1371087"/>
                  <a:pt x="602336" y="1365796"/>
                </a:cubicBezTo>
                <a:lnTo>
                  <a:pt x="602336" y="1028782"/>
                </a:lnTo>
                <a:lnTo>
                  <a:pt x="603640" y="1026524"/>
                </a:lnTo>
                <a:lnTo>
                  <a:pt x="604317" y="1021381"/>
                </a:lnTo>
                <a:lnTo>
                  <a:pt x="608433" y="1018221"/>
                </a:lnTo>
                <a:lnTo>
                  <a:pt x="609737" y="1015961"/>
                </a:lnTo>
                <a:lnTo>
                  <a:pt x="901602" y="847446"/>
                </a:lnTo>
                <a:cubicBezTo>
                  <a:pt x="906185" y="844815"/>
                  <a:pt x="911822" y="844815"/>
                  <a:pt x="916403" y="847446"/>
                </a:cubicBezTo>
                <a:lnTo>
                  <a:pt x="1208270" y="1015961"/>
                </a:lnTo>
                <a:lnTo>
                  <a:pt x="1209574" y="1018221"/>
                </a:lnTo>
                <a:lnTo>
                  <a:pt x="1213690" y="1021382"/>
                </a:lnTo>
                <a:lnTo>
                  <a:pt x="1214366" y="1026521"/>
                </a:lnTo>
                <a:lnTo>
                  <a:pt x="1215671" y="1028782"/>
                </a:lnTo>
                <a:lnTo>
                  <a:pt x="1215671" y="1365796"/>
                </a:lnTo>
                <a:cubicBezTo>
                  <a:pt x="1215671" y="1371087"/>
                  <a:pt x="1212851" y="1375971"/>
                  <a:pt x="1208270" y="1378617"/>
                </a:cubicBezTo>
                <a:lnTo>
                  <a:pt x="1072952" y="1456746"/>
                </a:lnTo>
                <a:lnTo>
                  <a:pt x="1208270" y="1534875"/>
                </a:lnTo>
                <a:lnTo>
                  <a:pt x="1209574" y="1537134"/>
                </a:lnTo>
                <a:lnTo>
                  <a:pt x="1213690" y="1540296"/>
                </a:lnTo>
                <a:lnTo>
                  <a:pt x="1214366" y="1545435"/>
                </a:lnTo>
                <a:lnTo>
                  <a:pt x="1215671" y="1547696"/>
                </a:lnTo>
                <a:lnTo>
                  <a:pt x="1215671" y="1884710"/>
                </a:lnTo>
                <a:cubicBezTo>
                  <a:pt x="1215671" y="1890001"/>
                  <a:pt x="1212851" y="1894885"/>
                  <a:pt x="1208270" y="1897531"/>
                </a:cubicBezTo>
                <a:lnTo>
                  <a:pt x="1072952" y="1975659"/>
                </a:lnTo>
                <a:lnTo>
                  <a:pt x="1208270" y="2053788"/>
                </a:lnTo>
                <a:lnTo>
                  <a:pt x="1209574" y="2056048"/>
                </a:lnTo>
                <a:lnTo>
                  <a:pt x="1213690" y="2059209"/>
                </a:lnTo>
                <a:lnTo>
                  <a:pt x="1214366" y="2064348"/>
                </a:lnTo>
                <a:lnTo>
                  <a:pt x="1215671" y="2066610"/>
                </a:lnTo>
                <a:lnTo>
                  <a:pt x="1215671" y="2403623"/>
                </a:lnTo>
                <a:cubicBezTo>
                  <a:pt x="1215671" y="2408914"/>
                  <a:pt x="1212851" y="2413798"/>
                  <a:pt x="1208270" y="2416444"/>
                </a:cubicBezTo>
                <a:lnTo>
                  <a:pt x="916403" y="2584959"/>
                </a:lnTo>
                <a:cubicBezTo>
                  <a:pt x="914112" y="2586275"/>
                  <a:pt x="911562" y="2586939"/>
                  <a:pt x="909003" y="2586939"/>
                </a:cubicBezTo>
                <a:cubicBezTo>
                  <a:pt x="906444" y="2586939"/>
                  <a:pt x="903893" y="2586275"/>
                  <a:pt x="901602" y="2584959"/>
                </a:cubicBezTo>
                <a:lnTo>
                  <a:pt x="609737" y="2416444"/>
                </a:lnTo>
                <a:cubicBezTo>
                  <a:pt x="605155" y="2413798"/>
                  <a:pt x="602336" y="2408914"/>
                  <a:pt x="602336" y="2403623"/>
                </a:cubicBezTo>
                <a:close/>
                <a:moveTo>
                  <a:pt x="602336" y="7600950"/>
                </a:moveTo>
                <a:lnTo>
                  <a:pt x="602336" y="7466605"/>
                </a:lnTo>
                <a:lnTo>
                  <a:pt x="603640" y="7464347"/>
                </a:lnTo>
                <a:lnTo>
                  <a:pt x="604316" y="7459204"/>
                </a:lnTo>
                <a:lnTo>
                  <a:pt x="608432" y="7456044"/>
                </a:lnTo>
                <a:lnTo>
                  <a:pt x="609737" y="7453784"/>
                </a:lnTo>
                <a:lnTo>
                  <a:pt x="745055" y="7375655"/>
                </a:lnTo>
                <a:lnTo>
                  <a:pt x="609737" y="7297527"/>
                </a:lnTo>
                <a:cubicBezTo>
                  <a:pt x="605155" y="7294881"/>
                  <a:pt x="602336" y="7289997"/>
                  <a:pt x="602336" y="7284705"/>
                </a:cubicBezTo>
                <a:lnTo>
                  <a:pt x="602336" y="6947692"/>
                </a:lnTo>
                <a:lnTo>
                  <a:pt x="603640" y="6945433"/>
                </a:lnTo>
                <a:lnTo>
                  <a:pt x="604316" y="6940291"/>
                </a:lnTo>
                <a:lnTo>
                  <a:pt x="608432" y="6937130"/>
                </a:lnTo>
                <a:lnTo>
                  <a:pt x="609737" y="6934871"/>
                </a:lnTo>
                <a:lnTo>
                  <a:pt x="745055" y="6856742"/>
                </a:lnTo>
                <a:lnTo>
                  <a:pt x="609737" y="6778613"/>
                </a:lnTo>
                <a:cubicBezTo>
                  <a:pt x="605155" y="6775967"/>
                  <a:pt x="602336" y="6771083"/>
                  <a:pt x="602336" y="6765792"/>
                </a:cubicBezTo>
                <a:lnTo>
                  <a:pt x="602336" y="6428778"/>
                </a:lnTo>
                <a:lnTo>
                  <a:pt x="603640" y="6426518"/>
                </a:lnTo>
                <a:lnTo>
                  <a:pt x="604316" y="6421377"/>
                </a:lnTo>
                <a:lnTo>
                  <a:pt x="608432" y="6418216"/>
                </a:lnTo>
                <a:lnTo>
                  <a:pt x="609737" y="6415956"/>
                </a:lnTo>
                <a:lnTo>
                  <a:pt x="901602" y="6247442"/>
                </a:lnTo>
                <a:cubicBezTo>
                  <a:pt x="906185" y="6244811"/>
                  <a:pt x="911822" y="6244811"/>
                  <a:pt x="916403" y="6247442"/>
                </a:cubicBezTo>
                <a:lnTo>
                  <a:pt x="1208269" y="6415956"/>
                </a:lnTo>
                <a:lnTo>
                  <a:pt x="1209574" y="6418216"/>
                </a:lnTo>
                <a:lnTo>
                  <a:pt x="1213689" y="6421377"/>
                </a:lnTo>
                <a:lnTo>
                  <a:pt x="1214366" y="6426516"/>
                </a:lnTo>
                <a:lnTo>
                  <a:pt x="1215671" y="6428778"/>
                </a:lnTo>
                <a:lnTo>
                  <a:pt x="1215671" y="6765792"/>
                </a:lnTo>
                <a:cubicBezTo>
                  <a:pt x="1215671" y="6771083"/>
                  <a:pt x="1212851" y="6775967"/>
                  <a:pt x="1208269" y="6778613"/>
                </a:cubicBezTo>
                <a:lnTo>
                  <a:pt x="1072952" y="6856742"/>
                </a:lnTo>
                <a:lnTo>
                  <a:pt x="1208269" y="6934871"/>
                </a:lnTo>
                <a:lnTo>
                  <a:pt x="1209574" y="6937130"/>
                </a:lnTo>
                <a:lnTo>
                  <a:pt x="1213689" y="6940291"/>
                </a:lnTo>
                <a:lnTo>
                  <a:pt x="1214366" y="6945430"/>
                </a:lnTo>
                <a:lnTo>
                  <a:pt x="1215671" y="6947692"/>
                </a:lnTo>
                <a:lnTo>
                  <a:pt x="1215671" y="7284705"/>
                </a:lnTo>
                <a:cubicBezTo>
                  <a:pt x="1215671" y="7289997"/>
                  <a:pt x="1212851" y="7294881"/>
                  <a:pt x="1208269" y="7297527"/>
                </a:cubicBezTo>
                <a:lnTo>
                  <a:pt x="1072952" y="7375655"/>
                </a:lnTo>
                <a:lnTo>
                  <a:pt x="1208269" y="7453784"/>
                </a:lnTo>
                <a:lnTo>
                  <a:pt x="1209574" y="7456044"/>
                </a:lnTo>
                <a:lnTo>
                  <a:pt x="1213689" y="7459205"/>
                </a:lnTo>
                <a:lnTo>
                  <a:pt x="1214366" y="7464344"/>
                </a:lnTo>
                <a:lnTo>
                  <a:pt x="1215671" y="7466605"/>
                </a:lnTo>
                <a:lnTo>
                  <a:pt x="1215671" y="7600950"/>
                </a:lnTo>
                <a:lnTo>
                  <a:pt x="1186067" y="7600950"/>
                </a:lnTo>
                <a:lnTo>
                  <a:pt x="1186067" y="7492244"/>
                </a:lnTo>
                <a:lnTo>
                  <a:pt x="997772" y="7600950"/>
                </a:lnTo>
                <a:lnTo>
                  <a:pt x="938554" y="7600950"/>
                </a:lnTo>
                <a:lnTo>
                  <a:pt x="1171266" y="7466601"/>
                </a:lnTo>
                <a:lnTo>
                  <a:pt x="1043350" y="7392746"/>
                </a:lnTo>
                <a:lnTo>
                  <a:pt x="916403" y="7466041"/>
                </a:lnTo>
                <a:cubicBezTo>
                  <a:pt x="914112" y="7467357"/>
                  <a:pt x="911562" y="7468021"/>
                  <a:pt x="909003" y="7468021"/>
                </a:cubicBezTo>
                <a:cubicBezTo>
                  <a:pt x="906443" y="7468021"/>
                  <a:pt x="903893" y="7467357"/>
                  <a:pt x="901602" y="7466041"/>
                </a:cubicBezTo>
                <a:lnTo>
                  <a:pt x="774656" y="7392746"/>
                </a:lnTo>
                <a:lnTo>
                  <a:pt x="646741" y="7466601"/>
                </a:lnTo>
                <a:lnTo>
                  <a:pt x="879450" y="7600950"/>
                </a:lnTo>
                <a:lnTo>
                  <a:pt x="820233" y="7600950"/>
                </a:lnTo>
                <a:lnTo>
                  <a:pt x="631940" y="7492244"/>
                </a:lnTo>
                <a:lnTo>
                  <a:pt x="631940" y="7600950"/>
                </a:lnTo>
                <a:close/>
                <a:moveTo>
                  <a:pt x="602335" y="603623"/>
                </a:moveTo>
                <a:lnTo>
                  <a:pt x="602335" y="266609"/>
                </a:lnTo>
                <a:lnTo>
                  <a:pt x="603639" y="264350"/>
                </a:lnTo>
                <a:lnTo>
                  <a:pt x="604315" y="259208"/>
                </a:lnTo>
                <a:lnTo>
                  <a:pt x="608431" y="256048"/>
                </a:lnTo>
                <a:lnTo>
                  <a:pt x="609736" y="253788"/>
                </a:lnTo>
                <a:lnTo>
                  <a:pt x="745054" y="175658"/>
                </a:lnTo>
                <a:lnTo>
                  <a:pt x="609736" y="97531"/>
                </a:lnTo>
                <a:cubicBezTo>
                  <a:pt x="605154" y="94885"/>
                  <a:pt x="602335" y="90001"/>
                  <a:pt x="602335" y="84709"/>
                </a:cubicBezTo>
                <a:lnTo>
                  <a:pt x="602335" y="0"/>
                </a:lnTo>
                <a:lnTo>
                  <a:pt x="631939" y="0"/>
                </a:lnTo>
                <a:lnTo>
                  <a:pt x="631939" y="76167"/>
                </a:lnTo>
                <a:lnTo>
                  <a:pt x="774654" y="158568"/>
                </a:lnTo>
                <a:lnTo>
                  <a:pt x="894199" y="89546"/>
                </a:lnTo>
                <a:lnTo>
                  <a:pt x="894199" y="0"/>
                </a:lnTo>
                <a:lnTo>
                  <a:pt x="923803" y="0"/>
                </a:lnTo>
                <a:lnTo>
                  <a:pt x="923803" y="89545"/>
                </a:lnTo>
                <a:lnTo>
                  <a:pt x="1043349" y="158568"/>
                </a:lnTo>
                <a:lnTo>
                  <a:pt x="1186065" y="76167"/>
                </a:lnTo>
                <a:lnTo>
                  <a:pt x="1186065" y="0"/>
                </a:lnTo>
                <a:lnTo>
                  <a:pt x="1215669" y="0"/>
                </a:lnTo>
                <a:lnTo>
                  <a:pt x="1215669" y="84709"/>
                </a:lnTo>
                <a:cubicBezTo>
                  <a:pt x="1215669" y="90001"/>
                  <a:pt x="1212849" y="94885"/>
                  <a:pt x="1208268" y="97531"/>
                </a:cubicBezTo>
                <a:lnTo>
                  <a:pt x="1072950" y="175658"/>
                </a:lnTo>
                <a:lnTo>
                  <a:pt x="1208268" y="253788"/>
                </a:lnTo>
                <a:lnTo>
                  <a:pt x="1209573" y="256048"/>
                </a:lnTo>
                <a:lnTo>
                  <a:pt x="1213688" y="259209"/>
                </a:lnTo>
                <a:lnTo>
                  <a:pt x="1214364" y="264348"/>
                </a:lnTo>
                <a:lnTo>
                  <a:pt x="1215669" y="266609"/>
                </a:lnTo>
                <a:lnTo>
                  <a:pt x="1215669" y="603623"/>
                </a:lnTo>
                <a:cubicBezTo>
                  <a:pt x="1215669" y="608914"/>
                  <a:pt x="1212849" y="613798"/>
                  <a:pt x="1208268" y="616444"/>
                </a:cubicBezTo>
                <a:lnTo>
                  <a:pt x="916402" y="784958"/>
                </a:lnTo>
                <a:cubicBezTo>
                  <a:pt x="914111" y="786275"/>
                  <a:pt x="911560" y="786939"/>
                  <a:pt x="909002" y="786939"/>
                </a:cubicBezTo>
                <a:cubicBezTo>
                  <a:pt x="906442" y="786939"/>
                  <a:pt x="903892" y="786275"/>
                  <a:pt x="901601" y="784958"/>
                </a:cubicBezTo>
                <a:lnTo>
                  <a:pt x="609736" y="616444"/>
                </a:lnTo>
                <a:cubicBezTo>
                  <a:pt x="605154" y="613798"/>
                  <a:pt x="602335" y="608914"/>
                  <a:pt x="602335" y="603623"/>
                </a:cubicBezTo>
                <a:close/>
                <a:moveTo>
                  <a:pt x="602334" y="4203622"/>
                </a:moveTo>
                <a:lnTo>
                  <a:pt x="602334" y="3866609"/>
                </a:lnTo>
                <a:lnTo>
                  <a:pt x="603638" y="3864349"/>
                </a:lnTo>
                <a:lnTo>
                  <a:pt x="604314" y="3859207"/>
                </a:lnTo>
                <a:lnTo>
                  <a:pt x="608430" y="3856046"/>
                </a:lnTo>
                <a:lnTo>
                  <a:pt x="609735" y="3853787"/>
                </a:lnTo>
                <a:lnTo>
                  <a:pt x="745053" y="3775657"/>
                </a:lnTo>
                <a:lnTo>
                  <a:pt x="609735" y="3697529"/>
                </a:lnTo>
                <a:cubicBezTo>
                  <a:pt x="605153" y="3694883"/>
                  <a:pt x="602334" y="3689999"/>
                  <a:pt x="602334" y="3684708"/>
                </a:cubicBezTo>
                <a:lnTo>
                  <a:pt x="602334" y="3347696"/>
                </a:lnTo>
                <a:lnTo>
                  <a:pt x="603638" y="3345437"/>
                </a:lnTo>
                <a:lnTo>
                  <a:pt x="604314" y="3340295"/>
                </a:lnTo>
                <a:lnTo>
                  <a:pt x="608430" y="3337134"/>
                </a:lnTo>
                <a:lnTo>
                  <a:pt x="609735" y="3334875"/>
                </a:lnTo>
                <a:lnTo>
                  <a:pt x="745053" y="3256746"/>
                </a:lnTo>
                <a:lnTo>
                  <a:pt x="609735" y="3178617"/>
                </a:lnTo>
                <a:cubicBezTo>
                  <a:pt x="605153" y="3175971"/>
                  <a:pt x="602334" y="3171087"/>
                  <a:pt x="602334" y="3165796"/>
                </a:cubicBezTo>
                <a:lnTo>
                  <a:pt x="602334" y="2828782"/>
                </a:lnTo>
                <a:lnTo>
                  <a:pt x="603638" y="2826524"/>
                </a:lnTo>
                <a:lnTo>
                  <a:pt x="604314" y="2821381"/>
                </a:lnTo>
                <a:lnTo>
                  <a:pt x="608430" y="2818221"/>
                </a:lnTo>
                <a:lnTo>
                  <a:pt x="609735" y="2815961"/>
                </a:lnTo>
                <a:lnTo>
                  <a:pt x="901600" y="2647446"/>
                </a:lnTo>
                <a:cubicBezTo>
                  <a:pt x="906183" y="2644815"/>
                  <a:pt x="911820" y="2644815"/>
                  <a:pt x="916401" y="2647446"/>
                </a:cubicBezTo>
                <a:lnTo>
                  <a:pt x="1208267" y="2815961"/>
                </a:lnTo>
                <a:lnTo>
                  <a:pt x="1209572" y="2818221"/>
                </a:lnTo>
                <a:lnTo>
                  <a:pt x="1213687" y="2821382"/>
                </a:lnTo>
                <a:lnTo>
                  <a:pt x="1214364" y="2826521"/>
                </a:lnTo>
                <a:lnTo>
                  <a:pt x="1215668" y="2828782"/>
                </a:lnTo>
                <a:lnTo>
                  <a:pt x="1215668" y="3165796"/>
                </a:lnTo>
                <a:cubicBezTo>
                  <a:pt x="1215668" y="3171087"/>
                  <a:pt x="1212848" y="3175971"/>
                  <a:pt x="1208267" y="3178617"/>
                </a:cubicBezTo>
                <a:lnTo>
                  <a:pt x="1072949" y="3256746"/>
                </a:lnTo>
                <a:lnTo>
                  <a:pt x="1208267" y="3334875"/>
                </a:lnTo>
                <a:lnTo>
                  <a:pt x="1209572" y="3337134"/>
                </a:lnTo>
                <a:lnTo>
                  <a:pt x="1213687" y="3340296"/>
                </a:lnTo>
                <a:lnTo>
                  <a:pt x="1214364" y="3345435"/>
                </a:lnTo>
                <a:lnTo>
                  <a:pt x="1215668" y="3347696"/>
                </a:lnTo>
                <a:lnTo>
                  <a:pt x="1215668" y="3684708"/>
                </a:lnTo>
                <a:cubicBezTo>
                  <a:pt x="1215668" y="3689999"/>
                  <a:pt x="1212848" y="3694883"/>
                  <a:pt x="1208267" y="3697529"/>
                </a:cubicBezTo>
                <a:lnTo>
                  <a:pt x="1072949" y="3775657"/>
                </a:lnTo>
                <a:lnTo>
                  <a:pt x="1208267" y="3853787"/>
                </a:lnTo>
                <a:lnTo>
                  <a:pt x="1209572" y="3856046"/>
                </a:lnTo>
                <a:lnTo>
                  <a:pt x="1213687" y="3859208"/>
                </a:lnTo>
                <a:lnTo>
                  <a:pt x="1214364" y="3864347"/>
                </a:lnTo>
                <a:lnTo>
                  <a:pt x="1215668" y="3866609"/>
                </a:lnTo>
                <a:lnTo>
                  <a:pt x="1215668" y="4203622"/>
                </a:lnTo>
                <a:cubicBezTo>
                  <a:pt x="1215668" y="4208913"/>
                  <a:pt x="1212848" y="4213797"/>
                  <a:pt x="1208267" y="4216443"/>
                </a:cubicBezTo>
                <a:lnTo>
                  <a:pt x="916401" y="4384957"/>
                </a:lnTo>
                <a:cubicBezTo>
                  <a:pt x="914110" y="4386273"/>
                  <a:pt x="911560" y="4386938"/>
                  <a:pt x="909001" y="4386938"/>
                </a:cubicBezTo>
                <a:cubicBezTo>
                  <a:pt x="906441" y="4386938"/>
                  <a:pt x="903891" y="4386273"/>
                  <a:pt x="901600" y="4384957"/>
                </a:cubicBezTo>
                <a:lnTo>
                  <a:pt x="609735" y="4216443"/>
                </a:lnTo>
                <a:cubicBezTo>
                  <a:pt x="605153" y="4213797"/>
                  <a:pt x="602334" y="4208913"/>
                  <a:pt x="602334" y="4203622"/>
                </a:cubicBezTo>
                <a:close/>
                <a:moveTo>
                  <a:pt x="203806" y="227592"/>
                </a:moveTo>
                <a:lnTo>
                  <a:pt x="293752" y="175658"/>
                </a:lnTo>
                <a:lnTo>
                  <a:pt x="203806" y="123726"/>
                </a:lnTo>
                <a:close/>
                <a:moveTo>
                  <a:pt x="203806" y="1370632"/>
                </a:moveTo>
                <a:lnTo>
                  <a:pt x="323352" y="1439655"/>
                </a:lnTo>
                <a:lnTo>
                  <a:pt x="466068" y="1357254"/>
                </a:lnTo>
                <a:lnTo>
                  <a:pt x="466069" y="1054422"/>
                </a:lnTo>
                <a:lnTo>
                  <a:pt x="203806" y="1205831"/>
                </a:lnTo>
                <a:close/>
                <a:moveTo>
                  <a:pt x="203806" y="1508679"/>
                </a:moveTo>
                <a:lnTo>
                  <a:pt x="293752" y="1456745"/>
                </a:lnTo>
                <a:lnTo>
                  <a:pt x="203806" y="1404812"/>
                </a:lnTo>
                <a:close/>
                <a:moveTo>
                  <a:pt x="203806" y="1889546"/>
                </a:moveTo>
                <a:lnTo>
                  <a:pt x="323352" y="1958569"/>
                </a:lnTo>
                <a:lnTo>
                  <a:pt x="466068" y="1876168"/>
                </a:lnTo>
                <a:lnTo>
                  <a:pt x="466069" y="1573335"/>
                </a:lnTo>
                <a:lnTo>
                  <a:pt x="203806" y="1724744"/>
                </a:lnTo>
                <a:close/>
                <a:moveTo>
                  <a:pt x="203806" y="2027593"/>
                </a:moveTo>
                <a:lnTo>
                  <a:pt x="293752" y="1975659"/>
                </a:lnTo>
                <a:lnTo>
                  <a:pt x="203806" y="1923726"/>
                </a:lnTo>
                <a:close/>
                <a:moveTo>
                  <a:pt x="203806" y="4970625"/>
                </a:moveTo>
                <a:lnTo>
                  <a:pt x="323352" y="5039649"/>
                </a:lnTo>
                <a:lnTo>
                  <a:pt x="466068" y="4957247"/>
                </a:lnTo>
                <a:lnTo>
                  <a:pt x="466069" y="4654415"/>
                </a:lnTo>
                <a:lnTo>
                  <a:pt x="203806" y="4805825"/>
                </a:lnTo>
                <a:close/>
                <a:moveTo>
                  <a:pt x="203806" y="5108672"/>
                </a:moveTo>
                <a:lnTo>
                  <a:pt x="293752" y="5056739"/>
                </a:lnTo>
                <a:lnTo>
                  <a:pt x="203806" y="5004806"/>
                </a:lnTo>
                <a:close/>
                <a:moveTo>
                  <a:pt x="203806" y="5489539"/>
                </a:moveTo>
                <a:lnTo>
                  <a:pt x="323352" y="5558562"/>
                </a:lnTo>
                <a:lnTo>
                  <a:pt x="466068" y="5476161"/>
                </a:lnTo>
                <a:lnTo>
                  <a:pt x="466069" y="5173329"/>
                </a:lnTo>
                <a:lnTo>
                  <a:pt x="203806" y="5324737"/>
                </a:lnTo>
                <a:close/>
                <a:moveTo>
                  <a:pt x="203806" y="5627586"/>
                </a:moveTo>
                <a:lnTo>
                  <a:pt x="293752" y="5575653"/>
                </a:lnTo>
                <a:lnTo>
                  <a:pt x="203806" y="5523719"/>
                </a:lnTo>
                <a:close/>
                <a:moveTo>
                  <a:pt x="203806" y="6146499"/>
                </a:moveTo>
                <a:lnTo>
                  <a:pt x="466068" y="5995074"/>
                </a:lnTo>
                <a:lnTo>
                  <a:pt x="466069" y="5692242"/>
                </a:lnTo>
                <a:lnTo>
                  <a:pt x="203806" y="5843651"/>
                </a:lnTo>
                <a:close/>
                <a:moveTo>
                  <a:pt x="203805" y="746506"/>
                </a:moveTo>
                <a:lnTo>
                  <a:pt x="466068" y="595081"/>
                </a:lnTo>
                <a:lnTo>
                  <a:pt x="466068" y="292248"/>
                </a:lnTo>
                <a:lnTo>
                  <a:pt x="203805" y="443657"/>
                </a:lnTo>
                <a:close/>
                <a:moveTo>
                  <a:pt x="203805" y="2546506"/>
                </a:moveTo>
                <a:lnTo>
                  <a:pt x="466068" y="2395081"/>
                </a:lnTo>
                <a:lnTo>
                  <a:pt x="466069" y="2092249"/>
                </a:lnTo>
                <a:lnTo>
                  <a:pt x="203805" y="2243658"/>
                </a:lnTo>
                <a:close/>
                <a:moveTo>
                  <a:pt x="203804" y="3170632"/>
                </a:moveTo>
                <a:lnTo>
                  <a:pt x="323350" y="3239655"/>
                </a:lnTo>
                <a:lnTo>
                  <a:pt x="466066" y="3157254"/>
                </a:lnTo>
                <a:lnTo>
                  <a:pt x="466067" y="2854422"/>
                </a:lnTo>
                <a:lnTo>
                  <a:pt x="203804" y="3005831"/>
                </a:lnTo>
                <a:close/>
                <a:moveTo>
                  <a:pt x="203804" y="3308679"/>
                </a:moveTo>
                <a:lnTo>
                  <a:pt x="293750" y="3256745"/>
                </a:lnTo>
                <a:lnTo>
                  <a:pt x="203804" y="3204812"/>
                </a:lnTo>
                <a:close/>
                <a:moveTo>
                  <a:pt x="203804" y="3689542"/>
                </a:moveTo>
                <a:lnTo>
                  <a:pt x="323350" y="3758565"/>
                </a:lnTo>
                <a:lnTo>
                  <a:pt x="466066" y="3676164"/>
                </a:lnTo>
                <a:lnTo>
                  <a:pt x="466067" y="3373335"/>
                </a:lnTo>
                <a:lnTo>
                  <a:pt x="203804" y="3524740"/>
                </a:lnTo>
                <a:close/>
                <a:moveTo>
                  <a:pt x="203804" y="3827588"/>
                </a:moveTo>
                <a:lnTo>
                  <a:pt x="293750" y="3775654"/>
                </a:lnTo>
                <a:lnTo>
                  <a:pt x="203804" y="3723722"/>
                </a:lnTo>
                <a:close/>
                <a:moveTo>
                  <a:pt x="203804" y="4346501"/>
                </a:moveTo>
                <a:lnTo>
                  <a:pt x="466066" y="4195076"/>
                </a:lnTo>
                <a:lnTo>
                  <a:pt x="466067" y="3892246"/>
                </a:lnTo>
                <a:lnTo>
                  <a:pt x="203804" y="4043653"/>
                </a:lnTo>
                <a:close/>
                <a:moveTo>
                  <a:pt x="203802" y="6770631"/>
                </a:moveTo>
                <a:lnTo>
                  <a:pt x="323348" y="6839654"/>
                </a:lnTo>
                <a:lnTo>
                  <a:pt x="466064" y="6757253"/>
                </a:lnTo>
                <a:lnTo>
                  <a:pt x="466065" y="6454420"/>
                </a:lnTo>
                <a:lnTo>
                  <a:pt x="203802" y="6605830"/>
                </a:lnTo>
                <a:close/>
                <a:moveTo>
                  <a:pt x="203802" y="6908678"/>
                </a:moveTo>
                <a:lnTo>
                  <a:pt x="293748" y="6856744"/>
                </a:lnTo>
                <a:lnTo>
                  <a:pt x="203802" y="6804811"/>
                </a:lnTo>
                <a:close/>
                <a:moveTo>
                  <a:pt x="203802" y="7289544"/>
                </a:moveTo>
                <a:lnTo>
                  <a:pt x="323348" y="7358567"/>
                </a:lnTo>
                <a:lnTo>
                  <a:pt x="466064" y="7276166"/>
                </a:lnTo>
                <a:lnTo>
                  <a:pt x="466065" y="6973334"/>
                </a:lnTo>
                <a:lnTo>
                  <a:pt x="203802" y="7124743"/>
                </a:lnTo>
                <a:close/>
                <a:moveTo>
                  <a:pt x="203802" y="7427591"/>
                </a:moveTo>
                <a:lnTo>
                  <a:pt x="293748" y="7375658"/>
                </a:lnTo>
                <a:lnTo>
                  <a:pt x="203802" y="7323725"/>
                </a:lnTo>
                <a:close/>
                <a:moveTo>
                  <a:pt x="84257" y="175659"/>
                </a:moveTo>
                <a:lnTo>
                  <a:pt x="174201" y="227591"/>
                </a:lnTo>
                <a:lnTo>
                  <a:pt x="174202" y="123726"/>
                </a:lnTo>
                <a:close/>
                <a:moveTo>
                  <a:pt x="84257" y="1456746"/>
                </a:moveTo>
                <a:lnTo>
                  <a:pt x="174202" y="1508678"/>
                </a:lnTo>
                <a:lnTo>
                  <a:pt x="174202" y="1404813"/>
                </a:lnTo>
                <a:close/>
                <a:moveTo>
                  <a:pt x="84257" y="1975660"/>
                </a:moveTo>
                <a:lnTo>
                  <a:pt x="174202" y="2027592"/>
                </a:lnTo>
                <a:lnTo>
                  <a:pt x="174202" y="1923727"/>
                </a:lnTo>
                <a:close/>
                <a:moveTo>
                  <a:pt x="84257" y="5056740"/>
                </a:moveTo>
                <a:lnTo>
                  <a:pt x="174202" y="5108671"/>
                </a:lnTo>
                <a:lnTo>
                  <a:pt x="174202" y="5004806"/>
                </a:lnTo>
                <a:close/>
                <a:moveTo>
                  <a:pt x="84257" y="5575653"/>
                </a:moveTo>
                <a:lnTo>
                  <a:pt x="174202" y="5627585"/>
                </a:lnTo>
                <a:lnTo>
                  <a:pt x="174202" y="5523720"/>
                </a:lnTo>
                <a:close/>
                <a:moveTo>
                  <a:pt x="84255" y="3256746"/>
                </a:moveTo>
                <a:lnTo>
                  <a:pt x="174200" y="3308678"/>
                </a:lnTo>
                <a:lnTo>
                  <a:pt x="174201" y="3204813"/>
                </a:lnTo>
                <a:close/>
                <a:moveTo>
                  <a:pt x="84255" y="3775656"/>
                </a:moveTo>
                <a:lnTo>
                  <a:pt x="174200" y="3827588"/>
                </a:lnTo>
                <a:lnTo>
                  <a:pt x="174201" y="3723722"/>
                </a:lnTo>
                <a:close/>
                <a:moveTo>
                  <a:pt x="84253" y="6856745"/>
                </a:moveTo>
                <a:lnTo>
                  <a:pt x="174197" y="6908677"/>
                </a:lnTo>
                <a:lnTo>
                  <a:pt x="174198" y="6804812"/>
                </a:lnTo>
                <a:close/>
                <a:moveTo>
                  <a:pt x="84253" y="7375659"/>
                </a:moveTo>
                <a:lnTo>
                  <a:pt x="174197" y="7427591"/>
                </a:lnTo>
                <a:lnTo>
                  <a:pt x="174198" y="7323726"/>
                </a:lnTo>
                <a:close/>
                <a:moveTo>
                  <a:pt x="0" y="680106"/>
                </a:moveTo>
                <a:lnTo>
                  <a:pt x="0" y="645925"/>
                </a:lnTo>
                <a:lnTo>
                  <a:pt x="174201" y="746505"/>
                </a:lnTo>
                <a:lnTo>
                  <a:pt x="174202" y="443657"/>
                </a:lnTo>
                <a:lnTo>
                  <a:pt x="0" y="343086"/>
                </a:lnTo>
                <a:lnTo>
                  <a:pt x="0" y="308899"/>
                </a:lnTo>
                <a:lnTo>
                  <a:pt x="189004" y="418015"/>
                </a:lnTo>
                <a:lnTo>
                  <a:pt x="451267" y="266605"/>
                </a:lnTo>
                <a:lnTo>
                  <a:pt x="323352" y="192749"/>
                </a:lnTo>
                <a:lnTo>
                  <a:pt x="196405" y="266045"/>
                </a:lnTo>
                <a:cubicBezTo>
                  <a:pt x="194114" y="267361"/>
                  <a:pt x="191563" y="268025"/>
                  <a:pt x="189005" y="268025"/>
                </a:cubicBezTo>
                <a:cubicBezTo>
                  <a:pt x="186445" y="268025"/>
                  <a:pt x="183895" y="267361"/>
                  <a:pt x="181603" y="266045"/>
                </a:cubicBezTo>
                <a:lnTo>
                  <a:pt x="54657" y="192749"/>
                </a:lnTo>
                <a:lnTo>
                  <a:pt x="0" y="224307"/>
                </a:lnTo>
                <a:lnTo>
                  <a:pt x="0" y="190126"/>
                </a:lnTo>
                <a:lnTo>
                  <a:pt x="25057" y="175658"/>
                </a:lnTo>
                <a:lnTo>
                  <a:pt x="0" y="161191"/>
                </a:lnTo>
                <a:lnTo>
                  <a:pt x="0" y="127010"/>
                </a:lnTo>
                <a:lnTo>
                  <a:pt x="54657" y="158568"/>
                </a:lnTo>
                <a:lnTo>
                  <a:pt x="174202" y="89546"/>
                </a:lnTo>
                <a:lnTo>
                  <a:pt x="174202" y="0"/>
                </a:lnTo>
                <a:lnTo>
                  <a:pt x="203806" y="0"/>
                </a:lnTo>
                <a:lnTo>
                  <a:pt x="203806" y="89545"/>
                </a:lnTo>
                <a:lnTo>
                  <a:pt x="323352" y="158568"/>
                </a:lnTo>
                <a:lnTo>
                  <a:pt x="466068" y="76167"/>
                </a:lnTo>
                <a:lnTo>
                  <a:pt x="466068" y="0"/>
                </a:lnTo>
                <a:lnTo>
                  <a:pt x="495671" y="0"/>
                </a:lnTo>
                <a:lnTo>
                  <a:pt x="495671" y="84709"/>
                </a:lnTo>
                <a:cubicBezTo>
                  <a:pt x="495671" y="90001"/>
                  <a:pt x="492852" y="94885"/>
                  <a:pt x="488270" y="97531"/>
                </a:cubicBezTo>
                <a:lnTo>
                  <a:pt x="352952" y="175658"/>
                </a:lnTo>
                <a:lnTo>
                  <a:pt x="488270" y="253788"/>
                </a:lnTo>
                <a:lnTo>
                  <a:pt x="489575" y="256048"/>
                </a:lnTo>
                <a:lnTo>
                  <a:pt x="493690" y="259209"/>
                </a:lnTo>
                <a:lnTo>
                  <a:pt x="494367" y="264348"/>
                </a:lnTo>
                <a:lnTo>
                  <a:pt x="495671" y="266609"/>
                </a:lnTo>
                <a:lnTo>
                  <a:pt x="495671" y="603623"/>
                </a:lnTo>
                <a:cubicBezTo>
                  <a:pt x="495671" y="608914"/>
                  <a:pt x="492852" y="613798"/>
                  <a:pt x="488270" y="616444"/>
                </a:cubicBezTo>
                <a:lnTo>
                  <a:pt x="196405" y="784958"/>
                </a:lnTo>
                <a:cubicBezTo>
                  <a:pt x="194114" y="786275"/>
                  <a:pt x="191563" y="786939"/>
                  <a:pt x="189005" y="786939"/>
                </a:cubicBezTo>
                <a:cubicBezTo>
                  <a:pt x="186445" y="786939"/>
                  <a:pt x="183895" y="786275"/>
                  <a:pt x="181603" y="784958"/>
                </a:cubicBezTo>
                <a:close/>
                <a:moveTo>
                  <a:pt x="0" y="2480106"/>
                </a:moveTo>
                <a:lnTo>
                  <a:pt x="0" y="2445925"/>
                </a:lnTo>
                <a:lnTo>
                  <a:pt x="174202" y="2546505"/>
                </a:lnTo>
                <a:lnTo>
                  <a:pt x="174202" y="2243657"/>
                </a:lnTo>
                <a:lnTo>
                  <a:pt x="0" y="2143087"/>
                </a:lnTo>
                <a:lnTo>
                  <a:pt x="0" y="2108899"/>
                </a:lnTo>
                <a:lnTo>
                  <a:pt x="189004" y="2218015"/>
                </a:lnTo>
                <a:lnTo>
                  <a:pt x="451267" y="2066605"/>
                </a:lnTo>
                <a:lnTo>
                  <a:pt x="323352" y="1992750"/>
                </a:lnTo>
                <a:lnTo>
                  <a:pt x="196405" y="2066045"/>
                </a:lnTo>
                <a:cubicBezTo>
                  <a:pt x="194114" y="2067362"/>
                  <a:pt x="191564" y="2068026"/>
                  <a:pt x="189005" y="2068026"/>
                </a:cubicBezTo>
                <a:cubicBezTo>
                  <a:pt x="186445" y="2068026"/>
                  <a:pt x="183895" y="2067362"/>
                  <a:pt x="181604" y="2066045"/>
                </a:cubicBezTo>
                <a:lnTo>
                  <a:pt x="54658" y="1992750"/>
                </a:lnTo>
                <a:lnTo>
                  <a:pt x="0" y="2024308"/>
                </a:lnTo>
                <a:lnTo>
                  <a:pt x="0" y="1990126"/>
                </a:lnTo>
                <a:lnTo>
                  <a:pt x="25057" y="1975659"/>
                </a:lnTo>
                <a:lnTo>
                  <a:pt x="0" y="1961192"/>
                </a:lnTo>
                <a:lnTo>
                  <a:pt x="0" y="1927011"/>
                </a:lnTo>
                <a:lnTo>
                  <a:pt x="54657" y="1958569"/>
                </a:lnTo>
                <a:lnTo>
                  <a:pt x="174202" y="1889546"/>
                </a:lnTo>
                <a:lnTo>
                  <a:pt x="174202" y="1724743"/>
                </a:lnTo>
                <a:lnTo>
                  <a:pt x="0" y="1624173"/>
                </a:lnTo>
                <a:lnTo>
                  <a:pt x="0" y="1589986"/>
                </a:lnTo>
                <a:lnTo>
                  <a:pt x="189004" y="1699102"/>
                </a:lnTo>
                <a:lnTo>
                  <a:pt x="451267" y="1547692"/>
                </a:lnTo>
                <a:lnTo>
                  <a:pt x="323352" y="1473836"/>
                </a:lnTo>
                <a:lnTo>
                  <a:pt x="196405" y="1547132"/>
                </a:lnTo>
                <a:cubicBezTo>
                  <a:pt x="194114" y="1548448"/>
                  <a:pt x="191564" y="1549112"/>
                  <a:pt x="189005" y="1549112"/>
                </a:cubicBezTo>
                <a:cubicBezTo>
                  <a:pt x="186445" y="1549112"/>
                  <a:pt x="183895" y="1548448"/>
                  <a:pt x="181604" y="1547132"/>
                </a:cubicBezTo>
                <a:lnTo>
                  <a:pt x="54658" y="1473836"/>
                </a:lnTo>
                <a:lnTo>
                  <a:pt x="0" y="1505395"/>
                </a:lnTo>
                <a:lnTo>
                  <a:pt x="0" y="1471214"/>
                </a:lnTo>
                <a:lnTo>
                  <a:pt x="25057" y="1456746"/>
                </a:lnTo>
                <a:lnTo>
                  <a:pt x="0" y="1442279"/>
                </a:lnTo>
                <a:lnTo>
                  <a:pt x="0" y="1408097"/>
                </a:lnTo>
                <a:lnTo>
                  <a:pt x="54657" y="1439655"/>
                </a:lnTo>
                <a:lnTo>
                  <a:pt x="174202" y="1370633"/>
                </a:lnTo>
                <a:lnTo>
                  <a:pt x="174202" y="1205830"/>
                </a:lnTo>
                <a:lnTo>
                  <a:pt x="0" y="1105260"/>
                </a:lnTo>
                <a:lnTo>
                  <a:pt x="0" y="1071072"/>
                </a:lnTo>
                <a:lnTo>
                  <a:pt x="189004" y="1180188"/>
                </a:lnTo>
                <a:lnTo>
                  <a:pt x="451267" y="1028778"/>
                </a:lnTo>
                <a:lnTo>
                  <a:pt x="189005" y="877353"/>
                </a:lnTo>
                <a:lnTo>
                  <a:pt x="0" y="986481"/>
                </a:lnTo>
                <a:lnTo>
                  <a:pt x="0" y="952300"/>
                </a:lnTo>
                <a:lnTo>
                  <a:pt x="181604" y="847446"/>
                </a:lnTo>
                <a:cubicBezTo>
                  <a:pt x="186187" y="844815"/>
                  <a:pt x="191824" y="844815"/>
                  <a:pt x="196405" y="847446"/>
                </a:cubicBezTo>
                <a:lnTo>
                  <a:pt x="488270" y="1015961"/>
                </a:lnTo>
                <a:lnTo>
                  <a:pt x="489575" y="1018221"/>
                </a:lnTo>
                <a:lnTo>
                  <a:pt x="493690" y="1021382"/>
                </a:lnTo>
                <a:lnTo>
                  <a:pt x="494367" y="1026521"/>
                </a:lnTo>
                <a:lnTo>
                  <a:pt x="495672" y="1028782"/>
                </a:lnTo>
                <a:lnTo>
                  <a:pt x="495672" y="1365796"/>
                </a:lnTo>
                <a:cubicBezTo>
                  <a:pt x="495672" y="1371087"/>
                  <a:pt x="492852" y="1375971"/>
                  <a:pt x="488270" y="1378617"/>
                </a:cubicBezTo>
                <a:lnTo>
                  <a:pt x="352953" y="1456746"/>
                </a:lnTo>
                <a:lnTo>
                  <a:pt x="488270" y="1534875"/>
                </a:lnTo>
                <a:lnTo>
                  <a:pt x="489575" y="1537134"/>
                </a:lnTo>
                <a:lnTo>
                  <a:pt x="493690" y="1540296"/>
                </a:lnTo>
                <a:lnTo>
                  <a:pt x="494367" y="1545435"/>
                </a:lnTo>
                <a:lnTo>
                  <a:pt x="495672" y="1547696"/>
                </a:lnTo>
                <a:lnTo>
                  <a:pt x="495672" y="1884710"/>
                </a:lnTo>
                <a:cubicBezTo>
                  <a:pt x="495672" y="1890001"/>
                  <a:pt x="492852" y="1894885"/>
                  <a:pt x="488270" y="1897531"/>
                </a:cubicBezTo>
                <a:lnTo>
                  <a:pt x="352953" y="1975659"/>
                </a:lnTo>
                <a:lnTo>
                  <a:pt x="488270" y="2053788"/>
                </a:lnTo>
                <a:lnTo>
                  <a:pt x="489575" y="2056048"/>
                </a:lnTo>
                <a:lnTo>
                  <a:pt x="493690" y="2059209"/>
                </a:lnTo>
                <a:lnTo>
                  <a:pt x="494367" y="2064348"/>
                </a:lnTo>
                <a:lnTo>
                  <a:pt x="495672" y="2066610"/>
                </a:lnTo>
                <a:lnTo>
                  <a:pt x="495672" y="2403623"/>
                </a:lnTo>
                <a:cubicBezTo>
                  <a:pt x="495672" y="2408914"/>
                  <a:pt x="492852" y="2413798"/>
                  <a:pt x="488270" y="2416444"/>
                </a:cubicBezTo>
                <a:lnTo>
                  <a:pt x="196405" y="2584959"/>
                </a:lnTo>
                <a:cubicBezTo>
                  <a:pt x="194114" y="2586275"/>
                  <a:pt x="191564" y="2586939"/>
                  <a:pt x="189005" y="2586939"/>
                </a:cubicBezTo>
                <a:cubicBezTo>
                  <a:pt x="186445" y="2586939"/>
                  <a:pt x="183895" y="2586275"/>
                  <a:pt x="181604" y="2584959"/>
                </a:cubicBezTo>
                <a:close/>
                <a:moveTo>
                  <a:pt x="0" y="4280103"/>
                </a:moveTo>
                <a:lnTo>
                  <a:pt x="0" y="4245921"/>
                </a:lnTo>
                <a:lnTo>
                  <a:pt x="174200" y="4346501"/>
                </a:lnTo>
                <a:lnTo>
                  <a:pt x="174201" y="4043653"/>
                </a:lnTo>
                <a:lnTo>
                  <a:pt x="0" y="3943084"/>
                </a:lnTo>
                <a:lnTo>
                  <a:pt x="0" y="3908896"/>
                </a:lnTo>
                <a:lnTo>
                  <a:pt x="189002" y="4018011"/>
                </a:lnTo>
                <a:lnTo>
                  <a:pt x="451265" y="3866602"/>
                </a:lnTo>
                <a:lnTo>
                  <a:pt x="323350" y="3792745"/>
                </a:lnTo>
                <a:lnTo>
                  <a:pt x="196403" y="3866042"/>
                </a:lnTo>
                <a:cubicBezTo>
                  <a:pt x="194112" y="3867358"/>
                  <a:pt x="191562" y="3868021"/>
                  <a:pt x="189003" y="3868021"/>
                </a:cubicBezTo>
                <a:cubicBezTo>
                  <a:pt x="186443" y="3868021"/>
                  <a:pt x="183893" y="3867358"/>
                  <a:pt x="181602" y="3866042"/>
                </a:cubicBezTo>
                <a:lnTo>
                  <a:pt x="54656" y="3792745"/>
                </a:lnTo>
                <a:lnTo>
                  <a:pt x="0" y="3824303"/>
                </a:lnTo>
                <a:lnTo>
                  <a:pt x="0" y="3790120"/>
                </a:lnTo>
                <a:lnTo>
                  <a:pt x="25055" y="3775654"/>
                </a:lnTo>
                <a:lnTo>
                  <a:pt x="0" y="3761188"/>
                </a:lnTo>
                <a:lnTo>
                  <a:pt x="0" y="3727008"/>
                </a:lnTo>
                <a:lnTo>
                  <a:pt x="54655" y="3758565"/>
                </a:lnTo>
                <a:lnTo>
                  <a:pt x="174201" y="3689542"/>
                </a:lnTo>
                <a:lnTo>
                  <a:pt x="174201" y="3524739"/>
                </a:lnTo>
                <a:lnTo>
                  <a:pt x="0" y="3424172"/>
                </a:lnTo>
                <a:lnTo>
                  <a:pt x="0" y="3389987"/>
                </a:lnTo>
                <a:lnTo>
                  <a:pt x="189002" y="3499102"/>
                </a:lnTo>
                <a:lnTo>
                  <a:pt x="451265" y="3347692"/>
                </a:lnTo>
                <a:lnTo>
                  <a:pt x="323350" y="3273836"/>
                </a:lnTo>
                <a:lnTo>
                  <a:pt x="196403" y="3347132"/>
                </a:lnTo>
                <a:cubicBezTo>
                  <a:pt x="194112" y="3348448"/>
                  <a:pt x="191562" y="3349112"/>
                  <a:pt x="189003" y="3349112"/>
                </a:cubicBezTo>
                <a:cubicBezTo>
                  <a:pt x="186443" y="3349112"/>
                  <a:pt x="183893" y="3348448"/>
                  <a:pt x="181602" y="3347132"/>
                </a:cubicBezTo>
                <a:lnTo>
                  <a:pt x="54656" y="3273836"/>
                </a:lnTo>
                <a:lnTo>
                  <a:pt x="0" y="3305394"/>
                </a:lnTo>
                <a:lnTo>
                  <a:pt x="0" y="3271212"/>
                </a:lnTo>
                <a:lnTo>
                  <a:pt x="25055" y="3256746"/>
                </a:lnTo>
                <a:lnTo>
                  <a:pt x="0" y="3242280"/>
                </a:lnTo>
                <a:lnTo>
                  <a:pt x="0" y="3208098"/>
                </a:lnTo>
                <a:lnTo>
                  <a:pt x="54655" y="3239655"/>
                </a:lnTo>
                <a:lnTo>
                  <a:pt x="174201" y="3170633"/>
                </a:lnTo>
                <a:lnTo>
                  <a:pt x="174201" y="3005830"/>
                </a:lnTo>
                <a:lnTo>
                  <a:pt x="0" y="2905261"/>
                </a:lnTo>
                <a:lnTo>
                  <a:pt x="0" y="2871073"/>
                </a:lnTo>
                <a:lnTo>
                  <a:pt x="189002" y="2980188"/>
                </a:lnTo>
                <a:lnTo>
                  <a:pt x="451265" y="2828778"/>
                </a:lnTo>
                <a:lnTo>
                  <a:pt x="189003" y="2677353"/>
                </a:lnTo>
                <a:lnTo>
                  <a:pt x="0" y="2786480"/>
                </a:lnTo>
                <a:lnTo>
                  <a:pt x="0" y="2752298"/>
                </a:lnTo>
                <a:lnTo>
                  <a:pt x="181602" y="2647446"/>
                </a:lnTo>
                <a:cubicBezTo>
                  <a:pt x="186185" y="2644815"/>
                  <a:pt x="191822" y="2644815"/>
                  <a:pt x="196403" y="2647446"/>
                </a:cubicBezTo>
                <a:lnTo>
                  <a:pt x="488269" y="2815961"/>
                </a:lnTo>
                <a:lnTo>
                  <a:pt x="489573" y="2818221"/>
                </a:lnTo>
                <a:lnTo>
                  <a:pt x="493689" y="2821382"/>
                </a:lnTo>
                <a:lnTo>
                  <a:pt x="494365" y="2826521"/>
                </a:lnTo>
                <a:lnTo>
                  <a:pt x="495670" y="2828782"/>
                </a:lnTo>
                <a:lnTo>
                  <a:pt x="495670" y="3165796"/>
                </a:lnTo>
                <a:cubicBezTo>
                  <a:pt x="495670" y="3171087"/>
                  <a:pt x="492850" y="3175971"/>
                  <a:pt x="488269" y="3178617"/>
                </a:cubicBezTo>
                <a:lnTo>
                  <a:pt x="352951" y="3256746"/>
                </a:lnTo>
                <a:lnTo>
                  <a:pt x="488269" y="3334875"/>
                </a:lnTo>
                <a:lnTo>
                  <a:pt x="489573" y="3337134"/>
                </a:lnTo>
                <a:lnTo>
                  <a:pt x="493689" y="3340296"/>
                </a:lnTo>
                <a:lnTo>
                  <a:pt x="494365" y="3345435"/>
                </a:lnTo>
                <a:lnTo>
                  <a:pt x="495670" y="3347696"/>
                </a:lnTo>
                <a:lnTo>
                  <a:pt x="495670" y="3684706"/>
                </a:lnTo>
                <a:cubicBezTo>
                  <a:pt x="495670" y="3689997"/>
                  <a:pt x="492850" y="3694881"/>
                  <a:pt x="488269" y="3697527"/>
                </a:cubicBezTo>
                <a:lnTo>
                  <a:pt x="352951" y="3775654"/>
                </a:lnTo>
                <a:lnTo>
                  <a:pt x="488269" y="3853785"/>
                </a:lnTo>
                <a:lnTo>
                  <a:pt x="489573" y="3856043"/>
                </a:lnTo>
                <a:lnTo>
                  <a:pt x="493689" y="3859206"/>
                </a:lnTo>
                <a:lnTo>
                  <a:pt x="494365" y="3864345"/>
                </a:lnTo>
                <a:lnTo>
                  <a:pt x="495670" y="3866607"/>
                </a:lnTo>
                <a:lnTo>
                  <a:pt x="495670" y="4203619"/>
                </a:lnTo>
                <a:cubicBezTo>
                  <a:pt x="495670" y="4208910"/>
                  <a:pt x="492850" y="4213795"/>
                  <a:pt x="488269" y="4216440"/>
                </a:cubicBezTo>
                <a:lnTo>
                  <a:pt x="196403" y="4384954"/>
                </a:lnTo>
                <a:cubicBezTo>
                  <a:pt x="194112" y="4386271"/>
                  <a:pt x="191562" y="4386934"/>
                  <a:pt x="189003" y="4386934"/>
                </a:cubicBezTo>
                <a:cubicBezTo>
                  <a:pt x="186443" y="4386934"/>
                  <a:pt x="183893" y="4386271"/>
                  <a:pt x="181602" y="4384954"/>
                </a:cubicBezTo>
                <a:close/>
                <a:moveTo>
                  <a:pt x="0" y="6080099"/>
                </a:moveTo>
                <a:lnTo>
                  <a:pt x="0" y="6045917"/>
                </a:lnTo>
                <a:lnTo>
                  <a:pt x="174202" y="6146498"/>
                </a:lnTo>
                <a:lnTo>
                  <a:pt x="174202" y="5843650"/>
                </a:lnTo>
                <a:lnTo>
                  <a:pt x="0" y="5743080"/>
                </a:lnTo>
                <a:lnTo>
                  <a:pt x="0" y="5708891"/>
                </a:lnTo>
                <a:lnTo>
                  <a:pt x="189004" y="5818009"/>
                </a:lnTo>
                <a:lnTo>
                  <a:pt x="451267" y="5666598"/>
                </a:lnTo>
                <a:lnTo>
                  <a:pt x="323352" y="5592743"/>
                </a:lnTo>
                <a:lnTo>
                  <a:pt x="196405" y="5666038"/>
                </a:lnTo>
                <a:cubicBezTo>
                  <a:pt x="194114" y="5667355"/>
                  <a:pt x="191564" y="5668019"/>
                  <a:pt x="189005" y="5668019"/>
                </a:cubicBezTo>
                <a:cubicBezTo>
                  <a:pt x="186445" y="5668019"/>
                  <a:pt x="183895" y="5667355"/>
                  <a:pt x="181604" y="5666038"/>
                </a:cubicBezTo>
                <a:lnTo>
                  <a:pt x="54658" y="5592743"/>
                </a:lnTo>
                <a:lnTo>
                  <a:pt x="0" y="5624301"/>
                </a:lnTo>
                <a:lnTo>
                  <a:pt x="0" y="5590120"/>
                </a:lnTo>
                <a:lnTo>
                  <a:pt x="25057" y="5575653"/>
                </a:lnTo>
                <a:lnTo>
                  <a:pt x="0" y="5561186"/>
                </a:lnTo>
                <a:lnTo>
                  <a:pt x="0" y="5527004"/>
                </a:lnTo>
                <a:lnTo>
                  <a:pt x="54657" y="5558562"/>
                </a:lnTo>
                <a:lnTo>
                  <a:pt x="174202" y="5489540"/>
                </a:lnTo>
                <a:lnTo>
                  <a:pt x="174202" y="5324737"/>
                </a:lnTo>
                <a:lnTo>
                  <a:pt x="0" y="5224167"/>
                </a:lnTo>
                <a:lnTo>
                  <a:pt x="0" y="5189978"/>
                </a:lnTo>
                <a:lnTo>
                  <a:pt x="189004" y="5299096"/>
                </a:lnTo>
                <a:lnTo>
                  <a:pt x="451267" y="5147685"/>
                </a:lnTo>
                <a:lnTo>
                  <a:pt x="323352" y="5073830"/>
                </a:lnTo>
                <a:lnTo>
                  <a:pt x="196405" y="5147125"/>
                </a:lnTo>
                <a:cubicBezTo>
                  <a:pt x="194114" y="5148441"/>
                  <a:pt x="191564" y="5149105"/>
                  <a:pt x="189005" y="5149105"/>
                </a:cubicBezTo>
                <a:cubicBezTo>
                  <a:pt x="186445" y="5149105"/>
                  <a:pt x="183895" y="5148441"/>
                  <a:pt x="181604" y="5147125"/>
                </a:cubicBezTo>
                <a:lnTo>
                  <a:pt x="54658" y="5073830"/>
                </a:lnTo>
                <a:lnTo>
                  <a:pt x="0" y="5105388"/>
                </a:lnTo>
                <a:lnTo>
                  <a:pt x="0" y="5071207"/>
                </a:lnTo>
                <a:lnTo>
                  <a:pt x="25057" y="5056740"/>
                </a:lnTo>
                <a:lnTo>
                  <a:pt x="0" y="5042273"/>
                </a:lnTo>
                <a:lnTo>
                  <a:pt x="0" y="5008091"/>
                </a:lnTo>
                <a:lnTo>
                  <a:pt x="54657" y="5039649"/>
                </a:lnTo>
                <a:lnTo>
                  <a:pt x="174202" y="4970626"/>
                </a:lnTo>
                <a:lnTo>
                  <a:pt x="174202" y="4805823"/>
                </a:lnTo>
                <a:lnTo>
                  <a:pt x="0" y="4705253"/>
                </a:lnTo>
                <a:lnTo>
                  <a:pt x="0" y="4671065"/>
                </a:lnTo>
                <a:lnTo>
                  <a:pt x="189004" y="4780182"/>
                </a:lnTo>
                <a:lnTo>
                  <a:pt x="451267" y="4628772"/>
                </a:lnTo>
                <a:lnTo>
                  <a:pt x="189005" y="4477346"/>
                </a:lnTo>
                <a:lnTo>
                  <a:pt x="0" y="4586475"/>
                </a:lnTo>
                <a:lnTo>
                  <a:pt x="0" y="4552293"/>
                </a:lnTo>
                <a:lnTo>
                  <a:pt x="181604" y="4447440"/>
                </a:lnTo>
                <a:cubicBezTo>
                  <a:pt x="186187" y="4444809"/>
                  <a:pt x="191824" y="4444809"/>
                  <a:pt x="196405" y="4447440"/>
                </a:cubicBezTo>
                <a:lnTo>
                  <a:pt x="488270" y="4615955"/>
                </a:lnTo>
                <a:lnTo>
                  <a:pt x="489575" y="4618214"/>
                </a:lnTo>
                <a:lnTo>
                  <a:pt x="493690" y="4621376"/>
                </a:lnTo>
                <a:lnTo>
                  <a:pt x="494367" y="4626515"/>
                </a:lnTo>
                <a:lnTo>
                  <a:pt x="495672" y="4628776"/>
                </a:lnTo>
                <a:lnTo>
                  <a:pt x="495672" y="4965789"/>
                </a:lnTo>
                <a:cubicBezTo>
                  <a:pt x="495672" y="4971081"/>
                  <a:pt x="492852" y="4975965"/>
                  <a:pt x="488270" y="4978611"/>
                </a:cubicBezTo>
                <a:lnTo>
                  <a:pt x="352953" y="5056740"/>
                </a:lnTo>
                <a:lnTo>
                  <a:pt x="488270" y="5134868"/>
                </a:lnTo>
                <a:lnTo>
                  <a:pt x="489575" y="5137128"/>
                </a:lnTo>
                <a:lnTo>
                  <a:pt x="493690" y="5140290"/>
                </a:lnTo>
                <a:lnTo>
                  <a:pt x="494367" y="5145429"/>
                </a:lnTo>
                <a:lnTo>
                  <a:pt x="495672" y="5147690"/>
                </a:lnTo>
                <a:lnTo>
                  <a:pt x="495672" y="5484703"/>
                </a:lnTo>
                <a:cubicBezTo>
                  <a:pt x="495672" y="5489994"/>
                  <a:pt x="492852" y="5494878"/>
                  <a:pt x="488270" y="5497524"/>
                </a:cubicBezTo>
                <a:lnTo>
                  <a:pt x="352953" y="5575653"/>
                </a:lnTo>
                <a:lnTo>
                  <a:pt x="488270" y="5653782"/>
                </a:lnTo>
                <a:lnTo>
                  <a:pt x="489575" y="5656041"/>
                </a:lnTo>
                <a:lnTo>
                  <a:pt x="493690" y="5659203"/>
                </a:lnTo>
                <a:lnTo>
                  <a:pt x="494367" y="5664342"/>
                </a:lnTo>
                <a:lnTo>
                  <a:pt x="495672" y="5666603"/>
                </a:lnTo>
                <a:lnTo>
                  <a:pt x="495672" y="6003617"/>
                </a:lnTo>
                <a:cubicBezTo>
                  <a:pt x="495672" y="6008908"/>
                  <a:pt x="492852" y="6013792"/>
                  <a:pt x="488270" y="6016438"/>
                </a:cubicBezTo>
                <a:lnTo>
                  <a:pt x="196405" y="6184952"/>
                </a:lnTo>
                <a:cubicBezTo>
                  <a:pt x="194114" y="6186268"/>
                  <a:pt x="191564" y="6186932"/>
                  <a:pt x="189005" y="6186932"/>
                </a:cubicBezTo>
                <a:cubicBezTo>
                  <a:pt x="186445" y="6186932"/>
                  <a:pt x="183895" y="6186268"/>
                  <a:pt x="181604" y="6184952"/>
                </a:cubicBezTo>
                <a:close/>
                <a:moveTo>
                  <a:pt x="0" y="7424304"/>
                </a:moveTo>
                <a:lnTo>
                  <a:pt x="0" y="7390123"/>
                </a:lnTo>
                <a:lnTo>
                  <a:pt x="25053" y="7375658"/>
                </a:lnTo>
                <a:lnTo>
                  <a:pt x="0" y="7361193"/>
                </a:lnTo>
                <a:lnTo>
                  <a:pt x="0" y="7327011"/>
                </a:lnTo>
                <a:lnTo>
                  <a:pt x="54653" y="7358567"/>
                </a:lnTo>
                <a:lnTo>
                  <a:pt x="174198" y="7289545"/>
                </a:lnTo>
                <a:lnTo>
                  <a:pt x="174198" y="7124742"/>
                </a:lnTo>
                <a:lnTo>
                  <a:pt x="0" y="7024174"/>
                </a:lnTo>
                <a:lnTo>
                  <a:pt x="0" y="6989987"/>
                </a:lnTo>
                <a:lnTo>
                  <a:pt x="189000" y="7099101"/>
                </a:lnTo>
                <a:lnTo>
                  <a:pt x="451263" y="6947691"/>
                </a:lnTo>
                <a:lnTo>
                  <a:pt x="323348" y="6873835"/>
                </a:lnTo>
                <a:lnTo>
                  <a:pt x="196401" y="6947131"/>
                </a:lnTo>
                <a:cubicBezTo>
                  <a:pt x="194110" y="6948447"/>
                  <a:pt x="191559" y="6949111"/>
                  <a:pt x="189001" y="6949111"/>
                </a:cubicBezTo>
                <a:cubicBezTo>
                  <a:pt x="186441" y="6949111"/>
                  <a:pt x="183891" y="6948447"/>
                  <a:pt x="181599" y="6947131"/>
                </a:cubicBezTo>
                <a:lnTo>
                  <a:pt x="54653" y="6873835"/>
                </a:lnTo>
                <a:lnTo>
                  <a:pt x="0" y="6905391"/>
                </a:lnTo>
                <a:lnTo>
                  <a:pt x="0" y="6871210"/>
                </a:lnTo>
                <a:lnTo>
                  <a:pt x="25053" y="6856745"/>
                </a:lnTo>
                <a:lnTo>
                  <a:pt x="0" y="6842280"/>
                </a:lnTo>
                <a:lnTo>
                  <a:pt x="0" y="6808098"/>
                </a:lnTo>
                <a:lnTo>
                  <a:pt x="54653" y="6839654"/>
                </a:lnTo>
                <a:lnTo>
                  <a:pt x="174198" y="6770632"/>
                </a:lnTo>
                <a:lnTo>
                  <a:pt x="174198" y="6605829"/>
                </a:lnTo>
                <a:lnTo>
                  <a:pt x="0" y="6505260"/>
                </a:lnTo>
                <a:lnTo>
                  <a:pt x="0" y="6471073"/>
                </a:lnTo>
                <a:lnTo>
                  <a:pt x="189000" y="6580187"/>
                </a:lnTo>
                <a:lnTo>
                  <a:pt x="451263" y="6428777"/>
                </a:lnTo>
                <a:lnTo>
                  <a:pt x="189001" y="6277352"/>
                </a:lnTo>
                <a:lnTo>
                  <a:pt x="0" y="6386477"/>
                </a:lnTo>
                <a:lnTo>
                  <a:pt x="0" y="6352296"/>
                </a:lnTo>
                <a:lnTo>
                  <a:pt x="181599" y="6247445"/>
                </a:lnTo>
                <a:cubicBezTo>
                  <a:pt x="186183" y="6244814"/>
                  <a:pt x="191820" y="6244814"/>
                  <a:pt x="196401" y="6247445"/>
                </a:cubicBezTo>
                <a:lnTo>
                  <a:pt x="488266" y="6415960"/>
                </a:lnTo>
                <a:lnTo>
                  <a:pt x="489571" y="6418219"/>
                </a:lnTo>
                <a:lnTo>
                  <a:pt x="493686" y="6421381"/>
                </a:lnTo>
                <a:lnTo>
                  <a:pt x="494363" y="6426520"/>
                </a:lnTo>
                <a:lnTo>
                  <a:pt x="495668" y="6428781"/>
                </a:lnTo>
                <a:lnTo>
                  <a:pt x="495668" y="6765795"/>
                </a:lnTo>
                <a:cubicBezTo>
                  <a:pt x="495668" y="6771086"/>
                  <a:pt x="492848" y="6775970"/>
                  <a:pt x="488266" y="6778616"/>
                </a:cubicBezTo>
                <a:lnTo>
                  <a:pt x="352949" y="6856745"/>
                </a:lnTo>
                <a:lnTo>
                  <a:pt x="488266" y="6934874"/>
                </a:lnTo>
                <a:lnTo>
                  <a:pt x="489571" y="6937133"/>
                </a:lnTo>
                <a:lnTo>
                  <a:pt x="493686" y="6940295"/>
                </a:lnTo>
                <a:lnTo>
                  <a:pt x="494363" y="6945434"/>
                </a:lnTo>
                <a:lnTo>
                  <a:pt x="495668" y="6947695"/>
                </a:lnTo>
                <a:lnTo>
                  <a:pt x="495668" y="7284709"/>
                </a:lnTo>
                <a:cubicBezTo>
                  <a:pt x="495668" y="7290000"/>
                  <a:pt x="492848" y="7294884"/>
                  <a:pt x="488266" y="7297530"/>
                </a:cubicBezTo>
                <a:lnTo>
                  <a:pt x="352949" y="7375658"/>
                </a:lnTo>
                <a:lnTo>
                  <a:pt x="488266" y="7453787"/>
                </a:lnTo>
                <a:lnTo>
                  <a:pt x="489571" y="7456047"/>
                </a:lnTo>
                <a:lnTo>
                  <a:pt x="493686" y="7459208"/>
                </a:lnTo>
                <a:lnTo>
                  <a:pt x="494363" y="7464347"/>
                </a:lnTo>
                <a:lnTo>
                  <a:pt x="495668" y="7466609"/>
                </a:lnTo>
                <a:lnTo>
                  <a:pt x="495668" y="7600950"/>
                </a:lnTo>
                <a:lnTo>
                  <a:pt x="466065" y="7600950"/>
                </a:lnTo>
                <a:lnTo>
                  <a:pt x="466065" y="7492247"/>
                </a:lnTo>
                <a:lnTo>
                  <a:pt x="277776" y="7600950"/>
                </a:lnTo>
                <a:lnTo>
                  <a:pt x="218557" y="7600950"/>
                </a:lnTo>
                <a:lnTo>
                  <a:pt x="451263" y="7466604"/>
                </a:lnTo>
                <a:lnTo>
                  <a:pt x="323348" y="7392749"/>
                </a:lnTo>
                <a:lnTo>
                  <a:pt x="196401" y="7466044"/>
                </a:lnTo>
                <a:cubicBezTo>
                  <a:pt x="194110" y="7467361"/>
                  <a:pt x="191559" y="7468025"/>
                  <a:pt x="189001" y="7468025"/>
                </a:cubicBezTo>
                <a:cubicBezTo>
                  <a:pt x="186441" y="7468025"/>
                  <a:pt x="183891" y="7467361"/>
                  <a:pt x="181599" y="7466044"/>
                </a:cubicBezTo>
                <a:lnTo>
                  <a:pt x="54653" y="7392749"/>
                </a:lnTo>
                <a:close/>
                <a:moveTo>
                  <a:pt x="0" y="7543087"/>
                </a:moveTo>
                <a:lnTo>
                  <a:pt x="0" y="7508900"/>
                </a:lnTo>
                <a:lnTo>
                  <a:pt x="159443" y="7600950"/>
                </a:lnTo>
                <a:lnTo>
                  <a:pt x="100226" y="7600950"/>
                </a:lnTo>
                <a:close/>
              </a:path>
            </a:pathLst>
          </a:custGeom>
          <a:solidFill>
            <a:schemeClr val="bg1">
              <a:alpha val="1000"/>
            </a:schemeClr>
          </a:solidFill>
          <a:ln w="10658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zh-CN" altLang="en-US"/>
          </a:p>
        </p:txBody>
      </p:sp>
      <p:cxnSp>
        <p:nvCxnSpPr>
          <p:cNvPr id="16" name="直接连接符 15"/>
          <p:cNvCxnSpPr/>
          <p:nvPr/>
        </p:nvCxnSpPr>
        <p:spPr>
          <a:xfrm>
            <a:off x="1248880" y="6237288"/>
            <a:ext cx="970200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任意多边形: 形状 17"/>
          <p:cNvSpPr/>
          <p:nvPr/>
        </p:nvSpPr>
        <p:spPr>
          <a:xfrm rot="5400000">
            <a:off x="833588" y="6023855"/>
            <a:ext cx="150340" cy="426867"/>
          </a:xfrm>
          <a:custGeom>
            <a:avLst/>
            <a:gdLst>
              <a:gd name="connsiteX0" fmla="*/ 386830 w 738038"/>
              <a:gd name="connsiteY0" fmla="*/ 631935 h 2095544"/>
              <a:gd name="connsiteX1" fmla="*/ 530682 w 738038"/>
              <a:gd name="connsiteY1" fmla="*/ 714992 h 2095544"/>
              <a:gd name="connsiteX2" fmla="*/ 702415 w 738038"/>
              <a:gd name="connsiteY2" fmla="*/ 615837 h 2095544"/>
              <a:gd name="connsiteX3" fmla="*/ 702416 w 738038"/>
              <a:gd name="connsiteY3" fmla="*/ 251432 h 2095544"/>
              <a:gd name="connsiteX4" fmla="*/ 386830 w 738038"/>
              <a:gd name="connsiteY4" fmla="*/ 433626 h 2095544"/>
              <a:gd name="connsiteX5" fmla="*/ 386830 w 738038"/>
              <a:gd name="connsiteY5" fmla="*/ 798050 h 2095544"/>
              <a:gd name="connsiteX6" fmla="*/ 495064 w 738038"/>
              <a:gd name="connsiteY6" fmla="*/ 735557 h 2095544"/>
              <a:gd name="connsiteX7" fmla="*/ 386830 w 738038"/>
              <a:gd name="connsiteY7" fmla="*/ 673065 h 2095544"/>
              <a:gd name="connsiteX8" fmla="*/ 386830 w 738038"/>
              <a:gd name="connsiteY8" fmla="*/ 1256355 h 2095544"/>
              <a:gd name="connsiteX9" fmla="*/ 530682 w 738038"/>
              <a:gd name="connsiteY9" fmla="*/ 1339412 h 2095544"/>
              <a:gd name="connsiteX10" fmla="*/ 702415 w 738038"/>
              <a:gd name="connsiteY10" fmla="*/ 1240257 h 2095544"/>
              <a:gd name="connsiteX11" fmla="*/ 702416 w 738038"/>
              <a:gd name="connsiteY11" fmla="*/ 875852 h 2095544"/>
              <a:gd name="connsiteX12" fmla="*/ 386830 w 738038"/>
              <a:gd name="connsiteY12" fmla="*/ 1058046 h 2095544"/>
              <a:gd name="connsiteX13" fmla="*/ 386830 w 738038"/>
              <a:gd name="connsiteY13" fmla="*/ 1422470 h 2095544"/>
              <a:gd name="connsiteX14" fmla="*/ 495064 w 738038"/>
              <a:gd name="connsiteY14" fmla="*/ 1359977 h 2095544"/>
              <a:gd name="connsiteX15" fmla="*/ 386830 w 738038"/>
              <a:gd name="connsiteY15" fmla="*/ 1297485 h 2095544"/>
              <a:gd name="connsiteX16" fmla="*/ 386829 w 738038"/>
              <a:gd name="connsiteY16" fmla="*/ 2046890 h 2095544"/>
              <a:gd name="connsiteX17" fmla="*/ 702415 w 738038"/>
              <a:gd name="connsiteY17" fmla="*/ 1864677 h 2095544"/>
              <a:gd name="connsiteX18" fmla="*/ 702416 w 738038"/>
              <a:gd name="connsiteY18" fmla="*/ 1500272 h 2095544"/>
              <a:gd name="connsiteX19" fmla="*/ 386829 w 738038"/>
              <a:gd name="connsiteY19" fmla="*/ 1682466 h 2095544"/>
              <a:gd name="connsiteX20" fmla="*/ 242974 w 738038"/>
              <a:gd name="connsiteY20" fmla="*/ 1359978 h 2095544"/>
              <a:gd name="connsiteX21" fmla="*/ 351206 w 738038"/>
              <a:gd name="connsiteY21" fmla="*/ 1422469 h 2095544"/>
              <a:gd name="connsiteX22" fmla="*/ 351207 w 738038"/>
              <a:gd name="connsiteY22" fmla="*/ 1297486 h 2095544"/>
              <a:gd name="connsiteX23" fmla="*/ 242974 w 738038"/>
              <a:gd name="connsiteY23" fmla="*/ 735558 h 2095544"/>
              <a:gd name="connsiteX24" fmla="*/ 351206 w 738038"/>
              <a:gd name="connsiteY24" fmla="*/ 798049 h 2095544"/>
              <a:gd name="connsiteX25" fmla="*/ 351207 w 738038"/>
              <a:gd name="connsiteY25" fmla="*/ 673066 h 2095544"/>
              <a:gd name="connsiteX26" fmla="*/ 53433 w 738038"/>
              <a:gd name="connsiteY26" fmla="*/ 220575 h 2095544"/>
              <a:gd name="connsiteX27" fmla="*/ 369018 w 738038"/>
              <a:gd name="connsiteY27" fmla="*/ 402770 h 2095544"/>
              <a:gd name="connsiteX28" fmla="*/ 684605 w 738038"/>
              <a:gd name="connsiteY28" fmla="*/ 220575 h 2095544"/>
              <a:gd name="connsiteX29" fmla="*/ 369019 w 738038"/>
              <a:gd name="connsiteY29" fmla="*/ 38362 h 2095544"/>
              <a:gd name="connsiteX30" fmla="*/ 53433 w 738038"/>
              <a:gd name="connsiteY30" fmla="*/ 844995 h 2095544"/>
              <a:gd name="connsiteX31" fmla="*/ 369018 w 738038"/>
              <a:gd name="connsiteY31" fmla="*/ 1027190 h 2095544"/>
              <a:gd name="connsiteX32" fmla="*/ 684605 w 738038"/>
              <a:gd name="connsiteY32" fmla="*/ 844995 h 2095544"/>
              <a:gd name="connsiteX33" fmla="*/ 530682 w 738038"/>
              <a:gd name="connsiteY33" fmla="*/ 756123 h 2095544"/>
              <a:gd name="connsiteX34" fmla="*/ 377924 w 738038"/>
              <a:gd name="connsiteY34" fmla="*/ 844321 h 2095544"/>
              <a:gd name="connsiteX35" fmla="*/ 369019 w 738038"/>
              <a:gd name="connsiteY35" fmla="*/ 846704 h 2095544"/>
              <a:gd name="connsiteX36" fmla="*/ 360113 w 738038"/>
              <a:gd name="connsiteY36" fmla="*/ 844321 h 2095544"/>
              <a:gd name="connsiteX37" fmla="*/ 207356 w 738038"/>
              <a:gd name="connsiteY37" fmla="*/ 756123 h 2095544"/>
              <a:gd name="connsiteX38" fmla="*/ 53433 w 738038"/>
              <a:gd name="connsiteY38" fmla="*/ 1469415 h 2095544"/>
              <a:gd name="connsiteX39" fmla="*/ 369018 w 738038"/>
              <a:gd name="connsiteY39" fmla="*/ 1651610 h 2095544"/>
              <a:gd name="connsiteX40" fmla="*/ 684605 w 738038"/>
              <a:gd name="connsiteY40" fmla="*/ 1469415 h 2095544"/>
              <a:gd name="connsiteX41" fmla="*/ 530682 w 738038"/>
              <a:gd name="connsiteY41" fmla="*/ 1380543 h 2095544"/>
              <a:gd name="connsiteX42" fmla="*/ 377924 w 738038"/>
              <a:gd name="connsiteY42" fmla="*/ 1468741 h 2095544"/>
              <a:gd name="connsiteX43" fmla="*/ 369019 w 738038"/>
              <a:gd name="connsiteY43" fmla="*/ 1471124 h 2095544"/>
              <a:gd name="connsiteX44" fmla="*/ 360113 w 738038"/>
              <a:gd name="connsiteY44" fmla="*/ 1468741 h 2095544"/>
              <a:gd name="connsiteX45" fmla="*/ 207356 w 738038"/>
              <a:gd name="connsiteY45" fmla="*/ 1380543 h 2095544"/>
              <a:gd name="connsiteX46" fmla="*/ 35623 w 738038"/>
              <a:gd name="connsiteY46" fmla="*/ 615837 h 2095544"/>
              <a:gd name="connsiteX47" fmla="*/ 207355 w 738038"/>
              <a:gd name="connsiteY47" fmla="*/ 714992 h 2095544"/>
              <a:gd name="connsiteX48" fmla="*/ 351207 w 738038"/>
              <a:gd name="connsiteY48" fmla="*/ 631936 h 2095544"/>
              <a:gd name="connsiteX49" fmla="*/ 351207 w 738038"/>
              <a:gd name="connsiteY49" fmla="*/ 433625 h 2095544"/>
              <a:gd name="connsiteX50" fmla="*/ 35623 w 738038"/>
              <a:gd name="connsiteY50" fmla="*/ 251432 h 2095544"/>
              <a:gd name="connsiteX51" fmla="*/ 35623 w 738038"/>
              <a:gd name="connsiteY51" fmla="*/ 1240257 h 2095544"/>
              <a:gd name="connsiteX52" fmla="*/ 207355 w 738038"/>
              <a:gd name="connsiteY52" fmla="*/ 1339412 h 2095544"/>
              <a:gd name="connsiteX53" fmla="*/ 351207 w 738038"/>
              <a:gd name="connsiteY53" fmla="*/ 1256356 h 2095544"/>
              <a:gd name="connsiteX54" fmla="*/ 351207 w 738038"/>
              <a:gd name="connsiteY54" fmla="*/ 1058045 h 2095544"/>
              <a:gd name="connsiteX55" fmla="*/ 35623 w 738038"/>
              <a:gd name="connsiteY55" fmla="*/ 875852 h 2095544"/>
              <a:gd name="connsiteX56" fmla="*/ 35622 w 738038"/>
              <a:gd name="connsiteY56" fmla="*/ 1864677 h 2095544"/>
              <a:gd name="connsiteX57" fmla="*/ 351206 w 738038"/>
              <a:gd name="connsiteY57" fmla="*/ 2046889 h 2095544"/>
              <a:gd name="connsiteX58" fmla="*/ 351207 w 738038"/>
              <a:gd name="connsiteY58" fmla="*/ 1682465 h 2095544"/>
              <a:gd name="connsiteX59" fmla="*/ 35623 w 738038"/>
              <a:gd name="connsiteY59" fmla="*/ 1500272 h 2095544"/>
              <a:gd name="connsiteX60" fmla="*/ 0 w 738038"/>
              <a:gd name="connsiteY60" fmla="*/ 1874956 h 2095544"/>
              <a:gd name="connsiteX61" fmla="*/ 0 w 738038"/>
              <a:gd name="connsiteY61" fmla="*/ 1469420 h 2095544"/>
              <a:gd name="connsiteX62" fmla="*/ 1569 w 738038"/>
              <a:gd name="connsiteY62" fmla="*/ 1466702 h 2095544"/>
              <a:gd name="connsiteX63" fmla="*/ 2383 w 738038"/>
              <a:gd name="connsiteY63" fmla="*/ 1460514 h 2095544"/>
              <a:gd name="connsiteX64" fmla="*/ 7336 w 738038"/>
              <a:gd name="connsiteY64" fmla="*/ 1456711 h 2095544"/>
              <a:gd name="connsiteX65" fmla="*/ 8906 w 738038"/>
              <a:gd name="connsiteY65" fmla="*/ 1453992 h 2095544"/>
              <a:gd name="connsiteX66" fmla="*/ 171737 w 738038"/>
              <a:gd name="connsiteY66" fmla="*/ 1359977 h 2095544"/>
              <a:gd name="connsiteX67" fmla="*/ 8906 w 738038"/>
              <a:gd name="connsiteY67" fmla="*/ 1265964 h 2095544"/>
              <a:gd name="connsiteX68" fmla="*/ 0 w 738038"/>
              <a:gd name="connsiteY68" fmla="*/ 1250536 h 2095544"/>
              <a:gd name="connsiteX69" fmla="*/ 0 w 738038"/>
              <a:gd name="connsiteY69" fmla="*/ 845000 h 2095544"/>
              <a:gd name="connsiteX70" fmla="*/ 1569 w 738038"/>
              <a:gd name="connsiteY70" fmla="*/ 842282 h 2095544"/>
              <a:gd name="connsiteX71" fmla="*/ 2383 w 738038"/>
              <a:gd name="connsiteY71" fmla="*/ 836094 h 2095544"/>
              <a:gd name="connsiteX72" fmla="*/ 7336 w 738038"/>
              <a:gd name="connsiteY72" fmla="*/ 832291 h 2095544"/>
              <a:gd name="connsiteX73" fmla="*/ 8906 w 738038"/>
              <a:gd name="connsiteY73" fmla="*/ 829572 h 2095544"/>
              <a:gd name="connsiteX74" fmla="*/ 171737 w 738038"/>
              <a:gd name="connsiteY74" fmla="*/ 735558 h 2095544"/>
              <a:gd name="connsiteX75" fmla="*/ 8906 w 738038"/>
              <a:gd name="connsiteY75" fmla="*/ 641544 h 2095544"/>
              <a:gd name="connsiteX76" fmla="*/ 0 w 738038"/>
              <a:gd name="connsiteY76" fmla="*/ 626116 h 2095544"/>
              <a:gd name="connsiteX77" fmla="*/ 0 w 738038"/>
              <a:gd name="connsiteY77" fmla="*/ 220580 h 2095544"/>
              <a:gd name="connsiteX78" fmla="*/ 1569 w 738038"/>
              <a:gd name="connsiteY78" fmla="*/ 217862 h 2095544"/>
              <a:gd name="connsiteX79" fmla="*/ 2383 w 738038"/>
              <a:gd name="connsiteY79" fmla="*/ 211674 h 2095544"/>
              <a:gd name="connsiteX80" fmla="*/ 7336 w 738038"/>
              <a:gd name="connsiteY80" fmla="*/ 207871 h 2095544"/>
              <a:gd name="connsiteX81" fmla="*/ 8906 w 738038"/>
              <a:gd name="connsiteY81" fmla="*/ 205152 h 2095544"/>
              <a:gd name="connsiteX82" fmla="*/ 360113 w 738038"/>
              <a:gd name="connsiteY82" fmla="*/ 2374 h 2095544"/>
              <a:gd name="connsiteX83" fmla="*/ 377924 w 738038"/>
              <a:gd name="connsiteY83" fmla="*/ 2374 h 2095544"/>
              <a:gd name="connsiteX84" fmla="*/ 729132 w 738038"/>
              <a:gd name="connsiteY84" fmla="*/ 205152 h 2095544"/>
              <a:gd name="connsiteX85" fmla="*/ 730702 w 738038"/>
              <a:gd name="connsiteY85" fmla="*/ 207871 h 2095544"/>
              <a:gd name="connsiteX86" fmla="*/ 735654 w 738038"/>
              <a:gd name="connsiteY86" fmla="*/ 211675 h 2095544"/>
              <a:gd name="connsiteX87" fmla="*/ 736468 w 738038"/>
              <a:gd name="connsiteY87" fmla="*/ 217859 h 2095544"/>
              <a:gd name="connsiteX88" fmla="*/ 738038 w 738038"/>
              <a:gd name="connsiteY88" fmla="*/ 220580 h 2095544"/>
              <a:gd name="connsiteX89" fmla="*/ 738038 w 738038"/>
              <a:gd name="connsiteY89" fmla="*/ 626116 h 2095544"/>
              <a:gd name="connsiteX90" fmla="*/ 729132 w 738038"/>
              <a:gd name="connsiteY90" fmla="*/ 641544 h 2095544"/>
              <a:gd name="connsiteX91" fmla="*/ 566301 w 738038"/>
              <a:gd name="connsiteY91" fmla="*/ 735558 h 2095544"/>
              <a:gd name="connsiteX92" fmla="*/ 729132 w 738038"/>
              <a:gd name="connsiteY92" fmla="*/ 829572 h 2095544"/>
              <a:gd name="connsiteX93" fmla="*/ 730702 w 738038"/>
              <a:gd name="connsiteY93" fmla="*/ 832291 h 2095544"/>
              <a:gd name="connsiteX94" fmla="*/ 735654 w 738038"/>
              <a:gd name="connsiteY94" fmla="*/ 836095 h 2095544"/>
              <a:gd name="connsiteX95" fmla="*/ 736468 w 738038"/>
              <a:gd name="connsiteY95" fmla="*/ 842279 h 2095544"/>
              <a:gd name="connsiteX96" fmla="*/ 738038 w 738038"/>
              <a:gd name="connsiteY96" fmla="*/ 845000 h 2095544"/>
              <a:gd name="connsiteX97" fmla="*/ 738038 w 738038"/>
              <a:gd name="connsiteY97" fmla="*/ 1250536 h 2095544"/>
              <a:gd name="connsiteX98" fmla="*/ 729132 w 738038"/>
              <a:gd name="connsiteY98" fmla="*/ 1265964 h 2095544"/>
              <a:gd name="connsiteX99" fmla="*/ 566301 w 738038"/>
              <a:gd name="connsiteY99" fmla="*/ 1359977 h 2095544"/>
              <a:gd name="connsiteX100" fmla="*/ 729132 w 738038"/>
              <a:gd name="connsiteY100" fmla="*/ 1453992 h 2095544"/>
              <a:gd name="connsiteX101" fmla="*/ 730702 w 738038"/>
              <a:gd name="connsiteY101" fmla="*/ 1456711 h 2095544"/>
              <a:gd name="connsiteX102" fmla="*/ 735654 w 738038"/>
              <a:gd name="connsiteY102" fmla="*/ 1460515 h 2095544"/>
              <a:gd name="connsiteX103" fmla="*/ 736468 w 738038"/>
              <a:gd name="connsiteY103" fmla="*/ 1466699 h 2095544"/>
              <a:gd name="connsiteX104" fmla="*/ 738038 w 738038"/>
              <a:gd name="connsiteY104" fmla="*/ 1469420 h 2095544"/>
              <a:gd name="connsiteX105" fmla="*/ 738038 w 738038"/>
              <a:gd name="connsiteY105" fmla="*/ 1874956 h 2095544"/>
              <a:gd name="connsiteX106" fmla="*/ 729132 w 738038"/>
              <a:gd name="connsiteY106" fmla="*/ 1890384 h 2095544"/>
              <a:gd name="connsiteX107" fmla="*/ 377924 w 738038"/>
              <a:gd name="connsiteY107" fmla="*/ 2093161 h 2095544"/>
              <a:gd name="connsiteX108" fmla="*/ 369019 w 738038"/>
              <a:gd name="connsiteY108" fmla="*/ 2095544 h 2095544"/>
              <a:gd name="connsiteX109" fmla="*/ 360113 w 738038"/>
              <a:gd name="connsiteY109" fmla="*/ 2093161 h 2095544"/>
              <a:gd name="connsiteX110" fmla="*/ 8906 w 738038"/>
              <a:gd name="connsiteY110" fmla="*/ 1890384 h 2095544"/>
              <a:gd name="connsiteX111" fmla="*/ 0 w 738038"/>
              <a:gd name="connsiteY111" fmla="*/ 1874956 h 2095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738038" h="2095544">
                <a:moveTo>
                  <a:pt x="386830" y="631935"/>
                </a:moveTo>
                <a:lnTo>
                  <a:pt x="530682" y="714992"/>
                </a:lnTo>
                <a:lnTo>
                  <a:pt x="702415" y="615837"/>
                </a:lnTo>
                <a:lnTo>
                  <a:pt x="702416" y="251432"/>
                </a:lnTo>
                <a:lnTo>
                  <a:pt x="386830" y="433626"/>
                </a:lnTo>
                <a:close/>
                <a:moveTo>
                  <a:pt x="386830" y="798050"/>
                </a:moveTo>
                <a:lnTo>
                  <a:pt x="495064" y="735557"/>
                </a:lnTo>
                <a:lnTo>
                  <a:pt x="386830" y="673065"/>
                </a:lnTo>
                <a:close/>
                <a:moveTo>
                  <a:pt x="386830" y="1256355"/>
                </a:moveTo>
                <a:lnTo>
                  <a:pt x="530682" y="1339412"/>
                </a:lnTo>
                <a:lnTo>
                  <a:pt x="702415" y="1240257"/>
                </a:lnTo>
                <a:lnTo>
                  <a:pt x="702416" y="875852"/>
                </a:lnTo>
                <a:lnTo>
                  <a:pt x="386830" y="1058046"/>
                </a:lnTo>
                <a:close/>
                <a:moveTo>
                  <a:pt x="386830" y="1422470"/>
                </a:moveTo>
                <a:lnTo>
                  <a:pt x="495064" y="1359977"/>
                </a:lnTo>
                <a:lnTo>
                  <a:pt x="386830" y="1297485"/>
                </a:lnTo>
                <a:close/>
                <a:moveTo>
                  <a:pt x="386829" y="2046890"/>
                </a:moveTo>
                <a:lnTo>
                  <a:pt x="702415" y="1864677"/>
                </a:lnTo>
                <a:lnTo>
                  <a:pt x="702416" y="1500272"/>
                </a:lnTo>
                <a:lnTo>
                  <a:pt x="386829" y="1682466"/>
                </a:lnTo>
                <a:close/>
                <a:moveTo>
                  <a:pt x="242974" y="1359978"/>
                </a:moveTo>
                <a:lnTo>
                  <a:pt x="351206" y="1422469"/>
                </a:lnTo>
                <a:lnTo>
                  <a:pt x="351207" y="1297486"/>
                </a:lnTo>
                <a:close/>
                <a:moveTo>
                  <a:pt x="242974" y="735558"/>
                </a:moveTo>
                <a:lnTo>
                  <a:pt x="351206" y="798049"/>
                </a:lnTo>
                <a:lnTo>
                  <a:pt x="351207" y="673066"/>
                </a:lnTo>
                <a:close/>
                <a:moveTo>
                  <a:pt x="53433" y="220575"/>
                </a:moveTo>
                <a:lnTo>
                  <a:pt x="369018" y="402770"/>
                </a:lnTo>
                <a:lnTo>
                  <a:pt x="684605" y="220575"/>
                </a:lnTo>
                <a:lnTo>
                  <a:pt x="369019" y="38362"/>
                </a:lnTo>
                <a:close/>
                <a:moveTo>
                  <a:pt x="53433" y="844995"/>
                </a:moveTo>
                <a:lnTo>
                  <a:pt x="369018" y="1027190"/>
                </a:lnTo>
                <a:lnTo>
                  <a:pt x="684605" y="844995"/>
                </a:lnTo>
                <a:lnTo>
                  <a:pt x="530682" y="756123"/>
                </a:lnTo>
                <a:lnTo>
                  <a:pt x="377924" y="844321"/>
                </a:lnTo>
                <a:cubicBezTo>
                  <a:pt x="375167" y="845905"/>
                  <a:pt x="372098" y="846704"/>
                  <a:pt x="369019" y="846704"/>
                </a:cubicBezTo>
                <a:cubicBezTo>
                  <a:pt x="365939" y="846704"/>
                  <a:pt x="362870" y="845905"/>
                  <a:pt x="360113" y="844321"/>
                </a:cubicBezTo>
                <a:lnTo>
                  <a:pt x="207356" y="756123"/>
                </a:lnTo>
                <a:close/>
                <a:moveTo>
                  <a:pt x="53433" y="1469415"/>
                </a:moveTo>
                <a:lnTo>
                  <a:pt x="369018" y="1651610"/>
                </a:lnTo>
                <a:lnTo>
                  <a:pt x="684605" y="1469415"/>
                </a:lnTo>
                <a:lnTo>
                  <a:pt x="530682" y="1380543"/>
                </a:lnTo>
                <a:lnTo>
                  <a:pt x="377924" y="1468741"/>
                </a:lnTo>
                <a:cubicBezTo>
                  <a:pt x="375167" y="1470325"/>
                  <a:pt x="372098" y="1471124"/>
                  <a:pt x="369019" y="1471124"/>
                </a:cubicBezTo>
                <a:cubicBezTo>
                  <a:pt x="365939" y="1471124"/>
                  <a:pt x="362870" y="1470325"/>
                  <a:pt x="360113" y="1468741"/>
                </a:cubicBezTo>
                <a:lnTo>
                  <a:pt x="207356" y="1380543"/>
                </a:lnTo>
                <a:close/>
                <a:moveTo>
                  <a:pt x="35623" y="615837"/>
                </a:moveTo>
                <a:lnTo>
                  <a:pt x="207355" y="714992"/>
                </a:lnTo>
                <a:lnTo>
                  <a:pt x="351207" y="631936"/>
                </a:lnTo>
                <a:lnTo>
                  <a:pt x="351207" y="433625"/>
                </a:lnTo>
                <a:lnTo>
                  <a:pt x="35623" y="251432"/>
                </a:lnTo>
                <a:close/>
                <a:moveTo>
                  <a:pt x="35623" y="1240257"/>
                </a:moveTo>
                <a:lnTo>
                  <a:pt x="207355" y="1339412"/>
                </a:lnTo>
                <a:lnTo>
                  <a:pt x="351207" y="1256356"/>
                </a:lnTo>
                <a:lnTo>
                  <a:pt x="351207" y="1058045"/>
                </a:lnTo>
                <a:lnTo>
                  <a:pt x="35623" y="875852"/>
                </a:lnTo>
                <a:close/>
                <a:moveTo>
                  <a:pt x="35622" y="1864677"/>
                </a:moveTo>
                <a:lnTo>
                  <a:pt x="351206" y="2046889"/>
                </a:lnTo>
                <a:lnTo>
                  <a:pt x="351207" y="1682465"/>
                </a:lnTo>
                <a:lnTo>
                  <a:pt x="35623" y="1500272"/>
                </a:lnTo>
                <a:close/>
                <a:moveTo>
                  <a:pt x="0" y="1874956"/>
                </a:moveTo>
                <a:lnTo>
                  <a:pt x="0" y="1469420"/>
                </a:lnTo>
                <a:lnTo>
                  <a:pt x="1569" y="1466702"/>
                </a:lnTo>
                <a:lnTo>
                  <a:pt x="2383" y="1460514"/>
                </a:lnTo>
                <a:lnTo>
                  <a:pt x="7336" y="1456711"/>
                </a:lnTo>
                <a:lnTo>
                  <a:pt x="8906" y="1453992"/>
                </a:lnTo>
                <a:lnTo>
                  <a:pt x="171737" y="1359977"/>
                </a:lnTo>
                <a:lnTo>
                  <a:pt x="8906" y="1265964"/>
                </a:lnTo>
                <a:cubicBezTo>
                  <a:pt x="3392" y="1262780"/>
                  <a:pt x="0" y="1256903"/>
                  <a:pt x="0" y="1250536"/>
                </a:cubicBezTo>
                <a:lnTo>
                  <a:pt x="0" y="845000"/>
                </a:lnTo>
                <a:lnTo>
                  <a:pt x="1569" y="842282"/>
                </a:lnTo>
                <a:lnTo>
                  <a:pt x="2383" y="836094"/>
                </a:lnTo>
                <a:lnTo>
                  <a:pt x="7336" y="832291"/>
                </a:lnTo>
                <a:lnTo>
                  <a:pt x="8906" y="829572"/>
                </a:lnTo>
                <a:lnTo>
                  <a:pt x="171737" y="735558"/>
                </a:lnTo>
                <a:lnTo>
                  <a:pt x="8906" y="641544"/>
                </a:lnTo>
                <a:cubicBezTo>
                  <a:pt x="3392" y="638360"/>
                  <a:pt x="0" y="632483"/>
                  <a:pt x="0" y="626116"/>
                </a:cubicBezTo>
                <a:lnTo>
                  <a:pt x="0" y="220580"/>
                </a:lnTo>
                <a:lnTo>
                  <a:pt x="1569" y="217862"/>
                </a:lnTo>
                <a:lnTo>
                  <a:pt x="2383" y="211674"/>
                </a:lnTo>
                <a:lnTo>
                  <a:pt x="7336" y="207871"/>
                </a:lnTo>
                <a:lnTo>
                  <a:pt x="8906" y="205152"/>
                </a:lnTo>
                <a:lnTo>
                  <a:pt x="360113" y="2374"/>
                </a:lnTo>
                <a:cubicBezTo>
                  <a:pt x="365628" y="-792"/>
                  <a:pt x="372411" y="-792"/>
                  <a:pt x="377924" y="2374"/>
                </a:cubicBezTo>
                <a:lnTo>
                  <a:pt x="729132" y="205152"/>
                </a:lnTo>
                <a:lnTo>
                  <a:pt x="730702" y="207871"/>
                </a:lnTo>
                <a:lnTo>
                  <a:pt x="735654" y="211675"/>
                </a:lnTo>
                <a:lnTo>
                  <a:pt x="736468" y="217859"/>
                </a:lnTo>
                <a:lnTo>
                  <a:pt x="738038" y="220580"/>
                </a:lnTo>
                <a:lnTo>
                  <a:pt x="738038" y="626116"/>
                </a:lnTo>
                <a:cubicBezTo>
                  <a:pt x="738038" y="632483"/>
                  <a:pt x="734645" y="638360"/>
                  <a:pt x="729132" y="641544"/>
                </a:cubicBezTo>
                <a:lnTo>
                  <a:pt x="566301" y="735558"/>
                </a:lnTo>
                <a:lnTo>
                  <a:pt x="729132" y="829572"/>
                </a:lnTo>
                <a:lnTo>
                  <a:pt x="730702" y="832291"/>
                </a:lnTo>
                <a:lnTo>
                  <a:pt x="735654" y="836095"/>
                </a:lnTo>
                <a:lnTo>
                  <a:pt x="736468" y="842279"/>
                </a:lnTo>
                <a:lnTo>
                  <a:pt x="738038" y="845000"/>
                </a:lnTo>
                <a:lnTo>
                  <a:pt x="738038" y="1250536"/>
                </a:lnTo>
                <a:cubicBezTo>
                  <a:pt x="738038" y="1256903"/>
                  <a:pt x="734645" y="1262780"/>
                  <a:pt x="729132" y="1265964"/>
                </a:cubicBezTo>
                <a:lnTo>
                  <a:pt x="566301" y="1359977"/>
                </a:lnTo>
                <a:lnTo>
                  <a:pt x="729132" y="1453992"/>
                </a:lnTo>
                <a:lnTo>
                  <a:pt x="730702" y="1456711"/>
                </a:lnTo>
                <a:lnTo>
                  <a:pt x="735654" y="1460515"/>
                </a:lnTo>
                <a:lnTo>
                  <a:pt x="736468" y="1466699"/>
                </a:lnTo>
                <a:lnTo>
                  <a:pt x="738038" y="1469420"/>
                </a:lnTo>
                <a:lnTo>
                  <a:pt x="738038" y="1874956"/>
                </a:lnTo>
                <a:cubicBezTo>
                  <a:pt x="738038" y="1881323"/>
                  <a:pt x="734645" y="1887200"/>
                  <a:pt x="729132" y="1890384"/>
                </a:cubicBezTo>
                <a:lnTo>
                  <a:pt x="377924" y="2093161"/>
                </a:lnTo>
                <a:cubicBezTo>
                  <a:pt x="375167" y="2094745"/>
                  <a:pt x="372098" y="2095544"/>
                  <a:pt x="369019" y="2095544"/>
                </a:cubicBezTo>
                <a:cubicBezTo>
                  <a:pt x="365939" y="2095544"/>
                  <a:pt x="362870" y="2094745"/>
                  <a:pt x="360113" y="2093161"/>
                </a:cubicBezTo>
                <a:lnTo>
                  <a:pt x="8906" y="1890384"/>
                </a:lnTo>
                <a:cubicBezTo>
                  <a:pt x="3392" y="1887200"/>
                  <a:pt x="0" y="1881323"/>
                  <a:pt x="0" y="1874956"/>
                </a:cubicBezTo>
                <a:close/>
              </a:path>
            </a:pathLst>
          </a:custGeom>
          <a:solidFill>
            <a:schemeClr val="bg1"/>
          </a:solidFill>
          <a:ln w="10658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zh-CN" altLang="en-US"/>
          </a:p>
        </p:txBody>
      </p:sp>
      <p:sp>
        <p:nvSpPr>
          <p:cNvPr id="20" name="任意多边形: 形状 19"/>
          <p:cNvSpPr/>
          <p:nvPr/>
        </p:nvSpPr>
        <p:spPr>
          <a:xfrm rot="5400000">
            <a:off x="11215839" y="6023855"/>
            <a:ext cx="150340" cy="426867"/>
          </a:xfrm>
          <a:custGeom>
            <a:avLst/>
            <a:gdLst>
              <a:gd name="connsiteX0" fmla="*/ 386830 w 738038"/>
              <a:gd name="connsiteY0" fmla="*/ 631935 h 2095544"/>
              <a:gd name="connsiteX1" fmla="*/ 530682 w 738038"/>
              <a:gd name="connsiteY1" fmla="*/ 714992 h 2095544"/>
              <a:gd name="connsiteX2" fmla="*/ 702415 w 738038"/>
              <a:gd name="connsiteY2" fmla="*/ 615837 h 2095544"/>
              <a:gd name="connsiteX3" fmla="*/ 702416 w 738038"/>
              <a:gd name="connsiteY3" fmla="*/ 251432 h 2095544"/>
              <a:gd name="connsiteX4" fmla="*/ 386830 w 738038"/>
              <a:gd name="connsiteY4" fmla="*/ 433626 h 2095544"/>
              <a:gd name="connsiteX5" fmla="*/ 386830 w 738038"/>
              <a:gd name="connsiteY5" fmla="*/ 798050 h 2095544"/>
              <a:gd name="connsiteX6" fmla="*/ 495064 w 738038"/>
              <a:gd name="connsiteY6" fmla="*/ 735557 h 2095544"/>
              <a:gd name="connsiteX7" fmla="*/ 386830 w 738038"/>
              <a:gd name="connsiteY7" fmla="*/ 673065 h 2095544"/>
              <a:gd name="connsiteX8" fmla="*/ 386830 w 738038"/>
              <a:gd name="connsiteY8" fmla="*/ 1256355 h 2095544"/>
              <a:gd name="connsiteX9" fmla="*/ 530682 w 738038"/>
              <a:gd name="connsiteY9" fmla="*/ 1339412 h 2095544"/>
              <a:gd name="connsiteX10" fmla="*/ 702415 w 738038"/>
              <a:gd name="connsiteY10" fmla="*/ 1240257 h 2095544"/>
              <a:gd name="connsiteX11" fmla="*/ 702416 w 738038"/>
              <a:gd name="connsiteY11" fmla="*/ 875852 h 2095544"/>
              <a:gd name="connsiteX12" fmla="*/ 386830 w 738038"/>
              <a:gd name="connsiteY12" fmla="*/ 1058046 h 2095544"/>
              <a:gd name="connsiteX13" fmla="*/ 386830 w 738038"/>
              <a:gd name="connsiteY13" fmla="*/ 1422470 h 2095544"/>
              <a:gd name="connsiteX14" fmla="*/ 495064 w 738038"/>
              <a:gd name="connsiteY14" fmla="*/ 1359977 h 2095544"/>
              <a:gd name="connsiteX15" fmla="*/ 386830 w 738038"/>
              <a:gd name="connsiteY15" fmla="*/ 1297485 h 2095544"/>
              <a:gd name="connsiteX16" fmla="*/ 386829 w 738038"/>
              <a:gd name="connsiteY16" fmla="*/ 2046890 h 2095544"/>
              <a:gd name="connsiteX17" fmla="*/ 702415 w 738038"/>
              <a:gd name="connsiteY17" fmla="*/ 1864677 h 2095544"/>
              <a:gd name="connsiteX18" fmla="*/ 702416 w 738038"/>
              <a:gd name="connsiteY18" fmla="*/ 1500272 h 2095544"/>
              <a:gd name="connsiteX19" fmla="*/ 386829 w 738038"/>
              <a:gd name="connsiteY19" fmla="*/ 1682466 h 2095544"/>
              <a:gd name="connsiteX20" fmla="*/ 242974 w 738038"/>
              <a:gd name="connsiteY20" fmla="*/ 1359978 h 2095544"/>
              <a:gd name="connsiteX21" fmla="*/ 351206 w 738038"/>
              <a:gd name="connsiteY21" fmla="*/ 1422469 h 2095544"/>
              <a:gd name="connsiteX22" fmla="*/ 351207 w 738038"/>
              <a:gd name="connsiteY22" fmla="*/ 1297486 h 2095544"/>
              <a:gd name="connsiteX23" fmla="*/ 242974 w 738038"/>
              <a:gd name="connsiteY23" fmla="*/ 735558 h 2095544"/>
              <a:gd name="connsiteX24" fmla="*/ 351206 w 738038"/>
              <a:gd name="connsiteY24" fmla="*/ 798049 h 2095544"/>
              <a:gd name="connsiteX25" fmla="*/ 351207 w 738038"/>
              <a:gd name="connsiteY25" fmla="*/ 673066 h 2095544"/>
              <a:gd name="connsiteX26" fmla="*/ 53433 w 738038"/>
              <a:gd name="connsiteY26" fmla="*/ 220575 h 2095544"/>
              <a:gd name="connsiteX27" fmla="*/ 369018 w 738038"/>
              <a:gd name="connsiteY27" fmla="*/ 402770 h 2095544"/>
              <a:gd name="connsiteX28" fmla="*/ 684605 w 738038"/>
              <a:gd name="connsiteY28" fmla="*/ 220575 h 2095544"/>
              <a:gd name="connsiteX29" fmla="*/ 369019 w 738038"/>
              <a:gd name="connsiteY29" fmla="*/ 38362 h 2095544"/>
              <a:gd name="connsiteX30" fmla="*/ 53433 w 738038"/>
              <a:gd name="connsiteY30" fmla="*/ 844995 h 2095544"/>
              <a:gd name="connsiteX31" fmla="*/ 369018 w 738038"/>
              <a:gd name="connsiteY31" fmla="*/ 1027190 h 2095544"/>
              <a:gd name="connsiteX32" fmla="*/ 684605 w 738038"/>
              <a:gd name="connsiteY32" fmla="*/ 844995 h 2095544"/>
              <a:gd name="connsiteX33" fmla="*/ 530682 w 738038"/>
              <a:gd name="connsiteY33" fmla="*/ 756123 h 2095544"/>
              <a:gd name="connsiteX34" fmla="*/ 377924 w 738038"/>
              <a:gd name="connsiteY34" fmla="*/ 844321 h 2095544"/>
              <a:gd name="connsiteX35" fmla="*/ 369019 w 738038"/>
              <a:gd name="connsiteY35" fmla="*/ 846704 h 2095544"/>
              <a:gd name="connsiteX36" fmla="*/ 360113 w 738038"/>
              <a:gd name="connsiteY36" fmla="*/ 844321 h 2095544"/>
              <a:gd name="connsiteX37" fmla="*/ 207356 w 738038"/>
              <a:gd name="connsiteY37" fmla="*/ 756123 h 2095544"/>
              <a:gd name="connsiteX38" fmla="*/ 53433 w 738038"/>
              <a:gd name="connsiteY38" fmla="*/ 1469415 h 2095544"/>
              <a:gd name="connsiteX39" fmla="*/ 369018 w 738038"/>
              <a:gd name="connsiteY39" fmla="*/ 1651610 h 2095544"/>
              <a:gd name="connsiteX40" fmla="*/ 684605 w 738038"/>
              <a:gd name="connsiteY40" fmla="*/ 1469415 h 2095544"/>
              <a:gd name="connsiteX41" fmla="*/ 530682 w 738038"/>
              <a:gd name="connsiteY41" fmla="*/ 1380543 h 2095544"/>
              <a:gd name="connsiteX42" fmla="*/ 377924 w 738038"/>
              <a:gd name="connsiteY42" fmla="*/ 1468741 h 2095544"/>
              <a:gd name="connsiteX43" fmla="*/ 369019 w 738038"/>
              <a:gd name="connsiteY43" fmla="*/ 1471124 h 2095544"/>
              <a:gd name="connsiteX44" fmla="*/ 360113 w 738038"/>
              <a:gd name="connsiteY44" fmla="*/ 1468741 h 2095544"/>
              <a:gd name="connsiteX45" fmla="*/ 207356 w 738038"/>
              <a:gd name="connsiteY45" fmla="*/ 1380543 h 2095544"/>
              <a:gd name="connsiteX46" fmla="*/ 35623 w 738038"/>
              <a:gd name="connsiteY46" fmla="*/ 615837 h 2095544"/>
              <a:gd name="connsiteX47" fmla="*/ 207355 w 738038"/>
              <a:gd name="connsiteY47" fmla="*/ 714992 h 2095544"/>
              <a:gd name="connsiteX48" fmla="*/ 351207 w 738038"/>
              <a:gd name="connsiteY48" fmla="*/ 631936 h 2095544"/>
              <a:gd name="connsiteX49" fmla="*/ 351207 w 738038"/>
              <a:gd name="connsiteY49" fmla="*/ 433625 h 2095544"/>
              <a:gd name="connsiteX50" fmla="*/ 35623 w 738038"/>
              <a:gd name="connsiteY50" fmla="*/ 251432 h 2095544"/>
              <a:gd name="connsiteX51" fmla="*/ 35623 w 738038"/>
              <a:gd name="connsiteY51" fmla="*/ 1240257 h 2095544"/>
              <a:gd name="connsiteX52" fmla="*/ 207355 w 738038"/>
              <a:gd name="connsiteY52" fmla="*/ 1339412 h 2095544"/>
              <a:gd name="connsiteX53" fmla="*/ 351207 w 738038"/>
              <a:gd name="connsiteY53" fmla="*/ 1256356 h 2095544"/>
              <a:gd name="connsiteX54" fmla="*/ 351207 w 738038"/>
              <a:gd name="connsiteY54" fmla="*/ 1058045 h 2095544"/>
              <a:gd name="connsiteX55" fmla="*/ 35623 w 738038"/>
              <a:gd name="connsiteY55" fmla="*/ 875852 h 2095544"/>
              <a:gd name="connsiteX56" fmla="*/ 35622 w 738038"/>
              <a:gd name="connsiteY56" fmla="*/ 1864677 h 2095544"/>
              <a:gd name="connsiteX57" fmla="*/ 351206 w 738038"/>
              <a:gd name="connsiteY57" fmla="*/ 2046889 h 2095544"/>
              <a:gd name="connsiteX58" fmla="*/ 351207 w 738038"/>
              <a:gd name="connsiteY58" fmla="*/ 1682465 h 2095544"/>
              <a:gd name="connsiteX59" fmla="*/ 35623 w 738038"/>
              <a:gd name="connsiteY59" fmla="*/ 1500272 h 2095544"/>
              <a:gd name="connsiteX60" fmla="*/ 0 w 738038"/>
              <a:gd name="connsiteY60" fmla="*/ 1874956 h 2095544"/>
              <a:gd name="connsiteX61" fmla="*/ 0 w 738038"/>
              <a:gd name="connsiteY61" fmla="*/ 1469420 h 2095544"/>
              <a:gd name="connsiteX62" fmla="*/ 1569 w 738038"/>
              <a:gd name="connsiteY62" fmla="*/ 1466702 h 2095544"/>
              <a:gd name="connsiteX63" fmla="*/ 2383 w 738038"/>
              <a:gd name="connsiteY63" fmla="*/ 1460514 h 2095544"/>
              <a:gd name="connsiteX64" fmla="*/ 7336 w 738038"/>
              <a:gd name="connsiteY64" fmla="*/ 1456711 h 2095544"/>
              <a:gd name="connsiteX65" fmla="*/ 8906 w 738038"/>
              <a:gd name="connsiteY65" fmla="*/ 1453992 h 2095544"/>
              <a:gd name="connsiteX66" fmla="*/ 171737 w 738038"/>
              <a:gd name="connsiteY66" fmla="*/ 1359977 h 2095544"/>
              <a:gd name="connsiteX67" fmla="*/ 8906 w 738038"/>
              <a:gd name="connsiteY67" fmla="*/ 1265964 h 2095544"/>
              <a:gd name="connsiteX68" fmla="*/ 0 w 738038"/>
              <a:gd name="connsiteY68" fmla="*/ 1250536 h 2095544"/>
              <a:gd name="connsiteX69" fmla="*/ 0 w 738038"/>
              <a:gd name="connsiteY69" fmla="*/ 845000 h 2095544"/>
              <a:gd name="connsiteX70" fmla="*/ 1569 w 738038"/>
              <a:gd name="connsiteY70" fmla="*/ 842282 h 2095544"/>
              <a:gd name="connsiteX71" fmla="*/ 2383 w 738038"/>
              <a:gd name="connsiteY71" fmla="*/ 836094 h 2095544"/>
              <a:gd name="connsiteX72" fmla="*/ 7336 w 738038"/>
              <a:gd name="connsiteY72" fmla="*/ 832291 h 2095544"/>
              <a:gd name="connsiteX73" fmla="*/ 8906 w 738038"/>
              <a:gd name="connsiteY73" fmla="*/ 829572 h 2095544"/>
              <a:gd name="connsiteX74" fmla="*/ 171737 w 738038"/>
              <a:gd name="connsiteY74" fmla="*/ 735558 h 2095544"/>
              <a:gd name="connsiteX75" fmla="*/ 8906 w 738038"/>
              <a:gd name="connsiteY75" fmla="*/ 641544 h 2095544"/>
              <a:gd name="connsiteX76" fmla="*/ 0 w 738038"/>
              <a:gd name="connsiteY76" fmla="*/ 626116 h 2095544"/>
              <a:gd name="connsiteX77" fmla="*/ 0 w 738038"/>
              <a:gd name="connsiteY77" fmla="*/ 220580 h 2095544"/>
              <a:gd name="connsiteX78" fmla="*/ 1569 w 738038"/>
              <a:gd name="connsiteY78" fmla="*/ 217862 h 2095544"/>
              <a:gd name="connsiteX79" fmla="*/ 2383 w 738038"/>
              <a:gd name="connsiteY79" fmla="*/ 211674 h 2095544"/>
              <a:gd name="connsiteX80" fmla="*/ 7336 w 738038"/>
              <a:gd name="connsiteY80" fmla="*/ 207871 h 2095544"/>
              <a:gd name="connsiteX81" fmla="*/ 8906 w 738038"/>
              <a:gd name="connsiteY81" fmla="*/ 205152 h 2095544"/>
              <a:gd name="connsiteX82" fmla="*/ 360113 w 738038"/>
              <a:gd name="connsiteY82" fmla="*/ 2374 h 2095544"/>
              <a:gd name="connsiteX83" fmla="*/ 377924 w 738038"/>
              <a:gd name="connsiteY83" fmla="*/ 2374 h 2095544"/>
              <a:gd name="connsiteX84" fmla="*/ 729132 w 738038"/>
              <a:gd name="connsiteY84" fmla="*/ 205152 h 2095544"/>
              <a:gd name="connsiteX85" fmla="*/ 730702 w 738038"/>
              <a:gd name="connsiteY85" fmla="*/ 207871 h 2095544"/>
              <a:gd name="connsiteX86" fmla="*/ 735654 w 738038"/>
              <a:gd name="connsiteY86" fmla="*/ 211675 h 2095544"/>
              <a:gd name="connsiteX87" fmla="*/ 736468 w 738038"/>
              <a:gd name="connsiteY87" fmla="*/ 217859 h 2095544"/>
              <a:gd name="connsiteX88" fmla="*/ 738038 w 738038"/>
              <a:gd name="connsiteY88" fmla="*/ 220580 h 2095544"/>
              <a:gd name="connsiteX89" fmla="*/ 738038 w 738038"/>
              <a:gd name="connsiteY89" fmla="*/ 626116 h 2095544"/>
              <a:gd name="connsiteX90" fmla="*/ 729132 w 738038"/>
              <a:gd name="connsiteY90" fmla="*/ 641544 h 2095544"/>
              <a:gd name="connsiteX91" fmla="*/ 566301 w 738038"/>
              <a:gd name="connsiteY91" fmla="*/ 735558 h 2095544"/>
              <a:gd name="connsiteX92" fmla="*/ 729132 w 738038"/>
              <a:gd name="connsiteY92" fmla="*/ 829572 h 2095544"/>
              <a:gd name="connsiteX93" fmla="*/ 730702 w 738038"/>
              <a:gd name="connsiteY93" fmla="*/ 832291 h 2095544"/>
              <a:gd name="connsiteX94" fmla="*/ 735654 w 738038"/>
              <a:gd name="connsiteY94" fmla="*/ 836095 h 2095544"/>
              <a:gd name="connsiteX95" fmla="*/ 736468 w 738038"/>
              <a:gd name="connsiteY95" fmla="*/ 842279 h 2095544"/>
              <a:gd name="connsiteX96" fmla="*/ 738038 w 738038"/>
              <a:gd name="connsiteY96" fmla="*/ 845000 h 2095544"/>
              <a:gd name="connsiteX97" fmla="*/ 738038 w 738038"/>
              <a:gd name="connsiteY97" fmla="*/ 1250536 h 2095544"/>
              <a:gd name="connsiteX98" fmla="*/ 729132 w 738038"/>
              <a:gd name="connsiteY98" fmla="*/ 1265964 h 2095544"/>
              <a:gd name="connsiteX99" fmla="*/ 566301 w 738038"/>
              <a:gd name="connsiteY99" fmla="*/ 1359977 h 2095544"/>
              <a:gd name="connsiteX100" fmla="*/ 729132 w 738038"/>
              <a:gd name="connsiteY100" fmla="*/ 1453992 h 2095544"/>
              <a:gd name="connsiteX101" fmla="*/ 730702 w 738038"/>
              <a:gd name="connsiteY101" fmla="*/ 1456711 h 2095544"/>
              <a:gd name="connsiteX102" fmla="*/ 735654 w 738038"/>
              <a:gd name="connsiteY102" fmla="*/ 1460515 h 2095544"/>
              <a:gd name="connsiteX103" fmla="*/ 736468 w 738038"/>
              <a:gd name="connsiteY103" fmla="*/ 1466699 h 2095544"/>
              <a:gd name="connsiteX104" fmla="*/ 738038 w 738038"/>
              <a:gd name="connsiteY104" fmla="*/ 1469420 h 2095544"/>
              <a:gd name="connsiteX105" fmla="*/ 738038 w 738038"/>
              <a:gd name="connsiteY105" fmla="*/ 1874956 h 2095544"/>
              <a:gd name="connsiteX106" fmla="*/ 729132 w 738038"/>
              <a:gd name="connsiteY106" fmla="*/ 1890384 h 2095544"/>
              <a:gd name="connsiteX107" fmla="*/ 377924 w 738038"/>
              <a:gd name="connsiteY107" fmla="*/ 2093161 h 2095544"/>
              <a:gd name="connsiteX108" fmla="*/ 369019 w 738038"/>
              <a:gd name="connsiteY108" fmla="*/ 2095544 h 2095544"/>
              <a:gd name="connsiteX109" fmla="*/ 360113 w 738038"/>
              <a:gd name="connsiteY109" fmla="*/ 2093161 h 2095544"/>
              <a:gd name="connsiteX110" fmla="*/ 8906 w 738038"/>
              <a:gd name="connsiteY110" fmla="*/ 1890384 h 2095544"/>
              <a:gd name="connsiteX111" fmla="*/ 0 w 738038"/>
              <a:gd name="connsiteY111" fmla="*/ 1874956 h 2095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738038" h="2095544">
                <a:moveTo>
                  <a:pt x="386830" y="631935"/>
                </a:moveTo>
                <a:lnTo>
                  <a:pt x="530682" y="714992"/>
                </a:lnTo>
                <a:lnTo>
                  <a:pt x="702415" y="615837"/>
                </a:lnTo>
                <a:lnTo>
                  <a:pt x="702416" y="251432"/>
                </a:lnTo>
                <a:lnTo>
                  <a:pt x="386830" y="433626"/>
                </a:lnTo>
                <a:close/>
                <a:moveTo>
                  <a:pt x="386830" y="798050"/>
                </a:moveTo>
                <a:lnTo>
                  <a:pt x="495064" y="735557"/>
                </a:lnTo>
                <a:lnTo>
                  <a:pt x="386830" y="673065"/>
                </a:lnTo>
                <a:close/>
                <a:moveTo>
                  <a:pt x="386830" y="1256355"/>
                </a:moveTo>
                <a:lnTo>
                  <a:pt x="530682" y="1339412"/>
                </a:lnTo>
                <a:lnTo>
                  <a:pt x="702415" y="1240257"/>
                </a:lnTo>
                <a:lnTo>
                  <a:pt x="702416" y="875852"/>
                </a:lnTo>
                <a:lnTo>
                  <a:pt x="386830" y="1058046"/>
                </a:lnTo>
                <a:close/>
                <a:moveTo>
                  <a:pt x="386830" y="1422470"/>
                </a:moveTo>
                <a:lnTo>
                  <a:pt x="495064" y="1359977"/>
                </a:lnTo>
                <a:lnTo>
                  <a:pt x="386830" y="1297485"/>
                </a:lnTo>
                <a:close/>
                <a:moveTo>
                  <a:pt x="386829" y="2046890"/>
                </a:moveTo>
                <a:lnTo>
                  <a:pt x="702415" y="1864677"/>
                </a:lnTo>
                <a:lnTo>
                  <a:pt x="702416" y="1500272"/>
                </a:lnTo>
                <a:lnTo>
                  <a:pt x="386829" y="1682466"/>
                </a:lnTo>
                <a:close/>
                <a:moveTo>
                  <a:pt x="242974" y="1359978"/>
                </a:moveTo>
                <a:lnTo>
                  <a:pt x="351206" y="1422469"/>
                </a:lnTo>
                <a:lnTo>
                  <a:pt x="351207" y="1297486"/>
                </a:lnTo>
                <a:close/>
                <a:moveTo>
                  <a:pt x="242974" y="735558"/>
                </a:moveTo>
                <a:lnTo>
                  <a:pt x="351206" y="798049"/>
                </a:lnTo>
                <a:lnTo>
                  <a:pt x="351207" y="673066"/>
                </a:lnTo>
                <a:close/>
                <a:moveTo>
                  <a:pt x="53433" y="220575"/>
                </a:moveTo>
                <a:lnTo>
                  <a:pt x="369018" y="402770"/>
                </a:lnTo>
                <a:lnTo>
                  <a:pt x="684605" y="220575"/>
                </a:lnTo>
                <a:lnTo>
                  <a:pt x="369019" y="38362"/>
                </a:lnTo>
                <a:close/>
                <a:moveTo>
                  <a:pt x="53433" y="844995"/>
                </a:moveTo>
                <a:lnTo>
                  <a:pt x="369018" y="1027190"/>
                </a:lnTo>
                <a:lnTo>
                  <a:pt x="684605" y="844995"/>
                </a:lnTo>
                <a:lnTo>
                  <a:pt x="530682" y="756123"/>
                </a:lnTo>
                <a:lnTo>
                  <a:pt x="377924" y="844321"/>
                </a:lnTo>
                <a:cubicBezTo>
                  <a:pt x="375167" y="845905"/>
                  <a:pt x="372098" y="846704"/>
                  <a:pt x="369019" y="846704"/>
                </a:cubicBezTo>
                <a:cubicBezTo>
                  <a:pt x="365939" y="846704"/>
                  <a:pt x="362870" y="845905"/>
                  <a:pt x="360113" y="844321"/>
                </a:cubicBezTo>
                <a:lnTo>
                  <a:pt x="207356" y="756123"/>
                </a:lnTo>
                <a:close/>
                <a:moveTo>
                  <a:pt x="53433" y="1469415"/>
                </a:moveTo>
                <a:lnTo>
                  <a:pt x="369018" y="1651610"/>
                </a:lnTo>
                <a:lnTo>
                  <a:pt x="684605" y="1469415"/>
                </a:lnTo>
                <a:lnTo>
                  <a:pt x="530682" y="1380543"/>
                </a:lnTo>
                <a:lnTo>
                  <a:pt x="377924" y="1468741"/>
                </a:lnTo>
                <a:cubicBezTo>
                  <a:pt x="375167" y="1470325"/>
                  <a:pt x="372098" y="1471124"/>
                  <a:pt x="369019" y="1471124"/>
                </a:cubicBezTo>
                <a:cubicBezTo>
                  <a:pt x="365939" y="1471124"/>
                  <a:pt x="362870" y="1470325"/>
                  <a:pt x="360113" y="1468741"/>
                </a:cubicBezTo>
                <a:lnTo>
                  <a:pt x="207356" y="1380543"/>
                </a:lnTo>
                <a:close/>
                <a:moveTo>
                  <a:pt x="35623" y="615837"/>
                </a:moveTo>
                <a:lnTo>
                  <a:pt x="207355" y="714992"/>
                </a:lnTo>
                <a:lnTo>
                  <a:pt x="351207" y="631936"/>
                </a:lnTo>
                <a:lnTo>
                  <a:pt x="351207" y="433625"/>
                </a:lnTo>
                <a:lnTo>
                  <a:pt x="35623" y="251432"/>
                </a:lnTo>
                <a:close/>
                <a:moveTo>
                  <a:pt x="35623" y="1240257"/>
                </a:moveTo>
                <a:lnTo>
                  <a:pt x="207355" y="1339412"/>
                </a:lnTo>
                <a:lnTo>
                  <a:pt x="351207" y="1256356"/>
                </a:lnTo>
                <a:lnTo>
                  <a:pt x="351207" y="1058045"/>
                </a:lnTo>
                <a:lnTo>
                  <a:pt x="35623" y="875852"/>
                </a:lnTo>
                <a:close/>
                <a:moveTo>
                  <a:pt x="35622" y="1864677"/>
                </a:moveTo>
                <a:lnTo>
                  <a:pt x="351206" y="2046889"/>
                </a:lnTo>
                <a:lnTo>
                  <a:pt x="351207" y="1682465"/>
                </a:lnTo>
                <a:lnTo>
                  <a:pt x="35623" y="1500272"/>
                </a:lnTo>
                <a:close/>
                <a:moveTo>
                  <a:pt x="0" y="1874956"/>
                </a:moveTo>
                <a:lnTo>
                  <a:pt x="0" y="1469420"/>
                </a:lnTo>
                <a:lnTo>
                  <a:pt x="1569" y="1466702"/>
                </a:lnTo>
                <a:lnTo>
                  <a:pt x="2383" y="1460514"/>
                </a:lnTo>
                <a:lnTo>
                  <a:pt x="7336" y="1456711"/>
                </a:lnTo>
                <a:lnTo>
                  <a:pt x="8906" y="1453992"/>
                </a:lnTo>
                <a:lnTo>
                  <a:pt x="171737" y="1359977"/>
                </a:lnTo>
                <a:lnTo>
                  <a:pt x="8906" y="1265964"/>
                </a:lnTo>
                <a:cubicBezTo>
                  <a:pt x="3392" y="1262780"/>
                  <a:pt x="0" y="1256903"/>
                  <a:pt x="0" y="1250536"/>
                </a:cubicBezTo>
                <a:lnTo>
                  <a:pt x="0" y="845000"/>
                </a:lnTo>
                <a:lnTo>
                  <a:pt x="1569" y="842282"/>
                </a:lnTo>
                <a:lnTo>
                  <a:pt x="2383" y="836094"/>
                </a:lnTo>
                <a:lnTo>
                  <a:pt x="7336" y="832291"/>
                </a:lnTo>
                <a:lnTo>
                  <a:pt x="8906" y="829572"/>
                </a:lnTo>
                <a:lnTo>
                  <a:pt x="171737" y="735558"/>
                </a:lnTo>
                <a:lnTo>
                  <a:pt x="8906" y="641544"/>
                </a:lnTo>
                <a:cubicBezTo>
                  <a:pt x="3392" y="638360"/>
                  <a:pt x="0" y="632483"/>
                  <a:pt x="0" y="626116"/>
                </a:cubicBezTo>
                <a:lnTo>
                  <a:pt x="0" y="220580"/>
                </a:lnTo>
                <a:lnTo>
                  <a:pt x="1569" y="217862"/>
                </a:lnTo>
                <a:lnTo>
                  <a:pt x="2383" y="211674"/>
                </a:lnTo>
                <a:lnTo>
                  <a:pt x="7336" y="207871"/>
                </a:lnTo>
                <a:lnTo>
                  <a:pt x="8906" y="205152"/>
                </a:lnTo>
                <a:lnTo>
                  <a:pt x="360113" y="2374"/>
                </a:lnTo>
                <a:cubicBezTo>
                  <a:pt x="365628" y="-792"/>
                  <a:pt x="372411" y="-792"/>
                  <a:pt x="377924" y="2374"/>
                </a:cubicBezTo>
                <a:lnTo>
                  <a:pt x="729132" y="205152"/>
                </a:lnTo>
                <a:lnTo>
                  <a:pt x="730702" y="207871"/>
                </a:lnTo>
                <a:lnTo>
                  <a:pt x="735654" y="211675"/>
                </a:lnTo>
                <a:lnTo>
                  <a:pt x="736468" y="217859"/>
                </a:lnTo>
                <a:lnTo>
                  <a:pt x="738038" y="220580"/>
                </a:lnTo>
                <a:lnTo>
                  <a:pt x="738038" y="626116"/>
                </a:lnTo>
                <a:cubicBezTo>
                  <a:pt x="738038" y="632483"/>
                  <a:pt x="734645" y="638360"/>
                  <a:pt x="729132" y="641544"/>
                </a:cubicBezTo>
                <a:lnTo>
                  <a:pt x="566301" y="735558"/>
                </a:lnTo>
                <a:lnTo>
                  <a:pt x="729132" y="829572"/>
                </a:lnTo>
                <a:lnTo>
                  <a:pt x="730702" y="832291"/>
                </a:lnTo>
                <a:lnTo>
                  <a:pt x="735654" y="836095"/>
                </a:lnTo>
                <a:lnTo>
                  <a:pt x="736468" y="842279"/>
                </a:lnTo>
                <a:lnTo>
                  <a:pt x="738038" y="845000"/>
                </a:lnTo>
                <a:lnTo>
                  <a:pt x="738038" y="1250536"/>
                </a:lnTo>
                <a:cubicBezTo>
                  <a:pt x="738038" y="1256903"/>
                  <a:pt x="734645" y="1262780"/>
                  <a:pt x="729132" y="1265964"/>
                </a:cubicBezTo>
                <a:lnTo>
                  <a:pt x="566301" y="1359977"/>
                </a:lnTo>
                <a:lnTo>
                  <a:pt x="729132" y="1453992"/>
                </a:lnTo>
                <a:lnTo>
                  <a:pt x="730702" y="1456711"/>
                </a:lnTo>
                <a:lnTo>
                  <a:pt x="735654" y="1460515"/>
                </a:lnTo>
                <a:lnTo>
                  <a:pt x="736468" y="1466699"/>
                </a:lnTo>
                <a:lnTo>
                  <a:pt x="738038" y="1469420"/>
                </a:lnTo>
                <a:lnTo>
                  <a:pt x="738038" y="1874956"/>
                </a:lnTo>
                <a:cubicBezTo>
                  <a:pt x="738038" y="1881323"/>
                  <a:pt x="734645" y="1887200"/>
                  <a:pt x="729132" y="1890384"/>
                </a:cubicBezTo>
                <a:lnTo>
                  <a:pt x="377924" y="2093161"/>
                </a:lnTo>
                <a:cubicBezTo>
                  <a:pt x="375167" y="2094745"/>
                  <a:pt x="372098" y="2095544"/>
                  <a:pt x="369019" y="2095544"/>
                </a:cubicBezTo>
                <a:cubicBezTo>
                  <a:pt x="365939" y="2095544"/>
                  <a:pt x="362870" y="2094745"/>
                  <a:pt x="360113" y="2093161"/>
                </a:cubicBezTo>
                <a:lnTo>
                  <a:pt x="8906" y="1890384"/>
                </a:lnTo>
                <a:cubicBezTo>
                  <a:pt x="3392" y="1887200"/>
                  <a:pt x="0" y="1881323"/>
                  <a:pt x="0" y="1874956"/>
                </a:cubicBezTo>
                <a:close/>
              </a:path>
            </a:pathLst>
          </a:custGeom>
          <a:solidFill>
            <a:schemeClr val="bg1"/>
          </a:solidFill>
          <a:ln w="10658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zh-CN" altLang="en-US"/>
          </a:p>
        </p:txBody>
      </p:sp>
      <p:cxnSp>
        <p:nvCxnSpPr>
          <p:cNvPr id="22" name="直接连接符 21"/>
          <p:cNvCxnSpPr/>
          <p:nvPr/>
        </p:nvCxnSpPr>
        <p:spPr>
          <a:xfrm>
            <a:off x="1248880" y="800100"/>
            <a:ext cx="970200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任意多边形: 形状 23"/>
          <p:cNvSpPr/>
          <p:nvPr/>
        </p:nvSpPr>
        <p:spPr>
          <a:xfrm rot="5400000">
            <a:off x="833588" y="586667"/>
            <a:ext cx="150340" cy="426867"/>
          </a:xfrm>
          <a:custGeom>
            <a:avLst/>
            <a:gdLst>
              <a:gd name="connsiteX0" fmla="*/ 386830 w 738038"/>
              <a:gd name="connsiteY0" fmla="*/ 631935 h 2095544"/>
              <a:gd name="connsiteX1" fmla="*/ 530682 w 738038"/>
              <a:gd name="connsiteY1" fmla="*/ 714992 h 2095544"/>
              <a:gd name="connsiteX2" fmla="*/ 702415 w 738038"/>
              <a:gd name="connsiteY2" fmla="*/ 615837 h 2095544"/>
              <a:gd name="connsiteX3" fmla="*/ 702416 w 738038"/>
              <a:gd name="connsiteY3" fmla="*/ 251432 h 2095544"/>
              <a:gd name="connsiteX4" fmla="*/ 386830 w 738038"/>
              <a:gd name="connsiteY4" fmla="*/ 433626 h 2095544"/>
              <a:gd name="connsiteX5" fmla="*/ 386830 w 738038"/>
              <a:gd name="connsiteY5" fmla="*/ 798050 h 2095544"/>
              <a:gd name="connsiteX6" fmla="*/ 495064 w 738038"/>
              <a:gd name="connsiteY6" fmla="*/ 735557 h 2095544"/>
              <a:gd name="connsiteX7" fmla="*/ 386830 w 738038"/>
              <a:gd name="connsiteY7" fmla="*/ 673065 h 2095544"/>
              <a:gd name="connsiteX8" fmla="*/ 386830 w 738038"/>
              <a:gd name="connsiteY8" fmla="*/ 1256355 h 2095544"/>
              <a:gd name="connsiteX9" fmla="*/ 530682 w 738038"/>
              <a:gd name="connsiteY9" fmla="*/ 1339412 h 2095544"/>
              <a:gd name="connsiteX10" fmla="*/ 702415 w 738038"/>
              <a:gd name="connsiteY10" fmla="*/ 1240257 h 2095544"/>
              <a:gd name="connsiteX11" fmla="*/ 702416 w 738038"/>
              <a:gd name="connsiteY11" fmla="*/ 875852 h 2095544"/>
              <a:gd name="connsiteX12" fmla="*/ 386830 w 738038"/>
              <a:gd name="connsiteY12" fmla="*/ 1058046 h 2095544"/>
              <a:gd name="connsiteX13" fmla="*/ 386830 w 738038"/>
              <a:gd name="connsiteY13" fmla="*/ 1422470 h 2095544"/>
              <a:gd name="connsiteX14" fmla="*/ 495064 w 738038"/>
              <a:gd name="connsiteY14" fmla="*/ 1359977 h 2095544"/>
              <a:gd name="connsiteX15" fmla="*/ 386830 w 738038"/>
              <a:gd name="connsiteY15" fmla="*/ 1297485 h 2095544"/>
              <a:gd name="connsiteX16" fmla="*/ 386829 w 738038"/>
              <a:gd name="connsiteY16" fmla="*/ 2046890 h 2095544"/>
              <a:gd name="connsiteX17" fmla="*/ 702415 w 738038"/>
              <a:gd name="connsiteY17" fmla="*/ 1864677 h 2095544"/>
              <a:gd name="connsiteX18" fmla="*/ 702416 w 738038"/>
              <a:gd name="connsiteY18" fmla="*/ 1500272 h 2095544"/>
              <a:gd name="connsiteX19" fmla="*/ 386829 w 738038"/>
              <a:gd name="connsiteY19" fmla="*/ 1682466 h 2095544"/>
              <a:gd name="connsiteX20" fmla="*/ 242974 w 738038"/>
              <a:gd name="connsiteY20" fmla="*/ 1359978 h 2095544"/>
              <a:gd name="connsiteX21" fmla="*/ 351206 w 738038"/>
              <a:gd name="connsiteY21" fmla="*/ 1422469 h 2095544"/>
              <a:gd name="connsiteX22" fmla="*/ 351207 w 738038"/>
              <a:gd name="connsiteY22" fmla="*/ 1297486 h 2095544"/>
              <a:gd name="connsiteX23" fmla="*/ 242974 w 738038"/>
              <a:gd name="connsiteY23" fmla="*/ 735558 h 2095544"/>
              <a:gd name="connsiteX24" fmla="*/ 351206 w 738038"/>
              <a:gd name="connsiteY24" fmla="*/ 798049 h 2095544"/>
              <a:gd name="connsiteX25" fmla="*/ 351207 w 738038"/>
              <a:gd name="connsiteY25" fmla="*/ 673066 h 2095544"/>
              <a:gd name="connsiteX26" fmla="*/ 53433 w 738038"/>
              <a:gd name="connsiteY26" fmla="*/ 220575 h 2095544"/>
              <a:gd name="connsiteX27" fmla="*/ 369018 w 738038"/>
              <a:gd name="connsiteY27" fmla="*/ 402770 h 2095544"/>
              <a:gd name="connsiteX28" fmla="*/ 684605 w 738038"/>
              <a:gd name="connsiteY28" fmla="*/ 220575 h 2095544"/>
              <a:gd name="connsiteX29" fmla="*/ 369019 w 738038"/>
              <a:gd name="connsiteY29" fmla="*/ 38362 h 2095544"/>
              <a:gd name="connsiteX30" fmla="*/ 53433 w 738038"/>
              <a:gd name="connsiteY30" fmla="*/ 844995 h 2095544"/>
              <a:gd name="connsiteX31" fmla="*/ 369018 w 738038"/>
              <a:gd name="connsiteY31" fmla="*/ 1027190 h 2095544"/>
              <a:gd name="connsiteX32" fmla="*/ 684605 w 738038"/>
              <a:gd name="connsiteY32" fmla="*/ 844995 h 2095544"/>
              <a:gd name="connsiteX33" fmla="*/ 530682 w 738038"/>
              <a:gd name="connsiteY33" fmla="*/ 756123 h 2095544"/>
              <a:gd name="connsiteX34" fmla="*/ 377924 w 738038"/>
              <a:gd name="connsiteY34" fmla="*/ 844321 h 2095544"/>
              <a:gd name="connsiteX35" fmla="*/ 369019 w 738038"/>
              <a:gd name="connsiteY35" fmla="*/ 846704 h 2095544"/>
              <a:gd name="connsiteX36" fmla="*/ 360113 w 738038"/>
              <a:gd name="connsiteY36" fmla="*/ 844321 h 2095544"/>
              <a:gd name="connsiteX37" fmla="*/ 207356 w 738038"/>
              <a:gd name="connsiteY37" fmla="*/ 756123 h 2095544"/>
              <a:gd name="connsiteX38" fmla="*/ 53433 w 738038"/>
              <a:gd name="connsiteY38" fmla="*/ 1469415 h 2095544"/>
              <a:gd name="connsiteX39" fmla="*/ 369018 w 738038"/>
              <a:gd name="connsiteY39" fmla="*/ 1651610 h 2095544"/>
              <a:gd name="connsiteX40" fmla="*/ 684605 w 738038"/>
              <a:gd name="connsiteY40" fmla="*/ 1469415 h 2095544"/>
              <a:gd name="connsiteX41" fmla="*/ 530682 w 738038"/>
              <a:gd name="connsiteY41" fmla="*/ 1380543 h 2095544"/>
              <a:gd name="connsiteX42" fmla="*/ 377924 w 738038"/>
              <a:gd name="connsiteY42" fmla="*/ 1468741 h 2095544"/>
              <a:gd name="connsiteX43" fmla="*/ 369019 w 738038"/>
              <a:gd name="connsiteY43" fmla="*/ 1471124 h 2095544"/>
              <a:gd name="connsiteX44" fmla="*/ 360113 w 738038"/>
              <a:gd name="connsiteY44" fmla="*/ 1468741 h 2095544"/>
              <a:gd name="connsiteX45" fmla="*/ 207356 w 738038"/>
              <a:gd name="connsiteY45" fmla="*/ 1380543 h 2095544"/>
              <a:gd name="connsiteX46" fmla="*/ 35623 w 738038"/>
              <a:gd name="connsiteY46" fmla="*/ 615837 h 2095544"/>
              <a:gd name="connsiteX47" fmla="*/ 207355 w 738038"/>
              <a:gd name="connsiteY47" fmla="*/ 714992 h 2095544"/>
              <a:gd name="connsiteX48" fmla="*/ 351207 w 738038"/>
              <a:gd name="connsiteY48" fmla="*/ 631936 h 2095544"/>
              <a:gd name="connsiteX49" fmla="*/ 351207 w 738038"/>
              <a:gd name="connsiteY49" fmla="*/ 433625 h 2095544"/>
              <a:gd name="connsiteX50" fmla="*/ 35623 w 738038"/>
              <a:gd name="connsiteY50" fmla="*/ 251432 h 2095544"/>
              <a:gd name="connsiteX51" fmla="*/ 35623 w 738038"/>
              <a:gd name="connsiteY51" fmla="*/ 1240257 h 2095544"/>
              <a:gd name="connsiteX52" fmla="*/ 207355 w 738038"/>
              <a:gd name="connsiteY52" fmla="*/ 1339412 h 2095544"/>
              <a:gd name="connsiteX53" fmla="*/ 351207 w 738038"/>
              <a:gd name="connsiteY53" fmla="*/ 1256356 h 2095544"/>
              <a:gd name="connsiteX54" fmla="*/ 351207 w 738038"/>
              <a:gd name="connsiteY54" fmla="*/ 1058045 h 2095544"/>
              <a:gd name="connsiteX55" fmla="*/ 35623 w 738038"/>
              <a:gd name="connsiteY55" fmla="*/ 875852 h 2095544"/>
              <a:gd name="connsiteX56" fmla="*/ 35622 w 738038"/>
              <a:gd name="connsiteY56" fmla="*/ 1864677 h 2095544"/>
              <a:gd name="connsiteX57" fmla="*/ 351206 w 738038"/>
              <a:gd name="connsiteY57" fmla="*/ 2046889 h 2095544"/>
              <a:gd name="connsiteX58" fmla="*/ 351207 w 738038"/>
              <a:gd name="connsiteY58" fmla="*/ 1682465 h 2095544"/>
              <a:gd name="connsiteX59" fmla="*/ 35623 w 738038"/>
              <a:gd name="connsiteY59" fmla="*/ 1500272 h 2095544"/>
              <a:gd name="connsiteX60" fmla="*/ 0 w 738038"/>
              <a:gd name="connsiteY60" fmla="*/ 1874956 h 2095544"/>
              <a:gd name="connsiteX61" fmla="*/ 0 w 738038"/>
              <a:gd name="connsiteY61" fmla="*/ 1469420 h 2095544"/>
              <a:gd name="connsiteX62" fmla="*/ 1569 w 738038"/>
              <a:gd name="connsiteY62" fmla="*/ 1466702 h 2095544"/>
              <a:gd name="connsiteX63" fmla="*/ 2383 w 738038"/>
              <a:gd name="connsiteY63" fmla="*/ 1460514 h 2095544"/>
              <a:gd name="connsiteX64" fmla="*/ 7336 w 738038"/>
              <a:gd name="connsiteY64" fmla="*/ 1456711 h 2095544"/>
              <a:gd name="connsiteX65" fmla="*/ 8906 w 738038"/>
              <a:gd name="connsiteY65" fmla="*/ 1453992 h 2095544"/>
              <a:gd name="connsiteX66" fmla="*/ 171737 w 738038"/>
              <a:gd name="connsiteY66" fmla="*/ 1359977 h 2095544"/>
              <a:gd name="connsiteX67" fmla="*/ 8906 w 738038"/>
              <a:gd name="connsiteY67" fmla="*/ 1265964 h 2095544"/>
              <a:gd name="connsiteX68" fmla="*/ 0 w 738038"/>
              <a:gd name="connsiteY68" fmla="*/ 1250536 h 2095544"/>
              <a:gd name="connsiteX69" fmla="*/ 0 w 738038"/>
              <a:gd name="connsiteY69" fmla="*/ 845000 h 2095544"/>
              <a:gd name="connsiteX70" fmla="*/ 1569 w 738038"/>
              <a:gd name="connsiteY70" fmla="*/ 842282 h 2095544"/>
              <a:gd name="connsiteX71" fmla="*/ 2383 w 738038"/>
              <a:gd name="connsiteY71" fmla="*/ 836094 h 2095544"/>
              <a:gd name="connsiteX72" fmla="*/ 7336 w 738038"/>
              <a:gd name="connsiteY72" fmla="*/ 832291 h 2095544"/>
              <a:gd name="connsiteX73" fmla="*/ 8906 w 738038"/>
              <a:gd name="connsiteY73" fmla="*/ 829572 h 2095544"/>
              <a:gd name="connsiteX74" fmla="*/ 171737 w 738038"/>
              <a:gd name="connsiteY74" fmla="*/ 735558 h 2095544"/>
              <a:gd name="connsiteX75" fmla="*/ 8906 w 738038"/>
              <a:gd name="connsiteY75" fmla="*/ 641544 h 2095544"/>
              <a:gd name="connsiteX76" fmla="*/ 0 w 738038"/>
              <a:gd name="connsiteY76" fmla="*/ 626116 h 2095544"/>
              <a:gd name="connsiteX77" fmla="*/ 0 w 738038"/>
              <a:gd name="connsiteY77" fmla="*/ 220580 h 2095544"/>
              <a:gd name="connsiteX78" fmla="*/ 1569 w 738038"/>
              <a:gd name="connsiteY78" fmla="*/ 217862 h 2095544"/>
              <a:gd name="connsiteX79" fmla="*/ 2383 w 738038"/>
              <a:gd name="connsiteY79" fmla="*/ 211674 h 2095544"/>
              <a:gd name="connsiteX80" fmla="*/ 7336 w 738038"/>
              <a:gd name="connsiteY80" fmla="*/ 207871 h 2095544"/>
              <a:gd name="connsiteX81" fmla="*/ 8906 w 738038"/>
              <a:gd name="connsiteY81" fmla="*/ 205152 h 2095544"/>
              <a:gd name="connsiteX82" fmla="*/ 360113 w 738038"/>
              <a:gd name="connsiteY82" fmla="*/ 2374 h 2095544"/>
              <a:gd name="connsiteX83" fmla="*/ 377924 w 738038"/>
              <a:gd name="connsiteY83" fmla="*/ 2374 h 2095544"/>
              <a:gd name="connsiteX84" fmla="*/ 729132 w 738038"/>
              <a:gd name="connsiteY84" fmla="*/ 205152 h 2095544"/>
              <a:gd name="connsiteX85" fmla="*/ 730702 w 738038"/>
              <a:gd name="connsiteY85" fmla="*/ 207871 h 2095544"/>
              <a:gd name="connsiteX86" fmla="*/ 735654 w 738038"/>
              <a:gd name="connsiteY86" fmla="*/ 211675 h 2095544"/>
              <a:gd name="connsiteX87" fmla="*/ 736468 w 738038"/>
              <a:gd name="connsiteY87" fmla="*/ 217859 h 2095544"/>
              <a:gd name="connsiteX88" fmla="*/ 738038 w 738038"/>
              <a:gd name="connsiteY88" fmla="*/ 220580 h 2095544"/>
              <a:gd name="connsiteX89" fmla="*/ 738038 w 738038"/>
              <a:gd name="connsiteY89" fmla="*/ 626116 h 2095544"/>
              <a:gd name="connsiteX90" fmla="*/ 729132 w 738038"/>
              <a:gd name="connsiteY90" fmla="*/ 641544 h 2095544"/>
              <a:gd name="connsiteX91" fmla="*/ 566301 w 738038"/>
              <a:gd name="connsiteY91" fmla="*/ 735558 h 2095544"/>
              <a:gd name="connsiteX92" fmla="*/ 729132 w 738038"/>
              <a:gd name="connsiteY92" fmla="*/ 829572 h 2095544"/>
              <a:gd name="connsiteX93" fmla="*/ 730702 w 738038"/>
              <a:gd name="connsiteY93" fmla="*/ 832291 h 2095544"/>
              <a:gd name="connsiteX94" fmla="*/ 735654 w 738038"/>
              <a:gd name="connsiteY94" fmla="*/ 836095 h 2095544"/>
              <a:gd name="connsiteX95" fmla="*/ 736468 w 738038"/>
              <a:gd name="connsiteY95" fmla="*/ 842279 h 2095544"/>
              <a:gd name="connsiteX96" fmla="*/ 738038 w 738038"/>
              <a:gd name="connsiteY96" fmla="*/ 845000 h 2095544"/>
              <a:gd name="connsiteX97" fmla="*/ 738038 w 738038"/>
              <a:gd name="connsiteY97" fmla="*/ 1250536 h 2095544"/>
              <a:gd name="connsiteX98" fmla="*/ 729132 w 738038"/>
              <a:gd name="connsiteY98" fmla="*/ 1265964 h 2095544"/>
              <a:gd name="connsiteX99" fmla="*/ 566301 w 738038"/>
              <a:gd name="connsiteY99" fmla="*/ 1359977 h 2095544"/>
              <a:gd name="connsiteX100" fmla="*/ 729132 w 738038"/>
              <a:gd name="connsiteY100" fmla="*/ 1453992 h 2095544"/>
              <a:gd name="connsiteX101" fmla="*/ 730702 w 738038"/>
              <a:gd name="connsiteY101" fmla="*/ 1456711 h 2095544"/>
              <a:gd name="connsiteX102" fmla="*/ 735654 w 738038"/>
              <a:gd name="connsiteY102" fmla="*/ 1460515 h 2095544"/>
              <a:gd name="connsiteX103" fmla="*/ 736468 w 738038"/>
              <a:gd name="connsiteY103" fmla="*/ 1466699 h 2095544"/>
              <a:gd name="connsiteX104" fmla="*/ 738038 w 738038"/>
              <a:gd name="connsiteY104" fmla="*/ 1469420 h 2095544"/>
              <a:gd name="connsiteX105" fmla="*/ 738038 w 738038"/>
              <a:gd name="connsiteY105" fmla="*/ 1874956 h 2095544"/>
              <a:gd name="connsiteX106" fmla="*/ 729132 w 738038"/>
              <a:gd name="connsiteY106" fmla="*/ 1890384 h 2095544"/>
              <a:gd name="connsiteX107" fmla="*/ 377924 w 738038"/>
              <a:gd name="connsiteY107" fmla="*/ 2093161 h 2095544"/>
              <a:gd name="connsiteX108" fmla="*/ 369019 w 738038"/>
              <a:gd name="connsiteY108" fmla="*/ 2095544 h 2095544"/>
              <a:gd name="connsiteX109" fmla="*/ 360113 w 738038"/>
              <a:gd name="connsiteY109" fmla="*/ 2093161 h 2095544"/>
              <a:gd name="connsiteX110" fmla="*/ 8906 w 738038"/>
              <a:gd name="connsiteY110" fmla="*/ 1890384 h 2095544"/>
              <a:gd name="connsiteX111" fmla="*/ 0 w 738038"/>
              <a:gd name="connsiteY111" fmla="*/ 1874956 h 2095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738038" h="2095544">
                <a:moveTo>
                  <a:pt x="386830" y="631935"/>
                </a:moveTo>
                <a:lnTo>
                  <a:pt x="530682" y="714992"/>
                </a:lnTo>
                <a:lnTo>
                  <a:pt x="702415" y="615837"/>
                </a:lnTo>
                <a:lnTo>
                  <a:pt x="702416" y="251432"/>
                </a:lnTo>
                <a:lnTo>
                  <a:pt x="386830" y="433626"/>
                </a:lnTo>
                <a:close/>
                <a:moveTo>
                  <a:pt x="386830" y="798050"/>
                </a:moveTo>
                <a:lnTo>
                  <a:pt x="495064" y="735557"/>
                </a:lnTo>
                <a:lnTo>
                  <a:pt x="386830" y="673065"/>
                </a:lnTo>
                <a:close/>
                <a:moveTo>
                  <a:pt x="386830" y="1256355"/>
                </a:moveTo>
                <a:lnTo>
                  <a:pt x="530682" y="1339412"/>
                </a:lnTo>
                <a:lnTo>
                  <a:pt x="702415" y="1240257"/>
                </a:lnTo>
                <a:lnTo>
                  <a:pt x="702416" y="875852"/>
                </a:lnTo>
                <a:lnTo>
                  <a:pt x="386830" y="1058046"/>
                </a:lnTo>
                <a:close/>
                <a:moveTo>
                  <a:pt x="386830" y="1422470"/>
                </a:moveTo>
                <a:lnTo>
                  <a:pt x="495064" y="1359977"/>
                </a:lnTo>
                <a:lnTo>
                  <a:pt x="386830" y="1297485"/>
                </a:lnTo>
                <a:close/>
                <a:moveTo>
                  <a:pt x="386829" y="2046890"/>
                </a:moveTo>
                <a:lnTo>
                  <a:pt x="702415" y="1864677"/>
                </a:lnTo>
                <a:lnTo>
                  <a:pt x="702416" y="1500272"/>
                </a:lnTo>
                <a:lnTo>
                  <a:pt x="386829" y="1682466"/>
                </a:lnTo>
                <a:close/>
                <a:moveTo>
                  <a:pt x="242974" y="1359978"/>
                </a:moveTo>
                <a:lnTo>
                  <a:pt x="351206" y="1422469"/>
                </a:lnTo>
                <a:lnTo>
                  <a:pt x="351207" y="1297486"/>
                </a:lnTo>
                <a:close/>
                <a:moveTo>
                  <a:pt x="242974" y="735558"/>
                </a:moveTo>
                <a:lnTo>
                  <a:pt x="351206" y="798049"/>
                </a:lnTo>
                <a:lnTo>
                  <a:pt x="351207" y="673066"/>
                </a:lnTo>
                <a:close/>
                <a:moveTo>
                  <a:pt x="53433" y="220575"/>
                </a:moveTo>
                <a:lnTo>
                  <a:pt x="369018" y="402770"/>
                </a:lnTo>
                <a:lnTo>
                  <a:pt x="684605" y="220575"/>
                </a:lnTo>
                <a:lnTo>
                  <a:pt x="369019" y="38362"/>
                </a:lnTo>
                <a:close/>
                <a:moveTo>
                  <a:pt x="53433" y="844995"/>
                </a:moveTo>
                <a:lnTo>
                  <a:pt x="369018" y="1027190"/>
                </a:lnTo>
                <a:lnTo>
                  <a:pt x="684605" y="844995"/>
                </a:lnTo>
                <a:lnTo>
                  <a:pt x="530682" y="756123"/>
                </a:lnTo>
                <a:lnTo>
                  <a:pt x="377924" y="844321"/>
                </a:lnTo>
                <a:cubicBezTo>
                  <a:pt x="375167" y="845905"/>
                  <a:pt x="372098" y="846704"/>
                  <a:pt x="369019" y="846704"/>
                </a:cubicBezTo>
                <a:cubicBezTo>
                  <a:pt x="365939" y="846704"/>
                  <a:pt x="362870" y="845905"/>
                  <a:pt x="360113" y="844321"/>
                </a:cubicBezTo>
                <a:lnTo>
                  <a:pt x="207356" y="756123"/>
                </a:lnTo>
                <a:close/>
                <a:moveTo>
                  <a:pt x="53433" y="1469415"/>
                </a:moveTo>
                <a:lnTo>
                  <a:pt x="369018" y="1651610"/>
                </a:lnTo>
                <a:lnTo>
                  <a:pt x="684605" y="1469415"/>
                </a:lnTo>
                <a:lnTo>
                  <a:pt x="530682" y="1380543"/>
                </a:lnTo>
                <a:lnTo>
                  <a:pt x="377924" y="1468741"/>
                </a:lnTo>
                <a:cubicBezTo>
                  <a:pt x="375167" y="1470325"/>
                  <a:pt x="372098" y="1471124"/>
                  <a:pt x="369019" y="1471124"/>
                </a:cubicBezTo>
                <a:cubicBezTo>
                  <a:pt x="365939" y="1471124"/>
                  <a:pt x="362870" y="1470325"/>
                  <a:pt x="360113" y="1468741"/>
                </a:cubicBezTo>
                <a:lnTo>
                  <a:pt x="207356" y="1380543"/>
                </a:lnTo>
                <a:close/>
                <a:moveTo>
                  <a:pt x="35623" y="615837"/>
                </a:moveTo>
                <a:lnTo>
                  <a:pt x="207355" y="714992"/>
                </a:lnTo>
                <a:lnTo>
                  <a:pt x="351207" y="631936"/>
                </a:lnTo>
                <a:lnTo>
                  <a:pt x="351207" y="433625"/>
                </a:lnTo>
                <a:lnTo>
                  <a:pt x="35623" y="251432"/>
                </a:lnTo>
                <a:close/>
                <a:moveTo>
                  <a:pt x="35623" y="1240257"/>
                </a:moveTo>
                <a:lnTo>
                  <a:pt x="207355" y="1339412"/>
                </a:lnTo>
                <a:lnTo>
                  <a:pt x="351207" y="1256356"/>
                </a:lnTo>
                <a:lnTo>
                  <a:pt x="351207" y="1058045"/>
                </a:lnTo>
                <a:lnTo>
                  <a:pt x="35623" y="875852"/>
                </a:lnTo>
                <a:close/>
                <a:moveTo>
                  <a:pt x="35622" y="1864677"/>
                </a:moveTo>
                <a:lnTo>
                  <a:pt x="351206" y="2046889"/>
                </a:lnTo>
                <a:lnTo>
                  <a:pt x="351207" y="1682465"/>
                </a:lnTo>
                <a:lnTo>
                  <a:pt x="35623" y="1500272"/>
                </a:lnTo>
                <a:close/>
                <a:moveTo>
                  <a:pt x="0" y="1874956"/>
                </a:moveTo>
                <a:lnTo>
                  <a:pt x="0" y="1469420"/>
                </a:lnTo>
                <a:lnTo>
                  <a:pt x="1569" y="1466702"/>
                </a:lnTo>
                <a:lnTo>
                  <a:pt x="2383" y="1460514"/>
                </a:lnTo>
                <a:lnTo>
                  <a:pt x="7336" y="1456711"/>
                </a:lnTo>
                <a:lnTo>
                  <a:pt x="8906" y="1453992"/>
                </a:lnTo>
                <a:lnTo>
                  <a:pt x="171737" y="1359977"/>
                </a:lnTo>
                <a:lnTo>
                  <a:pt x="8906" y="1265964"/>
                </a:lnTo>
                <a:cubicBezTo>
                  <a:pt x="3392" y="1262780"/>
                  <a:pt x="0" y="1256903"/>
                  <a:pt x="0" y="1250536"/>
                </a:cubicBezTo>
                <a:lnTo>
                  <a:pt x="0" y="845000"/>
                </a:lnTo>
                <a:lnTo>
                  <a:pt x="1569" y="842282"/>
                </a:lnTo>
                <a:lnTo>
                  <a:pt x="2383" y="836094"/>
                </a:lnTo>
                <a:lnTo>
                  <a:pt x="7336" y="832291"/>
                </a:lnTo>
                <a:lnTo>
                  <a:pt x="8906" y="829572"/>
                </a:lnTo>
                <a:lnTo>
                  <a:pt x="171737" y="735558"/>
                </a:lnTo>
                <a:lnTo>
                  <a:pt x="8906" y="641544"/>
                </a:lnTo>
                <a:cubicBezTo>
                  <a:pt x="3392" y="638360"/>
                  <a:pt x="0" y="632483"/>
                  <a:pt x="0" y="626116"/>
                </a:cubicBezTo>
                <a:lnTo>
                  <a:pt x="0" y="220580"/>
                </a:lnTo>
                <a:lnTo>
                  <a:pt x="1569" y="217862"/>
                </a:lnTo>
                <a:lnTo>
                  <a:pt x="2383" y="211674"/>
                </a:lnTo>
                <a:lnTo>
                  <a:pt x="7336" y="207871"/>
                </a:lnTo>
                <a:lnTo>
                  <a:pt x="8906" y="205152"/>
                </a:lnTo>
                <a:lnTo>
                  <a:pt x="360113" y="2374"/>
                </a:lnTo>
                <a:cubicBezTo>
                  <a:pt x="365628" y="-792"/>
                  <a:pt x="372411" y="-792"/>
                  <a:pt x="377924" y="2374"/>
                </a:cubicBezTo>
                <a:lnTo>
                  <a:pt x="729132" y="205152"/>
                </a:lnTo>
                <a:lnTo>
                  <a:pt x="730702" y="207871"/>
                </a:lnTo>
                <a:lnTo>
                  <a:pt x="735654" y="211675"/>
                </a:lnTo>
                <a:lnTo>
                  <a:pt x="736468" y="217859"/>
                </a:lnTo>
                <a:lnTo>
                  <a:pt x="738038" y="220580"/>
                </a:lnTo>
                <a:lnTo>
                  <a:pt x="738038" y="626116"/>
                </a:lnTo>
                <a:cubicBezTo>
                  <a:pt x="738038" y="632483"/>
                  <a:pt x="734645" y="638360"/>
                  <a:pt x="729132" y="641544"/>
                </a:cubicBezTo>
                <a:lnTo>
                  <a:pt x="566301" y="735558"/>
                </a:lnTo>
                <a:lnTo>
                  <a:pt x="729132" y="829572"/>
                </a:lnTo>
                <a:lnTo>
                  <a:pt x="730702" y="832291"/>
                </a:lnTo>
                <a:lnTo>
                  <a:pt x="735654" y="836095"/>
                </a:lnTo>
                <a:lnTo>
                  <a:pt x="736468" y="842279"/>
                </a:lnTo>
                <a:lnTo>
                  <a:pt x="738038" y="845000"/>
                </a:lnTo>
                <a:lnTo>
                  <a:pt x="738038" y="1250536"/>
                </a:lnTo>
                <a:cubicBezTo>
                  <a:pt x="738038" y="1256903"/>
                  <a:pt x="734645" y="1262780"/>
                  <a:pt x="729132" y="1265964"/>
                </a:cubicBezTo>
                <a:lnTo>
                  <a:pt x="566301" y="1359977"/>
                </a:lnTo>
                <a:lnTo>
                  <a:pt x="729132" y="1453992"/>
                </a:lnTo>
                <a:lnTo>
                  <a:pt x="730702" y="1456711"/>
                </a:lnTo>
                <a:lnTo>
                  <a:pt x="735654" y="1460515"/>
                </a:lnTo>
                <a:lnTo>
                  <a:pt x="736468" y="1466699"/>
                </a:lnTo>
                <a:lnTo>
                  <a:pt x="738038" y="1469420"/>
                </a:lnTo>
                <a:lnTo>
                  <a:pt x="738038" y="1874956"/>
                </a:lnTo>
                <a:cubicBezTo>
                  <a:pt x="738038" y="1881323"/>
                  <a:pt x="734645" y="1887200"/>
                  <a:pt x="729132" y="1890384"/>
                </a:cubicBezTo>
                <a:lnTo>
                  <a:pt x="377924" y="2093161"/>
                </a:lnTo>
                <a:cubicBezTo>
                  <a:pt x="375167" y="2094745"/>
                  <a:pt x="372098" y="2095544"/>
                  <a:pt x="369019" y="2095544"/>
                </a:cubicBezTo>
                <a:cubicBezTo>
                  <a:pt x="365939" y="2095544"/>
                  <a:pt x="362870" y="2094745"/>
                  <a:pt x="360113" y="2093161"/>
                </a:cubicBezTo>
                <a:lnTo>
                  <a:pt x="8906" y="1890384"/>
                </a:lnTo>
                <a:cubicBezTo>
                  <a:pt x="3392" y="1887200"/>
                  <a:pt x="0" y="1881323"/>
                  <a:pt x="0" y="1874956"/>
                </a:cubicBezTo>
                <a:close/>
              </a:path>
            </a:pathLst>
          </a:custGeom>
          <a:solidFill>
            <a:schemeClr val="bg1"/>
          </a:solidFill>
          <a:ln w="10658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zh-CN" altLang="en-US"/>
          </a:p>
        </p:txBody>
      </p:sp>
      <p:sp>
        <p:nvSpPr>
          <p:cNvPr id="26" name="任意多边形: 形状 25"/>
          <p:cNvSpPr/>
          <p:nvPr/>
        </p:nvSpPr>
        <p:spPr>
          <a:xfrm rot="5400000">
            <a:off x="11215839" y="586667"/>
            <a:ext cx="150340" cy="426867"/>
          </a:xfrm>
          <a:custGeom>
            <a:avLst/>
            <a:gdLst>
              <a:gd name="connsiteX0" fmla="*/ 386830 w 738038"/>
              <a:gd name="connsiteY0" fmla="*/ 631935 h 2095544"/>
              <a:gd name="connsiteX1" fmla="*/ 530682 w 738038"/>
              <a:gd name="connsiteY1" fmla="*/ 714992 h 2095544"/>
              <a:gd name="connsiteX2" fmla="*/ 702415 w 738038"/>
              <a:gd name="connsiteY2" fmla="*/ 615837 h 2095544"/>
              <a:gd name="connsiteX3" fmla="*/ 702416 w 738038"/>
              <a:gd name="connsiteY3" fmla="*/ 251432 h 2095544"/>
              <a:gd name="connsiteX4" fmla="*/ 386830 w 738038"/>
              <a:gd name="connsiteY4" fmla="*/ 433626 h 2095544"/>
              <a:gd name="connsiteX5" fmla="*/ 386830 w 738038"/>
              <a:gd name="connsiteY5" fmla="*/ 798050 h 2095544"/>
              <a:gd name="connsiteX6" fmla="*/ 495064 w 738038"/>
              <a:gd name="connsiteY6" fmla="*/ 735557 h 2095544"/>
              <a:gd name="connsiteX7" fmla="*/ 386830 w 738038"/>
              <a:gd name="connsiteY7" fmla="*/ 673065 h 2095544"/>
              <a:gd name="connsiteX8" fmla="*/ 386830 w 738038"/>
              <a:gd name="connsiteY8" fmla="*/ 1256355 h 2095544"/>
              <a:gd name="connsiteX9" fmla="*/ 530682 w 738038"/>
              <a:gd name="connsiteY9" fmla="*/ 1339412 h 2095544"/>
              <a:gd name="connsiteX10" fmla="*/ 702415 w 738038"/>
              <a:gd name="connsiteY10" fmla="*/ 1240257 h 2095544"/>
              <a:gd name="connsiteX11" fmla="*/ 702416 w 738038"/>
              <a:gd name="connsiteY11" fmla="*/ 875852 h 2095544"/>
              <a:gd name="connsiteX12" fmla="*/ 386830 w 738038"/>
              <a:gd name="connsiteY12" fmla="*/ 1058046 h 2095544"/>
              <a:gd name="connsiteX13" fmla="*/ 386830 w 738038"/>
              <a:gd name="connsiteY13" fmla="*/ 1422470 h 2095544"/>
              <a:gd name="connsiteX14" fmla="*/ 495064 w 738038"/>
              <a:gd name="connsiteY14" fmla="*/ 1359977 h 2095544"/>
              <a:gd name="connsiteX15" fmla="*/ 386830 w 738038"/>
              <a:gd name="connsiteY15" fmla="*/ 1297485 h 2095544"/>
              <a:gd name="connsiteX16" fmla="*/ 386829 w 738038"/>
              <a:gd name="connsiteY16" fmla="*/ 2046890 h 2095544"/>
              <a:gd name="connsiteX17" fmla="*/ 702415 w 738038"/>
              <a:gd name="connsiteY17" fmla="*/ 1864677 h 2095544"/>
              <a:gd name="connsiteX18" fmla="*/ 702416 w 738038"/>
              <a:gd name="connsiteY18" fmla="*/ 1500272 h 2095544"/>
              <a:gd name="connsiteX19" fmla="*/ 386829 w 738038"/>
              <a:gd name="connsiteY19" fmla="*/ 1682466 h 2095544"/>
              <a:gd name="connsiteX20" fmla="*/ 242974 w 738038"/>
              <a:gd name="connsiteY20" fmla="*/ 1359978 h 2095544"/>
              <a:gd name="connsiteX21" fmla="*/ 351206 w 738038"/>
              <a:gd name="connsiteY21" fmla="*/ 1422469 h 2095544"/>
              <a:gd name="connsiteX22" fmla="*/ 351207 w 738038"/>
              <a:gd name="connsiteY22" fmla="*/ 1297486 h 2095544"/>
              <a:gd name="connsiteX23" fmla="*/ 242974 w 738038"/>
              <a:gd name="connsiteY23" fmla="*/ 735558 h 2095544"/>
              <a:gd name="connsiteX24" fmla="*/ 351206 w 738038"/>
              <a:gd name="connsiteY24" fmla="*/ 798049 h 2095544"/>
              <a:gd name="connsiteX25" fmla="*/ 351207 w 738038"/>
              <a:gd name="connsiteY25" fmla="*/ 673066 h 2095544"/>
              <a:gd name="connsiteX26" fmla="*/ 53433 w 738038"/>
              <a:gd name="connsiteY26" fmla="*/ 220575 h 2095544"/>
              <a:gd name="connsiteX27" fmla="*/ 369018 w 738038"/>
              <a:gd name="connsiteY27" fmla="*/ 402770 h 2095544"/>
              <a:gd name="connsiteX28" fmla="*/ 684605 w 738038"/>
              <a:gd name="connsiteY28" fmla="*/ 220575 h 2095544"/>
              <a:gd name="connsiteX29" fmla="*/ 369019 w 738038"/>
              <a:gd name="connsiteY29" fmla="*/ 38362 h 2095544"/>
              <a:gd name="connsiteX30" fmla="*/ 53433 w 738038"/>
              <a:gd name="connsiteY30" fmla="*/ 844995 h 2095544"/>
              <a:gd name="connsiteX31" fmla="*/ 369018 w 738038"/>
              <a:gd name="connsiteY31" fmla="*/ 1027190 h 2095544"/>
              <a:gd name="connsiteX32" fmla="*/ 684605 w 738038"/>
              <a:gd name="connsiteY32" fmla="*/ 844995 h 2095544"/>
              <a:gd name="connsiteX33" fmla="*/ 530682 w 738038"/>
              <a:gd name="connsiteY33" fmla="*/ 756123 h 2095544"/>
              <a:gd name="connsiteX34" fmla="*/ 377924 w 738038"/>
              <a:gd name="connsiteY34" fmla="*/ 844321 h 2095544"/>
              <a:gd name="connsiteX35" fmla="*/ 369019 w 738038"/>
              <a:gd name="connsiteY35" fmla="*/ 846704 h 2095544"/>
              <a:gd name="connsiteX36" fmla="*/ 360113 w 738038"/>
              <a:gd name="connsiteY36" fmla="*/ 844321 h 2095544"/>
              <a:gd name="connsiteX37" fmla="*/ 207356 w 738038"/>
              <a:gd name="connsiteY37" fmla="*/ 756123 h 2095544"/>
              <a:gd name="connsiteX38" fmla="*/ 53433 w 738038"/>
              <a:gd name="connsiteY38" fmla="*/ 1469415 h 2095544"/>
              <a:gd name="connsiteX39" fmla="*/ 369018 w 738038"/>
              <a:gd name="connsiteY39" fmla="*/ 1651610 h 2095544"/>
              <a:gd name="connsiteX40" fmla="*/ 684605 w 738038"/>
              <a:gd name="connsiteY40" fmla="*/ 1469415 h 2095544"/>
              <a:gd name="connsiteX41" fmla="*/ 530682 w 738038"/>
              <a:gd name="connsiteY41" fmla="*/ 1380543 h 2095544"/>
              <a:gd name="connsiteX42" fmla="*/ 377924 w 738038"/>
              <a:gd name="connsiteY42" fmla="*/ 1468741 h 2095544"/>
              <a:gd name="connsiteX43" fmla="*/ 369019 w 738038"/>
              <a:gd name="connsiteY43" fmla="*/ 1471124 h 2095544"/>
              <a:gd name="connsiteX44" fmla="*/ 360113 w 738038"/>
              <a:gd name="connsiteY44" fmla="*/ 1468741 h 2095544"/>
              <a:gd name="connsiteX45" fmla="*/ 207356 w 738038"/>
              <a:gd name="connsiteY45" fmla="*/ 1380543 h 2095544"/>
              <a:gd name="connsiteX46" fmla="*/ 35623 w 738038"/>
              <a:gd name="connsiteY46" fmla="*/ 615837 h 2095544"/>
              <a:gd name="connsiteX47" fmla="*/ 207355 w 738038"/>
              <a:gd name="connsiteY47" fmla="*/ 714992 h 2095544"/>
              <a:gd name="connsiteX48" fmla="*/ 351207 w 738038"/>
              <a:gd name="connsiteY48" fmla="*/ 631936 h 2095544"/>
              <a:gd name="connsiteX49" fmla="*/ 351207 w 738038"/>
              <a:gd name="connsiteY49" fmla="*/ 433625 h 2095544"/>
              <a:gd name="connsiteX50" fmla="*/ 35623 w 738038"/>
              <a:gd name="connsiteY50" fmla="*/ 251432 h 2095544"/>
              <a:gd name="connsiteX51" fmla="*/ 35623 w 738038"/>
              <a:gd name="connsiteY51" fmla="*/ 1240257 h 2095544"/>
              <a:gd name="connsiteX52" fmla="*/ 207355 w 738038"/>
              <a:gd name="connsiteY52" fmla="*/ 1339412 h 2095544"/>
              <a:gd name="connsiteX53" fmla="*/ 351207 w 738038"/>
              <a:gd name="connsiteY53" fmla="*/ 1256356 h 2095544"/>
              <a:gd name="connsiteX54" fmla="*/ 351207 w 738038"/>
              <a:gd name="connsiteY54" fmla="*/ 1058045 h 2095544"/>
              <a:gd name="connsiteX55" fmla="*/ 35623 w 738038"/>
              <a:gd name="connsiteY55" fmla="*/ 875852 h 2095544"/>
              <a:gd name="connsiteX56" fmla="*/ 35622 w 738038"/>
              <a:gd name="connsiteY56" fmla="*/ 1864677 h 2095544"/>
              <a:gd name="connsiteX57" fmla="*/ 351206 w 738038"/>
              <a:gd name="connsiteY57" fmla="*/ 2046889 h 2095544"/>
              <a:gd name="connsiteX58" fmla="*/ 351207 w 738038"/>
              <a:gd name="connsiteY58" fmla="*/ 1682465 h 2095544"/>
              <a:gd name="connsiteX59" fmla="*/ 35623 w 738038"/>
              <a:gd name="connsiteY59" fmla="*/ 1500272 h 2095544"/>
              <a:gd name="connsiteX60" fmla="*/ 0 w 738038"/>
              <a:gd name="connsiteY60" fmla="*/ 1874956 h 2095544"/>
              <a:gd name="connsiteX61" fmla="*/ 0 w 738038"/>
              <a:gd name="connsiteY61" fmla="*/ 1469420 h 2095544"/>
              <a:gd name="connsiteX62" fmla="*/ 1569 w 738038"/>
              <a:gd name="connsiteY62" fmla="*/ 1466702 h 2095544"/>
              <a:gd name="connsiteX63" fmla="*/ 2383 w 738038"/>
              <a:gd name="connsiteY63" fmla="*/ 1460514 h 2095544"/>
              <a:gd name="connsiteX64" fmla="*/ 7336 w 738038"/>
              <a:gd name="connsiteY64" fmla="*/ 1456711 h 2095544"/>
              <a:gd name="connsiteX65" fmla="*/ 8906 w 738038"/>
              <a:gd name="connsiteY65" fmla="*/ 1453992 h 2095544"/>
              <a:gd name="connsiteX66" fmla="*/ 171737 w 738038"/>
              <a:gd name="connsiteY66" fmla="*/ 1359977 h 2095544"/>
              <a:gd name="connsiteX67" fmla="*/ 8906 w 738038"/>
              <a:gd name="connsiteY67" fmla="*/ 1265964 h 2095544"/>
              <a:gd name="connsiteX68" fmla="*/ 0 w 738038"/>
              <a:gd name="connsiteY68" fmla="*/ 1250536 h 2095544"/>
              <a:gd name="connsiteX69" fmla="*/ 0 w 738038"/>
              <a:gd name="connsiteY69" fmla="*/ 845000 h 2095544"/>
              <a:gd name="connsiteX70" fmla="*/ 1569 w 738038"/>
              <a:gd name="connsiteY70" fmla="*/ 842282 h 2095544"/>
              <a:gd name="connsiteX71" fmla="*/ 2383 w 738038"/>
              <a:gd name="connsiteY71" fmla="*/ 836094 h 2095544"/>
              <a:gd name="connsiteX72" fmla="*/ 7336 w 738038"/>
              <a:gd name="connsiteY72" fmla="*/ 832291 h 2095544"/>
              <a:gd name="connsiteX73" fmla="*/ 8906 w 738038"/>
              <a:gd name="connsiteY73" fmla="*/ 829572 h 2095544"/>
              <a:gd name="connsiteX74" fmla="*/ 171737 w 738038"/>
              <a:gd name="connsiteY74" fmla="*/ 735558 h 2095544"/>
              <a:gd name="connsiteX75" fmla="*/ 8906 w 738038"/>
              <a:gd name="connsiteY75" fmla="*/ 641544 h 2095544"/>
              <a:gd name="connsiteX76" fmla="*/ 0 w 738038"/>
              <a:gd name="connsiteY76" fmla="*/ 626116 h 2095544"/>
              <a:gd name="connsiteX77" fmla="*/ 0 w 738038"/>
              <a:gd name="connsiteY77" fmla="*/ 220580 h 2095544"/>
              <a:gd name="connsiteX78" fmla="*/ 1569 w 738038"/>
              <a:gd name="connsiteY78" fmla="*/ 217862 h 2095544"/>
              <a:gd name="connsiteX79" fmla="*/ 2383 w 738038"/>
              <a:gd name="connsiteY79" fmla="*/ 211674 h 2095544"/>
              <a:gd name="connsiteX80" fmla="*/ 7336 w 738038"/>
              <a:gd name="connsiteY80" fmla="*/ 207871 h 2095544"/>
              <a:gd name="connsiteX81" fmla="*/ 8906 w 738038"/>
              <a:gd name="connsiteY81" fmla="*/ 205152 h 2095544"/>
              <a:gd name="connsiteX82" fmla="*/ 360113 w 738038"/>
              <a:gd name="connsiteY82" fmla="*/ 2374 h 2095544"/>
              <a:gd name="connsiteX83" fmla="*/ 377924 w 738038"/>
              <a:gd name="connsiteY83" fmla="*/ 2374 h 2095544"/>
              <a:gd name="connsiteX84" fmla="*/ 729132 w 738038"/>
              <a:gd name="connsiteY84" fmla="*/ 205152 h 2095544"/>
              <a:gd name="connsiteX85" fmla="*/ 730702 w 738038"/>
              <a:gd name="connsiteY85" fmla="*/ 207871 h 2095544"/>
              <a:gd name="connsiteX86" fmla="*/ 735654 w 738038"/>
              <a:gd name="connsiteY86" fmla="*/ 211675 h 2095544"/>
              <a:gd name="connsiteX87" fmla="*/ 736468 w 738038"/>
              <a:gd name="connsiteY87" fmla="*/ 217859 h 2095544"/>
              <a:gd name="connsiteX88" fmla="*/ 738038 w 738038"/>
              <a:gd name="connsiteY88" fmla="*/ 220580 h 2095544"/>
              <a:gd name="connsiteX89" fmla="*/ 738038 w 738038"/>
              <a:gd name="connsiteY89" fmla="*/ 626116 h 2095544"/>
              <a:gd name="connsiteX90" fmla="*/ 729132 w 738038"/>
              <a:gd name="connsiteY90" fmla="*/ 641544 h 2095544"/>
              <a:gd name="connsiteX91" fmla="*/ 566301 w 738038"/>
              <a:gd name="connsiteY91" fmla="*/ 735558 h 2095544"/>
              <a:gd name="connsiteX92" fmla="*/ 729132 w 738038"/>
              <a:gd name="connsiteY92" fmla="*/ 829572 h 2095544"/>
              <a:gd name="connsiteX93" fmla="*/ 730702 w 738038"/>
              <a:gd name="connsiteY93" fmla="*/ 832291 h 2095544"/>
              <a:gd name="connsiteX94" fmla="*/ 735654 w 738038"/>
              <a:gd name="connsiteY94" fmla="*/ 836095 h 2095544"/>
              <a:gd name="connsiteX95" fmla="*/ 736468 w 738038"/>
              <a:gd name="connsiteY95" fmla="*/ 842279 h 2095544"/>
              <a:gd name="connsiteX96" fmla="*/ 738038 w 738038"/>
              <a:gd name="connsiteY96" fmla="*/ 845000 h 2095544"/>
              <a:gd name="connsiteX97" fmla="*/ 738038 w 738038"/>
              <a:gd name="connsiteY97" fmla="*/ 1250536 h 2095544"/>
              <a:gd name="connsiteX98" fmla="*/ 729132 w 738038"/>
              <a:gd name="connsiteY98" fmla="*/ 1265964 h 2095544"/>
              <a:gd name="connsiteX99" fmla="*/ 566301 w 738038"/>
              <a:gd name="connsiteY99" fmla="*/ 1359977 h 2095544"/>
              <a:gd name="connsiteX100" fmla="*/ 729132 w 738038"/>
              <a:gd name="connsiteY100" fmla="*/ 1453992 h 2095544"/>
              <a:gd name="connsiteX101" fmla="*/ 730702 w 738038"/>
              <a:gd name="connsiteY101" fmla="*/ 1456711 h 2095544"/>
              <a:gd name="connsiteX102" fmla="*/ 735654 w 738038"/>
              <a:gd name="connsiteY102" fmla="*/ 1460515 h 2095544"/>
              <a:gd name="connsiteX103" fmla="*/ 736468 w 738038"/>
              <a:gd name="connsiteY103" fmla="*/ 1466699 h 2095544"/>
              <a:gd name="connsiteX104" fmla="*/ 738038 w 738038"/>
              <a:gd name="connsiteY104" fmla="*/ 1469420 h 2095544"/>
              <a:gd name="connsiteX105" fmla="*/ 738038 w 738038"/>
              <a:gd name="connsiteY105" fmla="*/ 1874956 h 2095544"/>
              <a:gd name="connsiteX106" fmla="*/ 729132 w 738038"/>
              <a:gd name="connsiteY106" fmla="*/ 1890384 h 2095544"/>
              <a:gd name="connsiteX107" fmla="*/ 377924 w 738038"/>
              <a:gd name="connsiteY107" fmla="*/ 2093161 h 2095544"/>
              <a:gd name="connsiteX108" fmla="*/ 369019 w 738038"/>
              <a:gd name="connsiteY108" fmla="*/ 2095544 h 2095544"/>
              <a:gd name="connsiteX109" fmla="*/ 360113 w 738038"/>
              <a:gd name="connsiteY109" fmla="*/ 2093161 h 2095544"/>
              <a:gd name="connsiteX110" fmla="*/ 8906 w 738038"/>
              <a:gd name="connsiteY110" fmla="*/ 1890384 h 2095544"/>
              <a:gd name="connsiteX111" fmla="*/ 0 w 738038"/>
              <a:gd name="connsiteY111" fmla="*/ 1874956 h 2095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738038" h="2095544">
                <a:moveTo>
                  <a:pt x="386830" y="631935"/>
                </a:moveTo>
                <a:lnTo>
                  <a:pt x="530682" y="714992"/>
                </a:lnTo>
                <a:lnTo>
                  <a:pt x="702415" y="615837"/>
                </a:lnTo>
                <a:lnTo>
                  <a:pt x="702416" y="251432"/>
                </a:lnTo>
                <a:lnTo>
                  <a:pt x="386830" y="433626"/>
                </a:lnTo>
                <a:close/>
                <a:moveTo>
                  <a:pt x="386830" y="798050"/>
                </a:moveTo>
                <a:lnTo>
                  <a:pt x="495064" y="735557"/>
                </a:lnTo>
                <a:lnTo>
                  <a:pt x="386830" y="673065"/>
                </a:lnTo>
                <a:close/>
                <a:moveTo>
                  <a:pt x="386830" y="1256355"/>
                </a:moveTo>
                <a:lnTo>
                  <a:pt x="530682" y="1339412"/>
                </a:lnTo>
                <a:lnTo>
                  <a:pt x="702415" y="1240257"/>
                </a:lnTo>
                <a:lnTo>
                  <a:pt x="702416" y="875852"/>
                </a:lnTo>
                <a:lnTo>
                  <a:pt x="386830" y="1058046"/>
                </a:lnTo>
                <a:close/>
                <a:moveTo>
                  <a:pt x="386830" y="1422470"/>
                </a:moveTo>
                <a:lnTo>
                  <a:pt x="495064" y="1359977"/>
                </a:lnTo>
                <a:lnTo>
                  <a:pt x="386830" y="1297485"/>
                </a:lnTo>
                <a:close/>
                <a:moveTo>
                  <a:pt x="386829" y="2046890"/>
                </a:moveTo>
                <a:lnTo>
                  <a:pt x="702415" y="1864677"/>
                </a:lnTo>
                <a:lnTo>
                  <a:pt x="702416" y="1500272"/>
                </a:lnTo>
                <a:lnTo>
                  <a:pt x="386829" y="1682466"/>
                </a:lnTo>
                <a:close/>
                <a:moveTo>
                  <a:pt x="242974" y="1359978"/>
                </a:moveTo>
                <a:lnTo>
                  <a:pt x="351206" y="1422469"/>
                </a:lnTo>
                <a:lnTo>
                  <a:pt x="351207" y="1297486"/>
                </a:lnTo>
                <a:close/>
                <a:moveTo>
                  <a:pt x="242974" y="735558"/>
                </a:moveTo>
                <a:lnTo>
                  <a:pt x="351206" y="798049"/>
                </a:lnTo>
                <a:lnTo>
                  <a:pt x="351207" y="673066"/>
                </a:lnTo>
                <a:close/>
                <a:moveTo>
                  <a:pt x="53433" y="220575"/>
                </a:moveTo>
                <a:lnTo>
                  <a:pt x="369018" y="402770"/>
                </a:lnTo>
                <a:lnTo>
                  <a:pt x="684605" y="220575"/>
                </a:lnTo>
                <a:lnTo>
                  <a:pt x="369019" y="38362"/>
                </a:lnTo>
                <a:close/>
                <a:moveTo>
                  <a:pt x="53433" y="844995"/>
                </a:moveTo>
                <a:lnTo>
                  <a:pt x="369018" y="1027190"/>
                </a:lnTo>
                <a:lnTo>
                  <a:pt x="684605" y="844995"/>
                </a:lnTo>
                <a:lnTo>
                  <a:pt x="530682" y="756123"/>
                </a:lnTo>
                <a:lnTo>
                  <a:pt x="377924" y="844321"/>
                </a:lnTo>
                <a:cubicBezTo>
                  <a:pt x="375167" y="845905"/>
                  <a:pt x="372098" y="846704"/>
                  <a:pt x="369019" y="846704"/>
                </a:cubicBezTo>
                <a:cubicBezTo>
                  <a:pt x="365939" y="846704"/>
                  <a:pt x="362870" y="845905"/>
                  <a:pt x="360113" y="844321"/>
                </a:cubicBezTo>
                <a:lnTo>
                  <a:pt x="207356" y="756123"/>
                </a:lnTo>
                <a:close/>
                <a:moveTo>
                  <a:pt x="53433" y="1469415"/>
                </a:moveTo>
                <a:lnTo>
                  <a:pt x="369018" y="1651610"/>
                </a:lnTo>
                <a:lnTo>
                  <a:pt x="684605" y="1469415"/>
                </a:lnTo>
                <a:lnTo>
                  <a:pt x="530682" y="1380543"/>
                </a:lnTo>
                <a:lnTo>
                  <a:pt x="377924" y="1468741"/>
                </a:lnTo>
                <a:cubicBezTo>
                  <a:pt x="375167" y="1470325"/>
                  <a:pt x="372098" y="1471124"/>
                  <a:pt x="369019" y="1471124"/>
                </a:cubicBezTo>
                <a:cubicBezTo>
                  <a:pt x="365939" y="1471124"/>
                  <a:pt x="362870" y="1470325"/>
                  <a:pt x="360113" y="1468741"/>
                </a:cubicBezTo>
                <a:lnTo>
                  <a:pt x="207356" y="1380543"/>
                </a:lnTo>
                <a:close/>
                <a:moveTo>
                  <a:pt x="35623" y="615837"/>
                </a:moveTo>
                <a:lnTo>
                  <a:pt x="207355" y="714992"/>
                </a:lnTo>
                <a:lnTo>
                  <a:pt x="351207" y="631936"/>
                </a:lnTo>
                <a:lnTo>
                  <a:pt x="351207" y="433625"/>
                </a:lnTo>
                <a:lnTo>
                  <a:pt x="35623" y="251432"/>
                </a:lnTo>
                <a:close/>
                <a:moveTo>
                  <a:pt x="35623" y="1240257"/>
                </a:moveTo>
                <a:lnTo>
                  <a:pt x="207355" y="1339412"/>
                </a:lnTo>
                <a:lnTo>
                  <a:pt x="351207" y="1256356"/>
                </a:lnTo>
                <a:lnTo>
                  <a:pt x="351207" y="1058045"/>
                </a:lnTo>
                <a:lnTo>
                  <a:pt x="35623" y="875852"/>
                </a:lnTo>
                <a:close/>
                <a:moveTo>
                  <a:pt x="35622" y="1864677"/>
                </a:moveTo>
                <a:lnTo>
                  <a:pt x="351206" y="2046889"/>
                </a:lnTo>
                <a:lnTo>
                  <a:pt x="351207" y="1682465"/>
                </a:lnTo>
                <a:lnTo>
                  <a:pt x="35623" y="1500272"/>
                </a:lnTo>
                <a:close/>
                <a:moveTo>
                  <a:pt x="0" y="1874956"/>
                </a:moveTo>
                <a:lnTo>
                  <a:pt x="0" y="1469420"/>
                </a:lnTo>
                <a:lnTo>
                  <a:pt x="1569" y="1466702"/>
                </a:lnTo>
                <a:lnTo>
                  <a:pt x="2383" y="1460514"/>
                </a:lnTo>
                <a:lnTo>
                  <a:pt x="7336" y="1456711"/>
                </a:lnTo>
                <a:lnTo>
                  <a:pt x="8906" y="1453992"/>
                </a:lnTo>
                <a:lnTo>
                  <a:pt x="171737" y="1359977"/>
                </a:lnTo>
                <a:lnTo>
                  <a:pt x="8906" y="1265964"/>
                </a:lnTo>
                <a:cubicBezTo>
                  <a:pt x="3392" y="1262780"/>
                  <a:pt x="0" y="1256903"/>
                  <a:pt x="0" y="1250536"/>
                </a:cubicBezTo>
                <a:lnTo>
                  <a:pt x="0" y="845000"/>
                </a:lnTo>
                <a:lnTo>
                  <a:pt x="1569" y="842282"/>
                </a:lnTo>
                <a:lnTo>
                  <a:pt x="2383" y="836094"/>
                </a:lnTo>
                <a:lnTo>
                  <a:pt x="7336" y="832291"/>
                </a:lnTo>
                <a:lnTo>
                  <a:pt x="8906" y="829572"/>
                </a:lnTo>
                <a:lnTo>
                  <a:pt x="171737" y="735558"/>
                </a:lnTo>
                <a:lnTo>
                  <a:pt x="8906" y="641544"/>
                </a:lnTo>
                <a:cubicBezTo>
                  <a:pt x="3392" y="638360"/>
                  <a:pt x="0" y="632483"/>
                  <a:pt x="0" y="626116"/>
                </a:cubicBezTo>
                <a:lnTo>
                  <a:pt x="0" y="220580"/>
                </a:lnTo>
                <a:lnTo>
                  <a:pt x="1569" y="217862"/>
                </a:lnTo>
                <a:lnTo>
                  <a:pt x="2383" y="211674"/>
                </a:lnTo>
                <a:lnTo>
                  <a:pt x="7336" y="207871"/>
                </a:lnTo>
                <a:lnTo>
                  <a:pt x="8906" y="205152"/>
                </a:lnTo>
                <a:lnTo>
                  <a:pt x="360113" y="2374"/>
                </a:lnTo>
                <a:cubicBezTo>
                  <a:pt x="365628" y="-792"/>
                  <a:pt x="372411" y="-792"/>
                  <a:pt x="377924" y="2374"/>
                </a:cubicBezTo>
                <a:lnTo>
                  <a:pt x="729132" y="205152"/>
                </a:lnTo>
                <a:lnTo>
                  <a:pt x="730702" y="207871"/>
                </a:lnTo>
                <a:lnTo>
                  <a:pt x="735654" y="211675"/>
                </a:lnTo>
                <a:lnTo>
                  <a:pt x="736468" y="217859"/>
                </a:lnTo>
                <a:lnTo>
                  <a:pt x="738038" y="220580"/>
                </a:lnTo>
                <a:lnTo>
                  <a:pt x="738038" y="626116"/>
                </a:lnTo>
                <a:cubicBezTo>
                  <a:pt x="738038" y="632483"/>
                  <a:pt x="734645" y="638360"/>
                  <a:pt x="729132" y="641544"/>
                </a:cubicBezTo>
                <a:lnTo>
                  <a:pt x="566301" y="735558"/>
                </a:lnTo>
                <a:lnTo>
                  <a:pt x="729132" y="829572"/>
                </a:lnTo>
                <a:lnTo>
                  <a:pt x="730702" y="832291"/>
                </a:lnTo>
                <a:lnTo>
                  <a:pt x="735654" y="836095"/>
                </a:lnTo>
                <a:lnTo>
                  <a:pt x="736468" y="842279"/>
                </a:lnTo>
                <a:lnTo>
                  <a:pt x="738038" y="845000"/>
                </a:lnTo>
                <a:lnTo>
                  <a:pt x="738038" y="1250536"/>
                </a:lnTo>
                <a:cubicBezTo>
                  <a:pt x="738038" y="1256903"/>
                  <a:pt x="734645" y="1262780"/>
                  <a:pt x="729132" y="1265964"/>
                </a:cubicBezTo>
                <a:lnTo>
                  <a:pt x="566301" y="1359977"/>
                </a:lnTo>
                <a:lnTo>
                  <a:pt x="729132" y="1453992"/>
                </a:lnTo>
                <a:lnTo>
                  <a:pt x="730702" y="1456711"/>
                </a:lnTo>
                <a:lnTo>
                  <a:pt x="735654" y="1460515"/>
                </a:lnTo>
                <a:lnTo>
                  <a:pt x="736468" y="1466699"/>
                </a:lnTo>
                <a:lnTo>
                  <a:pt x="738038" y="1469420"/>
                </a:lnTo>
                <a:lnTo>
                  <a:pt x="738038" y="1874956"/>
                </a:lnTo>
                <a:cubicBezTo>
                  <a:pt x="738038" y="1881323"/>
                  <a:pt x="734645" y="1887200"/>
                  <a:pt x="729132" y="1890384"/>
                </a:cubicBezTo>
                <a:lnTo>
                  <a:pt x="377924" y="2093161"/>
                </a:lnTo>
                <a:cubicBezTo>
                  <a:pt x="375167" y="2094745"/>
                  <a:pt x="372098" y="2095544"/>
                  <a:pt x="369019" y="2095544"/>
                </a:cubicBezTo>
                <a:cubicBezTo>
                  <a:pt x="365939" y="2095544"/>
                  <a:pt x="362870" y="2094745"/>
                  <a:pt x="360113" y="2093161"/>
                </a:cubicBezTo>
                <a:lnTo>
                  <a:pt x="8906" y="1890384"/>
                </a:lnTo>
                <a:cubicBezTo>
                  <a:pt x="3392" y="1887200"/>
                  <a:pt x="0" y="1881323"/>
                  <a:pt x="0" y="1874956"/>
                </a:cubicBezTo>
                <a:close/>
              </a:path>
            </a:pathLst>
          </a:custGeom>
          <a:solidFill>
            <a:schemeClr val="bg1"/>
          </a:solidFill>
          <a:ln w="10658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zh-CN" altLang="en-US"/>
          </a:p>
        </p:txBody>
      </p:sp>
      <p:sp>
        <p:nvSpPr>
          <p:cNvPr id="72" name="任意多边形: 形状 71"/>
          <p:cNvSpPr/>
          <p:nvPr/>
        </p:nvSpPr>
        <p:spPr>
          <a:xfrm>
            <a:off x="5708979" y="3965017"/>
            <a:ext cx="1338944" cy="1352403"/>
          </a:xfrm>
          <a:custGeom>
            <a:avLst/>
            <a:gdLst>
              <a:gd name="connsiteX0" fmla="*/ 303916 w 588737"/>
              <a:gd name="connsiteY0" fmla="*/ 354958 h 594655"/>
              <a:gd name="connsiteX1" fmla="*/ 303916 w 588737"/>
              <a:gd name="connsiteY1" fmla="*/ 497414 h 594655"/>
              <a:gd name="connsiteX2" fmla="*/ 427258 w 588737"/>
              <a:gd name="connsiteY2" fmla="*/ 568624 h 594655"/>
              <a:gd name="connsiteX3" fmla="*/ 427258 w 588737"/>
              <a:gd name="connsiteY3" fmla="*/ 485815 h 594655"/>
              <a:gd name="connsiteX4" fmla="*/ 427258 w 588737"/>
              <a:gd name="connsiteY4" fmla="*/ 426228 h 594655"/>
              <a:gd name="connsiteX5" fmla="*/ 284866 w 588737"/>
              <a:gd name="connsiteY5" fmla="*/ 354950 h 594655"/>
              <a:gd name="connsiteX6" fmla="*/ 161470 w 588737"/>
              <a:gd name="connsiteY6" fmla="*/ 426223 h 594655"/>
              <a:gd name="connsiteX7" fmla="*/ 161470 w 588737"/>
              <a:gd name="connsiteY7" fmla="*/ 485815 h 594655"/>
              <a:gd name="connsiteX8" fmla="*/ 161470 w 588737"/>
              <a:gd name="connsiteY8" fmla="*/ 568621 h 594655"/>
              <a:gd name="connsiteX9" fmla="*/ 284866 w 588737"/>
              <a:gd name="connsiteY9" fmla="*/ 497414 h 594655"/>
              <a:gd name="connsiteX10" fmla="*/ 436760 w 588737"/>
              <a:gd name="connsiteY10" fmla="*/ 267254 h 594655"/>
              <a:gd name="connsiteX11" fmla="*/ 349768 w 588737"/>
              <a:gd name="connsiteY11" fmla="*/ 317477 h 594655"/>
              <a:gd name="connsiteX12" fmla="*/ 313440 w 588737"/>
              <a:gd name="connsiteY12" fmla="*/ 338452 h 594655"/>
              <a:gd name="connsiteX13" fmla="*/ 436755 w 588737"/>
              <a:gd name="connsiteY13" fmla="*/ 409718 h 594655"/>
              <a:gd name="connsiteX14" fmla="*/ 504030 w 588737"/>
              <a:gd name="connsiteY14" fmla="*/ 370856 h 594655"/>
              <a:gd name="connsiteX15" fmla="*/ 560118 w 588737"/>
              <a:gd name="connsiteY15" fmla="*/ 338437 h 594655"/>
              <a:gd name="connsiteX16" fmla="*/ 151959 w 588737"/>
              <a:gd name="connsiteY16" fmla="*/ 267254 h 594655"/>
              <a:gd name="connsiteX17" fmla="*/ 28597 w 588737"/>
              <a:gd name="connsiteY17" fmla="*/ 338434 h 594655"/>
              <a:gd name="connsiteX18" fmla="*/ 99697 w 588737"/>
              <a:gd name="connsiteY18" fmla="*/ 379528 h 594655"/>
              <a:gd name="connsiteX19" fmla="*/ 151963 w 588737"/>
              <a:gd name="connsiteY19" fmla="*/ 409718 h 594655"/>
              <a:gd name="connsiteX20" fmla="*/ 275336 w 588737"/>
              <a:gd name="connsiteY20" fmla="*/ 338450 h 594655"/>
              <a:gd name="connsiteX21" fmla="*/ 427230 w 588737"/>
              <a:gd name="connsiteY21" fmla="*/ 108295 h 594655"/>
              <a:gd name="connsiteX22" fmla="*/ 303889 w 588737"/>
              <a:gd name="connsiteY22" fmla="*/ 179500 h 594655"/>
              <a:gd name="connsiteX23" fmla="*/ 303889 w 588737"/>
              <a:gd name="connsiteY23" fmla="*/ 239133 h 594655"/>
              <a:gd name="connsiteX24" fmla="*/ 303889 w 588737"/>
              <a:gd name="connsiteY24" fmla="*/ 321964 h 594655"/>
              <a:gd name="connsiteX25" fmla="*/ 427230 w 588737"/>
              <a:gd name="connsiteY25" fmla="*/ 250755 h 594655"/>
              <a:gd name="connsiteX26" fmla="*/ 161488 w 588737"/>
              <a:gd name="connsiteY26" fmla="*/ 108288 h 594655"/>
              <a:gd name="connsiteX27" fmla="*/ 161488 w 588737"/>
              <a:gd name="connsiteY27" fmla="*/ 250754 h 594655"/>
              <a:gd name="connsiteX28" fmla="*/ 284839 w 588737"/>
              <a:gd name="connsiteY28" fmla="*/ 321937 h 594655"/>
              <a:gd name="connsiteX29" fmla="*/ 284839 w 588737"/>
              <a:gd name="connsiteY29" fmla="*/ 239133 h 594655"/>
              <a:gd name="connsiteX30" fmla="*/ 284839 w 588737"/>
              <a:gd name="connsiteY30" fmla="*/ 179470 h 594655"/>
              <a:gd name="connsiteX31" fmla="*/ 289629 w 588737"/>
              <a:gd name="connsiteY31" fmla="*/ 1269 h 594655"/>
              <a:gd name="connsiteX32" fmla="*/ 299154 w 588737"/>
              <a:gd name="connsiteY32" fmla="*/ 1269 h 594655"/>
              <a:gd name="connsiteX33" fmla="*/ 441517 w 588737"/>
              <a:gd name="connsiteY33" fmla="*/ 83543 h 594655"/>
              <a:gd name="connsiteX34" fmla="*/ 446280 w 588737"/>
              <a:gd name="connsiteY34" fmla="*/ 91793 h 594655"/>
              <a:gd name="connsiteX35" fmla="*/ 446280 w 588737"/>
              <a:gd name="connsiteY35" fmla="*/ 250754 h 594655"/>
              <a:gd name="connsiteX36" fmla="*/ 583881 w 588737"/>
              <a:gd name="connsiteY36" fmla="*/ 330159 h 594655"/>
              <a:gd name="connsiteX37" fmla="*/ 583974 w 588737"/>
              <a:gd name="connsiteY37" fmla="*/ 330159 h 594655"/>
              <a:gd name="connsiteX38" fmla="*/ 588737 w 588737"/>
              <a:gd name="connsiteY38" fmla="*/ 338410 h 594655"/>
              <a:gd name="connsiteX39" fmla="*/ 588737 w 588737"/>
              <a:gd name="connsiteY39" fmla="*/ 502912 h 594655"/>
              <a:gd name="connsiteX40" fmla="*/ 583965 w 588737"/>
              <a:gd name="connsiteY40" fmla="*/ 511163 h 594655"/>
              <a:gd name="connsiteX41" fmla="*/ 560951 w 588737"/>
              <a:gd name="connsiteY41" fmla="*/ 524433 h 594655"/>
              <a:gd name="connsiteX42" fmla="*/ 441517 w 588737"/>
              <a:gd name="connsiteY42" fmla="*/ 593353 h 594655"/>
              <a:gd name="connsiteX43" fmla="*/ 436832 w 588737"/>
              <a:gd name="connsiteY43" fmla="*/ 594607 h 594655"/>
              <a:gd name="connsiteX44" fmla="*/ 436783 w 588737"/>
              <a:gd name="connsiteY44" fmla="*/ 594655 h 594655"/>
              <a:gd name="connsiteX45" fmla="*/ 436755 w 588737"/>
              <a:gd name="connsiteY45" fmla="*/ 594627 h 594655"/>
              <a:gd name="connsiteX46" fmla="*/ 431992 w 588737"/>
              <a:gd name="connsiteY46" fmla="*/ 593353 h 594655"/>
              <a:gd name="connsiteX47" fmla="*/ 294390 w 588737"/>
              <a:gd name="connsiteY47" fmla="*/ 513912 h 594655"/>
              <a:gd name="connsiteX48" fmla="*/ 156725 w 588737"/>
              <a:gd name="connsiteY48" fmla="*/ 593353 h 594655"/>
              <a:gd name="connsiteX49" fmla="*/ 151976 w 588737"/>
              <a:gd name="connsiteY49" fmla="*/ 594624 h 594655"/>
              <a:gd name="connsiteX50" fmla="*/ 151945 w 588737"/>
              <a:gd name="connsiteY50" fmla="*/ 594655 h 594655"/>
              <a:gd name="connsiteX51" fmla="*/ 151924 w 588737"/>
              <a:gd name="connsiteY51" fmla="*/ 594635 h 594655"/>
              <a:gd name="connsiteX52" fmla="*/ 151916 w 588737"/>
              <a:gd name="connsiteY52" fmla="*/ 594637 h 594655"/>
              <a:gd name="connsiteX53" fmla="*/ 147153 w 588737"/>
              <a:gd name="connsiteY53" fmla="*/ 593362 h 594655"/>
              <a:gd name="connsiteX54" fmla="*/ 4763 w 588737"/>
              <a:gd name="connsiteY54" fmla="*/ 511163 h 594655"/>
              <a:gd name="connsiteX55" fmla="*/ 0 w 588737"/>
              <a:gd name="connsiteY55" fmla="*/ 502912 h 594655"/>
              <a:gd name="connsiteX56" fmla="*/ 0 w 588737"/>
              <a:gd name="connsiteY56" fmla="*/ 502911 h 594655"/>
              <a:gd name="connsiteX57" fmla="*/ 0 w 588737"/>
              <a:gd name="connsiteY57" fmla="*/ 338447 h 594655"/>
              <a:gd name="connsiteX58" fmla="*/ 0 w 588737"/>
              <a:gd name="connsiteY58" fmla="*/ 338410 h 594655"/>
              <a:gd name="connsiteX59" fmla="*/ 4763 w 588737"/>
              <a:gd name="connsiteY59" fmla="*/ 330160 h 594655"/>
              <a:gd name="connsiteX60" fmla="*/ 4827 w 588737"/>
              <a:gd name="connsiteY60" fmla="*/ 330160 h 594655"/>
              <a:gd name="connsiteX61" fmla="*/ 142438 w 588737"/>
              <a:gd name="connsiteY61" fmla="*/ 250754 h 594655"/>
              <a:gd name="connsiteX62" fmla="*/ 142438 w 588737"/>
              <a:gd name="connsiteY62" fmla="*/ 91793 h 594655"/>
              <a:gd name="connsiteX63" fmla="*/ 147201 w 588737"/>
              <a:gd name="connsiteY63" fmla="*/ 83543 h 5946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588737" h="594655">
                <a:moveTo>
                  <a:pt x="303916" y="354958"/>
                </a:moveTo>
                <a:lnTo>
                  <a:pt x="303916" y="497414"/>
                </a:lnTo>
                <a:lnTo>
                  <a:pt x="427258" y="568624"/>
                </a:lnTo>
                <a:lnTo>
                  <a:pt x="427258" y="485815"/>
                </a:lnTo>
                <a:lnTo>
                  <a:pt x="427258" y="426228"/>
                </a:lnTo>
                <a:close/>
                <a:moveTo>
                  <a:pt x="284866" y="354950"/>
                </a:moveTo>
                <a:lnTo>
                  <a:pt x="161470" y="426223"/>
                </a:lnTo>
                <a:lnTo>
                  <a:pt x="161470" y="485815"/>
                </a:lnTo>
                <a:lnTo>
                  <a:pt x="161470" y="568621"/>
                </a:lnTo>
                <a:lnTo>
                  <a:pt x="284866" y="497414"/>
                </a:lnTo>
                <a:close/>
                <a:moveTo>
                  <a:pt x="436760" y="267254"/>
                </a:moveTo>
                <a:lnTo>
                  <a:pt x="349768" y="317477"/>
                </a:lnTo>
                <a:lnTo>
                  <a:pt x="313440" y="338452"/>
                </a:lnTo>
                <a:lnTo>
                  <a:pt x="436755" y="409718"/>
                </a:lnTo>
                <a:lnTo>
                  <a:pt x="504030" y="370856"/>
                </a:lnTo>
                <a:lnTo>
                  <a:pt x="560118" y="338437"/>
                </a:lnTo>
                <a:close/>
                <a:moveTo>
                  <a:pt x="151959" y="267254"/>
                </a:moveTo>
                <a:lnTo>
                  <a:pt x="28597" y="338434"/>
                </a:lnTo>
                <a:lnTo>
                  <a:pt x="99697" y="379528"/>
                </a:lnTo>
                <a:lnTo>
                  <a:pt x="151963" y="409718"/>
                </a:lnTo>
                <a:lnTo>
                  <a:pt x="275336" y="338450"/>
                </a:lnTo>
                <a:close/>
                <a:moveTo>
                  <a:pt x="427230" y="108295"/>
                </a:moveTo>
                <a:lnTo>
                  <a:pt x="303889" y="179500"/>
                </a:lnTo>
                <a:lnTo>
                  <a:pt x="303889" y="239133"/>
                </a:lnTo>
                <a:lnTo>
                  <a:pt x="303889" y="321964"/>
                </a:lnTo>
                <a:lnTo>
                  <a:pt x="427230" y="250755"/>
                </a:lnTo>
                <a:close/>
                <a:moveTo>
                  <a:pt x="161488" y="108288"/>
                </a:moveTo>
                <a:lnTo>
                  <a:pt x="161488" y="250754"/>
                </a:lnTo>
                <a:lnTo>
                  <a:pt x="284839" y="321937"/>
                </a:lnTo>
                <a:lnTo>
                  <a:pt x="284839" y="239133"/>
                </a:lnTo>
                <a:lnTo>
                  <a:pt x="284839" y="179470"/>
                </a:lnTo>
                <a:close/>
                <a:moveTo>
                  <a:pt x="289629" y="1269"/>
                </a:moveTo>
                <a:cubicBezTo>
                  <a:pt x="292568" y="-424"/>
                  <a:pt x="296214" y="-424"/>
                  <a:pt x="299154" y="1269"/>
                </a:cubicBezTo>
                <a:lnTo>
                  <a:pt x="441517" y="83543"/>
                </a:lnTo>
                <a:cubicBezTo>
                  <a:pt x="444466" y="85245"/>
                  <a:pt x="446280" y="88389"/>
                  <a:pt x="446280" y="91793"/>
                </a:cubicBezTo>
                <a:lnTo>
                  <a:pt x="446280" y="250754"/>
                </a:lnTo>
                <a:lnTo>
                  <a:pt x="583881" y="330159"/>
                </a:lnTo>
                <a:lnTo>
                  <a:pt x="583974" y="330159"/>
                </a:lnTo>
                <a:cubicBezTo>
                  <a:pt x="586923" y="331862"/>
                  <a:pt x="588737" y="335006"/>
                  <a:pt x="588737" y="338410"/>
                </a:cubicBezTo>
                <a:lnTo>
                  <a:pt x="588737" y="502912"/>
                </a:lnTo>
                <a:cubicBezTo>
                  <a:pt x="588737" y="506317"/>
                  <a:pt x="586923" y="509460"/>
                  <a:pt x="583965" y="511163"/>
                </a:cubicBezTo>
                <a:lnTo>
                  <a:pt x="560951" y="524433"/>
                </a:lnTo>
                <a:lnTo>
                  <a:pt x="441517" y="593353"/>
                </a:lnTo>
                <a:lnTo>
                  <a:pt x="436832" y="594607"/>
                </a:lnTo>
                <a:lnTo>
                  <a:pt x="436783" y="594655"/>
                </a:lnTo>
                <a:lnTo>
                  <a:pt x="436755" y="594627"/>
                </a:lnTo>
                <a:lnTo>
                  <a:pt x="431992" y="593353"/>
                </a:lnTo>
                <a:lnTo>
                  <a:pt x="294390" y="513912"/>
                </a:lnTo>
                <a:lnTo>
                  <a:pt x="156725" y="593353"/>
                </a:lnTo>
                <a:lnTo>
                  <a:pt x="151976" y="594624"/>
                </a:lnTo>
                <a:lnTo>
                  <a:pt x="151945" y="594655"/>
                </a:lnTo>
                <a:lnTo>
                  <a:pt x="151924" y="594635"/>
                </a:lnTo>
                <a:lnTo>
                  <a:pt x="151916" y="594637"/>
                </a:lnTo>
                <a:cubicBezTo>
                  <a:pt x="150270" y="594637"/>
                  <a:pt x="148623" y="594209"/>
                  <a:pt x="147153" y="593362"/>
                </a:cubicBezTo>
                <a:lnTo>
                  <a:pt x="4763" y="511163"/>
                </a:lnTo>
                <a:cubicBezTo>
                  <a:pt x="1814" y="509460"/>
                  <a:pt x="0" y="506317"/>
                  <a:pt x="0" y="502912"/>
                </a:cubicBezTo>
                <a:lnTo>
                  <a:pt x="0" y="502911"/>
                </a:lnTo>
                <a:lnTo>
                  <a:pt x="0" y="338447"/>
                </a:lnTo>
                <a:lnTo>
                  <a:pt x="0" y="338410"/>
                </a:lnTo>
                <a:cubicBezTo>
                  <a:pt x="0" y="335006"/>
                  <a:pt x="1814" y="331862"/>
                  <a:pt x="4763" y="330160"/>
                </a:cubicBezTo>
                <a:lnTo>
                  <a:pt x="4827" y="330160"/>
                </a:lnTo>
                <a:lnTo>
                  <a:pt x="142438" y="250754"/>
                </a:lnTo>
                <a:lnTo>
                  <a:pt x="142438" y="91793"/>
                </a:lnTo>
                <a:cubicBezTo>
                  <a:pt x="142438" y="88389"/>
                  <a:pt x="144252" y="85245"/>
                  <a:pt x="147201" y="83543"/>
                </a:cubicBezTo>
                <a:close/>
              </a:path>
            </a:pathLst>
          </a:custGeom>
          <a:solidFill>
            <a:schemeClr val="bg1">
              <a:alpha val="37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grpSp>
        <p:nvGrpSpPr>
          <p:cNvPr id="73" name="组合 72"/>
          <p:cNvGrpSpPr/>
          <p:nvPr/>
        </p:nvGrpSpPr>
        <p:grpSpPr>
          <a:xfrm>
            <a:off x="1248880" y="1947162"/>
            <a:ext cx="5869470" cy="2963359"/>
            <a:chOff x="1248880" y="1311022"/>
            <a:chExt cx="5869470" cy="2963359"/>
          </a:xfrm>
        </p:grpSpPr>
        <p:sp>
          <p:nvSpPr>
            <p:cNvPr id="74" name="文本框 73"/>
            <p:cNvSpPr txBox="1"/>
            <p:nvPr/>
          </p:nvSpPr>
          <p:spPr>
            <a:xfrm>
              <a:off x="1248880" y="1311022"/>
              <a:ext cx="3295015" cy="101536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CN" sz="6600" dirty="0">
                  <a:ln>
                    <a:solidFill>
                      <a:schemeClr val="bg1">
                        <a:alpha val="25000"/>
                      </a:schemeClr>
                    </a:solidFill>
                  </a:ln>
                  <a:noFill/>
                  <a:latin typeface="+mj-lt"/>
                  <a:ea typeface="+mj-ea"/>
                </a:rPr>
                <a:t>PART.03</a:t>
              </a:r>
              <a:endParaRPr lang="en-US" altLang="zh-CN" sz="6600" dirty="0">
                <a:ln>
                  <a:solidFill>
                    <a:schemeClr val="bg1">
                      <a:alpha val="25000"/>
                    </a:schemeClr>
                  </a:solidFill>
                </a:ln>
                <a:noFill/>
                <a:latin typeface="+mj-lt"/>
                <a:ea typeface="+mj-ea"/>
              </a:endParaRPr>
            </a:p>
          </p:txBody>
        </p:sp>
        <p:sp>
          <p:nvSpPr>
            <p:cNvPr id="75" name="文本框 74"/>
            <p:cNvSpPr txBox="1"/>
            <p:nvPr/>
          </p:nvSpPr>
          <p:spPr>
            <a:xfrm>
              <a:off x="1248880" y="1812486"/>
              <a:ext cx="5869470" cy="246189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zh-CN" altLang="en-US" sz="8000" dirty="0">
                  <a:solidFill>
                    <a:schemeClr val="accent2"/>
                  </a:solidFill>
                  <a:latin typeface="+mj-lt"/>
                  <a:ea typeface="+mj-ea"/>
                </a:rPr>
                <a:t>請在此處置入你的標題</a:t>
              </a:r>
              <a:endParaRPr lang="zh-CN" altLang="en-US" sz="8000" dirty="0">
                <a:solidFill>
                  <a:schemeClr val="accent2"/>
                </a:solidFill>
                <a:latin typeface="+mj-lt"/>
                <a:ea typeface="+mj-ea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矩形: 圆角 69"/>
          <p:cNvSpPr/>
          <p:nvPr/>
        </p:nvSpPr>
        <p:spPr>
          <a:xfrm>
            <a:off x="695794" y="2241550"/>
            <a:ext cx="10800881" cy="3077927"/>
          </a:xfrm>
          <a:prstGeom prst="roundRect">
            <a:avLst>
              <a:gd name="adj" fmla="val 3317"/>
            </a:avLst>
          </a:prstGeom>
          <a:solidFill>
            <a:srgbClr val="F3F3F3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1180215" y="520700"/>
            <a:ext cx="4064000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3200" dirty="0">
                <a:solidFill>
                  <a:schemeClr val="accent1"/>
                </a:solidFill>
                <a:latin typeface="+mj-ea"/>
                <a:ea typeface="+mj-ea"/>
              </a:rPr>
              <a:t>請在此處置入本頁標題</a:t>
            </a:r>
            <a:endParaRPr lang="zh-CN" altLang="en-US" sz="3200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695325" y="586240"/>
            <a:ext cx="361873" cy="361363"/>
            <a:chOff x="68734" y="372855"/>
            <a:chExt cx="535935" cy="535180"/>
          </a:xfrm>
        </p:grpSpPr>
        <p:sp>
          <p:nvSpPr>
            <p:cNvPr id="9" name="图形 7"/>
            <p:cNvSpPr/>
            <p:nvPr/>
          </p:nvSpPr>
          <p:spPr>
            <a:xfrm rot="20839156">
              <a:off x="149221" y="372855"/>
              <a:ext cx="408687" cy="297135"/>
            </a:xfrm>
            <a:custGeom>
              <a:avLst/>
              <a:gdLst>
                <a:gd name="connsiteX0" fmla="*/ 240759 w 408687"/>
                <a:gd name="connsiteY0" fmla="*/ 0 h 297135"/>
                <a:gd name="connsiteX1" fmla="*/ 408688 w 408687"/>
                <a:gd name="connsiteY1" fmla="*/ 229800 h 297135"/>
                <a:gd name="connsiteX2" fmla="*/ 167391 w 408687"/>
                <a:gd name="connsiteY2" fmla="*/ 297135 h 297135"/>
                <a:gd name="connsiteX3" fmla="*/ 0 w 408687"/>
                <a:gd name="connsiteY3" fmla="*/ 60008 h 29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8687" h="297135">
                  <a:moveTo>
                    <a:pt x="240759" y="0"/>
                  </a:moveTo>
                  <a:lnTo>
                    <a:pt x="408688" y="229800"/>
                  </a:lnTo>
                  <a:lnTo>
                    <a:pt x="167391" y="297135"/>
                  </a:lnTo>
                  <a:lnTo>
                    <a:pt x="0" y="60008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" name="图形 7"/>
            <p:cNvSpPr/>
            <p:nvPr/>
          </p:nvSpPr>
          <p:spPr>
            <a:xfrm rot="20839156">
              <a:off x="68734" y="468618"/>
              <a:ext cx="280996" cy="439417"/>
            </a:xfrm>
            <a:custGeom>
              <a:avLst/>
              <a:gdLst>
                <a:gd name="connsiteX0" fmla="*/ 113605 w 280996"/>
                <a:gd name="connsiteY0" fmla="*/ 0 h 439417"/>
                <a:gd name="connsiteX1" fmla="*/ 0 w 280996"/>
                <a:gd name="connsiteY1" fmla="*/ 208797 h 439417"/>
                <a:gd name="connsiteX2" fmla="*/ 168149 w 280996"/>
                <a:gd name="connsiteY2" fmla="*/ 439417 h 439417"/>
                <a:gd name="connsiteX3" fmla="*/ 280996 w 280996"/>
                <a:gd name="connsiteY3" fmla="*/ 237127 h 439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96" h="439417">
                  <a:moveTo>
                    <a:pt x="113605" y="0"/>
                  </a:moveTo>
                  <a:lnTo>
                    <a:pt x="0" y="208797"/>
                  </a:lnTo>
                  <a:lnTo>
                    <a:pt x="168149" y="439417"/>
                  </a:lnTo>
                  <a:lnTo>
                    <a:pt x="280996" y="237127"/>
                  </a:lnTo>
                  <a:close/>
                </a:path>
              </a:pathLst>
            </a:custGeom>
            <a:gradFill>
              <a:gsLst>
                <a:gs pos="75000">
                  <a:schemeClr val="accent1">
                    <a:lumMod val="75000"/>
                  </a:schemeClr>
                </a:gs>
                <a:gs pos="0">
                  <a:schemeClr val="accent1"/>
                </a:gs>
              </a:gsLst>
              <a:lin ang="0" scaled="0"/>
            </a:gradFill>
            <a:ln w="3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1" name="图形 7"/>
            <p:cNvSpPr/>
            <p:nvPr/>
          </p:nvSpPr>
          <p:spPr>
            <a:xfrm rot="20839156">
              <a:off x="250526" y="591397"/>
              <a:ext cx="354143" cy="269626"/>
            </a:xfrm>
            <a:custGeom>
              <a:avLst/>
              <a:gdLst>
                <a:gd name="connsiteX0" fmla="*/ 354143 w 354143"/>
                <a:gd name="connsiteY0" fmla="*/ 0 h 269626"/>
                <a:gd name="connsiteX1" fmla="*/ 238612 w 354143"/>
                <a:gd name="connsiteY1" fmla="*/ 206839 h 269626"/>
                <a:gd name="connsiteX2" fmla="*/ 0 w 354143"/>
                <a:gd name="connsiteY2" fmla="*/ 269626 h 269626"/>
                <a:gd name="connsiteX3" fmla="*/ 112847 w 354143"/>
                <a:gd name="connsiteY3" fmla="*/ 67335 h 26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4143" h="269626">
                  <a:moveTo>
                    <a:pt x="354143" y="0"/>
                  </a:moveTo>
                  <a:lnTo>
                    <a:pt x="238612" y="206839"/>
                  </a:lnTo>
                  <a:lnTo>
                    <a:pt x="0" y="269626"/>
                  </a:lnTo>
                  <a:lnTo>
                    <a:pt x="112847" y="67335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lumMod val="60000"/>
                    <a:lumOff val="40000"/>
                  </a:schemeClr>
                </a:gs>
                <a:gs pos="0">
                  <a:schemeClr val="accent1"/>
                </a:gs>
              </a:gsLst>
              <a:lin ang="0" scaled="0"/>
            </a:gradFill>
            <a:ln w="3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7791028" y="1019317"/>
            <a:ext cx="3005560" cy="4912082"/>
            <a:chOff x="8491117" y="1073151"/>
            <a:chExt cx="3005560" cy="4912082"/>
          </a:xfrm>
        </p:grpSpPr>
        <p:grpSp>
          <p:nvGrpSpPr>
            <p:cNvPr id="46" name="组合 45"/>
            <p:cNvGrpSpPr/>
            <p:nvPr/>
          </p:nvGrpSpPr>
          <p:grpSpPr>
            <a:xfrm>
              <a:off x="8491117" y="1073151"/>
              <a:ext cx="3005558" cy="4895849"/>
              <a:chOff x="1097271" y="1276351"/>
              <a:chExt cx="3005558" cy="4895849"/>
            </a:xfrm>
          </p:grpSpPr>
          <p:sp>
            <p:nvSpPr>
              <p:cNvPr id="48" name="矩形: 剪去单角 47"/>
              <p:cNvSpPr/>
              <p:nvPr/>
            </p:nvSpPr>
            <p:spPr>
              <a:xfrm>
                <a:off x="1097271" y="1933325"/>
                <a:ext cx="3005558" cy="1602965"/>
              </a:xfrm>
              <a:prstGeom prst="snip1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800100" dist="304800" sx="98000" sy="98000" algn="l" rotWithShape="0">
                  <a:schemeClr val="accent1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9" name="矩形 48"/>
              <p:cNvSpPr/>
              <p:nvPr/>
            </p:nvSpPr>
            <p:spPr>
              <a:xfrm>
                <a:off x="1097271" y="3523124"/>
                <a:ext cx="3005558" cy="2649076"/>
              </a:xfrm>
              <a:prstGeom prst="rect">
                <a:avLst/>
              </a:prstGeom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>
                <a:outerShdw blurRad="444500" dist="127000" dir="5400000" sx="99000" sy="99000" algn="tl" rotWithShape="0">
                  <a:schemeClr val="accent1">
                    <a:lumMod val="75000"/>
                    <a:alpha val="40000"/>
                  </a:schemeClr>
                </a:outerShdw>
                <a:reflection blurRad="355600" stA="33000" endPos="55500" dist="1016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50" name="文本框 49"/>
              <p:cNvSpPr txBox="1"/>
              <p:nvPr/>
            </p:nvSpPr>
            <p:spPr>
              <a:xfrm>
                <a:off x="1273664" y="2385215"/>
                <a:ext cx="1457616" cy="55372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2400" dirty="0">
                    <a:solidFill>
                      <a:schemeClr val="accent2"/>
                    </a:solidFill>
                    <a:latin typeface="+mj-ea"/>
                    <a:ea typeface="+mj-ea"/>
                  </a:rPr>
                  <a:t>人物名</a:t>
                </a:r>
                <a:endParaRPr lang="zh-CN" altLang="en-US" sz="2400" dirty="0">
                  <a:solidFill>
                    <a:schemeClr val="accent2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51" name="文本框 50"/>
              <p:cNvSpPr txBox="1"/>
              <p:nvPr/>
            </p:nvSpPr>
            <p:spPr>
              <a:xfrm>
                <a:off x="1251725" y="3677019"/>
                <a:ext cx="2635261" cy="8661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1400" dirty="0">
                    <a:solidFill>
                      <a:schemeClr val="bg1">
                        <a:lumMod val="75000"/>
                      </a:schemeClr>
                    </a:solidFill>
                  </a:rPr>
                  <a:t>在此輸入對人物的描述，或者通過複製您的文本後，在此框中選擇粘貼，並選擇保留文字。</a:t>
                </a:r>
                <a:endParaRPr lang="zh-CN" altLang="en-US" sz="1400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52" name="任意多边形: 形状 51"/>
              <p:cNvSpPr/>
              <p:nvPr/>
            </p:nvSpPr>
            <p:spPr>
              <a:xfrm flipH="1">
                <a:off x="2160073" y="1276351"/>
                <a:ext cx="1942756" cy="2246772"/>
              </a:xfrm>
              <a:custGeom>
                <a:avLst/>
                <a:gdLst>
                  <a:gd name="connsiteX0" fmla="*/ 980201 w 1942756"/>
                  <a:gd name="connsiteY0" fmla="*/ 1820 h 2246772"/>
                  <a:gd name="connsiteX1" fmla="*/ 949711 w 1942756"/>
                  <a:gd name="connsiteY1" fmla="*/ 2174 h 2246772"/>
                  <a:gd name="connsiteX2" fmla="*/ 895825 w 1942756"/>
                  <a:gd name="connsiteY2" fmla="*/ 33373 h 2246772"/>
                  <a:gd name="connsiteX3" fmla="*/ 839101 w 1942756"/>
                  <a:gd name="connsiteY3" fmla="*/ 22029 h 2246772"/>
                  <a:gd name="connsiteX4" fmla="*/ 765360 w 1942756"/>
                  <a:gd name="connsiteY4" fmla="*/ 53225 h 2246772"/>
                  <a:gd name="connsiteX5" fmla="*/ 745505 w 1942756"/>
                  <a:gd name="connsiteY5" fmla="*/ 22029 h 2246772"/>
                  <a:gd name="connsiteX6" fmla="*/ 626386 w 1942756"/>
                  <a:gd name="connsiteY6" fmla="*/ 75915 h 2246772"/>
                  <a:gd name="connsiteX7" fmla="*/ 654748 w 1942756"/>
                  <a:gd name="connsiteY7" fmla="*/ 56063 h 2246772"/>
                  <a:gd name="connsiteX8" fmla="*/ 495921 w 1942756"/>
                  <a:gd name="connsiteY8" fmla="*/ 183689 h 2246772"/>
                  <a:gd name="connsiteX9" fmla="*/ 490249 w 1942756"/>
                  <a:gd name="connsiteY9" fmla="*/ 169510 h 2246772"/>
                  <a:gd name="connsiteX10" fmla="*/ 447708 w 1942756"/>
                  <a:gd name="connsiteY10" fmla="*/ 362367 h 2246772"/>
                  <a:gd name="connsiteX11" fmla="*/ 444870 w 1942756"/>
                  <a:gd name="connsiteY11" fmla="*/ 663005 h 2246772"/>
                  <a:gd name="connsiteX12" fmla="*/ 396657 w 1942756"/>
                  <a:gd name="connsiteY12" fmla="*/ 648823 h 2246772"/>
                  <a:gd name="connsiteX13" fmla="*/ 385312 w 1942756"/>
                  <a:gd name="connsiteY13" fmla="*/ 711219 h 2246772"/>
                  <a:gd name="connsiteX14" fmla="*/ 436363 w 1942756"/>
                  <a:gd name="connsiteY14" fmla="*/ 912589 h 2246772"/>
                  <a:gd name="connsiteX15" fmla="*/ 493087 w 1942756"/>
                  <a:gd name="connsiteY15" fmla="*/ 938113 h 2246772"/>
                  <a:gd name="connsiteX16" fmla="*/ 532793 w 1942756"/>
                  <a:gd name="connsiteY16" fmla="*/ 1065743 h 2246772"/>
                  <a:gd name="connsiteX17" fmla="*/ 504432 w 1942756"/>
                  <a:gd name="connsiteY17" fmla="*/ 1102612 h 2246772"/>
                  <a:gd name="connsiteX18" fmla="*/ 478904 w 1942756"/>
                  <a:gd name="connsiteY18" fmla="*/ 1221732 h 2246772"/>
                  <a:gd name="connsiteX19" fmla="*/ 464725 w 1942756"/>
                  <a:gd name="connsiteY19" fmla="*/ 1255766 h 2246772"/>
                  <a:gd name="connsiteX20" fmla="*/ 425018 w 1942756"/>
                  <a:gd name="connsiteY20" fmla="*/ 1281293 h 2246772"/>
                  <a:gd name="connsiteX21" fmla="*/ 0 w 1942756"/>
                  <a:gd name="connsiteY21" fmla="*/ 1449367 h 2246772"/>
                  <a:gd name="connsiteX22" fmla="*/ 0 w 1942756"/>
                  <a:gd name="connsiteY22" fmla="*/ 2246772 h 2246772"/>
                  <a:gd name="connsiteX23" fmla="*/ 1942756 w 1942756"/>
                  <a:gd name="connsiteY23" fmla="*/ 2246772 h 2246772"/>
                  <a:gd name="connsiteX24" fmla="*/ 1894160 w 1942756"/>
                  <a:gd name="connsiteY24" fmla="*/ 1845691 h 2246772"/>
                  <a:gd name="connsiteX25" fmla="*/ 1871471 w 1942756"/>
                  <a:gd name="connsiteY25" fmla="*/ 1749261 h 2246772"/>
                  <a:gd name="connsiteX26" fmla="*/ 1780713 w 1942756"/>
                  <a:gd name="connsiteY26" fmla="*/ 1647159 h 2246772"/>
                  <a:gd name="connsiteX27" fmla="*/ 1604870 w 1942756"/>
                  <a:gd name="connsiteY27" fmla="*/ 1553566 h 2246772"/>
                  <a:gd name="connsiteX28" fmla="*/ 1582180 w 1942756"/>
                  <a:gd name="connsiteY28" fmla="*/ 1542221 h 2246772"/>
                  <a:gd name="connsiteX29" fmla="*/ 1258856 w 1942756"/>
                  <a:gd name="connsiteY29" fmla="*/ 1377723 h 2246772"/>
                  <a:gd name="connsiteX30" fmla="*/ 1247511 w 1942756"/>
                  <a:gd name="connsiteY30" fmla="*/ 1366378 h 2246772"/>
                  <a:gd name="connsiteX31" fmla="*/ 1239001 w 1942756"/>
                  <a:gd name="connsiteY31" fmla="*/ 1349361 h 2246772"/>
                  <a:gd name="connsiteX32" fmla="*/ 1202132 w 1942756"/>
                  <a:gd name="connsiteY32" fmla="*/ 1204714 h 2246772"/>
                  <a:gd name="connsiteX33" fmla="*/ 1128391 w 1942756"/>
                  <a:gd name="connsiteY33" fmla="*/ 1091267 h 2246772"/>
                  <a:gd name="connsiteX34" fmla="*/ 1153916 w 1942756"/>
                  <a:gd name="connsiteY34" fmla="*/ 940951 h 2246772"/>
                  <a:gd name="connsiteX35" fmla="*/ 1227656 w 1942756"/>
                  <a:gd name="connsiteY35" fmla="*/ 912589 h 2246772"/>
                  <a:gd name="connsiteX36" fmla="*/ 1258856 w 1942756"/>
                  <a:gd name="connsiteY36" fmla="*/ 836011 h 2246772"/>
                  <a:gd name="connsiteX37" fmla="*/ 1244673 w 1942756"/>
                  <a:gd name="connsiteY37" fmla="*/ 634644 h 2246772"/>
                  <a:gd name="connsiteX38" fmla="*/ 1199294 w 1942756"/>
                  <a:gd name="connsiteY38" fmla="*/ 651661 h 2246772"/>
                  <a:gd name="connsiteX39" fmla="*/ 1210639 w 1942756"/>
                  <a:gd name="connsiteY39" fmla="*/ 541048 h 2246772"/>
                  <a:gd name="connsiteX40" fmla="*/ 1207804 w 1942756"/>
                  <a:gd name="connsiteY40" fmla="*/ 430439 h 2246772"/>
                  <a:gd name="connsiteX41" fmla="*/ 1190787 w 1942756"/>
                  <a:gd name="connsiteY41" fmla="*/ 359533 h 2246772"/>
                  <a:gd name="connsiteX42" fmla="*/ 1176605 w 1942756"/>
                  <a:gd name="connsiteY42" fmla="*/ 285792 h 2246772"/>
                  <a:gd name="connsiteX43" fmla="*/ 1190787 w 1942756"/>
                  <a:gd name="connsiteY43" fmla="*/ 214889 h 2246772"/>
                  <a:gd name="connsiteX44" fmla="*/ 1139736 w 1942756"/>
                  <a:gd name="connsiteY44" fmla="*/ 175182 h 2246772"/>
                  <a:gd name="connsiteX45" fmla="*/ 1105702 w 1942756"/>
                  <a:gd name="connsiteY45" fmla="*/ 84425 h 2246772"/>
                  <a:gd name="connsiteX46" fmla="*/ 1097192 w 1942756"/>
                  <a:gd name="connsiteY46" fmla="*/ 67408 h 2246772"/>
                  <a:gd name="connsiteX47" fmla="*/ 1034796 w 1942756"/>
                  <a:gd name="connsiteY47" fmla="*/ 56063 h 2246772"/>
                  <a:gd name="connsiteX48" fmla="*/ 1006434 w 1942756"/>
                  <a:gd name="connsiteY48" fmla="*/ 16356 h 2246772"/>
                  <a:gd name="connsiteX49" fmla="*/ 980201 w 1942756"/>
                  <a:gd name="connsiteY49" fmla="*/ 1820 h 2246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1942756" h="2246772">
                    <a:moveTo>
                      <a:pt x="980201" y="1820"/>
                    </a:moveTo>
                    <a:cubicBezTo>
                      <a:pt x="970274" y="-662"/>
                      <a:pt x="959638" y="-662"/>
                      <a:pt x="949711" y="2174"/>
                    </a:cubicBezTo>
                    <a:cubicBezTo>
                      <a:pt x="929859" y="7846"/>
                      <a:pt x="912842" y="19191"/>
                      <a:pt x="895825" y="33373"/>
                    </a:cubicBezTo>
                    <a:cubicBezTo>
                      <a:pt x="884480" y="16356"/>
                      <a:pt x="856118" y="10684"/>
                      <a:pt x="839101" y="22029"/>
                    </a:cubicBezTo>
                    <a:cubicBezTo>
                      <a:pt x="810739" y="13519"/>
                      <a:pt x="779540" y="27701"/>
                      <a:pt x="765360" y="53225"/>
                    </a:cubicBezTo>
                    <a:cubicBezTo>
                      <a:pt x="756850" y="36208"/>
                      <a:pt x="751178" y="27701"/>
                      <a:pt x="745505" y="22029"/>
                    </a:cubicBezTo>
                    <a:cubicBezTo>
                      <a:pt x="708637" y="44718"/>
                      <a:pt x="668930" y="64570"/>
                      <a:pt x="626386" y="75915"/>
                    </a:cubicBezTo>
                    <a:cubicBezTo>
                      <a:pt x="634896" y="70242"/>
                      <a:pt x="643403" y="61735"/>
                      <a:pt x="654748" y="56063"/>
                    </a:cubicBezTo>
                    <a:cubicBezTo>
                      <a:pt x="583845" y="61735"/>
                      <a:pt x="535628" y="126966"/>
                      <a:pt x="495921" y="183689"/>
                    </a:cubicBezTo>
                    <a:cubicBezTo>
                      <a:pt x="493087" y="178017"/>
                      <a:pt x="490249" y="175182"/>
                      <a:pt x="490249" y="169510"/>
                    </a:cubicBezTo>
                    <a:cubicBezTo>
                      <a:pt x="456215" y="226234"/>
                      <a:pt x="450543" y="297137"/>
                      <a:pt x="447708" y="362367"/>
                    </a:cubicBezTo>
                    <a:cubicBezTo>
                      <a:pt x="444870" y="461635"/>
                      <a:pt x="444870" y="563738"/>
                      <a:pt x="444870" y="663005"/>
                    </a:cubicBezTo>
                    <a:cubicBezTo>
                      <a:pt x="447708" y="640316"/>
                      <a:pt x="413674" y="631806"/>
                      <a:pt x="396657" y="648823"/>
                    </a:cubicBezTo>
                    <a:cubicBezTo>
                      <a:pt x="382474" y="665840"/>
                      <a:pt x="382474" y="688530"/>
                      <a:pt x="385312" y="711219"/>
                    </a:cubicBezTo>
                    <a:cubicBezTo>
                      <a:pt x="390984" y="779287"/>
                      <a:pt x="399491" y="853028"/>
                      <a:pt x="436363" y="912589"/>
                    </a:cubicBezTo>
                    <a:cubicBezTo>
                      <a:pt x="447708" y="932441"/>
                      <a:pt x="473232" y="952296"/>
                      <a:pt x="493087" y="938113"/>
                    </a:cubicBezTo>
                    <a:cubicBezTo>
                      <a:pt x="501594" y="980658"/>
                      <a:pt x="512939" y="1026037"/>
                      <a:pt x="532793" y="1065743"/>
                    </a:cubicBezTo>
                    <a:cubicBezTo>
                      <a:pt x="521449" y="1077088"/>
                      <a:pt x="510104" y="1088433"/>
                      <a:pt x="504432" y="1102612"/>
                    </a:cubicBezTo>
                    <a:cubicBezTo>
                      <a:pt x="487414" y="1139484"/>
                      <a:pt x="487414" y="1182025"/>
                      <a:pt x="478904" y="1221732"/>
                    </a:cubicBezTo>
                    <a:cubicBezTo>
                      <a:pt x="476070" y="1233076"/>
                      <a:pt x="473232" y="1247259"/>
                      <a:pt x="464725" y="1255766"/>
                    </a:cubicBezTo>
                    <a:cubicBezTo>
                      <a:pt x="453380" y="1267110"/>
                      <a:pt x="439198" y="1275620"/>
                      <a:pt x="425018" y="1281293"/>
                    </a:cubicBezTo>
                    <a:lnTo>
                      <a:pt x="0" y="1449367"/>
                    </a:lnTo>
                    <a:lnTo>
                      <a:pt x="0" y="2246772"/>
                    </a:lnTo>
                    <a:lnTo>
                      <a:pt x="1942756" y="2246772"/>
                    </a:lnTo>
                    <a:lnTo>
                      <a:pt x="1894160" y="1845691"/>
                    </a:lnTo>
                    <a:cubicBezTo>
                      <a:pt x="1891323" y="1811657"/>
                      <a:pt x="1885650" y="1780461"/>
                      <a:pt x="1871471" y="1749261"/>
                    </a:cubicBezTo>
                    <a:cubicBezTo>
                      <a:pt x="1851616" y="1706720"/>
                      <a:pt x="1817582" y="1675521"/>
                      <a:pt x="1780713" y="1647159"/>
                    </a:cubicBezTo>
                    <a:cubicBezTo>
                      <a:pt x="1726824" y="1601780"/>
                      <a:pt x="1667266" y="1553566"/>
                      <a:pt x="1604870" y="1553566"/>
                    </a:cubicBezTo>
                    <a:cubicBezTo>
                      <a:pt x="1596360" y="1547894"/>
                      <a:pt x="1590687" y="1545056"/>
                      <a:pt x="1582180" y="1542221"/>
                    </a:cubicBezTo>
                    <a:cubicBezTo>
                      <a:pt x="1468733" y="1496843"/>
                      <a:pt x="1355286" y="1451464"/>
                      <a:pt x="1258856" y="1377723"/>
                    </a:cubicBezTo>
                    <a:cubicBezTo>
                      <a:pt x="1253183" y="1374885"/>
                      <a:pt x="1250346" y="1369213"/>
                      <a:pt x="1247511" y="1366378"/>
                    </a:cubicBezTo>
                    <a:cubicBezTo>
                      <a:pt x="1244673" y="1360706"/>
                      <a:pt x="1241839" y="1355033"/>
                      <a:pt x="1239001" y="1349361"/>
                    </a:cubicBezTo>
                    <a:cubicBezTo>
                      <a:pt x="1224822" y="1301145"/>
                      <a:pt x="1219149" y="1252931"/>
                      <a:pt x="1202132" y="1204714"/>
                    </a:cubicBezTo>
                    <a:cubicBezTo>
                      <a:pt x="1187950" y="1159336"/>
                      <a:pt x="1165260" y="1116794"/>
                      <a:pt x="1128391" y="1091267"/>
                    </a:cubicBezTo>
                    <a:cubicBezTo>
                      <a:pt x="1151081" y="1043054"/>
                      <a:pt x="1162426" y="992002"/>
                      <a:pt x="1153916" y="940951"/>
                    </a:cubicBezTo>
                    <a:cubicBezTo>
                      <a:pt x="1182277" y="946623"/>
                      <a:pt x="1210639" y="932441"/>
                      <a:pt x="1227656" y="912589"/>
                    </a:cubicBezTo>
                    <a:cubicBezTo>
                      <a:pt x="1244673" y="889900"/>
                      <a:pt x="1253183" y="864373"/>
                      <a:pt x="1258856" y="836011"/>
                    </a:cubicBezTo>
                    <a:cubicBezTo>
                      <a:pt x="1273035" y="767943"/>
                      <a:pt x="1278708" y="694202"/>
                      <a:pt x="1244673" y="634644"/>
                    </a:cubicBezTo>
                    <a:cubicBezTo>
                      <a:pt x="1230494" y="640316"/>
                      <a:pt x="1213477" y="645988"/>
                      <a:pt x="1199294" y="651661"/>
                    </a:cubicBezTo>
                    <a:cubicBezTo>
                      <a:pt x="1210639" y="648823"/>
                      <a:pt x="1207804" y="552393"/>
                      <a:pt x="1210639" y="541048"/>
                    </a:cubicBezTo>
                    <a:cubicBezTo>
                      <a:pt x="1210639" y="504179"/>
                      <a:pt x="1213477" y="464473"/>
                      <a:pt x="1207804" y="430439"/>
                    </a:cubicBezTo>
                    <a:cubicBezTo>
                      <a:pt x="1204967" y="404911"/>
                      <a:pt x="1193622" y="385060"/>
                      <a:pt x="1190787" y="359533"/>
                    </a:cubicBezTo>
                    <a:cubicBezTo>
                      <a:pt x="1190787" y="345353"/>
                      <a:pt x="1204967" y="282957"/>
                      <a:pt x="1176605" y="285792"/>
                    </a:cubicBezTo>
                    <a:cubicBezTo>
                      <a:pt x="1185115" y="263102"/>
                      <a:pt x="1193622" y="240413"/>
                      <a:pt x="1190787" y="214889"/>
                    </a:cubicBezTo>
                    <a:cubicBezTo>
                      <a:pt x="1185115" y="192199"/>
                      <a:pt x="1162426" y="169510"/>
                      <a:pt x="1139736" y="175182"/>
                    </a:cubicBezTo>
                    <a:cubicBezTo>
                      <a:pt x="1128391" y="143983"/>
                      <a:pt x="1117047" y="115621"/>
                      <a:pt x="1105702" y="84425"/>
                    </a:cubicBezTo>
                    <a:cubicBezTo>
                      <a:pt x="1102864" y="78752"/>
                      <a:pt x="1100030" y="73080"/>
                      <a:pt x="1097192" y="67408"/>
                    </a:cubicBezTo>
                    <a:cubicBezTo>
                      <a:pt x="1083012" y="53225"/>
                      <a:pt x="1054651" y="64570"/>
                      <a:pt x="1034796" y="56063"/>
                    </a:cubicBezTo>
                    <a:cubicBezTo>
                      <a:pt x="1020617" y="47553"/>
                      <a:pt x="1017779" y="27701"/>
                      <a:pt x="1006434" y="16356"/>
                    </a:cubicBezTo>
                    <a:cubicBezTo>
                      <a:pt x="999344" y="9265"/>
                      <a:pt x="990127" y="4301"/>
                      <a:pt x="980201" y="1820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685800" dist="304800" sx="98000" sy="98000" algn="l" rotWithShape="0">
                  <a:schemeClr val="accent1">
                    <a:lumMod val="75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53" name="矩形: 圆角 52"/>
              <p:cNvSpPr/>
              <p:nvPr/>
            </p:nvSpPr>
            <p:spPr>
              <a:xfrm>
                <a:off x="1251725" y="4909693"/>
                <a:ext cx="1330325" cy="311150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800100" dist="304800" sx="98000" sy="98000" algn="l" rotWithShape="0">
                  <a:schemeClr val="accent1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dirty="0"/>
                  <a:t>四字描述</a:t>
                </a:r>
                <a:endParaRPr lang="zh-CN" altLang="en-US" dirty="0"/>
              </a:p>
            </p:txBody>
          </p:sp>
          <p:sp>
            <p:nvSpPr>
              <p:cNvPr id="54" name="矩形: 圆角 53"/>
              <p:cNvSpPr/>
              <p:nvPr/>
            </p:nvSpPr>
            <p:spPr>
              <a:xfrm>
                <a:off x="2654041" y="4909693"/>
                <a:ext cx="1330325" cy="311150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800100" dist="304800" sx="98000" sy="98000" algn="l" rotWithShape="0">
                  <a:schemeClr val="accent1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dirty="0"/>
                  <a:t>四字描述</a:t>
                </a:r>
                <a:endParaRPr lang="zh-CN" altLang="en-US" dirty="0"/>
              </a:p>
            </p:txBody>
          </p:sp>
          <p:sp>
            <p:nvSpPr>
              <p:cNvPr id="55" name="矩形: 圆角 54"/>
              <p:cNvSpPr/>
              <p:nvPr/>
            </p:nvSpPr>
            <p:spPr>
              <a:xfrm>
                <a:off x="1251725" y="5287362"/>
                <a:ext cx="1330325" cy="311150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800100" dist="304800" sx="98000" sy="98000" algn="l" rotWithShape="0">
                  <a:schemeClr val="accent1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dirty="0"/>
                  <a:t>四字描述</a:t>
                </a:r>
                <a:endParaRPr lang="zh-CN" altLang="en-US" dirty="0"/>
              </a:p>
            </p:txBody>
          </p:sp>
          <p:sp>
            <p:nvSpPr>
              <p:cNvPr id="56" name="矩形: 圆角 55"/>
              <p:cNvSpPr/>
              <p:nvPr/>
            </p:nvSpPr>
            <p:spPr>
              <a:xfrm>
                <a:off x="2654041" y="5287362"/>
                <a:ext cx="1330325" cy="311150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800100" dist="304800" sx="98000" sy="98000" algn="l" rotWithShape="0">
                  <a:schemeClr val="accent1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dirty="0"/>
                  <a:t>四字描述</a:t>
                </a:r>
                <a:endParaRPr lang="zh-CN" altLang="en-US" dirty="0"/>
              </a:p>
            </p:txBody>
          </p:sp>
        </p:grpSp>
        <p:sp>
          <p:nvSpPr>
            <p:cNvPr id="47" name="任意多边形: 形状 46"/>
            <p:cNvSpPr/>
            <p:nvPr/>
          </p:nvSpPr>
          <p:spPr>
            <a:xfrm rot="5400000">
              <a:off x="10874045" y="5362602"/>
              <a:ext cx="534061" cy="711202"/>
            </a:xfrm>
            <a:custGeom>
              <a:avLst/>
              <a:gdLst>
                <a:gd name="connsiteX0" fmla="*/ 47770 w 710225"/>
                <a:gd name="connsiteY0" fmla="*/ 636203 h 945798"/>
                <a:gd name="connsiteX1" fmla="*/ 470970 w 710225"/>
                <a:gd name="connsiteY1" fmla="*/ 880551 h 945798"/>
                <a:gd name="connsiteX2" fmla="*/ 470971 w 710225"/>
                <a:gd name="connsiteY2" fmla="*/ 391856 h 945798"/>
                <a:gd name="connsiteX3" fmla="*/ 47770 w 710225"/>
                <a:gd name="connsiteY3" fmla="*/ 147533 h 945798"/>
                <a:gd name="connsiteX4" fmla="*/ 0 w 710225"/>
                <a:gd name="connsiteY4" fmla="*/ 649987 h 945798"/>
                <a:gd name="connsiteX5" fmla="*/ 0 w 710225"/>
                <a:gd name="connsiteY5" fmla="*/ 106160 h 945798"/>
                <a:gd name="connsiteX6" fmla="*/ 2104 w 710225"/>
                <a:gd name="connsiteY6" fmla="*/ 102515 h 945798"/>
                <a:gd name="connsiteX7" fmla="*/ 3196 w 710225"/>
                <a:gd name="connsiteY7" fmla="*/ 94217 h 945798"/>
                <a:gd name="connsiteX8" fmla="*/ 9838 w 710225"/>
                <a:gd name="connsiteY8" fmla="*/ 89117 h 945798"/>
                <a:gd name="connsiteX9" fmla="*/ 11943 w 710225"/>
                <a:gd name="connsiteY9" fmla="*/ 85471 h 945798"/>
                <a:gd name="connsiteX10" fmla="*/ 159978 w 710225"/>
                <a:gd name="connsiteY10" fmla="*/ 0 h 945798"/>
                <a:gd name="connsiteX11" fmla="*/ 255509 w 710225"/>
                <a:gd name="connsiteY11" fmla="*/ 0 h 945798"/>
                <a:gd name="connsiteX12" fmla="*/ 71654 w 710225"/>
                <a:gd name="connsiteY12" fmla="*/ 106154 h 945798"/>
                <a:gd name="connsiteX13" fmla="*/ 494856 w 710225"/>
                <a:gd name="connsiteY13" fmla="*/ 350478 h 945798"/>
                <a:gd name="connsiteX14" fmla="*/ 710225 w 710225"/>
                <a:gd name="connsiteY14" fmla="*/ 226142 h 945798"/>
                <a:gd name="connsiteX15" fmla="*/ 710225 w 710225"/>
                <a:gd name="connsiteY15" fmla="*/ 281310 h 945798"/>
                <a:gd name="connsiteX16" fmla="*/ 518741 w 710225"/>
                <a:gd name="connsiteY16" fmla="*/ 391857 h 945798"/>
                <a:gd name="connsiteX17" fmla="*/ 518741 w 710225"/>
                <a:gd name="connsiteY17" fmla="*/ 880552 h 945798"/>
                <a:gd name="connsiteX18" fmla="*/ 710225 w 710225"/>
                <a:gd name="connsiteY18" fmla="*/ 769993 h 945798"/>
                <a:gd name="connsiteX19" fmla="*/ 710225 w 710225"/>
                <a:gd name="connsiteY19" fmla="*/ 825150 h 945798"/>
                <a:gd name="connsiteX20" fmla="*/ 506799 w 710225"/>
                <a:gd name="connsiteY20" fmla="*/ 942602 h 945798"/>
                <a:gd name="connsiteX21" fmla="*/ 494857 w 710225"/>
                <a:gd name="connsiteY21" fmla="*/ 945798 h 945798"/>
                <a:gd name="connsiteX22" fmla="*/ 482914 w 710225"/>
                <a:gd name="connsiteY22" fmla="*/ 942602 h 945798"/>
                <a:gd name="connsiteX23" fmla="*/ 11943 w 710225"/>
                <a:gd name="connsiteY23" fmla="*/ 670676 h 945798"/>
                <a:gd name="connsiteX24" fmla="*/ 0 w 710225"/>
                <a:gd name="connsiteY24" fmla="*/ 649987 h 945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10225" h="945798">
                  <a:moveTo>
                    <a:pt x="47770" y="636203"/>
                  </a:moveTo>
                  <a:lnTo>
                    <a:pt x="470970" y="880551"/>
                  </a:lnTo>
                  <a:lnTo>
                    <a:pt x="470971" y="391856"/>
                  </a:lnTo>
                  <a:lnTo>
                    <a:pt x="47770" y="147533"/>
                  </a:lnTo>
                  <a:close/>
                  <a:moveTo>
                    <a:pt x="0" y="649987"/>
                  </a:moveTo>
                  <a:lnTo>
                    <a:pt x="0" y="106160"/>
                  </a:lnTo>
                  <a:lnTo>
                    <a:pt x="2104" y="102515"/>
                  </a:lnTo>
                  <a:lnTo>
                    <a:pt x="3196" y="94217"/>
                  </a:lnTo>
                  <a:lnTo>
                    <a:pt x="9838" y="89117"/>
                  </a:lnTo>
                  <a:lnTo>
                    <a:pt x="11943" y="85471"/>
                  </a:lnTo>
                  <a:lnTo>
                    <a:pt x="159978" y="0"/>
                  </a:lnTo>
                  <a:lnTo>
                    <a:pt x="255509" y="0"/>
                  </a:lnTo>
                  <a:lnTo>
                    <a:pt x="71654" y="106154"/>
                  </a:lnTo>
                  <a:lnTo>
                    <a:pt x="494856" y="350478"/>
                  </a:lnTo>
                  <a:lnTo>
                    <a:pt x="710225" y="226142"/>
                  </a:lnTo>
                  <a:lnTo>
                    <a:pt x="710225" y="281310"/>
                  </a:lnTo>
                  <a:lnTo>
                    <a:pt x="518741" y="391857"/>
                  </a:lnTo>
                  <a:lnTo>
                    <a:pt x="518741" y="880552"/>
                  </a:lnTo>
                  <a:lnTo>
                    <a:pt x="710225" y="769993"/>
                  </a:lnTo>
                  <a:lnTo>
                    <a:pt x="710225" y="825150"/>
                  </a:lnTo>
                  <a:lnTo>
                    <a:pt x="506799" y="942602"/>
                  </a:lnTo>
                  <a:cubicBezTo>
                    <a:pt x="503102" y="944726"/>
                    <a:pt x="498986" y="945798"/>
                    <a:pt x="494857" y="945798"/>
                  </a:cubicBezTo>
                  <a:cubicBezTo>
                    <a:pt x="490727" y="945798"/>
                    <a:pt x="486611" y="944726"/>
                    <a:pt x="482914" y="942602"/>
                  </a:cubicBezTo>
                  <a:lnTo>
                    <a:pt x="11943" y="670676"/>
                  </a:lnTo>
                  <a:cubicBezTo>
                    <a:pt x="4549" y="666407"/>
                    <a:pt x="0" y="658525"/>
                    <a:pt x="0" y="649987"/>
                  </a:cubicBezTo>
                  <a:close/>
                </a:path>
              </a:pathLst>
            </a:custGeom>
            <a:solidFill>
              <a:schemeClr val="accent2">
                <a:alpha val="18000"/>
              </a:schemeClr>
            </a:solidFill>
            <a:ln w="10658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/>
            </a:p>
          </p:txBody>
        </p:sp>
      </p:grpSp>
      <p:sp>
        <p:nvSpPr>
          <p:cNvPr id="80" name="文本框 79"/>
          <p:cNvSpPr txBox="1"/>
          <p:nvPr/>
        </p:nvSpPr>
        <p:spPr>
          <a:xfrm>
            <a:off x="1344669" y="3315146"/>
            <a:ext cx="5898070" cy="88582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400" dirty="0">
                <a:solidFill>
                  <a:schemeClr val="accent1"/>
                </a:solidFill>
                <a:latin typeface="+mj-ea"/>
                <a:ea typeface="+mj-ea"/>
              </a:rPr>
              <a:t>您的內容打在這裏，或者通過複製您的文本後，在此框中選擇粘貼，並選擇保留文字。</a:t>
            </a:r>
            <a:endParaRPr lang="zh-CN" altLang="en-US" sz="2400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grpSp>
        <p:nvGrpSpPr>
          <p:cNvPr id="81" name="组合 80"/>
          <p:cNvGrpSpPr/>
          <p:nvPr/>
        </p:nvGrpSpPr>
        <p:grpSpPr>
          <a:xfrm flipH="1" flipV="1">
            <a:off x="1177561" y="3197935"/>
            <a:ext cx="499106" cy="472017"/>
            <a:chOff x="8074397" y="1822109"/>
            <a:chExt cx="1032402" cy="995924"/>
          </a:xfrm>
        </p:grpSpPr>
        <p:sp>
          <p:nvSpPr>
            <p:cNvPr id="82" name="任意多边形: 形状 81"/>
            <p:cNvSpPr/>
            <p:nvPr/>
          </p:nvSpPr>
          <p:spPr>
            <a:xfrm>
              <a:off x="8074397" y="1822109"/>
              <a:ext cx="466952" cy="995924"/>
            </a:xfrm>
            <a:custGeom>
              <a:avLst/>
              <a:gdLst/>
              <a:ahLst/>
              <a:cxnLst/>
              <a:rect l="l" t="t" r="r" b="b"/>
              <a:pathLst>
                <a:path w="466953" h="995924">
                  <a:moveTo>
                    <a:pt x="51073" y="0"/>
                  </a:moveTo>
                  <a:lnTo>
                    <a:pt x="466953" y="0"/>
                  </a:lnTo>
                  <a:lnTo>
                    <a:pt x="466953" y="415881"/>
                  </a:lnTo>
                  <a:cubicBezTo>
                    <a:pt x="466953" y="542347"/>
                    <a:pt x="438377" y="654222"/>
                    <a:pt x="381224" y="751503"/>
                  </a:cubicBezTo>
                  <a:cubicBezTo>
                    <a:pt x="324070" y="848786"/>
                    <a:pt x="227396" y="930259"/>
                    <a:pt x="91202" y="995924"/>
                  </a:cubicBezTo>
                  <a:lnTo>
                    <a:pt x="0" y="828113"/>
                  </a:lnTo>
                  <a:cubicBezTo>
                    <a:pt x="99714" y="779472"/>
                    <a:pt x="171459" y="724143"/>
                    <a:pt x="215236" y="662126"/>
                  </a:cubicBezTo>
                  <a:cubicBezTo>
                    <a:pt x="259013" y="600109"/>
                    <a:pt x="280902" y="518027"/>
                    <a:pt x="280902" y="415881"/>
                  </a:cubicBezTo>
                  <a:lnTo>
                    <a:pt x="51073" y="415881"/>
                  </a:lnTo>
                  <a:lnTo>
                    <a:pt x="51073" y="0"/>
                  </a:lnTo>
                  <a:close/>
                </a:path>
              </a:pathLst>
            </a:custGeom>
            <a:solidFill>
              <a:schemeClr val="accent2">
                <a:alpha val="15000"/>
              </a:schemeClr>
            </a:solidFill>
            <a:ln w="10658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83" name="任意多边形: 形状 82"/>
            <p:cNvSpPr/>
            <p:nvPr/>
          </p:nvSpPr>
          <p:spPr>
            <a:xfrm>
              <a:off x="8636196" y="1822109"/>
              <a:ext cx="470603" cy="995924"/>
            </a:xfrm>
            <a:custGeom>
              <a:avLst/>
              <a:gdLst/>
              <a:ahLst/>
              <a:cxnLst/>
              <a:rect l="l" t="t" r="r" b="b"/>
              <a:pathLst>
                <a:path w="470602" h="995924">
                  <a:moveTo>
                    <a:pt x="51074" y="0"/>
                  </a:moveTo>
                  <a:lnTo>
                    <a:pt x="470602" y="0"/>
                  </a:lnTo>
                  <a:lnTo>
                    <a:pt x="470602" y="415881"/>
                  </a:lnTo>
                  <a:cubicBezTo>
                    <a:pt x="470602" y="542347"/>
                    <a:pt x="442025" y="654222"/>
                    <a:pt x="384872" y="751503"/>
                  </a:cubicBezTo>
                  <a:cubicBezTo>
                    <a:pt x="327719" y="848786"/>
                    <a:pt x="231045" y="930259"/>
                    <a:pt x="94850" y="995924"/>
                  </a:cubicBezTo>
                  <a:lnTo>
                    <a:pt x="0" y="828113"/>
                  </a:lnTo>
                  <a:cubicBezTo>
                    <a:pt x="102147" y="779472"/>
                    <a:pt x="175108" y="724143"/>
                    <a:pt x="218885" y="662126"/>
                  </a:cubicBezTo>
                  <a:cubicBezTo>
                    <a:pt x="262662" y="600109"/>
                    <a:pt x="284550" y="518027"/>
                    <a:pt x="284550" y="415881"/>
                  </a:cubicBezTo>
                  <a:lnTo>
                    <a:pt x="51074" y="415881"/>
                  </a:lnTo>
                  <a:lnTo>
                    <a:pt x="51074" y="0"/>
                  </a:lnTo>
                  <a:close/>
                </a:path>
              </a:pathLst>
            </a:custGeom>
            <a:solidFill>
              <a:schemeClr val="accent2">
                <a:alpha val="18000"/>
              </a:schemeClr>
            </a:solidFill>
            <a:ln w="10658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dirty="0"/>
            </a:p>
          </p:txBody>
        </p:sp>
      </p:grpSp>
      <p:grpSp>
        <p:nvGrpSpPr>
          <p:cNvPr id="97" name="组合 96"/>
          <p:cNvGrpSpPr/>
          <p:nvPr/>
        </p:nvGrpSpPr>
        <p:grpSpPr>
          <a:xfrm>
            <a:off x="1344669" y="4409037"/>
            <a:ext cx="5898070" cy="243622"/>
            <a:chOff x="1074264" y="4878132"/>
            <a:chExt cx="6152830" cy="243622"/>
          </a:xfrm>
        </p:grpSpPr>
        <p:cxnSp>
          <p:nvCxnSpPr>
            <p:cNvPr id="85" name="直接连接符 84"/>
            <p:cNvCxnSpPr/>
            <p:nvPr/>
          </p:nvCxnSpPr>
          <p:spPr>
            <a:xfrm>
              <a:off x="1074264" y="4878132"/>
              <a:ext cx="605058" cy="0"/>
            </a:xfrm>
            <a:prstGeom prst="line">
              <a:avLst/>
            </a:prstGeom>
            <a:ln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接连接符 86"/>
            <p:cNvCxnSpPr/>
            <p:nvPr/>
          </p:nvCxnSpPr>
          <p:spPr>
            <a:xfrm>
              <a:off x="1679322" y="4878132"/>
              <a:ext cx="0" cy="243622"/>
            </a:xfrm>
            <a:prstGeom prst="line">
              <a:avLst/>
            </a:prstGeom>
            <a:ln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接连接符 87"/>
            <p:cNvCxnSpPr/>
            <p:nvPr/>
          </p:nvCxnSpPr>
          <p:spPr>
            <a:xfrm>
              <a:off x="2031206" y="4878132"/>
              <a:ext cx="5195888" cy="0"/>
            </a:xfrm>
            <a:prstGeom prst="line">
              <a:avLst/>
            </a:prstGeom>
            <a:ln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直接连接符 89"/>
            <p:cNvCxnSpPr/>
            <p:nvPr/>
          </p:nvCxnSpPr>
          <p:spPr>
            <a:xfrm flipV="1">
              <a:off x="1679322" y="4878132"/>
              <a:ext cx="351882" cy="243622"/>
            </a:xfrm>
            <a:prstGeom prst="line">
              <a:avLst/>
            </a:prstGeom>
            <a:ln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1180215" y="520700"/>
            <a:ext cx="4064000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3200" dirty="0">
                <a:solidFill>
                  <a:schemeClr val="accent1"/>
                </a:solidFill>
                <a:latin typeface="+mj-ea"/>
                <a:ea typeface="+mj-ea"/>
              </a:rPr>
              <a:t>請在此處置入本頁標題</a:t>
            </a:r>
            <a:endParaRPr lang="zh-CN" altLang="en-US" sz="3200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695325" y="586240"/>
            <a:ext cx="361873" cy="361363"/>
            <a:chOff x="68734" y="372855"/>
            <a:chExt cx="535935" cy="535180"/>
          </a:xfrm>
        </p:grpSpPr>
        <p:sp>
          <p:nvSpPr>
            <p:cNvPr id="9" name="图形 7"/>
            <p:cNvSpPr/>
            <p:nvPr/>
          </p:nvSpPr>
          <p:spPr>
            <a:xfrm rot="20839156">
              <a:off x="149221" y="372855"/>
              <a:ext cx="408687" cy="297135"/>
            </a:xfrm>
            <a:custGeom>
              <a:avLst/>
              <a:gdLst>
                <a:gd name="connsiteX0" fmla="*/ 240759 w 408687"/>
                <a:gd name="connsiteY0" fmla="*/ 0 h 297135"/>
                <a:gd name="connsiteX1" fmla="*/ 408688 w 408687"/>
                <a:gd name="connsiteY1" fmla="*/ 229800 h 297135"/>
                <a:gd name="connsiteX2" fmla="*/ 167391 w 408687"/>
                <a:gd name="connsiteY2" fmla="*/ 297135 h 297135"/>
                <a:gd name="connsiteX3" fmla="*/ 0 w 408687"/>
                <a:gd name="connsiteY3" fmla="*/ 60008 h 29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8687" h="297135">
                  <a:moveTo>
                    <a:pt x="240759" y="0"/>
                  </a:moveTo>
                  <a:lnTo>
                    <a:pt x="408688" y="229800"/>
                  </a:lnTo>
                  <a:lnTo>
                    <a:pt x="167391" y="297135"/>
                  </a:lnTo>
                  <a:lnTo>
                    <a:pt x="0" y="60008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" name="图形 7"/>
            <p:cNvSpPr/>
            <p:nvPr/>
          </p:nvSpPr>
          <p:spPr>
            <a:xfrm rot="20839156">
              <a:off x="68734" y="468618"/>
              <a:ext cx="280996" cy="439417"/>
            </a:xfrm>
            <a:custGeom>
              <a:avLst/>
              <a:gdLst>
                <a:gd name="connsiteX0" fmla="*/ 113605 w 280996"/>
                <a:gd name="connsiteY0" fmla="*/ 0 h 439417"/>
                <a:gd name="connsiteX1" fmla="*/ 0 w 280996"/>
                <a:gd name="connsiteY1" fmla="*/ 208797 h 439417"/>
                <a:gd name="connsiteX2" fmla="*/ 168149 w 280996"/>
                <a:gd name="connsiteY2" fmla="*/ 439417 h 439417"/>
                <a:gd name="connsiteX3" fmla="*/ 280996 w 280996"/>
                <a:gd name="connsiteY3" fmla="*/ 237127 h 439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96" h="439417">
                  <a:moveTo>
                    <a:pt x="113605" y="0"/>
                  </a:moveTo>
                  <a:lnTo>
                    <a:pt x="0" y="208797"/>
                  </a:lnTo>
                  <a:lnTo>
                    <a:pt x="168149" y="439417"/>
                  </a:lnTo>
                  <a:lnTo>
                    <a:pt x="280996" y="237127"/>
                  </a:lnTo>
                  <a:close/>
                </a:path>
              </a:pathLst>
            </a:custGeom>
            <a:gradFill>
              <a:gsLst>
                <a:gs pos="75000">
                  <a:schemeClr val="accent1">
                    <a:lumMod val="75000"/>
                  </a:schemeClr>
                </a:gs>
                <a:gs pos="0">
                  <a:schemeClr val="accent1"/>
                </a:gs>
              </a:gsLst>
              <a:lin ang="0" scaled="0"/>
            </a:gradFill>
            <a:ln w="3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1" name="图形 7"/>
            <p:cNvSpPr/>
            <p:nvPr/>
          </p:nvSpPr>
          <p:spPr>
            <a:xfrm rot="20839156">
              <a:off x="250526" y="591397"/>
              <a:ext cx="354143" cy="269626"/>
            </a:xfrm>
            <a:custGeom>
              <a:avLst/>
              <a:gdLst>
                <a:gd name="connsiteX0" fmla="*/ 354143 w 354143"/>
                <a:gd name="connsiteY0" fmla="*/ 0 h 269626"/>
                <a:gd name="connsiteX1" fmla="*/ 238612 w 354143"/>
                <a:gd name="connsiteY1" fmla="*/ 206839 h 269626"/>
                <a:gd name="connsiteX2" fmla="*/ 0 w 354143"/>
                <a:gd name="connsiteY2" fmla="*/ 269626 h 269626"/>
                <a:gd name="connsiteX3" fmla="*/ 112847 w 354143"/>
                <a:gd name="connsiteY3" fmla="*/ 67335 h 26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4143" h="269626">
                  <a:moveTo>
                    <a:pt x="354143" y="0"/>
                  </a:moveTo>
                  <a:lnTo>
                    <a:pt x="238612" y="206839"/>
                  </a:lnTo>
                  <a:lnTo>
                    <a:pt x="0" y="269626"/>
                  </a:lnTo>
                  <a:lnTo>
                    <a:pt x="112847" y="67335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lumMod val="60000"/>
                    <a:lumOff val="40000"/>
                  </a:schemeClr>
                </a:gs>
                <a:gs pos="0">
                  <a:schemeClr val="accent1"/>
                </a:gs>
              </a:gsLst>
              <a:lin ang="0" scaled="0"/>
            </a:gradFill>
            <a:ln w="3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61" name="组合 60"/>
          <p:cNvGrpSpPr/>
          <p:nvPr/>
        </p:nvGrpSpPr>
        <p:grpSpPr>
          <a:xfrm>
            <a:off x="695325" y="1323623"/>
            <a:ext cx="3277173" cy="4210755"/>
            <a:chOff x="695325" y="1323623"/>
            <a:chExt cx="3277173" cy="4210755"/>
          </a:xfrm>
        </p:grpSpPr>
        <p:sp>
          <p:nvSpPr>
            <p:cNvPr id="38" name="矩形 37"/>
            <p:cNvSpPr/>
            <p:nvPr/>
          </p:nvSpPr>
          <p:spPr>
            <a:xfrm>
              <a:off x="788810" y="1414463"/>
              <a:ext cx="3092848" cy="40290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39" name="矩形 38"/>
            <p:cNvSpPr/>
            <p:nvPr/>
          </p:nvSpPr>
          <p:spPr>
            <a:xfrm>
              <a:off x="3790818" y="1323623"/>
              <a:ext cx="181680" cy="18168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0" name="矩形 39"/>
            <p:cNvSpPr/>
            <p:nvPr/>
          </p:nvSpPr>
          <p:spPr>
            <a:xfrm>
              <a:off x="695325" y="1323623"/>
              <a:ext cx="181680" cy="18168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1" name="矩形 40"/>
            <p:cNvSpPr/>
            <p:nvPr/>
          </p:nvSpPr>
          <p:spPr>
            <a:xfrm>
              <a:off x="3790818" y="5352698"/>
              <a:ext cx="181680" cy="18168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2" name="矩形 41"/>
            <p:cNvSpPr/>
            <p:nvPr/>
          </p:nvSpPr>
          <p:spPr>
            <a:xfrm>
              <a:off x="695325" y="5352698"/>
              <a:ext cx="181680" cy="18168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60" name="组合 59"/>
          <p:cNvGrpSpPr/>
          <p:nvPr/>
        </p:nvGrpSpPr>
        <p:grpSpPr>
          <a:xfrm>
            <a:off x="4502424" y="1759899"/>
            <a:ext cx="6994251" cy="3504077"/>
            <a:chOff x="4541953" y="1505303"/>
            <a:chExt cx="6994251" cy="3504077"/>
          </a:xfrm>
        </p:grpSpPr>
        <p:pic>
          <p:nvPicPr>
            <p:cNvPr id="54" name="图片 53" descr="许多高楼大厦的城市&#10;&#10;描述已自动生成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767"/>
            <a:stretch>
              <a:fillRect/>
            </a:stretch>
          </p:blipFill>
          <p:spPr>
            <a:xfrm>
              <a:off x="4541953" y="1505303"/>
              <a:ext cx="6954722" cy="3255997"/>
            </a:xfrm>
            <a:custGeom>
              <a:avLst/>
              <a:gdLst>
                <a:gd name="connsiteX0" fmla="*/ 0 w 6482715"/>
                <a:gd name="connsiteY0" fmla="*/ 0 h 3035017"/>
                <a:gd name="connsiteX1" fmla="*/ 6482715 w 6482715"/>
                <a:gd name="connsiteY1" fmla="*/ 0 h 3035017"/>
                <a:gd name="connsiteX2" fmla="*/ 6482715 w 6482715"/>
                <a:gd name="connsiteY2" fmla="*/ 3035017 h 3035017"/>
                <a:gd name="connsiteX3" fmla="*/ 0 w 6482715"/>
                <a:gd name="connsiteY3" fmla="*/ 3035017 h 3035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82715" h="3035017">
                  <a:moveTo>
                    <a:pt x="0" y="0"/>
                  </a:moveTo>
                  <a:lnTo>
                    <a:pt x="6482715" y="0"/>
                  </a:lnTo>
                  <a:lnTo>
                    <a:pt x="6482715" y="3035017"/>
                  </a:lnTo>
                  <a:lnTo>
                    <a:pt x="0" y="3035017"/>
                  </a:lnTo>
                  <a:close/>
                </a:path>
              </a:pathLst>
            </a:custGeom>
            <a:ln w="38100">
              <a:solidFill>
                <a:schemeClr val="accent1"/>
              </a:solidFill>
            </a:ln>
          </p:spPr>
        </p:pic>
        <p:sp>
          <p:nvSpPr>
            <p:cNvPr id="55" name="矩形 54"/>
            <p:cNvSpPr/>
            <p:nvPr/>
          </p:nvSpPr>
          <p:spPr>
            <a:xfrm>
              <a:off x="7021116" y="4603853"/>
              <a:ext cx="4515088" cy="4055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" name="文本框 58"/>
            <p:cNvSpPr txBox="1"/>
            <p:nvPr/>
          </p:nvSpPr>
          <p:spPr>
            <a:xfrm>
              <a:off x="7021117" y="4652727"/>
              <a:ext cx="4382074" cy="3073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zh-CN" altLang="en-US" sz="2000" spc="300" dirty="0">
                  <a:solidFill>
                    <a:schemeClr val="bg1"/>
                  </a:solidFill>
                  <a:latin typeface="+mj-ea"/>
                  <a:ea typeface="+mj-ea"/>
                </a:rPr>
                <a:t>輸入圖片的簡單描述</a:t>
              </a:r>
              <a:endParaRPr lang="zh-CN" altLang="en-US" sz="2000" spc="3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1062787" y="2004126"/>
            <a:ext cx="2542248" cy="1353820"/>
            <a:chOff x="1039385" y="1655393"/>
            <a:chExt cx="2542248" cy="1353820"/>
          </a:xfrm>
        </p:grpSpPr>
        <p:sp>
          <p:nvSpPr>
            <p:cNvPr id="62" name="图形"/>
            <p:cNvSpPr/>
            <p:nvPr/>
          </p:nvSpPr>
          <p:spPr>
            <a:xfrm flipH="1">
              <a:off x="1039385" y="1675245"/>
              <a:ext cx="169308" cy="169308"/>
            </a:xfrm>
            <a:prstGeom prst="ellipse">
              <a:avLst/>
            </a:prstGeom>
            <a:gradFill flip="none" rotWithShape="1">
              <a:gsLst>
                <a:gs pos="7000">
                  <a:schemeClr val="accent2"/>
                </a:gs>
                <a:gs pos="100000">
                  <a:schemeClr val="accent2">
                    <a:lumMod val="63000"/>
                    <a:lumOff val="37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622300" sx="101000" sy="101000" algn="c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noProof="1"/>
            </a:p>
          </p:txBody>
        </p:sp>
        <p:sp>
          <p:nvSpPr>
            <p:cNvPr id="63" name="文本框 62"/>
            <p:cNvSpPr txBox="1"/>
            <p:nvPr/>
          </p:nvSpPr>
          <p:spPr>
            <a:xfrm>
              <a:off x="1074264" y="1655393"/>
              <a:ext cx="2507369" cy="135382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zh-CN" altLang="en-US" sz="4400" dirty="0">
                  <a:solidFill>
                    <a:schemeClr val="accent1"/>
                  </a:solidFill>
                  <a:latin typeface="+mj-ea"/>
                  <a:ea typeface="+mj-ea"/>
                </a:rPr>
                <a:t>輸入內容主標題</a:t>
              </a:r>
              <a:endParaRPr lang="zh-CN" altLang="en-US" sz="4400" dirty="0">
                <a:solidFill>
                  <a:schemeClr val="accent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4" name="文本框 63"/>
          <p:cNvSpPr txBox="1"/>
          <p:nvPr/>
        </p:nvSpPr>
        <p:spPr>
          <a:xfrm>
            <a:off x="1062787" y="3540373"/>
            <a:ext cx="2438400" cy="13271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20000"/>
              </a:lnSpc>
              <a:defRPr/>
            </a:pPr>
            <a:r>
              <a:rPr lang="zh-CN" altLang="en-US" sz="1200" dirty="0">
                <a:solidFill>
                  <a:schemeClr val="bg1">
                    <a:lumMod val="75000"/>
                  </a:schemeClr>
                </a:solidFill>
                <a:latin typeface="+mn-ea"/>
                <a:sym typeface="+mn-ea"/>
              </a:rPr>
              <a:t>您的內容打在這裏，或者通過複製您的文本後，在此框中選擇粘貼，並選擇保留文字。</a:t>
            </a:r>
            <a:endParaRPr lang="en-US" altLang="zh-CN" sz="1400" dirty="0">
              <a:solidFill>
                <a:schemeClr val="bg1">
                  <a:lumMod val="75000"/>
                </a:schemeClr>
              </a:solidFill>
              <a:latin typeface="+mn-ea"/>
              <a:sym typeface="+mn-ea"/>
            </a:endParaRPr>
          </a:p>
          <a:p>
            <a:pPr algn="just">
              <a:lnSpc>
                <a:spcPct val="120000"/>
              </a:lnSpc>
              <a:defRPr/>
            </a:pPr>
            <a:r>
              <a:rPr lang="zh-CN" altLang="en-US" sz="1200" dirty="0">
                <a:solidFill>
                  <a:schemeClr val="bg1">
                    <a:lumMod val="75000"/>
                  </a:schemeClr>
                </a:solidFill>
                <a:latin typeface="+mn-ea"/>
                <a:sym typeface="+mn-ea"/>
              </a:rPr>
              <a:t>您的內容打在這裏，或者通過複製您的文本後，在此框中選擇粘貼，並選擇保留文字。</a:t>
            </a:r>
            <a:endParaRPr lang="zh-CN" altLang="en-US" sz="1200" dirty="0">
              <a:solidFill>
                <a:schemeClr val="bg1">
                  <a:lumMod val="75000"/>
                </a:schemeClr>
              </a:solidFill>
              <a:latin typeface="+mn-ea"/>
              <a:sym typeface="+mn-ea"/>
            </a:endParaRPr>
          </a:p>
        </p:txBody>
      </p:sp>
      <p:grpSp>
        <p:nvGrpSpPr>
          <p:cNvPr id="65" name="组合 64"/>
          <p:cNvGrpSpPr/>
          <p:nvPr/>
        </p:nvGrpSpPr>
        <p:grpSpPr>
          <a:xfrm>
            <a:off x="1062787" y="3408642"/>
            <a:ext cx="2046469" cy="45719"/>
            <a:chOff x="5612740" y="3447598"/>
            <a:chExt cx="2046469" cy="45719"/>
          </a:xfrm>
        </p:grpSpPr>
        <p:cxnSp>
          <p:nvCxnSpPr>
            <p:cNvPr id="66" name="直接连接符 65"/>
            <p:cNvCxnSpPr/>
            <p:nvPr/>
          </p:nvCxnSpPr>
          <p:spPr>
            <a:xfrm>
              <a:off x="5801724" y="3488314"/>
              <a:ext cx="1857485" cy="0"/>
            </a:xfrm>
            <a:prstGeom prst="line">
              <a:avLst/>
            </a:prstGeom>
            <a:ln>
              <a:gradFill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矩形 66"/>
            <p:cNvSpPr/>
            <p:nvPr/>
          </p:nvSpPr>
          <p:spPr>
            <a:xfrm>
              <a:off x="5612740" y="3447598"/>
              <a:ext cx="497114" cy="4571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accent1"/>
                </a:solidFill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1180215" y="520700"/>
            <a:ext cx="4064000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3200" dirty="0">
                <a:solidFill>
                  <a:schemeClr val="accent1"/>
                </a:solidFill>
                <a:latin typeface="+mj-ea"/>
                <a:ea typeface="+mj-ea"/>
              </a:rPr>
              <a:t>請在此處置入本頁標題</a:t>
            </a:r>
            <a:endParaRPr lang="zh-CN" altLang="en-US" sz="3200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695325" y="586240"/>
            <a:ext cx="361873" cy="361363"/>
            <a:chOff x="68734" y="372855"/>
            <a:chExt cx="535935" cy="535180"/>
          </a:xfrm>
        </p:grpSpPr>
        <p:sp>
          <p:nvSpPr>
            <p:cNvPr id="9" name="图形 7"/>
            <p:cNvSpPr/>
            <p:nvPr/>
          </p:nvSpPr>
          <p:spPr>
            <a:xfrm rot="20839156">
              <a:off x="149221" y="372855"/>
              <a:ext cx="408687" cy="297135"/>
            </a:xfrm>
            <a:custGeom>
              <a:avLst/>
              <a:gdLst>
                <a:gd name="connsiteX0" fmla="*/ 240759 w 408687"/>
                <a:gd name="connsiteY0" fmla="*/ 0 h 297135"/>
                <a:gd name="connsiteX1" fmla="*/ 408688 w 408687"/>
                <a:gd name="connsiteY1" fmla="*/ 229800 h 297135"/>
                <a:gd name="connsiteX2" fmla="*/ 167391 w 408687"/>
                <a:gd name="connsiteY2" fmla="*/ 297135 h 297135"/>
                <a:gd name="connsiteX3" fmla="*/ 0 w 408687"/>
                <a:gd name="connsiteY3" fmla="*/ 60008 h 29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8687" h="297135">
                  <a:moveTo>
                    <a:pt x="240759" y="0"/>
                  </a:moveTo>
                  <a:lnTo>
                    <a:pt x="408688" y="229800"/>
                  </a:lnTo>
                  <a:lnTo>
                    <a:pt x="167391" y="297135"/>
                  </a:lnTo>
                  <a:lnTo>
                    <a:pt x="0" y="60008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" name="图形 7"/>
            <p:cNvSpPr/>
            <p:nvPr/>
          </p:nvSpPr>
          <p:spPr>
            <a:xfrm rot="20839156">
              <a:off x="68734" y="468618"/>
              <a:ext cx="280996" cy="439417"/>
            </a:xfrm>
            <a:custGeom>
              <a:avLst/>
              <a:gdLst>
                <a:gd name="connsiteX0" fmla="*/ 113605 w 280996"/>
                <a:gd name="connsiteY0" fmla="*/ 0 h 439417"/>
                <a:gd name="connsiteX1" fmla="*/ 0 w 280996"/>
                <a:gd name="connsiteY1" fmla="*/ 208797 h 439417"/>
                <a:gd name="connsiteX2" fmla="*/ 168149 w 280996"/>
                <a:gd name="connsiteY2" fmla="*/ 439417 h 439417"/>
                <a:gd name="connsiteX3" fmla="*/ 280996 w 280996"/>
                <a:gd name="connsiteY3" fmla="*/ 237127 h 439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96" h="439417">
                  <a:moveTo>
                    <a:pt x="113605" y="0"/>
                  </a:moveTo>
                  <a:lnTo>
                    <a:pt x="0" y="208797"/>
                  </a:lnTo>
                  <a:lnTo>
                    <a:pt x="168149" y="439417"/>
                  </a:lnTo>
                  <a:lnTo>
                    <a:pt x="280996" y="237127"/>
                  </a:lnTo>
                  <a:close/>
                </a:path>
              </a:pathLst>
            </a:custGeom>
            <a:gradFill>
              <a:gsLst>
                <a:gs pos="75000">
                  <a:schemeClr val="accent1">
                    <a:lumMod val="75000"/>
                  </a:schemeClr>
                </a:gs>
                <a:gs pos="0">
                  <a:schemeClr val="accent1"/>
                </a:gs>
              </a:gsLst>
              <a:lin ang="0" scaled="0"/>
            </a:gradFill>
            <a:ln w="3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1" name="图形 7"/>
            <p:cNvSpPr/>
            <p:nvPr/>
          </p:nvSpPr>
          <p:spPr>
            <a:xfrm rot="20839156">
              <a:off x="250526" y="591397"/>
              <a:ext cx="354143" cy="269626"/>
            </a:xfrm>
            <a:custGeom>
              <a:avLst/>
              <a:gdLst>
                <a:gd name="connsiteX0" fmla="*/ 354143 w 354143"/>
                <a:gd name="connsiteY0" fmla="*/ 0 h 269626"/>
                <a:gd name="connsiteX1" fmla="*/ 238612 w 354143"/>
                <a:gd name="connsiteY1" fmla="*/ 206839 h 269626"/>
                <a:gd name="connsiteX2" fmla="*/ 0 w 354143"/>
                <a:gd name="connsiteY2" fmla="*/ 269626 h 269626"/>
                <a:gd name="connsiteX3" fmla="*/ 112847 w 354143"/>
                <a:gd name="connsiteY3" fmla="*/ 67335 h 26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4143" h="269626">
                  <a:moveTo>
                    <a:pt x="354143" y="0"/>
                  </a:moveTo>
                  <a:lnTo>
                    <a:pt x="238612" y="206839"/>
                  </a:lnTo>
                  <a:lnTo>
                    <a:pt x="0" y="269626"/>
                  </a:lnTo>
                  <a:lnTo>
                    <a:pt x="112847" y="67335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lumMod val="60000"/>
                    <a:lumOff val="40000"/>
                  </a:schemeClr>
                </a:gs>
                <a:gs pos="0">
                  <a:schemeClr val="accent1"/>
                </a:gs>
              </a:gsLst>
              <a:lin ang="0" scaled="0"/>
            </a:gradFill>
            <a:ln w="3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13" name="矩形: 圆角 12"/>
          <p:cNvSpPr/>
          <p:nvPr/>
        </p:nvSpPr>
        <p:spPr>
          <a:xfrm>
            <a:off x="9173367" y="2692945"/>
            <a:ext cx="1905000" cy="3040380"/>
          </a:xfrm>
          <a:prstGeom prst="roundRect">
            <a:avLst>
              <a:gd name="adj" fmla="val 0"/>
            </a:avLst>
          </a:prstGeom>
          <a:solidFill>
            <a:srgbClr val="F3F3F3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: 圆角 14"/>
          <p:cNvSpPr/>
          <p:nvPr/>
        </p:nvSpPr>
        <p:spPr>
          <a:xfrm>
            <a:off x="7148363" y="2692945"/>
            <a:ext cx="1905000" cy="3040380"/>
          </a:xfrm>
          <a:prstGeom prst="roundRect">
            <a:avLst>
              <a:gd name="adj" fmla="val 0"/>
            </a:avLst>
          </a:prstGeom>
          <a:solidFill>
            <a:srgbClr val="F3F3F3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: 圆角 16"/>
          <p:cNvSpPr/>
          <p:nvPr/>
        </p:nvSpPr>
        <p:spPr>
          <a:xfrm>
            <a:off x="5126123" y="2692945"/>
            <a:ext cx="1905000" cy="3040380"/>
          </a:xfrm>
          <a:prstGeom prst="roundRect">
            <a:avLst>
              <a:gd name="adj" fmla="val 0"/>
            </a:avLst>
          </a:prstGeom>
          <a:solidFill>
            <a:srgbClr val="F3F3F3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: 圆角 18"/>
          <p:cNvSpPr/>
          <p:nvPr/>
        </p:nvSpPr>
        <p:spPr>
          <a:xfrm>
            <a:off x="3103883" y="2692945"/>
            <a:ext cx="1905000" cy="3040380"/>
          </a:xfrm>
          <a:prstGeom prst="roundRect">
            <a:avLst>
              <a:gd name="adj" fmla="val 0"/>
            </a:avLst>
          </a:prstGeom>
          <a:solidFill>
            <a:srgbClr val="F3F3F3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: 圆角 20"/>
          <p:cNvSpPr/>
          <p:nvPr/>
        </p:nvSpPr>
        <p:spPr>
          <a:xfrm>
            <a:off x="1088392" y="2692945"/>
            <a:ext cx="1905000" cy="3040380"/>
          </a:xfrm>
          <a:prstGeom prst="roundRect">
            <a:avLst>
              <a:gd name="adj" fmla="val 0"/>
            </a:avLst>
          </a:prstGeom>
          <a:solidFill>
            <a:srgbClr val="F3F3F3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3" name="矩形: 圆角 22"/>
          <p:cNvSpPr/>
          <p:nvPr/>
        </p:nvSpPr>
        <p:spPr>
          <a:xfrm>
            <a:off x="1331654" y="2430054"/>
            <a:ext cx="1424650" cy="5334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  <a:effectLst>
            <a:outerShdw blurRad="279400" dist="203200" dir="5400000" sx="88000" sy="88000" algn="t" rotWithShape="0">
              <a:schemeClr val="accent1">
                <a:alpha val="4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prstClr val="white"/>
              </a:solidFill>
              <a:latin typeface="+mj-lt"/>
              <a:ea typeface="+mj-ea"/>
            </a:endParaRPr>
          </a:p>
        </p:txBody>
      </p:sp>
      <p:sp>
        <p:nvSpPr>
          <p:cNvPr id="25" name="矩形: 圆角 24"/>
          <p:cNvSpPr/>
          <p:nvPr/>
        </p:nvSpPr>
        <p:spPr>
          <a:xfrm>
            <a:off x="5210812" y="1336585"/>
            <a:ext cx="1737360" cy="53340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279400" dist="203200" dir="5400000" sx="88000" sy="88000" algn="t" rotWithShape="0">
              <a:schemeClr val="accent1">
                <a:alpha val="4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solidFill>
                <a:prstClr val="white"/>
              </a:solidFill>
              <a:latin typeface="+mj-lt"/>
              <a:ea typeface="+mj-ea"/>
            </a:endParaRPr>
          </a:p>
        </p:txBody>
      </p:sp>
      <p:sp>
        <p:nvSpPr>
          <p:cNvPr id="27" name="任意多边形: 形状 26"/>
          <p:cNvSpPr/>
          <p:nvPr/>
        </p:nvSpPr>
        <p:spPr>
          <a:xfrm>
            <a:off x="2056132" y="1858554"/>
            <a:ext cx="4034790" cy="544830"/>
          </a:xfrm>
          <a:custGeom>
            <a:avLst/>
            <a:gdLst>
              <a:gd name="connsiteX0" fmla="*/ 0 w 5043487"/>
              <a:gd name="connsiteY0" fmla="*/ 681038 h 681037"/>
              <a:gd name="connsiteX1" fmla="*/ 0 w 5043487"/>
              <a:gd name="connsiteY1" fmla="*/ 681038 h 681037"/>
              <a:gd name="connsiteX2" fmla="*/ 371475 w 5043487"/>
              <a:gd name="connsiteY2" fmla="*/ 309563 h 681037"/>
              <a:gd name="connsiteX3" fmla="*/ 4733925 w 5043487"/>
              <a:gd name="connsiteY3" fmla="*/ 309563 h 681037"/>
              <a:gd name="connsiteX4" fmla="*/ 5043488 w 5043487"/>
              <a:gd name="connsiteY4" fmla="*/ 0 h 681037"/>
              <a:gd name="connsiteX5" fmla="*/ 5043488 w 5043487"/>
              <a:gd name="connsiteY5" fmla="*/ 0 h 681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43487" h="681037">
                <a:moveTo>
                  <a:pt x="0" y="681038"/>
                </a:moveTo>
                <a:lnTo>
                  <a:pt x="0" y="681038"/>
                </a:lnTo>
                <a:cubicBezTo>
                  <a:pt x="0" y="475879"/>
                  <a:pt x="166316" y="309563"/>
                  <a:pt x="371475" y="309563"/>
                </a:cubicBezTo>
                <a:lnTo>
                  <a:pt x="4733925" y="309563"/>
                </a:lnTo>
                <a:cubicBezTo>
                  <a:pt x="4904889" y="309563"/>
                  <a:pt x="5043488" y="170967"/>
                  <a:pt x="5043488" y="0"/>
                </a:cubicBezTo>
                <a:lnTo>
                  <a:pt x="5043488" y="0"/>
                </a:lnTo>
              </a:path>
            </a:pathLst>
          </a:custGeom>
          <a:noFill/>
          <a:ln w="19050" cap="flat">
            <a:solidFill>
              <a:schemeClr val="tx2"/>
            </a:solidFill>
            <a:prstDash val="solid"/>
            <a:miter/>
          </a:ln>
          <a:effectLst>
            <a:outerShdw blurRad="50800" dist="50800" dir="5400000" sx="98000" sy="98000" algn="ctr" rotWithShape="0">
              <a:schemeClr val="tx1">
                <a:lumMod val="85000"/>
                <a:lumOff val="15000"/>
                <a:alpha val="48000"/>
              </a:schemeClr>
            </a:outerShdw>
          </a:effectLst>
        </p:spPr>
        <p:txBody>
          <a:bodyPr rtlCol="0" anchor="ctr"/>
          <a:lstStyle/>
          <a:p>
            <a:pPr defTabSz="731520"/>
            <a:endParaRPr lang="zh-CN" altLang="en-US" sz="1440" dirty="0">
              <a:solidFill>
                <a:prstClr val="black"/>
              </a:solidFill>
              <a:latin typeface="MiSans Light" panose="00000400000000000000" pitchFamily="2" charset="-122"/>
              <a:ea typeface="DengXian" panose="02010600030101010101" charset="-122"/>
            </a:endParaRPr>
          </a:p>
        </p:txBody>
      </p:sp>
      <p:sp>
        <p:nvSpPr>
          <p:cNvPr id="29" name="任意多边形: 形状 28"/>
          <p:cNvSpPr/>
          <p:nvPr/>
        </p:nvSpPr>
        <p:spPr>
          <a:xfrm>
            <a:off x="4075433" y="1862365"/>
            <a:ext cx="2019300" cy="541020"/>
          </a:xfrm>
          <a:custGeom>
            <a:avLst/>
            <a:gdLst>
              <a:gd name="connsiteX0" fmla="*/ 0 w 2524125"/>
              <a:gd name="connsiteY0" fmla="*/ 676275 h 676275"/>
              <a:gd name="connsiteX1" fmla="*/ 0 w 2524125"/>
              <a:gd name="connsiteY1" fmla="*/ 676275 h 676275"/>
              <a:gd name="connsiteX2" fmla="*/ 368875 w 2524125"/>
              <a:gd name="connsiteY2" fmla="*/ 307400 h 676275"/>
              <a:gd name="connsiteX3" fmla="*/ 2216725 w 2524125"/>
              <a:gd name="connsiteY3" fmla="*/ 307400 h 676275"/>
              <a:gd name="connsiteX4" fmla="*/ 2524125 w 2524125"/>
              <a:gd name="connsiteY4" fmla="*/ 0 h 676275"/>
              <a:gd name="connsiteX5" fmla="*/ 2524125 w 2524125"/>
              <a:gd name="connsiteY5" fmla="*/ 0 h 676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24125" h="676275">
                <a:moveTo>
                  <a:pt x="0" y="676275"/>
                </a:moveTo>
                <a:lnTo>
                  <a:pt x="0" y="676275"/>
                </a:lnTo>
                <a:cubicBezTo>
                  <a:pt x="0" y="472554"/>
                  <a:pt x="165154" y="307400"/>
                  <a:pt x="368875" y="307400"/>
                </a:cubicBezTo>
                <a:lnTo>
                  <a:pt x="2216725" y="307400"/>
                </a:lnTo>
                <a:cubicBezTo>
                  <a:pt x="2386499" y="307400"/>
                  <a:pt x="2524125" y="169771"/>
                  <a:pt x="2524125" y="0"/>
                </a:cubicBezTo>
                <a:lnTo>
                  <a:pt x="2524125" y="0"/>
                </a:lnTo>
              </a:path>
            </a:pathLst>
          </a:custGeom>
          <a:noFill/>
          <a:ln w="19050" cap="flat">
            <a:solidFill>
              <a:schemeClr val="tx2"/>
            </a:solidFill>
            <a:prstDash val="solid"/>
            <a:miter/>
          </a:ln>
          <a:effectLst>
            <a:outerShdw blurRad="50800" dist="50800" dir="5400000" sx="98000" sy="98000" algn="ctr" rotWithShape="0">
              <a:schemeClr val="tx1">
                <a:lumMod val="85000"/>
                <a:lumOff val="15000"/>
                <a:alpha val="48000"/>
              </a:schemeClr>
            </a:outerShdw>
          </a:effectLst>
        </p:spPr>
        <p:txBody>
          <a:bodyPr rtlCol="0" anchor="ctr"/>
          <a:lstStyle/>
          <a:p>
            <a:pPr defTabSz="731520"/>
            <a:endParaRPr lang="zh-CN" altLang="en-US" sz="1440" dirty="0">
              <a:solidFill>
                <a:prstClr val="black"/>
              </a:solidFill>
              <a:latin typeface="MiSans Light" panose="00000400000000000000" pitchFamily="2" charset="-122"/>
              <a:ea typeface="DengXian" panose="02010600030101010101" charset="-122"/>
            </a:endParaRPr>
          </a:p>
        </p:txBody>
      </p:sp>
      <p:sp>
        <p:nvSpPr>
          <p:cNvPr id="31" name="任意多边形: 形状 30"/>
          <p:cNvSpPr/>
          <p:nvPr/>
        </p:nvSpPr>
        <p:spPr>
          <a:xfrm>
            <a:off x="6096000" y="1862365"/>
            <a:ext cx="4052573" cy="541020"/>
          </a:xfrm>
          <a:custGeom>
            <a:avLst/>
            <a:gdLst>
              <a:gd name="connsiteX0" fmla="*/ 5057775 w 5057775"/>
              <a:gd name="connsiteY0" fmla="*/ 676275 h 676275"/>
              <a:gd name="connsiteX1" fmla="*/ 5057775 w 5057775"/>
              <a:gd name="connsiteY1" fmla="*/ 676275 h 676275"/>
              <a:gd name="connsiteX2" fmla="*/ 4688872 w 5057775"/>
              <a:gd name="connsiteY2" fmla="*/ 307400 h 676275"/>
              <a:gd name="connsiteX3" fmla="*/ 307400 w 5057775"/>
              <a:gd name="connsiteY3" fmla="*/ 307400 h 676275"/>
              <a:gd name="connsiteX4" fmla="*/ 0 w 5057775"/>
              <a:gd name="connsiteY4" fmla="*/ 0 h 676275"/>
              <a:gd name="connsiteX5" fmla="*/ 0 w 5057775"/>
              <a:gd name="connsiteY5" fmla="*/ 0 h 676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57775" h="676275">
                <a:moveTo>
                  <a:pt x="5057775" y="676275"/>
                </a:moveTo>
                <a:lnTo>
                  <a:pt x="5057775" y="676275"/>
                </a:lnTo>
                <a:cubicBezTo>
                  <a:pt x="5057775" y="472554"/>
                  <a:pt x="4892612" y="307400"/>
                  <a:pt x="4688872" y="307400"/>
                </a:cubicBezTo>
                <a:lnTo>
                  <a:pt x="307400" y="307400"/>
                </a:lnTo>
                <a:cubicBezTo>
                  <a:pt x="137626" y="307400"/>
                  <a:pt x="0" y="169771"/>
                  <a:pt x="0" y="0"/>
                </a:cubicBezTo>
                <a:lnTo>
                  <a:pt x="0" y="0"/>
                </a:lnTo>
              </a:path>
            </a:pathLst>
          </a:custGeom>
          <a:noFill/>
          <a:ln w="19050" cap="flat">
            <a:solidFill>
              <a:schemeClr val="accent2"/>
            </a:solidFill>
            <a:prstDash val="solid"/>
            <a:miter/>
          </a:ln>
          <a:effectLst>
            <a:outerShdw blurRad="50800" dist="50800" dir="5400000" sx="98000" sy="98000" algn="ctr" rotWithShape="0">
              <a:schemeClr val="accent2">
                <a:lumMod val="60000"/>
                <a:lumOff val="40000"/>
                <a:alpha val="48000"/>
              </a:schemeClr>
            </a:outerShdw>
          </a:effectLst>
        </p:spPr>
        <p:txBody>
          <a:bodyPr rtlCol="0" anchor="ctr"/>
          <a:lstStyle/>
          <a:p>
            <a:pPr defTabSz="731520"/>
            <a:endParaRPr lang="zh-CN" altLang="en-US" sz="1440" dirty="0">
              <a:solidFill>
                <a:prstClr val="black"/>
              </a:solidFill>
              <a:latin typeface="MiSans Light" panose="00000400000000000000" pitchFamily="2" charset="-122"/>
              <a:ea typeface="DengXian" panose="02010600030101010101" charset="-122"/>
            </a:endParaRPr>
          </a:p>
        </p:txBody>
      </p:sp>
      <p:sp>
        <p:nvSpPr>
          <p:cNvPr id="33" name="任意多边形: 形状 32"/>
          <p:cNvSpPr/>
          <p:nvPr/>
        </p:nvSpPr>
        <p:spPr>
          <a:xfrm>
            <a:off x="6094732" y="1862365"/>
            <a:ext cx="2026920" cy="541020"/>
          </a:xfrm>
          <a:custGeom>
            <a:avLst/>
            <a:gdLst>
              <a:gd name="connsiteX0" fmla="*/ 2533650 w 2533650"/>
              <a:gd name="connsiteY0" fmla="*/ 676275 h 676275"/>
              <a:gd name="connsiteX1" fmla="*/ 2533650 w 2533650"/>
              <a:gd name="connsiteY1" fmla="*/ 676275 h 676275"/>
              <a:gd name="connsiteX2" fmla="*/ 2164776 w 2533650"/>
              <a:gd name="connsiteY2" fmla="*/ 307400 h 676275"/>
              <a:gd name="connsiteX3" fmla="*/ 307400 w 2533650"/>
              <a:gd name="connsiteY3" fmla="*/ 307400 h 676275"/>
              <a:gd name="connsiteX4" fmla="*/ 0 w 2533650"/>
              <a:gd name="connsiteY4" fmla="*/ 0 h 676275"/>
              <a:gd name="connsiteX5" fmla="*/ 0 w 2533650"/>
              <a:gd name="connsiteY5" fmla="*/ 0 h 676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33650" h="676275">
                <a:moveTo>
                  <a:pt x="2533650" y="676275"/>
                </a:moveTo>
                <a:lnTo>
                  <a:pt x="2533650" y="676275"/>
                </a:lnTo>
                <a:cubicBezTo>
                  <a:pt x="2533650" y="472554"/>
                  <a:pt x="2368496" y="307400"/>
                  <a:pt x="2164776" y="307400"/>
                </a:cubicBezTo>
                <a:lnTo>
                  <a:pt x="307400" y="307400"/>
                </a:lnTo>
                <a:cubicBezTo>
                  <a:pt x="137626" y="307400"/>
                  <a:pt x="0" y="169771"/>
                  <a:pt x="0" y="0"/>
                </a:cubicBezTo>
                <a:lnTo>
                  <a:pt x="0" y="0"/>
                </a:lnTo>
              </a:path>
            </a:pathLst>
          </a:custGeom>
          <a:noFill/>
          <a:ln w="19050" cap="flat">
            <a:solidFill>
              <a:schemeClr val="tx2"/>
            </a:solidFill>
            <a:prstDash val="solid"/>
            <a:miter/>
          </a:ln>
          <a:effectLst>
            <a:outerShdw blurRad="50800" dist="50800" dir="5400000" sx="98000" sy="98000" algn="ctr" rotWithShape="0">
              <a:schemeClr val="tx1">
                <a:lumMod val="85000"/>
                <a:lumOff val="15000"/>
                <a:alpha val="48000"/>
              </a:schemeClr>
            </a:outerShdw>
          </a:effectLst>
        </p:spPr>
        <p:txBody>
          <a:bodyPr rtlCol="0" anchor="ctr"/>
          <a:lstStyle/>
          <a:p>
            <a:pPr defTabSz="731520"/>
            <a:endParaRPr lang="zh-CN" altLang="en-US" sz="1440" dirty="0">
              <a:solidFill>
                <a:prstClr val="black"/>
              </a:solidFill>
              <a:latin typeface="MiSans Light" panose="00000400000000000000" pitchFamily="2" charset="-122"/>
              <a:ea typeface="DengXian" panose="02010600030101010101" charset="-122"/>
            </a:endParaRPr>
          </a:p>
        </p:txBody>
      </p:sp>
      <p:sp>
        <p:nvSpPr>
          <p:cNvPr id="35" name="任意多边形: 形状 34"/>
          <p:cNvSpPr/>
          <p:nvPr/>
        </p:nvSpPr>
        <p:spPr>
          <a:xfrm flipH="1">
            <a:off x="6050281" y="1936660"/>
            <a:ext cx="45719" cy="441959"/>
          </a:xfrm>
          <a:custGeom>
            <a:avLst/>
            <a:gdLst>
              <a:gd name="connsiteX0" fmla="*/ 0 w 9525"/>
              <a:gd name="connsiteY0" fmla="*/ 0 h 695325"/>
              <a:gd name="connsiteX1" fmla="*/ 0 w 9525"/>
              <a:gd name="connsiteY1" fmla="*/ 695325 h 695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525" h="695325">
                <a:moveTo>
                  <a:pt x="0" y="0"/>
                </a:moveTo>
                <a:lnTo>
                  <a:pt x="0" y="695325"/>
                </a:lnTo>
              </a:path>
            </a:pathLst>
          </a:custGeom>
          <a:noFill/>
          <a:ln w="19050" cap="flat">
            <a:solidFill>
              <a:schemeClr val="tx2"/>
            </a:solidFill>
            <a:prstDash val="solid"/>
            <a:miter/>
          </a:ln>
          <a:effectLst>
            <a:outerShdw blurRad="50800" dist="50800" dir="5400000" sx="98000" sy="98000" algn="ctr" rotWithShape="0">
              <a:schemeClr val="tx1">
                <a:lumMod val="85000"/>
                <a:lumOff val="15000"/>
                <a:alpha val="48000"/>
              </a:schemeClr>
            </a:outerShdw>
          </a:effectLst>
        </p:spPr>
        <p:txBody>
          <a:bodyPr rtlCol="0" anchor="ctr"/>
          <a:lstStyle/>
          <a:p>
            <a:pPr defTabSz="731520"/>
            <a:endParaRPr lang="zh-CN" altLang="en-US" sz="1440" dirty="0">
              <a:solidFill>
                <a:prstClr val="black"/>
              </a:solidFill>
              <a:latin typeface="MiSans Light" panose="00000400000000000000" pitchFamily="2" charset="-122"/>
              <a:ea typeface="DengXian" panose="02010600030101010101" charset="-122"/>
            </a:endParaRPr>
          </a:p>
        </p:txBody>
      </p:sp>
      <p:sp>
        <p:nvSpPr>
          <p:cNvPr id="37" name="Object21"/>
          <p:cNvSpPr/>
          <p:nvPr/>
        </p:nvSpPr>
        <p:spPr>
          <a:xfrm>
            <a:off x="5210814" y="1416595"/>
            <a:ext cx="1737358" cy="37338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2940"/>
              </a:lnSpc>
            </a:pPr>
            <a:r>
              <a:rPr lang="zh-CN" altLang="en-US" sz="2000" dirty="0">
                <a:solidFill>
                  <a:schemeClr val="bg1"/>
                </a:solidFill>
                <a:latin typeface="+mj-ea"/>
                <a:ea typeface="+mj-ea"/>
              </a:rPr>
              <a:t>主要點</a:t>
            </a:r>
            <a:endParaRPr lang="en-US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9" name="Object24"/>
          <p:cNvSpPr/>
          <p:nvPr/>
        </p:nvSpPr>
        <p:spPr>
          <a:xfrm>
            <a:off x="1331654" y="2510065"/>
            <a:ext cx="1424650" cy="37338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2940"/>
              </a:lnSpc>
            </a:pPr>
            <a:r>
              <a:rPr lang="zh-CN" altLang="en-US" sz="2000" dirty="0">
                <a:solidFill>
                  <a:schemeClr val="bg1"/>
                </a:solidFill>
                <a:latin typeface="+mj-ea"/>
                <a:ea typeface="+mj-ea"/>
              </a:rPr>
              <a:t>分要點</a:t>
            </a:r>
            <a:endParaRPr lang="en-US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1" name="矩形: 圆角 40"/>
          <p:cNvSpPr/>
          <p:nvPr/>
        </p:nvSpPr>
        <p:spPr>
          <a:xfrm>
            <a:off x="3350084" y="2430054"/>
            <a:ext cx="1424650" cy="5334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  <a:effectLst>
            <a:outerShdw blurRad="279400" dist="203200" dir="5400000" sx="88000" sy="88000" algn="t" rotWithShape="0">
              <a:schemeClr val="accent1">
                <a:alpha val="4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prstClr val="white"/>
              </a:solidFill>
              <a:latin typeface="+mj-lt"/>
              <a:ea typeface="+mj-ea"/>
            </a:endParaRPr>
          </a:p>
        </p:txBody>
      </p:sp>
      <p:sp>
        <p:nvSpPr>
          <p:cNvPr id="43" name="Object23"/>
          <p:cNvSpPr/>
          <p:nvPr/>
        </p:nvSpPr>
        <p:spPr>
          <a:xfrm>
            <a:off x="3350085" y="2510065"/>
            <a:ext cx="1424650" cy="37338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2940"/>
              </a:lnSpc>
            </a:pPr>
            <a:r>
              <a:rPr lang="zh-CN" altLang="en-US" sz="2000" dirty="0">
                <a:solidFill>
                  <a:schemeClr val="bg1"/>
                </a:solidFill>
                <a:latin typeface="+mj-ea"/>
                <a:ea typeface="+mj-ea"/>
              </a:rPr>
              <a:t>分要點</a:t>
            </a:r>
            <a:endParaRPr lang="zh-CN" altLang="en-US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5" name="矩形: 圆角 44"/>
          <p:cNvSpPr/>
          <p:nvPr/>
        </p:nvSpPr>
        <p:spPr>
          <a:xfrm>
            <a:off x="5358534" y="2430054"/>
            <a:ext cx="1424650" cy="5334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  <a:effectLst>
            <a:outerShdw blurRad="279400" dist="203200" dir="5400000" sx="88000" sy="88000" algn="t" rotWithShape="0">
              <a:schemeClr val="accent1">
                <a:alpha val="4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prstClr val="white"/>
              </a:solidFill>
              <a:latin typeface="+mj-lt"/>
              <a:ea typeface="+mj-ea"/>
            </a:endParaRPr>
          </a:p>
        </p:txBody>
      </p:sp>
      <p:sp>
        <p:nvSpPr>
          <p:cNvPr id="47" name="Object22"/>
          <p:cNvSpPr/>
          <p:nvPr/>
        </p:nvSpPr>
        <p:spPr>
          <a:xfrm>
            <a:off x="5358534" y="2510065"/>
            <a:ext cx="1424650" cy="37338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2940"/>
              </a:lnSpc>
            </a:pPr>
            <a:r>
              <a:rPr lang="zh-CN" altLang="en-US" sz="2000" dirty="0">
                <a:solidFill>
                  <a:schemeClr val="bg1"/>
                </a:solidFill>
                <a:latin typeface="+mj-ea"/>
                <a:ea typeface="+mj-ea"/>
              </a:rPr>
              <a:t>分要點</a:t>
            </a:r>
            <a:endParaRPr lang="zh-CN" altLang="en-US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9" name="矩形: 圆角 48"/>
          <p:cNvSpPr/>
          <p:nvPr/>
        </p:nvSpPr>
        <p:spPr>
          <a:xfrm>
            <a:off x="7403805" y="2430054"/>
            <a:ext cx="1424650" cy="5334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  <a:effectLst>
            <a:outerShdw blurRad="279400" dist="203200" dir="5400000" sx="88000" sy="88000" algn="t" rotWithShape="0">
              <a:schemeClr val="accent1">
                <a:alpha val="4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prstClr val="white"/>
              </a:solidFill>
              <a:latin typeface="+mj-lt"/>
              <a:ea typeface="+mj-ea"/>
            </a:endParaRPr>
          </a:p>
        </p:txBody>
      </p:sp>
      <p:sp>
        <p:nvSpPr>
          <p:cNvPr id="51" name="Object43"/>
          <p:cNvSpPr/>
          <p:nvPr/>
        </p:nvSpPr>
        <p:spPr>
          <a:xfrm>
            <a:off x="7403806" y="2510065"/>
            <a:ext cx="1424650" cy="37338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2940"/>
              </a:lnSpc>
            </a:pPr>
            <a:r>
              <a:rPr lang="zh-CN" altLang="en-US" sz="2000" dirty="0">
                <a:solidFill>
                  <a:schemeClr val="bg1"/>
                </a:solidFill>
                <a:latin typeface="+mj-ea"/>
                <a:ea typeface="+mj-ea"/>
              </a:rPr>
              <a:t>分要點</a:t>
            </a:r>
            <a:endParaRPr lang="zh-CN" altLang="en-US" sz="2000" dirty="0">
              <a:solidFill>
                <a:schemeClr val="bg1"/>
              </a:solidFill>
              <a:latin typeface="+mj-ea"/>
              <a:ea typeface="+mj-ea"/>
            </a:endParaRPr>
          </a:p>
          <a:p>
            <a:pPr algn="ctr">
              <a:lnSpc>
                <a:spcPts val="2940"/>
              </a:lnSpc>
            </a:pPr>
            <a:endParaRPr lang="en-US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53" name="矩形: 圆角 52"/>
          <p:cNvSpPr/>
          <p:nvPr/>
        </p:nvSpPr>
        <p:spPr>
          <a:xfrm>
            <a:off x="9406278" y="2430054"/>
            <a:ext cx="1424650" cy="5334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>
            <a:outerShdw blurRad="279400" dist="203200" dir="5400000" sx="88000" sy="88000" algn="t" rotWithShape="0">
              <a:schemeClr val="accent2">
                <a:alpha val="4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prstClr val="white"/>
              </a:solidFill>
              <a:latin typeface="+mj-lt"/>
              <a:ea typeface="+mj-ea"/>
            </a:endParaRPr>
          </a:p>
        </p:txBody>
      </p:sp>
      <p:sp>
        <p:nvSpPr>
          <p:cNvPr id="55" name="Object42"/>
          <p:cNvSpPr/>
          <p:nvPr/>
        </p:nvSpPr>
        <p:spPr>
          <a:xfrm>
            <a:off x="9406278" y="2510065"/>
            <a:ext cx="1424650" cy="37338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2940"/>
              </a:lnSpc>
            </a:pPr>
            <a:r>
              <a:rPr lang="zh-CN" altLang="en-US" sz="2000" dirty="0">
                <a:solidFill>
                  <a:schemeClr val="bg1"/>
                </a:solidFill>
                <a:latin typeface="+mj-ea"/>
                <a:ea typeface="+mj-ea"/>
              </a:rPr>
              <a:t>分要點</a:t>
            </a:r>
            <a:endParaRPr lang="zh-CN" altLang="en-US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97" name="文本框 96"/>
          <p:cNvSpPr txBox="1"/>
          <p:nvPr/>
        </p:nvSpPr>
        <p:spPr>
          <a:xfrm>
            <a:off x="1301147" y="3400765"/>
            <a:ext cx="1509970" cy="16414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defRPr/>
            </a:pPr>
            <a:r>
              <a:rPr lang="zh-CN" altLang="en-US" sz="1400" dirty="0">
                <a:solidFill>
                  <a:schemeClr val="bg1">
                    <a:lumMod val="75000"/>
                  </a:schemeClr>
                </a:solidFill>
                <a:latin typeface="+mn-ea"/>
              </a:rPr>
              <a:t>您的內容打在這裏，或者通過複製您的文本後，在此框中選擇粘貼，並選擇保留文字。</a:t>
            </a:r>
            <a:endParaRPr lang="zh-CN" altLang="en-US" sz="1400" dirty="0">
              <a:solidFill>
                <a:schemeClr val="bg1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98" name="文本框 97"/>
          <p:cNvSpPr txBox="1"/>
          <p:nvPr/>
        </p:nvSpPr>
        <p:spPr>
          <a:xfrm>
            <a:off x="3316765" y="3400765"/>
            <a:ext cx="1509970" cy="16414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defRPr/>
            </a:pPr>
            <a:r>
              <a:rPr lang="zh-CN" altLang="en-US" sz="1400" dirty="0">
                <a:solidFill>
                  <a:schemeClr val="bg1">
                    <a:lumMod val="75000"/>
                  </a:schemeClr>
                </a:solidFill>
                <a:latin typeface="+mn-ea"/>
              </a:rPr>
              <a:t>您的內容打在這裏，或者通過複製您的文本後，在此框中選擇粘貼，並選擇保留文字。</a:t>
            </a:r>
            <a:endParaRPr lang="zh-CN" altLang="en-US" sz="1400" dirty="0">
              <a:solidFill>
                <a:schemeClr val="bg1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99" name="文本框 98"/>
          <p:cNvSpPr txBox="1"/>
          <p:nvPr/>
        </p:nvSpPr>
        <p:spPr>
          <a:xfrm>
            <a:off x="5332383" y="3400765"/>
            <a:ext cx="1509970" cy="16414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defRPr/>
            </a:pPr>
            <a:r>
              <a:rPr lang="zh-CN" altLang="en-US" sz="1400" dirty="0">
                <a:solidFill>
                  <a:schemeClr val="bg1">
                    <a:lumMod val="75000"/>
                  </a:schemeClr>
                </a:solidFill>
                <a:latin typeface="+mn-ea"/>
              </a:rPr>
              <a:t>您的內容打在這裏，或者通過複製您的文本後，在此框中選擇粘貼，並選擇保留文字。</a:t>
            </a:r>
            <a:endParaRPr lang="zh-CN" altLang="en-US" sz="1400" dirty="0">
              <a:solidFill>
                <a:schemeClr val="bg1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7348001" y="3400765"/>
            <a:ext cx="1509970" cy="16414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defRPr/>
            </a:pPr>
            <a:r>
              <a:rPr lang="zh-CN" altLang="en-US" sz="1400" dirty="0">
                <a:solidFill>
                  <a:schemeClr val="bg1">
                    <a:lumMod val="75000"/>
                  </a:schemeClr>
                </a:solidFill>
                <a:latin typeface="+mn-ea"/>
              </a:rPr>
              <a:t>您的內容打在這裏，或者通過複製您的文本後，在此框中選擇粘貼，並選擇保留文字。</a:t>
            </a:r>
            <a:endParaRPr lang="zh-CN" altLang="en-US" sz="1400" dirty="0">
              <a:solidFill>
                <a:schemeClr val="bg1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01" name="文本框 100"/>
          <p:cNvSpPr txBox="1"/>
          <p:nvPr/>
        </p:nvSpPr>
        <p:spPr>
          <a:xfrm>
            <a:off x="9363618" y="3400765"/>
            <a:ext cx="1509970" cy="16414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defRPr/>
            </a:pPr>
            <a:r>
              <a:rPr lang="zh-CN" altLang="en-US" sz="1400" dirty="0">
                <a:solidFill>
                  <a:schemeClr val="accent2"/>
                </a:solidFill>
                <a:latin typeface="+mn-ea"/>
              </a:rPr>
              <a:t>您的內容打在這裏，或者通過複製您的文本後，在此框中選擇粘貼，並選擇保留文字。</a:t>
            </a:r>
            <a:endParaRPr lang="zh-CN" altLang="en-US" sz="1400" dirty="0">
              <a:solidFill>
                <a:schemeClr val="accent2"/>
              </a:solidFill>
              <a:latin typeface="+mn-ea"/>
            </a:endParaRPr>
          </a:p>
        </p:txBody>
      </p:sp>
      <p:sp>
        <p:nvSpPr>
          <p:cNvPr id="102" name="矩形 101"/>
          <p:cNvSpPr/>
          <p:nvPr/>
        </p:nvSpPr>
        <p:spPr>
          <a:xfrm>
            <a:off x="1088392" y="5661025"/>
            <a:ext cx="1895487" cy="72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79400" dist="203200" dir="5400000" sx="88000" sy="88000" algn="t" rotWithShape="0">
              <a:schemeClr val="accent1">
                <a:alpha val="4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prstClr val="white"/>
              </a:solidFill>
              <a:latin typeface="+mj-lt"/>
              <a:ea typeface="+mj-ea"/>
            </a:endParaRPr>
          </a:p>
        </p:txBody>
      </p:sp>
      <p:sp>
        <p:nvSpPr>
          <p:cNvPr id="103" name="矩形 102"/>
          <p:cNvSpPr/>
          <p:nvPr/>
        </p:nvSpPr>
        <p:spPr>
          <a:xfrm>
            <a:off x="3103883" y="5661025"/>
            <a:ext cx="1895487" cy="72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79400" dist="203200" dir="5400000" sx="88000" sy="88000" algn="t" rotWithShape="0">
              <a:schemeClr val="accent1">
                <a:alpha val="4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prstClr val="white"/>
              </a:solidFill>
              <a:latin typeface="+mj-lt"/>
              <a:ea typeface="+mj-ea"/>
            </a:endParaRPr>
          </a:p>
        </p:txBody>
      </p:sp>
      <p:sp>
        <p:nvSpPr>
          <p:cNvPr id="104" name="矩形 103"/>
          <p:cNvSpPr/>
          <p:nvPr/>
        </p:nvSpPr>
        <p:spPr>
          <a:xfrm>
            <a:off x="5132872" y="5661025"/>
            <a:ext cx="1895487" cy="72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79400" dist="203200" dir="5400000" sx="88000" sy="88000" algn="t" rotWithShape="0">
              <a:schemeClr val="accent1">
                <a:alpha val="4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prstClr val="white"/>
              </a:solidFill>
              <a:latin typeface="+mj-lt"/>
              <a:ea typeface="+mj-ea"/>
            </a:endParaRPr>
          </a:p>
        </p:txBody>
      </p:sp>
      <p:sp>
        <p:nvSpPr>
          <p:cNvPr id="105" name="矩形 104"/>
          <p:cNvSpPr/>
          <p:nvPr/>
        </p:nvSpPr>
        <p:spPr>
          <a:xfrm>
            <a:off x="7144322" y="5661025"/>
            <a:ext cx="1895487" cy="72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79400" dist="203200" dir="5400000" sx="88000" sy="88000" algn="t" rotWithShape="0">
              <a:schemeClr val="accent1">
                <a:alpha val="4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prstClr val="white"/>
              </a:solidFill>
              <a:latin typeface="+mj-lt"/>
              <a:ea typeface="+mj-ea"/>
            </a:endParaRPr>
          </a:p>
        </p:txBody>
      </p:sp>
      <p:sp>
        <p:nvSpPr>
          <p:cNvPr id="106" name="矩形 105"/>
          <p:cNvSpPr/>
          <p:nvPr/>
        </p:nvSpPr>
        <p:spPr>
          <a:xfrm>
            <a:off x="9182880" y="5661025"/>
            <a:ext cx="1895487" cy="723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279400" dist="203200" dir="5400000" sx="88000" sy="88000" algn="t" rotWithShape="0">
              <a:schemeClr val="accent2">
                <a:alpha val="4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prstClr val="white"/>
              </a:solidFill>
              <a:latin typeface="+mj-lt"/>
              <a:ea typeface="+mj-e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矩形 55"/>
          <p:cNvSpPr/>
          <p:nvPr/>
        </p:nvSpPr>
        <p:spPr>
          <a:xfrm>
            <a:off x="3911600" y="1332494"/>
            <a:ext cx="7585076" cy="4286250"/>
          </a:xfrm>
          <a:prstGeom prst="rect">
            <a:avLst/>
          </a:prstGeom>
          <a:solidFill>
            <a:srgbClr val="F3F3F3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矩形: 圆角 49"/>
          <p:cNvSpPr/>
          <p:nvPr/>
        </p:nvSpPr>
        <p:spPr>
          <a:xfrm>
            <a:off x="695324" y="1252115"/>
            <a:ext cx="4111625" cy="4612110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431800" dist="177800" dir="5400000" sx="98000" sy="98000" algn="ctr" rotWithShape="0">
              <a:schemeClr val="accent1">
                <a:alpha val="2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55" name="图表 54"/>
          <p:cNvGraphicFramePr/>
          <p:nvPr/>
        </p:nvGraphicFramePr>
        <p:xfrm>
          <a:off x="4982290" y="1347787"/>
          <a:ext cx="6383496" cy="4255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pSp>
        <p:nvGrpSpPr>
          <p:cNvPr id="68" name="组合 67"/>
          <p:cNvGrpSpPr/>
          <p:nvPr/>
        </p:nvGrpSpPr>
        <p:grpSpPr>
          <a:xfrm>
            <a:off x="1089467" y="1793399"/>
            <a:ext cx="3323339" cy="1434741"/>
            <a:chOff x="1139826" y="1728648"/>
            <a:chExt cx="3323339" cy="1434741"/>
          </a:xfrm>
        </p:grpSpPr>
        <p:sp>
          <p:nvSpPr>
            <p:cNvPr id="63" name="矩形 62"/>
            <p:cNvSpPr/>
            <p:nvPr/>
          </p:nvSpPr>
          <p:spPr>
            <a:xfrm>
              <a:off x="1139826" y="1997074"/>
              <a:ext cx="1946274" cy="17703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64" name="组合 63"/>
            <p:cNvGrpSpPr/>
            <p:nvPr/>
          </p:nvGrpSpPr>
          <p:grpSpPr>
            <a:xfrm>
              <a:off x="1180215" y="1728648"/>
              <a:ext cx="3282950" cy="1434741"/>
              <a:chOff x="1180215" y="1728648"/>
              <a:chExt cx="3282950" cy="1434741"/>
            </a:xfrm>
          </p:grpSpPr>
          <p:sp>
            <p:nvSpPr>
              <p:cNvPr id="65" name="文本框 64"/>
              <p:cNvSpPr txBox="1"/>
              <p:nvPr/>
            </p:nvSpPr>
            <p:spPr>
              <a:xfrm>
                <a:off x="1180215" y="1728648"/>
                <a:ext cx="1828800" cy="4425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2400" dirty="0">
                    <a:solidFill>
                      <a:schemeClr val="bg1"/>
                    </a:solidFill>
                    <a:latin typeface="+mj-ea"/>
                    <a:ea typeface="+mj-ea"/>
                  </a:rPr>
                  <a:t>輸入你的論點</a:t>
                </a:r>
                <a:endParaRPr lang="zh-CN" altLang="en-US" sz="2400" dirty="0">
                  <a:solidFill>
                    <a:schemeClr val="bg1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66" name="文本框 65"/>
              <p:cNvSpPr txBox="1"/>
              <p:nvPr/>
            </p:nvSpPr>
            <p:spPr>
              <a:xfrm>
                <a:off x="1180215" y="2278834"/>
                <a:ext cx="3282950" cy="8845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>
                  <a:lnSpc>
                    <a:spcPct val="120000"/>
                  </a:lnSpc>
                  <a:defRPr/>
                </a:pPr>
                <a:r>
                  <a:rPr lang="zh-CN" altLang="en-US" sz="1600" dirty="0">
                    <a:solidFill>
                      <a:schemeClr val="bg1"/>
                    </a:solidFill>
                    <a:latin typeface="+mn-ea"/>
                    <a:sym typeface="+mn-ea"/>
                  </a:rPr>
                  <a:t>您的內容打在這裏，或者通過複製您的文本後，在此框中選擇粘貼，並選擇保留文字。</a:t>
                </a:r>
                <a:endParaRPr lang="en-US" altLang="zh-CN" sz="1600" dirty="0">
                  <a:solidFill>
                    <a:schemeClr val="bg1"/>
                  </a:solidFill>
                  <a:latin typeface="+mn-ea"/>
                  <a:sym typeface="+mn-ea"/>
                </a:endParaRPr>
              </a:p>
            </p:txBody>
          </p:sp>
        </p:grpSp>
      </p:grpSp>
      <p:grpSp>
        <p:nvGrpSpPr>
          <p:cNvPr id="70" name="组合 69"/>
          <p:cNvGrpSpPr/>
          <p:nvPr/>
        </p:nvGrpSpPr>
        <p:grpSpPr>
          <a:xfrm>
            <a:off x="1089467" y="3907949"/>
            <a:ext cx="3323339" cy="1434696"/>
            <a:chOff x="1139826" y="1728648"/>
            <a:chExt cx="3323339" cy="1434696"/>
          </a:xfrm>
        </p:grpSpPr>
        <p:sp>
          <p:nvSpPr>
            <p:cNvPr id="71" name="矩形 70"/>
            <p:cNvSpPr/>
            <p:nvPr/>
          </p:nvSpPr>
          <p:spPr>
            <a:xfrm>
              <a:off x="1139826" y="1997074"/>
              <a:ext cx="1946274" cy="17703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72" name="组合 71"/>
            <p:cNvGrpSpPr/>
            <p:nvPr/>
          </p:nvGrpSpPr>
          <p:grpSpPr>
            <a:xfrm>
              <a:off x="1180215" y="1728648"/>
              <a:ext cx="3282950" cy="1434696"/>
              <a:chOff x="1180215" y="1728648"/>
              <a:chExt cx="3282950" cy="1434696"/>
            </a:xfrm>
          </p:grpSpPr>
          <p:sp>
            <p:nvSpPr>
              <p:cNvPr id="73" name="文本框 72"/>
              <p:cNvSpPr txBox="1"/>
              <p:nvPr/>
            </p:nvSpPr>
            <p:spPr>
              <a:xfrm>
                <a:off x="1180215" y="1728648"/>
                <a:ext cx="1828800" cy="4425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2400" dirty="0">
                    <a:solidFill>
                      <a:schemeClr val="bg1"/>
                    </a:solidFill>
                    <a:latin typeface="+mj-ea"/>
                    <a:ea typeface="+mj-ea"/>
                  </a:rPr>
                  <a:t>輸入你的論點</a:t>
                </a:r>
                <a:endParaRPr lang="zh-CN" altLang="en-US" sz="2400" dirty="0">
                  <a:solidFill>
                    <a:schemeClr val="bg1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74" name="文本框 73"/>
              <p:cNvSpPr txBox="1"/>
              <p:nvPr/>
            </p:nvSpPr>
            <p:spPr>
              <a:xfrm>
                <a:off x="1180215" y="2278789"/>
                <a:ext cx="3282950" cy="8845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>
                  <a:lnSpc>
                    <a:spcPct val="120000"/>
                  </a:lnSpc>
                  <a:defRPr/>
                </a:pPr>
                <a:r>
                  <a:rPr lang="zh-CN" altLang="en-US" sz="1600" dirty="0">
                    <a:solidFill>
                      <a:schemeClr val="bg1"/>
                    </a:solidFill>
                    <a:latin typeface="+mn-ea"/>
                    <a:sym typeface="+mn-ea"/>
                  </a:rPr>
                  <a:t>您的內容打在這裏，或者通過複製您的文本後，在此框中選擇粘貼，並選擇保留文字。</a:t>
                </a:r>
                <a:endParaRPr lang="en-US" altLang="zh-CN" sz="1600" dirty="0">
                  <a:solidFill>
                    <a:schemeClr val="bg1"/>
                  </a:solidFill>
                  <a:latin typeface="+mn-ea"/>
                  <a:sym typeface="+mn-ea"/>
                </a:endParaRPr>
              </a:p>
            </p:txBody>
          </p:sp>
        </p:grpSp>
      </p:grpSp>
      <p:sp>
        <p:nvSpPr>
          <p:cNvPr id="76" name="任意多边形: 形状 75"/>
          <p:cNvSpPr/>
          <p:nvPr/>
        </p:nvSpPr>
        <p:spPr>
          <a:xfrm rot="5400000">
            <a:off x="3978937" y="5060469"/>
            <a:ext cx="710225" cy="945798"/>
          </a:xfrm>
          <a:custGeom>
            <a:avLst/>
            <a:gdLst>
              <a:gd name="connsiteX0" fmla="*/ 47770 w 710225"/>
              <a:gd name="connsiteY0" fmla="*/ 636203 h 945798"/>
              <a:gd name="connsiteX1" fmla="*/ 470970 w 710225"/>
              <a:gd name="connsiteY1" fmla="*/ 880551 h 945798"/>
              <a:gd name="connsiteX2" fmla="*/ 470971 w 710225"/>
              <a:gd name="connsiteY2" fmla="*/ 391856 h 945798"/>
              <a:gd name="connsiteX3" fmla="*/ 47770 w 710225"/>
              <a:gd name="connsiteY3" fmla="*/ 147533 h 945798"/>
              <a:gd name="connsiteX4" fmla="*/ 0 w 710225"/>
              <a:gd name="connsiteY4" fmla="*/ 649987 h 945798"/>
              <a:gd name="connsiteX5" fmla="*/ 0 w 710225"/>
              <a:gd name="connsiteY5" fmla="*/ 106160 h 945798"/>
              <a:gd name="connsiteX6" fmla="*/ 2104 w 710225"/>
              <a:gd name="connsiteY6" fmla="*/ 102515 h 945798"/>
              <a:gd name="connsiteX7" fmla="*/ 3196 w 710225"/>
              <a:gd name="connsiteY7" fmla="*/ 94217 h 945798"/>
              <a:gd name="connsiteX8" fmla="*/ 9838 w 710225"/>
              <a:gd name="connsiteY8" fmla="*/ 89117 h 945798"/>
              <a:gd name="connsiteX9" fmla="*/ 11943 w 710225"/>
              <a:gd name="connsiteY9" fmla="*/ 85471 h 945798"/>
              <a:gd name="connsiteX10" fmla="*/ 159978 w 710225"/>
              <a:gd name="connsiteY10" fmla="*/ 0 h 945798"/>
              <a:gd name="connsiteX11" fmla="*/ 255509 w 710225"/>
              <a:gd name="connsiteY11" fmla="*/ 0 h 945798"/>
              <a:gd name="connsiteX12" fmla="*/ 71654 w 710225"/>
              <a:gd name="connsiteY12" fmla="*/ 106154 h 945798"/>
              <a:gd name="connsiteX13" fmla="*/ 494856 w 710225"/>
              <a:gd name="connsiteY13" fmla="*/ 350478 h 945798"/>
              <a:gd name="connsiteX14" fmla="*/ 710225 w 710225"/>
              <a:gd name="connsiteY14" fmla="*/ 226142 h 945798"/>
              <a:gd name="connsiteX15" fmla="*/ 710225 w 710225"/>
              <a:gd name="connsiteY15" fmla="*/ 281310 h 945798"/>
              <a:gd name="connsiteX16" fmla="*/ 518741 w 710225"/>
              <a:gd name="connsiteY16" fmla="*/ 391857 h 945798"/>
              <a:gd name="connsiteX17" fmla="*/ 518741 w 710225"/>
              <a:gd name="connsiteY17" fmla="*/ 880552 h 945798"/>
              <a:gd name="connsiteX18" fmla="*/ 710225 w 710225"/>
              <a:gd name="connsiteY18" fmla="*/ 769993 h 945798"/>
              <a:gd name="connsiteX19" fmla="*/ 710225 w 710225"/>
              <a:gd name="connsiteY19" fmla="*/ 825150 h 945798"/>
              <a:gd name="connsiteX20" fmla="*/ 506799 w 710225"/>
              <a:gd name="connsiteY20" fmla="*/ 942602 h 945798"/>
              <a:gd name="connsiteX21" fmla="*/ 494857 w 710225"/>
              <a:gd name="connsiteY21" fmla="*/ 945798 h 945798"/>
              <a:gd name="connsiteX22" fmla="*/ 482914 w 710225"/>
              <a:gd name="connsiteY22" fmla="*/ 942602 h 945798"/>
              <a:gd name="connsiteX23" fmla="*/ 11943 w 710225"/>
              <a:gd name="connsiteY23" fmla="*/ 670676 h 945798"/>
              <a:gd name="connsiteX24" fmla="*/ 0 w 710225"/>
              <a:gd name="connsiteY24" fmla="*/ 649987 h 94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10225" h="945798">
                <a:moveTo>
                  <a:pt x="47770" y="636203"/>
                </a:moveTo>
                <a:lnTo>
                  <a:pt x="470970" y="880551"/>
                </a:lnTo>
                <a:lnTo>
                  <a:pt x="470971" y="391856"/>
                </a:lnTo>
                <a:lnTo>
                  <a:pt x="47770" y="147533"/>
                </a:lnTo>
                <a:close/>
                <a:moveTo>
                  <a:pt x="0" y="649987"/>
                </a:moveTo>
                <a:lnTo>
                  <a:pt x="0" y="106160"/>
                </a:lnTo>
                <a:lnTo>
                  <a:pt x="2104" y="102515"/>
                </a:lnTo>
                <a:lnTo>
                  <a:pt x="3196" y="94217"/>
                </a:lnTo>
                <a:lnTo>
                  <a:pt x="9838" y="89117"/>
                </a:lnTo>
                <a:lnTo>
                  <a:pt x="11943" y="85471"/>
                </a:lnTo>
                <a:lnTo>
                  <a:pt x="159978" y="0"/>
                </a:lnTo>
                <a:lnTo>
                  <a:pt x="255509" y="0"/>
                </a:lnTo>
                <a:lnTo>
                  <a:pt x="71654" y="106154"/>
                </a:lnTo>
                <a:lnTo>
                  <a:pt x="494856" y="350478"/>
                </a:lnTo>
                <a:lnTo>
                  <a:pt x="710225" y="226142"/>
                </a:lnTo>
                <a:lnTo>
                  <a:pt x="710225" y="281310"/>
                </a:lnTo>
                <a:lnTo>
                  <a:pt x="518741" y="391857"/>
                </a:lnTo>
                <a:lnTo>
                  <a:pt x="518741" y="880552"/>
                </a:lnTo>
                <a:lnTo>
                  <a:pt x="710225" y="769993"/>
                </a:lnTo>
                <a:lnTo>
                  <a:pt x="710225" y="825150"/>
                </a:lnTo>
                <a:lnTo>
                  <a:pt x="506799" y="942602"/>
                </a:lnTo>
                <a:cubicBezTo>
                  <a:pt x="503102" y="944726"/>
                  <a:pt x="498986" y="945798"/>
                  <a:pt x="494857" y="945798"/>
                </a:cubicBezTo>
                <a:cubicBezTo>
                  <a:pt x="490727" y="945798"/>
                  <a:pt x="486611" y="944726"/>
                  <a:pt x="482914" y="942602"/>
                </a:cubicBezTo>
                <a:lnTo>
                  <a:pt x="11943" y="670676"/>
                </a:lnTo>
                <a:cubicBezTo>
                  <a:pt x="4549" y="666407"/>
                  <a:pt x="0" y="658525"/>
                  <a:pt x="0" y="649987"/>
                </a:cubicBezTo>
                <a:close/>
              </a:path>
            </a:pathLst>
          </a:custGeom>
          <a:solidFill>
            <a:schemeClr val="bg1">
              <a:alpha val="18000"/>
            </a:schemeClr>
          </a:solidFill>
          <a:ln w="10658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zh-CN" altLang="en-US"/>
          </a:p>
        </p:txBody>
      </p:sp>
      <p:sp>
        <p:nvSpPr>
          <p:cNvPr id="77" name="文本框 76"/>
          <p:cNvSpPr txBox="1"/>
          <p:nvPr/>
        </p:nvSpPr>
        <p:spPr>
          <a:xfrm>
            <a:off x="1180215" y="520700"/>
            <a:ext cx="4064000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3200" dirty="0">
                <a:solidFill>
                  <a:schemeClr val="accent1"/>
                </a:solidFill>
                <a:latin typeface="+mj-ea"/>
                <a:ea typeface="+mj-ea"/>
              </a:rPr>
              <a:t>請在此處置入本頁標題</a:t>
            </a:r>
            <a:endParaRPr lang="zh-CN" altLang="en-US" sz="3200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grpSp>
        <p:nvGrpSpPr>
          <p:cNvPr id="78" name="组合 77"/>
          <p:cNvGrpSpPr/>
          <p:nvPr/>
        </p:nvGrpSpPr>
        <p:grpSpPr>
          <a:xfrm>
            <a:off x="695325" y="586240"/>
            <a:ext cx="361873" cy="361363"/>
            <a:chOff x="68734" y="372855"/>
            <a:chExt cx="535935" cy="535180"/>
          </a:xfrm>
        </p:grpSpPr>
        <p:sp>
          <p:nvSpPr>
            <p:cNvPr id="79" name="图形 7"/>
            <p:cNvSpPr/>
            <p:nvPr/>
          </p:nvSpPr>
          <p:spPr>
            <a:xfrm rot="20839156">
              <a:off x="149221" y="372855"/>
              <a:ext cx="408687" cy="297135"/>
            </a:xfrm>
            <a:custGeom>
              <a:avLst/>
              <a:gdLst>
                <a:gd name="connsiteX0" fmla="*/ 240759 w 408687"/>
                <a:gd name="connsiteY0" fmla="*/ 0 h 297135"/>
                <a:gd name="connsiteX1" fmla="*/ 408688 w 408687"/>
                <a:gd name="connsiteY1" fmla="*/ 229800 h 297135"/>
                <a:gd name="connsiteX2" fmla="*/ 167391 w 408687"/>
                <a:gd name="connsiteY2" fmla="*/ 297135 h 297135"/>
                <a:gd name="connsiteX3" fmla="*/ 0 w 408687"/>
                <a:gd name="connsiteY3" fmla="*/ 60008 h 29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8687" h="297135">
                  <a:moveTo>
                    <a:pt x="240759" y="0"/>
                  </a:moveTo>
                  <a:lnTo>
                    <a:pt x="408688" y="229800"/>
                  </a:lnTo>
                  <a:lnTo>
                    <a:pt x="167391" y="297135"/>
                  </a:lnTo>
                  <a:lnTo>
                    <a:pt x="0" y="60008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0" name="图形 7"/>
            <p:cNvSpPr/>
            <p:nvPr/>
          </p:nvSpPr>
          <p:spPr>
            <a:xfrm rot="20839156">
              <a:off x="68734" y="468618"/>
              <a:ext cx="280996" cy="439417"/>
            </a:xfrm>
            <a:custGeom>
              <a:avLst/>
              <a:gdLst>
                <a:gd name="connsiteX0" fmla="*/ 113605 w 280996"/>
                <a:gd name="connsiteY0" fmla="*/ 0 h 439417"/>
                <a:gd name="connsiteX1" fmla="*/ 0 w 280996"/>
                <a:gd name="connsiteY1" fmla="*/ 208797 h 439417"/>
                <a:gd name="connsiteX2" fmla="*/ 168149 w 280996"/>
                <a:gd name="connsiteY2" fmla="*/ 439417 h 439417"/>
                <a:gd name="connsiteX3" fmla="*/ 280996 w 280996"/>
                <a:gd name="connsiteY3" fmla="*/ 237127 h 439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96" h="439417">
                  <a:moveTo>
                    <a:pt x="113605" y="0"/>
                  </a:moveTo>
                  <a:lnTo>
                    <a:pt x="0" y="208797"/>
                  </a:lnTo>
                  <a:lnTo>
                    <a:pt x="168149" y="439417"/>
                  </a:lnTo>
                  <a:lnTo>
                    <a:pt x="280996" y="237127"/>
                  </a:lnTo>
                  <a:close/>
                </a:path>
              </a:pathLst>
            </a:custGeom>
            <a:gradFill>
              <a:gsLst>
                <a:gs pos="75000">
                  <a:schemeClr val="accent1">
                    <a:lumMod val="75000"/>
                  </a:schemeClr>
                </a:gs>
                <a:gs pos="0">
                  <a:schemeClr val="accent1"/>
                </a:gs>
              </a:gsLst>
              <a:lin ang="0" scaled="0"/>
            </a:gradFill>
            <a:ln w="3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1" name="图形 7"/>
            <p:cNvSpPr/>
            <p:nvPr/>
          </p:nvSpPr>
          <p:spPr>
            <a:xfrm rot="20839156">
              <a:off x="250526" y="591397"/>
              <a:ext cx="354143" cy="269626"/>
            </a:xfrm>
            <a:custGeom>
              <a:avLst/>
              <a:gdLst>
                <a:gd name="connsiteX0" fmla="*/ 354143 w 354143"/>
                <a:gd name="connsiteY0" fmla="*/ 0 h 269626"/>
                <a:gd name="connsiteX1" fmla="*/ 238612 w 354143"/>
                <a:gd name="connsiteY1" fmla="*/ 206839 h 269626"/>
                <a:gd name="connsiteX2" fmla="*/ 0 w 354143"/>
                <a:gd name="connsiteY2" fmla="*/ 269626 h 269626"/>
                <a:gd name="connsiteX3" fmla="*/ 112847 w 354143"/>
                <a:gd name="connsiteY3" fmla="*/ 67335 h 26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4143" h="269626">
                  <a:moveTo>
                    <a:pt x="354143" y="0"/>
                  </a:moveTo>
                  <a:lnTo>
                    <a:pt x="238612" y="206839"/>
                  </a:lnTo>
                  <a:lnTo>
                    <a:pt x="0" y="269626"/>
                  </a:lnTo>
                  <a:lnTo>
                    <a:pt x="112847" y="67335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lumMod val="60000"/>
                    <a:lumOff val="40000"/>
                  </a:schemeClr>
                </a:gs>
                <a:gs pos="0">
                  <a:schemeClr val="accent1"/>
                </a:gs>
              </a:gsLst>
              <a:lin ang="0" scaled="0"/>
            </a:gradFill>
            <a:ln w="3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图片 76" descr="建筑的摆设布局&#10;&#10;描述已自动生成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2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613" y="0"/>
            <a:ext cx="10288153" cy="6858000"/>
          </a:xfrm>
          <a:prstGeom prst="rect">
            <a:avLst/>
          </a:prstGeom>
        </p:spPr>
      </p:pic>
      <p:sp>
        <p:nvSpPr>
          <p:cNvPr id="28" name="矩形 27"/>
          <p:cNvSpPr/>
          <p:nvPr/>
        </p:nvSpPr>
        <p:spPr>
          <a:xfrm>
            <a:off x="0" y="0"/>
            <a:ext cx="760095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1270000" dist="952500" dir="5400000" sx="80000" sy="80000" algn="t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任意多边形: 形状 1"/>
          <p:cNvSpPr/>
          <p:nvPr/>
        </p:nvSpPr>
        <p:spPr>
          <a:xfrm rot="5400000">
            <a:off x="371474" y="-371475"/>
            <a:ext cx="6858000" cy="7600950"/>
          </a:xfrm>
          <a:custGeom>
            <a:avLst/>
            <a:gdLst>
              <a:gd name="connsiteX0" fmla="*/ 6698550 w 6858000"/>
              <a:gd name="connsiteY0" fmla="*/ 7600950 h 7600950"/>
              <a:gd name="connsiteX1" fmla="*/ 6858000 w 6858000"/>
              <a:gd name="connsiteY1" fmla="*/ 7508896 h 7600950"/>
              <a:gd name="connsiteX2" fmla="*/ 6858000 w 6858000"/>
              <a:gd name="connsiteY2" fmla="*/ 7543084 h 7600950"/>
              <a:gd name="connsiteX3" fmla="*/ 6757768 w 6858000"/>
              <a:gd name="connsiteY3" fmla="*/ 7600950 h 7600950"/>
              <a:gd name="connsiteX4" fmla="*/ 6683802 w 6858000"/>
              <a:gd name="connsiteY4" fmla="*/ 227592 h 7600950"/>
              <a:gd name="connsiteX5" fmla="*/ 6773748 w 6858000"/>
              <a:gd name="connsiteY5" fmla="*/ 175658 h 7600950"/>
              <a:gd name="connsiteX6" fmla="*/ 6683802 w 6858000"/>
              <a:gd name="connsiteY6" fmla="*/ 123726 h 7600950"/>
              <a:gd name="connsiteX7" fmla="*/ 6683802 w 6858000"/>
              <a:gd name="connsiteY7" fmla="*/ 1508679 h 7600950"/>
              <a:gd name="connsiteX8" fmla="*/ 6773748 w 6858000"/>
              <a:gd name="connsiteY8" fmla="*/ 1456745 h 7600950"/>
              <a:gd name="connsiteX9" fmla="*/ 6683802 w 6858000"/>
              <a:gd name="connsiteY9" fmla="*/ 1404812 h 7600950"/>
              <a:gd name="connsiteX10" fmla="*/ 6683802 w 6858000"/>
              <a:gd name="connsiteY10" fmla="*/ 2027593 h 7600950"/>
              <a:gd name="connsiteX11" fmla="*/ 6773748 w 6858000"/>
              <a:gd name="connsiteY11" fmla="*/ 1975659 h 7600950"/>
              <a:gd name="connsiteX12" fmla="*/ 6683802 w 6858000"/>
              <a:gd name="connsiteY12" fmla="*/ 1923726 h 7600950"/>
              <a:gd name="connsiteX13" fmla="*/ 6683802 w 6858000"/>
              <a:gd name="connsiteY13" fmla="*/ 3308679 h 7600950"/>
              <a:gd name="connsiteX14" fmla="*/ 6773748 w 6858000"/>
              <a:gd name="connsiteY14" fmla="*/ 3256745 h 7600950"/>
              <a:gd name="connsiteX15" fmla="*/ 6683802 w 6858000"/>
              <a:gd name="connsiteY15" fmla="*/ 3204812 h 7600950"/>
              <a:gd name="connsiteX16" fmla="*/ 6683802 w 6858000"/>
              <a:gd name="connsiteY16" fmla="*/ 3827588 h 7600950"/>
              <a:gd name="connsiteX17" fmla="*/ 6773748 w 6858000"/>
              <a:gd name="connsiteY17" fmla="*/ 3775654 h 7600950"/>
              <a:gd name="connsiteX18" fmla="*/ 6683802 w 6858000"/>
              <a:gd name="connsiteY18" fmla="*/ 3723722 h 7600950"/>
              <a:gd name="connsiteX19" fmla="*/ 6683802 w 6858000"/>
              <a:gd name="connsiteY19" fmla="*/ 5108673 h 7600950"/>
              <a:gd name="connsiteX20" fmla="*/ 6773748 w 6858000"/>
              <a:gd name="connsiteY20" fmla="*/ 5056739 h 7600950"/>
              <a:gd name="connsiteX21" fmla="*/ 6683802 w 6858000"/>
              <a:gd name="connsiteY21" fmla="*/ 5004806 h 7600950"/>
              <a:gd name="connsiteX22" fmla="*/ 6683802 w 6858000"/>
              <a:gd name="connsiteY22" fmla="*/ 5627587 h 7600950"/>
              <a:gd name="connsiteX23" fmla="*/ 6773748 w 6858000"/>
              <a:gd name="connsiteY23" fmla="*/ 5575653 h 7600950"/>
              <a:gd name="connsiteX24" fmla="*/ 6683802 w 6858000"/>
              <a:gd name="connsiteY24" fmla="*/ 5523720 h 7600950"/>
              <a:gd name="connsiteX25" fmla="*/ 6683802 w 6858000"/>
              <a:gd name="connsiteY25" fmla="*/ 6908674 h 7600950"/>
              <a:gd name="connsiteX26" fmla="*/ 6773748 w 6858000"/>
              <a:gd name="connsiteY26" fmla="*/ 6856740 h 7600950"/>
              <a:gd name="connsiteX27" fmla="*/ 6683802 w 6858000"/>
              <a:gd name="connsiteY27" fmla="*/ 6804807 h 7600950"/>
              <a:gd name="connsiteX28" fmla="*/ 6683802 w 6858000"/>
              <a:gd name="connsiteY28" fmla="*/ 7427587 h 7600950"/>
              <a:gd name="connsiteX29" fmla="*/ 6773748 w 6858000"/>
              <a:gd name="connsiteY29" fmla="*/ 7375653 h 7600950"/>
              <a:gd name="connsiteX30" fmla="*/ 6683802 w 6858000"/>
              <a:gd name="connsiteY30" fmla="*/ 7323721 h 7600950"/>
              <a:gd name="connsiteX31" fmla="*/ 6564253 w 6858000"/>
              <a:gd name="connsiteY31" fmla="*/ 175659 h 7600950"/>
              <a:gd name="connsiteX32" fmla="*/ 6654197 w 6858000"/>
              <a:gd name="connsiteY32" fmla="*/ 227591 h 7600950"/>
              <a:gd name="connsiteX33" fmla="*/ 6654198 w 6858000"/>
              <a:gd name="connsiteY33" fmla="*/ 123726 h 7600950"/>
              <a:gd name="connsiteX34" fmla="*/ 6564253 w 6858000"/>
              <a:gd name="connsiteY34" fmla="*/ 1456746 h 7600950"/>
              <a:gd name="connsiteX35" fmla="*/ 6654197 w 6858000"/>
              <a:gd name="connsiteY35" fmla="*/ 1508678 h 7600950"/>
              <a:gd name="connsiteX36" fmla="*/ 6654198 w 6858000"/>
              <a:gd name="connsiteY36" fmla="*/ 1404813 h 7600950"/>
              <a:gd name="connsiteX37" fmla="*/ 6564253 w 6858000"/>
              <a:gd name="connsiteY37" fmla="*/ 1975660 h 7600950"/>
              <a:gd name="connsiteX38" fmla="*/ 6654197 w 6858000"/>
              <a:gd name="connsiteY38" fmla="*/ 2027592 h 7600950"/>
              <a:gd name="connsiteX39" fmla="*/ 6654198 w 6858000"/>
              <a:gd name="connsiteY39" fmla="*/ 1923727 h 7600950"/>
              <a:gd name="connsiteX40" fmla="*/ 6564253 w 6858000"/>
              <a:gd name="connsiteY40" fmla="*/ 3256746 h 7600950"/>
              <a:gd name="connsiteX41" fmla="*/ 6654197 w 6858000"/>
              <a:gd name="connsiteY41" fmla="*/ 3308678 h 7600950"/>
              <a:gd name="connsiteX42" fmla="*/ 6654198 w 6858000"/>
              <a:gd name="connsiteY42" fmla="*/ 3204813 h 7600950"/>
              <a:gd name="connsiteX43" fmla="*/ 6564253 w 6858000"/>
              <a:gd name="connsiteY43" fmla="*/ 3775655 h 7600950"/>
              <a:gd name="connsiteX44" fmla="*/ 6654197 w 6858000"/>
              <a:gd name="connsiteY44" fmla="*/ 3827587 h 7600950"/>
              <a:gd name="connsiteX45" fmla="*/ 6654198 w 6858000"/>
              <a:gd name="connsiteY45" fmla="*/ 3723722 h 7600950"/>
              <a:gd name="connsiteX46" fmla="*/ 6564253 w 6858000"/>
              <a:gd name="connsiteY46" fmla="*/ 5056740 h 7600950"/>
              <a:gd name="connsiteX47" fmla="*/ 6654197 w 6858000"/>
              <a:gd name="connsiteY47" fmla="*/ 5108672 h 7600950"/>
              <a:gd name="connsiteX48" fmla="*/ 6654198 w 6858000"/>
              <a:gd name="connsiteY48" fmla="*/ 5004806 h 7600950"/>
              <a:gd name="connsiteX49" fmla="*/ 6564253 w 6858000"/>
              <a:gd name="connsiteY49" fmla="*/ 5575654 h 7600950"/>
              <a:gd name="connsiteX50" fmla="*/ 6654197 w 6858000"/>
              <a:gd name="connsiteY50" fmla="*/ 5627586 h 7600950"/>
              <a:gd name="connsiteX51" fmla="*/ 6654198 w 6858000"/>
              <a:gd name="connsiteY51" fmla="*/ 5523721 h 7600950"/>
              <a:gd name="connsiteX52" fmla="*/ 6564253 w 6858000"/>
              <a:gd name="connsiteY52" fmla="*/ 6856741 h 7600950"/>
              <a:gd name="connsiteX53" fmla="*/ 6654197 w 6858000"/>
              <a:gd name="connsiteY53" fmla="*/ 6908673 h 7600950"/>
              <a:gd name="connsiteX54" fmla="*/ 6654198 w 6858000"/>
              <a:gd name="connsiteY54" fmla="*/ 6804808 h 7600950"/>
              <a:gd name="connsiteX55" fmla="*/ 6564253 w 6858000"/>
              <a:gd name="connsiteY55" fmla="*/ 7375654 h 7600950"/>
              <a:gd name="connsiteX56" fmla="*/ 6654197 w 6858000"/>
              <a:gd name="connsiteY56" fmla="*/ 7427586 h 7600950"/>
              <a:gd name="connsiteX57" fmla="*/ 6654198 w 6858000"/>
              <a:gd name="connsiteY57" fmla="*/ 7323721 h 7600950"/>
              <a:gd name="connsiteX58" fmla="*/ 6391937 w 6858000"/>
              <a:gd name="connsiteY58" fmla="*/ 1357254 h 7600950"/>
              <a:gd name="connsiteX59" fmla="*/ 6534652 w 6858000"/>
              <a:gd name="connsiteY59" fmla="*/ 1439655 h 7600950"/>
              <a:gd name="connsiteX60" fmla="*/ 6654198 w 6858000"/>
              <a:gd name="connsiteY60" fmla="*/ 1370633 h 7600950"/>
              <a:gd name="connsiteX61" fmla="*/ 6654198 w 6858000"/>
              <a:gd name="connsiteY61" fmla="*/ 1205830 h 7600950"/>
              <a:gd name="connsiteX62" fmla="*/ 6391937 w 6858000"/>
              <a:gd name="connsiteY62" fmla="*/ 1054422 h 7600950"/>
              <a:gd name="connsiteX63" fmla="*/ 6391937 w 6858000"/>
              <a:gd name="connsiteY63" fmla="*/ 1876168 h 7600950"/>
              <a:gd name="connsiteX64" fmla="*/ 6534652 w 6858000"/>
              <a:gd name="connsiteY64" fmla="*/ 1958569 h 7600950"/>
              <a:gd name="connsiteX65" fmla="*/ 6654198 w 6858000"/>
              <a:gd name="connsiteY65" fmla="*/ 1889546 h 7600950"/>
              <a:gd name="connsiteX66" fmla="*/ 6654198 w 6858000"/>
              <a:gd name="connsiteY66" fmla="*/ 1724743 h 7600950"/>
              <a:gd name="connsiteX67" fmla="*/ 6391937 w 6858000"/>
              <a:gd name="connsiteY67" fmla="*/ 1573335 h 7600950"/>
              <a:gd name="connsiteX68" fmla="*/ 6391937 w 6858000"/>
              <a:gd name="connsiteY68" fmla="*/ 3157254 h 7600950"/>
              <a:gd name="connsiteX69" fmla="*/ 6534652 w 6858000"/>
              <a:gd name="connsiteY69" fmla="*/ 3239655 h 7600950"/>
              <a:gd name="connsiteX70" fmla="*/ 6654198 w 6858000"/>
              <a:gd name="connsiteY70" fmla="*/ 3170633 h 7600950"/>
              <a:gd name="connsiteX71" fmla="*/ 6654198 w 6858000"/>
              <a:gd name="connsiteY71" fmla="*/ 3005830 h 7600950"/>
              <a:gd name="connsiteX72" fmla="*/ 6391937 w 6858000"/>
              <a:gd name="connsiteY72" fmla="*/ 2854422 h 7600950"/>
              <a:gd name="connsiteX73" fmla="*/ 6391937 w 6858000"/>
              <a:gd name="connsiteY73" fmla="*/ 3676162 h 7600950"/>
              <a:gd name="connsiteX74" fmla="*/ 6534652 w 6858000"/>
              <a:gd name="connsiteY74" fmla="*/ 3758564 h 7600950"/>
              <a:gd name="connsiteX75" fmla="*/ 6654198 w 6858000"/>
              <a:gd name="connsiteY75" fmla="*/ 3689542 h 7600950"/>
              <a:gd name="connsiteX76" fmla="*/ 6654198 w 6858000"/>
              <a:gd name="connsiteY76" fmla="*/ 3524739 h 7600950"/>
              <a:gd name="connsiteX77" fmla="*/ 6391937 w 6858000"/>
              <a:gd name="connsiteY77" fmla="*/ 3373335 h 7600950"/>
              <a:gd name="connsiteX78" fmla="*/ 6391937 w 6858000"/>
              <a:gd name="connsiteY78" fmla="*/ 4957247 h 7600950"/>
              <a:gd name="connsiteX79" fmla="*/ 6534652 w 6858000"/>
              <a:gd name="connsiteY79" fmla="*/ 5039649 h 7600950"/>
              <a:gd name="connsiteX80" fmla="*/ 6654198 w 6858000"/>
              <a:gd name="connsiteY80" fmla="*/ 4970626 h 7600950"/>
              <a:gd name="connsiteX81" fmla="*/ 6654198 w 6858000"/>
              <a:gd name="connsiteY81" fmla="*/ 4805823 h 7600950"/>
              <a:gd name="connsiteX82" fmla="*/ 6391937 w 6858000"/>
              <a:gd name="connsiteY82" fmla="*/ 4654415 h 7600950"/>
              <a:gd name="connsiteX83" fmla="*/ 6391937 w 6858000"/>
              <a:gd name="connsiteY83" fmla="*/ 5476161 h 7600950"/>
              <a:gd name="connsiteX84" fmla="*/ 6534652 w 6858000"/>
              <a:gd name="connsiteY84" fmla="*/ 5558563 h 7600950"/>
              <a:gd name="connsiteX85" fmla="*/ 6654198 w 6858000"/>
              <a:gd name="connsiteY85" fmla="*/ 5489540 h 7600950"/>
              <a:gd name="connsiteX86" fmla="*/ 6654198 w 6858000"/>
              <a:gd name="connsiteY86" fmla="*/ 5324737 h 7600950"/>
              <a:gd name="connsiteX87" fmla="*/ 6391937 w 6858000"/>
              <a:gd name="connsiteY87" fmla="*/ 5173330 h 7600950"/>
              <a:gd name="connsiteX88" fmla="*/ 6391937 w 6858000"/>
              <a:gd name="connsiteY88" fmla="*/ 6757249 h 7600950"/>
              <a:gd name="connsiteX89" fmla="*/ 6534652 w 6858000"/>
              <a:gd name="connsiteY89" fmla="*/ 6839650 h 7600950"/>
              <a:gd name="connsiteX90" fmla="*/ 6654198 w 6858000"/>
              <a:gd name="connsiteY90" fmla="*/ 6770628 h 7600950"/>
              <a:gd name="connsiteX91" fmla="*/ 6654198 w 6858000"/>
              <a:gd name="connsiteY91" fmla="*/ 6605825 h 7600950"/>
              <a:gd name="connsiteX92" fmla="*/ 6391937 w 6858000"/>
              <a:gd name="connsiteY92" fmla="*/ 6454415 h 7600950"/>
              <a:gd name="connsiteX93" fmla="*/ 6391937 w 6858000"/>
              <a:gd name="connsiteY93" fmla="*/ 7276162 h 7600950"/>
              <a:gd name="connsiteX94" fmla="*/ 6534652 w 6858000"/>
              <a:gd name="connsiteY94" fmla="*/ 7358563 h 7600950"/>
              <a:gd name="connsiteX95" fmla="*/ 6654198 w 6858000"/>
              <a:gd name="connsiteY95" fmla="*/ 7289541 h 7600950"/>
              <a:gd name="connsiteX96" fmla="*/ 6654198 w 6858000"/>
              <a:gd name="connsiteY96" fmla="*/ 7124738 h 7600950"/>
              <a:gd name="connsiteX97" fmla="*/ 6391937 w 6858000"/>
              <a:gd name="connsiteY97" fmla="*/ 6973330 h 7600950"/>
              <a:gd name="connsiteX98" fmla="*/ 6391936 w 6858000"/>
              <a:gd name="connsiteY98" fmla="*/ 595081 h 7600950"/>
              <a:gd name="connsiteX99" fmla="*/ 6654197 w 6858000"/>
              <a:gd name="connsiteY99" fmla="*/ 746505 h 7600950"/>
              <a:gd name="connsiteX100" fmla="*/ 6654198 w 6858000"/>
              <a:gd name="connsiteY100" fmla="*/ 443657 h 7600950"/>
              <a:gd name="connsiteX101" fmla="*/ 6391937 w 6858000"/>
              <a:gd name="connsiteY101" fmla="*/ 292248 h 7600950"/>
              <a:gd name="connsiteX102" fmla="*/ 6391936 w 6858000"/>
              <a:gd name="connsiteY102" fmla="*/ 2395081 h 7600950"/>
              <a:gd name="connsiteX103" fmla="*/ 6654197 w 6858000"/>
              <a:gd name="connsiteY103" fmla="*/ 2546505 h 7600950"/>
              <a:gd name="connsiteX104" fmla="*/ 6654198 w 6858000"/>
              <a:gd name="connsiteY104" fmla="*/ 2243657 h 7600950"/>
              <a:gd name="connsiteX105" fmla="*/ 6391937 w 6858000"/>
              <a:gd name="connsiteY105" fmla="*/ 2092249 h 7600950"/>
              <a:gd name="connsiteX106" fmla="*/ 6391936 w 6858000"/>
              <a:gd name="connsiteY106" fmla="*/ 4195076 h 7600950"/>
              <a:gd name="connsiteX107" fmla="*/ 6654197 w 6858000"/>
              <a:gd name="connsiteY107" fmla="*/ 4346499 h 7600950"/>
              <a:gd name="connsiteX108" fmla="*/ 6654198 w 6858000"/>
              <a:gd name="connsiteY108" fmla="*/ 4043652 h 7600950"/>
              <a:gd name="connsiteX109" fmla="*/ 6391937 w 6858000"/>
              <a:gd name="connsiteY109" fmla="*/ 3892246 h 7600950"/>
              <a:gd name="connsiteX110" fmla="*/ 6391936 w 6858000"/>
              <a:gd name="connsiteY110" fmla="*/ 5995075 h 7600950"/>
              <a:gd name="connsiteX111" fmla="*/ 6654197 w 6858000"/>
              <a:gd name="connsiteY111" fmla="*/ 6146499 h 7600950"/>
              <a:gd name="connsiteX112" fmla="*/ 6654198 w 6858000"/>
              <a:gd name="connsiteY112" fmla="*/ 5843651 h 7600950"/>
              <a:gd name="connsiteX113" fmla="*/ 6391937 w 6858000"/>
              <a:gd name="connsiteY113" fmla="*/ 5692243 h 7600950"/>
              <a:gd name="connsiteX114" fmla="*/ 6362333 w 6858000"/>
              <a:gd name="connsiteY114" fmla="*/ 603623 h 7600950"/>
              <a:gd name="connsiteX115" fmla="*/ 6362333 w 6858000"/>
              <a:gd name="connsiteY115" fmla="*/ 266609 h 7600950"/>
              <a:gd name="connsiteX116" fmla="*/ 6363637 w 6858000"/>
              <a:gd name="connsiteY116" fmla="*/ 264350 h 7600950"/>
              <a:gd name="connsiteX117" fmla="*/ 6364314 w 6858000"/>
              <a:gd name="connsiteY117" fmla="*/ 259208 h 7600950"/>
              <a:gd name="connsiteX118" fmla="*/ 6368430 w 6858000"/>
              <a:gd name="connsiteY118" fmla="*/ 256048 h 7600950"/>
              <a:gd name="connsiteX119" fmla="*/ 6369734 w 6858000"/>
              <a:gd name="connsiteY119" fmla="*/ 253788 h 7600950"/>
              <a:gd name="connsiteX120" fmla="*/ 6505052 w 6858000"/>
              <a:gd name="connsiteY120" fmla="*/ 175658 h 7600950"/>
              <a:gd name="connsiteX121" fmla="*/ 6369734 w 6858000"/>
              <a:gd name="connsiteY121" fmla="*/ 97531 h 7600950"/>
              <a:gd name="connsiteX122" fmla="*/ 6362333 w 6858000"/>
              <a:gd name="connsiteY122" fmla="*/ 84709 h 7600950"/>
              <a:gd name="connsiteX123" fmla="*/ 6362333 w 6858000"/>
              <a:gd name="connsiteY123" fmla="*/ 0 h 7600950"/>
              <a:gd name="connsiteX124" fmla="*/ 6391937 w 6858000"/>
              <a:gd name="connsiteY124" fmla="*/ 0 h 7600950"/>
              <a:gd name="connsiteX125" fmla="*/ 6391937 w 6858000"/>
              <a:gd name="connsiteY125" fmla="*/ 76167 h 7600950"/>
              <a:gd name="connsiteX126" fmla="*/ 6534652 w 6858000"/>
              <a:gd name="connsiteY126" fmla="*/ 158568 h 7600950"/>
              <a:gd name="connsiteX127" fmla="*/ 6654198 w 6858000"/>
              <a:gd name="connsiteY127" fmla="*/ 89546 h 7600950"/>
              <a:gd name="connsiteX128" fmla="*/ 6654198 w 6858000"/>
              <a:gd name="connsiteY128" fmla="*/ 0 h 7600950"/>
              <a:gd name="connsiteX129" fmla="*/ 6683802 w 6858000"/>
              <a:gd name="connsiteY129" fmla="*/ 0 h 7600950"/>
              <a:gd name="connsiteX130" fmla="*/ 6683802 w 6858000"/>
              <a:gd name="connsiteY130" fmla="*/ 89545 h 7600950"/>
              <a:gd name="connsiteX131" fmla="*/ 6803348 w 6858000"/>
              <a:gd name="connsiteY131" fmla="*/ 158568 h 7600950"/>
              <a:gd name="connsiteX132" fmla="*/ 6858000 w 6858000"/>
              <a:gd name="connsiteY132" fmla="*/ 127013 h 7600950"/>
              <a:gd name="connsiteX133" fmla="*/ 6858000 w 6858000"/>
              <a:gd name="connsiteY133" fmla="*/ 161194 h 7600950"/>
              <a:gd name="connsiteX134" fmla="*/ 6832948 w 6858000"/>
              <a:gd name="connsiteY134" fmla="*/ 175658 h 7600950"/>
              <a:gd name="connsiteX135" fmla="*/ 6858000 w 6858000"/>
              <a:gd name="connsiteY135" fmla="*/ 190123 h 7600950"/>
              <a:gd name="connsiteX136" fmla="*/ 6858000 w 6858000"/>
              <a:gd name="connsiteY136" fmla="*/ 224304 h 7600950"/>
              <a:gd name="connsiteX137" fmla="*/ 6803348 w 6858000"/>
              <a:gd name="connsiteY137" fmla="*/ 192749 h 7600950"/>
              <a:gd name="connsiteX138" fmla="*/ 6676401 w 6858000"/>
              <a:gd name="connsiteY138" fmla="*/ 266045 h 7600950"/>
              <a:gd name="connsiteX139" fmla="*/ 6669000 w 6858000"/>
              <a:gd name="connsiteY139" fmla="*/ 268025 h 7600950"/>
              <a:gd name="connsiteX140" fmla="*/ 6661599 w 6858000"/>
              <a:gd name="connsiteY140" fmla="*/ 266045 h 7600950"/>
              <a:gd name="connsiteX141" fmla="*/ 6534653 w 6858000"/>
              <a:gd name="connsiteY141" fmla="*/ 192749 h 7600950"/>
              <a:gd name="connsiteX142" fmla="*/ 6406738 w 6858000"/>
              <a:gd name="connsiteY142" fmla="*/ 266605 h 7600950"/>
              <a:gd name="connsiteX143" fmla="*/ 6668999 w 6858000"/>
              <a:gd name="connsiteY143" fmla="*/ 418015 h 7600950"/>
              <a:gd name="connsiteX144" fmla="*/ 6858000 w 6858000"/>
              <a:gd name="connsiteY144" fmla="*/ 308901 h 7600950"/>
              <a:gd name="connsiteX145" fmla="*/ 6858000 w 6858000"/>
              <a:gd name="connsiteY145" fmla="*/ 343089 h 7600950"/>
              <a:gd name="connsiteX146" fmla="*/ 6683801 w 6858000"/>
              <a:gd name="connsiteY146" fmla="*/ 443657 h 7600950"/>
              <a:gd name="connsiteX147" fmla="*/ 6683801 w 6858000"/>
              <a:gd name="connsiteY147" fmla="*/ 746506 h 7600950"/>
              <a:gd name="connsiteX148" fmla="*/ 6858000 w 6858000"/>
              <a:gd name="connsiteY148" fmla="*/ 645927 h 7600950"/>
              <a:gd name="connsiteX149" fmla="*/ 6858000 w 6858000"/>
              <a:gd name="connsiteY149" fmla="*/ 680109 h 7600950"/>
              <a:gd name="connsiteX150" fmla="*/ 6676401 w 6858000"/>
              <a:gd name="connsiteY150" fmla="*/ 784958 h 7600950"/>
              <a:gd name="connsiteX151" fmla="*/ 6669000 w 6858000"/>
              <a:gd name="connsiteY151" fmla="*/ 786939 h 7600950"/>
              <a:gd name="connsiteX152" fmla="*/ 6661599 w 6858000"/>
              <a:gd name="connsiteY152" fmla="*/ 784958 h 7600950"/>
              <a:gd name="connsiteX153" fmla="*/ 6369734 w 6858000"/>
              <a:gd name="connsiteY153" fmla="*/ 616444 h 7600950"/>
              <a:gd name="connsiteX154" fmla="*/ 6362333 w 6858000"/>
              <a:gd name="connsiteY154" fmla="*/ 603623 h 7600950"/>
              <a:gd name="connsiteX155" fmla="*/ 6362333 w 6858000"/>
              <a:gd name="connsiteY155" fmla="*/ 2403623 h 7600950"/>
              <a:gd name="connsiteX156" fmla="*/ 6362333 w 6858000"/>
              <a:gd name="connsiteY156" fmla="*/ 2066610 h 7600950"/>
              <a:gd name="connsiteX157" fmla="*/ 6363637 w 6858000"/>
              <a:gd name="connsiteY157" fmla="*/ 2064351 h 7600950"/>
              <a:gd name="connsiteX158" fmla="*/ 6364314 w 6858000"/>
              <a:gd name="connsiteY158" fmla="*/ 2059208 h 7600950"/>
              <a:gd name="connsiteX159" fmla="*/ 6368430 w 6858000"/>
              <a:gd name="connsiteY159" fmla="*/ 2056048 h 7600950"/>
              <a:gd name="connsiteX160" fmla="*/ 6369734 w 6858000"/>
              <a:gd name="connsiteY160" fmla="*/ 2053788 h 7600950"/>
              <a:gd name="connsiteX161" fmla="*/ 6505052 w 6858000"/>
              <a:gd name="connsiteY161" fmla="*/ 1975659 h 7600950"/>
              <a:gd name="connsiteX162" fmla="*/ 6369734 w 6858000"/>
              <a:gd name="connsiteY162" fmla="*/ 1897531 h 7600950"/>
              <a:gd name="connsiteX163" fmla="*/ 6362333 w 6858000"/>
              <a:gd name="connsiteY163" fmla="*/ 1884710 h 7600950"/>
              <a:gd name="connsiteX164" fmla="*/ 6362333 w 6858000"/>
              <a:gd name="connsiteY164" fmla="*/ 1547696 h 7600950"/>
              <a:gd name="connsiteX165" fmla="*/ 6363637 w 6858000"/>
              <a:gd name="connsiteY165" fmla="*/ 1545437 h 7600950"/>
              <a:gd name="connsiteX166" fmla="*/ 6364314 w 6858000"/>
              <a:gd name="connsiteY166" fmla="*/ 1540295 h 7600950"/>
              <a:gd name="connsiteX167" fmla="*/ 6368430 w 6858000"/>
              <a:gd name="connsiteY167" fmla="*/ 1537134 h 7600950"/>
              <a:gd name="connsiteX168" fmla="*/ 6369734 w 6858000"/>
              <a:gd name="connsiteY168" fmla="*/ 1534875 h 7600950"/>
              <a:gd name="connsiteX169" fmla="*/ 6505052 w 6858000"/>
              <a:gd name="connsiteY169" fmla="*/ 1456746 h 7600950"/>
              <a:gd name="connsiteX170" fmla="*/ 6369734 w 6858000"/>
              <a:gd name="connsiteY170" fmla="*/ 1378617 h 7600950"/>
              <a:gd name="connsiteX171" fmla="*/ 6362333 w 6858000"/>
              <a:gd name="connsiteY171" fmla="*/ 1365796 h 7600950"/>
              <a:gd name="connsiteX172" fmla="*/ 6362333 w 6858000"/>
              <a:gd name="connsiteY172" fmla="*/ 1028782 h 7600950"/>
              <a:gd name="connsiteX173" fmla="*/ 6363637 w 6858000"/>
              <a:gd name="connsiteY173" fmla="*/ 1026524 h 7600950"/>
              <a:gd name="connsiteX174" fmla="*/ 6364314 w 6858000"/>
              <a:gd name="connsiteY174" fmla="*/ 1021381 h 7600950"/>
              <a:gd name="connsiteX175" fmla="*/ 6368430 w 6858000"/>
              <a:gd name="connsiteY175" fmla="*/ 1018221 h 7600950"/>
              <a:gd name="connsiteX176" fmla="*/ 6369734 w 6858000"/>
              <a:gd name="connsiteY176" fmla="*/ 1015961 h 7600950"/>
              <a:gd name="connsiteX177" fmla="*/ 6661599 w 6858000"/>
              <a:gd name="connsiteY177" fmla="*/ 847446 h 7600950"/>
              <a:gd name="connsiteX178" fmla="*/ 6676401 w 6858000"/>
              <a:gd name="connsiteY178" fmla="*/ 847446 h 7600950"/>
              <a:gd name="connsiteX179" fmla="*/ 6858000 w 6858000"/>
              <a:gd name="connsiteY179" fmla="*/ 952297 h 7600950"/>
              <a:gd name="connsiteX180" fmla="*/ 6858000 w 6858000"/>
              <a:gd name="connsiteY180" fmla="*/ 986478 h 7600950"/>
              <a:gd name="connsiteX181" fmla="*/ 6669000 w 6858000"/>
              <a:gd name="connsiteY181" fmla="*/ 877353 h 7600950"/>
              <a:gd name="connsiteX182" fmla="*/ 6406738 w 6858000"/>
              <a:gd name="connsiteY182" fmla="*/ 1028778 h 7600950"/>
              <a:gd name="connsiteX183" fmla="*/ 6668999 w 6858000"/>
              <a:gd name="connsiteY183" fmla="*/ 1180188 h 7600950"/>
              <a:gd name="connsiteX184" fmla="*/ 6858000 w 6858000"/>
              <a:gd name="connsiteY184" fmla="*/ 1071074 h 7600950"/>
              <a:gd name="connsiteX185" fmla="*/ 6858000 w 6858000"/>
              <a:gd name="connsiteY185" fmla="*/ 1105263 h 7600950"/>
              <a:gd name="connsiteX186" fmla="*/ 6683802 w 6858000"/>
              <a:gd name="connsiteY186" fmla="*/ 1205831 h 7600950"/>
              <a:gd name="connsiteX187" fmla="*/ 6683802 w 6858000"/>
              <a:gd name="connsiteY187" fmla="*/ 1370632 h 7600950"/>
              <a:gd name="connsiteX188" fmla="*/ 6803348 w 6858000"/>
              <a:gd name="connsiteY188" fmla="*/ 1439655 h 7600950"/>
              <a:gd name="connsiteX189" fmla="*/ 6858000 w 6858000"/>
              <a:gd name="connsiteY189" fmla="*/ 1408100 h 7600950"/>
              <a:gd name="connsiteX190" fmla="*/ 6858000 w 6858000"/>
              <a:gd name="connsiteY190" fmla="*/ 1442282 h 7600950"/>
              <a:gd name="connsiteX191" fmla="*/ 6832948 w 6858000"/>
              <a:gd name="connsiteY191" fmla="*/ 1456746 h 7600950"/>
              <a:gd name="connsiteX192" fmla="*/ 6858000 w 6858000"/>
              <a:gd name="connsiteY192" fmla="*/ 1471211 h 7600950"/>
              <a:gd name="connsiteX193" fmla="*/ 6858000 w 6858000"/>
              <a:gd name="connsiteY193" fmla="*/ 1505391 h 7600950"/>
              <a:gd name="connsiteX194" fmla="*/ 6803348 w 6858000"/>
              <a:gd name="connsiteY194" fmla="*/ 1473836 h 7600950"/>
              <a:gd name="connsiteX195" fmla="*/ 6676401 w 6858000"/>
              <a:gd name="connsiteY195" fmla="*/ 1547132 h 7600950"/>
              <a:gd name="connsiteX196" fmla="*/ 6669000 w 6858000"/>
              <a:gd name="connsiteY196" fmla="*/ 1549112 h 7600950"/>
              <a:gd name="connsiteX197" fmla="*/ 6661599 w 6858000"/>
              <a:gd name="connsiteY197" fmla="*/ 1547132 h 7600950"/>
              <a:gd name="connsiteX198" fmla="*/ 6534653 w 6858000"/>
              <a:gd name="connsiteY198" fmla="*/ 1473836 h 7600950"/>
              <a:gd name="connsiteX199" fmla="*/ 6406738 w 6858000"/>
              <a:gd name="connsiteY199" fmla="*/ 1547692 h 7600950"/>
              <a:gd name="connsiteX200" fmla="*/ 6668999 w 6858000"/>
              <a:gd name="connsiteY200" fmla="*/ 1699102 h 7600950"/>
              <a:gd name="connsiteX201" fmla="*/ 6858000 w 6858000"/>
              <a:gd name="connsiteY201" fmla="*/ 1589988 h 7600950"/>
              <a:gd name="connsiteX202" fmla="*/ 6858000 w 6858000"/>
              <a:gd name="connsiteY202" fmla="*/ 1624176 h 7600950"/>
              <a:gd name="connsiteX203" fmla="*/ 6683802 w 6858000"/>
              <a:gd name="connsiteY203" fmla="*/ 1724744 h 7600950"/>
              <a:gd name="connsiteX204" fmla="*/ 6683802 w 6858000"/>
              <a:gd name="connsiteY204" fmla="*/ 1889546 h 7600950"/>
              <a:gd name="connsiteX205" fmla="*/ 6803348 w 6858000"/>
              <a:gd name="connsiteY205" fmla="*/ 1958569 h 7600950"/>
              <a:gd name="connsiteX206" fmla="*/ 6858000 w 6858000"/>
              <a:gd name="connsiteY206" fmla="*/ 1927014 h 7600950"/>
              <a:gd name="connsiteX207" fmla="*/ 6858000 w 6858000"/>
              <a:gd name="connsiteY207" fmla="*/ 1961195 h 7600950"/>
              <a:gd name="connsiteX208" fmla="*/ 6832948 w 6858000"/>
              <a:gd name="connsiteY208" fmla="*/ 1975659 h 7600950"/>
              <a:gd name="connsiteX209" fmla="*/ 6858000 w 6858000"/>
              <a:gd name="connsiteY209" fmla="*/ 1990124 h 7600950"/>
              <a:gd name="connsiteX210" fmla="*/ 6858000 w 6858000"/>
              <a:gd name="connsiteY210" fmla="*/ 2024305 h 7600950"/>
              <a:gd name="connsiteX211" fmla="*/ 6803348 w 6858000"/>
              <a:gd name="connsiteY211" fmla="*/ 1992750 h 7600950"/>
              <a:gd name="connsiteX212" fmla="*/ 6676401 w 6858000"/>
              <a:gd name="connsiteY212" fmla="*/ 2066045 h 7600950"/>
              <a:gd name="connsiteX213" fmla="*/ 6669000 w 6858000"/>
              <a:gd name="connsiteY213" fmla="*/ 2068026 h 7600950"/>
              <a:gd name="connsiteX214" fmla="*/ 6661599 w 6858000"/>
              <a:gd name="connsiteY214" fmla="*/ 2066045 h 7600950"/>
              <a:gd name="connsiteX215" fmla="*/ 6534653 w 6858000"/>
              <a:gd name="connsiteY215" fmla="*/ 1992750 h 7600950"/>
              <a:gd name="connsiteX216" fmla="*/ 6406738 w 6858000"/>
              <a:gd name="connsiteY216" fmla="*/ 2066605 h 7600950"/>
              <a:gd name="connsiteX217" fmla="*/ 6668999 w 6858000"/>
              <a:gd name="connsiteY217" fmla="*/ 2218015 h 7600950"/>
              <a:gd name="connsiteX218" fmla="*/ 6858000 w 6858000"/>
              <a:gd name="connsiteY218" fmla="*/ 2108901 h 7600950"/>
              <a:gd name="connsiteX219" fmla="*/ 6858000 w 6858000"/>
              <a:gd name="connsiteY219" fmla="*/ 2143090 h 7600950"/>
              <a:gd name="connsiteX220" fmla="*/ 6683801 w 6858000"/>
              <a:gd name="connsiteY220" fmla="*/ 2243658 h 7600950"/>
              <a:gd name="connsiteX221" fmla="*/ 6683801 w 6858000"/>
              <a:gd name="connsiteY221" fmla="*/ 2546506 h 7600950"/>
              <a:gd name="connsiteX222" fmla="*/ 6858000 w 6858000"/>
              <a:gd name="connsiteY222" fmla="*/ 2445927 h 7600950"/>
              <a:gd name="connsiteX223" fmla="*/ 6858000 w 6858000"/>
              <a:gd name="connsiteY223" fmla="*/ 2480109 h 7600950"/>
              <a:gd name="connsiteX224" fmla="*/ 6676401 w 6858000"/>
              <a:gd name="connsiteY224" fmla="*/ 2584959 h 7600950"/>
              <a:gd name="connsiteX225" fmla="*/ 6669000 w 6858000"/>
              <a:gd name="connsiteY225" fmla="*/ 2586939 h 7600950"/>
              <a:gd name="connsiteX226" fmla="*/ 6661599 w 6858000"/>
              <a:gd name="connsiteY226" fmla="*/ 2584959 h 7600950"/>
              <a:gd name="connsiteX227" fmla="*/ 6369734 w 6858000"/>
              <a:gd name="connsiteY227" fmla="*/ 2416444 h 7600950"/>
              <a:gd name="connsiteX228" fmla="*/ 6362333 w 6858000"/>
              <a:gd name="connsiteY228" fmla="*/ 2403623 h 7600950"/>
              <a:gd name="connsiteX229" fmla="*/ 6362333 w 6858000"/>
              <a:gd name="connsiteY229" fmla="*/ 4203618 h 7600950"/>
              <a:gd name="connsiteX230" fmla="*/ 6362333 w 6858000"/>
              <a:gd name="connsiteY230" fmla="*/ 3866607 h 7600950"/>
              <a:gd name="connsiteX231" fmla="*/ 6363637 w 6858000"/>
              <a:gd name="connsiteY231" fmla="*/ 3864346 h 7600950"/>
              <a:gd name="connsiteX232" fmla="*/ 6364314 w 6858000"/>
              <a:gd name="connsiteY232" fmla="*/ 3859204 h 7600950"/>
              <a:gd name="connsiteX233" fmla="*/ 6368430 w 6858000"/>
              <a:gd name="connsiteY233" fmla="*/ 3856042 h 7600950"/>
              <a:gd name="connsiteX234" fmla="*/ 6369734 w 6858000"/>
              <a:gd name="connsiteY234" fmla="*/ 3853784 h 7600950"/>
              <a:gd name="connsiteX235" fmla="*/ 6505052 w 6858000"/>
              <a:gd name="connsiteY235" fmla="*/ 3775654 h 7600950"/>
              <a:gd name="connsiteX236" fmla="*/ 6369734 w 6858000"/>
              <a:gd name="connsiteY236" fmla="*/ 3697526 h 7600950"/>
              <a:gd name="connsiteX237" fmla="*/ 6362333 w 6858000"/>
              <a:gd name="connsiteY237" fmla="*/ 3684705 h 7600950"/>
              <a:gd name="connsiteX238" fmla="*/ 6362333 w 6858000"/>
              <a:gd name="connsiteY238" fmla="*/ 3347696 h 7600950"/>
              <a:gd name="connsiteX239" fmla="*/ 6363637 w 6858000"/>
              <a:gd name="connsiteY239" fmla="*/ 3345437 h 7600950"/>
              <a:gd name="connsiteX240" fmla="*/ 6364314 w 6858000"/>
              <a:gd name="connsiteY240" fmla="*/ 3340295 h 7600950"/>
              <a:gd name="connsiteX241" fmla="*/ 6368430 w 6858000"/>
              <a:gd name="connsiteY241" fmla="*/ 3337134 h 7600950"/>
              <a:gd name="connsiteX242" fmla="*/ 6369734 w 6858000"/>
              <a:gd name="connsiteY242" fmla="*/ 3334875 h 7600950"/>
              <a:gd name="connsiteX243" fmla="*/ 6505052 w 6858000"/>
              <a:gd name="connsiteY243" fmla="*/ 3256746 h 7600950"/>
              <a:gd name="connsiteX244" fmla="*/ 6369734 w 6858000"/>
              <a:gd name="connsiteY244" fmla="*/ 3178617 h 7600950"/>
              <a:gd name="connsiteX245" fmla="*/ 6362333 w 6858000"/>
              <a:gd name="connsiteY245" fmla="*/ 3165796 h 7600950"/>
              <a:gd name="connsiteX246" fmla="*/ 6362333 w 6858000"/>
              <a:gd name="connsiteY246" fmla="*/ 2828782 h 7600950"/>
              <a:gd name="connsiteX247" fmla="*/ 6363637 w 6858000"/>
              <a:gd name="connsiteY247" fmla="*/ 2826524 h 7600950"/>
              <a:gd name="connsiteX248" fmla="*/ 6364314 w 6858000"/>
              <a:gd name="connsiteY248" fmla="*/ 2821381 h 7600950"/>
              <a:gd name="connsiteX249" fmla="*/ 6368430 w 6858000"/>
              <a:gd name="connsiteY249" fmla="*/ 2818221 h 7600950"/>
              <a:gd name="connsiteX250" fmla="*/ 6369734 w 6858000"/>
              <a:gd name="connsiteY250" fmla="*/ 2815961 h 7600950"/>
              <a:gd name="connsiteX251" fmla="*/ 6661599 w 6858000"/>
              <a:gd name="connsiteY251" fmla="*/ 2647446 h 7600950"/>
              <a:gd name="connsiteX252" fmla="*/ 6676401 w 6858000"/>
              <a:gd name="connsiteY252" fmla="*/ 2647446 h 7600950"/>
              <a:gd name="connsiteX253" fmla="*/ 6858000 w 6858000"/>
              <a:gd name="connsiteY253" fmla="*/ 2752297 h 7600950"/>
              <a:gd name="connsiteX254" fmla="*/ 6858000 w 6858000"/>
              <a:gd name="connsiteY254" fmla="*/ 2786478 h 7600950"/>
              <a:gd name="connsiteX255" fmla="*/ 6669000 w 6858000"/>
              <a:gd name="connsiteY255" fmla="*/ 2677353 h 7600950"/>
              <a:gd name="connsiteX256" fmla="*/ 6406738 w 6858000"/>
              <a:gd name="connsiteY256" fmla="*/ 2828778 h 7600950"/>
              <a:gd name="connsiteX257" fmla="*/ 6668999 w 6858000"/>
              <a:gd name="connsiteY257" fmla="*/ 2980188 h 7600950"/>
              <a:gd name="connsiteX258" fmla="*/ 6858000 w 6858000"/>
              <a:gd name="connsiteY258" fmla="*/ 2871074 h 7600950"/>
              <a:gd name="connsiteX259" fmla="*/ 6858000 w 6858000"/>
              <a:gd name="connsiteY259" fmla="*/ 2905263 h 7600950"/>
              <a:gd name="connsiteX260" fmla="*/ 6683802 w 6858000"/>
              <a:gd name="connsiteY260" fmla="*/ 3005831 h 7600950"/>
              <a:gd name="connsiteX261" fmla="*/ 6683802 w 6858000"/>
              <a:gd name="connsiteY261" fmla="*/ 3170632 h 7600950"/>
              <a:gd name="connsiteX262" fmla="*/ 6803348 w 6858000"/>
              <a:gd name="connsiteY262" fmla="*/ 3239655 h 7600950"/>
              <a:gd name="connsiteX263" fmla="*/ 6858000 w 6858000"/>
              <a:gd name="connsiteY263" fmla="*/ 3208100 h 7600950"/>
              <a:gd name="connsiteX264" fmla="*/ 6858000 w 6858000"/>
              <a:gd name="connsiteY264" fmla="*/ 3242282 h 7600950"/>
              <a:gd name="connsiteX265" fmla="*/ 6832948 w 6858000"/>
              <a:gd name="connsiteY265" fmla="*/ 3256746 h 7600950"/>
              <a:gd name="connsiteX266" fmla="*/ 6858000 w 6858000"/>
              <a:gd name="connsiteY266" fmla="*/ 3271211 h 7600950"/>
              <a:gd name="connsiteX267" fmla="*/ 6858000 w 6858000"/>
              <a:gd name="connsiteY267" fmla="*/ 3305391 h 7600950"/>
              <a:gd name="connsiteX268" fmla="*/ 6803348 w 6858000"/>
              <a:gd name="connsiteY268" fmla="*/ 3273836 h 7600950"/>
              <a:gd name="connsiteX269" fmla="*/ 6676401 w 6858000"/>
              <a:gd name="connsiteY269" fmla="*/ 3347132 h 7600950"/>
              <a:gd name="connsiteX270" fmla="*/ 6669000 w 6858000"/>
              <a:gd name="connsiteY270" fmla="*/ 3349112 h 7600950"/>
              <a:gd name="connsiteX271" fmla="*/ 6661599 w 6858000"/>
              <a:gd name="connsiteY271" fmla="*/ 3347132 h 7600950"/>
              <a:gd name="connsiteX272" fmla="*/ 6534653 w 6858000"/>
              <a:gd name="connsiteY272" fmla="*/ 3273836 h 7600950"/>
              <a:gd name="connsiteX273" fmla="*/ 6406738 w 6858000"/>
              <a:gd name="connsiteY273" fmla="*/ 3347692 h 7600950"/>
              <a:gd name="connsiteX274" fmla="*/ 6668999 w 6858000"/>
              <a:gd name="connsiteY274" fmla="*/ 3499102 h 7600950"/>
              <a:gd name="connsiteX275" fmla="*/ 6858000 w 6858000"/>
              <a:gd name="connsiteY275" fmla="*/ 3389988 h 7600950"/>
              <a:gd name="connsiteX276" fmla="*/ 6858000 w 6858000"/>
              <a:gd name="connsiteY276" fmla="*/ 3424174 h 7600950"/>
              <a:gd name="connsiteX277" fmla="*/ 6683802 w 6858000"/>
              <a:gd name="connsiteY277" fmla="*/ 3524739 h 7600950"/>
              <a:gd name="connsiteX278" fmla="*/ 6683802 w 6858000"/>
              <a:gd name="connsiteY278" fmla="*/ 3689541 h 7600950"/>
              <a:gd name="connsiteX279" fmla="*/ 6803348 w 6858000"/>
              <a:gd name="connsiteY279" fmla="*/ 3758564 h 7600950"/>
              <a:gd name="connsiteX280" fmla="*/ 6858000 w 6858000"/>
              <a:gd name="connsiteY280" fmla="*/ 3727009 h 7600950"/>
              <a:gd name="connsiteX281" fmla="*/ 6858000 w 6858000"/>
              <a:gd name="connsiteY281" fmla="*/ 3761190 h 7600950"/>
              <a:gd name="connsiteX282" fmla="*/ 6832948 w 6858000"/>
              <a:gd name="connsiteY282" fmla="*/ 3775654 h 7600950"/>
              <a:gd name="connsiteX283" fmla="*/ 6858000 w 6858000"/>
              <a:gd name="connsiteY283" fmla="*/ 3790119 h 7600950"/>
              <a:gd name="connsiteX284" fmla="*/ 6858000 w 6858000"/>
              <a:gd name="connsiteY284" fmla="*/ 3824300 h 7600950"/>
              <a:gd name="connsiteX285" fmla="*/ 6803348 w 6858000"/>
              <a:gd name="connsiteY285" fmla="*/ 3792745 h 7600950"/>
              <a:gd name="connsiteX286" fmla="*/ 6676401 w 6858000"/>
              <a:gd name="connsiteY286" fmla="*/ 3866040 h 7600950"/>
              <a:gd name="connsiteX287" fmla="*/ 6669000 w 6858000"/>
              <a:gd name="connsiteY287" fmla="*/ 3868021 h 7600950"/>
              <a:gd name="connsiteX288" fmla="*/ 6661599 w 6858000"/>
              <a:gd name="connsiteY288" fmla="*/ 3866040 h 7600950"/>
              <a:gd name="connsiteX289" fmla="*/ 6534653 w 6858000"/>
              <a:gd name="connsiteY289" fmla="*/ 3792745 h 7600950"/>
              <a:gd name="connsiteX290" fmla="*/ 6406738 w 6858000"/>
              <a:gd name="connsiteY290" fmla="*/ 3866601 h 7600950"/>
              <a:gd name="connsiteX291" fmla="*/ 6668999 w 6858000"/>
              <a:gd name="connsiteY291" fmla="*/ 4018011 h 7600950"/>
              <a:gd name="connsiteX292" fmla="*/ 6858000 w 6858000"/>
              <a:gd name="connsiteY292" fmla="*/ 3908897 h 7600950"/>
              <a:gd name="connsiteX293" fmla="*/ 6858000 w 6858000"/>
              <a:gd name="connsiteY293" fmla="*/ 3943086 h 7600950"/>
              <a:gd name="connsiteX294" fmla="*/ 6683801 w 6858000"/>
              <a:gd name="connsiteY294" fmla="*/ 4043653 h 7600950"/>
              <a:gd name="connsiteX295" fmla="*/ 6683801 w 6858000"/>
              <a:gd name="connsiteY295" fmla="*/ 4346501 h 7600950"/>
              <a:gd name="connsiteX296" fmla="*/ 6858000 w 6858000"/>
              <a:gd name="connsiteY296" fmla="*/ 4245922 h 7600950"/>
              <a:gd name="connsiteX297" fmla="*/ 6858000 w 6858000"/>
              <a:gd name="connsiteY297" fmla="*/ 4280103 h 7600950"/>
              <a:gd name="connsiteX298" fmla="*/ 6676401 w 6858000"/>
              <a:gd name="connsiteY298" fmla="*/ 4384953 h 7600950"/>
              <a:gd name="connsiteX299" fmla="*/ 6669000 w 6858000"/>
              <a:gd name="connsiteY299" fmla="*/ 4386934 h 7600950"/>
              <a:gd name="connsiteX300" fmla="*/ 6661599 w 6858000"/>
              <a:gd name="connsiteY300" fmla="*/ 4384953 h 7600950"/>
              <a:gd name="connsiteX301" fmla="*/ 6369734 w 6858000"/>
              <a:gd name="connsiteY301" fmla="*/ 4216439 h 7600950"/>
              <a:gd name="connsiteX302" fmla="*/ 6362333 w 6858000"/>
              <a:gd name="connsiteY302" fmla="*/ 4203618 h 7600950"/>
              <a:gd name="connsiteX303" fmla="*/ 6362333 w 6858000"/>
              <a:gd name="connsiteY303" fmla="*/ 6003617 h 7600950"/>
              <a:gd name="connsiteX304" fmla="*/ 6362333 w 6858000"/>
              <a:gd name="connsiteY304" fmla="*/ 5666604 h 7600950"/>
              <a:gd name="connsiteX305" fmla="*/ 6363637 w 6858000"/>
              <a:gd name="connsiteY305" fmla="*/ 5664345 h 7600950"/>
              <a:gd name="connsiteX306" fmla="*/ 6364314 w 6858000"/>
              <a:gd name="connsiteY306" fmla="*/ 5659202 h 7600950"/>
              <a:gd name="connsiteX307" fmla="*/ 6368430 w 6858000"/>
              <a:gd name="connsiteY307" fmla="*/ 5656042 h 7600950"/>
              <a:gd name="connsiteX308" fmla="*/ 6369734 w 6858000"/>
              <a:gd name="connsiteY308" fmla="*/ 5653783 h 7600950"/>
              <a:gd name="connsiteX309" fmla="*/ 6505052 w 6858000"/>
              <a:gd name="connsiteY309" fmla="*/ 5575653 h 7600950"/>
              <a:gd name="connsiteX310" fmla="*/ 6369734 w 6858000"/>
              <a:gd name="connsiteY310" fmla="*/ 5497524 h 7600950"/>
              <a:gd name="connsiteX311" fmla="*/ 6362333 w 6858000"/>
              <a:gd name="connsiteY311" fmla="*/ 5484703 h 7600950"/>
              <a:gd name="connsiteX312" fmla="*/ 6362333 w 6858000"/>
              <a:gd name="connsiteY312" fmla="*/ 5147690 h 7600950"/>
              <a:gd name="connsiteX313" fmla="*/ 6363637 w 6858000"/>
              <a:gd name="connsiteY313" fmla="*/ 5145431 h 7600950"/>
              <a:gd name="connsiteX314" fmla="*/ 6364314 w 6858000"/>
              <a:gd name="connsiteY314" fmla="*/ 5140289 h 7600950"/>
              <a:gd name="connsiteX315" fmla="*/ 6368430 w 6858000"/>
              <a:gd name="connsiteY315" fmla="*/ 5137128 h 7600950"/>
              <a:gd name="connsiteX316" fmla="*/ 6369734 w 6858000"/>
              <a:gd name="connsiteY316" fmla="*/ 5134868 h 7600950"/>
              <a:gd name="connsiteX317" fmla="*/ 6505052 w 6858000"/>
              <a:gd name="connsiteY317" fmla="*/ 5056740 h 7600950"/>
              <a:gd name="connsiteX318" fmla="*/ 6369734 w 6858000"/>
              <a:gd name="connsiteY318" fmla="*/ 4978611 h 7600950"/>
              <a:gd name="connsiteX319" fmla="*/ 6362333 w 6858000"/>
              <a:gd name="connsiteY319" fmla="*/ 4965789 h 7600950"/>
              <a:gd name="connsiteX320" fmla="*/ 6362333 w 6858000"/>
              <a:gd name="connsiteY320" fmla="*/ 4628776 h 7600950"/>
              <a:gd name="connsiteX321" fmla="*/ 6363637 w 6858000"/>
              <a:gd name="connsiteY321" fmla="*/ 4626517 h 7600950"/>
              <a:gd name="connsiteX322" fmla="*/ 6364314 w 6858000"/>
              <a:gd name="connsiteY322" fmla="*/ 4621374 h 7600950"/>
              <a:gd name="connsiteX323" fmla="*/ 6368430 w 6858000"/>
              <a:gd name="connsiteY323" fmla="*/ 4618214 h 7600950"/>
              <a:gd name="connsiteX324" fmla="*/ 6369734 w 6858000"/>
              <a:gd name="connsiteY324" fmla="*/ 4615955 h 7600950"/>
              <a:gd name="connsiteX325" fmla="*/ 6661599 w 6858000"/>
              <a:gd name="connsiteY325" fmla="*/ 4447440 h 7600950"/>
              <a:gd name="connsiteX326" fmla="*/ 6676401 w 6858000"/>
              <a:gd name="connsiteY326" fmla="*/ 4447440 h 7600950"/>
              <a:gd name="connsiteX327" fmla="*/ 6858000 w 6858000"/>
              <a:gd name="connsiteY327" fmla="*/ 4552290 h 7600950"/>
              <a:gd name="connsiteX328" fmla="*/ 6858000 w 6858000"/>
              <a:gd name="connsiteY328" fmla="*/ 4586471 h 7600950"/>
              <a:gd name="connsiteX329" fmla="*/ 6669000 w 6858000"/>
              <a:gd name="connsiteY329" fmla="*/ 4477346 h 7600950"/>
              <a:gd name="connsiteX330" fmla="*/ 6406738 w 6858000"/>
              <a:gd name="connsiteY330" fmla="*/ 4628772 h 7600950"/>
              <a:gd name="connsiteX331" fmla="*/ 6668999 w 6858000"/>
              <a:gd name="connsiteY331" fmla="*/ 4780182 h 7600950"/>
              <a:gd name="connsiteX332" fmla="*/ 6858000 w 6858000"/>
              <a:gd name="connsiteY332" fmla="*/ 4671068 h 7600950"/>
              <a:gd name="connsiteX333" fmla="*/ 6858000 w 6858000"/>
              <a:gd name="connsiteY333" fmla="*/ 4705256 h 7600950"/>
              <a:gd name="connsiteX334" fmla="*/ 6683802 w 6858000"/>
              <a:gd name="connsiteY334" fmla="*/ 4805825 h 7600950"/>
              <a:gd name="connsiteX335" fmla="*/ 6683802 w 6858000"/>
              <a:gd name="connsiteY335" fmla="*/ 4970626 h 7600950"/>
              <a:gd name="connsiteX336" fmla="*/ 6803348 w 6858000"/>
              <a:gd name="connsiteY336" fmla="*/ 5039649 h 7600950"/>
              <a:gd name="connsiteX337" fmla="*/ 6858000 w 6858000"/>
              <a:gd name="connsiteY337" fmla="*/ 5008094 h 7600950"/>
              <a:gd name="connsiteX338" fmla="*/ 6858000 w 6858000"/>
              <a:gd name="connsiteY338" fmla="*/ 5042276 h 7600950"/>
              <a:gd name="connsiteX339" fmla="*/ 6832948 w 6858000"/>
              <a:gd name="connsiteY339" fmla="*/ 5056740 h 7600950"/>
              <a:gd name="connsiteX340" fmla="*/ 6858000 w 6858000"/>
              <a:gd name="connsiteY340" fmla="*/ 5071204 h 7600950"/>
              <a:gd name="connsiteX341" fmla="*/ 6858000 w 6858000"/>
              <a:gd name="connsiteY341" fmla="*/ 5105385 h 7600950"/>
              <a:gd name="connsiteX342" fmla="*/ 6803348 w 6858000"/>
              <a:gd name="connsiteY342" fmla="*/ 5073830 h 7600950"/>
              <a:gd name="connsiteX343" fmla="*/ 6676401 w 6858000"/>
              <a:gd name="connsiteY343" fmla="*/ 5147125 h 7600950"/>
              <a:gd name="connsiteX344" fmla="*/ 6669000 w 6858000"/>
              <a:gd name="connsiteY344" fmla="*/ 5149106 h 7600950"/>
              <a:gd name="connsiteX345" fmla="*/ 6661599 w 6858000"/>
              <a:gd name="connsiteY345" fmla="*/ 5147125 h 7600950"/>
              <a:gd name="connsiteX346" fmla="*/ 6534653 w 6858000"/>
              <a:gd name="connsiteY346" fmla="*/ 5073830 h 7600950"/>
              <a:gd name="connsiteX347" fmla="*/ 6406738 w 6858000"/>
              <a:gd name="connsiteY347" fmla="*/ 5147686 h 7600950"/>
              <a:gd name="connsiteX348" fmla="*/ 6668999 w 6858000"/>
              <a:gd name="connsiteY348" fmla="*/ 5299096 h 7600950"/>
              <a:gd name="connsiteX349" fmla="*/ 6858000 w 6858000"/>
              <a:gd name="connsiteY349" fmla="*/ 5189982 h 7600950"/>
              <a:gd name="connsiteX350" fmla="*/ 6858000 w 6858000"/>
              <a:gd name="connsiteY350" fmla="*/ 5224170 h 7600950"/>
              <a:gd name="connsiteX351" fmla="*/ 6683802 w 6858000"/>
              <a:gd name="connsiteY351" fmla="*/ 5324737 h 7600950"/>
              <a:gd name="connsiteX352" fmla="*/ 6683802 w 6858000"/>
              <a:gd name="connsiteY352" fmla="*/ 5489539 h 7600950"/>
              <a:gd name="connsiteX353" fmla="*/ 6803348 w 6858000"/>
              <a:gd name="connsiteY353" fmla="*/ 5558563 h 7600950"/>
              <a:gd name="connsiteX354" fmla="*/ 6858000 w 6858000"/>
              <a:gd name="connsiteY354" fmla="*/ 5527007 h 7600950"/>
              <a:gd name="connsiteX355" fmla="*/ 6858000 w 6858000"/>
              <a:gd name="connsiteY355" fmla="*/ 5561189 h 7600950"/>
              <a:gd name="connsiteX356" fmla="*/ 6832948 w 6858000"/>
              <a:gd name="connsiteY356" fmla="*/ 5575653 h 7600950"/>
              <a:gd name="connsiteX357" fmla="*/ 6858000 w 6858000"/>
              <a:gd name="connsiteY357" fmla="*/ 5590118 h 7600950"/>
              <a:gd name="connsiteX358" fmla="*/ 6858000 w 6858000"/>
              <a:gd name="connsiteY358" fmla="*/ 5624299 h 7600950"/>
              <a:gd name="connsiteX359" fmla="*/ 6803348 w 6858000"/>
              <a:gd name="connsiteY359" fmla="*/ 5592744 h 7600950"/>
              <a:gd name="connsiteX360" fmla="*/ 6676401 w 6858000"/>
              <a:gd name="connsiteY360" fmla="*/ 5666040 h 7600950"/>
              <a:gd name="connsiteX361" fmla="*/ 6669000 w 6858000"/>
              <a:gd name="connsiteY361" fmla="*/ 5668020 h 7600950"/>
              <a:gd name="connsiteX362" fmla="*/ 6661599 w 6858000"/>
              <a:gd name="connsiteY362" fmla="*/ 5666040 h 7600950"/>
              <a:gd name="connsiteX363" fmla="*/ 6534653 w 6858000"/>
              <a:gd name="connsiteY363" fmla="*/ 5592744 h 7600950"/>
              <a:gd name="connsiteX364" fmla="*/ 6406738 w 6858000"/>
              <a:gd name="connsiteY364" fmla="*/ 5666600 h 7600950"/>
              <a:gd name="connsiteX365" fmla="*/ 6668999 w 6858000"/>
              <a:gd name="connsiteY365" fmla="*/ 5818009 h 7600950"/>
              <a:gd name="connsiteX366" fmla="*/ 6858000 w 6858000"/>
              <a:gd name="connsiteY366" fmla="*/ 5708896 h 7600950"/>
              <a:gd name="connsiteX367" fmla="*/ 6858000 w 6858000"/>
              <a:gd name="connsiteY367" fmla="*/ 5743084 h 7600950"/>
              <a:gd name="connsiteX368" fmla="*/ 6683801 w 6858000"/>
              <a:gd name="connsiteY368" fmla="*/ 5843652 h 7600950"/>
              <a:gd name="connsiteX369" fmla="*/ 6683801 w 6858000"/>
              <a:gd name="connsiteY369" fmla="*/ 6146500 h 7600950"/>
              <a:gd name="connsiteX370" fmla="*/ 6858000 w 6858000"/>
              <a:gd name="connsiteY370" fmla="*/ 6045921 h 7600950"/>
              <a:gd name="connsiteX371" fmla="*/ 6858000 w 6858000"/>
              <a:gd name="connsiteY371" fmla="*/ 6080103 h 7600950"/>
              <a:gd name="connsiteX372" fmla="*/ 6676401 w 6858000"/>
              <a:gd name="connsiteY372" fmla="*/ 6184952 h 7600950"/>
              <a:gd name="connsiteX373" fmla="*/ 6669000 w 6858000"/>
              <a:gd name="connsiteY373" fmla="*/ 6186933 h 7600950"/>
              <a:gd name="connsiteX374" fmla="*/ 6661599 w 6858000"/>
              <a:gd name="connsiteY374" fmla="*/ 6184952 h 7600950"/>
              <a:gd name="connsiteX375" fmla="*/ 6369734 w 6858000"/>
              <a:gd name="connsiteY375" fmla="*/ 6016439 h 7600950"/>
              <a:gd name="connsiteX376" fmla="*/ 6362333 w 6858000"/>
              <a:gd name="connsiteY376" fmla="*/ 6003617 h 7600950"/>
              <a:gd name="connsiteX377" fmla="*/ 6362333 w 6858000"/>
              <a:gd name="connsiteY377" fmla="*/ 7600950 h 7600950"/>
              <a:gd name="connsiteX378" fmla="*/ 6362333 w 6858000"/>
              <a:gd name="connsiteY378" fmla="*/ 7466604 h 7600950"/>
              <a:gd name="connsiteX379" fmla="*/ 6363637 w 6858000"/>
              <a:gd name="connsiteY379" fmla="*/ 7464345 h 7600950"/>
              <a:gd name="connsiteX380" fmla="*/ 6364314 w 6858000"/>
              <a:gd name="connsiteY380" fmla="*/ 7459203 h 7600950"/>
              <a:gd name="connsiteX381" fmla="*/ 6368430 w 6858000"/>
              <a:gd name="connsiteY381" fmla="*/ 7456043 h 7600950"/>
              <a:gd name="connsiteX382" fmla="*/ 6369734 w 6858000"/>
              <a:gd name="connsiteY382" fmla="*/ 7453783 h 7600950"/>
              <a:gd name="connsiteX383" fmla="*/ 6505052 w 6858000"/>
              <a:gd name="connsiteY383" fmla="*/ 7375653 h 7600950"/>
              <a:gd name="connsiteX384" fmla="*/ 6369734 w 6858000"/>
              <a:gd name="connsiteY384" fmla="*/ 7297526 h 7600950"/>
              <a:gd name="connsiteX385" fmla="*/ 6362333 w 6858000"/>
              <a:gd name="connsiteY385" fmla="*/ 7284704 h 7600950"/>
              <a:gd name="connsiteX386" fmla="*/ 6362333 w 6858000"/>
              <a:gd name="connsiteY386" fmla="*/ 6947691 h 7600950"/>
              <a:gd name="connsiteX387" fmla="*/ 6363637 w 6858000"/>
              <a:gd name="connsiteY387" fmla="*/ 6945432 h 7600950"/>
              <a:gd name="connsiteX388" fmla="*/ 6364314 w 6858000"/>
              <a:gd name="connsiteY388" fmla="*/ 6940289 h 7600950"/>
              <a:gd name="connsiteX389" fmla="*/ 6368430 w 6858000"/>
              <a:gd name="connsiteY389" fmla="*/ 6937129 h 7600950"/>
              <a:gd name="connsiteX390" fmla="*/ 6369734 w 6858000"/>
              <a:gd name="connsiteY390" fmla="*/ 6934870 h 7600950"/>
              <a:gd name="connsiteX391" fmla="*/ 6505052 w 6858000"/>
              <a:gd name="connsiteY391" fmla="*/ 6856741 h 7600950"/>
              <a:gd name="connsiteX392" fmla="*/ 6369734 w 6858000"/>
              <a:gd name="connsiteY392" fmla="*/ 6778612 h 7600950"/>
              <a:gd name="connsiteX393" fmla="*/ 6362333 w 6858000"/>
              <a:gd name="connsiteY393" fmla="*/ 6765791 h 7600950"/>
              <a:gd name="connsiteX394" fmla="*/ 6362333 w 6858000"/>
              <a:gd name="connsiteY394" fmla="*/ 6428777 h 7600950"/>
              <a:gd name="connsiteX395" fmla="*/ 6363637 w 6858000"/>
              <a:gd name="connsiteY395" fmla="*/ 6426516 h 7600950"/>
              <a:gd name="connsiteX396" fmla="*/ 6364314 w 6858000"/>
              <a:gd name="connsiteY396" fmla="*/ 6421375 h 7600950"/>
              <a:gd name="connsiteX397" fmla="*/ 6368430 w 6858000"/>
              <a:gd name="connsiteY397" fmla="*/ 6418215 h 7600950"/>
              <a:gd name="connsiteX398" fmla="*/ 6369734 w 6858000"/>
              <a:gd name="connsiteY398" fmla="*/ 6415955 h 7600950"/>
              <a:gd name="connsiteX399" fmla="*/ 6661599 w 6858000"/>
              <a:gd name="connsiteY399" fmla="*/ 6247441 h 7600950"/>
              <a:gd name="connsiteX400" fmla="*/ 6676401 w 6858000"/>
              <a:gd name="connsiteY400" fmla="*/ 6247441 h 7600950"/>
              <a:gd name="connsiteX401" fmla="*/ 6858000 w 6858000"/>
              <a:gd name="connsiteY401" fmla="*/ 6352291 h 7600950"/>
              <a:gd name="connsiteX402" fmla="*/ 6858000 w 6858000"/>
              <a:gd name="connsiteY402" fmla="*/ 6386472 h 7600950"/>
              <a:gd name="connsiteX403" fmla="*/ 6669000 w 6858000"/>
              <a:gd name="connsiteY403" fmla="*/ 6277347 h 7600950"/>
              <a:gd name="connsiteX404" fmla="*/ 6406738 w 6858000"/>
              <a:gd name="connsiteY404" fmla="*/ 6428773 h 7600950"/>
              <a:gd name="connsiteX405" fmla="*/ 6668999 w 6858000"/>
              <a:gd name="connsiteY405" fmla="*/ 6580183 h 7600950"/>
              <a:gd name="connsiteX406" fmla="*/ 6858000 w 6858000"/>
              <a:gd name="connsiteY406" fmla="*/ 6471069 h 7600950"/>
              <a:gd name="connsiteX407" fmla="*/ 6858000 w 6858000"/>
              <a:gd name="connsiteY407" fmla="*/ 6505257 h 7600950"/>
              <a:gd name="connsiteX408" fmla="*/ 6683802 w 6858000"/>
              <a:gd name="connsiteY408" fmla="*/ 6605826 h 7600950"/>
              <a:gd name="connsiteX409" fmla="*/ 6683802 w 6858000"/>
              <a:gd name="connsiteY409" fmla="*/ 6770627 h 7600950"/>
              <a:gd name="connsiteX410" fmla="*/ 6803348 w 6858000"/>
              <a:gd name="connsiteY410" fmla="*/ 6839650 h 7600950"/>
              <a:gd name="connsiteX411" fmla="*/ 6858000 w 6858000"/>
              <a:gd name="connsiteY411" fmla="*/ 6808095 h 7600950"/>
              <a:gd name="connsiteX412" fmla="*/ 6858000 w 6858000"/>
              <a:gd name="connsiteY412" fmla="*/ 6842277 h 7600950"/>
              <a:gd name="connsiteX413" fmla="*/ 6832948 w 6858000"/>
              <a:gd name="connsiteY413" fmla="*/ 6856741 h 7600950"/>
              <a:gd name="connsiteX414" fmla="*/ 6858000 w 6858000"/>
              <a:gd name="connsiteY414" fmla="*/ 6871205 h 7600950"/>
              <a:gd name="connsiteX415" fmla="*/ 6858000 w 6858000"/>
              <a:gd name="connsiteY415" fmla="*/ 6905386 h 7600950"/>
              <a:gd name="connsiteX416" fmla="*/ 6803348 w 6858000"/>
              <a:gd name="connsiteY416" fmla="*/ 6873831 h 7600950"/>
              <a:gd name="connsiteX417" fmla="*/ 6676401 w 6858000"/>
              <a:gd name="connsiteY417" fmla="*/ 6947127 h 7600950"/>
              <a:gd name="connsiteX418" fmla="*/ 6669000 w 6858000"/>
              <a:gd name="connsiteY418" fmla="*/ 6949107 h 7600950"/>
              <a:gd name="connsiteX419" fmla="*/ 6661599 w 6858000"/>
              <a:gd name="connsiteY419" fmla="*/ 6947127 h 7600950"/>
              <a:gd name="connsiteX420" fmla="*/ 6534653 w 6858000"/>
              <a:gd name="connsiteY420" fmla="*/ 6873831 h 7600950"/>
              <a:gd name="connsiteX421" fmla="*/ 6406738 w 6858000"/>
              <a:gd name="connsiteY421" fmla="*/ 6947687 h 7600950"/>
              <a:gd name="connsiteX422" fmla="*/ 6668999 w 6858000"/>
              <a:gd name="connsiteY422" fmla="*/ 7099097 h 7600950"/>
              <a:gd name="connsiteX423" fmla="*/ 6858000 w 6858000"/>
              <a:gd name="connsiteY423" fmla="*/ 6989983 h 7600950"/>
              <a:gd name="connsiteX424" fmla="*/ 6858000 w 6858000"/>
              <a:gd name="connsiteY424" fmla="*/ 7024171 h 7600950"/>
              <a:gd name="connsiteX425" fmla="*/ 6683802 w 6858000"/>
              <a:gd name="connsiteY425" fmla="*/ 7124739 h 7600950"/>
              <a:gd name="connsiteX426" fmla="*/ 6683802 w 6858000"/>
              <a:gd name="connsiteY426" fmla="*/ 7289540 h 7600950"/>
              <a:gd name="connsiteX427" fmla="*/ 6803348 w 6858000"/>
              <a:gd name="connsiteY427" fmla="*/ 7358563 h 7600950"/>
              <a:gd name="connsiteX428" fmla="*/ 6858000 w 6858000"/>
              <a:gd name="connsiteY428" fmla="*/ 7327008 h 7600950"/>
              <a:gd name="connsiteX429" fmla="*/ 6858000 w 6858000"/>
              <a:gd name="connsiteY429" fmla="*/ 7361189 h 7600950"/>
              <a:gd name="connsiteX430" fmla="*/ 6832948 w 6858000"/>
              <a:gd name="connsiteY430" fmla="*/ 7375653 h 7600950"/>
              <a:gd name="connsiteX431" fmla="*/ 6858000 w 6858000"/>
              <a:gd name="connsiteY431" fmla="*/ 7390117 h 7600950"/>
              <a:gd name="connsiteX432" fmla="*/ 6858000 w 6858000"/>
              <a:gd name="connsiteY432" fmla="*/ 7424299 h 7600950"/>
              <a:gd name="connsiteX433" fmla="*/ 6803348 w 6858000"/>
              <a:gd name="connsiteY433" fmla="*/ 7392744 h 7600950"/>
              <a:gd name="connsiteX434" fmla="*/ 6676401 w 6858000"/>
              <a:gd name="connsiteY434" fmla="*/ 7466040 h 7600950"/>
              <a:gd name="connsiteX435" fmla="*/ 6669000 w 6858000"/>
              <a:gd name="connsiteY435" fmla="*/ 7468020 h 7600950"/>
              <a:gd name="connsiteX436" fmla="*/ 6661599 w 6858000"/>
              <a:gd name="connsiteY436" fmla="*/ 7466040 h 7600950"/>
              <a:gd name="connsiteX437" fmla="*/ 6534653 w 6858000"/>
              <a:gd name="connsiteY437" fmla="*/ 7392744 h 7600950"/>
              <a:gd name="connsiteX438" fmla="*/ 6406738 w 6858000"/>
              <a:gd name="connsiteY438" fmla="*/ 7466600 h 7600950"/>
              <a:gd name="connsiteX439" fmla="*/ 6639449 w 6858000"/>
              <a:gd name="connsiteY439" fmla="*/ 7600950 h 7600950"/>
              <a:gd name="connsiteX440" fmla="*/ 6580233 w 6858000"/>
              <a:gd name="connsiteY440" fmla="*/ 7600950 h 7600950"/>
              <a:gd name="connsiteX441" fmla="*/ 6391937 w 6858000"/>
              <a:gd name="connsiteY441" fmla="*/ 7492243 h 7600950"/>
              <a:gd name="connsiteX442" fmla="*/ 6391937 w 6858000"/>
              <a:gd name="connsiteY442" fmla="*/ 7600950 h 7600950"/>
              <a:gd name="connsiteX443" fmla="*/ 5963801 w 6858000"/>
              <a:gd name="connsiteY443" fmla="*/ 227592 h 7600950"/>
              <a:gd name="connsiteX444" fmla="*/ 6053747 w 6858000"/>
              <a:gd name="connsiteY444" fmla="*/ 175658 h 7600950"/>
              <a:gd name="connsiteX445" fmla="*/ 5963801 w 6858000"/>
              <a:gd name="connsiteY445" fmla="*/ 123726 h 7600950"/>
              <a:gd name="connsiteX446" fmla="*/ 5963801 w 6858000"/>
              <a:gd name="connsiteY446" fmla="*/ 1370632 h 7600950"/>
              <a:gd name="connsiteX447" fmla="*/ 6083347 w 6858000"/>
              <a:gd name="connsiteY447" fmla="*/ 1439655 h 7600950"/>
              <a:gd name="connsiteX448" fmla="*/ 6226063 w 6858000"/>
              <a:gd name="connsiteY448" fmla="*/ 1357254 h 7600950"/>
              <a:gd name="connsiteX449" fmla="*/ 6226064 w 6858000"/>
              <a:gd name="connsiteY449" fmla="*/ 1054422 h 7600950"/>
              <a:gd name="connsiteX450" fmla="*/ 5963801 w 6858000"/>
              <a:gd name="connsiteY450" fmla="*/ 1205831 h 7600950"/>
              <a:gd name="connsiteX451" fmla="*/ 5963801 w 6858000"/>
              <a:gd name="connsiteY451" fmla="*/ 1508679 h 7600950"/>
              <a:gd name="connsiteX452" fmla="*/ 6053747 w 6858000"/>
              <a:gd name="connsiteY452" fmla="*/ 1456745 h 7600950"/>
              <a:gd name="connsiteX453" fmla="*/ 5963801 w 6858000"/>
              <a:gd name="connsiteY453" fmla="*/ 1404812 h 7600950"/>
              <a:gd name="connsiteX454" fmla="*/ 5963801 w 6858000"/>
              <a:gd name="connsiteY454" fmla="*/ 1889546 h 7600950"/>
              <a:gd name="connsiteX455" fmla="*/ 6083347 w 6858000"/>
              <a:gd name="connsiteY455" fmla="*/ 1958569 h 7600950"/>
              <a:gd name="connsiteX456" fmla="*/ 6226063 w 6858000"/>
              <a:gd name="connsiteY456" fmla="*/ 1876168 h 7600950"/>
              <a:gd name="connsiteX457" fmla="*/ 6226064 w 6858000"/>
              <a:gd name="connsiteY457" fmla="*/ 1573335 h 7600950"/>
              <a:gd name="connsiteX458" fmla="*/ 5963801 w 6858000"/>
              <a:gd name="connsiteY458" fmla="*/ 1724744 h 7600950"/>
              <a:gd name="connsiteX459" fmla="*/ 5963801 w 6858000"/>
              <a:gd name="connsiteY459" fmla="*/ 2027593 h 7600950"/>
              <a:gd name="connsiteX460" fmla="*/ 6053747 w 6858000"/>
              <a:gd name="connsiteY460" fmla="*/ 1975659 h 7600950"/>
              <a:gd name="connsiteX461" fmla="*/ 5963801 w 6858000"/>
              <a:gd name="connsiteY461" fmla="*/ 1923726 h 7600950"/>
              <a:gd name="connsiteX462" fmla="*/ 5963801 w 6858000"/>
              <a:gd name="connsiteY462" fmla="*/ 3170632 h 7600950"/>
              <a:gd name="connsiteX463" fmla="*/ 6083347 w 6858000"/>
              <a:gd name="connsiteY463" fmla="*/ 3239655 h 7600950"/>
              <a:gd name="connsiteX464" fmla="*/ 6226063 w 6858000"/>
              <a:gd name="connsiteY464" fmla="*/ 3157254 h 7600950"/>
              <a:gd name="connsiteX465" fmla="*/ 6226064 w 6858000"/>
              <a:gd name="connsiteY465" fmla="*/ 2854422 h 7600950"/>
              <a:gd name="connsiteX466" fmla="*/ 5963801 w 6858000"/>
              <a:gd name="connsiteY466" fmla="*/ 3005831 h 7600950"/>
              <a:gd name="connsiteX467" fmla="*/ 5963801 w 6858000"/>
              <a:gd name="connsiteY467" fmla="*/ 3308679 h 7600950"/>
              <a:gd name="connsiteX468" fmla="*/ 6053747 w 6858000"/>
              <a:gd name="connsiteY468" fmla="*/ 3256745 h 7600950"/>
              <a:gd name="connsiteX469" fmla="*/ 5963801 w 6858000"/>
              <a:gd name="connsiteY469" fmla="*/ 3204812 h 7600950"/>
              <a:gd name="connsiteX470" fmla="*/ 5963801 w 6858000"/>
              <a:gd name="connsiteY470" fmla="*/ 3689544 h 7600950"/>
              <a:gd name="connsiteX471" fmla="*/ 6083347 w 6858000"/>
              <a:gd name="connsiteY471" fmla="*/ 3758568 h 7600950"/>
              <a:gd name="connsiteX472" fmla="*/ 6226063 w 6858000"/>
              <a:gd name="connsiteY472" fmla="*/ 3676167 h 7600950"/>
              <a:gd name="connsiteX473" fmla="*/ 6226064 w 6858000"/>
              <a:gd name="connsiteY473" fmla="*/ 3373335 h 7600950"/>
              <a:gd name="connsiteX474" fmla="*/ 5963801 w 6858000"/>
              <a:gd name="connsiteY474" fmla="*/ 3524743 h 7600950"/>
              <a:gd name="connsiteX475" fmla="*/ 5963801 w 6858000"/>
              <a:gd name="connsiteY475" fmla="*/ 3827592 h 7600950"/>
              <a:gd name="connsiteX476" fmla="*/ 6053747 w 6858000"/>
              <a:gd name="connsiteY476" fmla="*/ 3775658 h 7600950"/>
              <a:gd name="connsiteX477" fmla="*/ 5963801 w 6858000"/>
              <a:gd name="connsiteY477" fmla="*/ 3723725 h 7600950"/>
              <a:gd name="connsiteX478" fmla="*/ 5963801 w 6858000"/>
              <a:gd name="connsiteY478" fmla="*/ 4970626 h 7600950"/>
              <a:gd name="connsiteX479" fmla="*/ 6083347 w 6858000"/>
              <a:gd name="connsiteY479" fmla="*/ 5039649 h 7600950"/>
              <a:gd name="connsiteX480" fmla="*/ 6226063 w 6858000"/>
              <a:gd name="connsiteY480" fmla="*/ 4957248 h 7600950"/>
              <a:gd name="connsiteX481" fmla="*/ 6226064 w 6858000"/>
              <a:gd name="connsiteY481" fmla="*/ 4654416 h 7600950"/>
              <a:gd name="connsiteX482" fmla="*/ 5963801 w 6858000"/>
              <a:gd name="connsiteY482" fmla="*/ 4805825 h 7600950"/>
              <a:gd name="connsiteX483" fmla="*/ 5963801 w 6858000"/>
              <a:gd name="connsiteY483" fmla="*/ 5108673 h 7600950"/>
              <a:gd name="connsiteX484" fmla="*/ 6053747 w 6858000"/>
              <a:gd name="connsiteY484" fmla="*/ 5056739 h 7600950"/>
              <a:gd name="connsiteX485" fmla="*/ 5963801 w 6858000"/>
              <a:gd name="connsiteY485" fmla="*/ 5004807 h 7600950"/>
              <a:gd name="connsiteX486" fmla="*/ 5963801 w 6858000"/>
              <a:gd name="connsiteY486" fmla="*/ 5489540 h 7600950"/>
              <a:gd name="connsiteX487" fmla="*/ 6083347 w 6858000"/>
              <a:gd name="connsiteY487" fmla="*/ 5558564 h 7600950"/>
              <a:gd name="connsiteX488" fmla="*/ 6226063 w 6858000"/>
              <a:gd name="connsiteY488" fmla="*/ 5476162 h 7600950"/>
              <a:gd name="connsiteX489" fmla="*/ 6226064 w 6858000"/>
              <a:gd name="connsiteY489" fmla="*/ 5173330 h 7600950"/>
              <a:gd name="connsiteX490" fmla="*/ 5963801 w 6858000"/>
              <a:gd name="connsiteY490" fmla="*/ 5324738 h 7600950"/>
              <a:gd name="connsiteX491" fmla="*/ 5963801 w 6858000"/>
              <a:gd name="connsiteY491" fmla="*/ 5627587 h 7600950"/>
              <a:gd name="connsiteX492" fmla="*/ 6053747 w 6858000"/>
              <a:gd name="connsiteY492" fmla="*/ 5575653 h 7600950"/>
              <a:gd name="connsiteX493" fmla="*/ 5963801 w 6858000"/>
              <a:gd name="connsiteY493" fmla="*/ 5523721 h 7600950"/>
              <a:gd name="connsiteX494" fmla="*/ 5963801 w 6858000"/>
              <a:gd name="connsiteY494" fmla="*/ 6770629 h 7600950"/>
              <a:gd name="connsiteX495" fmla="*/ 6083347 w 6858000"/>
              <a:gd name="connsiteY495" fmla="*/ 6839653 h 7600950"/>
              <a:gd name="connsiteX496" fmla="*/ 6226063 w 6858000"/>
              <a:gd name="connsiteY496" fmla="*/ 6757251 h 7600950"/>
              <a:gd name="connsiteX497" fmla="*/ 6226064 w 6858000"/>
              <a:gd name="connsiteY497" fmla="*/ 6454419 h 7600950"/>
              <a:gd name="connsiteX498" fmla="*/ 5963801 w 6858000"/>
              <a:gd name="connsiteY498" fmla="*/ 6605828 h 7600950"/>
              <a:gd name="connsiteX499" fmla="*/ 5963801 w 6858000"/>
              <a:gd name="connsiteY499" fmla="*/ 6908677 h 7600950"/>
              <a:gd name="connsiteX500" fmla="*/ 6053747 w 6858000"/>
              <a:gd name="connsiteY500" fmla="*/ 6856743 h 7600950"/>
              <a:gd name="connsiteX501" fmla="*/ 5963801 w 6858000"/>
              <a:gd name="connsiteY501" fmla="*/ 6804810 h 7600950"/>
              <a:gd name="connsiteX502" fmla="*/ 5963801 w 6858000"/>
              <a:gd name="connsiteY502" fmla="*/ 7289543 h 7600950"/>
              <a:gd name="connsiteX503" fmla="*/ 6083347 w 6858000"/>
              <a:gd name="connsiteY503" fmla="*/ 7358566 h 7600950"/>
              <a:gd name="connsiteX504" fmla="*/ 6226063 w 6858000"/>
              <a:gd name="connsiteY504" fmla="*/ 7276165 h 7600950"/>
              <a:gd name="connsiteX505" fmla="*/ 6226064 w 6858000"/>
              <a:gd name="connsiteY505" fmla="*/ 6973333 h 7600950"/>
              <a:gd name="connsiteX506" fmla="*/ 5963801 w 6858000"/>
              <a:gd name="connsiteY506" fmla="*/ 7124742 h 7600950"/>
              <a:gd name="connsiteX507" fmla="*/ 5963801 w 6858000"/>
              <a:gd name="connsiteY507" fmla="*/ 7427590 h 7600950"/>
              <a:gd name="connsiteX508" fmla="*/ 6053747 w 6858000"/>
              <a:gd name="connsiteY508" fmla="*/ 7375656 h 7600950"/>
              <a:gd name="connsiteX509" fmla="*/ 5963801 w 6858000"/>
              <a:gd name="connsiteY509" fmla="*/ 7323723 h 7600950"/>
              <a:gd name="connsiteX510" fmla="*/ 5963800 w 6858000"/>
              <a:gd name="connsiteY510" fmla="*/ 746506 h 7600950"/>
              <a:gd name="connsiteX511" fmla="*/ 6226063 w 6858000"/>
              <a:gd name="connsiteY511" fmla="*/ 595081 h 7600950"/>
              <a:gd name="connsiteX512" fmla="*/ 6226064 w 6858000"/>
              <a:gd name="connsiteY512" fmla="*/ 292248 h 7600950"/>
              <a:gd name="connsiteX513" fmla="*/ 5963800 w 6858000"/>
              <a:gd name="connsiteY513" fmla="*/ 443657 h 7600950"/>
              <a:gd name="connsiteX514" fmla="*/ 5963800 w 6858000"/>
              <a:gd name="connsiteY514" fmla="*/ 2546506 h 7600950"/>
              <a:gd name="connsiteX515" fmla="*/ 6226063 w 6858000"/>
              <a:gd name="connsiteY515" fmla="*/ 2395081 h 7600950"/>
              <a:gd name="connsiteX516" fmla="*/ 6226064 w 6858000"/>
              <a:gd name="connsiteY516" fmla="*/ 2092249 h 7600950"/>
              <a:gd name="connsiteX517" fmla="*/ 5963800 w 6858000"/>
              <a:gd name="connsiteY517" fmla="*/ 2243658 h 7600950"/>
              <a:gd name="connsiteX518" fmla="*/ 5963800 w 6858000"/>
              <a:gd name="connsiteY518" fmla="*/ 4346505 h 7600950"/>
              <a:gd name="connsiteX519" fmla="*/ 6226063 w 6858000"/>
              <a:gd name="connsiteY519" fmla="*/ 4195080 h 7600950"/>
              <a:gd name="connsiteX520" fmla="*/ 6226064 w 6858000"/>
              <a:gd name="connsiteY520" fmla="*/ 3892248 h 7600950"/>
              <a:gd name="connsiteX521" fmla="*/ 5963800 w 6858000"/>
              <a:gd name="connsiteY521" fmla="*/ 4043657 h 7600950"/>
              <a:gd name="connsiteX522" fmla="*/ 5963800 w 6858000"/>
              <a:gd name="connsiteY522" fmla="*/ 6146500 h 7600950"/>
              <a:gd name="connsiteX523" fmla="*/ 6226063 w 6858000"/>
              <a:gd name="connsiteY523" fmla="*/ 5995076 h 7600950"/>
              <a:gd name="connsiteX524" fmla="*/ 6226064 w 6858000"/>
              <a:gd name="connsiteY524" fmla="*/ 5692243 h 7600950"/>
              <a:gd name="connsiteX525" fmla="*/ 5963800 w 6858000"/>
              <a:gd name="connsiteY525" fmla="*/ 5843653 h 7600950"/>
              <a:gd name="connsiteX526" fmla="*/ 5844252 w 6858000"/>
              <a:gd name="connsiteY526" fmla="*/ 175659 h 7600950"/>
              <a:gd name="connsiteX527" fmla="*/ 5934197 w 6858000"/>
              <a:gd name="connsiteY527" fmla="*/ 227591 h 7600950"/>
              <a:gd name="connsiteX528" fmla="*/ 5934197 w 6858000"/>
              <a:gd name="connsiteY528" fmla="*/ 123726 h 7600950"/>
              <a:gd name="connsiteX529" fmla="*/ 5844252 w 6858000"/>
              <a:gd name="connsiteY529" fmla="*/ 1456746 h 7600950"/>
              <a:gd name="connsiteX530" fmla="*/ 5934197 w 6858000"/>
              <a:gd name="connsiteY530" fmla="*/ 1508678 h 7600950"/>
              <a:gd name="connsiteX531" fmla="*/ 5934197 w 6858000"/>
              <a:gd name="connsiteY531" fmla="*/ 1404813 h 7600950"/>
              <a:gd name="connsiteX532" fmla="*/ 5844252 w 6858000"/>
              <a:gd name="connsiteY532" fmla="*/ 1975660 h 7600950"/>
              <a:gd name="connsiteX533" fmla="*/ 5934197 w 6858000"/>
              <a:gd name="connsiteY533" fmla="*/ 2027592 h 7600950"/>
              <a:gd name="connsiteX534" fmla="*/ 5934197 w 6858000"/>
              <a:gd name="connsiteY534" fmla="*/ 1923727 h 7600950"/>
              <a:gd name="connsiteX535" fmla="*/ 5844252 w 6858000"/>
              <a:gd name="connsiteY535" fmla="*/ 3256746 h 7600950"/>
              <a:gd name="connsiteX536" fmla="*/ 5934197 w 6858000"/>
              <a:gd name="connsiteY536" fmla="*/ 3308678 h 7600950"/>
              <a:gd name="connsiteX537" fmla="*/ 5934197 w 6858000"/>
              <a:gd name="connsiteY537" fmla="*/ 3204813 h 7600950"/>
              <a:gd name="connsiteX538" fmla="*/ 5844252 w 6858000"/>
              <a:gd name="connsiteY538" fmla="*/ 3775659 h 7600950"/>
              <a:gd name="connsiteX539" fmla="*/ 5934197 w 6858000"/>
              <a:gd name="connsiteY539" fmla="*/ 3827591 h 7600950"/>
              <a:gd name="connsiteX540" fmla="*/ 5934197 w 6858000"/>
              <a:gd name="connsiteY540" fmla="*/ 3723726 h 7600950"/>
              <a:gd name="connsiteX541" fmla="*/ 5844252 w 6858000"/>
              <a:gd name="connsiteY541" fmla="*/ 5056740 h 7600950"/>
              <a:gd name="connsiteX542" fmla="*/ 5934197 w 6858000"/>
              <a:gd name="connsiteY542" fmla="*/ 5108672 h 7600950"/>
              <a:gd name="connsiteX543" fmla="*/ 5934197 w 6858000"/>
              <a:gd name="connsiteY543" fmla="*/ 5004807 h 7600950"/>
              <a:gd name="connsiteX544" fmla="*/ 5844252 w 6858000"/>
              <a:gd name="connsiteY544" fmla="*/ 5575655 h 7600950"/>
              <a:gd name="connsiteX545" fmla="*/ 5934197 w 6858000"/>
              <a:gd name="connsiteY545" fmla="*/ 5627587 h 7600950"/>
              <a:gd name="connsiteX546" fmla="*/ 5934197 w 6858000"/>
              <a:gd name="connsiteY546" fmla="*/ 5523721 h 7600950"/>
              <a:gd name="connsiteX547" fmla="*/ 5844252 w 6858000"/>
              <a:gd name="connsiteY547" fmla="*/ 6856744 h 7600950"/>
              <a:gd name="connsiteX548" fmla="*/ 5934197 w 6858000"/>
              <a:gd name="connsiteY548" fmla="*/ 6908676 h 7600950"/>
              <a:gd name="connsiteX549" fmla="*/ 5934197 w 6858000"/>
              <a:gd name="connsiteY549" fmla="*/ 6804811 h 7600950"/>
              <a:gd name="connsiteX550" fmla="*/ 5844252 w 6858000"/>
              <a:gd name="connsiteY550" fmla="*/ 7375657 h 7600950"/>
              <a:gd name="connsiteX551" fmla="*/ 5934197 w 6858000"/>
              <a:gd name="connsiteY551" fmla="*/ 7427589 h 7600950"/>
              <a:gd name="connsiteX552" fmla="*/ 5934197 w 6858000"/>
              <a:gd name="connsiteY552" fmla="*/ 7323724 h 7600950"/>
              <a:gd name="connsiteX553" fmla="*/ 5686737 w 6858000"/>
              <a:gd name="connsiteY553" fmla="*/ 266605 h 7600950"/>
              <a:gd name="connsiteX554" fmla="*/ 5948999 w 6858000"/>
              <a:gd name="connsiteY554" fmla="*/ 418015 h 7600950"/>
              <a:gd name="connsiteX555" fmla="*/ 6211262 w 6858000"/>
              <a:gd name="connsiteY555" fmla="*/ 266605 h 7600950"/>
              <a:gd name="connsiteX556" fmla="*/ 6083347 w 6858000"/>
              <a:gd name="connsiteY556" fmla="*/ 192749 h 7600950"/>
              <a:gd name="connsiteX557" fmla="*/ 5956400 w 6858000"/>
              <a:gd name="connsiteY557" fmla="*/ 266045 h 7600950"/>
              <a:gd name="connsiteX558" fmla="*/ 5949000 w 6858000"/>
              <a:gd name="connsiteY558" fmla="*/ 268025 h 7600950"/>
              <a:gd name="connsiteX559" fmla="*/ 5941599 w 6858000"/>
              <a:gd name="connsiteY559" fmla="*/ 266045 h 7600950"/>
              <a:gd name="connsiteX560" fmla="*/ 5814652 w 6858000"/>
              <a:gd name="connsiteY560" fmla="*/ 192749 h 7600950"/>
              <a:gd name="connsiteX561" fmla="*/ 5686737 w 6858000"/>
              <a:gd name="connsiteY561" fmla="*/ 1028778 h 7600950"/>
              <a:gd name="connsiteX562" fmla="*/ 5948999 w 6858000"/>
              <a:gd name="connsiteY562" fmla="*/ 1180188 h 7600950"/>
              <a:gd name="connsiteX563" fmla="*/ 6211262 w 6858000"/>
              <a:gd name="connsiteY563" fmla="*/ 1028778 h 7600950"/>
              <a:gd name="connsiteX564" fmla="*/ 5949000 w 6858000"/>
              <a:gd name="connsiteY564" fmla="*/ 877353 h 7600950"/>
              <a:gd name="connsiteX565" fmla="*/ 5686737 w 6858000"/>
              <a:gd name="connsiteY565" fmla="*/ 1547692 h 7600950"/>
              <a:gd name="connsiteX566" fmla="*/ 5948999 w 6858000"/>
              <a:gd name="connsiteY566" fmla="*/ 1699102 h 7600950"/>
              <a:gd name="connsiteX567" fmla="*/ 6211262 w 6858000"/>
              <a:gd name="connsiteY567" fmla="*/ 1547692 h 7600950"/>
              <a:gd name="connsiteX568" fmla="*/ 6083347 w 6858000"/>
              <a:gd name="connsiteY568" fmla="*/ 1473836 h 7600950"/>
              <a:gd name="connsiteX569" fmla="*/ 5956400 w 6858000"/>
              <a:gd name="connsiteY569" fmla="*/ 1547132 h 7600950"/>
              <a:gd name="connsiteX570" fmla="*/ 5949000 w 6858000"/>
              <a:gd name="connsiteY570" fmla="*/ 1549112 h 7600950"/>
              <a:gd name="connsiteX571" fmla="*/ 5941599 w 6858000"/>
              <a:gd name="connsiteY571" fmla="*/ 1547132 h 7600950"/>
              <a:gd name="connsiteX572" fmla="*/ 5814652 w 6858000"/>
              <a:gd name="connsiteY572" fmla="*/ 1473836 h 7600950"/>
              <a:gd name="connsiteX573" fmla="*/ 5686737 w 6858000"/>
              <a:gd name="connsiteY573" fmla="*/ 2066605 h 7600950"/>
              <a:gd name="connsiteX574" fmla="*/ 5948999 w 6858000"/>
              <a:gd name="connsiteY574" fmla="*/ 2218015 h 7600950"/>
              <a:gd name="connsiteX575" fmla="*/ 6211262 w 6858000"/>
              <a:gd name="connsiteY575" fmla="*/ 2066605 h 7600950"/>
              <a:gd name="connsiteX576" fmla="*/ 6083347 w 6858000"/>
              <a:gd name="connsiteY576" fmla="*/ 1992750 h 7600950"/>
              <a:gd name="connsiteX577" fmla="*/ 5956400 w 6858000"/>
              <a:gd name="connsiteY577" fmla="*/ 2066045 h 7600950"/>
              <a:gd name="connsiteX578" fmla="*/ 5949000 w 6858000"/>
              <a:gd name="connsiteY578" fmla="*/ 2068026 h 7600950"/>
              <a:gd name="connsiteX579" fmla="*/ 5941599 w 6858000"/>
              <a:gd name="connsiteY579" fmla="*/ 2066045 h 7600950"/>
              <a:gd name="connsiteX580" fmla="*/ 5814652 w 6858000"/>
              <a:gd name="connsiteY580" fmla="*/ 1992750 h 7600950"/>
              <a:gd name="connsiteX581" fmla="*/ 5686737 w 6858000"/>
              <a:gd name="connsiteY581" fmla="*/ 2828778 h 7600950"/>
              <a:gd name="connsiteX582" fmla="*/ 5948999 w 6858000"/>
              <a:gd name="connsiteY582" fmla="*/ 2980188 h 7600950"/>
              <a:gd name="connsiteX583" fmla="*/ 6211262 w 6858000"/>
              <a:gd name="connsiteY583" fmla="*/ 2828778 h 7600950"/>
              <a:gd name="connsiteX584" fmla="*/ 5949000 w 6858000"/>
              <a:gd name="connsiteY584" fmla="*/ 2677353 h 7600950"/>
              <a:gd name="connsiteX585" fmla="*/ 5686737 w 6858000"/>
              <a:gd name="connsiteY585" fmla="*/ 3347692 h 7600950"/>
              <a:gd name="connsiteX586" fmla="*/ 5948999 w 6858000"/>
              <a:gd name="connsiteY586" fmla="*/ 3499102 h 7600950"/>
              <a:gd name="connsiteX587" fmla="*/ 6211262 w 6858000"/>
              <a:gd name="connsiteY587" fmla="*/ 3347692 h 7600950"/>
              <a:gd name="connsiteX588" fmla="*/ 6083347 w 6858000"/>
              <a:gd name="connsiteY588" fmla="*/ 3273836 h 7600950"/>
              <a:gd name="connsiteX589" fmla="*/ 5956400 w 6858000"/>
              <a:gd name="connsiteY589" fmla="*/ 3347132 h 7600950"/>
              <a:gd name="connsiteX590" fmla="*/ 5949000 w 6858000"/>
              <a:gd name="connsiteY590" fmla="*/ 3349112 h 7600950"/>
              <a:gd name="connsiteX591" fmla="*/ 5941599 w 6858000"/>
              <a:gd name="connsiteY591" fmla="*/ 3347132 h 7600950"/>
              <a:gd name="connsiteX592" fmla="*/ 5814652 w 6858000"/>
              <a:gd name="connsiteY592" fmla="*/ 3273836 h 7600950"/>
              <a:gd name="connsiteX593" fmla="*/ 5686737 w 6858000"/>
              <a:gd name="connsiteY593" fmla="*/ 3866604 h 7600950"/>
              <a:gd name="connsiteX594" fmla="*/ 5948999 w 6858000"/>
              <a:gd name="connsiteY594" fmla="*/ 4018014 h 7600950"/>
              <a:gd name="connsiteX595" fmla="*/ 6211262 w 6858000"/>
              <a:gd name="connsiteY595" fmla="*/ 3866604 h 7600950"/>
              <a:gd name="connsiteX596" fmla="*/ 6083347 w 6858000"/>
              <a:gd name="connsiteY596" fmla="*/ 3792749 h 7600950"/>
              <a:gd name="connsiteX597" fmla="*/ 5956400 w 6858000"/>
              <a:gd name="connsiteY597" fmla="*/ 3866044 h 7600950"/>
              <a:gd name="connsiteX598" fmla="*/ 5949000 w 6858000"/>
              <a:gd name="connsiteY598" fmla="*/ 3868025 h 7600950"/>
              <a:gd name="connsiteX599" fmla="*/ 5941599 w 6858000"/>
              <a:gd name="connsiteY599" fmla="*/ 3866044 h 7600950"/>
              <a:gd name="connsiteX600" fmla="*/ 5814652 w 6858000"/>
              <a:gd name="connsiteY600" fmla="*/ 3792749 h 7600950"/>
              <a:gd name="connsiteX601" fmla="*/ 5686737 w 6858000"/>
              <a:gd name="connsiteY601" fmla="*/ 4628772 h 7600950"/>
              <a:gd name="connsiteX602" fmla="*/ 5948999 w 6858000"/>
              <a:gd name="connsiteY602" fmla="*/ 4780183 h 7600950"/>
              <a:gd name="connsiteX603" fmla="*/ 6211262 w 6858000"/>
              <a:gd name="connsiteY603" fmla="*/ 4628772 h 7600950"/>
              <a:gd name="connsiteX604" fmla="*/ 5949000 w 6858000"/>
              <a:gd name="connsiteY604" fmla="*/ 4477347 h 7600950"/>
              <a:gd name="connsiteX605" fmla="*/ 5686737 w 6858000"/>
              <a:gd name="connsiteY605" fmla="*/ 5147686 h 7600950"/>
              <a:gd name="connsiteX606" fmla="*/ 5948999 w 6858000"/>
              <a:gd name="connsiteY606" fmla="*/ 5299096 h 7600950"/>
              <a:gd name="connsiteX607" fmla="*/ 6211262 w 6858000"/>
              <a:gd name="connsiteY607" fmla="*/ 5147686 h 7600950"/>
              <a:gd name="connsiteX608" fmla="*/ 6083347 w 6858000"/>
              <a:gd name="connsiteY608" fmla="*/ 5073830 h 7600950"/>
              <a:gd name="connsiteX609" fmla="*/ 5956400 w 6858000"/>
              <a:gd name="connsiteY609" fmla="*/ 5147126 h 7600950"/>
              <a:gd name="connsiteX610" fmla="*/ 5949000 w 6858000"/>
              <a:gd name="connsiteY610" fmla="*/ 5149106 h 7600950"/>
              <a:gd name="connsiteX611" fmla="*/ 5941599 w 6858000"/>
              <a:gd name="connsiteY611" fmla="*/ 5147126 h 7600950"/>
              <a:gd name="connsiteX612" fmla="*/ 5814652 w 6858000"/>
              <a:gd name="connsiteY612" fmla="*/ 5073830 h 7600950"/>
              <a:gd name="connsiteX613" fmla="*/ 5686737 w 6858000"/>
              <a:gd name="connsiteY613" fmla="*/ 5666600 h 7600950"/>
              <a:gd name="connsiteX614" fmla="*/ 5948999 w 6858000"/>
              <a:gd name="connsiteY614" fmla="*/ 5818011 h 7600950"/>
              <a:gd name="connsiteX615" fmla="*/ 6211262 w 6858000"/>
              <a:gd name="connsiteY615" fmla="*/ 5666600 h 7600950"/>
              <a:gd name="connsiteX616" fmla="*/ 6083347 w 6858000"/>
              <a:gd name="connsiteY616" fmla="*/ 5592744 h 7600950"/>
              <a:gd name="connsiteX617" fmla="*/ 5956400 w 6858000"/>
              <a:gd name="connsiteY617" fmla="*/ 5666040 h 7600950"/>
              <a:gd name="connsiteX618" fmla="*/ 5949000 w 6858000"/>
              <a:gd name="connsiteY618" fmla="*/ 5668021 h 7600950"/>
              <a:gd name="connsiteX619" fmla="*/ 5941599 w 6858000"/>
              <a:gd name="connsiteY619" fmla="*/ 5666040 h 7600950"/>
              <a:gd name="connsiteX620" fmla="*/ 5814652 w 6858000"/>
              <a:gd name="connsiteY620" fmla="*/ 5592744 h 7600950"/>
              <a:gd name="connsiteX621" fmla="*/ 5686737 w 6858000"/>
              <a:gd name="connsiteY621" fmla="*/ 6428776 h 7600950"/>
              <a:gd name="connsiteX622" fmla="*/ 5948999 w 6858000"/>
              <a:gd name="connsiteY622" fmla="*/ 6580186 h 7600950"/>
              <a:gd name="connsiteX623" fmla="*/ 6211262 w 6858000"/>
              <a:gd name="connsiteY623" fmla="*/ 6428776 h 7600950"/>
              <a:gd name="connsiteX624" fmla="*/ 5949000 w 6858000"/>
              <a:gd name="connsiteY624" fmla="*/ 6277351 h 7600950"/>
              <a:gd name="connsiteX625" fmla="*/ 5686737 w 6858000"/>
              <a:gd name="connsiteY625" fmla="*/ 6947689 h 7600950"/>
              <a:gd name="connsiteX626" fmla="*/ 5948999 w 6858000"/>
              <a:gd name="connsiteY626" fmla="*/ 7099099 h 7600950"/>
              <a:gd name="connsiteX627" fmla="*/ 6211262 w 6858000"/>
              <a:gd name="connsiteY627" fmla="*/ 6947689 h 7600950"/>
              <a:gd name="connsiteX628" fmla="*/ 6083347 w 6858000"/>
              <a:gd name="connsiteY628" fmla="*/ 6873834 h 7600950"/>
              <a:gd name="connsiteX629" fmla="*/ 5956400 w 6858000"/>
              <a:gd name="connsiteY629" fmla="*/ 6947129 h 7600950"/>
              <a:gd name="connsiteX630" fmla="*/ 5949000 w 6858000"/>
              <a:gd name="connsiteY630" fmla="*/ 6949110 h 7600950"/>
              <a:gd name="connsiteX631" fmla="*/ 5941599 w 6858000"/>
              <a:gd name="connsiteY631" fmla="*/ 6947129 h 7600950"/>
              <a:gd name="connsiteX632" fmla="*/ 5814652 w 6858000"/>
              <a:gd name="connsiteY632" fmla="*/ 6873834 h 7600950"/>
              <a:gd name="connsiteX633" fmla="*/ 5671937 w 6858000"/>
              <a:gd name="connsiteY633" fmla="*/ 1357254 h 7600950"/>
              <a:gd name="connsiteX634" fmla="*/ 5814652 w 6858000"/>
              <a:gd name="connsiteY634" fmla="*/ 1439655 h 7600950"/>
              <a:gd name="connsiteX635" fmla="*/ 5934197 w 6858000"/>
              <a:gd name="connsiteY635" fmla="*/ 1370633 h 7600950"/>
              <a:gd name="connsiteX636" fmla="*/ 5934197 w 6858000"/>
              <a:gd name="connsiteY636" fmla="*/ 1205830 h 7600950"/>
              <a:gd name="connsiteX637" fmla="*/ 5671937 w 6858000"/>
              <a:gd name="connsiteY637" fmla="*/ 1054422 h 7600950"/>
              <a:gd name="connsiteX638" fmla="*/ 5671937 w 6858000"/>
              <a:gd name="connsiteY638" fmla="*/ 1876168 h 7600950"/>
              <a:gd name="connsiteX639" fmla="*/ 5814652 w 6858000"/>
              <a:gd name="connsiteY639" fmla="*/ 1958569 h 7600950"/>
              <a:gd name="connsiteX640" fmla="*/ 5934197 w 6858000"/>
              <a:gd name="connsiteY640" fmla="*/ 1889546 h 7600950"/>
              <a:gd name="connsiteX641" fmla="*/ 5934197 w 6858000"/>
              <a:gd name="connsiteY641" fmla="*/ 1724743 h 7600950"/>
              <a:gd name="connsiteX642" fmla="*/ 5671937 w 6858000"/>
              <a:gd name="connsiteY642" fmla="*/ 1573335 h 7600950"/>
              <a:gd name="connsiteX643" fmla="*/ 5671937 w 6858000"/>
              <a:gd name="connsiteY643" fmla="*/ 3157254 h 7600950"/>
              <a:gd name="connsiteX644" fmla="*/ 5814652 w 6858000"/>
              <a:gd name="connsiteY644" fmla="*/ 3239655 h 7600950"/>
              <a:gd name="connsiteX645" fmla="*/ 5934197 w 6858000"/>
              <a:gd name="connsiteY645" fmla="*/ 3170633 h 7600950"/>
              <a:gd name="connsiteX646" fmla="*/ 5934197 w 6858000"/>
              <a:gd name="connsiteY646" fmla="*/ 3005830 h 7600950"/>
              <a:gd name="connsiteX647" fmla="*/ 5671937 w 6858000"/>
              <a:gd name="connsiteY647" fmla="*/ 2854422 h 7600950"/>
              <a:gd name="connsiteX648" fmla="*/ 5671937 w 6858000"/>
              <a:gd name="connsiteY648" fmla="*/ 3676167 h 7600950"/>
              <a:gd name="connsiteX649" fmla="*/ 5814652 w 6858000"/>
              <a:gd name="connsiteY649" fmla="*/ 3758568 h 7600950"/>
              <a:gd name="connsiteX650" fmla="*/ 5934197 w 6858000"/>
              <a:gd name="connsiteY650" fmla="*/ 3689546 h 7600950"/>
              <a:gd name="connsiteX651" fmla="*/ 5934197 w 6858000"/>
              <a:gd name="connsiteY651" fmla="*/ 3524743 h 7600950"/>
              <a:gd name="connsiteX652" fmla="*/ 5671937 w 6858000"/>
              <a:gd name="connsiteY652" fmla="*/ 3373335 h 7600950"/>
              <a:gd name="connsiteX653" fmla="*/ 5671937 w 6858000"/>
              <a:gd name="connsiteY653" fmla="*/ 4957248 h 7600950"/>
              <a:gd name="connsiteX654" fmla="*/ 5814652 w 6858000"/>
              <a:gd name="connsiteY654" fmla="*/ 5039649 h 7600950"/>
              <a:gd name="connsiteX655" fmla="*/ 5934197 w 6858000"/>
              <a:gd name="connsiteY655" fmla="*/ 4970627 h 7600950"/>
              <a:gd name="connsiteX656" fmla="*/ 5934197 w 6858000"/>
              <a:gd name="connsiteY656" fmla="*/ 4805823 h 7600950"/>
              <a:gd name="connsiteX657" fmla="*/ 5671937 w 6858000"/>
              <a:gd name="connsiteY657" fmla="*/ 4654416 h 7600950"/>
              <a:gd name="connsiteX658" fmla="*/ 5671937 w 6858000"/>
              <a:gd name="connsiteY658" fmla="*/ 5476162 h 7600950"/>
              <a:gd name="connsiteX659" fmla="*/ 5814652 w 6858000"/>
              <a:gd name="connsiteY659" fmla="*/ 5558564 h 7600950"/>
              <a:gd name="connsiteX660" fmla="*/ 5934197 w 6858000"/>
              <a:gd name="connsiteY660" fmla="*/ 5489540 h 7600950"/>
              <a:gd name="connsiteX661" fmla="*/ 5934197 w 6858000"/>
              <a:gd name="connsiteY661" fmla="*/ 5324737 h 7600950"/>
              <a:gd name="connsiteX662" fmla="*/ 5671937 w 6858000"/>
              <a:gd name="connsiteY662" fmla="*/ 5173330 h 7600950"/>
              <a:gd name="connsiteX663" fmla="*/ 5671937 w 6858000"/>
              <a:gd name="connsiteY663" fmla="*/ 6757251 h 7600950"/>
              <a:gd name="connsiteX664" fmla="*/ 5814652 w 6858000"/>
              <a:gd name="connsiteY664" fmla="*/ 6839653 h 7600950"/>
              <a:gd name="connsiteX665" fmla="*/ 5934197 w 6858000"/>
              <a:gd name="connsiteY665" fmla="*/ 6770630 h 7600950"/>
              <a:gd name="connsiteX666" fmla="*/ 5934197 w 6858000"/>
              <a:gd name="connsiteY666" fmla="*/ 6605827 h 7600950"/>
              <a:gd name="connsiteX667" fmla="*/ 5671937 w 6858000"/>
              <a:gd name="connsiteY667" fmla="*/ 6454419 h 7600950"/>
              <a:gd name="connsiteX668" fmla="*/ 5671937 w 6858000"/>
              <a:gd name="connsiteY668" fmla="*/ 7276165 h 7600950"/>
              <a:gd name="connsiteX669" fmla="*/ 5814652 w 6858000"/>
              <a:gd name="connsiteY669" fmla="*/ 7358566 h 7600950"/>
              <a:gd name="connsiteX670" fmla="*/ 5934197 w 6858000"/>
              <a:gd name="connsiteY670" fmla="*/ 7289544 h 7600950"/>
              <a:gd name="connsiteX671" fmla="*/ 5934197 w 6858000"/>
              <a:gd name="connsiteY671" fmla="*/ 7124741 h 7600950"/>
              <a:gd name="connsiteX672" fmla="*/ 5671937 w 6858000"/>
              <a:gd name="connsiteY672" fmla="*/ 6973333 h 7600950"/>
              <a:gd name="connsiteX673" fmla="*/ 5671936 w 6858000"/>
              <a:gd name="connsiteY673" fmla="*/ 595081 h 7600950"/>
              <a:gd name="connsiteX674" fmla="*/ 5934197 w 6858000"/>
              <a:gd name="connsiteY674" fmla="*/ 746505 h 7600950"/>
              <a:gd name="connsiteX675" fmla="*/ 5934197 w 6858000"/>
              <a:gd name="connsiteY675" fmla="*/ 443657 h 7600950"/>
              <a:gd name="connsiteX676" fmla="*/ 5671937 w 6858000"/>
              <a:gd name="connsiteY676" fmla="*/ 292248 h 7600950"/>
              <a:gd name="connsiteX677" fmla="*/ 5671936 w 6858000"/>
              <a:gd name="connsiteY677" fmla="*/ 2395081 h 7600950"/>
              <a:gd name="connsiteX678" fmla="*/ 5934197 w 6858000"/>
              <a:gd name="connsiteY678" fmla="*/ 2546505 h 7600950"/>
              <a:gd name="connsiteX679" fmla="*/ 5934197 w 6858000"/>
              <a:gd name="connsiteY679" fmla="*/ 2243657 h 7600950"/>
              <a:gd name="connsiteX680" fmla="*/ 5671937 w 6858000"/>
              <a:gd name="connsiteY680" fmla="*/ 2092249 h 7600950"/>
              <a:gd name="connsiteX681" fmla="*/ 5671936 w 6858000"/>
              <a:gd name="connsiteY681" fmla="*/ 4195080 h 7600950"/>
              <a:gd name="connsiteX682" fmla="*/ 5934197 w 6858000"/>
              <a:gd name="connsiteY682" fmla="*/ 4346504 h 7600950"/>
              <a:gd name="connsiteX683" fmla="*/ 5934197 w 6858000"/>
              <a:gd name="connsiteY683" fmla="*/ 4043656 h 7600950"/>
              <a:gd name="connsiteX684" fmla="*/ 5671937 w 6858000"/>
              <a:gd name="connsiteY684" fmla="*/ 3892248 h 7600950"/>
              <a:gd name="connsiteX685" fmla="*/ 5671936 w 6858000"/>
              <a:gd name="connsiteY685" fmla="*/ 5995076 h 7600950"/>
              <a:gd name="connsiteX686" fmla="*/ 5934197 w 6858000"/>
              <a:gd name="connsiteY686" fmla="*/ 6146500 h 7600950"/>
              <a:gd name="connsiteX687" fmla="*/ 5934197 w 6858000"/>
              <a:gd name="connsiteY687" fmla="*/ 5843652 h 7600950"/>
              <a:gd name="connsiteX688" fmla="*/ 5671937 w 6858000"/>
              <a:gd name="connsiteY688" fmla="*/ 5692243 h 7600950"/>
              <a:gd name="connsiteX689" fmla="*/ 5642333 w 6858000"/>
              <a:gd name="connsiteY689" fmla="*/ 603623 h 7600950"/>
              <a:gd name="connsiteX690" fmla="*/ 5642333 w 6858000"/>
              <a:gd name="connsiteY690" fmla="*/ 266609 h 7600950"/>
              <a:gd name="connsiteX691" fmla="*/ 5643637 w 6858000"/>
              <a:gd name="connsiteY691" fmla="*/ 264350 h 7600950"/>
              <a:gd name="connsiteX692" fmla="*/ 5644313 w 6858000"/>
              <a:gd name="connsiteY692" fmla="*/ 259208 h 7600950"/>
              <a:gd name="connsiteX693" fmla="*/ 5648429 w 6858000"/>
              <a:gd name="connsiteY693" fmla="*/ 256048 h 7600950"/>
              <a:gd name="connsiteX694" fmla="*/ 5649734 w 6858000"/>
              <a:gd name="connsiteY694" fmla="*/ 253788 h 7600950"/>
              <a:gd name="connsiteX695" fmla="*/ 5785052 w 6858000"/>
              <a:gd name="connsiteY695" fmla="*/ 175658 h 7600950"/>
              <a:gd name="connsiteX696" fmla="*/ 5649734 w 6858000"/>
              <a:gd name="connsiteY696" fmla="*/ 97531 h 7600950"/>
              <a:gd name="connsiteX697" fmla="*/ 5642333 w 6858000"/>
              <a:gd name="connsiteY697" fmla="*/ 84709 h 7600950"/>
              <a:gd name="connsiteX698" fmla="*/ 5642333 w 6858000"/>
              <a:gd name="connsiteY698" fmla="*/ 0 h 7600950"/>
              <a:gd name="connsiteX699" fmla="*/ 5671937 w 6858000"/>
              <a:gd name="connsiteY699" fmla="*/ 0 h 7600950"/>
              <a:gd name="connsiteX700" fmla="*/ 5671937 w 6858000"/>
              <a:gd name="connsiteY700" fmla="*/ 76167 h 7600950"/>
              <a:gd name="connsiteX701" fmla="*/ 5814652 w 6858000"/>
              <a:gd name="connsiteY701" fmla="*/ 158568 h 7600950"/>
              <a:gd name="connsiteX702" fmla="*/ 5934197 w 6858000"/>
              <a:gd name="connsiteY702" fmla="*/ 89546 h 7600950"/>
              <a:gd name="connsiteX703" fmla="*/ 5934198 w 6858000"/>
              <a:gd name="connsiteY703" fmla="*/ 0 h 7600950"/>
              <a:gd name="connsiteX704" fmla="*/ 5963802 w 6858000"/>
              <a:gd name="connsiteY704" fmla="*/ 0 h 7600950"/>
              <a:gd name="connsiteX705" fmla="*/ 5963801 w 6858000"/>
              <a:gd name="connsiteY705" fmla="*/ 89545 h 7600950"/>
              <a:gd name="connsiteX706" fmla="*/ 6083347 w 6858000"/>
              <a:gd name="connsiteY706" fmla="*/ 158568 h 7600950"/>
              <a:gd name="connsiteX707" fmla="*/ 6226063 w 6858000"/>
              <a:gd name="connsiteY707" fmla="*/ 76167 h 7600950"/>
              <a:gd name="connsiteX708" fmla="*/ 6226063 w 6858000"/>
              <a:gd name="connsiteY708" fmla="*/ 0 h 7600950"/>
              <a:gd name="connsiteX709" fmla="*/ 6255667 w 6858000"/>
              <a:gd name="connsiteY709" fmla="*/ 0 h 7600950"/>
              <a:gd name="connsiteX710" fmla="*/ 6255667 w 6858000"/>
              <a:gd name="connsiteY710" fmla="*/ 84709 h 7600950"/>
              <a:gd name="connsiteX711" fmla="*/ 6248266 w 6858000"/>
              <a:gd name="connsiteY711" fmla="*/ 97531 h 7600950"/>
              <a:gd name="connsiteX712" fmla="*/ 6112948 w 6858000"/>
              <a:gd name="connsiteY712" fmla="*/ 175658 h 7600950"/>
              <a:gd name="connsiteX713" fmla="*/ 6248266 w 6858000"/>
              <a:gd name="connsiteY713" fmla="*/ 253788 h 7600950"/>
              <a:gd name="connsiteX714" fmla="*/ 6249571 w 6858000"/>
              <a:gd name="connsiteY714" fmla="*/ 256048 h 7600950"/>
              <a:gd name="connsiteX715" fmla="*/ 6253686 w 6858000"/>
              <a:gd name="connsiteY715" fmla="*/ 259209 h 7600950"/>
              <a:gd name="connsiteX716" fmla="*/ 6254362 w 6858000"/>
              <a:gd name="connsiteY716" fmla="*/ 264348 h 7600950"/>
              <a:gd name="connsiteX717" fmla="*/ 6255667 w 6858000"/>
              <a:gd name="connsiteY717" fmla="*/ 266609 h 7600950"/>
              <a:gd name="connsiteX718" fmla="*/ 6255667 w 6858000"/>
              <a:gd name="connsiteY718" fmla="*/ 603623 h 7600950"/>
              <a:gd name="connsiteX719" fmla="*/ 6248266 w 6858000"/>
              <a:gd name="connsiteY719" fmla="*/ 616444 h 7600950"/>
              <a:gd name="connsiteX720" fmla="*/ 5956400 w 6858000"/>
              <a:gd name="connsiteY720" fmla="*/ 784958 h 7600950"/>
              <a:gd name="connsiteX721" fmla="*/ 5949000 w 6858000"/>
              <a:gd name="connsiteY721" fmla="*/ 786939 h 7600950"/>
              <a:gd name="connsiteX722" fmla="*/ 5941599 w 6858000"/>
              <a:gd name="connsiteY722" fmla="*/ 784958 h 7600950"/>
              <a:gd name="connsiteX723" fmla="*/ 5649734 w 6858000"/>
              <a:gd name="connsiteY723" fmla="*/ 616444 h 7600950"/>
              <a:gd name="connsiteX724" fmla="*/ 5642333 w 6858000"/>
              <a:gd name="connsiteY724" fmla="*/ 603623 h 7600950"/>
              <a:gd name="connsiteX725" fmla="*/ 5642333 w 6858000"/>
              <a:gd name="connsiteY725" fmla="*/ 2403623 h 7600950"/>
              <a:gd name="connsiteX726" fmla="*/ 5642333 w 6858000"/>
              <a:gd name="connsiteY726" fmla="*/ 2066610 h 7600950"/>
              <a:gd name="connsiteX727" fmla="*/ 5643637 w 6858000"/>
              <a:gd name="connsiteY727" fmla="*/ 2064351 h 7600950"/>
              <a:gd name="connsiteX728" fmla="*/ 5644313 w 6858000"/>
              <a:gd name="connsiteY728" fmla="*/ 2059208 h 7600950"/>
              <a:gd name="connsiteX729" fmla="*/ 5648429 w 6858000"/>
              <a:gd name="connsiteY729" fmla="*/ 2056048 h 7600950"/>
              <a:gd name="connsiteX730" fmla="*/ 5649734 w 6858000"/>
              <a:gd name="connsiteY730" fmla="*/ 2053788 h 7600950"/>
              <a:gd name="connsiteX731" fmla="*/ 5785052 w 6858000"/>
              <a:gd name="connsiteY731" fmla="*/ 1975659 h 7600950"/>
              <a:gd name="connsiteX732" fmla="*/ 5649734 w 6858000"/>
              <a:gd name="connsiteY732" fmla="*/ 1897531 h 7600950"/>
              <a:gd name="connsiteX733" fmla="*/ 5642333 w 6858000"/>
              <a:gd name="connsiteY733" fmla="*/ 1884710 h 7600950"/>
              <a:gd name="connsiteX734" fmla="*/ 5642333 w 6858000"/>
              <a:gd name="connsiteY734" fmla="*/ 1547696 h 7600950"/>
              <a:gd name="connsiteX735" fmla="*/ 5643637 w 6858000"/>
              <a:gd name="connsiteY735" fmla="*/ 1545437 h 7600950"/>
              <a:gd name="connsiteX736" fmla="*/ 5644313 w 6858000"/>
              <a:gd name="connsiteY736" fmla="*/ 1540295 h 7600950"/>
              <a:gd name="connsiteX737" fmla="*/ 5648429 w 6858000"/>
              <a:gd name="connsiteY737" fmla="*/ 1537134 h 7600950"/>
              <a:gd name="connsiteX738" fmla="*/ 5649734 w 6858000"/>
              <a:gd name="connsiteY738" fmla="*/ 1534875 h 7600950"/>
              <a:gd name="connsiteX739" fmla="*/ 5785052 w 6858000"/>
              <a:gd name="connsiteY739" fmla="*/ 1456746 h 7600950"/>
              <a:gd name="connsiteX740" fmla="*/ 5649734 w 6858000"/>
              <a:gd name="connsiteY740" fmla="*/ 1378617 h 7600950"/>
              <a:gd name="connsiteX741" fmla="*/ 5642333 w 6858000"/>
              <a:gd name="connsiteY741" fmla="*/ 1365796 h 7600950"/>
              <a:gd name="connsiteX742" fmla="*/ 5642333 w 6858000"/>
              <a:gd name="connsiteY742" fmla="*/ 1028782 h 7600950"/>
              <a:gd name="connsiteX743" fmla="*/ 5643637 w 6858000"/>
              <a:gd name="connsiteY743" fmla="*/ 1026524 h 7600950"/>
              <a:gd name="connsiteX744" fmla="*/ 5644313 w 6858000"/>
              <a:gd name="connsiteY744" fmla="*/ 1021381 h 7600950"/>
              <a:gd name="connsiteX745" fmla="*/ 5648429 w 6858000"/>
              <a:gd name="connsiteY745" fmla="*/ 1018221 h 7600950"/>
              <a:gd name="connsiteX746" fmla="*/ 5649734 w 6858000"/>
              <a:gd name="connsiteY746" fmla="*/ 1015961 h 7600950"/>
              <a:gd name="connsiteX747" fmla="*/ 5941599 w 6858000"/>
              <a:gd name="connsiteY747" fmla="*/ 847446 h 7600950"/>
              <a:gd name="connsiteX748" fmla="*/ 5956400 w 6858000"/>
              <a:gd name="connsiteY748" fmla="*/ 847446 h 7600950"/>
              <a:gd name="connsiteX749" fmla="*/ 6248266 w 6858000"/>
              <a:gd name="connsiteY749" fmla="*/ 1015961 h 7600950"/>
              <a:gd name="connsiteX750" fmla="*/ 6249571 w 6858000"/>
              <a:gd name="connsiteY750" fmla="*/ 1018221 h 7600950"/>
              <a:gd name="connsiteX751" fmla="*/ 6253686 w 6858000"/>
              <a:gd name="connsiteY751" fmla="*/ 1021382 h 7600950"/>
              <a:gd name="connsiteX752" fmla="*/ 6254362 w 6858000"/>
              <a:gd name="connsiteY752" fmla="*/ 1026521 h 7600950"/>
              <a:gd name="connsiteX753" fmla="*/ 6255667 w 6858000"/>
              <a:gd name="connsiteY753" fmla="*/ 1028782 h 7600950"/>
              <a:gd name="connsiteX754" fmla="*/ 6255667 w 6858000"/>
              <a:gd name="connsiteY754" fmla="*/ 1365796 h 7600950"/>
              <a:gd name="connsiteX755" fmla="*/ 6248266 w 6858000"/>
              <a:gd name="connsiteY755" fmla="*/ 1378617 h 7600950"/>
              <a:gd name="connsiteX756" fmla="*/ 6112948 w 6858000"/>
              <a:gd name="connsiteY756" fmla="*/ 1456746 h 7600950"/>
              <a:gd name="connsiteX757" fmla="*/ 6248266 w 6858000"/>
              <a:gd name="connsiteY757" fmla="*/ 1534875 h 7600950"/>
              <a:gd name="connsiteX758" fmla="*/ 6249571 w 6858000"/>
              <a:gd name="connsiteY758" fmla="*/ 1537134 h 7600950"/>
              <a:gd name="connsiteX759" fmla="*/ 6253686 w 6858000"/>
              <a:gd name="connsiteY759" fmla="*/ 1540296 h 7600950"/>
              <a:gd name="connsiteX760" fmla="*/ 6254362 w 6858000"/>
              <a:gd name="connsiteY760" fmla="*/ 1545435 h 7600950"/>
              <a:gd name="connsiteX761" fmla="*/ 6255667 w 6858000"/>
              <a:gd name="connsiteY761" fmla="*/ 1547696 h 7600950"/>
              <a:gd name="connsiteX762" fmla="*/ 6255667 w 6858000"/>
              <a:gd name="connsiteY762" fmla="*/ 1884710 h 7600950"/>
              <a:gd name="connsiteX763" fmla="*/ 6248266 w 6858000"/>
              <a:gd name="connsiteY763" fmla="*/ 1897531 h 7600950"/>
              <a:gd name="connsiteX764" fmla="*/ 6112948 w 6858000"/>
              <a:gd name="connsiteY764" fmla="*/ 1975659 h 7600950"/>
              <a:gd name="connsiteX765" fmla="*/ 6248266 w 6858000"/>
              <a:gd name="connsiteY765" fmla="*/ 2053788 h 7600950"/>
              <a:gd name="connsiteX766" fmla="*/ 6249571 w 6858000"/>
              <a:gd name="connsiteY766" fmla="*/ 2056048 h 7600950"/>
              <a:gd name="connsiteX767" fmla="*/ 6253686 w 6858000"/>
              <a:gd name="connsiteY767" fmla="*/ 2059209 h 7600950"/>
              <a:gd name="connsiteX768" fmla="*/ 6254362 w 6858000"/>
              <a:gd name="connsiteY768" fmla="*/ 2064348 h 7600950"/>
              <a:gd name="connsiteX769" fmla="*/ 6255667 w 6858000"/>
              <a:gd name="connsiteY769" fmla="*/ 2066610 h 7600950"/>
              <a:gd name="connsiteX770" fmla="*/ 6255667 w 6858000"/>
              <a:gd name="connsiteY770" fmla="*/ 2403623 h 7600950"/>
              <a:gd name="connsiteX771" fmla="*/ 6248266 w 6858000"/>
              <a:gd name="connsiteY771" fmla="*/ 2416444 h 7600950"/>
              <a:gd name="connsiteX772" fmla="*/ 5956400 w 6858000"/>
              <a:gd name="connsiteY772" fmla="*/ 2584959 h 7600950"/>
              <a:gd name="connsiteX773" fmla="*/ 5949000 w 6858000"/>
              <a:gd name="connsiteY773" fmla="*/ 2586939 h 7600950"/>
              <a:gd name="connsiteX774" fmla="*/ 5941599 w 6858000"/>
              <a:gd name="connsiteY774" fmla="*/ 2584959 h 7600950"/>
              <a:gd name="connsiteX775" fmla="*/ 5649734 w 6858000"/>
              <a:gd name="connsiteY775" fmla="*/ 2416444 h 7600950"/>
              <a:gd name="connsiteX776" fmla="*/ 5642333 w 6858000"/>
              <a:gd name="connsiteY776" fmla="*/ 2403623 h 7600950"/>
              <a:gd name="connsiteX777" fmla="*/ 5642333 w 6858000"/>
              <a:gd name="connsiteY777" fmla="*/ 4203622 h 7600950"/>
              <a:gd name="connsiteX778" fmla="*/ 5642333 w 6858000"/>
              <a:gd name="connsiteY778" fmla="*/ 3866609 h 7600950"/>
              <a:gd name="connsiteX779" fmla="*/ 5643637 w 6858000"/>
              <a:gd name="connsiteY779" fmla="*/ 3864350 h 7600950"/>
              <a:gd name="connsiteX780" fmla="*/ 5644313 w 6858000"/>
              <a:gd name="connsiteY780" fmla="*/ 3859208 h 7600950"/>
              <a:gd name="connsiteX781" fmla="*/ 5648429 w 6858000"/>
              <a:gd name="connsiteY781" fmla="*/ 3856047 h 7600950"/>
              <a:gd name="connsiteX782" fmla="*/ 5649734 w 6858000"/>
              <a:gd name="connsiteY782" fmla="*/ 3853787 h 7600950"/>
              <a:gd name="connsiteX783" fmla="*/ 5785052 w 6858000"/>
              <a:gd name="connsiteY783" fmla="*/ 3775658 h 7600950"/>
              <a:gd name="connsiteX784" fmla="*/ 5649734 w 6858000"/>
              <a:gd name="connsiteY784" fmla="*/ 3697530 h 7600950"/>
              <a:gd name="connsiteX785" fmla="*/ 5642333 w 6858000"/>
              <a:gd name="connsiteY785" fmla="*/ 3684709 h 7600950"/>
              <a:gd name="connsiteX786" fmla="*/ 5642333 w 6858000"/>
              <a:gd name="connsiteY786" fmla="*/ 3347696 h 7600950"/>
              <a:gd name="connsiteX787" fmla="*/ 5643637 w 6858000"/>
              <a:gd name="connsiteY787" fmla="*/ 3345437 h 7600950"/>
              <a:gd name="connsiteX788" fmla="*/ 5644313 w 6858000"/>
              <a:gd name="connsiteY788" fmla="*/ 3340295 h 7600950"/>
              <a:gd name="connsiteX789" fmla="*/ 5648429 w 6858000"/>
              <a:gd name="connsiteY789" fmla="*/ 3337134 h 7600950"/>
              <a:gd name="connsiteX790" fmla="*/ 5649734 w 6858000"/>
              <a:gd name="connsiteY790" fmla="*/ 3334875 h 7600950"/>
              <a:gd name="connsiteX791" fmla="*/ 5785052 w 6858000"/>
              <a:gd name="connsiteY791" fmla="*/ 3256746 h 7600950"/>
              <a:gd name="connsiteX792" fmla="*/ 5649734 w 6858000"/>
              <a:gd name="connsiteY792" fmla="*/ 3178617 h 7600950"/>
              <a:gd name="connsiteX793" fmla="*/ 5642333 w 6858000"/>
              <a:gd name="connsiteY793" fmla="*/ 3165796 h 7600950"/>
              <a:gd name="connsiteX794" fmla="*/ 5642333 w 6858000"/>
              <a:gd name="connsiteY794" fmla="*/ 2828782 h 7600950"/>
              <a:gd name="connsiteX795" fmla="*/ 5643637 w 6858000"/>
              <a:gd name="connsiteY795" fmla="*/ 2826524 h 7600950"/>
              <a:gd name="connsiteX796" fmla="*/ 5644313 w 6858000"/>
              <a:gd name="connsiteY796" fmla="*/ 2821381 h 7600950"/>
              <a:gd name="connsiteX797" fmla="*/ 5648429 w 6858000"/>
              <a:gd name="connsiteY797" fmla="*/ 2818221 h 7600950"/>
              <a:gd name="connsiteX798" fmla="*/ 5649734 w 6858000"/>
              <a:gd name="connsiteY798" fmla="*/ 2815961 h 7600950"/>
              <a:gd name="connsiteX799" fmla="*/ 5941599 w 6858000"/>
              <a:gd name="connsiteY799" fmla="*/ 2647446 h 7600950"/>
              <a:gd name="connsiteX800" fmla="*/ 5956400 w 6858000"/>
              <a:gd name="connsiteY800" fmla="*/ 2647446 h 7600950"/>
              <a:gd name="connsiteX801" fmla="*/ 6248266 w 6858000"/>
              <a:gd name="connsiteY801" fmla="*/ 2815961 h 7600950"/>
              <a:gd name="connsiteX802" fmla="*/ 6249571 w 6858000"/>
              <a:gd name="connsiteY802" fmla="*/ 2818221 h 7600950"/>
              <a:gd name="connsiteX803" fmla="*/ 6253686 w 6858000"/>
              <a:gd name="connsiteY803" fmla="*/ 2821382 h 7600950"/>
              <a:gd name="connsiteX804" fmla="*/ 6254362 w 6858000"/>
              <a:gd name="connsiteY804" fmla="*/ 2826521 h 7600950"/>
              <a:gd name="connsiteX805" fmla="*/ 6255667 w 6858000"/>
              <a:gd name="connsiteY805" fmla="*/ 2828782 h 7600950"/>
              <a:gd name="connsiteX806" fmla="*/ 6255667 w 6858000"/>
              <a:gd name="connsiteY806" fmla="*/ 3165796 h 7600950"/>
              <a:gd name="connsiteX807" fmla="*/ 6248266 w 6858000"/>
              <a:gd name="connsiteY807" fmla="*/ 3178617 h 7600950"/>
              <a:gd name="connsiteX808" fmla="*/ 6112948 w 6858000"/>
              <a:gd name="connsiteY808" fmla="*/ 3256746 h 7600950"/>
              <a:gd name="connsiteX809" fmla="*/ 6248266 w 6858000"/>
              <a:gd name="connsiteY809" fmla="*/ 3334875 h 7600950"/>
              <a:gd name="connsiteX810" fmla="*/ 6249571 w 6858000"/>
              <a:gd name="connsiteY810" fmla="*/ 3337134 h 7600950"/>
              <a:gd name="connsiteX811" fmla="*/ 6253686 w 6858000"/>
              <a:gd name="connsiteY811" fmla="*/ 3340296 h 7600950"/>
              <a:gd name="connsiteX812" fmla="*/ 6254362 w 6858000"/>
              <a:gd name="connsiteY812" fmla="*/ 3345435 h 7600950"/>
              <a:gd name="connsiteX813" fmla="*/ 6255667 w 6858000"/>
              <a:gd name="connsiteY813" fmla="*/ 3347696 h 7600950"/>
              <a:gd name="connsiteX814" fmla="*/ 6255667 w 6858000"/>
              <a:gd name="connsiteY814" fmla="*/ 3684709 h 7600950"/>
              <a:gd name="connsiteX815" fmla="*/ 6248266 w 6858000"/>
              <a:gd name="connsiteY815" fmla="*/ 3697530 h 7600950"/>
              <a:gd name="connsiteX816" fmla="*/ 6112948 w 6858000"/>
              <a:gd name="connsiteY816" fmla="*/ 3775658 h 7600950"/>
              <a:gd name="connsiteX817" fmla="*/ 6248266 w 6858000"/>
              <a:gd name="connsiteY817" fmla="*/ 3853787 h 7600950"/>
              <a:gd name="connsiteX818" fmla="*/ 6249571 w 6858000"/>
              <a:gd name="connsiteY818" fmla="*/ 3856047 h 7600950"/>
              <a:gd name="connsiteX819" fmla="*/ 6253686 w 6858000"/>
              <a:gd name="connsiteY819" fmla="*/ 3859208 h 7600950"/>
              <a:gd name="connsiteX820" fmla="*/ 6254362 w 6858000"/>
              <a:gd name="connsiteY820" fmla="*/ 3864347 h 7600950"/>
              <a:gd name="connsiteX821" fmla="*/ 6255667 w 6858000"/>
              <a:gd name="connsiteY821" fmla="*/ 3866609 h 7600950"/>
              <a:gd name="connsiteX822" fmla="*/ 6255667 w 6858000"/>
              <a:gd name="connsiteY822" fmla="*/ 4203622 h 7600950"/>
              <a:gd name="connsiteX823" fmla="*/ 6248266 w 6858000"/>
              <a:gd name="connsiteY823" fmla="*/ 4216443 h 7600950"/>
              <a:gd name="connsiteX824" fmla="*/ 5956400 w 6858000"/>
              <a:gd name="connsiteY824" fmla="*/ 4384958 h 7600950"/>
              <a:gd name="connsiteX825" fmla="*/ 5949000 w 6858000"/>
              <a:gd name="connsiteY825" fmla="*/ 4386938 h 7600950"/>
              <a:gd name="connsiteX826" fmla="*/ 5941599 w 6858000"/>
              <a:gd name="connsiteY826" fmla="*/ 4384958 h 7600950"/>
              <a:gd name="connsiteX827" fmla="*/ 5649734 w 6858000"/>
              <a:gd name="connsiteY827" fmla="*/ 4216443 h 7600950"/>
              <a:gd name="connsiteX828" fmla="*/ 5642333 w 6858000"/>
              <a:gd name="connsiteY828" fmla="*/ 4203622 h 7600950"/>
              <a:gd name="connsiteX829" fmla="*/ 5642333 w 6858000"/>
              <a:gd name="connsiteY829" fmla="*/ 6003618 h 7600950"/>
              <a:gd name="connsiteX830" fmla="*/ 5642333 w 6858000"/>
              <a:gd name="connsiteY830" fmla="*/ 5666605 h 7600950"/>
              <a:gd name="connsiteX831" fmla="*/ 5643637 w 6858000"/>
              <a:gd name="connsiteY831" fmla="*/ 5664346 h 7600950"/>
              <a:gd name="connsiteX832" fmla="*/ 5644313 w 6858000"/>
              <a:gd name="connsiteY832" fmla="*/ 5659203 h 7600950"/>
              <a:gd name="connsiteX833" fmla="*/ 5648429 w 6858000"/>
              <a:gd name="connsiteY833" fmla="*/ 5656043 h 7600950"/>
              <a:gd name="connsiteX834" fmla="*/ 5649734 w 6858000"/>
              <a:gd name="connsiteY834" fmla="*/ 5653783 h 7600950"/>
              <a:gd name="connsiteX835" fmla="*/ 5785052 w 6858000"/>
              <a:gd name="connsiteY835" fmla="*/ 5575653 h 7600950"/>
              <a:gd name="connsiteX836" fmla="*/ 5649734 w 6858000"/>
              <a:gd name="connsiteY836" fmla="*/ 5497525 h 7600950"/>
              <a:gd name="connsiteX837" fmla="*/ 5642333 w 6858000"/>
              <a:gd name="connsiteY837" fmla="*/ 5484704 h 7600950"/>
              <a:gd name="connsiteX838" fmla="*/ 5642333 w 6858000"/>
              <a:gd name="connsiteY838" fmla="*/ 5147690 h 7600950"/>
              <a:gd name="connsiteX839" fmla="*/ 5643637 w 6858000"/>
              <a:gd name="connsiteY839" fmla="*/ 5145432 h 7600950"/>
              <a:gd name="connsiteX840" fmla="*/ 5644313 w 6858000"/>
              <a:gd name="connsiteY840" fmla="*/ 5140289 h 7600950"/>
              <a:gd name="connsiteX841" fmla="*/ 5648429 w 6858000"/>
              <a:gd name="connsiteY841" fmla="*/ 5137128 h 7600950"/>
              <a:gd name="connsiteX842" fmla="*/ 5649734 w 6858000"/>
              <a:gd name="connsiteY842" fmla="*/ 5134869 h 7600950"/>
              <a:gd name="connsiteX843" fmla="*/ 5785052 w 6858000"/>
              <a:gd name="connsiteY843" fmla="*/ 5056740 h 7600950"/>
              <a:gd name="connsiteX844" fmla="*/ 5649734 w 6858000"/>
              <a:gd name="connsiteY844" fmla="*/ 4978611 h 7600950"/>
              <a:gd name="connsiteX845" fmla="*/ 5642333 w 6858000"/>
              <a:gd name="connsiteY845" fmla="*/ 4965790 h 7600950"/>
              <a:gd name="connsiteX846" fmla="*/ 5642333 w 6858000"/>
              <a:gd name="connsiteY846" fmla="*/ 4628776 h 7600950"/>
              <a:gd name="connsiteX847" fmla="*/ 5643637 w 6858000"/>
              <a:gd name="connsiteY847" fmla="*/ 4626517 h 7600950"/>
              <a:gd name="connsiteX848" fmla="*/ 5644313 w 6858000"/>
              <a:gd name="connsiteY848" fmla="*/ 4621374 h 7600950"/>
              <a:gd name="connsiteX849" fmla="*/ 5648429 w 6858000"/>
              <a:gd name="connsiteY849" fmla="*/ 4618214 h 7600950"/>
              <a:gd name="connsiteX850" fmla="*/ 5649734 w 6858000"/>
              <a:gd name="connsiteY850" fmla="*/ 4615955 h 7600950"/>
              <a:gd name="connsiteX851" fmla="*/ 5941599 w 6858000"/>
              <a:gd name="connsiteY851" fmla="*/ 4447440 h 7600950"/>
              <a:gd name="connsiteX852" fmla="*/ 5956400 w 6858000"/>
              <a:gd name="connsiteY852" fmla="*/ 4447440 h 7600950"/>
              <a:gd name="connsiteX853" fmla="*/ 6248266 w 6858000"/>
              <a:gd name="connsiteY853" fmla="*/ 4615955 h 7600950"/>
              <a:gd name="connsiteX854" fmla="*/ 6249571 w 6858000"/>
              <a:gd name="connsiteY854" fmla="*/ 4618214 h 7600950"/>
              <a:gd name="connsiteX855" fmla="*/ 6253686 w 6858000"/>
              <a:gd name="connsiteY855" fmla="*/ 4621376 h 7600950"/>
              <a:gd name="connsiteX856" fmla="*/ 6254362 w 6858000"/>
              <a:gd name="connsiteY856" fmla="*/ 4626515 h 7600950"/>
              <a:gd name="connsiteX857" fmla="*/ 6255667 w 6858000"/>
              <a:gd name="connsiteY857" fmla="*/ 4628776 h 7600950"/>
              <a:gd name="connsiteX858" fmla="*/ 6255667 w 6858000"/>
              <a:gd name="connsiteY858" fmla="*/ 4965790 h 7600950"/>
              <a:gd name="connsiteX859" fmla="*/ 6248266 w 6858000"/>
              <a:gd name="connsiteY859" fmla="*/ 4978611 h 7600950"/>
              <a:gd name="connsiteX860" fmla="*/ 6112948 w 6858000"/>
              <a:gd name="connsiteY860" fmla="*/ 5056740 h 7600950"/>
              <a:gd name="connsiteX861" fmla="*/ 6248266 w 6858000"/>
              <a:gd name="connsiteY861" fmla="*/ 5134869 h 7600950"/>
              <a:gd name="connsiteX862" fmla="*/ 6249571 w 6858000"/>
              <a:gd name="connsiteY862" fmla="*/ 5137128 h 7600950"/>
              <a:gd name="connsiteX863" fmla="*/ 6253686 w 6858000"/>
              <a:gd name="connsiteY863" fmla="*/ 5140290 h 7600950"/>
              <a:gd name="connsiteX864" fmla="*/ 6254362 w 6858000"/>
              <a:gd name="connsiteY864" fmla="*/ 5145429 h 7600950"/>
              <a:gd name="connsiteX865" fmla="*/ 6255667 w 6858000"/>
              <a:gd name="connsiteY865" fmla="*/ 5147690 h 7600950"/>
              <a:gd name="connsiteX866" fmla="*/ 6255667 w 6858000"/>
              <a:gd name="connsiteY866" fmla="*/ 5484704 h 7600950"/>
              <a:gd name="connsiteX867" fmla="*/ 6248266 w 6858000"/>
              <a:gd name="connsiteY867" fmla="*/ 5497525 h 7600950"/>
              <a:gd name="connsiteX868" fmla="*/ 6112948 w 6858000"/>
              <a:gd name="connsiteY868" fmla="*/ 5575653 h 7600950"/>
              <a:gd name="connsiteX869" fmla="*/ 6248266 w 6858000"/>
              <a:gd name="connsiteY869" fmla="*/ 5653783 h 7600950"/>
              <a:gd name="connsiteX870" fmla="*/ 6249571 w 6858000"/>
              <a:gd name="connsiteY870" fmla="*/ 5656043 h 7600950"/>
              <a:gd name="connsiteX871" fmla="*/ 6253686 w 6858000"/>
              <a:gd name="connsiteY871" fmla="*/ 5659204 h 7600950"/>
              <a:gd name="connsiteX872" fmla="*/ 6254362 w 6858000"/>
              <a:gd name="connsiteY872" fmla="*/ 5664343 h 7600950"/>
              <a:gd name="connsiteX873" fmla="*/ 6255667 w 6858000"/>
              <a:gd name="connsiteY873" fmla="*/ 5666605 h 7600950"/>
              <a:gd name="connsiteX874" fmla="*/ 6255667 w 6858000"/>
              <a:gd name="connsiteY874" fmla="*/ 6003618 h 7600950"/>
              <a:gd name="connsiteX875" fmla="*/ 6248266 w 6858000"/>
              <a:gd name="connsiteY875" fmla="*/ 6016439 h 7600950"/>
              <a:gd name="connsiteX876" fmla="*/ 5956400 w 6858000"/>
              <a:gd name="connsiteY876" fmla="*/ 6184954 h 7600950"/>
              <a:gd name="connsiteX877" fmla="*/ 5949000 w 6858000"/>
              <a:gd name="connsiteY877" fmla="*/ 6186933 h 7600950"/>
              <a:gd name="connsiteX878" fmla="*/ 5941599 w 6858000"/>
              <a:gd name="connsiteY878" fmla="*/ 6184954 h 7600950"/>
              <a:gd name="connsiteX879" fmla="*/ 5649734 w 6858000"/>
              <a:gd name="connsiteY879" fmla="*/ 6016439 h 7600950"/>
              <a:gd name="connsiteX880" fmla="*/ 5642333 w 6858000"/>
              <a:gd name="connsiteY880" fmla="*/ 6003618 h 7600950"/>
              <a:gd name="connsiteX881" fmla="*/ 5642333 w 6858000"/>
              <a:gd name="connsiteY881" fmla="*/ 7600950 h 7600950"/>
              <a:gd name="connsiteX882" fmla="*/ 5642333 w 6858000"/>
              <a:gd name="connsiteY882" fmla="*/ 7466607 h 7600950"/>
              <a:gd name="connsiteX883" fmla="*/ 5643637 w 6858000"/>
              <a:gd name="connsiteY883" fmla="*/ 7464348 h 7600950"/>
              <a:gd name="connsiteX884" fmla="*/ 5644313 w 6858000"/>
              <a:gd name="connsiteY884" fmla="*/ 7459206 h 7600950"/>
              <a:gd name="connsiteX885" fmla="*/ 5648429 w 6858000"/>
              <a:gd name="connsiteY885" fmla="*/ 7456045 h 7600950"/>
              <a:gd name="connsiteX886" fmla="*/ 5649734 w 6858000"/>
              <a:gd name="connsiteY886" fmla="*/ 7453786 h 7600950"/>
              <a:gd name="connsiteX887" fmla="*/ 5785052 w 6858000"/>
              <a:gd name="connsiteY887" fmla="*/ 7375656 h 7600950"/>
              <a:gd name="connsiteX888" fmla="*/ 5649734 w 6858000"/>
              <a:gd name="connsiteY888" fmla="*/ 7297528 h 7600950"/>
              <a:gd name="connsiteX889" fmla="*/ 5642333 w 6858000"/>
              <a:gd name="connsiteY889" fmla="*/ 7284707 h 7600950"/>
              <a:gd name="connsiteX890" fmla="*/ 5642333 w 6858000"/>
              <a:gd name="connsiteY890" fmla="*/ 6947693 h 7600950"/>
              <a:gd name="connsiteX891" fmla="*/ 5643637 w 6858000"/>
              <a:gd name="connsiteY891" fmla="*/ 6945435 h 7600950"/>
              <a:gd name="connsiteX892" fmla="*/ 5644313 w 6858000"/>
              <a:gd name="connsiteY892" fmla="*/ 6940292 h 7600950"/>
              <a:gd name="connsiteX893" fmla="*/ 5648429 w 6858000"/>
              <a:gd name="connsiteY893" fmla="*/ 6937132 h 7600950"/>
              <a:gd name="connsiteX894" fmla="*/ 5649734 w 6858000"/>
              <a:gd name="connsiteY894" fmla="*/ 6934872 h 7600950"/>
              <a:gd name="connsiteX895" fmla="*/ 5785052 w 6858000"/>
              <a:gd name="connsiteY895" fmla="*/ 6856744 h 7600950"/>
              <a:gd name="connsiteX896" fmla="*/ 5649734 w 6858000"/>
              <a:gd name="connsiteY896" fmla="*/ 6778615 h 7600950"/>
              <a:gd name="connsiteX897" fmla="*/ 5642333 w 6858000"/>
              <a:gd name="connsiteY897" fmla="*/ 6765794 h 7600950"/>
              <a:gd name="connsiteX898" fmla="*/ 5642333 w 6858000"/>
              <a:gd name="connsiteY898" fmla="*/ 6428780 h 7600950"/>
              <a:gd name="connsiteX899" fmla="*/ 5643637 w 6858000"/>
              <a:gd name="connsiteY899" fmla="*/ 6426520 h 7600950"/>
              <a:gd name="connsiteX900" fmla="*/ 5644313 w 6858000"/>
              <a:gd name="connsiteY900" fmla="*/ 6421378 h 7600950"/>
              <a:gd name="connsiteX901" fmla="*/ 5648429 w 6858000"/>
              <a:gd name="connsiteY901" fmla="*/ 6418218 h 7600950"/>
              <a:gd name="connsiteX902" fmla="*/ 5649734 w 6858000"/>
              <a:gd name="connsiteY902" fmla="*/ 6415959 h 7600950"/>
              <a:gd name="connsiteX903" fmla="*/ 5941599 w 6858000"/>
              <a:gd name="connsiteY903" fmla="*/ 6247443 h 7600950"/>
              <a:gd name="connsiteX904" fmla="*/ 5956400 w 6858000"/>
              <a:gd name="connsiteY904" fmla="*/ 6247443 h 7600950"/>
              <a:gd name="connsiteX905" fmla="*/ 6248266 w 6858000"/>
              <a:gd name="connsiteY905" fmla="*/ 6415959 h 7600950"/>
              <a:gd name="connsiteX906" fmla="*/ 6249571 w 6858000"/>
              <a:gd name="connsiteY906" fmla="*/ 6418218 h 7600950"/>
              <a:gd name="connsiteX907" fmla="*/ 6253686 w 6858000"/>
              <a:gd name="connsiteY907" fmla="*/ 6421379 h 7600950"/>
              <a:gd name="connsiteX908" fmla="*/ 6254362 w 6858000"/>
              <a:gd name="connsiteY908" fmla="*/ 6426518 h 7600950"/>
              <a:gd name="connsiteX909" fmla="*/ 6255667 w 6858000"/>
              <a:gd name="connsiteY909" fmla="*/ 6428780 h 7600950"/>
              <a:gd name="connsiteX910" fmla="*/ 6255667 w 6858000"/>
              <a:gd name="connsiteY910" fmla="*/ 6765794 h 7600950"/>
              <a:gd name="connsiteX911" fmla="*/ 6248266 w 6858000"/>
              <a:gd name="connsiteY911" fmla="*/ 6778615 h 7600950"/>
              <a:gd name="connsiteX912" fmla="*/ 6112948 w 6858000"/>
              <a:gd name="connsiteY912" fmla="*/ 6856744 h 7600950"/>
              <a:gd name="connsiteX913" fmla="*/ 6248266 w 6858000"/>
              <a:gd name="connsiteY913" fmla="*/ 6934872 h 7600950"/>
              <a:gd name="connsiteX914" fmla="*/ 6249571 w 6858000"/>
              <a:gd name="connsiteY914" fmla="*/ 6937132 h 7600950"/>
              <a:gd name="connsiteX915" fmla="*/ 6253686 w 6858000"/>
              <a:gd name="connsiteY915" fmla="*/ 6940293 h 7600950"/>
              <a:gd name="connsiteX916" fmla="*/ 6254362 w 6858000"/>
              <a:gd name="connsiteY916" fmla="*/ 6945432 h 7600950"/>
              <a:gd name="connsiteX917" fmla="*/ 6255667 w 6858000"/>
              <a:gd name="connsiteY917" fmla="*/ 6947693 h 7600950"/>
              <a:gd name="connsiteX918" fmla="*/ 6255667 w 6858000"/>
              <a:gd name="connsiteY918" fmla="*/ 7284707 h 7600950"/>
              <a:gd name="connsiteX919" fmla="*/ 6248266 w 6858000"/>
              <a:gd name="connsiteY919" fmla="*/ 7297528 h 7600950"/>
              <a:gd name="connsiteX920" fmla="*/ 6112948 w 6858000"/>
              <a:gd name="connsiteY920" fmla="*/ 7375656 h 7600950"/>
              <a:gd name="connsiteX921" fmla="*/ 6248266 w 6858000"/>
              <a:gd name="connsiteY921" fmla="*/ 7453786 h 7600950"/>
              <a:gd name="connsiteX922" fmla="*/ 6249571 w 6858000"/>
              <a:gd name="connsiteY922" fmla="*/ 7456045 h 7600950"/>
              <a:gd name="connsiteX923" fmla="*/ 6253686 w 6858000"/>
              <a:gd name="connsiteY923" fmla="*/ 7459207 h 7600950"/>
              <a:gd name="connsiteX924" fmla="*/ 6254362 w 6858000"/>
              <a:gd name="connsiteY924" fmla="*/ 7464346 h 7600950"/>
              <a:gd name="connsiteX925" fmla="*/ 6255667 w 6858000"/>
              <a:gd name="connsiteY925" fmla="*/ 7466607 h 7600950"/>
              <a:gd name="connsiteX926" fmla="*/ 6255667 w 6858000"/>
              <a:gd name="connsiteY926" fmla="*/ 7600950 h 7600950"/>
              <a:gd name="connsiteX927" fmla="*/ 6226064 w 6858000"/>
              <a:gd name="connsiteY927" fmla="*/ 7600950 h 7600950"/>
              <a:gd name="connsiteX928" fmla="*/ 6226064 w 6858000"/>
              <a:gd name="connsiteY928" fmla="*/ 7492246 h 7600950"/>
              <a:gd name="connsiteX929" fmla="*/ 6037772 w 6858000"/>
              <a:gd name="connsiteY929" fmla="*/ 7600950 h 7600950"/>
              <a:gd name="connsiteX930" fmla="*/ 5978555 w 6858000"/>
              <a:gd name="connsiteY930" fmla="*/ 7600950 h 7600950"/>
              <a:gd name="connsiteX931" fmla="*/ 6211262 w 6858000"/>
              <a:gd name="connsiteY931" fmla="*/ 7466603 h 7600950"/>
              <a:gd name="connsiteX932" fmla="*/ 6083347 w 6858000"/>
              <a:gd name="connsiteY932" fmla="*/ 7392747 h 7600950"/>
              <a:gd name="connsiteX933" fmla="*/ 5956400 w 6858000"/>
              <a:gd name="connsiteY933" fmla="*/ 7466043 h 7600950"/>
              <a:gd name="connsiteX934" fmla="*/ 5949000 w 6858000"/>
              <a:gd name="connsiteY934" fmla="*/ 7468023 h 7600950"/>
              <a:gd name="connsiteX935" fmla="*/ 5941599 w 6858000"/>
              <a:gd name="connsiteY935" fmla="*/ 7466043 h 7600950"/>
              <a:gd name="connsiteX936" fmla="*/ 5814652 w 6858000"/>
              <a:gd name="connsiteY936" fmla="*/ 7392747 h 7600950"/>
              <a:gd name="connsiteX937" fmla="*/ 5686737 w 6858000"/>
              <a:gd name="connsiteY937" fmla="*/ 7466603 h 7600950"/>
              <a:gd name="connsiteX938" fmla="*/ 5919444 w 6858000"/>
              <a:gd name="connsiteY938" fmla="*/ 7600950 h 7600950"/>
              <a:gd name="connsiteX939" fmla="*/ 5860228 w 6858000"/>
              <a:gd name="connsiteY939" fmla="*/ 7600950 h 7600950"/>
              <a:gd name="connsiteX940" fmla="*/ 5671937 w 6858000"/>
              <a:gd name="connsiteY940" fmla="*/ 7492246 h 7600950"/>
              <a:gd name="connsiteX941" fmla="*/ 5671937 w 6858000"/>
              <a:gd name="connsiteY941" fmla="*/ 7600950 h 7600950"/>
              <a:gd name="connsiteX942" fmla="*/ 5243801 w 6858000"/>
              <a:gd name="connsiteY942" fmla="*/ 227592 h 7600950"/>
              <a:gd name="connsiteX943" fmla="*/ 5333747 w 6858000"/>
              <a:gd name="connsiteY943" fmla="*/ 175658 h 7600950"/>
              <a:gd name="connsiteX944" fmla="*/ 5243801 w 6858000"/>
              <a:gd name="connsiteY944" fmla="*/ 123726 h 7600950"/>
              <a:gd name="connsiteX945" fmla="*/ 5243801 w 6858000"/>
              <a:gd name="connsiteY945" fmla="*/ 1370632 h 7600950"/>
              <a:gd name="connsiteX946" fmla="*/ 5363347 w 6858000"/>
              <a:gd name="connsiteY946" fmla="*/ 1439655 h 7600950"/>
              <a:gd name="connsiteX947" fmla="*/ 5506063 w 6858000"/>
              <a:gd name="connsiteY947" fmla="*/ 1357254 h 7600950"/>
              <a:gd name="connsiteX948" fmla="*/ 5506064 w 6858000"/>
              <a:gd name="connsiteY948" fmla="*/ 1054422 h 7600950"/>
              <a:gd name="connsiteX949" fmla="*/ 5243801 w 6858000"/>
              <a:gd name="connsiteY949" fmla="*/ 1205831 h 7600950"/>
              <a:gd name="connsiteX950" fmla="*/ 5243801 w 6858000"/>
              <a:gd name="connsiteY950" fmla="*/ 1508679 h 7600950"/>
              <a:gd name="connsiteX951" fmla="*/ 5333747 w 6858000"/>
              <a:gd name="connsiteY951" fmla="*/ 1456745 h 7600950"/>
              <a:gd name="connsiteX952" fmla="*/ 5243801 w 6858000"/>
              <a:gd name="connsiteY952" fmla="*/ 1404812 h 7600950"/>
              <a:gd name="connsiteX953" fmla="*/ 5243801 w 6858000"/>
              <a:gd name="connsiteY953" fmla="*/ 1889546 h 7600950"/>
              <a:gd name="connsiteX954" fmla="*/ 5363347 w 6858000"/>
              <a:gd name="connsiteY954" fmla="*/ 1958569 h 7600950"/>
              <a:gd name="connsiteX955" fmla="*/ 5506063 w 6858000"/>
              <a:gd name="connsiteY955" fmla="*/ 1876168 h 7600950"/>
              <a:gd name="connsiteX956" fmla="*/ 5506064 w 6858000"/>
              <a:gd name="connsiteY956" fmla="*/ 1573335 h 7600950"/>
              <a:gd name="connsiteX957" fmla="*/ 5243801 w 6858000"/>
              <a:gd name="connsiteY957" fmla="*/ 1724744 h 7600950"/>
              <a:gd name="connsiteX958" fmla="*/ 5243801 w 6858000"/>
              <a:gd name="connsiteY958" fmla="*/ 2027593 h 7600950"/>
              <a:gd name="connsiteX959" fmla="*/ 5333747 w 6858000"/>
              <a:gd name="connsiteY959" fmla="*/ 1975659 h 7600950"/>
              <a:gd name="connsiteX960" fmla="*/ 5243801 w 6858000"/>
              <a:gd name="connsiteY960" fmla="*/ 1923726 h 7600950"/>
              <a:gd name="connsiteX961" fmla="*/ 5243801 w 6858000"/>
              <a:gd name="connsiteY961" fmla="*/ 3170632 h 7600950"/>
              <a:gd name="connsiteX962" fmla="*/ 5363347 w 6858000"/>
              <a:gd name="connsiteY962" fmla="*/ 3239655 h 7600950"/>
              <a:gd name="connsiteX963" fmla="*/ 5506063 w 6858000"/>
              <a:gd name="connsiteY963" fmla="*/ 3157254 h 7600950"/>
              <a:gd name="connsiteX964" fmla="*/ 5506064 w 6858000"/>
              <a:gd name="connsiteY964" fmla="*/ 2854422 h 7600950"/>
              <a:gd name="connsiteX965" fmla="*/ 5243801 w 6858000"/>
              <a:gd name="connsiteY965" fmla="*/ 3005831 h 7600950"/>
              <a:gd name="connsiteX966" fmla="*/ 5243801 w 6858000"/>
              <a:gd name="connsiteY966" fmla="*/ 3308679 h 7600950"/>
              <a:gd name="connsiteX967" fmla="*/ 5333747 w 6858000"/>
              <a:gd name="connsiteY967" fmla="*/ 3256745 h 7600950"/>
              <a:gd name="connsiteX968" fmla="*/ 5243801 w 6858000"/>
              <a:gd name="connsiteY968" fmla="*/ 3204812 h 7600950"/>
              <a:gd name="connsiteX969" fmla="*/ 5243801 w 6858000"/>
              <a:gd name="connsiteY969" fmla="*/ 3689540 h 7600950"/>
              <a:gd name="connsiteX970" fmla="*/ 5363347 w 6858000"/>
              <a:gd name="connsiteY970" fmla="*/ 3758563 h 7600950"/>
              <a:gd name="connsiteX971" fmla="*/ 5506063 w 6858000"/>
              <a:gd name="connsiteY971" fmla="*/ 3676162 h 7600950"/>
              <a:gd name="connsiteX972" fmla="*/ 5506064 w 6858000"/>
              <a:gd name="connsiteY972" fmla="*/ 3373335 h 7600950"/>
              <a:gd name="connsiteX973" fmla="*/ 5243801 w 6858000"/>
              <a:gd name="connsiteY973" fmla="*/ 3524738 h 7600950"/>
              <a:gd name="connsiteX974" fmla="*/ 5243801 w 6858000"/>
              <a:gd name="connsiteY974" fmla="*/ 3827586 h 7600950"/>
              <a:gd name="connsiteX975" fmla="*/ 5333747 w 6858000"/>
              <a:gd name="connsiteY975" fmla="*/ 3775653 h 7600950"/>
              <a:gd name="connsiteX976" fmla="*/ 5243801 w 6858000"/>
              <a:gd name="connsiteY976" fmla="*/ 3723720 h 7600950"/>
              <a:gd name="connsiteX977" fmla="*/ 5243801 w 6858000"/>
              <a:gd name="connsiteY977" fmla="*/ 4970631 h 7600950"/>
              <a:gd name="connsiteX978" fmla="*/ 5363347 w 6858000"/>
              <a:gd name="connsiteY978" fmla="*/ 5039655 h 7600950"/>
              <a:gd name="connsiteX979" fmla="*/ 5506063 w 6858000"/>
              <a:gd name="connsiteY979" fmla="*/ 4957254 h 7600950"/>
              <a:gd name="connsiteX980" fmla="*/ 5506064 w 6858000"/>
              <a:gd name="connsiteY980" fmla="*/ 4654421 h 7600950"/>
              <a:gd name="connsiteX981" fmla="*/ 5243801 w 6858000"/>
              <a:gd name="connsiteY981" fmla="*/ 4805831 h 7600950"/>
              <a:gd name="connsiteX982" fmla="*/ 5243801 w 6858000"/>
              <a:gd name="connsiteY982" fmla="*/ 5108679 h 7600950"/>
              <a:gd name="connsiteX983" fmla="*/ 5333747 w 6858000"/>
              <a:gd name="connsiteY983" fmla="*/ 5056745 h 7600950"/>
              <a:gd name="connsiteX984" fmla="*/ 5243801 w 6858000"/>
              <a:gd name="connsiteY984" fmla="*/ 5004812 h 7600950"/>
              <a:gd name="connsiteX985" fmla="*/ 5243801 w 6858000"/>
              <a:gd name="connsiteY985" fmla="*/ 5489545 h 7600950"/>
              <a:gd name="connsiteX986" fmla="*/ 5363347 w 6858000"/>
              <a:gd name="connsiteY986" fmla="*/ 5558568 h 7600950"/>
              <a:gd name="connsiteX987" fmla="*/ 5506063 w 6858000"/>
              <a:gd name="connsiteY987" fmla="*/ 5476167 h 7600950"/>
              <a:gd name="connsiteX988" fmla="*/ 5506064 w 6858000"/>
              <a:gd name="connsiteY988" fmla="*/ 5173334 h 7600950"/>
              <a:gd name="connsiteX989" fmla="*/ 5243801 w 6858000"/>
              <a:gd name="connsiteY989" fmla="*/ 5324744 h 7600950"/>
              <a:gd name="connsiteX990" fmla="*/ 5243801 w 6858000"/>
              <a:gd name="connsiteY990" fmla="*/ 5627592 h 7600950"/>
              <a:gd name="connsiteX991" fmla="*/ 5333747 w 6858000"/>
              <a:gd name="connsiteY991" fmla="*/ 5575658 h 7600950"/>
              <a:gd name="connsiteX992" fmla="*/ 5243801 w 6858000"/>
              <a:gd name="connsiteY992" fmla="*/ 5523725 h 7600950"/>
              <a:gd name="connsiteX993" fmla="*/ 5243801 w 6858000"/>
              <a:gd name="connsiteY993" fmla="*/ 6770631 h 7600950"/>
              <a:gd name="connsiteX994" fmla="*/ 5363347 w 6858000"/>
              <a:gd name="connsiteY994" fmla="*/ 6839654 h 7600950"/>
              <a:gd name="connsiteX995" fmla="*/ 5506063 w 6858000"/>
              <a:gd name="connsiteY995" fmla="*/ 6757253 h 7600950"/>
              <a:gd name="connsiteX996" fmla="*/ 5506064 w 6858000"/>
              <a:gd name="connsiteY996" fmla="*/ 6454421 h 7600950"/>
              <a:gd name="connsiteX997" fmla="*/ 5243801 w 6858000"/>
              <a:gd name="connsiteY997" fmla="*/ 6605830 h 7600950"/>
              <a:gd name="connsiteX998" fmla="*/ 5243801 w 6858000"/>
              <a:gd name="connsiteY998" fmla="*/ 6908678 h 7600950"/>
              <a:gd name="connsiteX999" fmla="*/ 5333747 w 6858000"/>
              <a:gd name="connsiteY999" fmla="*/ 6856744 h 7600950"/>
              <a:gd name="connsiteX1000" fmla="*/ 5243801 w 6858000"/>
              <a:gd name="connsiteY1000" fmla="*/ 6804812 h 7600950"/>
              <a:gd name="connsiteX1001" fmla="*/ 5243801 w 6858000"/>
              <a:gd name="connsiteY1001" fmla="*/ 7289545 h 7600950"/>
              <a:gd name="connsiteX1002" fmla="*/ 5363347 w 6858000"/>
              <a:gd name="connsiteY1002" fmla="*/ 7358568 h 7600950"/>
              <a:gd name="connsiteX1003" fmla="*/ 5506063 w 6858000"/>
              <a:gd name="connsiteY1003" fmla="*/ 7276167 h 7600950"/>
              <a:gd name="connsiteX1004" fmla="*/ 5506064 w 6858000"/>
              <a:gd name="connsiteY1004" fmla="*/ 6973334 h 7600950"/>
              <a:gd name="connsiteX1005" fmla="*/ 5243801 w 6858000"/>
              <a:gd name="connsiteY1005" fmla="*/ 7124743 h 7600950"/>
              <a:gd name="connsiteX1006" fmla="*/ 5243801 w 6858000"/>
              <a:gd name="connsiteY1006" fmla="*/ 7427592 h 7600950"/>
              <a:gd name="connsiteX1007" fmla="*/ 5333747 w 6858000"/>
              <a:gd name="connsiteY1007" fmla="*/ 7375658 h 7600950"/>
              <a:gd name="connsiteX1008" fmla="*/ 5243801 w 6858000"/>
              <a:gd name="connsiteY1008" fmla="*/ 7323725 h 7600950"/>
              <a:gd name="connsiteX1009" fmla="*/ 5243800 w 6858000"/>
              <a:gd name="connsiteY1009" fmla="*/ 746506 h 7600950"/>
              <a:gd name="connsiteX1010" fmla="*/ 5506063 w 6858000"/>
              <a:gd name="connsiteY1010" fmla="*/ 595081 h 7600950"/>
              <a:gd name="connsiteX1011" fmla="*/ 5506064 w 6858000"/>
              <a:gd name="connsiteY1011" fmla="*/ 292248 h 7600950"/>
              <a:gd name="connsiteX1012" fmla="*/ 5243800 w 6858000"/>
              <a:gd name="connsiteY1012" fmla="*/ 443657 h 7600950"/>
              <a:gd name="connsiteX1013" fmla="*/ 5243800 w 6858000"/>
              <a:gd name="connsiteY1013" fmla="*/ 2546506 h 7600950"/>
              <a:gd name="connsiteX1014" fmla="*/ 5506063 w 6858000"/>
              <a:gd name="connsiteY1014" fmla="*/ 2395081 h 7600950"/>
              <a:gd name="connsiteX1015" fmla="*/ 5506064 w 6858000"/>
              <a:gd name="connsiteY1015" fmla="*/ 2092249 h 7600950"/>
              <a:gd name="connsiteX1016" fmla="*/ 5243800 w 6858000"/>
              <a:gd name="connsiteY1016" fmla="*/ 2243658 h 7600950"/>
              <a:gd name="connsiteX1017" fmla="*/ 5243800 w 6858000"/>
              <a:gd name="connsiteY1017" fmla="*/ 4346499 h 7600950"/>
              <a:gd name="connsiteX1018" fmla="*/ 5506063 w 6858000"/>
              <a:gd name="connsiteY1018" fmla="*/ 4195075 h 7600950"/>
              <a:gd name="connsiteX1019" fmla="*/ 5506064 w 6858000"/>
              <a:gd name="connsiteY1019" fmla="*/ 3892243 h 7600950"/>
              <a:gd name="connsiteX1020" fmla="*/ 5243800 w 6858000"/>
              <a:gd name="connsiteY1020" fmla="*/ 4043652 h 7600950"/>
              <a:gd name="connsiteX1021" fmla="*/ 5243800 w 6858000"/>
              <a:gd name="connsiteY1021" fmla="*/ 6146506 h 7600950"/>
              <a:gd name="connsiteX1022" fmla="*/ 5506063 w 6858000"/>
              <a:gd name="connsiteY1022" fmla="*/ 5995081 h 7600950"/>
              <a:gd name="connsiteX1023" fmla="*/ 5506064 w 6858000"/>
              <a:gd name="connsiteY1023" fmla="*/ 5692248 h 7600950"/>
              <a:gd name="connsiteX1024" fmla="*/ 5243800 w 6858000"/>
              <a:gd name="connsiteY1024" fmla="*/ 5843657 h 7600950"/>
              <a:gd name="connsiteX1025" fmla="*/ 5124252 w 6858000"/>
              <a:gd name="connsiteY1025" fmla="*/ 175659 h 7600950"/>
              <a:gd name="connsiteX1026" fmla="*/ 5214197 w 6858000"/>
              <a:gd name="connsiteY1026" fmla="*/ 227591 h 7600950"/>
              <a:gd name="connsiteX1027" fmla="*/ 5214197 w 6858000"/>
              <a:gd name="connsiteY1027" fmla="*/ 123726 h 7600950"/>
              <a:gd name="connsiteX1028" fmla="*/ 5124252 w 6858000"/>
              <a:gd name="connsiteY1028" fmla="*/ 1456746 h 7600950"/>
              <a:gd name="connsiteX1029" fmla="*/ 5214197 w 6858000"/>
              <a:gd name="connsiteY1029" fmla="*/ 1508678 h 7600950"/>
              <a:gd name="connsiteX1030" fmla="*/ 5214197 w 6858000"/>
              <a:gd name="connsiteY1030" fmla="*/ 1404813 h 7600950"/>
              <a:gd name="connsiteX1031" fmla="*/ 5124252 w 6858000"/>
              <a:gd name="connsiteY1031" fmla="*/ 1975660 h 7600950"/>
              <a:gd name="connsiteX1032" fmla="*/ 5214197 w 6858000"/>
              <a:gd name="connsiteY1032" fmla="*/ 2027592 h 7600950"/>
              <a:gd name="connsiteX1033" fmla="*/ 5214197 w 6858000"/>
              <a:gd name="connsiteY1033" fmla="*/ 1923727 h 7600950"/>
              <a:gd name="connsiteX1034" fmla="*/ 5124252 w 6858000"/>
              <a:gd name="connsiteY1034" fmla="*/ 3256746 h 7600950"/>
              <a:gd name="connsiteX1035" fmla="*/ 5214197 w 6858000"/>
              <a:gd name="connsiteY1035" fmla="*/ 3308678 h 7600950"/>
              <a:gd name="connsiteX1036" fmla="*/ 5214197 w 6858000"/>
              <a:gd name="connsiteY1036" fmla="*/ 3204813 h 7600950"/>
              <a:gd name="connsiteX1037" fmla="*/ 5124252 w 6858000"/>
              <a:gd name="connsiteY1037" fmla="*/ 3775654 h 7600950"/>
              <a:gd name="connsiteX1038" fmla="*/ 5214197 w 6858000"/>
              <a:gd name="connsiteY1038" fmla="*/ 3827586 h 7600950"/>
              <a:gd name="connsiteX1039" fmla="*/ 5214197 w 6858000"/>
              <a:gd name="connsiteY1039" fmla="*/ 3723721 h 7600950"/>
              <a:gd name="connsiteX1040" fmla="*/ 5124252 w 6858000"/>
              <a:gd name="connsiteY1040" fmla="*/ 5056746 h 7600950"/>
              <a:gd name="connsiteX1041" fmla="*/ 5214197 w 6858000"/>
              <a:gd name="connsiteY1041" fmla="*/ 5108678 h 7600950"/>
              <a:gd name="connsiteX1042" fmla="*/ 5214197 w 6858000"/>
              <a:gd name="connsiteY1042" fmla="*/ 5004813 h 7600950"/>
              <a:gd name="connsiteX1043" fmla="*/ 5124252 w 6858000"/>
              <a:gd name="connsiteY1043" fmla="*/ 5575659 h 7600950"/>
              <a:gd name="connsiteX1044" fmla="*/ 5214197 w 6858000"/>
              <a:gd name="connsiteY1044" fmla="*/ 5627591 h 7600950"/>
              <a:gd name="connsiteX1045" fmla="*/ 5214197 w 6858000"/>
              <a:gd name="connsiteY1045" fmla="*/ 5523726 h 7600950"/>
              <a:gd name="connsiteX1046" fmla="*/ 5124252 w 6858000"/>
              <a:gd name="connsiteY1046" fmla="*/ 6856745 h 7600950"/>
              <a:gd name="connsiteX1047" fmla="*/ 5214197 w 6858000"/>
              <a:gd name="connsiteY1047" fmla="*/ 6908677 h 7600950"/>
              <a:gd name="connsiteX1048" fmla="*/ 5214197 w 6858000"/>
              <a:gd name="connsiteY1048" fmla="*/ 6804812 h 7600950"/>
              <a:gd name="connsiteX1049" fmla="*/ 5124252 w 6858000"/>
              <a:gd name="connsiteY1049" fmla="*/ 7375659 h 7600950"/>
              <a:gd name="connsiteX1050" fmla="*/ 5214197 w 6858000"/>
              <a:gd name="connsiteY1050" fmla="*/ 7427591 h 7600950"/>
              <a:gd name="connsiteX1051" fmla="*/ 5214197 w 6858000"/>
              <a:gd name="connsiteY1051" fmla="*/ 7323726 h 7600950"/>
              <a:gd name="connsiteX1052" fmla="*/ 4966737 w 6858000"/>
              <a:gd name="connsiteY1052" fmla="*/ 266605 h 7600950"/>
              <a:gd name="connsiteX1053" fmla="*/ 5228999 w 6858000"/>
              <a:gd name="connsiteY1053" fmla="*/ 418015 h 7600950"/>
              <a:gd name="connsiteX1054" fmla="*/ 5491262 w 6858000"/>
              <a:gd name="connsiteY1054" fmla="*/ 266605 h 7600950"/>
              <a:gd name="connsiteX1055" fmla="*/ 5363347 w 6858000"/>
              <a:gd name="connsiteY1055" fmla="*/ 192749 h 7600950"/>
              <a:gd name="connsiteX1056" fmla="*/ 5236400 w 6858000"/>
              <a:gd name="connsiteY1056" fmla="*/ 266045 h 7600950"/>
              <a:gd name="connsiteX1057" fmla="*/ 5229000 w 6858000"/>
              <a:gd name="connsiteY1057" fmla="*/ 268025 h 7600950"/>
              <a:gd name="connsiteX1058" fmla="*/ 5221599 w 6858000"/>
              <a:gd name="connsiteY1058" fmla="*/ 266045 h 7600950"/>
              <a:gd name="connsiteX1059" fmla="*/ 5094652 w 6858000"/>
              <a:gd name="connsiteY1059" fmla="*/ 192749 h 7600950"/>
              <a:gd name="connsiteX1060" fmla="*/ 4966737 w 6858000"/>
              <a:gd name="connsiteY1060" fmla="*/ 1028778 h 7600950"/>
              <a:gd name="connsiteX1061" fmla="*/ 5228999 w 6858000"/>
              <a:gd name="connsiteY1061" fmla="*/ 1180188 h 7600950"/>
              <a:gd name="connsiteX1062" fmla="*/ 5491262 w 6858000"/>
              <a:gd name="connsiteY1062" fmla="*/ 1028778 h 7600950"/>
              <a:gd name="connsiteX1063" fmla="*/ 5229000 w 6858000"/>
              <a:gd name="connsiteY1063" fmla="*/ 877353 h 7600950"/>
              <a:gd name="connsiteX1064" fmla="*/ 4966737 w 6858000"/>
              <a:gd name="connsiteY1064" fmla="*/ 1547692 h 7600950"/>
              <a:gd name="connsiteX1065" fmla="*/ 5228999 w 6858000"/>
              <a:gd name="connsiteY1065" fmla="*/ 1699102 h 7600950"/>
              <a:gd name="connsiteX1066" fmla="*/ 5491262 w 6858000"/>
              <a:gd name="connsiteY1066" fmla="*/ 1547692 h 7600950"/>
              <a:gd name="connsiteX1067" fmla="*/ 5363347 w 6858000"/>
              <a:gd name="connsiteY1067" fmla="*/ 1473836 h 7600950"/>
              <a:gd name="connsiteX1068" fmla="*/ 5236400 w 6858000"/>
              <a:gd name="connsiteY1068" fmla="*/ 1547132 h 7600950"/>
              <a:gd name="connsiteX1069" fmla="*/ 5229000 w 6858000"/>
              <a:gd name="connsiteY1069" fmla="*/ 1549112 h 7600950"/>
              <a:gd name="connsiteX1070" fmla="*/ 5221599 w 6858000"/>
              <a:gd name="connsiteY1070" fmla="*/ 1547132 h 7600950"/>
              <a:gd name="connsiteX1071" fmla="*/ 5094652 w 6858000"/>
              <a:gd name="connsiteY1071" fmla="*/ 1473836 h 7600950"/>
              <a:gd name="connsiteX1072" fmla="*/ 4966737 w 6858000"/>
              <a:gd name="connsiteY1072" fmla="*/ 2066605 h 7600950"/>
              <a:gd name="connsiteX1073" fmla="*/ 5228999 w 6858000"/>
              <a:gd name="connsiteY1073" fmla="*/ 2218015 h 7600950"/>
              <a:gd name="connsiteX1074" fmla="*/ 5491262 w 6858000"/>
              <a:gd name="connsiteY1074" fmla="*/ 2066605 h 7600950"/>
              <a:gd name="connsiteX1075" fmla="*/ 5363347 w 6858000"/>
              <a:gd name="connsiteY1075" fmla="*/ 1992750 h 7600950"/>
              <a:gd name="connsiteX1076" fmla="*/ 5236400 w 6858000"/>
              <a:gd name="connsiteY1076" fmla="*/ 2066045 h 7600950"/>
              <a:gd name="connsiteX1077" fmla="*/ 5229000 w 6858000"/>
              <a:gd name="connsiteY1077" fmla="*/ 2068026 h 7600950"/>
              <a:gd name="connsiteX1078" fmla="*/ 5221599 w 6858000"/>
              <a:gd name="connsiteY1078" fmla="*/ 2066045 h 7600950"/>
              <a:gd name="connsiteX1079" fmla="*/ 5094652 w 6858000"/>
              <a:gd name="connsiteY1079" fmla="*/ 1992750 h 7600950"/>
              <a:gd name="connsiteX1080" fmla="*/ 4966737 w 6858000"/>
              <a:gd name="connsiteY1080" fmla="*/ 2828778 h 7600950"/>
              <a:gd name="connsiteX1081" fmla="*/ 5228999 w 6858000"/>
              <a:gd name="connsiteY1081" fmla="*/ 2980188 h 7600950"/>
              <a:gd name="connsiteX1082" fmla="*/ 5491262 w 6858000"/>
              <a:gd name="connsiteY1082" fmla="*/ 2828778 h 7600950"/>
              <a:gd name="connsiteX1083" fmla="*/ 5229000 w 6858000"/>
              <a:gd name="connsiteY1083" fmla="*/ 2677353 h 7600950"/>
              <a:gd name="connsiteX1084" fmla="*/ 4966737 w 6858000"/>
              <a:gd name="connsiteY1084" fmla="*/ 3347692 h 7600950"/>
              <a:gd name="connsiteX1085" fmla="*/ 5228999 w 6858000"/>
              <a:gd name="connsiteY1085" fmla="*/ 3499102 h 7600950"/>
              <a:gd name="connsiteX1086" fmla="*/ 5491262 w 6858000"/>
              <a:gd name="connsiteY1086" fmla="*/ 3347692 h 7600950"/>
              <a:gd name="connsiteX1087" fmla="*/ 5363347 w 6858000"/>
              <a:gd name="connsiteY1087" fmla="*/ 3273836 h 7600950"/>
              <a:gd name="connsiteX1088" fmla="*/ 5236400 w 6858000"/>
              <a:gd name="connsiteY1088" fmla="*/ 3347132 h 7600950"/>
              <a:gd name="connsiteX1089" fmla="*/ 5229000 w 6858000"/>
              <a:gd name="connsiteY1089" fmla="*/ 3349112 h 7600950"/>
              <a:gd name="connsiteX1090" fmla="*/ 5221599 w 6858000"/>
              <a:gd name="connsiteY1090" fmla="*/ 3347132 h 7600950"/>
              <a:gd name="connsiteX1091" fmla="*/ 5094652 w 6858000"/>
              <a:gd name="connsiteY1091" fmla="*/ 3273836 h 7600950"/>
              <a:gd name="connsiteX1092" fmla="*/ 4966737 w 6858000"/>
              <a:gd name="connsiteY1092" fmla="*/ 3866599 h 7600950"/>
              <a:gd name="connsiteX1093" fmla="*/ 5228999 w 6858000"/>
              <a:gd name="connsiteY1093" fmla="*/ 4018009 h 7600950"/>
              <a:gd name="connsiteX1094" fmla="*/ 5491262 w 6858000"/>
              <a:gd name="connsiteY1094" fmla="*/ 3866599 h 7600950"/>
              <a:gd name="connsiteX1095" fmla="*/ 5363347 w 6858000"/>
              <a:gd name="connsiteY1095" fmla="*/ 3792744 h 7600950"/>
              <a:gd name="connsiteX1096" fmla="*/ 5236400 w 6858000"/>
              <a:gd name="connsiteY1096" fmla="*/ 3866040 h 7600950"/>
              <a:gd name="connsiteX1097" fmla="*/ 5229000 w 6858000"/>
              <a:gd name="connsiteY1097" fmla="*/ 3868020 h 7600950"/>
              <a:gd name="connsiteX1098" fmla="*/ 5221599 w 6858000"/>
              <a:gd name="connsiteY1098" fmla="*/ 3866040 h 7600950"/>
              <a:gd name="connsiteX1099" fmla="*/ 5094652 w 6858000"/>
              <a:gd name="connsiteY1099" fmla="*/ 3792744 h 7600950"/>
              <a:gd name="connsiteX1100" fmla="*/ 4966737 w 6858000"/>
              <a:gd name="connsiteY1100" fmla="*/ 4628778 h 7600950"/>
              <a:gd name="connsiteX1101" fmla="*/ 5228999 w 6858000"/>
              <a:gd name="connsiteY1101" fmla="*/ 4780188 h 7600950"/>
              <a:gd name="connsiteX1102" fmla="*/ 5491262 w 6858000"/>
              <a:gd name="connsiteY1102" fmla="*/ 4628778 h 7600950"/>
              <a:gd name="connsiteX1103" fmla="*/ 5229000 w 6858000"/>
              <a:gd name="connsiteY1103" fmla="*/ 4477353 h 7600950"/>
              <a:gd name="connsiteX1104" fmla="*/ 4966737 w 6858000"/>
              <a:gd name="connsiteY1104" fmla="*/ 5147691 h 7600950"/>
              <a:gd name="connsiteX1105" fmla="*/ 5228999 w 6858000"/>
              <a:gd name="connsiteY1105" fmla="*/ 5299102 h 7600950"/>
              <a:gd name="connsiteX1106" fmla="*/ 5491262 w 6858000"/>
              <a:gd name="connsiteY1106" fmla="*/ 5147691 h 7600950"/>
              <a:gd name="connsiteX1107" fmla="*/ 5363347 w 6858000"/>
              <a:gd name="connsiteY1107" fmla="*/ 5073836 h 7600950"/>
              <a:gd name="connsiteX1108" fmla="*/ 5236400 w 6858000"/>
              <a:gd name="connsiteY1108" fmla="*/ 5147131 h 7600950"/>
              <a:gd name="connsiteX1109" fmla="*/ 5229000 w 6858000"/>
              <a:gd name="connsiteY1109" fmla="*/ 5149112 h 7600950"/>
              <a:gd name="connsiteX1110" fmla="*/ 5221599 w 6858000"/>
              <a:gd name="connsiteY1110" fmla="*/ 5147131 h 7600950"/>
              <a:gd name="connsiteX1111" fmla="*/ 5094652 w 6858000"/>
              <a:gd name="connsiteY1111" fmla="*/ 5073836 h 7600950"/>
              <a:gd name="connsiteX1112" fmla="*/ 4966737 w 6858000"/>
              <a:gd name="connsiteY1112" fmla="*/ 5666605 h 7600950"/>
              <a:gd name="connsiteX1113" fmla="*/ 5228999 w 6858000"/>
              <a:gd name="connsiteY1113" fmla="*/ 5818015 h 7600950"/>
              <a:gd name="connsiteX1114" fmla="*/ 5491262 w 6858000"/>
              <a:gd name="connsiteY1114" fmla="*/ 5666605 h 7600950"/>
              <a:gd name="connsiteX1115" fmla="*/ 5363347 w 6858000"/>
              <a:gd name="connsiteY1115" fmla="*/ 5592749 h 7600950"/>
              <a:gd name="connsiteX1116" fmla="*/ 5236400 w 6858000"/>
              <a:gd name="connsiteY1116" fmla="*/ 5666045 h 7600950"/>
              <a:gd name="connsiteX1117" fmla="*/ 5229000 w 6858000"/>
              <a:gd name="connsiteY1117" fmla="*/ 5668025 h 7600950"/>
              <a:gd name="connsiteX1118" fmla="*/ 5221599 w 6858000"/>
              <a:gd name="connsiteY1118" fmla="*/ 5666045 h 7600950"/>
              <a:gd name="connsiteX1119" fmla="*/ 5094652 w 6858000"/>
              <a:gd name="connsiteY1119" fmla="*/ 5592749 h 7600950"/>
              <a:gd name="connsiteX1120" fmla="*/ 4966737 w 6858000"/>
              <a:gd name="connsiteY1120" fmla="*/ 6428778 h 7600950"/>
              <a:gd name="connsiteX1121" fmla="*/ 5228999 w 6858000"/>
              <a:gd name="connsiteY1121" fmla="*/ 6580188 h 7600950"/>
              <a:gd name="connsiteX1122" fmla="*/ 5491262 w 6858000"/>
              <a:gd name="connsiteY1122" fmla="*/ 6428778 h 7600950"/>
              <a:gd name="connsiteX1123" fmla="*/ 5229000 w 6858000"/>
              <a:gd name="connsiteY1123" fmla="*/ 6277353 h 7600950"/>
              <a:gd name="connsiteX1124" fmla="*/ 4966737 w 6858000"/>
              <a:gd name="connsiteY1124" fmla="*/ 6947691 h 7600950"/>
              <a:gd name="connsiteX1125" fmla="*/ 5228999 w 6858000"/>
              <a:gd name="connsiteY1125" fmla="*/ 7099101 h 7600950"/>
              <a:gd name="connsiteX1126" fmla="*/ 5491262 w 6858000"/>
              <a:gd name="connsiteY1126" fmla="*/ 6947691 h 7600950"/>
              <a:gd name="connsiteX1127" fmla="*/ 5363347 w 6858000"/>
              <a:gd name="connsiteY1127" fmla="*/ 6873835 h 7600950"/>
              <a:gd name="connsiteX1128" fmla="*/ 5236400 w 6858000"/>
              <a:gd name="connsiteY1128" fmla="*/ 6947131 h 7600950"/>
              <a:gd name="connsiteX1129" fmla="*/ 5229000 w 6858000"/>
              <a:gd name="connsiteY1129" fmla="*/ 6949111 h 7600950"/>
              <a:gd name="connsiteX1130" fmla="*/ 5221599 w 6858000"/>
              <a:gd name="connsiteY1130" fmla="*/ 6947131 h 7600950"/>
              <a:gd name="connsiteX1131" fmla="*/ 5094652 w 6858000"/>
              <a:gd name="connsiteY1131" fmla="*/ 6873835 h 7600950"/>
              <a:gd name="connsiteX1132" fmla="*/ 4951937 w 6858000"/>
              <a:gd name="connsiteY1132" fmla="*/ 1357254 h 7600950"/>
              <a:gd name="connsiteX1133" fmla="*/ 5094652 w 6858000"/>
              <a:gd name="connsiteY1133" fmla="*/ 1439655 h 7600950"/>
              <a:gd name="connsiteX1134" fmla="*/ 5214197 w 6858000"/>
              <a:gd name="connsiteY1134" fmla="*/ 1370633 h 7600950"/>
              <a:gd name="connsiteX1135" fmla="*/ 5214197 w 6858000"/>
              <a:gd name="connsiteY1135" fmla="*/ 1205830 h 7600950"/>
              <a:gd name="connsiteX1136" fmla="*/ 4951937 w 6858000"/>
              <a:gd name="connsiteY1136" fmla="*/ 1054422 h 7600950"/>
              <a:gd name="connsiteX1137" fmla="*/ 4951937 w 6858000"/>
              <a:gd name="connsiteY1137" fmla="*/ 1876168 h 7600950"/>
              <a:gd name="connsiteX1138" fmla="*/ 5094652 w 6858000"/>
              <a:gd name="connsiteY1138" fmla="*/ 1958569 h 7600950"/>
              <a:gd name="connsiteX1139" fmla="*/ 5214197 w 6858000"/>
              <a:gd name="connsiteY1139" fmla="*/ 1889546 h 7600950"/>
              <a:gd name="connsiteX1140" fmla="*/ 5214197 w 6858000"/>
              <a:gd name="connsiteY1140" fmla="*/ 1724743 h 7600950"/>
              <a:gd name="connsiteX1141" fmla="*/ 4951937 w 6858000"/>
              <a:gd name="connsiteY1141" fmla="*/ 1573335 h 7600950"/>
              <a:gd name="connsiteX1142" fmla="*/ 4951937 w 6858000"/>
              <a:gd name="connsiteY1142" fmla="*/ 3157254 h 7600950"/>
              <a:gd name="connsiteX1143" fmla="*/ 5094652 w 6858000"/>
              <a:gd name="connsiteY1143" fmla="*/ 3239655 h 7600950"/>
              <a:gd name="connsiteX1144" fmla="*/ 5214197 w 6858000"/>
              <a:gd name="connsiteY1144" fmla="*/ 3170633 h 7600950"/>
              <a:gd name="connsiteX1145" fmla="*/ 5214197 w 6858000"/>
              <a:gd name="connsiteY1145" fmla="*/ 3005830 h 7600950"/>
              <a:gd name="connsiteX1146" fmla="*/ 4951937 w 6858000"/>
              <a:gd name="connsiteY1146" fmla="*/ 2854422 h 7600950"/>
              <a:gd name="connsiteX1147" fmla="*/ 4951937 w 6858000"/>
              <a:gd name="connsiteY1147" fmla="*/ 3676162 h 7600950"/>
              <a:gd name="connsiteX1148" fmla="*/ 5094652 w 6858000"/>
              <a:gd name="connsiteY1148" fmla="*/ 3758563 h 7600950"/>
              <a:gd name="connsiteX1149" fmla="*/ 5214197 w 6858000"/>
              <a:gd name="connsiteY1149" fmla="*/ 3689540 h 7600950"/>
              <a:gd name="connsiteX1150" fmla="*/ 5214197 w 6858000"/>
              <a:gd name="connsiteY1150" fmla="*/ 3524737 h 7600950"/>
              <a:gd name="connsiteX1151" fmla="*/ 4951937 w 6858000"/>
              <a:gd name="connsiteY1151" fmla="*/ 3373335 h 7600950"/>
              <a:gd name="connsiteX1152" fmla="*/ 4951937 w 6858000"/>
              <a:gd name="connsiteY1152" fmla="*/ 4957254 h 7600950"/>
              <a:gd name="connsiteX1153" fmla="*/ 5094652 w 6858000"/>
              <a:gd name="connsiteY1153" fmla="*/ 5039655 h 7600950"/>
              <a:gd name="connsiteX1154" fmla="*/ 5214197 w 6858000"/>
              <a:gd name="connsiteY1154" fmla="*/ 4970632 h 7600950"/>
              <a:gd name="connsiteX1155" fmla="*/ 5214197 w 6858000"/>
              <a:gd name="connsiteY1155" fmla="*/ 4805829 h 7600950"/>
              <a:gd name="connsiteX1156" fmla="*/ 4951937 w 6858000"/>
              <a:gd name="connsiteY1156" fmla="*/ 4654421 h 7600950"/>
              <a:gd name="connsiteX1157" fmla="*/ 4951937 w 6858000"/>
              <a:gd name="connsiteY1157" fmla="*/ 5476167 h 7600950"/>
              <a:gd name="connsiteX1158" fmla="*/ 5094652 w 6858000"/>
              <a:gd name="connsiteY1158" fmla="*/ 5558568 h 7600950"/>
              <a:gd name="connsiteX1159" fmla="*/ 5214197 w 6858000"/>
              <a:gd name="connsiteY1159" fmla="*/ 5489546 h 7600950"/>
              <a:gd name="connsiteX1160" fmla="*/ 5214197 w 6858000"/>
              <a:gd name="connsiteY1160" fmla="*/ 5324743 h 7600950"/>
              <a:gd name="connsiteX1161" fmla="*/ 4951937 w 6858000"/>
              <a:gd name="connsiteY1161" fmla="*/ 5173334 h 7600950"/>
              <a:gd name="connsiteX1162" fmla="*/ 4951937 w 6858000"/>
              <a:gd name="connsiteY1162" fmla="*/ 6757253 h 7600950"/>
              <a:gd name="connsiteX1163" fmla="*/ 5094652 w 6858000"/>
              <a:gd name="connsiteY1163" fmla="*/ 6839654 h 7600950"/>
              <a:gd name="connsiteX1164" fmla="*/ 5214197 w 6858000"/>
              <a:gd name="connsiteY1164" fmla="*/ 6770632 h 7600950"/>
              <a:gd name="connsiteX1165" fmla="*/ 5214197 w 6858000"/>
              <a:gd name="connsiteY1165" fmla="*/ 6605829 h 7600950"/>
              <a:gd name="connsiteX1166" fmla="*/ 4951937 w 6858000"/>
              <a:gd name="connsiteY1166" fmla="*/ 6454421 h 7600950"/>
              <a:gd name="connsiteX1167" fmla="*/ 4951937 w 6858000"/>
              <a:gd name="connsiteY1167" fmla="*/ 7276167 h 7600950"/>
              <a:gd name="connsiteX1168" fmla="*/ 5094652 w 6858000"/>
              <a:gd name="connsiteY1168" fmla="*/ 7358568 h 7600950"/>
              <a:gd name="connsiteX1169" fmla="*/ 5214197 w 6858000"/>
              <a:gd name="connsiteY1169" fmla="*/ 7289546 h 7600950"/>
              <a:gd name="connsiteX1170" fmla="*/ 5214197 w 6858000"/>
              <a:gd name="connsiteY1170" fmla="*/ 7124743 h 7600950"/>
              <a:gd name="connsiteX1171" fmla="*/ 4951937 w 6858000"/>
              <a:gd name="connsiteY1171" fmla="*/ 6973334 h 7600950"/>
              <a:gd name="connsiteX1172" fmla="*/ 4951936 w 6858000"/>
              <a:gd name="connsiteY1172" fmla="*/ 595081 h 7600950"/>
              <a:gd name="connsiteX1173" fmla="*/ 5214197 w 6858000"/>
              <a:gd name="connsiteY1173" fmla="*/ 746505 h 7600950"/>
              <a:gd name="connsiteX1174" fmla="*/ 5214197 w 6858000"/>
              <a:gd name="connsiteY1174" fmla="*/ 443657 h 7600950"/>
              <a:gd name="connsiteX1175" fmla="*/ 4951937 w 6858000"/>
              <a:gd name="connsiteY1175" fmla="*/ 292248 h 7600950"/>
              <a:gd name="connsiteX1176" fmla="*/ 4951936 w 6858000"/>
              <a:gd name="connsiteY1176" fmla="*/ 2395081 h 7600950"/>
              <a:gd name="connsiteX1177" fmla="*/ 5214197 w 6858000"/>
              <a:gd name="connsiteY1177" fmla="*/ 2546505 h 7600950"/>
              <a:gd name="connsiteX1178" fmla="*/ 5214197 w 6858000"/>
              <a:gd name="connsiteY1178" fmla="*/ 2243657 h 7600950"/>
              <a:gd name="connsiteX1179" fmla="*/ 4951937 w 6858000"/>
              <a:gd name="connsiteY1179" fmla="*/ 2092249 h 7600950"/>
              <a:gd name="connsiteX1180" fmla="*/ 4951936 w 6858000"/>
              <a:gd name="connsiteY1180" fmla="*/ 4195075 h 7600950"/>
              <a:gd name="connsiteX1181" fmla="*/ 5214197 w 6858000"/>
              <a:gd name="connsiteY1181" fmla="*/ 4346499 h 7600950"/>
              <a:gd name="connsiteX1182" fmla="*/ 5214197 w 6858000"/>
              <a:gd name="connsiteY1182" fmla="*/ 4043651 h 7600950"/>
              <a:gd name="connsiteX1183" fmla="*/ 4951937 w 6858000"/>
              <a:gd name="connsiteY1183" fmla="*/ 3892243 h 7600950"/>
              <a:gd name="connsiteX1184" fmla="*/ 4951936 w 6858000"/>
              <a:gd name="connsiteY1184" fmla="*/ 5995081 h 7600950"/>
              <a:gd name="connsiteX1185" fmla="*/ 5214197 w 6858000"/>
              <a:gd name="connsiteY1185" fmla="*/ 6146505 h 7600950"/>
              <a:gd name="connsiteX1186" fmla="*/ 5214197 w 6858000"/>
              <a:gd name="connsiteY1186" fmla="*/ 5843657 h 7600950"/>
              <a:gd name="connsiteX1187" fmla="*/ 4951937 w 6858000"/>
              <a:gd name="connsiteY1187" fmla="*/ 5692248 h 7600950"/>
              <a:gd name="connsiteX1188" fmla="*/ 4922333 w 6858000"/>
              <a:gd name="connsiteY1188" fmla="*/ 603623 h 7600950"/>
              <a:gd name="connsiteX1189" fmla="*/ 4922333 w 6858000"/>
              <a:gd name="connsiteY1189" fmla="*/ 266609 h 7600950"/>
              <a:gd name="connsiteX1190" fmla="*/ 4923637 w 6858000"/>
              <a:gd name="connsiteY1190" fmla="*/ 264350 h 7600950"/>
              <a:gd name="connsiteX1191" fmla="*/ 4924313 w 6858000"/>
              <a:gd name="connsiteY1191" fmla="*/ 259208 h 7600950"/>
              <a:gd name="connsiteX1192" fmla="*/ 4928429 w 6858000"/>
              <a:gd name="connsiteY1192" fmla="*/ 256048 h 7600950"/>
              <a:gd name="connsiteX1193" fmla="*/ 4929734 w 6858000"/>
              <a:gd name="connsiteY1193" fmla="*/ 253788 h 7600950"/>
              <a:gd name="connsiteX1194" fmla="*/ 5065052 w 6858000"/>
              <a:gd name="connsiteY1194" fmla="*/ 175658 h 7600950"/>
              <a:gd name="connsiteX1195" fmla="*/ 4929734 w 6858000"/>
              <a:gd name="connsiteY1195" fmla="*/ 97531 h 7600950"/>
              <a:gd name="connsiteX1196" fmla="*/ 4922333 w 6858000"/>
              <a:gd name="connsiteY1196" fmla="*/ 84709 h 7600950"/>
              <a:gd name="connsiteX1197" fmla="*/ 4922333 w 6858000"/>
              <a:gd name="connsiteY1197" fmla="*/ 0 h 7600950"/>
              <a:gd name="connsiteX1198" fmla="*/ 4951937 w 6858000"/>
              <a:gd name="connsiteY1198" fmla="*/ 0 h 7600950"/>
              <a:gd name="connsiteX1199" fmla="*/ 4951937 w 6858000"/>
              <a:gd name="connsiteY1199" fmla="*/ 76167 h 7600950"/>
              <a:gd name="connsiteX1200" fmla="*/ 5094652 w 6858000"/>
              <a:gd name="connsiteY1200" fmla="*/ 158568 h 7600950"/>
              <a:gd name="connsiteX1201" fmla="*/ 5214197 w 6858000"/>
              <a:gd name="connsiteY1201" fmla="*/ 89546 h 7600950"/>
              <a:gd name="connsiteX1202" fmla="*/ 5214198 w 6858000"/>
              <a:gd name="connsiteY1202" fmla="*/ 0 h 7600950"/>
              <a:gd name="connsiteX1203" fmla="*/ 5243802 w 6858000"/>
              <a:gd name="connsiteY1203" fmla="*/ 0 h 7600950"/>
              <a:gd name="connsiteX1204" fmla="*/ 5243801 w 6858000"/>
              <a:gd name="connsiteY1204" fmla="*/ 89545 h 7600950"/>
              <a:gd name="connsiteX1205" fmla="*/ 5363347 w 6858000"/>
              <a:gd name="connsiteY1205" fmla="*/ 158568 h 7600950"/>
              <a:gd name="connsiteX1206" fmla="*/ 5506063 w 6858000"/>
              <a:gd name="connsiteY1206" fmla="*/ 76167 h 7600950"/>
              <a:gd name="connsiteX1207" fmla="*/ 5506063 w 6858000"/>
              <a:gd name="connsiteY1207" fmla="*/ 0 h 7600950"/>
              <a:gd name="connsiteX1208" fmla="*/ 5535667 w 6858000"/>
              <a:gd name="connsiteY1208" fmla="*/ 0 h 7600950"/>
              <a:gd name="connsiteX1209" fmla="*/ 5535667 w 6858000"/>
              <a:gd name="connsiteY1209" fmla="*/ 84709 h 7600950"/>
              <a:gd name="connsiteX1210" fmla="*/ 5528266 w 6858000"/>
              <a:gd name="connsiteY1210" fmla="*/ 97531 h 7600950"/>
              <a:gd name="connsiteX1211" fmla="*/ 5392948 w 6858000"/>
              <a:gd name="connsiteY1211" fmla="*/ 175658 h 7600950"/>
              <a:gd name="connsiteX1212" fmla="*/ 5528266 w 6858000"/>
              <a:gd name="connsiteY1212" fmla="*/ 253788 h 7600950"/>
              <a:gd name="connsiteX1213" fmla="*/ 5529570 w 6858000"/>
              <a:gd name="connsiteY1213" fmla="*/ 256048 h 7600950"/>
              <a:gd name="connsiteX1214" fmla="*/ 5533686 w 6858000"/>
              <a:gd name="connsiteY1214" fmla="*/ 259209 h 7600950"/>
              <a:gd name="connsiteX1215" fmla="*/ 5534362 w 6858000"/>
              <a:gd name="connsiteY1215" fmla="*/ 264348 h 7600950"/>
              <a:gd name="connsiteX1216" fmla="*/ 5535667 w 6858000"/>
              <a:gd name="connsiteY1216" fmla="*/ 266609 h 7600950"/>
              <a:gd name="connsiteX1217" fmla="*/ 5535667 w 6858000"/>
              <a:gd name="connsiteY1217" fmla="*/ 603623 h 7600950"/>
              <a:gd name="connsiteX1218" fmla="*/ 5528266 w 6858000"/>
              <a:gd name="connsiteY1218" fmla="*/ 616444 h 7600950"/>
              <a:gd name="connsiteX1219" fmla="*/ 5236400 w 6858000"/>
              <a:gd name="connsiteY1219" fmla="*/ 784958 h 7600950"/>
              <a:gd name="connsiteX1220" fmla="*/ 5229000 w 6858000"/>
              <a:gd name="connsiteY1220" fmla="*/ 786939 h 7600950"/>
              <a:gd name="connsiteX1221" fmla="*/ 5221599 w 6858000"/>
              <a:gd name="connsiteY1221" fmla="*/ 784958 h 7600950"/>
              <a:gd name="connsiteX1222" fmla="*/ 4929734 w 6858000"/>
              <a:gd name="connsiteY1222" fmla="*/ 616444 h 7600950"/>
              <a:gd name="connsiteX1223" fmla="*/ 4922333 w 6858000"/>
              <a:gd name="connsiteY1223" fmla="*/ 603623 h 7600950"/>
              <a:gd name="connsiteX1224" fmla="*/ 4922333 w 6858000"/>
              <a:gd name="connsiteY1224" fmla="*/ 2403623 h 7600950"/>
              <a:gd name="connsiteX1225" fmla="*/ 4922333 w 6858000"/>
              <a:gd name="connsiteY1225" fmla="*/ 2066610 h 7600950"/>
              <a:gd name="connsiteX1226" fmla="*/ 4923637 w 6858000"/>
              <a:gd name="connsiteY1226" fmla="*/ 2064351 h 7600950"/>
              <a:gd name="connsiteX1227" fmla="*/ 4924313 w 6858000"/>
              <a:gd name="connsiteY1227" fmla="*/ 2059208 h 7600950"/>
              <a:gd name="connsiteX1228" fmla="*/ 4928429 w 6858000"/>
              <a:gd name="connsiteY1228" fmla="*/ 2056048 h 7600950"/>
              <a:gd name="connsiteX1229" fmla="*/ 4929734 w 6858000"/>
              <a:gd name="connsiteY1229" fmla="*/ 2053788 h 7600950"/>
              <a:gd name="connsiteX1230" fmla="*/ 5065052 w 6858000"/>
              <a:gd name="connsiteY1230" fmla="*/ 1975659 h 7600950"/>
              <a:gd name="connsiteX1231" fmla="*/ 4929734 w 6858000"/>
              <a:gd name="connsiteY1231" fmla="*/ 1897531 h 7600950"/>
              <a:gd name="connsiteX1232" fmla="*/ 4922333 w 6858000"/>
              <a:gd name="connsiteY1232" fmla="*/ 1884710 h 7600950"/>
              <a:gd name="connsiteX1233" fmla="*/ 4922333 w 6858000"/>
              <a:gd name="connsiteY1233" fmla="*/ 1547696 h 7600950"/>
              <a:gd name="connsiteX1234" fmla="*/ 4923637 w 6858000"/>
              <a:gd name="connsiteY1234" fmla="*/ 1545437 h 7600950"/>
              <a:gd name="connsiteX1235" fmla="*/ 4924313 w 6858000"/>
              <a:gd name="connsiteY1235" fmla="*/ 1540295 h 7600950"/>
              <a:gd name="connsiteX1236" fmla="*/ 4928429 w 6858000"/>
              <a:gd name="connsiteY1236" fmla="*/ 1537134 h 7600950"/>
              <a:gd name="connsiteX1237" fmla="*/ 4929734 w 6858000"/>
              <a:gd name="connsiteY1237" fmla="*/ 1534875 h 7600950"/>
              <a:gd name="connsiteX1238" fmla="*/ 5065052 w 6858000"/>
              <a:gd name="connsiteY1238" fmla="*/ 1456746 h 7600950"/>
              <a:gd name="connsiteX1239" fmla="*/ 4929734 w 6858000"/>
              <a:gd name="connsiteY1239" fmla="*/ 1378617 h 7600950"/>
              <a:gd name="connsiteX1240" fmla="*/ 4922333 w 6858000"/>
              <a:gd name="connsiteY1240" fmla="*/ 1365796 h 7600950"/>
              <a:gd name="connsiteX1241" fmla="*/ 4922333 w 6858000"/>
              <a:gd name="connsiteY1241" fmla="*/ 1028782 h 7600950"/>
              <a:gd name="connsiteX1242" fmla="*/ 4923637 w 6858000"/>
              <a:gd name="connsiteY1242" fmla="*/ 1026524 h 7600950"/>
              <a:gd name="connsiteX1243" fmla="*/ 4924313 w 6858000"/>
              <a:gd name="connsiteY1243" fmla="*/ 1021381 h 7600950"/>
              <a:gd name="connsiteX1244" fmla="*/ 4928429 w 6858000"/>
              <a:gd name="connsiteY1244" fmla="*/ 1018221 h 7600950"/>
              <a:gd name="connsiteX1245" fmla="*/ 4929734 w 6858000"/>
              <a:gd name="connsiteY1245" fmla="*/ 1015961 h 7600950"/>
              <a:gd name="connsiteX1246" fmla="*/ 5221599 w 6858000"/>
              <a:gd name="connsiteY1246" fmla="*/ 847446 h 7600950"/>
              <a:gd name="connsiteX1247" fmla="*/ 5236400 w 6858000"/>
              <a:gd name="connsiteY1247" fmla="*/ 847446 h 7600950"/>
              <a:gd name="connsiteX1248" fmla="*/ 5528266 w 6858000"/>
              <a:gd name="connsiteY1248" fmla="*/ 1015961 h 7600950"/>
              <a:gd name="connsiteX1249" fmla="*/ 5529570 w 6858000"/>
              <a:gd name="connsiteY1249" fmla="*/ 1018221 h 7600950"/>
              <a:gd name="connsiteX1250" fmla="*/ 5533686 w 6858000"/>
              <a:gd name="connsiteY1250" fmla="*/ 1021382 h 7600950"/>
              <a:gd name="connsiteX1251" fmla="*/ 5534362 w 6858000"/>
              <a:gd name="connsiteY1251" fmla="*/ 1026521 h 7600950"/>
              <a:gd name="connsiteX1252" fmla="*/ 5535667 w 6858000"/>
              <a:gd name="connsiteY1252" fmla="*/ 1028782 h 7600950"/>
              <a:gd name="connsiteX1253" fmla="*/ 5535667 w 6858000"/>
              <a:gd name="connsiteY1253" fmla="*/ 1365796 h 7600950"/>
              <a:gd name="connsiteX1254" fmla="*/ 5528266 w 6858000"/>
              <a:gd name="connsiteY1254" fmla="*/ 1378617 h 7600950"/>
              <a:gd name="connsiteX1255" fmla="*/ 5392948 w 6858000"/>
              <a:gd name="connsiteY1255" fmla="*/ 1456746 h 7600950"/>
              <a:gd name="connsiteX1256" fmla="*/ 5528266 w 6858000"/>
              <a:gd name="connsiteY1256" fmla="*/ 1534875 h 7600950"/>
              <a:gd name="connsiteX1257" fmla="*/ 5529570 w 6858000"/>
              <a:gd name="connsiteY1257" fmla="*/ 1537134 h 7600950"/>
              <a:gd name="connsiteX1258" fmla="*/ 5533686 w 6858000"/>
              <a:gd name="connsiteY1258" fmla="*/ 1540296 h 7600950"/>
              <a:gd name="connsiteX1259" fmla="*/ 5534362 w 6858000"/>
              <a:gd name="connsiteY1259" fmla="*/ 1545435 h 7600950"/>
              <a:gd name="connsiteX1260" fmla="*/ 5535667 w 6858000"/>
              <a:gd name="connsiteY1260" fmla="*/ 1547696 h 7600950"/>
              <a:gd name="connsiteX1261" fmla="*/ 5535667 w 6858000"/>
              <a:gd name="connsiteY1261" fmla="*/ 1884710 h 7600950"/>
              <a:gd name="connsiteX1262" fmla="*/ 5528266 w 6858000"/>
              <a:gd name="connsiteY1262" fmla="*/ 1897531 h 7600950"/>
              <a:gd name="connsiteX1263" fmla="*/ 5392948 w 6858000"/>
              <a:gd name="connsiteY1263" fmla="*/ 1975659 h 7600950"/>
              <a:gd name="connsiteX1264" fmla="*/ 5528266 w 6858000"/>
              <a:gd name="connsiteY1264" fmla="*/ 2053788 h 7600950"/>
              <a:gd name="connsiteX1265" fmla="*/ 5529570 w 6858000"/>
              <a:gd name="connsiteY1265" fmla="*/ 2056048 h 7600950"/>
              <a:gd name="connsiteX1266" fmla="*/ 5533686 w 6858000"/>
              <a:gd name="connsiteY1266" fmla="*/ 2059209 h 7600950"/>
              <a:gd name="connsiteX1267" fmla="*/ 5534362 w 6858000"/>
              <a:gd name="connsiteY1267" fmla="*/ 2064348 h 7600950"/>
              <a:gd name="connsiteX1268" fmla="*/ 5535667 w 6858000"/>
              <a:gd name="connsiteY1268" fmla="*/ 2066610 h 7600950"/>
              <a:gd name="connsiteX1269" fmla="*/ 5535667 w 6858000"/>
              <a:gd name="connsiteY1269" fmla="*/ 2403623 h 7600950"/>
              <a:gd name="connsiteX1270" fmla="*/ 5528266 w 6858000"/>
              <a:gd name="connsiteY1270" fmla="*/ 2416444 h 7600950"/>
              <a:gd name="connsiteX1271" fmla="*/ 5236400 w 6858000"/>
              <a:gd name="connsiteY1271" fmla="*/ 2584959 h 7600950"/>
              <a:gd name="connsiteX1272" fmla="*/ 5229000 w 6858000"/>
              <a:gd name="connsiteY1272" fmla="*/ 2586939 h 7600950"/>
              <a:gd name="connsiteX1273" fmla="*/ 5221599 w 6858000"/>
              <a:gd name="connsiteY1273" fmla="*/ 2584959 h 7600950"/>
              <a:gd name="connsiteX1274" fmla="*/ 4929734 w 6858000"/>
              <a:gd name="connsiteY1274" fmla="*/ 2416444 h 7600950"/>
              <a:gd name="connsiteX1275" fmla="*/ 4922333 w 6858000"/>
              <a:gd name="connsiteY1275" fmla="*/ 2403623 h 7600950"/>
              <a:gd name="connsiteX1276" fmla="*/ 4922333 w 6858000"/>
              <a:gd name="connsiteY1276" fmla="*/ 4203618 h 7600950"/>
              <a:gd name="connsiteX1277" fmla="*/ 4922333 w 6858000"/>
              <a:gd name="connsiteY1277" fmla="*/ 3866604 h 7600950"/>
              <a:gd name="connsiteX1278" fmla="*/ 4923637 w 6858000"/>
              <a:gd name="connsiteY1278" fmla="*/ 3864346 h 7600950"/>
              <a:gd name="connsiteX1279" fmla="*/ 4924313 w 6858000"/>
              <a:gd name="connsiteY1279" fmla="*/ 3859203 h 7600950"/>
              <a:gd name="connsiteX1280" fmla="*/ 4928429 w 6858000"/>
              <a:gd name="connsiteY1280" fmla="*/ 3856041 h 7600950"/>
              <a:gd name="connsiteX1281" fmla="*/ 4929734 w 6858000"/>
              <a:gd name="connsiteY1281" fmla="*/ 3853782 h 7600950"/>
              <a:gd name="connsiteX1282" fmla="*/ 5065052 w 6858000"/>
              <a:gd name="connsiteY1282" fmla="*/ 3775653 h 7600950"/>
              <a:gd name="connsiteX1283" fmla="*/ 4929734 w 6858000"/>
              <a:gd name="connsiteY1283" fmla="*/ 3697525 h 7600950"/>
              <a:gd name="connsiteX1284" fmla="*/ 4922333 w 6858000"/>
              <a:gd name="connsiteY1284" fmla="*/ 3684704 h 7600950"/>
              <a:gd name="connsiteX1285" fmla="*/ 4922333 w 6858000"/>
              <a:gd name="connsiteY1285" fmla="*/ 3347696 h 7600950"/>
              <a:gd name="connsiteX1286" fmla="*/ 4923637 w 6858000"/>
              <a:gd name="connsiteY1286" fmla="*/ 3345437 h 7600950"/>
              <a:gd name="connsiteX1287" fmla="*/ 4924313 w 6858000"/>
              <a:gd name="connsiteY1287" fmla="*/ 3340295 h 7600950"/>
              <a:gd name="connsiteX1288" fmla="*/ 4928429 w 6858000"/>
              <a:gd name="connsiteY1288" fmla="*/ 3337134 h 7600950"/>
              <a:gd name="connsiteX1289" fmla="*/ 4929734 w 6858000"/>
              <a:gd name="connsiteY1289" fmla="*/ 3334875 h 7600950"/>
              <a:gd name="connsiteX1290" fmla="*/ 5065052 w 6858000"/>
              <a:gd name="connsiteY1290" fmla="*/ 3256746 h 7600950"/>
              <a:gd name="connsiteX1291" fmla="*/ 4929734 w 6858000"/>
              <a:gd name="connsiteY1291" fmla="*/ 3178617 h 7600950"/>
              <a:gd name="connsiteX1292" fmla="*/ 4922333 w 6858000"/>
              <a:gd name="connsiteY1292" fmla="*/ 3165796 h 7600950"/>
              <a:gd name="connsiteX1293" fmla="*/ 4922333 w 6858000"/>
              <a:gd name="connsiteY1293" fmla="*/ 2828782 h 7600950"/>
              <a:gd name="connsiteX1294" fmla="*/ 4923637 w 6858000"/>
              <a:gd name="connsiteY1294" fmla="*/ 2826524 h 7600950"/>
              <a:gd name="connsiteX1295" fmla="*/ 4924313 w 6858000"/>
              <a:gd name="connsiteY1295" fmla="*/ 2821381 h 7600950"/>
              <a:gd name="connsiteX1296" fmla="*/ 4928429 w 6858000"/>
              <a:gd name="connsiteY1296" fmla="*/ 2818221 h 7600950"/>
              <a:gd name="connsiteX1297" fmla="*/ 4929734 w 6858000"/>
              <a:gd name="connsiteY1297" fmla="*/ 2815961 h 7600950"/>
              <a:gd name="connsiteX1298" fmla="*/ 5221599 w 6858000"/>
              <a:gd name="connsiteY1298" fmla="*/ 2647446 h 7600950"/>
              <a:gd name="connsiteX1299" fmla="*/ 5236400 w 6858000"/>
              <a:gd name="connsiteY1299" fmla="*/ 2647446 h 7600950"/>
              <a:gd name="connsiteX1300" fmla="*/ 5528266 w 6858000"/>
              <a:gd name="connsiteY1300" fmla="*/ 2815961 h 7600950"/>
              <a:gd name="connsiteX1301" fmla="*/ 5529570 w 6858000"/>
              <a:gd name="connsiteY1301" fmla="*/ 2818221 h 7600950"/>
              <a:gd name="connsiteX1302" fmla="*/ 5533686 w 6858000"/>
              <a:gd name="connsiteY1302" fmla="*/ 2821382 h 7600950"/>
              <a:gd name="connsiteX1303" fmla="*/ 5534362 w 6858000"/>
              <a:gd name="connsiteY1303" fmla="*/ 2826521 h 7600950"/>
              <a:gd name="connsiteX1304" fmla="*/ 5535667 w 6858000"/>
              <a:gd name="connsiteY1304" fmla="*/ 2828782 h 7600950"/>
              <a:gd name="connsiteX1305" fmla="*/ 5535667 w 6858000"/>
              <a:gd name="connsiteY1305" fmla="*/ 3165796 h 7600950"/>
              <a:gd name="connsiteX1306" fmla="*/ 5528266 w 6858000"/>
              <a:gd name="connsiteY1306" fmla="*/ 3178617 h 7600950"/>
              <a:gd name="connsiteX1307" fmla="*/ 5392948 w 6858000"/>
              <a:gd name="connsiteY1307" fmla="*/ 3256746 h 7600950"/>
              <a:gd name="connsiteX1308" fmla="*/ 5528266 w 6858000"/>
              <a:gd name="connsiteY1308" fmla="*/ 3334875 h 7600950"/>
              <a:gd name="connsiteX1309" fmla="*/ 5529570 w 6858000"/>
              <a:gd name="connsiteY1309" fmla="*/ 3337134 h 7600950"/>
              <a:gd name="connsiteX1310" fmla="*/ 5533686 w 6858000"/>
              <a:gd name="connsiteY1310" fmla="*/ 3340296 h 7600950"/>
              <a:gd name="connsiteX1311" fmla="*/ 5534362 w 6858000"/>
              <a:gd name="connsiteY1311" fmla="*/ 3345435 h 7600950"/>
              <a:gd name="connsiteX1312" fmla="*/ 5535667 w 6858000"/>
              <a:gd name="connsiteY1312" fmla="*/ 3347696 h 7600950"/>
              <a:gd name="connsiteX1313" fmla="*/ 5535667 w 6858000"/>
              <a:gd name="connsiteY1313" fmla="*/ 3684704 h 7600950"/>
              <a:gd name="connsiteX1314" fmla="*/ 5528266 w 6858000"/>
              <a:gd name="connsiteY1314" fmla="*/ 3697525 h 7600950"/>
              <a:gd name="connsiteX1315" fmla="*/ 5392948 w 6858000"/>
              <a:gd name="connsiteY1315" fmla="*/ 3775653 h 7600950"/>
              <a:gd name="connsiteX1316" fmla="*/ 5528266 w 6858000"/>
              <a:gd name="connsiteY1316" fmla="*/ 3853782 h 7600950"/>
              <a:gd name="connsiteX1317" fmla="*/ 5529570 w 6858000"/>
              <a:gd name="connsiteY1317" fmla="*/ 3856041 h 7600950"/>
              <a:gd name="connsiteX1318" fmla="*/ 5533686 w 6858000"/>
              <a:gd name="connsiteY1318" fmla="*/ 3859204 h 7600950"/>
              <a:gd name="connsiteX1319" fmla="*/ 5534362 w 6858000"/>
              <a:gd name="connsiteY1319" fmla="*/ 3864343 h 7600950"/>
              <a:gd name="connsiteX1320" fmla="*/ 5535667 w 6858000"/>
              <a:gd name="connsiteY1320" fmla="*/ 3866604 h 7600950"/>
              <a:gd name="connsiteX1321" fmla="*/ 5535667 w 6858000"/>
              <a:gd name="connsiteY1321" fmla="*/ 4203618 h 7600950"/>
              <a:gd name="connsiteX1322" fmla="*/ 5528266 w 6858000"/>
              <a:gd name="connsiteY1322" fmla="*/ 4216439 h 7600950"/>
              <a:gd name="connsiteX1323" fmla="*/ 5236400 w 6858000"/>
              <a:gd name="connsiteY1323" fmla="*/ 4384953 h 7600950"/>
              <a:gd name="connsiteX1324" fmla="*/ 5229000 w 6858000"/>
              <a:gd name="connsiteY1324" fmla="*/ 4386934 h 7600950"/>
              <a:gd name="connsiteX1325" fmla="*/ 5221599 w 6858000"/>
              <a:gd name="connsiteY1325" fmla="*/ 4384953 h 7600950"/>
              <a:gd name="connsiteX1326" fmla="*/ 4929734 w 6858000"/>
              <a:gd name="connsiteY1326" fmla="*/ 4216439 h 7600950"/>
              <a:gd name="connsiteX1327" fmla="*/ 4922333 w 6858000"/>
              <a:gd name="connsiteY1327" fmla="*/ 4203618 h 7600950"/>
              <a:gd name="connsiteX1328" fmla="*/ 4922333 w 6858000"/>
              <a:gd name="connsiteY1328" fmla="*/ 6003623 h 7600950"/>
              <a:gd name="connsiteX1329" fmla="*/ 4922333 w 6858000"/>
              <a:gd name="connsiteY1329" fmla="*/ 5666609 h 7600950"/>
              <a:gd name="connsiteX1330" fmla="*/ 4923637 w 6858000"/>
              <a:gd name="connsiteY1330" fmla="*/ 5664350 h 7600950"/>
              <a:gd name="connsiteX1331" fmla="*/ 4924313 w 6858000"/>
              <a:gd name="connsiteY1331" fmla="*/ 5659208 h 7600950"/>
              <a:gd name="connsiteX1332" fmla="*/ 4928429 w 6858000"/>
              <a:gd name="connsiteY1332" fmla="*/ 5656048 h 7600950"/>
              <a:gd name="connsiteX1333" fmla="*/ 4929734 w 6858000"/>
              <a:gd name="connsiteY1333" fmla="*/ 5653788 h 7600950"/>
              <a:gd name="connsiteX1334" fmla="*/ 5065052 w 6858000"/>
              <a:gd name="connsiteY1334" fmla="*/ 5575658 h 7600950"/>
              <a:gd name="connsiteX1335" fmla="*/ 4929734 w 6858000"/>
              <a:gd name="connsiteY1335" fmla="*/ 5497531 h 7600950"/>
              <a:gd name="connsiteX1336" fmla="*/ 4922333 w 6858000"/>
              <a:gd name="connsiteY1336" fmla="*/ 5484710 h 7600950"/>
              <a:gd name="connsiteX1337" fmla="*/ 4922333 w 6858000"/>
              <a:gd name="connsiteY1337" fmla="*/ 5147695 h 7600950"/>
              <a:gd name="connsiteX1338" fmla="*/ 4923637 w 6858000"/>
              <a:gd name="connsiteY1338" fmla="*/ 5145437 h 7600950"/>
              <a:gd name="connsiteX1339" fmla="*/ 4924313 w 6858000"/>
              <a:gd name="connsiteY1339" fmla="*/ 5140294 h 7600950"/>
              <a:gd name="connsiteX1340" fmla="*/ 4928429 w 6858000"/>
              <a:gd name="connsiteY1340" fmla="*/ 5137134 h 7600950"/>
              <a:gd name="connsiteX1341" fmla="*/ 4929734 w 6858000"/>
              <a:gd name="connsiteY1341" fmla="*/ 5134874 h 7600950"/>
              <a:gd name="connsiteX1342" fmla="*/ 5065052 w 6858000"/>
              <a:gd name="connsiteY1342" fmla="*/ 5056746 h 7600950"/>
              <a:gd name="connsiteX1343" fmla="*/ 4929734 w 6858000"/>
              <a:gd name="connsiteY1343" fmla="*/ 4978617 h 7600950"/>
              <a:gd name="connsiteX1344" fmla="*/ 4922333 w 6858000"/>
              <a:gd name="connsiteY1344" fmla="*/ 4965796 h 7600950"/>
              <a:gd name="connsiteX1345" fmla="*/ 4922333 w 6858000"/>
              <a:gd name="connsiteY1345" fmla="*/ 4628782 h 7600950"/>
              <a:gd name="connsiteX1346" fmla="*/ 4923637 w 6858000"/>
              <a:gd name="connsiteY1346" fmla="*/ 4626523 h 7600950"/>
              <a:gd name="connsiteX1347" fmla="*/ 4924313 w 6858000"/>
              <a:gd name="connsiteY1347" fmla="*/ 4621381 h 7600950"/>
              <a:gd name="connsiteX1348" fmla="*/ 4928429 w 6858000"/>
              <a:gd name="connsiteY1348" fmla="*/ 4618220 h 7600950"/>
              <a:gd name="connsiteX1349" fmla="*/ 4929734 w 6858000"/>
              <a:gd name="connsiteY1349" fmla="*/ 4615961 h 7600950"/>
              <a:gd name="connsiteX1350" fmla="*/ 5221599 w 6858000"/>
              <a:gd name="connsiteY1350" fmla="*/ 4447445 h 7600950"/>
              <a:gd name="connsiteX1351" fmla="*/ 5236400 w 6858000"/>
              <a:gd name="connsiteY1351" fmla="*/ 4447445 h 7600950"/>
              <a:gd name="connsiteX1352" fmla="*/ 5528266 w 6858000"/>
              <a:gd name="connsiteY1352" fmla="*/ 4615961 h 7600950"/>
              <a:gd name="connsiteX1353" fmla="*/ 5529570 w 6858000"/>
              <a:gd name="connsiteY1353" fmla="*/ 4618220 h 7600950"/>
              <a:gd name="connsiteX1354" fmla="*/ 5533686 w 6858000"/>
              <a:gd name="connsiteY1354" fmla="*/ 4621382 h 7600950"/>
              <a:gd name="connsiteX1355" fmla="*/ 5534362 w 6858000"/>
              <a:gd name="connsiteY1355" fmla="*/ 4626521 h 7600950"/>
              <a:gd name="connsiteX1356" fmla="*/ 5535667 w 6858000"/>
              <a:gd name="connsiteY1356" fmla="*/ 4628782 h 7600950"/>
              <a:gd name="connsiteX1357" fmla="*/ 5535667 w 6858000"/>
              <a:gd name="connsiteY1357" fmla="*/ 4965796 h 7600950"/>
              <a:gd name="connsiteX1358" fmla="*/ 5528266 w 6858000"/>
              <a:gd name="connsiteY1358" fmla="*/ 4978617 h 7600950"/>
              <a:gd name="connsiteX1359" fmla="*/ 5392948 w 6858000"/>
              <a:gd name="connsiteY1359" fmla="*/ 5056746 h 7600950"/>
              <a:gd name="connsiteX1360" fmla="*/ 5528266 w 6858000"/>
              <a:gd name="connsiteY1360" fmla="*/ 5134874 h 7600950"/>
              <a:gd name="connsiteX1361" fmla="*/ 5529570 w 6858000"/>
              <a:gd name="connsiteY1361" fmla="*/ 5137134 h 7600950"/>
              <a:gd name="connsiteX1362" fmla="*/ 5533686 w 6858000"/>
              <a:gd name="connsiteY1362" fmla="*/ 5140295 h 7600950"/>
              <a:gd name="connsiteX1363" fmla="*/ 5534362 w 6858000"/>
              <a:gd name="connsiteY1363" fmla="*/ 5145434 h 7600950"/>
              <a:gd name="connsiteX1364" fmla="*/ 5535667 w 6858000"/>
              <a:gd name="connsiteY1364" fmla="*/ 5147695 h 7600950"/>
              <a:gd name="connsiteX1365" fmla="*/ 5535667 w 6858000"/>
              <a:gd name="connsiteY1365" fmla="*/ 5484710 h 7600950"/>
              <a:gd name="connsiteX1366" fmla="*/ 5528266 w 6858000"/>
              <a:gd name="connsiteY1366" fmla="*/ 5497531 h 7600950"/>
              <a:gd name="connsiteX1367" fmla="*/ 5392948 w 6858000"/>
              <a:gd name="connsiteY1367" fmla="*/ 5575658 h 7600950"/>
              <a:gd name="connsiteX1368" fmla="*/ 5528266 w 6858000"/>
              <a:gd name="connsiteY1368" fmla="*/ 5653788 h 7600950"/>
              <a:gd name="connsiteX1369" fmla="*/ 5529570 w 6858000"/>
              <a:gd name="connsiteY1369" fmla="*/ 5656048 h 7600950"/>
              <a:gd name="connsiteX1370" fmla="*/ 5533686 w 6858000"/>
              <a:gd name="connsiteY1370" fmla="*/ 5659209 h 7600950"/>
              <a:gd name="connsiteX1371" fmla="*/ 5534362 w 6858000"/>
              <a:gd name="connsiteY1371" fmla="*/ 5664348 h 7600950"/>
              <a:gd name="connsiteX1372" fmla="*/ 5535667 w 6858000"/>
              <a:gd name="connsiteY1372" fmla="*/ 5666609 h 7600950"/>
              <a:gd name="connsiteX1373" fmla="*/ 5535667 w 6858000"/>
              <a:gd name="connsiteY1373" fmla="*/ 6003623 h 7600950"/>
              <a:gd name="connsiteX1374" fmla="*/ 5528266 w 6858000"/>
              <a:gd name="connsiteY1374" fmla="*/ 6016444 h 7600950"/>
              <a:gd name="connsiteX1375" fmla="*/ 5236400 w 6858000"/>
              <a:gd name="connsiteY1375" fmla="*/ 6184958 h 7600950"/>
              <a:gd name="connsiteX1376" fmla="*/ 5229000 w 6858000"/>
              <a:gd name="connsiteY1376" fmla="*/ 6186939 h 7600950"/>
              <a:gd name="connsiteX1377" fmla="*/ 5221599 w 6858000"/>
              <a:gd name="connsiteY1377" fmla="*/ 6184958 h 7600950"/>
              <a:gd name="connsiteX1378" fmla="*/ 4929734 w 6858000"/>
              <a:gd name="connsiteY1378" fmla="*/ 6016444 h 7600950"/>
              <a:gd name="connsiteX1379" fmla="*/ 4922333 w 6858000"/>
              <a:gd name="connsiteY1379" fmla="*/ 6003623 h 7600950"/>
              <a:gd name="connsiteX1380" fmla="*/ 4922333 w 6858000"/>
              <a:gd name="connsiteY1380" fmla="*/ 7600950 h 7600950"/>
              <a:gd name="connsiteX1381" fmla="*/ 4922333 w 6858000"/>
              <a:gd name="connsiteY1381" fmla="*/ 7466609 h 7600950"/>
              <a:gd name="connsiteX1382" fmla="*/ 4923637 w 6858000"/>
              <a:gd name="connsiteY1382" fmla="*/ 7464350 h 7600950"/>
              <a:gd name="connsiteX1383" fmla="*/ 4924313 w 6858000"/>
              <a:gd name="connsiteY1383" fmla="*/ 7459208 h 7600950"/>
              <a:gd name="connsiteX1384" fmla="*/ 4928429 w 6858000"/>
              <a:gd name="connsiteY1384" fmla="*/ 7456047 h 7600950"/>
              <a:gd name="connsiteX1385" fmla="*/ 4929734 w 6858000"/>
              <a:gd name="connsiteY1385" fmla="*/ 7453788 h 7600950"/>
              <a:gd name="connsiteX1386" fmla="*/ 5065052 w 6858000"/>
              <a:gd name="connsiteY1386" fmla="*/ 7375658 h 7600950"/>
              <a:gd name="connsiteX1387" fmla="*/ 4929734 w 6858000"/>
              <a:gd name="connsiteY1387" fmla="*/ 7297530 h 7600950"/>
              <a:gd name="connsiteX1388" fmla="*/ 4922333 w 6858000"/>
              <a:gd name="connsiteY1388" fmla="*/ 7284709 h 7600950"/>
              <a:gd name="connsiteX1389" fmla="*/ 4922333 w 6858000"/>
              <a:gd name="connsiteY1389" fmla="*/ 6947695 h 7600950"/>
              <a:gd name="connsiteX1390" fmla="*/ 4923637 w 6858000"/>
              <a:gd name="connsiteY1390" fmla="*/ 6945436 h 7600950"/>
              <a:gd name="connsiteX1391" fmla="*/ 4924313 w 6858000"/>
              <a:gd name="connsiteY1391" fmla="*/ 6940294 h 7600950"/>
              <a:gd name="connsiteX1392" fmla="*/ 4928429 w 6858000"/>
              <a:gd name="connsiteY1392" fmla="*/ 6937134 h 7600950"/>
              <a:gd name="connsiteX1393" fmla="*/ 4929734 w 6858000"/>
              <a:gd name="connsiteY1393" fmla="*/ 6934874 h 7600950"/>
              <a:gd name="connsiteX1394" fmla="*/ 5065052 w 6858000"/>
              <a:gd name="connsiteY1394" fmla="*/ 6856745 h 7600950"/>
              <a:gd name="connsiteX1395" fmla="*/ 4929734 w 6858000"/>
              <a:gd name="connsiteY1395" fmla="*/ 6778617 h 7600950"/>
              <a:gd name="connsiteX1396" fmla="*/ 4922333 w 6858000"/>
              <a:gd name="connsiteY1396" fmla="*/ 6765795 h 7600950"/>
              <a:gd name="connsiteX1397" fmla="*/ 4922333 w 6858000"/>
              <a:gd name="connsiteY1397" fmla="*/ 6428782 h 7600950"/>
              <a:gd name="connsiteX1398" fmla="*/ 4923637 w 6858000"/>
              <a:gd name="connsiteY1398" fmla="*/ 6426522 h 7600950"/>
              <a:gd name="connsiteX1399" fmla="*/ 4924313 w 6858000"/>
              <a:gd name="connsiteY1399" fmla="*/ 6421380 h 7600950"/>
              <a:gd name="connsiteX1400" fmla="*/ 4928429 w 6858000"/>
              <a:gd name="connsiteY1400" fmla="*/ 6418220 h 7600950"/>
              <a:gd name="connsiteX1401" fmla="*/ 4929734 w 6858000"/>
              <a:gd name="connsiteY1401" fmla="*/ 6415960 h 7600950"/>
              <a:gd name="connsiteX1402" fmla="*/ 5221599 w 6858000"/>
              <a:gd name="connsiteY1402" fmla="*/ 6247445 h 7600950"/>
              <a:gd name="connsiteX1403" fmla="*/ 5236400 w 6858000"/>
              <a:gd name="connsiteY1403" fmla="*/ 6247445 h 7600950"/>
              <a:gd name="connsiteX1404" fmla="*/ 5528266 w 6858000"/>
              <a:gd name="connsiteY1404" fmla="*/ 6415960 h 7600950"/>
              <a:gd name="connsiteX1405" fmla="*/ 5529570 w 6858000"/>
              <a:gd name="connsiteY1405" fmla="*/ 6418220 h 7600950"/>
              <a:gd name="connsiteX1406" fmla="*/ 5533686 w 6858000"/>
              <a:gd name="connsiteY1406" fmla="*/ 6421381 h 7600950"/>
              <a:gd name="connsiteX1407" fmla="*/ 5534362 w 6858000"/>
              <a:gd name="connsiteY1407" fmla="*/ 6426520 h 7600950"/>
              <a:gd name="connsiteX1408" fmla="*/ 5535667 w 6858000"/>
              <a:gd name="connsiteY1408" fmla="*/ 6428782 h 7600950"/>
              <a:gd name="connsiteX1409" fmla="*/ 5535667 w 6858000"/>
              <a:gd name="connsiteY1409" fmla="*/ 6765795 h 7600950"/>
              <a:gd name="connsiteX1410" fmla="*/ 5528266 w 6858000"/>
              <a:gd name="connsiteY1410" fmla="*/ 6778617 h 7600950"/>
              <a:gd name="connsiteX1411" fmla="*/ 5392948 w 6858000"/>
              <a:gd name="connsiteY1411" fmla="*/ 6856745 h 7600950"/>
              <a:gd name="connsiteX1412" fmla="*/ 5528266 w 6858000"/>
              <a:gd name="connsiteY1412" fmla="*/ 6934874 h 7600950"/>
              <a:gd name="connsiteX1413" fmla="*/ 5529570 w 6858000"/>
              <a:gd name="connsiteY1413" fmla="*/ 6937134 h 7600950"/>
              <a:gd name="connsiteX1414" fmla="*/ 5533686 w 6858000"/>
              <a:gd name="connsiteY1414" fmla="*/ 6940295 h 7600950"/>
              <a:gd name="connsiteX1415" fmla="*/ 5534362 w 6858000"/>
              <a:gd name="connsiteY1415" fmla="*/ 6945434 h 7600950"/>
              <a:gd name="connsiteX1416" fmla="*/ 5535667 w 6858000"/>
              <a:gd name="connsiteY1416" fmla="*/ 6947695 h 7600950"/>
              <a:gd name="connsiteX1417" fmla="*/ 5535667 w 6858000"/>
              <a:gd name="connsiteY1417" fmla="*/ 7284709 h 7600950"/>
              <a:gd name="connsiteX1418" fmla="*/ 5528266 w 6858000"/>
              <a:gd name="connsiteY1418" fmla="*/ 7297530 h 7600950"/>
              <a:gd name="connsiteX1419" fmla="*/ 5392948 w 6858000"/>
              <a:gd name="connsiteY1419" fmla="*/ 7375658 h 7600950"/>
              <a:gd name="connsiteX1420" fmla="*/ 5528266 w 6858000"/>
              <a:gd name="connsiteY1420" fmla="*/ 7453788 h 7600950"/>
              <a:gd name="connsiteX1421" fmla="*/ 5529570 w 6858000"/>
              <a:gd name="connsiteY1421" fmla="*/ 7456047 h 7600950"/>
              <a:gd name="connsiteX1422" fmla="*/ 5533686 w 6858000"/>
              <a:gd name="connsiteY1422" fmla="*/ 7459208 h 7600950"/>
              <a:gd name="connsiteX1423" fmla="*/ 5534362 w 6858000"/>
              <a:gd name="connsiteY1423" fmla="*/ 7464347 h 7600950"/>
              <a:gd name="connsiteX1424" fmla="*/ 5535667 w 6858000"/>
              <a:gd name="connsiteY1424" fmla="*/ 7466609 h 7600950"/>
              <a:gd name="connsiteX1425" fmla="*/ 5535667 w 6858000"/>
              <a:gd name="connsiteY1425" fmla="*/ 7600950 h 7600950"/>
              <a:gd name="connsiteX1426" fmla="*/ 5506064 w 6858000"/>
              <a:gd name="connsiteY1426" fmla="*/ 7600950 h 7600950"/>
              <a:gd name="connsiteX1427" fmla="*/ 5506064 w 6858000"/>
              <a:gd name="connsiteY1427" fmla="*/ 7492248 h 7600950"/>
              <a:gd name="connsiteX1428" fmla="*/ 5317775 w 6858000"/>
              <a:gd name="connsiteY1428" fmla="*/ 7600950 h 7600950"/>
              <a:gd name="connsiteX1429" fmla="*/ 5258558 w 6858000"/>
              <a:gd name="connsiteY1429" fmla="*/ 7600950 h 7600950"/>
              <a:gd name="connsiteX1430" fmla="*/ 5491262 w 6858000"/>
              <a:gd name="connsiteY1430" fmla="*/ 7466605 h 7600950"/>
              <a:gd name="connsiteX1431" fmla="*/ 5363347 w 6858000"/>
              <a:gd name="connsiteY1431" fmla="*/ 7392749 h 7600950"/>
              <a:gd name="connsiteX1432" fmla="*/ 5236400 w 6858000"/>
              <a:gd name="connsiteY1432" fmla="*/ 7466045 h 7600950"/>
              <a:gd name="connsiteX1433" fmla="*/ 5229000 w 6858000"/>
              <a:gd name="connsiteY1433" fmla="*/ 7468025 h 7600950"/>
              <a:gd name="connsiteX1434" fmla="*/ 5221599 w 6858000"/>
              <a:gd name="connsiteY1434" fmla="*/ 7466045 h 7600950"/>
              <a:gd name="connsiteX1435" fmla="*/ 5094652 w 6858000"/>
              <a:gd name="connsiteY1435" fmla="*/ 7392749 h 7600950"/>
              <a:gd name="connsiteX1436" fmla="*/ 4966737 w 6858000"/>
              <a:gd name="connsiteY1436" fmla="*/ 7466605 h 7600950"/>
              <a:gd name="connsiteX1437" fmla="*/ 5199440 w 6858000"/>
              <a:gd name="connsiteY1437" fmla="*/ 7600950 h 7600950"/>
              <a:gd name="connsiteX1438" fmla="*/ 5140224 w 6858000"/>
              <a:gd name="connsiteY1438" fmla="*/ 7600950 h 7600950"/>
              <a:gd name="connsiteX1439" fmla="*/ 4951937 w 6858000"/>
              <a:gd name="connsiteY1439" fmla="*/ 7492248 h 7600950"/>
              <a:gd name="connsiteX1440" fmla="*/ 4951937 w 6858000"/>
              <a:gd name="connsiteY1440" fmla="*/ 7600950 h 7600950"/>
              <a:gd name="connsiteX1441" fmla="*/ 4523801 w 6858000"/>
              <a:gd name="connsiteY1441" fmla="*/ 227592 h 7600950"/>
              <a:gd name="connsiteX1442" fmla="*/ 4613747 w 6858000"/>
              <a:gd name="connsiteY1442" fmla="*/ 175658 h 7600950"/>
              <a:gd name="connsiteX1443" fmla="*/ 4523801 w 6858000"/>
              <a:gd name="connsiteY1443" fmla="*/ 123726 h 7600950"/>
              <a:gd name="connsiteX1444" fmla="*/ 4523801 w 6858000"/>
              <a:gd name="connsiteY1444" fmla="*/ 1370632 h 7600950"/>
              <a:gd name="connsiteX1445" fmla="*/ 4643347 w 6858000"/>
              <a:gd name="connsiteY1445" fmla="*/ 1439655 h 7600950"/>
              <a:gd name="connsiteX1446" fmla="*/ 4786063 w 6858000"/>
              <a:gd name="connsiteY1446" fmla="*/ 1357254 h 7600950"/>
              <a:gd name="connsiteX1447" fmla="*/ 4786064 w 6858000"/>
              <a:gd name="connsiteY1447" fmla="*/ 1054422 h 7600950"/>
              <a:gd name="connsiteX1448" fmla="*/ 4523801 w 6858000"/>
              <a:gd name="connsiteY1448" fmla="*/ 1205831 h 7600950"/>
              <a:gd name="connsiteX1449" fmla="*/ 4523801 w 6858000"/>
              <a:gd name="connsiteY1449" fmla="*/ 1508679 h 7600950"/>
              <a:gd name="connsiteX1450" fmla="*/ 4613747 w 6858000"/>
              <a:gd name="connsiteY1450" fmla="*/ 1456745 h 7600950"/>
              <a:gd name="connsiteX1451" fmla="*/ 4523801 w 6858000"/>
              <a:gd name="connsiteY1451" fmla="*/ 1404812 h 7600950"/>
              <a:gd name="connsiteX1452" fmla="*/ 4523801 w 6858000"/>
              <a:gd name="connsiteY1452" fmla="*/ 1889546 h 7600950"/>
              <a:gd name="connsiteX1453" fmla="*/ 4643347 w 6858000"/>
              <a:gd name="connsiteY1453" fmla="*/ 1958569 h 7600950"/>
              <a:gd name="connsiteX1454" fmla="*/ 4786063 w 6858000"/>
              <a:gd name="connsiteY1454" fmla="*/ 1876168 h 7600950"/>
              <a:gd name="connsiteX1455" fmla="*/ 4786064 w 6858000"/>
              <a:gd name="connsiteY1455" fmla="*/ 1573335 h 7600950"/>
              <a:gd name="connsiteX1456" fmla="*/ 4523801 w 6858000"/>
              <a:gd name="connsiteY1456" fmla="*/ 1724744 h 7600950"/>
              <a:gd name="connsiteX1457" fmla="*/ 4523801 w 6858000"/>
              <a:gd name="connsiteY1457" fmla="*/ 2027593 h 7600950"/>
              <a:gd name="connsiteX1458" fmla="*/ 4613747 w 6858000"/>
              <a:gd name="connsiteY1458" fmla="*/ 1975659 h 7600950"/>
              <a:gd name="connsiteX1459" fmla="*/ 4523801 w 6858000"/>
              <a:gd name="connsiteY1459" fmla="*/ 1923726 h 7600950"/>
              <a:gd name="connsiteX1460" fmla="*/ 4523801 w 6858000"/>
              <a:gd name="connsiteY1460" fmla="*/ 3170632 h 7600950"/>
              <a:gd name="connsiteX1461" fmla="*/ 4643347 w 6858000"/>
              <a:gd name="connsiteY1461" fmla="*/ 3239655 h 7600950"/>
              <a:gd name="connsiteX1462" fmla="*/ 4786063 w 6858000"/>
              <a:gd name="connsiteY1462" fmla="*/ 3157254 h 7600950"/>
              <a:gd name="connsiteX1463" fmla="*/ 4786064 w 6858000"/>
              <a:gd name="connsiteY1463" fmla="*/ 2854422 h 7600950"/>
              <a:gd name="connsiteX1464" fmla="*/ 4523801 w 6858000"/>
              <a:gd name="connsiteY1464" fmla="*/ 3005831 h 7600950"/>
              <a:gd name="connsiteX1465" fmla="*/ 4523801 w 6858000"/>
              <a:gd name="connsiteY1465" fmla="*/ 3308679 h 7600950"/>
              <a:gd name="connsiteX1466" fmla="*/ 4613747 w 6858000"/>
              <a:gd name="connsiteY1466" fmla="*/ 3256745 h 7600950"/>
              <a:gd name="connsiteX1467" fmla="*/ 4523801 w 6858000"/>
              <a:gd name="connsiteY1467" fmla="*/ 3204812 h 7600950"/>
              <a:gd name="connsiteX1468" fmla="*/ 4523801 w 6858000"/>
              <a:gd name="connsiteY1468" fmla="*/ 3689544 h 7600950"/>
              <a:gd name="connsiteX1469" fmla="*/ 4643347 w 6858000"/>
              <a:gd name="connsiteY1469" fmla="*/ 3758567 h 7600950"/>
              <a:gd name="connsiteX1470" fmla="*/ 4786063 w 6858000"/>
              <a:gd name="connsiteY1470" fmla="*/ 3676167 h 7600950"/>
              <a:gd name="connsiteX1471" fmla="*/ 4786064 w 6858000"/>
              <a:gd name="connsiteY1471" fmla="*/ 3373335 h 7600950"/>
              <a:gd name="connsiteX1472" fmla="*/ 4523801 w 6858000"/>
              <a:gd name="connsiteY1472" fmla="*/ 3524743 h 7600950"/>
              <a:gd name="connsiteX1473" fmla="*/ 4523801 w 6858000"/>
              <a:gd name="connsiteY1473" fmla="*/ 3827591 h 7600950"/>
              <a:gd name="connsiteX1474" fmla="*/ 4613747 w 6858000"/>
              <a:gd name="connsiteY1474" fmla="*/ 3775657 h 7600950"/>
              <a:gd name="connsiteX1475" fmla="*/ 4523801 w 6858000"/>
              <a:gd name="connsiteY1475" fmla="*/ 3723724 h 7600950"/>
              <a:gd name="connsiteX1476" fmla="*/ 4523801 w 6858000"/>
              <a:gd name="connsiteY1476" fmla="*/ 4970626 h 7600950"/>
              <a:gd name="connsiteX1477" fmla="*/ 4643347 w 6858000"/>
              <a:gd name="connsiteY1477" fmla="*/ 5039649 h 7600950"/>
              <a:gd name="connsiteX1478" fmla="*/ 4786063 w 6858000"/>
              <a:gd name="connsiteY1478" fmla="*/ 4957247 h 7600950"/>
              <a:gd name="connsiteX1479" fmla="*/ 4786064 w 6858000"/>
              <a:gd name="connsiteY1479" fmla="*/ 4654416 h 7600950"/>
              <a:gd name="connsiteX1480" fmla="*/ 4523801 w 6858000"/>
              <a:gd name="connsiteY1480" fmla="*/ 4805825 h 7600950"/>
              <a:gd name="connsiteX1481" fmla="*/ 4523801 w 6858000"/>
              <a:gd name="connsiteY1481" fmla="*/ 5108673 h 7600950"/>
              <a:gd name="connsiteX1482" fmla="*/ 4613747 w 6858000"/>
              <a:gd name="connsiteY1482" fmla="*/ 5056739 h 7600950"/>
              <a:gd name="connsiteX1483" fmla="*/ 4523801 w 6858000"/>
              <a:gd name="connsiteY1483" fmla="*/ 5004807 h 7600950"/>
              <a:gd name="connsiteX1484" fmla="*/ 4523801 w 6858000"/>
              <a:gd name="connsiteY1484" fmla="*/ 5489539 h 7600950"/>
              <a:gd name="connsiteX1485" fmla="*/ 4643347 w 6858000"/>
              <a:gd name="connsiteY1485" fmla="*/ 5558563 h 7600950"/>
              <a:gd name="connsiteX1486" fmla="*/ 4786063 w 6858000"/>
              <a:gd name="connsiteY1486" fmla="*/ 5476162 h 7600950"/>
              <a:gd name="connsiteX1487" fmla="*/ 4786064 w 6858000"/>
              <a:gd name="connsiteY1487" fmla="*/ 5173330 h 7600950"/>
              <a:gd name="connsiteX1488" fmla="*/ 4523801 w 6858000"/>
              <a:gd name="connsiteY1488" fmla="*/ 5324738 h 7600950"/>
              <a:gd name="connsiteX1489" fmla="*/ 4523801 w 6858000"/>
              <a:gd name="connsiteY1489" fmla="*/ 5627587 h 7600950"/>
              <a:gd name="connsiteX1490" fmla="*/ 4613747 w 6858000"/>
              <a:gd name="connsiteY1490" fmla="*/ 5575653 h 7600950"/>
              <a:gd name="connsiteX1491" fmla="*/ 4523801 w 6858000"/>
              <a:gd name="connsiteY1491" fmla="*/ 5523721 h 7600950"/>
              <a:gd name="connsiteX1492" fmla="*/ 4523801 w 6858000"/>
              <a:gd name="connsiteY1492" fmla="*/ 6770630 h 7600950"/>
              <a:gd name="connsiteX1493" fmla="*/ 4643347 w 6858000"/>
              <a:gd name="connsiteY1493" fmla="*/ 6839653 h 7600950"/>
              <a:gd name="connsiteX1494" fmla="*/ 4786063 w 6858000"/>
              <a:gd name="connsiteY1494" fmla="*/ 6757252 h 7600950"/>
              <a:gd name="connsiteX1495" fmla="*/ 4786064 w 6858000"/>
              <a:gd name="connsiteY1495" fmla="*/ 6454419 h 7600950"/>
              <a:gd name="connsiteX1496" fmla="*/ 4523801 w 6858000"/>
              <a:gd name="connsiteY1496" fmla="*/ 6605829 h 7600950"/>
              <a:gd name="connsiteX1497" fmla="*/ 4523801 w 6858000"/>
              <a:gd name="connsiteY1497" fmla="*/ 6908677 h 7600950"/>
              <a:gd name="connsiteX1498" fmla="*/ 4613747 w 6858000"/>
              <a:gd name="connsiteY1498" fmla="*/ 6856743 h 7600950"/>
              <a:gd name="connsiteX1499" fmla="*/ 4523801 w 6858000"/>
              <a:gd name="connsiteY1499" fmla="*/ 6804810 h 7600950"/>
              <a:gd name="connsiteX1500" fmla="*/ 4523801 w 6858000"/>
              <a:gd name="connsiteY1500" fmla="*/ 7289543 h 7600950"/>
              <a:gd name="connsiteX1501" fmla="*/ 4643347 w 6858000"/>
              <a:gd name="connsiteY1501" fmla="*/ 7358567 h 7600950"/>
              <a:gd name="connsiteX1502" fmla="*/ 4786063 w 6858000"/>
              <a:gd name="connsiteY1502" fmla="*/ 7276166 h 7600950"/>
              <a:gd name="connsiteX1503" fmla="*/ 4786064 w 6858000"/>
              <a:gd name="connsiteY1503" fmla="*/ 6973333 h 7600950"/>
              <a:gd name="connsiteX1504" fmla="*/ 4523801 w 6858000"/>
              <a:gd name="connsiteY1504" fmla="*/ 7124742 h 7600950"/>
              <a:gd name="connsiteX1505" fmla="*/ 4523801 w 6858000"/>
              <a:gd name="connsiteY1505" fmla="*/ 7427590 h 7600950"/>
              <a:gd name="connsiteX1506" fmla="*/ 4613747 w 6858000"/>
              <a:gd name="connsiteY1506" fmla="*/ 7375657 h 7600950"/>
              <a:gd name="connsiteX1507" fmla="*/ 4523801 w 6858000"/>
              <a:gd name="connsiteY1507" fmla="*/ 7323724 h 7600950"/>
              <a:gd name="connsiteX1508" fmla="*/ 4523800 w 6858000"/>
              <a:gd name="connsiteY1508" fmla="*/ 746506 h 7600950"/>
              <a:gd name="connsiteX1509" fmla="*/ 4786063 w 6858000"/>
              <a:gd name="connsiteY1509" fmla="*/ 595081 h 7600950"/>
              <a:gd name="connsiteX1510" fmla="*/ 4786064 w 6858000"/>
              <a:gd name="connsiteY1510" fmla="*/ 292248 h 7600950"/>
              <a:gd name="connsiteX1511" fmla="*/ 4523800 w 6858000"/>
              <a:gd name="connsiteY1511" fmla="*/ 443657 h 7600950"/>
              <a:gd name="connsiteX1512" fmla="*/ 4523800 w 6858000"/>
              <a:gd name="connsiteY1512" fmla="*/ 2546506 h 7600950"/>
              <a:gd name="connsiteX1513" fmla="*/ 4786063 w 6858000"/>
              <a:gd name="connsiteY1513" fmla="*/ 2395081 h 7600950"/>
              <a:gd name="connsiteX1514" fmla="*/ 4786064 w 6858000"/>
              <a:gd name="connsiteY1514" fmla="*/ 2092249 h 7600950"/>
              <a:gd name="connsiteX1515" fmla="*/ 4523800 w 6858000"/>
              <a:gd name="connsiteY1515" fmla="*/ 2243658 h 7600950"/>
              <a:gd name="connsiteX1516" fmla="*/ 4523800 w 6858000"/>
              <a:gd name="connsiteY1516" fmla="*/ 4346505 h 7600950"/>
              <a:gd name="connsiteX1517" fmla="*/ 4786063 w 6858000"/>
              <a:gd name="connsiteY1517" fmla="*/ 4195080 h 7600950"/>
              <a:gd name="connsiteX1518" fmla="*/ 4786064 w 6858000"/>
              <a:gd name="connsiteY1518" fmla="*/ 3892248 h 7600950"/>
              <a:gd name="connsiteX1519" fmla="*/ 4523800 w 6858000"/>
              <a:gd name="connsiteY1519" fmla="*/ 4043656 h 7600950"/>
              <a:gd name="connsiteX1520" fmla="*/ 4523800 w 6858000"/>
              <a:gd name="connsiteY1520" fmla="*/ 6146500 h 7600950"/>
              <a:gd name="connsiteX1521" fmla="*/ 4786063 w 6858000"/>
              <a:gd name="connsiteY1521" fmla="*/ 5995075 h 7600950"/>
              <a:gd name="connsiteX1522" fmla="*/ 4786064 w 6858000"/>
              <a:gd name="connsiteY1522" fmla="*/ 5692243 h 7600950"/>
              <a:gd name="connsiteX1523" fmla="*/ 4523800 w 6858000"/>
              <a:gd name="connsiteY1523" fmla="*/ 5843653 h 7600950"/>
              <a:gd name="connsiteX1524" fmla="*/ 4404252 w 6858000"/>
              <a:gd name="connsiteY1524" fmla="*/ 175659 h 7600950"/>
              <a:gd name="connsiteX1525" fmla="*/ 4494197 w 6858000"/>
              <a:gd name="connsiteY1525" fmla="*/ 227591 h 7600950"/>
              <a:gd name="connsiteX1526" fmla="*/ 4494197 w 6858000"/>
              <a:gd name="connsiteY1526" fmla="*/ 123726 h 7600950"/>
              <a:gd name="connsiteX1527" fmla="*/ 4404252 w 6858000"/>
              <a:gd name="connsiteY1527" fmla="*/ 1456746 h 7600950"/>
              <a:gd name="connsiteX1528" fmla="*/ 4494197 w 6858000"/>
              <a:gd name="connsiteY1528" fmla="*/ 1508678 h 7600950"/>
              <a:gd name="connsiteX1529" fmla="*/ 4494197 w 6858000"/>
              <a:gd name="connsiteY1529" fmla="*/ 1404813 h 7600950"/>
              <a:gd name="connsiteX1530" fmla="*/ 4404252 w 6858000"/>
              <a:gd name="connsiteY1530" fmla="*/ 1975660 h 7600950"/>
              <a:gd name="connsiteX1531" fmla="*/ 4494197 w 6858000"/>
              <a:gd name="connsiteY1531" fmla="*/ 2027592 h 7600950"/>
              <a:gd name="connsiteX1532" fmla="*/ 4494197 w 6858000"/>
              <a:gd name="connsiteY1532" fmla="*/ 1923727 h 7600950"/>
              <a:gd name="connsiteX1533" fmla="*/ 4404252 w 6858000"/>
              <a:gd name="connsiteY1533" fmla="*/ 3256746 h 7600950"/>
              <a:gd name="connsiteX1534" fmla="*/ 4494197 w 6858000"/>
              <a:gd name="connsiteY1534" fmla="*/ 3308678 h 7600950"/>
              <a:gd name="connsiteX1535" fmla="*/ 4494197 w 6858000"/>
              <a:gd name="connsiteY1535" fmla="*/ 3204813 h 7600950"/>
              <a:gd name="connsiteX1536" fmla="*/ 4404252 w 6858000"/>
              <a:gd name="connsiteY1536" fmla="*/ 3775658 h 7600950"/>
              <a:gd name="connsiteX1537" fmla="*/ 4494197 w 6858000"/>
              <a:gd name="connsiteY1537" fmla="*/ 3827591 h 7600950"/>
              <a:gd name="connsiteX1538" fmla="*/ 4494197 w 6858000"/>
              <a:gd name="connsiteY1538" fmla="*/ 3723725 h 7600950"/>
              <a:gd name="connsiteX1539" fmla="*/ 4404252 w 6858000"/>
              <a:gd name="connsiteY1539" fmla="*/ 5056740 h 7600950"/>
              <a:gd name="connsiteX1540" fmla="*/ 4494197 w 6858000"/>
              <a:gd name="connsiteY1540" fmla="*/ 5108672 h 7600950"/>
              <a:gd name="connsiteX1541" fmla="*/ 4494197 w 6858000"/>
              <a:gd name="connsiteY1541" fmla="*/ 5004807 h 7600950"/>
              <a:gd name="connsiteX1542" fmla="*/ 4404252 w 6858000"/>
              <a:gd name="connsiteY1542" fmla="*/ 5575654 h 7600950"/>
              <a:gd name="connsiteX1543" fmla="*/ 4494197 w 6858000"/>
              <a:gd name="connsiteY1543" fmla="*/ 5627586 h 7600950"/>
              <a:gd name="connsiteX1544" fmla="*/ 4494197 w 6858000"/>
              <a:gd name="connsiteY1544" fmla="*/ 5523721 h 7600950"/>
              <a:gd name="connsiteX1545" fmla="*/ 4404252 w 6858000"/>
              <a:gd name="connsiteY1545" fmla="*/ 6856744 h 7600950"/>
              <a:gd name="connsiteX1546" fmla="*/ 4494197 w 6858000"/>
              <a:gd name="connsiteY1546" fmla="*/ 6908676 h 7600950"/>
              <a:gd name="connsiteX1547" fmla="*/ 4494197 w 6858000"/>
              <a:gd name="connsiteY1547" fmla="*/ 6804811 h 7600950"/>
              <a:gd name="connsiteX1548" fmla="*/ 4404252 w 6858000"/>
              <a:gd name="connsiteY1548" fmla="*/ 7375658 h 7600950"/>
              <a:gd name="connsiteX1549" fmla="*/ 4494197 w 6858000"/>
              <a:gd name="connsiteY1549" fmla="*/ 7427590 h 7600950"/>
              <a:gd name="connsiteX1550" fmla="*/ 4494197 w 6858000"/>
              <a:gd name="connsiteY1550" fmla="*/ 7323725 h 7600950"/>
              <a:gd name="connsiteX1551" fmla="*/ 4246737 w 6858000"/>
              <a:gd name="connsiteY1551" fmla="*/ 266605 h 7600950"/>
              <a:gd name="connsiteX1552" fmla="*/ 4508999 w 6858000"/>
              <a:gd name="connsiteY1552" fmla="*/ 418015 h 7600950"/>
              <a:gd name="connsiteX1553" fmla="*/ 4771262 w 6858000"/>
              <a:gd name="connsiteY1553" fmla="*/ 266605 h 7600950"/>
              <a:gd name="connsiteX1554" fmla="*/ 4643347 w 6858000"/>
              <a:gd name="connsiteY1554" fmla="*/ 192749 h 7600950"/>
              <a:gd name="connsiteX1555" fmla="*/ 4516400 w 6858000"/>
              <a:gd name="connsiteY1555" fmla="*/ 266045 h 7600950"/>
              <a:gd name="connsiteX1556" fmla="*/ 4509000 w 6858000"/>
              <a:gd name="connsiteY1556" fmla="*/ 268025 h 7600950"/>
              <a:gd name="connsiteX1557" fmla="*/ 4501599 w 6858000"/>
              <a:gd name="connsiteY1557" fmla="*/ 266045 h 7600950"/>
              <a:gd name="connsiteX1558" fmla="*/ 4374652 w 6858000"/>
              <a:gd name="connsiteY1558" fmla="*/ 192749 h 7600950"/>
              <a:gd name="connsiteX1559" fmla="*/ 4246737 w 6858000"/>
              <a:gd name="connsiteY1559" fmla="*/ 1028778 h 7600950"/>
              <a:gd name="connsiteX1560" fmla="*/ 4508999 w 6858000"/>
              <a:gd name="connsiteY1560" fmla="*/ 1180188 h 7600950"/>
              <a:gd name="connsiteX1561" fmla="*/ 4771262 w 6858000"/>
              <a:gd name="connsiteY1561" fmla="*/ 1028778 h 7600950"/>
              <a:gd name="connsiteX1562" fmla="*/ 4509000 w 6858000"/>
              <a:gd name="connsiteY1562" fmla="*/ 877353 h 7600950"/>
              <a:gd name="connsiteX1563" fmla="*/ 4246737 w 6858000"/>
              <a:gd name="connsiteY1563" fmla="*/ 1547692 h 7600950"/>
              <a:gd name="connsiteX1564" fmla="*/ 4508999 w 6858000"/>
              <a:gd name="connsiteY1564" fmla="*/ 1699102 h 7600950"/>
              <a:gd name="connsiteX1565" fmla="*/ 4771262 w 6858000"/>
              <a:gd name="connsiteY1565" fmla="*/ 1547692 h 7600950"/>
              <a:gd name="connsiteX1566" fmla="*/ 4643347 w 6858000"/>
              <a:gd name="connsiteY1566" fmla="*/ 1473836 h 7600950"/>
              <a:gd name="connsiteX1567" fmla="*/ 4516400 w 6858000"/>
              <a:gd name="connsiteY1567" fmla="*/ 1547132 h 7600950"/>
              <a:gd name="connsiteX1568" fmla="*/ 4509000 w 6858000"/>
              <a:gd name="connsiteY1568" fmla="*/ 1549112 h 7600950"/>
              <a:gd name="connsiteX1569" fmla="*/ 4501599 w 6858000"/>
              <a:gd name="connsiteY1569" fmla="*/ 1547132 h 7600950"/>
              <a:gd name="connsiteX1570" fmla="*/ 4374652 w 6858000"/>
              <a:gd name="connsiteY1570" fmla="*/ 1473836 h 7600950"/>
              <a:gd name="connsiteX1571" fmla="*/ 4246737 w 6858000"/>
              <a:gd name="connsiteY1571" fmla="*/ 2066605 h 7600950"/>
              <a:gd name="connsiteX1572" fmla="*/ 4508999 w 6858000"/>
              <a:gd name="connsiteY1572" fmla="*/ 2218015 h 7600950"/>
              <a:gd name="connsiteX1573" fmla="*/ 4771262 w 6858000"/>
              <a:gd name="connsiteY1573" fmla="*/ 2066605 h 7600950"/>
              <a:gd name="connsiteX1574" fmla="*/ 4643347 w 6858000"/>
              <a:gd name="connsiteY1574" fmla="*/ 1992750 h 7600950"/>
              <a:gd name="connsiteX1575" fmla="*/ 4516400 w 6858000"/>
              <a:gd name="connsiteY1575" fmla="*/ 2066045 h 7600950"/>
              <a:gd name="connsiteX1576" fmla="*/ 4509000 w 6858000"/>
              <a:gd name="connsiteY1576" fmla="*/ 2068026 h 7600950"/>
              <a:gd name="connsiteX1577" fmla="*/ 4501599 w 6858000"/>
              <a:gd name="connsiteY1577" fmla="*/ 2066045 h 7600950"/>
              <a:gd name="connsiteX1578" fmla="*/ 4374652 w 6858000"/>
              <a:gd name="connsiteY1578" fmla="*/ 1992750 h 7600950"/>
              <a:gd name="connsiteX1579" fmla="*/ 4246737 w 6858000"/>
              <a:gd name="connsiteY1579" fmla="*/ 2828778 h 7600950"/>
              <a:gd name="connsiteX1580" fmla="*/ 4508999 w 6858000"/>
              <a:gd name="connsiteY1580" fmla="*/ 2980188 h 7600950"/>
              <a:gd name="connsiteX1581" fmla="*/ 4771262 w 6858000"/>
              <a:gd name="connsiteY1581" fmla="*/ 2828778 h 7600950"/>
              <a:gd name="connsiteX1582" fmla="*/ 4509000 w 6858000"/>
              <a:gd name="connsiteY1582" fmla="*/ 2677353 h 7600950"/>
              <a:gd name="connsiteX1583" fmla="*/ 4246737 w 6858000"/>
              <a:gd name="connsiteY1583" fmla="*/ 3347692 h 7600950"/>
              <a:gd name="connsiteX1584" fmla="*/ 4508999 w 6858000"/>
              <a:gd name="connsiteY1584" fmla="*/ 3499102 h 7600950"/>
              <a:gd name="connsiteX1585" fmla="*/ 4771262 w 6858000"/>
              <a:gd name="connsiteY1585" fmla="*/ 3347692 h 7600950"/>
              <a:gd name="connsiteX1586" fmla="*/ 4643347 w 6858000"/>
              <a:gd name="connsiteY1586" fmla="*/ 3273836 h 7600950"/>
              <a:gd name="connsiteX1587" fmla="*/ 4516400 w 6858000"/>
              <a:gd name="connsiteY1587" fmla="*/ 3347132 h 7600950"/>
              <a:gd name="connsiteX1588" fmla="*/ 4509000 w 6858000"/>
              <a:gd name="connsiteY1588" fmla="*/ 3349112 h 7600950"/>
              <a:gd name="connsiteX1589" fmla="*/ 4501599 w 6858000"/>
              <a:gd name="connsiteY1589" fmla="*/ 3347132 h 7600950"/>
              <a:gd name="connsiteX1590" fmla="*/ 4374652 w 6858000"/>
              <a:gd name="connsiteY1590" fmla="*/ 3273836 h 7600950"/>
              <a:gd name="connsiteX1591" fmla="*/ 4246737 w 6858000"/>
              <a:gd name="connsiteY1591" fmla="*/ 3866604 h 7600950"/>
              <a:gd name="connsiteX1592" fmla="*/ 4508999 w 6858000"/>
              <a:gd name="connsiteY1592" fmla="*/ 4018014 h 7600950"/>
              <a:gd name="connsiteX1593" fmla="*/ 4771262 w 6858000"/>
              <a:gd name="connsiteY1593" fmla="*/ 3866604 h 7600950"/>
              <a:gd name="connsiteX1594" fmla="*/ 4643347 w 6858000"/>
              <a:gd name="connsiteY1594" fmla="*/ 3792748 h 7600950"/>
              <a:gd name="connsiteX1595" fmla="*/ 4516400 w 6858000"/>
              <a:gd name="connsiteY1595" fmla="*/ 3866044 h 7600950"/>
              <a:gd name="connsiteX1596" fmla="*/ 4509000 w 6858000"/>
              <a:gd name="connsiteY1596" fmla="*/ 3868024 h 7600950"/>
              <a:gd name="connsiteX1597" fmla="*/ 4501599 w 6858000"/>
              <a:gd name="connsiteY1597" fmla="*/ 3866044 h 7600950"/>
              <a:gd name="connsiteX1598" fmla="*/ 4374652 w 6858000"/>
              <a:gd name="connsiteY1598" fmla="*/ 3792748 h 7600950"/>
              <a:gd name="connsiteX1599" fmla="*/ 4246737 w 6858000"/>
              <a:gd name="connsiteY1599" fmla="*/ 4628772 h 7600950"/>
              <a:gd name="connsiteX1600" fmla="*/ 4508999 w 6858000"/>
              <a:gd name="connsiteY1600" fmla="*/ 4780182 h 7600950"/>
              <a:gd name="connsiteX1601" fmla="*/ 4771262 w 6858000"/>
              <a:gd name="connsiteY1601" fmla="*/ 4628772 h 7600950"/>
              <a:gd name="connsiteX1602" fmla="*/ 4509000 w 6858000"/>
              <a:gd name="connsiteY1602" fmla="*/ 4477347 h 7600950"/>
              <a:gd name="connsiteX1603" fmla="*/ 4246737 w 6858000"/>
              <a:gd name="connsiteY1603" fmla="*/ 5147686 h 7600950"/>
              <a:gd name="connsiteX1604" fmla="*/ 4508999 w 6858000"/>
              <a:gd name="connsiteY1604" fmla="*/ 5299096 h 7600950"/>
              <a:gd name="connsiteX1605" fmla="*/ 4771262 w 6858000"/>
              <a:gd name="connsiteY1605" fmla="*/ 5147686 h 7600950"/>
              <a:gd name="connsiteX1606" fmla="*/ 4643347 w 6858000"/>
              <a:gd name="connsiteY1606" fmla="*/ 5073830 h 7600950"/>
              <a:gd name="connsiteX1607" fmla="*/ 4516400 w 6858000"/>
              <a:gd name="connsiteY1607" fmla="*/ 5147126 h 7600950"/>
              <a:gd name="connsiteX1608" fmla="*/ 4509000 w 6858000"/>
              <a:gd name="connsiteY1608" fmla="*/ 5149106 h 7600950"/>
              <a:gd name="connsiteX1609" fmla="*/ 4501599 w 6858000"/>
              <a:gd name="connsiteY1609" fmla="*/ 5147126 h 7600950"/>
              <a:gd name="connsiteX1610" fmla="*/ 4374652 w 6858000"/>
              <a:gd name="connsiteY1610" fmla="*/ 5073830 h 7600950"/>
              <a:gd name="connsiteX1611" fmla="*/ 4246737 w 6858000"/>
              <a:gd name="connsiteY1611" fmla="*/ 5666600 h 7600950"/>
              <a:gd name="connsiteX1612" fmla="*/ 4508999 w 6858000"/>
              <a:gd name="connsiteY1612" fmla="*/ 5818010 h 7600950"/>
              <a:gd name="connsiteX1613" fmla="*/ 4771262 w 6858000"/>
              <a:gd name="connsiteY1613" fmla="*/ 5666600 h 7600950"/>
              <a:gd name="connsiteX1614" fmla="*/ 4643347 w 6858000"/>
              <a:gd name="connsiteY1614" fmla="*/ 5592744 h 7600950"/>
              <a:gd name="connsiteX1615" fmla="*/ 4516400 w 6858000"/>
              <a:gd name="connsiteY1615" fmla="*/ 5666040 h 7600950"/>
              <a:gd name="connsiteX1616" fmla="*/ 4509000 w 6858000"/>
              <a:gd name="connsiteY1616" fmla="*/ 5668020 h 7600950"/>
              <a:gd name="connsiteX1617" fmla="*/ 4501599 w 6858000"/>
              <a:gd name="connsiteY1617" fmla="*/ 5666040 h 7600950"/>
              <a:gd name="connsiteX1618" fmla="*/ 4374652 w 6858000"/>
              <a:gd name="connsiteY1618" fmla="*/ 5592744 h 7600950"/>
              <a:gd name="connsiteX1619" fmla="*/ 4246737 w 6858000"/>
              <a:gd name="connsiteY1619" fmla="*/ 6428776 h 7600950"/>
              <a:gd name="connsiteX1620" fmla="*/ 4508999 w 6858000"/>
              <a:gd name="connsiteY1620" fmla="*/ 6580187 h 7600950"/>
              <a:gd name="connsiteX1621" fmla="*/ 4771262 w 6858000"/>
              <a:gd name="connsiteY1621" fmla="*/ 6428776 h 7600950"/>
              <a:gd name="connsiteX1622" fmla="*/ 4509000 w 6858000"/>
              <a:gd name="connsiteY1622" fmla="*/ 6277351 h 7600950"/>
              <a:gd name="connsiteX1623" fmla="*/ 4246737 w 6858000"/>
              <a:gd name="connsiteY1623" fmla="*/ 6947690 h 7600950"/>
              <a:gd name="connsiteX1624" fmla="*/ 4508999 w 6858000"/>
              <a:gd name="connsiteY1624" fmla="*/ 7099100 h 7600950"/>
              <a:gd name="connsiteX1625" fmla="*/ 4771262 w 6858000"/>
              <a:gd name="connsiteY1625" fmla="*/ 6947690 h 7600950"/>
              <a:gd name="connsiteX1626" fmla="*/ 4643347 w 6858000"/>
              <a:gd name="connsiteY1626" fmla="*/ 6873834 h 7600950"/>
              <a:gd name="connsiteX1627" fmla="*/ 4516400 w 6858000"/>
              <a:gd name="connsiteY1627" fmla="*/ 6947130 h 7600950"/>
              <a:gd name="connsiteX1628" fmla="*/ 4509000 w 6858000"/>
              <a:gd name="connsiteY1628" fmla="*/ 6949110 h 7600950"/>
              <a:gd name="connsiteX1629" fmla="*/ 4501599 w 6858000"/>
              <a:gd name="connsiteY1629" fmla="*/ 6947130 h 7600950"/>
              <a:gd name="connsiteX1630" fmla="*/ 4374652 w 6858000"/>
              <a:gd name="connsiteY1630" fmla="*/ 6873834 h 7600950"/>
              <a:gd name="connsiteX1631" fmla="*/ 4231937 w 6858000"/>
              <a:gd name="connsiteY1631" fmla="*/ 1357254 h 7600950"/>
              <a:gd name="connsiteX1632" fmla="*/ 4374652 w 6858000"/>
              <a:gd name="connsiteY1632" fmla="*/ 1439655 h 7600950"/>
              <a:gd name="connsiteX1633" fmla="*/ 4494197 w 6858000"/>
              <a:gd name="connsiteY1633" fmla="*/ 1370633 h 7600950"/>
              <a:gd name="connsiteX1634" fmla="*/ 4494197 w 6858000"/>
              <a:gd name="connsiteY1634" fmla="*/ 1205830 h 7600950"/>
              <a:gd name="connsiteX1635" fmla="*/ 4231937 w 6858000"/>
              <a:gd name="connsiteY1635" fmla="*/ 1054422 h 7600950"/>
              <a:gd name="connsiteX1636" fmla="*/ 4231937 w 6858000"/>
              <a:gd name="connsiteY1636" fmla="*/ 1876168 h 7600950"/>
              <a:gd name="connsiteX1637" fmla="*/ 4374652 w 6858000"/>
              <a:gd name="connsiteY1637" fmla="*/ 1958569 h 7600950"/>
              <a:gd name="connsiteX1638" fmla="*/ 4494197 w 6858000"/>
              <a:gd name="connsiteY1638" fmla="*/ 1889546 h 7600950"/>
              <a:gd name="connsiteX1639" fmla="*/ 4494197 w 6858000"/>
              <a:gd name="connsiteY1639" fmla="*/ 1724743 h 7600950"/>
              <a:gd name="connsiteX1640" fmla="*/ 4231937 w 6858000"/>
              <a:gd name="connsiteY1640" fmla="*/ 1573335 h 7600950"/>
              <a:gd name="connsiteX1641" fmla="*/ 4231937 w 6858000"/>
              <a:gd name="connsiteY1641" fmla="*/ 3157254 h 7600950"/>
              <a:gd name="connsiteX1642" fmla="*/ 4374652 w 6858000"/>
              <a:gd name="connsiteY1642" fmla="*/ 3239655 h 7600950"/>
              <a:gd name="connsiteX1643" fmla="*/ 4494197 w 6858000"/>
              <a:gd name="connsiteY1643" fmla="*/ 3170633 h 7600950"/>
              <a:gd name="connsiteX1644" fmla="*/ 4494197 w 6858000"/>
              <a:gd name="connsiteY1644" fmla="*/ 3005830 h 7600950"/>
              <a:gd name="connsiteX1645" fmla="*/ 4231937 w 6858000"/>
              <a:gd name="connsiteY1645" fmla="*/ 2854422 h 7600950"/>
              <a:gd name="connsiteX1646" fmla="*/ 4231937 w 6858000"/>
              <a:gd name="connsiteY1646" fmla="*/ 3676167 h 7600950"/>
              <a:gd name="connsiteX1647" fmla="*/ 4374652 w 6858000"/>
              <a:gd name="connsiteY1647" fmla="*/ 3758567 h 7600950"/>
              <a:gd name="connsiteX1648" fmla="*/ 4494197 w 6858000"/>
              <a:gd name="connsiteY1648" fmla="*/ 3689545 h 7600950"/>
              <a:gd name="connsiteX1649" fmla="*/ 4494197 w 6858000"/>
              <a:gd name="connsiteY1649" fmla="*/ 3524742 h 7600950"/>
              <a:gd name="connsiteX1650" fmla="*/ 4231937 w 6858000"/>
              <a:gd name="connsiteY1650" fmla="*/ 3373335 h 7600950"/>
              <a:gd name="connsiteX1651" fmla="*/ 4231937 w 6858000"/>
              <a:gd name="connsiteY1651" fmla="*/ 4957247 h 7600950"/>
              <a:gd name="connsiteX1652" fmla="*/ 4374652 w 6858000"/>
              <a:gd name="connsiteY1652" fmla="*/ 5039649 h 7600950"/>
              <a:gd name="connsiteX1653" fmla="*/ 4494197 w 6858000"/>
              <a:gd name="connsiteY1653" fmla="*/ 4970627 h 7600950"/>
              <a:gd name="connsiteX1654" fmla="*/ 4494197 w 6858000"/>
              <a:gd name="connsiteY1654" fmla="*/ 4805823 h 7600950"/>
              <a:gd name="connsiteX1655" fmla="*/ 4231937 w 6858000"/>
              <a:gd name="connsiteY1655" fmla="*/ 4654416 h 7600950"/>
              <a:gd name="connsiteX1656" fmla="*/ 4231937 w 6858000"/>
              <a:gd name="connsiteY1656" fmla="*/ 5476162 h 7600950"/>
              <a:gd name="connsiteX1657" fmla="*/ 4374652 w 6858000"/>
              <a:gd name="connsiteY1657" fmla="*/ 5558563 h 7600950"/>
              <a:gd name="connsiteX1658" fmla="*/ 4494197 w 6858000"/>
              <a:gd name="connsiteY1658" fmla="*/ 5489540 h 7600950"/>
              <a:gd name="connsiteX1659" fmla="*/ 4494197 w 6858000"/>
              <a:gd name="connsiteY1659" fmla="*/ 5324737 h 7600950"/>
              <a:gd name="connsiteX1660" fmla="*/ 4231937 w 6858000"/>
              <a:gd name="connsiteY1660" fmla="*/ 5173330 h 7600950"/>
              <a:gd name="connsiteX1661" fmla="*/ 4231937 w 6858000"/>
              <a:gd name="connsiteY1661" fmla="*/ 6757252 h 7600950"/>
              <a:gd name="connsiteX1662" fmla="*/ 4374652 w 6858000"/>
              <a:gd name="connsiteY1662" fmla="*/ 6839653 h 7600950"/>
              <a:gd name="connsiteX1663" fmla="*/ 4494197 w 6858000"/>
              <a:gd name="connsiteY1663" fmla="*/ 6770631 h 7600950"/>
              <a:gd name="connsiteX1664" fmla="*/ 4494197 w 6858000"/>
              <a:gd name="connsiteY1664" fmla="*/ 6605828 h 7600950"/>
              <a:gd name="connsiteX1665" fmla="*/ 4231937 w 6858000"/>
              <a:gd name="connsiteY1665" fmla="*/ 6454419 h 7600950"/>
              <a:gd name="connsiteX1666" fmla="*/ 4231937 w 6858000"/>
              <a:gd name="connsiteY1666" fmla="*/ 7276166 h 7600950"/>
              <a:gd name="connsiteX1667" fmla="*/ 4374652 w 6858000"/>
              <a:gd name="connsiteY1667" fmla="*/ 7358567 h 7600950"/>
              <a:gd name="connsiteX1668" fmla="*/ 4494197 w 6858000"/>
              <a:gd name="connsiteY1668" fmla="*/ 7289544 h 7600950"/>
              <a:gd name="connsiteX1669" fmla="*/ 4494197 w 6858000"/>
              <a:gd name="connsiteY1669" fmla="*/ 7124741 h 7600950"/>
              <a:gd name="connsiteX1670" fmla="*/ 4231937 w 6858000"/>
              <a:gd name="connsiteY1670" fmla="*/ 6973333 h 7600950"/>
              <a:gd name="connsiteX1671" fmla="*/ 4231936 w 6858000"/>
              <a:gd name="connsiteY1671" fmla="*/ 595081 h 7600950"/>
              <a:gd name="connsiteX1672" fmla="*/ 4494197 w 6858000"/>
              <a:gd name="connsiteY1672" fmla="*/ 746505 h 7600950"/>
              <a:gd name="connsiteX1673" fmla="*/ 4494197 w 6858000"/>
              <a:gd name="connsiteY1673" fmla="*/ 443657 h 7600950"/>
              <a:gd name="connsiteX1674" fmla="*/ 4231937 w 6858000"/>
              <a:gd name="connsiteY1674" fmla="*/ 292248 h 7600950"/>
              <a:gd name="connsiteX1675" fmla="*/ 4231936 w 6858000"/>
              <a:gd name="connsiteY1675" fmla="*/ 2395081 h 7600950"/>
              <a:gd name="connsiteX1676" fmla="*/ 4494197 w 6858000"/>
              <a:gd name="connsiteY1676" fmla="*/ 2546505 h 7600950"/>
              <a:gd name="connsiteX1677" fmla="*/ 4494197 w 6858000"/>
              <a:gd name="connsiteY1677" fmla="*/ 2243657 h 7600950"/>
              <a:gd name="connsiteX1678" fmla="*/ 4231937 w 6858000"/>
              <a:gd name="connsiteY1678" fmla="*/ 2092249 h 7600950"/>
              <a:gd name="connsiteX1679" fmla="*/ 4231936 w 6858000"/>
              <a:gd name="connsiteY1679" fmla="*/ 4195080 h 7600950"/>
              <a:gd name="connsiteX1680" fmla="*/ 4494197 w 6858000"/>
              <a:gd name="connsiteY1680" fmla="*/ 4346504 h 7600950"/>
              <a:gd name="connsiteX1681" fmla="*/ 4494197 w 6858000"/>
              <a:gd name="connsiteY1681" fmla="*/ 4043656 h 7600950"/>
              <a:gd name="connsiteX1682" fmla="*/ 4231937 w 6858000"/>
              <a:gd name="connsiteY1682" fmla="*/ 3892248 h 7600950"/>
              <a:gd name="connsiteX1683" fmla="*/ 4231936 w 6858000"/>
              <a:gd name="connsiteY1683" fmla="*/ 5995075 h 7600950"/>
              <a:gd name="connsiteX1684" fmla="*/ 4494197 w 6858000"/>
              <a:gd name="connsiteY1684" fmla="*/ 6146500 h 7600950"/>
              <a:gd name="connsiteX1685" fmla="*/ 4494197 w 6858000"/>
              <a:gd name="connsiteY1685" fmla="*/ 5843652 h 7600950"/>
              <a:gd name="connsiteX1686" fmla="*/ 4231937 w 6858000"/>
              <a:gd name="connsiteY1686" fmla="*/ 5692243 h 7600950"/>
              <a:gd name="connsiteX1687" fmla="*/ 4202333 w 6858000"/>
              <a:gd name="connsiteY1687" fmla="*/ 603623 h 7600950"/>
              <a:gd name="connsiteX1688" fmla="*/ 4202333 w 6858000"/>
              <a:gd name="connsiteY1688" fmla="*/ 266609 h 7600950"/>
              <a:gd name="connsiteX1689" fmla="*/ 4203637 w 6858000"/>
              <a:gd name="connsiteY1689" fmla="*/ 264350 h 7600950"/>
              <a:gd name="connsiteX1690" fmla="*/ 4204313 w 6858000"/>
              <a:gd name="connsiteY1690" fmla="*/ 259208 h 7600950"/>
              <a:gd name="connsiteX1691" fmla="*/ 4208429 w 6858000"/>
              <a:gd name="connsiteY1691" fmla="*/ 256048 h 7600950"/>
              <a:gd name="connsiteX1692" fmla="*/ 4209734 w 6858000"/>
              <a:gd name="connsiteY1692" fmla="*/ 253788 h 7600950"/>
              <a:gd name="connsiteX1693" fmla="*/ 4345052 w 6858000"/>
              <a:gd name="connsiteY1693" fmla="*/ 175658 h 7600950"/>
              <a:gd name="connsiteX1694" fmla="*/ 4209734 w 6858000"/>
              <a:gd name="connsiteY1694" fmla="*/ 97531 h 7600950"/>
              <a:gd name="connsiteX1695" fmla="*/ 4202333 w 6858000"/>
              <a:gd name="connsiteY1695" fmla="*/ 84709 h 7600950"/>
              <a:gd name="connsiteX1696" fmla="*/ 4202333 w 6858000"/>
              <a:gd name="connsiteY1696" fmla="*/ 0 h 7600950"/>
              <a:gd name="connsiteX1697" fmla="*/ 4231937 w 6858000"/>
              <a:gd name="connsiteY1697" fmla="*/ 0 h 7600950"/>
              <a:gd name="connsiteX1698" fmla="*/ 4231937 w 6858000"/>
              <a:gd name="connsiteY1698" fmla="*/ 76167 h 7600950"/>
              <a:gd name="connsiteX1699" fmla="*/ 4374652 w 6858000"/>
              <a:gd name="connsiteY1699" fmla="*/ 158568 h 7600950"/>
              <a:gd name="connsiteX1700" fmla="*/ 4494197 w 6858000"/>
              <a:gd name="connsiteY1700" fmla="*/ 89546 h 7600950"/>
              <a:gd name="connsiteX1701" fmla="*/ 4494198 w 6858000"/>
              <a:gd name="connsiteY1701" fmla="*/ 0 h 7600950"/>
              <a:gd name="connsiteX1702" fmla="*/ 4523802 w 6858000"/>
              <a:gd name="connsiteY1702" fmla="*/ 0 h 7600950"/>
              <a:gd name="connsiteX1703" fmla="*/ 4523801 w 6858000"/>
              <a:gd name="connsiteY1703" fmla="*/ 89545 h 7600950"/>
              <a:gd name="connsiteX1704" fmla="*/ 4643347 w 6858000"/>
              <a:gd name="connsiteY1704" fmla="*/ 158568 h 7600950"/>
              <a:gd name="connsiteX1705" fmla="*/ 4786063 w 6858000"/>
              <a:gd name="connsiteY1705" fmla="*/ 76167 h 7600950"/>
              <a:gd name="connsiteX1706" fmla="*/ 4786064 w 6858000"/>
              <a:gd name="connsiteY1706" fmla="*/ 0 h 7600950"/>
              <a:gd name="connsiteX1707" fmla="*/ 4815667 w 6858000"/>
              <a:gd name="connsiteY1707" fmla="*/ 0 h 7600950"/>
              <a:gd name="connsiteX1708" fmla="*/ 4815667 w 6858000"/>
              <a:gd name="connsiteY1708" fmla="*/ 84709 h 7600950"/>
              <a:gd name="connsiteX1709" fmla="*/ 4808266 w 6858000"/>
              <a:gd name="connsiteY1709" fmla="*/ 97531 h 7600950"/>
              <a:gd name="connsiteX1710" fmla="*/ 4672948 w 6858000"/>
              <a:gd name="connsiteY1710" fmla="*/ 175658 h 7600950"/>
              <a:gd name="connsiteX1711" fmla="*/ 4808266 w 6858000"/>
              <a:gd name="connsiteY1711" fmla="*/ 253788 h 7600950"/>
              <a:gd name="connsiteX1712" fmla="*/ 4809570 w 6858000"/>
              <a:gd name="connsiteY1712" fmla="*/ 256048 h 7600950"/>
              <a:gd name="connsiteX1713" fmla="*/ 4813686 w 6858000"/>
              <a:gd name="connsiteY1713" fmla="*/ 259209 h 7600950"/>
              <a:gd name="connsiteX1714" fmla="*/ 4814362 w 6858000"/>
              <a:gd name="connsiteY1714" fmla="*/ 264348 h 7600950"/>
              <a:gd name="connsiteX1715" fmla="*/ 4815667 w 6858000"/>
              <a:gd name="connsiteY1715" fmla="*/ 266609 h 7600950"/>
              <a:gd name="connsiteX1716" fmla="*/ 4815667 w 6858000"/>
              <a:gd name="connsiteY1716" fmla="*/ 603623 h 7600950"/>
              <a:gd name="connsiteX1717" fmla="*/ 4808266 w 6858000"/>
              <a:gd name="connsiteY1717" fmla="*/ 616444 h 7600950"/>
              <a:gd name="connsiteX1718" fmla="*/ 4516400 w 6858000"/>
              <a:gd name="connsiteY1718" fmla="*/ 784958 h 7600950"/>
              <a:gd name="connsiteX1719" fmla="*/ 4509000 w 6858000"/>
              <a:gd name="connsiteY1719" fmla="*/ 786939 h 7600950"/>
              <a:gd name="connsiteX1720" fmla="*/ 4501599 w 6858000"/>
              <a:gd name="connsiteY1720" fmla="*/ 784958 h 7600950"/>
              <a:gd name="connsiteX1721" fmla="*/ 4209734 w 6858000"/>
              <a:gd name="connsiteY1721" fmla="*/ 616444 h 7600950"/>
              <a:gd name="connsiteX1722" fmla="*/ 4202333 w 6858000"/>
              <a:gd name="connsiteY1722" fmla="*/ 603623 h 7600950"/>
              <a:gd name="connsiteX1723" fmla="*/ 4202333 w 6858000"/>
              <a:gd name="connsiteY1723" fmla="*/ 2403623 h 7600950"/>
              <a:gd name="connsiteX1724" fmla="*/ 4202333 w 6858000"/>
              <a:gd name="connsiteY1724" fmla="*/ 2066610 h 7600950"/>
              <a:gd name="connsiteX1725" fmla="*/ 4203637 w 6858000"/>
              <a:gd name="connsiteY1725" fmla="*/ 2064351 h 7600950"/>
              <a:gd name="connsiteX1726" fmla="*/ 4204313 w 6858000"/>
              <a:gd name="connsiteY1726" fmla="*/ 2059208 h 7600950"/>
              <a:gd name="connsiteX1727" fmla="*/ 4208429 w 6858000"/>
              <a:gd name="connsiteY1727" fmla="*/ 2056048 h 7600950"/>
              <a:gd name="connsiteX1728" fmla="*/ 4209734 w 6858000"/>
              <a:gd name="connsiteY1728" fmla="*/ 2053788 h 7600950"/>
              <a:gd name="connsiteX1729" fmla="*/ 4345052 w 6858000"/>
              <a:gd name="connsiteY1729" fmla="*/ 1975659 h 7600950"/>
              <a:gd name="connsiteX1730" fmla="*/ 4209734 w 6858000"/>
              <a:gd name="connsiteY1730" fmla="*/ 1897531 h 7600950"/>
              <a:gd name="connsiteX1731" fmla="*/ 4202333 w 6858000"/>
              <a:gd name="connsiteY1731" fmla="*/ 1884710 h 7600950"/>
              <a:gd name="connsiteX1732" fmla="*/ 4202333 w 6858000"/>
              <a:gd name="connsiteY1732" fmla="*/ 1547696 h 7600950"/>
              <a:gd name="connsiteX1733" fmla="*/ 4203637 w 6858000"/>
              <a:gd name="connsiteY1733" fmla="*/ 1545437 h 7600950"/>
              <a:gd name="connsiteX1734" fmla="*/ 4204313 w 6858000"/>
              <a:gd name="connsiteY1734" fmla="*/ 1540295 h 7600950"/>
              <a:gd name="connsiteX1735" fmla="*/ 4208429 w 6858000"/>
              <a:gd name="connsiteY1735" fmla="*/ 1537134 h 7600950"/>
              <a:gd name="connsiteX1736" fmla="*/ 4209734 w 6858000"/>
              <a:gd name="connsiteY1736" fmla="*/ 1534875 h 7600950"/>
              <a:gd name="connsiteX1737" fmla="*/ 4345052 w 6858000"/>
              <a:gd name="connsiteY1737" fmla="*/ 1456746 h 7600950"/>
              <a:gd name="connsiteX1738" fmla="*/ 4209734 w 6858000"/>
              <a:gd name="connsiteY1738" fmla="*/ 1378617 h 7600950"/>
              <a:gd name="connsiteX1739" fmla="*/ 4202333 w 6858000"/>
              <a:gd name="connsiteY1739" fmla="*/ 1365796 h 7600950"/>
              <a:gd name="connsiteX1740" fmla="*/ 4202333 w 6858000"/>
              <a:gd name="connsiteY1740" fmla="*/ 1028782 h 7600950"/>
              <a:gd name="connsiteX1741" fmla="*/ 4203637 w 6858000"/>
              <a:gd name="connsiteY1741" fmla="*/ 1026524 h 7600950"/>
              <a:gd name="connsiteX1742" fmla="*/ 4204313 w 6858000"/>
              <a:gd name="connsiteY1742" fmla="*/ 1021381 h 7600950"/>
              <a:gd name="connsiteX1743" fmla="*/ 4208429 w 6858000"/>
              <a:gd name="connsiteY1743" fmla="*/ 1018221 h 7600950"/>
              <a:gd name="connsiteX1744" fmla="*/ 4209734 w 6858000"/>
              <a:gd name="connsiteY1744" fmla="*/ 1015961 h 7600950"/>
              <a:gd name="connsiteX1745" fmla="*/ 4501599 w 6858000"/>
              <a:gd name="connsiteY1745" fmla="*/ 847446 h 7600950"/>
              <a:gd name="connsiteX1746" fmla="*/ 4516400 w 6858000"/>
              <a:gd name="connsiteY1746" fmla="*/ 847446 h 7600950"/>
              <a:gd name="connsiteX1747" fmla="*/ 4808266 w 6858000"/>
              <a:gd name="connsiteY1747" fmla="*/ 1015961 h 7600950"/>
              <a:gd name="connsiteX1748" fmla="*/ 4809570 w 6858000"/>
              <a:gd name="connsiteY1748" fmla="*/ 1018221 h 7600950"/>
              <a:gd name="connsiteX1749" fmla="*/ 4813686 w 6858000"/>
              <a:gd name="connsiteY1749" fmla="*/ 1021382 h 7600950"/>
              <a:gd name="connsiteX1750" fmla="*/ 4814362 w 6858000"/>
              <a:gd name="connsiteY1750" fmla="*/ 1026521 h 7600950"/>
              <a:gd name="connsiteX1751" fmla="*/ 4815667 w 6858000"/>
              <a:gd name="connsiteY1751" fmla="*/ 1028782 h 7600950"/>
              <a:gd name="connsiteX1752" fmla="*/ 4815667 w 6858000"/>
              <a:gd name="connsiteY1752" fmla="*/ 1365796 h 7600950"/>
              <a:gd name="connsiteX1753" fmla="*/ 4808266 w 6858000"/>
              <a:gd name="connsiteY1753" fmla="*/ 1378617 h 7600950"/>
              <a:gd name="connsiteX1754" fmla="*/ 4672948 w 6858000"/>
              <a:gd name="connsiteY1754" fmla="*/ 1456746 h 7600950"/>
              <a:gd name="connsiteX1755" fmla="*/ 4808266 w 6858000"/>
              <a:gd name="connsiteY1755" fmla="*/ 1534875 h 7600950"/>
              <a:gd name="connsiteX1756" fmla="*/ 4809570 w 6858000"/>
              <a:gd name="connsiteY1756" fmla="*/ 1537134 h 7600950"/>
              <a:gd name="connsiteX1757" fmla="*/ 4813686 w 6858000"/>
              <a:gd name="connsiteY1757" fmla="*/ 1540296 h 7600950"/>
              <a:gd name="connsiteX1758" fmla="*/ 4814362 w 6858000"/>
              <a:gd name="connsiteY1758" fmla="*/ 1545435 h 7600950"/>
              <a:gd name="connsiteX1759" fmla="*/ 4815667 w 6858000"/>
              <a:gd name="connsiteY1759" fmla="*/ 1547696 h 7600950"/>
              <a:gd name="connsiteX1760" fmla="*/ 4815667 w 6858000"/>
              <a:gd name="connsiteY1760" fmla="*/ 1884710 h 7600950"/>
              <a:gd name="connsiteX1761" fmla="*/ 4808266 w 6858000"/>
              <a:gd name="connsiteY1761" fmla="*/ 1897531 h 7600950"/>
              <a:gd name="connsiteX1762" fmla="*/ 4672948 w 6858000"/>
              <a:gd name="connsiteY1762" fmla="*/ 1975659 h 7600950"/>
              <a:gd name="connsiteX1763" fmla="*/ 4808266 w 6858000"/>
              <a:gd name="connsiteY1763" fmla="*/ 2053788 h 7600950"/>
              <a:gd name="connsiteX1764" fmla="*/ 4809570 w 6858000"/>
              <a:gd name="connsiteY1764" fmla="*/ 2056048 h 7600950"/>
              <a:gd name="connsiteX1765" fmla="*/ 4813686 w 6858000"/>
              <a:gd name="connsiteY1765" fmla="*/ 2059209 h 7600950"/>
              <a:gd name="connsiteX1766" fmla="*/ 4814362 w 6858000"/>
              <a:gd name="connsiteY1766" fmla="*/ 2064348 h 7600950"/>
              <a:gd name="connsiteX1767" fmla="*/ 4815667 w 6858000"/>
              <a:gd name="connsiteY1767" fmla="*/ 2066610 h 7600950"/>
              <a:gd name="connsiteX1768" fmla="*/ 4815667 w 6858000"/>
              <a:gd name="connsiteY1768" fmla="*/ 2403623 h 7600950"/>
              <a:gd name="connsiteX1769" fmla="*/ 4808266 w 6858000"/>
              <a:gd name="connsiteY1769" fmla="*/ 2416444 h 7600950"/>
              <a:gd name="connsiteX1770" fmla="*/ 4516400 w 6858000"/>
              <a:gd name="connsiteY1770" fmla="*/ 2584959 h 7600950"/>
              <a:gd name="connsiteX1771" fmla="*/ 4509000 w 6858000"/>
              <a:gd name="connsiteY1771" fmla="*/ 2586939 h 7600950"/>
              <a:gd name="connsiteX1772" fmla="*/ 4501599 w 6858000"/>
              <a:gd name="connsiteY1772" fmla="*/ 2584959 h 7600950"/>
              <a:gd name="connsiteX1773" fmla="*/ 4209734 w 6858000"/>
              <a:gd name="connsiteY1773" fmla="*/ 2416444 h 7600950"/>
              <a:gd name="connsiteX1774" fmla="*/ 4202333 w 6858000"/>
              <a:gd name="connsiteY1774" fmla="*/ 2403623 h 7600950"/>
              <a:gd name="connsiteX1775" fmla="*/ 4202333 w 6858000"/>
              <a:gd name="connsiteY1775" fmla="*/ 4203622 h 7600950"/>
              <a:gd name="connsiteX1776" fmla="*/ 4202333 w 6858000"/>
              <a:gd name="connsiteY1776" fmla="*/ 3866609 h 7600950"/>
              <a:gd name="connsiteX1777" fmla="*/ 4203637 w 6858000"/>
              <a:gd name="connsiteY1777" fmla="*/ 3864350 h 7600950"/>
              <a:gd name="connsiteX1778" fmla="*/ 4204313 w 6858000"/>
              <a:gd name="connsiteY1778" fmla="*/ 3859208 h 7600950"/>
              <a:gd name="connsiteX1779" fmla="*/ 4208429 w 6858000"/>
              <a:gd name="connsiteY1779" fmla="*/ 3856047 h 7600950"/>
              <a:gd name="connsiteX1780" fmla="*/ 4209734 w 6858000"/>
              <a:gd name="connsiteY1780" fmla="*/ 3853787 h 7600950"/>
              <a:gd name="connsiteX1781" fmla="*/ 4345052 w 6858000"/>
              <a:gd name="connsiteY1781" fmla="*/ 3775657 h 7600950"/>
              <a:gd name="connsiteX1782" fmla="*/ 4209734 w 6858000"/>
              <a:gd name="connsiteY1782" fmla="*/ 3697530 h 7600950"/>
              <a:gd name="connsiteX1783" fmla="*/ 4202333 w 6858000"/>
              <a:gd name="connsiteY1783" fmla="*/ 3684709 h 7600950"/>
              <a:gd name="connsiteX1784" fmla="*/ 4202333 w 6858000"/>
              <a:gd name="connsiteY1784" fmla="*/ 3347696 h 7600950"/>
              <a:gd name="connsiteX1785" fmla="*/ 4203637 w 6858000"/>
              <a:gd name="connsiteY1785" fmla="*/ 3345437 h 7600950"/>
              <a:gd name="connsiteX1786" fmla="*/ 4204313 w 6858000"/>
              <a:gd name="connsiteY1786" fmla="*/ 3340295 h 7600950"/>
              <a:gd name="connsiteX1787" fmla="*/ 4208429 w 6858000"/>
              <a:gd name="connsiteY1787" fmla="*/ 3337134 h 7600950"/>
              <a:gd name="connsiteX1788" fmla="*/ 4209734 w 6858000"/>
              <a:gd name="connsiteY1788" fmla="*/ 3334875 h 7600950"/>
              <a:gd name="connsiteX1789" fmla="*/ 4345052 w 6858000"/>
              <a:gd name="connsiteY1789" fmla="*/ 3256746 h 7600950"/>
              <a:gd name="connsiteX1790" fmla="*/ 4209734 w 6858000"/>
              <a:gd name="connsiteY1790" fmla="*/ 3178617 h 7600950"/>
              <a:gd name="connsiteX1791" fmla="*/ 4202333 w 6858000"/>
              <a:gd name="connsiteY1791" fmla="*/ 3165796 h 7600950"/>
              <a:gd name="connsiteX1792" fmla="*/ 4202333 w 6858000"/>
              <a:gd name="connsiteY1792" fmla="*/ 2828782 h 7600950"/>
              <a:gd name="connsiteX1793" fmla="*/ 4203637 w 6858000"/>
              <a:gd name="connsiteY1793" fmla="*/ 2826524 h 7600950"/>
              <a:gd name="connsiteX1794" fmla="*/ 4204313 w 6858000"/>
              <a:gd name="connsiteY1794" fmla="*/ 2821381 h 7600950"/>
              <a:gd name="connsiteX1795" fmla="*/ 4208429 w 6858000"/>
              <a:gd name="connsiteY1795" fmla="*/ 2818221 h 7600950"/>
              <a:gd name="connsiteX1796" fmla="*/ 4209734 w 6858000"/>
              <a:gd name="connsiteY1796" fmla="*/ 2815961 h 7600950"/>
              <a:gd name="connsiteX1797" fmla="*/ 4501599 w 6858000"/>
              <a:gd name="connsiteY1797" fmla="*/ 2647446 h 7600950"/>
              <a:gd name="connsiteX1798" fmla="*/ 4516400 w 6858000"/>
              <a:gd name="connsiteY1798" fmla="*/ 2647446 h 7600950"/>
              <a:gd name="connsiteX1799" fmla="*/ 4808266 w 6858000"/>
              <a:gd name="connsiteY1799" fmla="*/ 2815961 h 7600950"/>
              <a:gd name="connsiteX1800" fmla="*/ 4809570 w 6858000"/>
              <a:gd name="connsiteY1800" fmla="*/ 2818221 h 7600950"/>
              <a:gd name="connsiteX1801" fmla="*/ 4813686 w 6858000"/>
              <a:gd name="connsiteY1801" fmla="*/ 2821382 h 7600950"/>
              <a:gd name="connsiteX1802" fmla="*/ 4814362 w 6858000"/>
              <a:gd name="connsiteY1802" fmla="*/ 2826521 h 7600950"/>
              <a:gd name="connsiteX1803" fmla="*/ 4815667 w 6858000"/>
              <a:gd name="connsiteY1803" fmla="*/ 2828782 h 7600950"/>
              <a:gd name="connsiteX1804" fmla="*/ 4815667 w 6858000"/>
              <a:gd name="connsiteY1804" fmla="*/ 3165796 h 7600950"/>
              <a:gd name="connsiteX1805" fmla="*/ 4808266 w 6858000"/>
              <a:gd name="connsiteY1805" fmla="*/ 3178617 h 7600950"/>
              <a:gd name="connsiteX1806" fmla="*/ 4672948 w 6858000"/>
              <a:gd name="connsiteY1806" fmla="*/ 3256746 h 7600950"/>
              <a:gd name="connsiteX1807" fmla="*/ 4808266 w 6858000"/>
              <a:gd name="connsiteY1807" fmla="*/ 3334875 h 7600950"/>
              <a:gd name="connsiteX1808" fmla="*/ 4809570 w 6858000"/>
              <a:gd name="connsiteY1808" fmla="*/ 3337134 h 7600950"/>
              <a:gd name="connsiteX1809" fmla="*/ 4813686 w 6858000"/>
              <a:gd name="connsiteY1809" fmla="*/ 3340296 h 7600950"/>
              <a:gd name="connsiteX1810" fmla="*/ 4814362 w 6858000"/>
              <a:gd name="connsiteY1810" fmla="*/ 3345435 h 7600950"/>
              <a:gd name="connsiteX1811" fmla="*/ 4815667 w 6858000"/>
              <a:gd name="connsiteY1811" fmla="*/ 3347696 h 7600950"/>
              <a:gd name="connsiteX1812" fmla="*/ 4815667 w 6858000"/>
              <a:gd name="connsiteY1812" fmla="*/ 3684709 h 7600950"/>
              <a:gd name="connsiteX1813" fmla="*/ 4808266 w 6858000"/>
              <a:gd name="connsiteY1813" fmla="*/ 3697530 h 7600950"/>
              <a:gd name="connsiteX1814" fmla="*/ 4672948 w 6858000"/>
              <a:gd name="connsiteY1814" fmla="*/ 3775657 h 7600950"/>
              <a:gd name="connsiteX1815" fmla="*/ 4808266 w 6858000"/>
              <a:gd name="connsiteY1815" fmla="*/ 3853787 h 7600950"/>
              <a:gd name="connsiteX1816" fmla="*/ 4809570 w 6858000"/>
              <a:gd name="connsiteY1816" fmla="*/ 3856047 h 7600950"/>
              <a:gd name="connsiteX1817" fmla="*/ 4813686 w 6858000"/>
              <a:gd name="connsiteY1817" fmla="*/ 3859208 h 7600950"/>
              <a:gd name="connsiteX1818" fmla="*/ 4814362 w 6858000"/>
              <a:gd name="connsiteY1818" fmla="*/ 3864347 h 7600950"/>
              <a:gd name="connsiteX1819" fmla="*/ 4815667 w 6858000"/>
              <a:gd name="connsiteY1819" fmla="*/ 3866609 h 7600950"/>
              <a:gd name="connsiteX1820" fmla="*/ 4815667 w 6858000"/>
              <a:gd name="connsiteY1820" fmla="*/ 4203622 h 7600950"/>
              <a:gd name="connsiteX1821" fmla="*/ 4808266 w 6858000"/>
              <a:gd name="connsiteY1821" fmla="*/ 4216443 h 7600950"/>
              <a:gd name="connsiteX1822" fmla="*/ 4516400 w 6858000"/>
              <a:gd name="connsiteY1822" fmla="*/ 4384957 h 7600950"/>
              <a:gd name="connsiteX1823" fmla="*/ 4509000 w 6858000"/>
              <a:gd name="connsiteY1823" fmla="*/ 4386938 h 7600950"/>
              <a:gd name="connsiteX1824" fmla="*/ 4501599 w 6858000"/>
              <a:gd name="connsiteY1824" fmla="*/ 4384957 h 7600950"/>
              <a:gd name="connsiteX1825" fmla="*/ 4209734 w 6858000"/>
              <a:gd name="connsiteY1825" fmla="*/ 4216443 h 7600950"/>
              <a:gd name="connsiteX1826" fmla="*/ 4202333 w 6858000"/>
              <a:gd name="connsiteY1826" fmla="*/ 4203622 h 7600950"/>
              <a:gd name="connsiteX1827" fmla="*/ 4202333 w 6858000"/>
              <a:gd name="connsiteY1827" fmla="*/ 6003618 h 7600950"/>
              <a:gd name="connsiteX1828" fmla="*/ 4202333 w 6858000"/>
              <a:gd name="connsiteY1828" fmla="*/ 5666604 h 7600950"/>
              <a:gd name="connsiteX1829" fmla="*/ 4203637 w 6858000"/>
              <a:gd name="connsiteY1829" fmla="*/ 5664346 h 7600950"/>
              <a:gd name="connsiteX1830" fmla="*/ 4204313 w 6858000"/>
              <a:gd name="connsiteY1830" fmla="*/ 5659203 h 7600950"/>
              <a:gd name="connsiteX1831" fmla="*/ 4208429 w 6858000"/>
              <a:gd name="connsiteY1831" fmla="*/ 5656043 h 7600950"/>
              <a:gd name="connsiteX1832" fmla="*/ 4209734 w 6858000"/>
              <a:gd name="connsiteY1832" fmla="*/ 5653783 h 7600950"/>
              <a:gd name="connsiteX1833" fmla="*/ 4345052 w 6858000"/>
              <a:gd name="connsiteY1833" fmla="*/ 5575653 h 7600950"/>
              <a:gd name="connsiteX1834" fmla="*/ 4209734 w 6858000"/>
              <a:gd name="connsiteY1834" fmla="*/ 5497524 h 7600950"/>
              <a:gd name="connsiteX1835" fmla="*/ 4202333 w 6858000"/>
              <a:gd name="connsiteY1835" fmla="*/ 5484703 h 7600950"/>
              <a:gd name="connsiteX1836" fmla="*/ 4202333 w 6858000"/>
              <a:gd name="connsiteY1836" fmla="*/ 5147690 h 7600950"/>
              <a:gd name="connsiteX1837" fmla="*/ 4203637 w 6858000"/>
              <a:gd name="connsiteY1837" fmla="*/ 5145432 h 7600950"/>
              <a:gd name="connsiteX1838" fmla="*/ 4204313 w 6858000"/>
              <a:gd name="connsiteY1838" fmla="*/ 5140289 h 7600950"/>
              <a:gd name="connsiteX1839" fmla="*/ 4208429 w 6858000"/>
              <a:gd name="connsiteY1839" fmla="*/ 5137128 h 7600950"/>
              <a:gd name="connsiteX1840" fmla="*/ 4209734 w 6858000"/>
              <a:gd name="connsiteY1840" fmla="*/ 5134869 h 7600950"/>
              <a:gd name="connsiteX1841" fmla="*/ 4345052 w 6858000"/>
              <a:gd name="connsiteY1841" fmla="*/ 5056740 h 7600950"/>
              <a:gd name="connsiteX1842" fmla="*/ 4209734 w 6858000"/>
              <a:gd name="connsiteY1842" fmla="*/ 4978611 h 7600950"/>
              <a:gd name="connsiteX1843" fmla="*/ 4202333 w 6858000"/>
              <a:gd name="connsiteY1843" fmla="*/ 4965790 h 7600950"/>
              <a:gd name="connsiteX1844" fmla="*/ 4202333 w 6858000"/>
              <a:gd name="connsiteY1844" fmla="*/ 4628776 h 7600950"/>
              <a:gd name="connsiteX1845" fmla="*/ 4203637 w 6858000"/>
              <a:gd name="connsiteY1845" fmla="*/ 4626517 h 7600950"/>
              <a:gd name="connsiteX1846" fmla="*/ 4204313 w 6858000"/>
              <a:gd name="connsiteY1846" fmla="*/ 4621374 h 7600950"/>
              <a:gd name="connsiteX1847" fmla="*/ 4208429 w 6858000"/>
              <a:gd name="connsiteY1847" fmla="*/ 4618214 h 7600950"/>
              <a:gd name="connsiteX1848" fmla="*/ 4209734 w 6858000"/>
              <a:gd name="connsiteY1848" fmla="*/ 4615955 h 7600950"/>
              <a:gd name="connsiteX1849" fmla="*/ 4501599 w 6858000"/>
              <a:gd name="connsiteY1849" fmla="*/ 4447440 h 7600950"/>
              <a:gd name="connsiteX1850" fmla="*/ 4516400 w 6858000"/>
              <a:gd name="connsiteY1850" fmla="*/ 4447440 h 7600950"/>
              <a:gd name="connsiteX1851" fmla="*/ 4808266 w 6858000"/>
              <a:gd name="connsiteY1851" fmla="*/ 4615955 h 7600950"/>
              <a:gd name="connsiteX1852" fmla="*/ 4809570 w 6858000"/>
              <a:gd name="connsiteY1852" fmla="*/ 4618214 h 7600950"/>
              <a:gd name="connsiteX1853" fmla="*/ 4813686 w 6858000"/>
              <a:gd name="connsiteY1853" fmla="*/ 4621376 h 7600950"/>
              <a:gd name="connsiteX1854" fmla="*/ 4814362 w 6858000"/>
              <a:gd name="connsiteY1854" fmla="*/ 4626515 h 7600950"/>
              <a:gd name="connsiteX1855" fmla="*/ 4815667 w 6858000"/>
              <a:gd name="connsiteY1855" fmla="*/ 4628776 h 7600950"/>
              <a:gd name="connsiteX1856" fmla="*/ 4815667 w 6858000"/>
              <a:gd name="connsiteY1856" fmla="*/ 4965790 h 7600950"/>
              <a:gd name="connsiteX1857" fmla="*/ 4808266 w 6858000"/>
              <a:gd name="connsiteY1857" fmla="*/ 4978611 h 7600950"/>
              <a:gd name="connsiteX1858" fmla="*/ 4672948 w 6858000"/>
              <a:gd name="connsiteY1858" fmla="*/ 5056740 h 7600950"/>
              <a:gd name="connsiteX1859" fmla="*/ 4808266 w 6858000"/>
              <a:gd name="connsiteY1859" fmla="*/ 5134869 h 7600950"/>
              <a:gd name="connsiteX1860" fmla="*/ 4809570 w 6858000"/>
              <a:gd name="connsiteY1860" fmla="*/ 5137128 h 7600950"/>
              <a:gd name="connsiteX1861" fmla="*/ 4813686 w 6858000"/>
              <a:gd name="connsiteY1861" fmla="*/ 5140290 h 7600950"/>
              <a:gd name="connsiteX1862" fmla="*/ 4814362 w 6858000"/>
              <a:gd name="connsiteY1862" fmla="*/ 5145429 h 7600950"/>
              <a:gd name="connsiteX1863" fmla="*/ 4815667 w 6858000"/>
              <a:gd name="connsiteY1863" fmla="*/ 5147690 h 7600950"/>
              <a:gd name="connsiteX1864" fmla="*/ 4815667 w 6858000"/>
              <a:gd name="connsiteY1864" fmla="*/ 5484703 h 7600950"/>
              <a:gd name="connsiteX1865" fmla="*/ 4808266 w 6858000"/>
              <a:gd name="connsiteY1865" fmla="*/ 5497524 h 7600950"/>
              <a:gd name="connsiteX1866" fmla="*/ 4672948 w 6858000"/>
              <a:gd name="connsiteY1866" fmla="*/ 5575653 h 7600950"/>
              <a:gd name="connsiteX1867" fmla="*/ 4808266 w 6858000"/>
              <a:gd name="connsiteY1867" fmla="*/ 5653783 h 7600950"/>
              <a:gd name="connsiteX1868" fmla="*/ 4809570 w 6858000"/>
              <a:gd name="connsiteY1868" fmla="*/ 5656043 h 7600950"/>
              <a:gd name="connsiteX1869" fmla="*/ 4813686 w 6858000"/>
              <a:gd name="connsiteY1869" fmla="*/ 5659204 h 7600950"/>
              <a:gd name="connsiteX1870" fmla="*/ 4814362 w 6858000"/>
              <a:gd name="connsiteY1870" fmla="*/ 5664343 h 7600950"/>
              <a:gd name="connsiteX1871" fmla="*/ 4815667 w 6858000"/>
              <a:gd name="connsiteY1871" fmla="*/ 5666604 h 7600950"/>
              <a:gd name="connsiteX1872" fmla="*/ 4815667 w 6858000"/>
              <a:gd name="connsiteY1872" fmla="*/ 6003618 h 7600950"/>
              <a:gd name="connsiteX1873" fmla="*/ 4808266 w 6858000"/>
              <a:gd name="connsiteY1873" fmla="*/ 6016439 h 7600950"/>
              <a:gd name="connsiteX1874" fmla="*/ 4516400 w 6858000"/>
              <a:gd name="connsiteY1874" fmla="*/ 6184954 h 7600950"/>
              <a:gd name="connsiteX1875" fmla="*/ 4509000 w 6858000"/>
              <a:gd name="connsiteY1875" fmla="*/ 6186933 h 7600950"/>
              <a:gd name="connsiteX1876" fmla="*/ 4501599 w 6858000"/>
              <a:gd name="connsiteY1876" fmla="*/ 6184954 h 7600950"/>
              <a:gd name="connsiteX1877" fmla="*/ 4209734 w 6858000"/>
              <a:gd name="connsiteY1877" fmla="*/ 6016439 h 7600950"/>
              <a:gd name="connsiteX1878" fmla="*/ 4202333 w 6858000"/>
              <a:gd name="connsiteY1878" fmla="*/ 6003618 h 7600950"/>
              <a:gd name="connsiteX1879" fmla="*/ 4202333 w 6858000"/>
              <a:gd name="connsiteY1879" fmla="*/ 7600950 h 7600950"/>
              <a:gd name="connsiteX1880" fmla="*/ 4202333 w 6858000"/>
              <a:gd name="connsiteY1880" fmla="*/ 7466608 h 7600950"/>
              <a:gd name="connsiteX1881" fmla="*/ 4203637 w 6858000"/>
              <a:gd name="connsiteY1881" fmla="*/ 7464349 h 7600950"/>
              <a:gd name="connsiteX1882" fmla="*/ 4204313 w 6858000"/>
              <a:gd name="connsiteY1882" fmla="*/ 7459206 h 7600950"/>
              <a:gd name="connsiteX1883" fmla="*/ 4208429 w 6858000"/>
              <a:gd name="connsiteY1883" fmla="*/ 7456046 h 7600950"/>
              <a:gd name="connsiteX1884" fmla="*/ 4209734 w 6858000"/>
              <a:gd name="connsiteY1884" fmla="*/ 7453786 h 7600950"/>
              <a:gd name="connsiteX1885" fmla="*/ 4345052 w 6858000"/>
              <a:gd name="connsiteY1885" fmla="*/ 7375657 h 7600950"/>
              <a:gd name="connsiteX1886" fmla="*/ 4209734 w 6858000"/>
              <a:gd name="connsiteY1886" fmla="*/ 7297529 h 7600950"/>
              <a:gd name="connsiteX1887" fmla="*/ 4202333 w 6858000"/>
              <a:gd name="connsiteY1887" fmla="*/ 7284708 h 7600950"/>
              <a:gd name="connsiteX1888" fmla="*/ 4202333 w 6858000"/>
              <a:gd name="connsiteY1888" fmla="*/ 6947694 h 7600950"/>
              <a:gd name="connsiteX1889" fmla="*/ 4203637 w 6858000"/>
              <a:gd name="connsiteY1889" fmla="*/ 6945435 h 7600950"/>
              <a:gd name="connsiteX1890" fmla="*/ 4204313 w 6858000"/>
              <a:gd name="connsiteY1890" fmla="*/ 6940293 h 7600950"/>
              <a:gd name="connsiteX1891" fmla="*/ 4208429 w 6858000"/>
              <a:gd name="connsiteY1891" fmla="*/ 6937132 h 7600950"/>
              <a:gd name="connsiteX1892" fmla="*/ 4209734 w 6858000"/>
              <a:gd name="connsiteY1892" fmla="*/ 6934873 h 7600950"/>
              <a:gd name="connsiteX1893" fmla="*/ 4345052 w 6858000"/>
              <a:gd name="connsiteY1893" fmla="*/ 6856744 h 7600950"/>
              <a:gd name="connsiteX1894" fmla="*/ 4209734 w 6858000"/>
              <a:gd name="connsiteY1894" fmla="*/ 6778615 h 7600950"/>
              <a:gd name="connsiteX1895" fmla="*/ 4202333 w 6858000"/>
              <a:gd name="connsiteY1895" fmla="*/ 6765794 h 7600950"/>
              <a:gd name="connsiteX1896" fmla="*/ 4202333 w 6858000"/>
              <a:gd name="connsiteY1896" fmla="*/ 6428780 h 7600950"/>
              <a:gd name="connsiteX1897" fmla="*/ 4203637 w 6858000"/>
              <a:gd name="connsiteY1897" fmla="*/ 6426521 h 7600950"/>
              <a:gd name="connsiteX1898" fmla="*/ 4204313 w 6858000"/>
              <a:gd name="connsiteY1898" fmla="*/ 6421379 h 7600950"/>
              <a:gd name="connsiteX1899" fmla="*/ 4208429 w 6858000"/>
              <a:gd name="connsiteY1899" fmla="*/ 6418219 h 7600950"/>
              <a:gd name="connsiteX1900" fmla="*/ 4209734 w 6858000"/>
              <a:gd name="connsiteY1900" fmla="*/ 6415959 h 7600950"/>
              <a:gd name="connsiteX1901" fmla="*/ 4501599 w 6858000"/>
              <a:gd name="connsiteY1901" fmla="*/ 6247444 h 7600950"/>
              <a:gd name="connsiteX1902" fmla="*/ 4516400 w 6858000"/>
              <a:gd name="connsiteY1902" fmla="*/ 6247444 h 7600950"/>
              <a:gd name="connsiteX1903" fmla="*/ 4808266 w 6858000"/>
              <a:gd name="connsiteY1903" fmla="*/ 6415959 h 7600950"/>
              <a:gd name="connsiteX1904" fmla="*/ 4809570 w 6858000"/>
              <a:gd name="connsiteY1904" fmla="*/ 6418219 h 7600950"/>
              <a:gd name="connsiteX1905" fmla="*/ 4813686 w 6858000"/>
              <a:gd name="connsiteY1905" fmla="*/ 6421380 h 7600950"/>
              <a:gd name="connsiteX1906" fmla="*/ 4814362 w 6858000"/>
              <a:gd name="connsiteY1906" fmla="*/ 6426519 h 7600950"/>
              <a:gd name="connsiteX1907" fmla="*/ 4815667 w 6858000"/>
              <a:gd name="connsiteY1907" fmla="*/ 6428780 h 7600950"/>
              <a:gd name="connsiteX1908" fmla="*/ 4815667 w 6858000"/>
              <a:gd name="connsiteY1908" fmla="*/ 6765794 h 7600950"/>
              <a:gd name="connsiteX1909" fmla="*/ 4808266 w 6858000"/>
              <a:gd name="connsiteY1909" fmla="*/ 6778615 h 7600950"/>
              <a:gd name="connsiteX1910" fmla="*/ 4672948 w 6858000"/>
              <a:gd name="connsiteY1910" fmla="*/ 6856744 h 7600950"/>
              <a:gd name="connsiteX1911" fmla="*/ 4808266 w 6858000"/>
              <a:gd name="connsiteY1911" fmla="*/ 6934873 h 7600950"/>
              <a:gd name="connsiteX1912" fmla="*/ 4809570 w 6858000"/>
              <a:gd name="connsiteY1912" fmla="*/ 6937132 h 7600950"/>
              <a:gd name="connsiteX1913" fmla="*/ 4813686 w 6858000"/>
              <a:gd name="connsiteY1913" fmla="*/ 6940294 h 7600950"/>
              <a:gd name="connsiteX1914" fmla="*/ 4814362 w 6858000"/>
              <a:gd name="connsiteY1914" fmla="*/ 6945433 h 7600950"/>
              <a:gd name="connsiteX1915" fmla="*/ 4815667 w 6858000"/>
              <a:gd name="connsiteY1915" fmla="*/ 6947694 h 7600950"/>
              <a:gd name="connsiteX1916" fmla="*/ 4815667 w 6858000"/>
              <a:gd name="connsiteY1916" fmla="*/ 7284708 h 7600950"/>
              <a:gd name="connsiteX1917" fmla="*/ 4808266 w 6858000"/>
              <a:gd name="connsiteY1917" fmla="*/ 7297529 h 7600950"/>
              <a:gd name="connsiteX1918" fmla="*/ 4672948 w 6858000"/>
              <a:gd name="connsiteY1918" fmla="*/ 7375657 h 7600950"/>
              <a:gd name="connsiteX1919" fmla="*/ 4808266 w 6858000"/>
              <a:gd name="connsiteY1919" fmla="*/ 7453786 h 7600950"/>
              <a:gd name="connsiteX1920" fmla="*/ 4809570 w 6858000"/>
              <a:gd name="connsiteY1920" fmla="*/ 7456046 h 7600950"/>
              <a:gd name="connsiteX1921" fmla="*/ 4813686 w 6858000"/>
              <a:gd name="connsiteY1921" fmla="*/ 7459207 h 7600950"/>
              <a:gd name="connsiteX1922" fmla="*/ 4814362 w 6858000"/>
              <a:gd name="connsiteY1922" fmla="*/ 7464346 h 7600950"/>
              <a:gd name="connsiteX1923" fmla="*/ 4815667 w 6858000"/>
              <a:gd name="connsiteY1923" fmla="*/ 7466608 h 7600950"/>
              <a:gd name="connsiteX1924" fmla="*/ 4815667 w 6858000"/>
              <a:gd name="connsiteY1924" fmla="*/ 7600950 h 7600950"/>
              <a:gd name="connsiteX1925" fmla="*/ 4786064 w 6858000"/>
              <a:gd name="connsiteY1925" fmla="*/ 7600950 h 7600950"/>
              <a:gd name="connsiteX1926" fmla="*/ 4786064 w 6858000"/>
              <a:gd name="connsiteY1926" fmla="*/ 7492246 h 7600950"/>
              <a:gd name="connsiteX1927" fmla="*/ 4597773 w 6858000"/>
              <a:gd name="connsiteY1927" fmla="*/ 7600950 h 7600950"/>
              <a:gd name="connsiteX1928" fmla="*/ 4538555 w 6858000"/>
              <a:gd name="connsiteY1928" fmla="*/ 7600950 h 7600950"/>
              <a:gd name="connsiteX1929" fmla="*/ 4771262 w 6858000"/>
              <a:gd name="connsiteY1929" fmla="*/ 7466603 h 7600950"/>
              <a:gd name="connsiteX1930" fmla="*/ 4643347 w 6858000"/>
              <a:gd name="connsiteY1930" fmla="*/ 7392748 h 7600950"/>
              <a:gd name="connsiteX1931" fmla="*/ 4516400 w 6858000"/>
              <a:gd name="connsiteY1931" fmla="*/ 7466043 h 7600950"/>
              <a:gd name="connsiteX1932" fmla="*/ 4509000 w 6858000"/>
              <a:gd name="connsiteY1932" fmla="*/ 7468024 h 7600950"/>
              <a:gd name="connsiteX1933" fmla="*/ 4501599 w 6858000"/>
              <a:gd name="connsiteY1933" fmla="*/ 7466043 h 7600950"/>
              <a:gd name="connsiteX1934" fmla="*/ 4374652 w 6858000"/>
              <a:gd name="connsiteY1934" fmla="*/ 7392748 h 7600950"/>
              <a:gd name="connsiteX1935" fmla="*/ 4246737 w 6858000"/>
              <a:gd name="connsiteY1935" fmla="*/ 7466603 h 7600950"/>
              <a:gd name="connsiteX1936" fmla="*/ 4479444 w 6858000"/>
              <a:gd name="connsiteY1936" fmla="*/ 7600950 h 7600950"/>
              <a:gd name="connsiteX1937" fmla="*/ 4420227 w 6858000"/>
              <a:gd name="connsiteY1937" fmla="*/ 7600950 h 7600950"/>
              <a:gd name="connsiteX1938" fmla="*/ 4231937 w 6858000"/>
              <a:gd name="connsiteY1938" fmla="*/ 7492246 h 7600950"/>
              <a:gd name="connsiteX1939" fmla="*/ 4231937 w 6858000"/>
              <a:gd name="connsiteY1939" fmla="*/ 7600950 h 7600950"/>
              <a:gd name="connsiteX1940" fmla="*/ 3803802 w 6858000"/>
              <a:gd name="connsiteY1940" fmla="*/ 227592 h 7600950"/>
              <a:gd name="connsiteX1941" fmla="*/ 3893748 w 6858000"/>
              <a:gd name="connsiteY1941" fmla="*/ 175658 h 7600950"/>
              <a:gd name="connsiteX1942" fmla="*/ 3803802 w 6858000"/>
              <a:gd name="connsiteY1942" fmla="*/ 123726 h 7600950"/>
              <a:gd name="connsiteX1943" fmla="*/ 3803802 w 6858000"/>
              <a:gd name="connsiteY1943" fmla="*/ 1370632 h 7600950"/>
              <a:gd name="connsiteX1944" fmla="*/ 3923347 w 6858000"/>
              <a:gd name="connsiteY1944" fmla="*/ 1439655 h 7600950"/>
              <a:gd name="connsiteX1945" fmla="*/ 4066063 w 6858000"/>
              <a:gd name="connsiteY1945" fmla="*/ 1357254 h 7600950"/>
              <a:gd name="connsiteX1946" fmla="*/ 4066064 w 6858000"/>
              <a:gd name="connsiteY1946" fmla="*/ 1054422 h 7600950"/>
              <a:gd name="connsiteX1947" fmla="*/ 3803802 w 6858000"/>
              <a:gd name="connsiteY1947" fmla="*/ 1205831 h 7600950"/>
              <a:gd name="connsiteX1948" fmla="*/ 3803802 w 6858000"/>
              <a:gd name="connsiteY1948" fmla="*/ 1508679 h 7600950"/>
              <a:gd name="connsiteX1949" fmla="*/ 3893748 w 6858000"/>
              <a:gd name="connsiteY1949" fmla="*/ 1456745 h 7600950"/>
              <a:gd name="connsiteX1950" fmla="*/ 3803802 w 6858000"/>
              <a:gd name="connsiteY1950" fmla="*/ 1404812 h 7600950"/>
              <a:gd name="connsiteX1951" fmla="*/ 3803802 w 6858000"/>
              <a:gd name="connsiteY1951" fmla="*/ 1889546 h 7600950"/>
              <a:gd name="connsiteX1952" fmla="*/ 3923347 w 6858000"/>
              <a:gd name="connsiteY1952" fmla="*/ 1958569 h 7600950"/>
              <a:gd name="connsiteX1953" fmla="*/ 4066063 w 6858000"/>
              <a:gd name="connsiteY1953" fmla="*/ 1876168 h 7600950"/>
              <a:gd name="connsiteX1954" fmla="*/ 4066064 w 6858000"/>
              <a:gd name="connsiteY1954" fmla="*/ 1573335 h 7600950"/>
              <a:gd name="connsiteX1955" fmla="*/ 3803802 w 6858000"/>
              <a:gd name="connsiteY1955" fmla="*/ 1724744 h 7600950"/>
              <a:gd name="connsiteX1956" fmla="*/ 3803802 w 6858000"/>
              <a:gd name="connsiteY1956" fmla="*/ 2027593 h 7600950"/>
              <a:gd name="connsiteX1957" fmla="*/ 3893748 w 6858000"/>
              <a:gd name="connsiteY1957" fmla="*/ 1975659 h 7600950"/>
              <a:gd name="connsiteX1958" fmla="*/ 3803802 w 6858000"/>
              <a:gd name="connsiteY1958" fmla="*/ 1923726 h 7600950"/>
              <a:gd name="connsiteX1959" fmla="*/ 3803802 w 6858000"/>
              <a:gd name="connsiteY1959" fmla="*/ 3170632 h 7600950"/>
              <a:gd name="connsiteX1960" fmla="*/ 3923347 w 6858000"/>
              <a:gd name="connsiteY1960" fmla="*/ 3239655 h 7600950"/>
              <a:gd name="connsiteX1961" fmla="*/ 4066063 w 6858000"/>
              <a:gd name="connsiteY1961" fmla="*/ 3157254 h 7600950"/>
              <a:gd name="connsiteX1962" fmla="*/ 4066064 w 6858000"/>
              <a:gd name="connsiteY1962" fmla="*/ 2854422 h 7600950"/>
              <a:gd name="connsiteX1963" fmla="*/ 3803802 w 6858000"/>
              <a:gd name="connsiteY1963" fmla="*/ 3005831 h 7600950"/>
              <a:gd name="connsiteX1964" fmla="*/ 3803802 w 6858000"/>
              <a:gd name="connsiteY1964" fmla="*/ 3308679 h 7600950"/>
              <a:gd name="connsiteX1965" fmla="*/ 3893748 w 6858000"/>
              <a:gd name="connsiteY1965" fmla="*/ 3256745 h 7600950"/>
              <a:gd name="connsiteX1966" fmla="*/ 3803802 w 6858000"/>
              <a:gd name="connsiteY1966" fmla="*/ 3204812 h 7600950"/>
              <a:gd name="connsiteX1967" fmla="*/ 3803802 w 6858000"/>
              <a:gd name="connsiteY1967" fmla="*/ 3689540 h 7600950"/>
              <a:gd name="connsiteX1968" fmla="*/ 3923347 w 6858000"/>
              <a:gd name="connsiteY1968" fmla="*/ 3758563 h 7600950"/>
              <a:gd name="connsiteX1969" fmla="*/ 4066063 w 6858000"/>
              <a:gd name="connsiteY1969" fmla="*/ 3676162 h 7600950"/>
              <a:gd name="connsiteX1970" fmla="*/ 4066064 w 6858000"/>
              <a:gd name="connsiteY1970" fmla="*/ 3373335 h 7600950"/>
              <a:gd name="connsiteX1971" fmla="*/ 3803802 w 6858000"/>
              <a:gd name="connsiteY1971" fmla="*/ 3524738 h 7600950"/>
              <a:gd name="connsiteX1972" fmla="*/ 3803801 w 6858000"/>
              <a:gd name="connsiteY1972" fmla="*/ 746506 h 7600950"/>
              <a:gd name="connsiteX1973" fmla="*/ 4066063 w 6858000"/>
              <a:gd name="connsiteY1973" fmla="*/ 595081 h 7600950"/>
              <a:gd name="connsiteX1974" fmla="*/ 4066064 w 6858000"/>
              <a:gd name="connsiteY1974" fmla="*/ 292248 h 7600950"/>
              <a:gd name="connsiteX1975" fmla="*/ 3803801 w 6858000"/>
              <a:gd name="connsiteY1975" fmla="*/ 443657 h 7600950"/>
              <a:gd name="connsiteX1976" fmla="*/ 3803801 w 6858000"/>
              <a:gd name="connsiteY1976" fmla="*/ 2546506 h 7600950"/>
              <a:gd name="connsiteX1977" fmla="*/ 4066063 w 6858000"/>
              <a:gd name="connsiteY1977" fmla="*/ 2395081 h 7600950"/>
              <a:gd name="connsiteX1978" fmla="*/ 4066064 w 6858000"/>
              <a:gd name="connsiteY1978" fmla="*/ 2092249 h 7600950"/>
              <a:gd name="connsiteX1979" fmla="*/ 3803801 w 6858000"/>
              <a:gd name="connsiteY1979" fmla="*/ 2243658 h 7600950"/>
              <a:gd name="connsiteX1980" fmla="*/ 3803801 w 6858000"/>
              <a:gd name="connsiteY1980" fmla="*/ 3827586 h 7600950"/>
              <a:gd name="connsiteX1981" fmla="*/ 3893748 w 6858000"/>
              <a:gd name="connsiteY1981" fmla="*/ 3775652 h 7600950"/>
              <a:gd name="connsiteX1982" fmla="*/ 3803802 w 6858000"/>
              <a:gd name="connsiteY1982" fmla="*/ 3723720 h 7600950"/>
              <a:gd name="connsiteX1983" fmla="*/ 3803801 w 6858000"/>
              <a:gd name="connsiteY1983" fmla="*/ 4346499 h 7600950"/>
              <a:gd name="connsiteX1984" fmla="*/ 4066063 w 6858000"/>
              <a:gd name="connsiteY1984" fmla="*/ 4195075 h 7600950"/>
              <a:gd name="connsiteX1985" fmla="*/ 4066064 w 6858000"/>
              <a:gd name="connsiteY1985" fmla="*/ 3892243 h 7600950"/>
              <a:gd name="connsiteX1986" fmla="*/ 3803801 w 6858000"/>
              <a:gd name="connsiteY1986" fmla="*/ 4043652 h 7600950"/>
              <a:gd name="connsiteX1987" fmla="*/ 3803801 w 6858000"/>
              <a:gd name="connsiteY1987" fmla="*/ 4970626 h 7600950"/>
              <a:gd name="connsiteX1988" fmla="*/ 3923347 w 6858000"/>
              <a:gd name="connsiteY1988" fmla="*/ 5039649 h 7600950"/>
              <a:gd name="connsiteX1989" fmla="*/ 4066063 w 6858000"/>
              <a:gd name="connsiteY1989" fmla="*/ 4957247 h 7600950"/>
              <a:gd name="connsiteX1990" fmla="*/ 4066064 w 6858000"/>
              <a:gd name="connsiteY1990" fmla="*/ 4654415 h 7600950"/>
              <a:gd name="connsiteX1991" fmla="*/ 3803801 w 6858000"/>
              <a:gd name="connsiteY1991" fmla="*/ 4805825 h 7600950"/>
              <a:gd name="connsiteX1992" fmla="*/ 3803801 w 6858000"/>
              <a:gd name="connsiteY1992" fmla="*/ 5108673 h 7600950"/>
              <a:gd name="connsiteX1993" fmla="*/ 3893747 w 6858000"/>
              <a:gd name="connsiteY1993" fmla="*/ 5056739 h 7600950"/>
              <a:gd name="connsiteX1994" fmla="*/ 3803801 w 6858000"/>
              <a:gd name="connsiteY1994" fmla="*/ 5004806 h 7600950"/>
              <a:gd name="connsiteX1995" fmla="*/ 3803801 w 6858000"/>
              <a:gd name="connsiteY1995" fmla="*/ 5489539 h 7600950"/>
              <a:gd name="connsiteX1996" fmla="*/ 3923347 w 6858000"/>
              <a:gd name="connsiteY1996" fmla="*/ 5558563 h 7600950"/>
              <a:gd name="connsiteX1997" fmla="*/ 4066063 w 6858000"/>
              <a:gd name="connsiteY1997" fmla="*/ 5476162 h 7600950"/>
              <a:gd name="connsiteX1998" fmla="*/ 4066064 w 6858000"/>
              <a:gd name="connsiteY1998" fmla="*/ 5173330 h 7600950"/>
              <a:gd name="connsiteX1999" fmla="*/ 3803801 w 6858000"/>
              <a:gd name="connsiteY1999" fmla="*/ 5324737 h 7600950"/>
              <a:gd name="connsiteX2000" fmla="*/ 3803801 w 6858000"/>
              <a:gd name="connsiteY2000" fmla="*/ 5627587 h 7600950"/>
              <a:gd name="connsiteX2001" fmla="*/ 3893747 w 6858000"/>
              <a:gd name="connsiteY2001" fmla="*/ 5575653 h 7600950"/>
              <a:gd name="connsiteX2002" fmla="*/ 3803801 w 6858000"/>
              <a:gd name="connsiteY2002" fmla="*/ 5523721 h 7600950"/>
              <a:gd name="connsiteX2003" fmla="*/ 3803801 w 6858000"/>
              <a:gd name="connsiteY2003" fmla="*/ 6146500 h 7600950"/>
              <a:gd name="connsiteX2004" fmla="*/ 4066063 w 6858000"/>
              <a:gd name="connsiteY2004" fmla="*/ 5995075 h 7600950"/>
              <a:gd name="connsiteX2005" fmla="*/ 4066064 w 6858000"/>
              <a:gd name="connsiteY2005" fmla="*/ 5692243 h 7600950"/>
              <a:gd name="connsiteX2006" fmla="*/ 3803801 w 6858000"/>
              <a:gd name="connsiteY2006" fmla="*/ 5843652 h 7600950"/>
              <a:gd name="connsiteX2007" fmla="*/ 3803801 w 6858000"/>
              <a:gd name="connsiteY2007" fmla="*/ 6770628 h 7600950"/>
              <a:gd name="connsiteX2008" fmla="*/ 3923347 w 6858000"/>
              <a:gd name="connsiteY2008" fmla="*/ 6839651 h 7600950"/>
              <a:gd name="connsiteX2009" fmla="*/ 4066063 w 6858000"/>
              <a:gd name="connsiteY2009" fmla="*/ 6757250 h 7600950"/>
              <a:gd name="connsiteX2010" fmla="*/ 4066064 w 6858000"/>
              <a:gd name="connsiteY2010" fmla="*/ 6454417 h 7600950"/>
              <a:gd name="connsiteX2011" fmla="*/ 3803801 w 6858000"/>
              <a:gd name="connsiteY2011" fmla="*/ 6605827 h 7600950"/>
              <a:gd name="connsiteX2012" fmla="*/ 3803801 w 6858000"/>
              <a:gd name="connsiteY2012" fmla="*/ 6908675 h 7600950"/>
              <a:gd name="connsiteX2013" fmla="*/ 3893747 w 6858000"/>
              <a:gd name="connsiteY2013" fmla="*/ 6856741 h 7600950"/>
              <a:gd name="connsiteX2014" fmla="*/ 3803801 w 6858000"/>
              <a:gd name="connsiteY2014" fmla="*/ 6804809 h 7600950"/>
              <a:gd name="connsiteX2015" fmla="*/ 3803801 w 6858000"/>
              <a:gd name="connsiteY2015" fmla="*/ 7289542 h 7600950"/>
              <a:gd name="connsiteX2016" fmla="*/ 3923347 w 6858000"/>
              <a:gd name="connsiteY2016" fmla="*/ 7358565 h 7600950"/>
              <a:gd name="connsiteX2017" fmla="*/ 4066063 w 6858000"/>
              <a:gd name="connsiteY2017" fmla="*/ 7276164 h 7600950"/>
              <a:gd name="connsiteX2018" fmla="*/ 4066064 w 6858000"/>
              <a:gd name="connsiteY2018" fmla="*/ 6973331 h 7600950"/>
              <a:gd name="connsiteX2019" fmla="*/ 3803801 w 6858000"/>
              <a:gd name="connsiteY2019" fmla="*/ 7124741 h 7600950"/>
              <a:gd name="connsiteX2020" fmla="*/ 3803801 w 6858000"/>
              <a:gd name="connsiteY2020" fmla="*/ 7427589 h 7600950"/>
              <a:gd name="connsiteX2021" fmla="*/ 3893747 w 6858000"/>
              <a:gd name="connsiteY2021" fmla="*/ 7375655 h 7600950"/>
              <a:gd name="connsiteX2022" fmla="*/ 3803801 w 6858000"/>
              <a:gd name="connsiteY2022" fmla="*/ 7323722 h 7600950"/>
              <a:gd name="connsiteX2023" fmla="*/ 3684253 w 6858000"/>
              <a:gd name="connsiteY2023" fmla="*/ 175659 h 7600950"/>
              <a:gd name="connsiteX2024" fmla="*/ 3774197 w 6858000"/>
              <a:gd name="connsiteY2024" fmla="*/ 227591 h 7600950"/>
              <a:gd name="connsiteX2025" fmla="*/ 3774198 w 6858000"/>
              <a:gd name="connsiteY2025" fmla="*/ 123726 h 7600950"/>
              <a:gd name="connsiteX2026" fmla="*/ 3684253 w 6858000"/>
              <a:gd name="connsiteY2026" fmla="*/ 1456746 h 7600950"/>
              <a:gd name="connsiteX2027" fmla="*/ 3774197 w 6858000"/>
              <a:gd name="connsiteY2027" fmla="*/ 1508678 h 7600950"/>
              <a:gd name="connsiteX2028" fmla="*/ 3774198 w 6858000"/>
              <a:gd name="connsiteY2028" fmla="*/ 1404813 h 7600950"/>
              <a:gd name="connsiteX2029" fmla="*/ 3684253 w 6858000"/>
              <a:gd name="connsiteY2029" fmla="*/ 1975660 h 7600950"/>
              <a:gd name="connsiteX2030" fmla="*/ 3774197 w 6858000"/>
              <a:gd name="connsiteY2030" fmla="*/ 2027592 h 7600950"/>
              <a:gd name="connsiteX2031" fmla="*/ 3774198 w 6858000"/>
              <a:gd name="connsiteY2031" fmla="*/ 1923727 h 7600950"/>
              <a:gd name="connsiteX2032" fmla="*/ 3684253 w 6858000"/>
              <a:gd name="connsiteY2032" fmla="*/ 3256746 h 7600950"/>
              <a:gd name="connsiteX2033" fmla="*/ 3774197 w 6858000"/>
              <a:gd name="connsiteY2033" fmla="*/ 3308678 h 7600950"/>
              <a:gd name="connsiteX2034" fmla="*/ 3774198 w 6858000"/>
              <a:gd name="connsiteY2034" fmla="*/ 3204813 h 7600950"/>
              <a:gd name="connsiteX2035" fmla="*/ 3684253 w 6858000"/>
              <a:gd name="connsiteY2035" fmla="*/ 3775653 h 7600950"/>
              <a:gd name="connsiteX2036" fmla="*/ 3774197 w 6858000"/>
              <a:gd name="connsiteY2036" fmla="*/ 3827586 h 7600950"/>
              <a:gd name="connsiteX2037" fmla="*/ 3774198 w 6858000"/>
              <a:gd name="connsiteY2037" fmla="*/ 3723721 h 7600950"/>
              <a:gd name="connsiteX2038" fmla="*/ 3684252 w 6858000"/>
              <a:gd name="connsiteY2038" fmla="*/ 5056740 h 7600950"/>
              <a:gd name="connsiteX2039" fmla="*/ 3774197 w 6858000"/>
              <a:gd name="connsiteY2039" fmla="*/ 5108672 h 7600950"/>
              <a:gd name="connsiteX2040" fmla="*/ 3774197 w 6858000"/>
              <a:gd name="connsiteY2040" fmla="*/ 5004807 h 7600950"/>
              <a:gd name="connsiteX2041" fmla="*/ 3684252 w 6858000"/>
              <a:gd name="connsiteY2041" fmla="*/ 5575654 h 7600950"/>
              <a:gd name="connsiteX2042" fmla="*/ 3774197 w 6858000"/>
              <a:gd name="connsiteY2042" fmla="*/ 5627586 h 7600950"/>
              <a:gd name="connsiteX2043" fmla="*/ 3774197 w 6858000"/>
              <a:gd name="connsiteY2043" fmla="*/ 5523721 h 7600950"/>
              <a:gd name="connsiteX2044" fmla="*/ 3684252 w 6858000"/>
              <a:gd name="connsiteY2044" fmla="*/ 6856742 h 7600950"/>
              <a:gd name="connsiteX2045" fmla="*/ 3774197 w 6858000"/>
              <a:gd name="connsiteY2045" fmla="*/ 6908675 h 7600950"/>
              <a:gd name="connsiteX2046" fmla="*/ 3774197 w 6858000"/>
              <a:gd name="connsiteY2046" fmla="*/ 6804809 h 7600950"/>
              <a:gd name="connsiteX2047" fmla="*/ 3684252 w 6858000"/>
              <a:gd name="connsiteY2047" fmla="*/ 7375656 h 7600950"/>
              <a:gd name="connsiteX2048" fmla="*/ 3774197 w 6858000"/>
              <a:gd name="connsiteY2048" fmla="*/ 7427588 h 7600950"/>
              <a:gd name="connsiteX2049" fmla="*/ 3774197 w 6858000"/>
              <a:gd name="connsiteY2049" fmla="*/ 7323723 h 7600950"/>
              <a:gd name="connsiteX2050" fmla="*/ 3526738 w 6858000"/>
              <a:gd name="connsiteY2050" fmla="*/ 266605 h 7600950"/>
              <a:gd name="connsiteX2051" fmla="*/ 3788999 w 6858000"/>
              <a:gd name="connsiteY2051" fmla="*/ 418015 h 7600950"/>
              <a:gd name="connsiteX2052" fmla="*/ 4051263 w 6858000"/>
              <a:gd name="connsiteY2052" fmla="*/ 266605 h 7600950"/>
              <a:gd name="connsiteX2053" fmla="*/ 3923347 w 6858000"/>
              <a:gd name="connsiteY2053" fmla="*/ 192749 h 7600950"/>
              <a:gd name="connsiteX2054" fmla="*/ 3796400 w 6858000"/>
              <a:gd name="connsiteY2054" fmla="*/ 266045 h 7600950"/>
              <a:gd name="connsiteX2055" fmla="*/ 3789000 w 6858000"/>
              <a:gd name="connsiteY2055" fmla="*/ 268025 h 7600950"/>
              <a:gd name="connsiteX2056" fmla="*/ 3781599 w 6858000"/>
              <a:gd name="connsiteY2056" fmla="*/ 266045 h 7600950"/>
              <a:gd name="connsiteX2057" fmla="*/ 3654653 w 6858000"/>
              <a:gd name="connsiteY2057" fmla="*/ 192749 h 7600950"/>
              <a:gd name="connsiteX2058" fmla="*/ 3526738 w 6858000"/>
              <a:gd name="connsiteY2058" fmla="*/ 1028778 h 7600950"/>
              <a:gd name="connsiteX2059" fmla="*/ 3788999 w 6858000"/>
              <a:gd name="connsiteY2059" fmla="*/ 1180188 h 7600950"/>
              <a:gd name="connsiteX2060" fmla="*/ 4051263 w 6858000"/>
              <a:gd name="connsiteY2060" fmla="*/ 1028778 h 7600950"/>
              <a:gd name="connsiteX2061" fmla="*/ 3789000 w 6858000"/>
              <a:gd name="connsiteY2061" fmla="*/ 877353 h 7600950"/>
              <a:gd name="connsiteX2062" fmla="*/ 3526738 w 6858000"/>
              <a:gd name="connsiteY2062" fmla="*/ 1547692 h 7600950"/>
              <a:gd name="connsiteX2063" fmla="*/ 3788999 w 6858000"/>
              <a:gd name="connsiteY2063" fmla="*/ 1699102 h 7600950"/>
              <a:gd name="connsiteX2064" fmla="*/ 4051263 w 6858000"/>
              <a:gd name="connsiteY2064" fmla="*/ 1547692 h 7600950"/>
              <a:gd name="connsiteX2065" fmla="*/ 3923347 w 6858000"/>
              <a:gd name="connsiteY2065" fmla="*/ 1473836 h 7600950"/>
              <a:gd name="connsiteX2066" fmla="*/ 3796400 w 6858000"/>
              <a:gd name="connsiteY2066" fmla="*/ 1547132 h 7600950"/>
              <a:gd name="connsiteX2067" fmla="*/ 3789000 w 6858000"/>
              <a:gd name="connsiteY2067" fmla="*/ 1549112 h 7600950"/>
              <a:gd name="connsiteX2068" fmla="*/ 3781599 w 6858000"/>
              <a:gd name="connsiteY2068" fmla="*/ 1547132 h 7600950"/>
              <a:gd name="connsiteX2069" fmla="*/ 3654653 w 6858000"/>
              <a:gd name="connsiteY2069" fmla="*/ 1473836 h 7600950"/>
              <a:gd name="connsiteX2070" fmla="*/ 3526738 w 6858000"/>
              <a:gd name="connsiteY2070" fmla="*/ 2066605 h 7600950"/>
              <a:gd name="connsiteX2071" fmla="*/ 3788999 w 6858000"/>
              <a:gd name="connsiteY2071" fmla="*/ 2218015 h 7600950"/>
              <a:gd name="connsiteX2072" fmla="*/ 4051263 w 6858000"/>
              <a:gd name="connsiteY2072" fmla="*/ 2066605 h 7600950"/>
              <a:gd name="connsiteX2073" fmla="*/ 3923347 w 6858000"/>
              <a:gd name="connsiteY2073" fmla="*/ 1992750 h 7600950"/>
              <a:gd name="connsiteX2074" fmla="*/ 3796400 w 6858000"/>
              <a:gd name="connsiteY2074" fmla="*/ 2066045 h 7600950"/>
              <a:gd name="connsiteX2075" fmla="*/ 3789000 w 6858000"/>
              <a:gd name="connsiteY2075" fmla="*/ 2068026 h 7600950"/>
              <a:gd name="connsiteX2076" fmla="*/ 3781599 w 6858000"/>
              <a:gd name="connsiteY2076" fmla="*/ 2066045 h 7600950"/>
              <a:gd name="connsiteX2077" fmla="*/ 3654653 w 6858000"/>
              <a:gd name="connsiteY2077" fmla="*/ 1992750 h 7600950"/>
              <a:gd name="connsiteX2078" fmla="*/ 3526738 w 6858000"/>
              <a:gd name="connsiteY2078" fmla="*/ 2828778 h 7600950"/>
              <a:gd name="connsiteX2079" fmla="*/ 3788999 w 6858000"/>
              <a:gd name="connsiteY2079" fmla="*/ 2980188 h 7600950"/>
              <a:gd name="connsiteX2080" fmla="*/ 4051263 w 6858000"/>
              <a:gd name="connsiteY2080" fmla="*/ 2828778 h 7600950"/>
              <a:gd name="connsiteX2081" fmla="*/ 3789000 w 6858000"/>
              <a:gd name="connsiteY2081" fmla="*/ 2677353 h 7600950"/>
              <a:gd name="connsiteX2082" fmla="*/ 3526738 w 6858000"/>
              <a:gd name="connsiteY2082" fmla="*/ 3347692 h 7600950"/>
              <a:gd name="connsiteX2083" fmla="*/ 3788999 w 6858000"/>
              <a:gd name="connsiteY2083" fmla="*/ 3499102 h 7600950"/>
              <a:gd name="connsiteX2084" fmla="*/ 4051263 w 6858000"/>
              <a:gd name="connsiteY2084" fmla="*/ 3347692 h 7600950"/>
              <a:gd name="connsiteX2085" fmla="*/ 3923347 w 6858000"/>
              <a:gd name="connsiteY2085" fmla="*/ 3273836 h 7600950"/>
              <a:gd name="connsiteX2086" fmla="*/ 3796400 w 6858000"/>
              <a:gd name="connsiteY2086" fmla="*/ 3347132 h 7600950"/>
              <a:gd name="connsiteX2087" fmla="*/ 3789000 w 6858000"/>
              <a:gd name="connsiteY2087" fmla="*/ 3349112 h 7600950"/>
              <a:gd name="connsiteX2088" fmla="*/ 3781599 w 6858000"/>
              <a:gd name="connsiteY2088" fmla="*/ 3347132 h 7600950"/>
              <a:gd name="connsiteX2089" fmla="*/ 3654653 w 6858000"/>
              <a:gd name="connsiteY2089" fmla="*/ 3273836 h 7600950"/>
              <a:gd name="connsiteX2090" fmla="*/ 3526737 w 6858000"/>
              <a:gd name="connsiteY2090" fmla="*/ 3866599 h 7600950"/>
              <a:gd name="connsiteX2091" fmla="*/ 3788999 w 6858000"/>
              <a:gd name="connsiteY2091" fmla="*/ 4018009 h 7600950"/>
              <a:gd name="connsiteX2092" fmla="*/ 4051262 w 6858000"/>
              <a:gd name="connsiteY2092" fmla="*/ 3866599 h 7600950"/>
              <a:gd name="connsiteX2093" fmla="*/ 3923347 w 6858000"/>
              <a:gd name="connsiteY2093" fmla="*/ 3792744 h 7600950"/>
              <a:gd name="connsiteX2094" fmla="*/ 3796400 w 6858000"/>
              <a:gd name="connsiteY2094" fmla="*/ 3866039 h 7600950"/>
              <a:gd name="connsiteX2095" fmla="*/ 3789000 w 6858000"/>
              <a:gd name="connsiteY2095" fmla="*/ 3868020 h 7600950"/>
              <a:gd name="connsiteX2096" fmla="*/ 3781599 w 6858000"/>
              <a:gd name="connsiteY2096" fmla="*/ 3866039 h 7600950"/>
              <a:gd name="connsiteX2097" fmla="*/ 3654653 w 6858000"/>
              <a:gd name="connsiteY2097" fmla="*/ 3792744 h 7600950"/>
              <a:gd name="connsiteX2098" fmla="*/ 3526737 w 6858000"/>
              <a:gd name="connsiteY2098" fmla="*/ 4628772 h 7600950"/>
              <a:gd name="connsiteX2099" fmla="*/ 3788999 w 6858000"/>
              <a:gd name="connsiteY2099" fmla="*/ 4780182 h 7600950"/>
              <a:gd name="connsiteX2100" fmla="*/ 4051262 w 6858000"/>
              <a:gd name="connsiteY2100" fmla="*/ 4628772 h 7600950"/>
              <a:gd name="connsiteX2101" fmla="*/ 3789000 w 6858000"/>
              <a:gd name="connsiteY2101" fmla="*/ 4477346 h 7600950"/>
              <a:gd name="connsiteX2102" fmla="*/ 3526737 w 6858000"/>
              <a:gd name="connsiteY2102" fmla="*/ 5147686 h 7600950"/>
              <a:gd name="connsiteX2103" fmla="*/ 3788999 w 6858000"/>
              <a:gd name="connsiteY2103" fmla="*/ 5299096 h 7600950"/>
              <a:gd name="connsiteX2104" fmla="*/ 4051262 w 6858000"/>
              <a:gd name="connsiteY2104" fmla="*/ 5147686 h 7600950"/>
              <a:gd name="connsiteX2105" fmla="*/ 3923347 w 6858000"/>
              <a:gd name="connsiteY2105" fmla="*/ 5073830 h 7600950"/>
              <a:gd name="connsiteX2106" fmla="*/ 3796400 w 6858000"/>
              <a:gd name="connsiteY2106" fmla="*/ 5147126 h 7600950"/>
              <a:gd name="connsiteX2107" fmla="*/ 3789000 w 6858000"/>
              <a:gd name="connsiteY2107" fmla="*/ 5149106 h 7600950"/>
              <a:gd name="connsiteX2108" fmla="*/ 3781599 w 6858000"/>
              <a:gd name="connsiteY2108" fmla="*/ 5147126 h 7600950"/>
              <a:gd name="connsiteX2109" fmla="*/ 3654653 w 6858000"/>
              <a:gd name="connsiteY2109" fmla="*/ 5073830 h 7600950"/>
              <a:gd name="connsiteX2110" fmla="*/ 3526737 w 6858000"/>
              <a:gd name="connsiteY2110" fmla="*/ 5666600 h 7600950"/>
              <a:gd name="connsiteX2111" fmla="*/ 3788999 w 6858000"/>
              <a:gd name="connsiteY2111" fmla="*/ 5818009 h 7600950"/>
              <a:gd name="connsiteX2112" fmla="*/ 4051262 w 6858000"/>
              <a:gd name="connsiteY2112" fmla="*/ 5666600 h 7600950"/>
              <a:gd name="connsiteX2113" fmla="*/ 3923347 w 6858000"/>
              <a:gd name="connsiteY2113" fmla="*/ 5592744 h 7600950"/>
              <a:gd name="connsiteX2114" fmla="*/ 3796400 w 6858000"/>
              <a:gd name="connsiteY2114" fmla="*/ 5666040 h 7600950"/>
              <a:gd name="connsiteX2115" fmla="*/ 3789000 w 6858000"/>
              <a:gd name="connsiteY2115" fmla="*/ 5668020 h 7600950"/>
              <a:gd name="connsiteX2116" fmla="*/ 3781599 w 6858000"/>
              <a:gd name="connsiteY2116" fmla="*/ 5666040 h 7600950"/>
              <a:gd name="connsiteX2117" fmla="*/ 3654653 w 6858000"/>
              <a:gd name="connsiteY2117" fmla="*/ 5592744 h 7600950"/>
              <a:gd name="connsiteX2118" fmla="*/ 3526737 w 6858000"/>
              <a:gd name="connsiteY2118" fmla="*/ 6428774 h 7600950"/>
              <a:gd name="connsiteX2119" fmla="*/ 3788999 w 6858000"/>
              <a:gd name="connsiteY2119" fmla="*/ 6580185 h 7600950"/>
              <a:gd name="connsiteX2120" fmla="*/ 4051262 w 6858000"/>
              <a:gd name="connsiteY2120" fmla="*/ 6428774 h 7600950"/>
              <a:gd name="connsiteX2121" fmla="*/ 3789000 w 6858000"/>
              <a:gd name="connsiteY2121" fmla="*/ 6277349 h 7600950"/>
              <a:gd name="connsiteX2122" fmla="*/ 3526737 w 6858000"/>
              <a:gd name="connsiteY2122" fmla="*/ 6947688 h 7600950"/>
              <a:gd name="connsiteX2123" fmla="*/ 3788999 w 6858000"/>
              <a:gd name="connsiteY2123" fmla="*/ 7099098 h 7600950"/>
              <a:gd name="connsiteX2124" fmla="*/ 4051262 w 6858000"/>
              <a:gd name="connsiteY2124" fmla="*/ 6947688 h 7600950"/>
              <a:gd name="connsiteX2125" fmla="*/ 3923347 w 6858000"/>
              <a:gd name="connsiteY2125" fmla="*/ 6873832 h 7600950"/>
              <a:gd name="connsiteX2126" fmla="*/ 3796400 w 6858000"/>
              <a:gd name="connsiteY2126" fmla="*/ 6947128 h 7600950"/>
              <a:gd name="connsiteX2127" fmla="*/ 3789000 w 6858000"/>
              <a:gd name="connsiteY2127" fmla="*/ 6949108 h 7600950"/>
              <a:gd name="connsiteX2128" fmla="*/ 3781599 w 6858000"/>
              <a:gd name="connsiteY2128" fmla="*/ 6947128 h 7600950"/>
              <a:gd name="connsiteX2129" fmla="*/ 3654653 w 6858000"/>
              <a:gd name="connsiteY2129" fmla="*/ 6873832 h 7600950"/>
              <a:gd name="connsiteX2130" fmla="*/ 3511937 w 6858000"/>
              <a:gd name="connsiteY2130" fmla="*/ 1357254 h 7600950"/>
              <a:gd name="connsiteX2131" fmla="*/ 3654652 w 6858000"/>
              <a:gd name="connsiteY2131" fmla="*/ 1439655 h 7600950"/>
              <a:gd name="connsiteX2132" fmla="*/ 3774198 w 6858000"/>
              <a:gd name="connsiteY2132" fmla="*/ 1370633 h 7600950"/>
              <a:gd name="connsiteX2133" fmla="*/ 3774198 w 6858000"/>
              <a:gd name="connsiteY2133" fmla="*/ 1205830 h 7600950"/>
              <a:gd name="connsiteX2134" fmla="*/ 3511937 w 6858000"/>
              <a:gd name="connsiteY2134" fmla="*/ 1054422 h 7600950"/>
              <a:gd name="connsiteX2135" fmla="*/ 3511937 w 6858000"/>
              <a:gd name="connsiteY2135" fmla="*/ 1876168 h 7600950"/>
              <a:gd name="connsiteX2136" fmla="*/ 3654652 w 6858000"/>
              <a:gd name="connsiteY2136" fmla="*/ 1958569 h 7600950"/>
              <a:gd name="connsiteX2137" fmla="*/ 3774198 w 6858000"/>
              <a:gd name="connsiteY2137" fmla="*/ 1889546 h 7600950"/>
              <a:gd name="connsiteX2138" fmla="*/ 3774198 w 6858000"/>
              <a:gd name="connsiteY2138" fmla="*/ 1724743 h 7600950"/>
              <a:gd name="connsiteX2139" fmla="*/ 3511937 w 6858000"/>
              <a:gd name="connsiteY2139" fmla="*/ 1573335 h 7600950"/>
              <a:gd name="connsiteX2140" fmla="*/ 3511937 w 6858000"/>
              <a:gd name="connsiteY2140" fmla="*/ 3157254 h 7600950"/>
              <a:gd name="connsiteX2141" fmla="*/ 3654652 w 6858000"/>
              <a:gd name="connsiteY2141" fmla="*/ 3239655 h 7600950"/>
              <a:gd name="connsiteX2142" fmla="*/ 3774198 w 6858000"/>
              <a:gd name="connsiteY2142" fmla="*/ 3170633 h 7600950"/>
              <a:gd name="connsiteX2143" fmla="*/ 3774198 w 6858000"/>
              <a:gd name="connsiteY2143" fmla="*/ 3005830 h 7600950"/>
              <a:gd name="connsiteX2144" fmla="*/ 3511937 w 6858000"/>
              <a:gd name="connsiteY2144" fmla="*/ 2854422 h 7600950"/>
              <a:gd name="connsiteX2145" fmla="*/ 3511937 w 6858000"/>
              <a:gd name="connsiteY2145" fmla="*/ 3676162 h 7600950"/>
              <a:gd name="connsiteX2146" fmla="*/ 3654652 w 6858000"/>
              <a:gd name="connsiteY2146" fmla="*/ 3758563 h 7600950"/>
              <a:gd name="connsiteX2147" fmla="*/ 3774198 w 6858000"/>
              <a:gd name="connsiteY2147" fmla="*/ 3689540 h 7600950"/>
              <a:gd name="connsiteX2148" fmla="*/ 3774198 w 6858000"/>
              <a:gd name="connsiteY2148" fmla="*/ 3524737 h 7600950"/>
              <a:gd name="connsiteX2149" fmla="*/ 3511937 w 6858000"/>
              <a:gd name="connsiteY2149" fmla="*/ 3373335 h 7600950"/>
              <a:gd name="connsiteX2150" fmla="*/ 3511937 w 6858000"/>
              <a:gd name="connsiteY2150" fmla="*/ 4957247 h 7600950"/>
              <a:gd name="connsiteX2151" fmla="*/ 3654652 w 6858000"/>
              <a:gd name="connsiteY2151" fmla="*/ 5039649 h 7600950"/>
              <a:gd name="connsiteX2152" fmla="*/ 3774197 w 6858000"/>
              <a:gd name="connsiteY2152" fmla="*/ 4970627 h 7600950"/>
              <a:gd name="connsiteX2153" fmla="*/ 3774197 w 6858000"/>
              <a:gd name="connsiteY2153" fmla="*/ 4805823 h 7600950"/>
              <a:gd name="connsiteX2154" fmla="*/ 3511937 w 6858000"/>
              <a:gd name="connsiteY2154" fmla="*/ 4654415 h 7600950"/>
              <a:gd name="connsiteX2155" fmla="*/ 3511937 w 6858000"/>
              <a:gd name="connsiteY2155" fmla="*/ 5476162 h 7600950"/>
              <a:gd name="connsiteX2156" fmla="*/ 3654652 w 6858000"/>
              <a:gd name="connsiteY2156" fmla="*/ 5558563 h 7600950"/>
              <a:gd name="connsiteX2157" fmla="*/ 3774197 w 6858000"/>
              <a:gd name="connsiteY2157" fmla="*/ 5489540 h 7600950"/>
              <a:gd name="connsiteX2158" fmla="*/ 3774197 w 6858000"/>
              <a:gd name="connsiteY2158" fmla="*/ 5324737 h 7600950"/>
              <a:gd name="connsiteX2159" fmla="*/ 3511937 w 6858000"/>
              <a:gd name="connsiteY2159" fmla="*/ 5173330 h 7600950"/>
              <a:gd name="connsiteX2160" fmla="*/ 3511937 w 6858000"/>
              <a:gd name="connsiteY2160" fmla="*/ 6757250 h 7600950"/>
              <a:gd name="connsiteX2161" fmla="*/ 3654652 w 6858000"/>
              <a:gd name="connsiteY2161" fmla="*/ 6839651 h 7600950"/>
              <a:gd name="connsiteX2162" fmla="*/ 3774197 w 6858000"/>
              <a:gd name="connsiteY2162" fmla="*/ 6770629 h 7600950"/>
              <a:gd name="connsiteX2163" fmla="*/ 3774197 w 6858000"/>
              <a:gd name="connsiteY2163" fmla="*/ 6605826 h 7600950"/>
              <a:gd name="connsiteX2164" fmla="*/ 3511937 w 6858000"/>
              <a:gd name="connsiteY2164" fmla="*/ 6454417 h 7600950"/>
              <a:gd name="connsiteX2165" fmla="*/ 3511937 w 6858000"/>
              <a:gd name="connsiteY2165" fmla="*/ 7276164 h 7600950"/>
              <a:gd name="connsiteX2166" fmla="*/ 3654652 w 6858000"/>
              <a:gd name="connsiteY2166" fmla="*/ 7358565 h 7600950"/>
              <a:gd name="connsiteX2167" fmla="*/ 3774197 w 6858000"/>
              <a:gd name="connsiteY2167" fmla="*/ 7289543 h 7600950"/>
              <a:gd name="connsiteX2168" fmla="*/ 3774197 w 6858000"/>
              <a:gd name="connsiteY2168" fmla="*/ 7124739 h 7600950"/>
              <a:gd name="connsiteX2169" fmla="*/ 3511937 w 6858000"/>
              <a:gd name="connsiteY2169" fmla="*/ 6973331 h 7600950"/>
              <a:gd name="connsiteX2170" fmla="*/ 3511936 w 6858000"/>
              <a:gd name="connsiteY2170" fmla="*/ 595081 h 7600950"/>
              <a:gd name="connsiteX2171" fmla="*/ 3774197 w 6858000"/>
              <a:gd name="connsiteY2171" fmla="*/ 746505 h 7600950"/>
              <a:gd name="connsiteX2172" fmla="*/ 3774198 w 6858000"/>
              <a:gd name="connsiteY2172" fmla="*/ 443657 h 7600950"/>
              <a:gd name="connsiteX2173" fmla="*/ 3511937 w 6858000"/>
              <a:gd name="connsiteY2173" fmla="*/ 292248 h 7600950"/>
              <a:gd name="connsiteX2174" fmla="*/ 3511936 w 6858000"/>
              <a:gd name="connsiteY2174" fmla="*/ 2395081 h 7600950"/>
              <a:gd name="connsiteX2175" fmla="*/ 3774197 w 6858000"/>
              <a:gd name="connsiteY2175" fmla="*/ 2546505 h 7600950"/>
              <a:gd name="connsiteX2176" fmla="*/ 3774198 w 6858000"/>
              <a:gd name="connsiteY2176" fmla="*/ 2243657 h 7600950"/>
              <a:gd name="connsiteX2177" fmla="*/ 3511937 w 6858000"/>
              <a:gd name="connsiteY2177" fmla="*/ 2092249 h 7600950"/>
              <a:gd name="connsiteX2178" fmla="*/ 3511936 w 6858000"/>
              <a:gd name="connsiteY2178" fmla="*/ 4195075 h 7600950"/>
              <a:gd name="connsiteX2179" fmla="*/ 3774197 w 6858000"/>
              <a:gd name="connsiteY2179" fmla="*/ 4346499 h 7600950"/>
              <a:gd name="connsiteX2180" fmla="*/ 3774197 w 6858000"/>
              <a:gd name="connsiteY2180" fmla="*/ 4043651 h 7600950"/>
              <a:gd name="connsiteX2181" fmla="*/ 3511937 w 6858000"/>
              <a:gd name="connsiteY2181" fmla="*/ 3892243 h 7600950"/>
              <a:gd name="connsiteX2182" fmla="*/ 3511936 w 6858000"/>
              <a:gd name="connsiteY2182" fmla="*/ 5995075 h 7600950"/>
              <a:gd name="connsiteX2183" fmla="*/ 3774197 w 6858000"/>
              <a:gd name="connsiteY2183" fmla="*/ 6146500 h 7600950"/>
              <a:gd name="connsiteX2184" fmla="*/ 3774197 w 6858000"/>
              <a:gd name="connsiteY2184" fmla="*/ 5843651 h 7600950"/>
              <a:gd name="connsiteX2185" fmla="*/ 3511937 w 6858000"/>
              <a:gd name="connsiteY2185" fmla="*/ 5692243 h 7600950"/>
              <a:gd name="connsiteX2186" fmla="*/ 3482333 w 6858000"/>
              <a:gd name="connsiteY2186" fmla="*/ 603623 h 7600950"/>
              <a:gd name="connsiteX2187" fmla="*/ 3482333 w 6858000"/>
              <a:gd name="connsiteY2187" fmla="*/ 266609 h 7600950"/>
              <a:gd name="connsiteX2188" fmla="*/ 3483637 w 6858000"/>
              <a:gd name="connsiteY2188" fmla="*/ 264350 h 7600950"/>
              <a:gd name="connsiteX2189" fmla="*/ 3484313 w 6858000"/>
              <a:gd name="connsiteY2189" fmla="*/ 259208 h 7600950"/>
              <a:gd name="connsiteX2190" fmla="*/ 3488430 w 6858000"/>
              <a:gd name="connsiteY2190" fmla="*/ 256048 h 7600950"/>
              <a:gd name="connsiteX2191" fmla="*/ 3489734 w 6858000"/>
              <a:gd name="connsiteY2191" fmla="*/ 253788 h 7600950"/>
              <a:gd name="connsiteX2192" fmla="*/ 3625052 w 6858000"/>
              <a:gd name="connsiteY2192" fmla="*/ 175658 h 7600950"/>
              <a:gd name="connsiteX2193" fmla="*/ 3489734 w 6858000"/>
              <a:gd name="connsiteY2193" fmla="*/ 97531 h 7600950"/>
              <a:gd name="connsiteX2194" fmla="*/ 3482333 w 6858000"/>
              <a:gd name="connsiteY2194" fmla="*/ 84709 h 7600950"/>
              <a:gd name="connsiteX2195" fmla="*/ 3482333 w 6858000"/>
              <a:gd name="connsiteY2195" fmla="*/ 0 h 7600950"/>
              <a:gd name="connsiteX2196" fmla="*/ 3511937 w 6858000"/>
              <a:gd name="connsiteY2196" fmla="*/ 0 h 7600950"/>
              <a:gd name="connsiteX2197" fmla="*/ 3511937 w 6858000"/>
              <a:gd name="connsiteY2197" fmla="*/ 76167 h 7600950"/>
              <a:gd name="connsiteX2198" fmla="*/ 3654652 w 6858000"/>
              <a:gd name="connsiteY2198" fmla="*/ 158568 h 7600950"/>
              <a:gd name="connsiteX2199" fmla="*/ 3774198 w 6858000"/>
              <a:gd name="connsiteY2199" fmla="*/ 89546 h 7600950"/>
              <a:gd name="connsiteX2200" fmla="*/ 3774198 w 6858000"/>
              <a:gd name="connsiteY2200" fmla="*/ 0 h 7600950"/>
              <a:gd name="connsiteX2201" fmla="*/ 3803802 w 6858000"/>
              <a:gd name="connsiteY2201" fmla="*/ 0 h 7600950"/>
              <a:gd name="connsiteX2202" fmla="*/ 3803802 w 6858000"/>
              <a:gd name="connsiteY2202" fmla="*/ 89545 h 7600950"/>
              <a:gd name="connsiteX2203" fmla="*/ 3923347 w 6858000"/>
              <a:gd name="connsiteY2203" fmla="*/ 158568 h 7600950"/>
              <a:gd name="connsiteX2204" fmla="*/ 4066063 w 6858000"/>
              <a:gd name="connsiteY2204" fmla="*/ 76167 h 7600950"/>
              <a:gd name="connsiteX2205" fmla="*/ 4066063 w 6858000"/>
              <a:gd name="connsiteY2205" fmla="*/ 0 h 7600950"/>
              <a:gd name="connsiteX2206" fmla="*/ 4095667 w 6858000"/>
              <a:gd name="connsiteY2206" fmla="*/ 0 h 7600950"/>
              <a:gd name="connsiteX2207" fmla="*/ 4095667 w 6858000"/>
              <a:gd name="connsiteY2207" fmla="*/ 84709 h 7600950"/>
              <a:gd name="connsiteX2208" fmla="*/ 4088266 w 6858000"/>
              <a:gd name="connsiteY2208" fmla="*/ 97531 h 7600950"/>
              <a:gd name="connsiteX2209" fmla="*/ 3952948 w 6858000"/>
              <a:gd name="connsiteY2209" fmla="*/ 175658 h 7600950"/>
              <a:gd name="connsiteX2210" fmla="*/ 4088266 w 6858000"/>
              <a:gd name="connsiteY2210" fmla="*/ 253788 h 7600950"/>
              <a:gd name="connsiteX2211" fmla="*/ 4089571 w 6858000"/>
              <a:gd name="connsiteY2211" fmla="*/ 256048 h 7600950"/>
              <a:gd name="connsiteX2212" fmla="*/ 4093686 w 6858000"/>
              <a:gd name="connsiteY2212" fmla="*/ 259209 h 7600950"/>
              <a:gd name="connsiteX2213" fmla="*/ 4094362 w 6858000"/>
              <a:gd name="connsiteY2213" fmla="*/ 264348 h 7600950"/>
              <a:gd name="connsiteX2214" fmla="*/ 4095667 w 6858000"/>
              <a:gd name="connsiteY2214" fmla="*/ 266609 h 7600950"/>
              <a:gd name="connsiteX2215" fmla="*/ 4095667 w 6858000"/>
              <a:gd name="connsiteY2215" fmla="*/ 603623 h 7600950"/>
              <a:gd name="connsiteX2216" fmla="*/ 4088266 w 6858000"/>
              <a:gd name="connsiteY2216" fmla="*/ 616444 h 7600950"/>
              <a:gd name="connsiteX2217" fmla="*/ 3796400 w 6858000"/>
              <a:gd name="connsiteY2217" fmla="*/ 784958 h 7600950"/>
              <a:gd name="connsiteX2218" fmla="*/ 3789000 w 6858000"/>
              <a:gd name="connsiteY2218" fmla="*/ 786939 h 7600950"/>
              <a:gd name="connsiteX2219" fmla="*/ 3781599 w 6858000"/>
              <a:gd name="connsiteY2219" fmla="*/ 784958 h 7600950"/>
              <a:gd name="connsiteX2220" fmla="*/ 3489734 w 6858000"/>
              <a:gd name="connsiteY2220" fmla="*/ 616444 h 7600950"/>
              <a:gd name="connsiteX2221" fmla="*/ 3482333 w 6858000"/>
              <a:gd name="connsiteY2221" fmla="*/ 603623 h 7600950"/>
              <a:gd name="connsiteX2222" fmla="*/ 3482333 w 6858000"/>
              <a:gd name="connsiteY2222" fmla="*/ 2403623 h 7600950"/>
              <a:gd name="connsiteX2223" fmla="*/ 3482333 w 6858000"/>
              <a:gd name="connsiteY2223" fmla="*/ 2066610 h 7600950"/>
              <a:gd name="connsiteX2224" fmla="*/ 3483637 w 6858000"/>
              <a:gd name="connsiteY2224" fmla="*/ 2064351 h 7600950"/>
              <a:gd name="connsiteX2225" fmla="*/ 3484313 w 6858000"/>
              <a:gd name="connsiteY2225" fmla="*/ 2059208 h 7600950"/>
              <a:gd name="connsiteX2226" fmla="*/ 3488430 w 6858000"/>
              <a:gd name="connsiteY2226" fmla="*/ 2056048 h 7600950"/>
              <a:gd name="connsiteX2227" fmla="*/ 3489734 w 6858000"/>
              <a:gd name="connsiteY2227" fmla="*/ 2053788 h 7600950"/>
              <a:gd name="connsiteX2228" fmla="*/ 3625052 w 6858000"/>
              <a:gd name="connsiteY2228" fmla="*/ 1975659 h 7600950"/>
              <a:gd name="connsiteX2229" fmla="*/ 3489734 w 6858000"/>
              <a:gd name="connsiteY2229" fmla="*/ 1897531 h 7600950"/>
              <a:gd name="connsiteX2230" fmla="*/ 3482333 w 6858000"/>
              <a:gd name="connsiteY2230" fmla="*/ 1884710 h 7600950"/>
              <a:gd name="connsiteX2231" fmla="*/ 3482333 w 6858000"/>
              <a:gd name="connsiteY2231" fmla="*/ 1547696 h 7600950"/>
              <a:gd name="connsiteX2232" fmla="*/ 3483637 w 6858000"/>
              <a:gd name="connsiteY2232" fmla="*/ 1545437 h 7600950"/>
              <a:gd name="connsiteX2233" fmla="*/ 3484313 w 6858000"/>
              <a:gd name="connsiteY2233" fmla="*/ 1540295 h 7600950"/>
              <a:gd name="connsiteX2234" fmla="*/ 3488430 w 6858000"/>
              <a:gd name="connsiteY2234" fmla="*/ 1537134 h 7600950"/>
              <a:gd name="connsiteX2235" fmla="*/ 3489734 w 6858000"/>
              <a:gd name="connsiteY2235" fmla="*/ 1534875 h 7600950"/>
              <a:gd name="connsiteX2236" fmla="*/ 3625052 w 6858000"/>
              <a:gd name="connsiteY2236" fmla="*/ 1456746 h 7600950"/>
              <a:gd name="connsiteX2237" fmla="*/ 3489734 w 6858000"/>
              <a:gd name="connsiteY2237" fmla="*/ 1378617 h 7600950"/>
              <a:gd name="connsiteX2238" fmla="*/ 3482333 w 6858000"/>
              <a:gd name="connsiteY2238" fmla="*/ 1365796 h 7600950"/>
              <a:gd name="connsiteX2239" fmla="*/ 3482333 w 6858000"/>
              <a:gd name="connsiteY2239" fmla="*/ 1028782 h 7600950"/>
              <a:gd name="connsiteX2240" fmla="*/ 3483637 w 6858000"/>
              <a:gd name="connsiteY2240" fmla="*/ 1026524 h 7600950"/>
              <a:gd name="connsiteX2241" fmla="*/ 3484313 w 6858000"/>
              <a:gd name="connsiteY2241" fmla="*/ 1021381 h 7600950"/>
              <a:gd name="connsiteX2242" fmla="*/ 3488430 w 6858000"/>
              <a:gd name="connsiteY2242" fmla="*/ 1018221 h 7600950"/>
              <a:gd name="connsiteX2243" fmla="*/ 3489734 w 6858000"/>
              <a:gd name="connsiteY2243" fmla="*/ 1015961 h 7600950"/>
              <a:gd name="connsiteX2244" fmla="*/ 3781599 w 6858000"/>
              <a:gd name="connsiteY2244" fmla="*/ 847446 h 7600950"/>
              <a:gd name="connsiteX2245" fmla="*/ 3796400 w 6858000"/>
              <a:gd name="connsiteY2245" fmla="*/ 847446 h 7600950"/>
              <a:gd name="connsiteX2246" fmla="*/ 4088266 w 6858000"/>
              <a:gd name="connsiteY2246" fmla="*/ 1015961 h 7600950"/>
              <a:gd name="connsiteX2247" fmla="*/ 4089571 w 6858000"/>
              <a:gd name="connsiteY2247" fmla="*/ 1018221 h 7600950"/>
              <a:gd name="connsiteX2248" fmla="*/ 4093686 w 6858000"/>
              <a:gd name="connsiteY2248" fmla="*/ 1021382 h 7600950"/>
              <a:gd name="connsiteX2249" fmla="*/ 4094362 w 6858000"/>
              <a:gd name="connsiteY2249" fmla="*/ 1026521 h 7600950"/>
              <a:gd name="connsiteX2250" fmla="*/ 4095667 w 6858000"/>
              <a:gd name="connsiteY2250" fmla="*/ 1028782 h 7600950"/>
              <a:gd name="connsiteX2251" fmla="*/ 4095667 w 6858000"/>
              <a:gd name="connsiteY2251" fmla="*/ 1365796 h 7600950"/>
              <a:gd name="connsiteX2252" fmla="*/ 4088266 w 6858000"/>
              <a:gd name="connsiteY2252" fmla="*/ 1378617 h 7600950"/>
              <a:gd name="connsiteX2253" fmla="*/ 3952948 w 6858000"/>
              <a:gd name="connsiteY2253" fmla="*/ 1456746 h 7600950"/>
              <a:gd name="connsiteX2254" fmla="*/ 4088266 w 6858000"/>
              <a:gd name="connsiteY2254" fmla="*/ 1534875 h 7600950"/>
              <a:gd name="connsiteX2255" fmla="*/ 4089571 w 6858000"/>
              <a:gd name="connsiteY2255" fmla="*/ 1537134 h 7600950"/>
              <a:gd name="connsiteX2256" fmla="*/ 4093686 w 6858000"/>
              <a:gd name="connsiteY2256" fmla="*/ 1540296 h 7600950"/>
              <a:gd name="connsiteX2257" fmla="*/ 4094362 w 6858000"/>
              <a:gd name="connsiteY2257" fmla="*/ 1545435 h 7600950"/>
              <a:gd name="connsiteX2258" fmla="*/ 4095667 w 6858000"/>
              <a:gd name="connsiteY2258" fmla="*/ 1547696 h 7600950"/>
              <a:gd name="connsiteX2259" fmla="*/ 4095667 w 6858000"/>
              <a:gd name="connsiteY2259" fmla="*/ 1884710 h 7600950"/>
              <a:gd name="connsiteX2260" fmla="*/ 4088266 w 6858000"/>
              <a:gd name="connsiteY2260" fmla="*/ 1897531 h 7600950"/>
              <a:gd name="connsiteX2261" fmla="*/ 3952948 w 6858000"/>
              <a:gd name="connsiteY2261" fmla="*/ 1975659 h 7600950"/>
              <a:gd name="connsiteX2262" fmla="*/ 4088266 w 6858000"/>
              <a:gd name="connsiteY2262" fmla="*/ 2053788 h 7600950"/>
              <a:gd name="connsiteX2263" fmla="*/ 4089571 w 6858000"/>
              <a:gd name="connsiteY2263" fmla="*/ 2056048 h 7600950"/>
              <a:gd name="connsiteX2264" fmla="*/ 4093686 w 6858000"/>
              <a:gd name="connsiteY2264" fmla="*/ 2059209 h 7600950"/>
              <a:gd name="connsiteX2265" fmla="*/ 4094362 w 6858000"/>
              <a:gd name="connsiteY2265" fmla="*/ 2064348 h 7600950"/>
              <a:gd name="connsiteX2266" fmla="*/ 4095667 w 6858000"/>
              <a:gd name="connsiteY2266" fmla="*/ 2066610 h 7600950"/>
              <a:gd name="connsiteX2267" fmla="*/ 4095667 w 6858000"/>
              <a:gd name="connsiteY2267" fmla="*/ 2403623 h 7600950"/>
              <a:gd name="connsiteX2268" fmla="*/ 4088266 w 6858000"/>
              <a:gd name="connsiteY2268" fmla="*/ 2416444 h 7600950"/>
              <a:gd name="connsiteX2269" fmla="*/ 3796400 w 6858000"/>
              <a:gd name="connsiteY2269" fmla="*/ 2584959 h 7600950"/>
              <a:gd name="connsiteX2270" fmla="*/ 3789000 w 6858000"/>
              <a:gd name="connsiteY2270" fmla="*/ 2586939 h 7600950"/>
              <a:gd name="connsiteX2271" fmla="*/ 3781599 w 6858000"/>
              <a:gd name="connsiteY2271" fmla="*/ 2584959 h 7600950"/>
              <a:gd name="connsiteX2272" fmla="*/ 3489734 w 6858000"/>
              <a:gd name="connsiteY2272" fmla="*/ 2416444 h 7600950"/>
              <a:gd name="connsiteX2273" fmla="*/ 3482333 w 6858000"/>
              <a:gd name="connsiteY2273" fmla="*/ 2403623 h 7600950"/>
              <a:gd name="connsiteX2274" fmla="*/ 3482333 w 6858000"/>
              <a:gd name="connsiteY2274" fmla="*/ 4203618 h 7600950"/>
              <a:gd name="connsiteX2275" fmla="*/ 3482333 w 6858000"/>
              <a:gd name="connsiteY2275" fmla="*/ 3866604 h 7600950"/>
              <a:gd name="connsiteX2276" fmla="*/ 3483637 w 6858000"/>
              <a:gd name="connsiteY2276" fmla="*/ 3864345 h 7600950"/>
              <a:gd name="connsiteX2277" fmla="*/ 3484313 w 6858000"/>
              <a:gd name="connsiteY2277" fmla="*/ 3859203 h 7600950"/>
              <a:gd name="connsiteX2278" fmla="*/ 3488429 w 6858000"/>
              <a:gd name="connsiteY2278" fmla="*/ 3856041 h 7600950"/>
              <a:gd name="connsiteX2279" fmla="*/ 3489734 w 6858000"/>
              <a:gd name="connsiteY2279" fmla="*/ 3853782 h 7600950"/>
              <a:gd name="connsiteX2280" fmla="*/ 3625052 w 6858000"/>
              <a:gd name="connsiteY2280" fmla="*/ 3775652 h 7600950"/>
              <a:gd name="connsiteX2281" fmla="*/ 3489734 w 6858000"/>
              <a:gd name="connsiteY2281" fmla="*/ 3697525 h 7600950"/>
              <a:gd name="connsiteX2282" fmla="*/ 3482333 w 6858000"/>
              <a:gd name="connsiteY2282" fmla="*/ 3684704 h 7600950"/>
              <a:gd name="connsiteX2283" fmla="*/ 3482333 w 6858000"/>
              <a:gd name="connsiteY2283" fmla="*/ 3347696 h 7600950"/>
              <a:gd name="connsiteX2284" fmla="*/ 3483637 w 6858000"/>
              <a:gd name="connsiteY2284" fmla="*/ 3345437 h 7600950"/>
              <a:gd name="connsiteX2285" fmla="*/ 3484313 w 6858000"/>
              <a:gd name="connsiteY2285" fmla="*/ 3340295 h 7600950"/>
              <a:gd name="connsiteX2286" fmla="*/ 3488430 w 6858000"/>
              <a:gd name="connsiteY2286" fmla="*/ 3337134 h 7600950"/>
              <a:gd name="connsiteX2287" fmla="*/ 3489734 w 6858000"/>
              <a:gd name="connsiteY2287" fmla="*/ 3334875 h 7600950"/>
              <a:gd name="connsiteX2288" fmla="*/ 3625052 w 6858000"/>
              <a:gd name="connsiteY2288" fmla="*/ 3256746 h 7600950"/>
              <a:gd name="connsiteX2289" fmla="*/ 3489734 w 6858000"/>
              <a:gd name="connsiteY2289" fmla="*/ 3178617 h 7600950"/>
              <a:gd name="connsiteX2290" fmla="*/ 3482333 w 6858000"/>
              <a:gd name="connsiteY2290" fmla="*/ 3165796 h 7600950"/>
              <a:gd name="connsiteX2291" fmla="*/ 3482333 w 6858000"/>
              <a:gd name="connsiteY2291" fmla="*/ 2828782 h 7600950"/>
              <a:gd name="connsiteX2292" fmla="*/ 3483637 w 6858000"/>
              <a:gd name="connsiteY2292" fmla="*/ 2826524 h 7600950"/>
              <a:gd name="connsiteX2293" fmla="*/ 3484313 w 6858000"/>
              <a:gd name="connsiteY2293" fmla="*/ 2821381 h 7600950"/>
              <a:gd name="connsiteX2294" fmla="*/ 3488430 w 6858000"/>
              <a:gd name="connsiteY2294" fmla="*/ 2818221 h 7600950"/>
              <a:gd name="connsiteX2295" fmla="*/ 3489734 w 6858000"/>
              <a:gd name="connsiteY2295" fmla="*/ 2815961 h 7600950"/>
              <a:gd name="connsiteX2296" fmla="*/ 3781599 w 6858000"/>
              <a:gd name="connsiteY2296" fmla="*/ 2647446 h 7600950"/>
              <a:gd name="connsiteX2297" fmla="*/ 3796400 w 6858000"/>
              <a:gd name="connsiteY2297" fmla="*/ 2647446 h 7600950"/>
              <a:gd name="connsiteX2298" fmla="*/ 4088266 w 6858000"/>
              <a:gd name="connsiteY2298" fmla="*/ 2815961 h 7600950"/>
              <a:gd name="connsiteX2299" fmla="*/ 4089571 w 6858000"/>
              <a:gd name="connsiteY2299" fmla="*/ 2818221 h 7600950"/>
              <a:gd name="connsiteX2300" fmla="*/ 4093686 w 6858000"/>
              <a:gd name="connsiteY2300" fmla="*/ 2821382 h 7600950"/>
              <a:gd name="connsiteX2301" fmla="*/ 4094362 w 6858000"/>
              <a:gd name="connsiteY2301" fmla="*/ 2826521 h 7600950"/>
              <a:gd name="connsiteX2302" fmla="*/ 4095667 w 6858000"/>
              <a:gd name="connsiteY2302" fmla="*/ 2828782 h 7600950"/>
              <a:gd name="connsiteX2303" fmla="*/ 4095667 w 6858000"/>
              <a:gd name="connsiteY2303" fmla="*/ 3165796 h 7600950"/>
              <a:gd name="connsiteX2304" fmla="*/ 4088266 w 6858000"/>
              <a:gd name="connsiteY2304" fmla="*/ 3178617 h 7600950"/>
              <a:gd name="connsiteX2305" fmla="*/ 3952948 w 6858000"/>
              <a:gd name="connsiteY2305" fmla="*/ 3256746 h 7600950"/>
              <a:gd name="connsiteX2306" fmla="*/ 4088266 w 6858000"/>
              <a:gd name="connsiteY2306" fmla="*/ 3334875 h 7600950"/>
              <a:gd name="connsiteX2307" fmla="*/ 4089571 w 6858000"/>
              <a:gd name="connsiteY2307" fmla="*/ 3337134 h 7600950"/>
              <a:gd name="connsiteX2308" fmla="*/ 4093686 w 6858000"/>
              <a:gd name="connsiteY2308" fmla="*/ 3340296 h 7600950"/>
              <a:gd name="connsiteX2309" fmla="*/ 4094362 w 6858000"/>
              <a:gd name="connsiteY2309" fmla="*/ 3345435 h 7600950"/>
              <a:gd name="connsiteX2310" fmla="*/ 4095667 w 6858000"/>
              <a:gd name="connsiteY2310" fmla="*/ 3347696 h 7600950"/>
              <a:gd name="connsiteX2311" fmla="*/ 4095667 w 6858000"/>
              <a:gd name="connsiteY2311" fmla="*/ 3684704 h 7600950"/>
              <a:gd name="connsiteX2312" fmla="*/ 4088266 w 6858000"/>
              <a:gd name="connsiteY2312" fmla="*/ 3697525 h 7600950"/>
              <a:gd name="connsiteX2313" fmla="*/ 3952948 w 6858000"/>
              <a:gd name="connsiteY2313" fmla="*/ 3775652 h 7600950"/>
              <a:gd name="connsiteX2314" fmla="*/ 4088266 w 6858000"/>
              <a:gd name="connsiteY2314" fmla="*/ 3853782 h 7600950"/>
              <a:gd name="connsiteX2315" fmla="*/ 4089570 w 6858000"/>
              <a:gd name="connsiteY2315" fmla="*/ 3856041 h 7600950"/>
              <a:gd name="connsiteX2316" fmla="*/ 4093686 w 6858000"/>
              <a:gd name="connsiteY2316" fmla="*/ 3859203 h 7600950"/>
              <a:gd name="connsiteX2317" fmla="*/ 4094362 w 6858000"/>
              <a:gd name="connsiteY2317" fmla="*/ 3864343 h 7600950"/>
              <a:gd name="connsiteX2318" fmla="*/ 4095667 w 6858000"/>
              <a:gd name="connsiteY2318" fmla="*/ 3866604 h 7600950"/>
              <a:gd name="connsiteX2319" fmla="*/ 4095667 w 6858000"/>
              <a:gd name="connsiteY2319" fmla="*/ 4203618 h 7600950"/>
              <a:gd name="connsiteX2320" fmla="*/ 4088266 w 6858000"/>
              <a:gd name="connsiteY2320" fmla="*/ 4216438 h 7600950"/>
              <a:gd name="connsiteX2321" fmla="*/ 3796400 w 6858000"/>
              <a:gd name="connsiteY2321" fmla="*/ 4384951 h 7600950"/>
              <a:gd name="connsiteX2322" fmla="*/ 3789000 w 6858000"/>
              <a:gd name="connsiteY2322" fmla="*/ 4386934 h 7600950"/>
              <a:gd name="connsiteX2323" fmla="*/ 3781599 w 6858000"/>
              <a:gd name="connsiteY2323" fmla="*/ 4384951 h 7600950"/>
              <a:gd name="connsiteX2324" fmla="*/ 3489734 w 6858000"/>
              <a:gd name="connsiteY2324" fmla="*/ 4216438 h 7600950"/>
              <a:gd name="connsiteX2325" fmla="*/ 3482333 w 6858000"/>
              <a:gd name="connsiteY2325" fmla="*/ 4203618 h 7600950"/>
              <a:gd name="connsiteX2326" fmla="*/ 3482333 w 6858000"/>
              <a:gd name="connsiteY2326" fmla="*/ 6003618 h 7600950"/>
              <a:gd name="connsiteX2327" fmla="*/ 3482333 w 6858000"/>
              <a:gd name="connsiteY2327" fmla="*/ 5666604 h 7600950"/>
              <a:gd name="connsiteX2328" fmla="*/ 3483637 w 6858000"/>
              <a:gd name="connsiteY2328" fmla="*/ 5664345 h 7600950"/>
              <a:gd name="connsiteX2329" fmla="*/ 3484313 w 6858000"/>
              <a:gd name="connsiteY2329" fmla="*/ 5659203 h 7600950"/>
              <a:gd name="connsiteX2330" fmla="*/ 3488429 w 6858000"/>
              <a:gd name="connsiteY2330" fmla="*/ 5656042 h 7600950"/>
              <a:gd name="connsiteX2331" fmla="*/ 3489734 w 6858000"/>
              <a:gd name="connsiteY2331" fmla="*/ 5653783 h 7600950"/>
              <a:gd name="connsiteX2332" fmla="*/ 3625052 w 6858000"/>
              <a:gd name="connsiteY2332" fmla="*/ 5575653 h 7600950"/>
              <a:gd name="connsiteX2333" fmla="*/ 3489734 w 6858000"/>
              <a:gd name="connsiteY2333" fmla="*/ 5497524 h 7600950"/>
              <a:gd name="connsiteX2334" fmla="*/ 3482333 w 6858000"/>
              <a:gd name="connsiteY2334" fmla="*/ 5484703 h 7600950"/>
              <a:gd name="connsiteX2335" fmla="*/ 3482333 w 6858000"/>
              <a:gd name="connsiteY2335" fmla="*/ 5147690 h 7600950"/>
              <a:gd name="connsiteX2336" fmla="*/ 3483637 w 6858000"/>
              <a:gd name="connsiteY2336" fmla="*/ 5145432 h 7600950"/>
              <a:gd name="connsiteX2337" fmla="*/ 3484313 w 6858000"/>
              <a:gd name="connsiteY2337" fmla="*/ 5140289 h 7600950"/>
              <a:gd name="connsiteX2338" fmla="*/ 3488429 w 6858000"/>
              <a:gd name="connsiteY2338" fmla="*/ 5137128 h 7600950"/>
              <a:gd name="connsiteX2339" fmla="*/ 3489734 w 6858000"/>
              <a:gd name="connsiteY2339" fmla="*/ 5134868 h 7600950"/>
              <a:gd name="connsiteX2340" fmla="*/ 3625052 w 6858000"/>
              <a:gd name="connsiteY2340" fmla="*/ 5056740 h 7600950"/>
              <a:gd name="connsiteX2341" fmla="*/ 3489734 w 6858000"/>
              <a:gd name="connsiteY2341" fmla="*/ 4978611 h 7600950"/>
              <a:gd name="connsiteX2342" fmla="*/ 3482333 w 6858000"/>
              <a:gd name="connsiteY2342" fmla="*/ 4965790 h 7600950"/>
              <a:gd name="connsiteX2343" fmla="*/ 3482333 w 6858000"/>
              <a:gd name="connsiteY2343" fmla="*/ 4628776 h 7600950"/>
              <a:gd name="connsiteX2344" fmla="*/ 3483637 w 6858000"/>
              <a:gd name="connsiteY2344" fmla="*/ 4626517 h 7600950"/>
              <a:gd name="connsiteX2345" fmla="*/ 3484313 w 6858000"/>
              <a:gd name="connsiteY2345" fmla="*/ 4621374 h 7600950"/>
              <a:gd name="connsiteX2346" fmla="*/ 3488429 w 6858000"/>
              <a:gd name="connsiteY2346" fmla="*/ 4618214 h 7600950"/>
              <a:gd name="connsiteX2347" fmla="*/ 3489734 w 6858000"/>
              <a:gd name="connsiteY2347" fmla="*/ 4615955 h 7600950"/>
              <a:gd name="connsiteX2348" fmla="*/ 3781599 w 6858000"/>
              <a:gd name="connsiteY2348" fmla="*/ 4447440 h 7600950"/>
              <a:gd name="connsiteX2349" fmla="*/ 3796400 w 6858000"/>
              <a:gd name="connsiteY2349" fmla="*/ 4447440 h 7600950"/>
              <a:gd name="connsiteX2350" fmla="*/ 4088266 w 6858000"/>
              <a:gd name="connsiteY2350" fmla="*/ 4615955 h 7600950"/>
              <a:gd name="connsiteX2351" fmla="*/ 4089570 w 6858000"/>
              <a:gd name="connsiteY2351" fmla="*/ 4618214 h 7600950"/>
              <a:gd name="connsiteX2352" fmla="*/ 4093686 w 6858000"/>
              <a:gd name="connsiteY2352" fmla="*/ 4621376 h 7600950"/>
              <a:gd name="connsiteX2353" fmla="*/ 4094362 w 6858000"/>
              <a:gd name="connsiteY2353" fmla="*/ 4626515 h 7600950"/>
              <a:gd name="connsiteX2354" fmla="*/ 4095667 w 6858000"/>
              <a:gd name="connsiteY2354" fmla="*/ 4628776 h 7600950"/>
              <a:gd name="connsiteX2355" fmla="*/ 4095667 w 6858000"/>
              <a:gd name="connsiteY2355" fmla="*/ 4965790 h 7600950"/>
              <a:gd name="connsiteX2356" fmla="*/ 4088266 w 6858000"/>
              <a:gd name="connsiteY2356" fmla="*/ 4978611 h 7600950"/>
              <a:gd name="connsiteX2357" fmla="*/ 3952948 w 6858000"/>
              <a:gd name="connsiteY2357" fmla="*/ 5056740 h 7600950"/>
              <a:gd name="connsiteX2358" fmla="*/ 4088266 w 6858000"/>
              <a:gd name="connsiteY2358" fmla="*/ 5134868 h 7600950"/>
              <a:gd name="connsiteX2359" fmla="*/ 4089570 w 6858000"/>
              <a:gd name="connsiteY2359" fmla="*/ 5137128 h 7600950"/>
              <a:gd name="connsiteX2360" fmla="*/ 4093686 w 6858000"/>
              <a:gd name="connsiteY2360" fmla="*/ 5140290 h 7600950"/>
              <a:gd name="connsiteX2361" fmla="*/ 4094362 w 6858000"/>
              <a:gd name="connsiteY2361" fmla="*/ 5145429 h 7600950"/>
              <a:gd name="connsiteX2362" fmla="*/ 4095667 w 6858000"/>
              <a:gd name="connsiteY2362" fmla="*/ 5147690 h 7600950"/>
              <a:gd name="connsiteX2363" fmla="*/ 4095667 w 6858000"/>
              <a:gd name="connsiteY2363" fmla="*/ 5484703 h 7600950"/>
              <a:gd name="connsiteX2364" fmla="*/ 4088266 w 6858000"/>
              <a:gd name="connsiteY2364" fmla="*/ 5497524 h 7600950"/>
              <a:gd name="connsiteX2365" fmla="*/ 3952948 w 6858000"/>
              <a:gd name="connsiteY2365" fmla="*/ 5575653 h 7600950"/>
              <a:gd name="connsiteX2366" fmla="*/ 4088266 w 6858000"/>
              <a:gd name="connsiteY2366" fmla="*/ 5653783 h 7600950"/>
              <a:gd name="connsiteX2367" fmla="*/ 4089570 w 6858000"/>
              <a:gd name="connsiteY2367" fmla="*/ 5656042 h 7600950"/>
              <a:gd name="connsiteX2368" fmla="*/ 4093686 w 6858000"/>
              <a:gd name="connsiteY2368" fmla="*/ 5659203 h 7600950"/>
              <a:gd name="connsiteX2369" fmla="*/ 4094362 w 6858000"/>
              <a:gd name="connsiteY2369" fmla="*/ 5664343 h 7600950"/>
              <a:gd name="connsiteX2370" fmla="*/ 4095667 w 6858000"/>
              <a:gd name="connsiteY2370" fmla="*/ 5666604 h 7600950"/>
              <a:gd name="connsiteX2371" fmla="*/ 4095667 w 6858000"/>
              <a:gd name="connsiteY2371" fmla="*/ 6003618 h 7600950"/>
              <a:gd name="connsiteX2372" fmla="*/ 4088266 w 6858000"/>
              <a:gd name="connsiteY2372" fmla="*/ 6016439 h 7600950"/>
              <a:gd name="connsiteX2373" fmla="*/ 3796400 w 6858000"/>
              <a:gd name="connsiteY2373" fmla="*/ 6184953 h 7600950"/>
              <a:gd name="connsiteX2374" fmla="*/ 3789000 w 6858000"/>
              <a:gd name="connsiteY2374" fmla="*/ 6186933 h 7600950"/>
              <a:gd name="connsiteX2375" fmla="*/ 3781599 w 6858000"/>
              <a:gd name="connsiteY2375" fmla="*/ 6184953 h 7600950"/>
              <a:gd name="connsiteX2376" fmla="*/ 3489734 w 6858000"/>
              <a:gd name="connsiteY2376" fmla="*/ 6016439 h 7600950"/>
              <a:gd name="connsiteX2377" fmla="*/ 3482333 w 6858000"/>
              <a:gd name="connsiteY2377" fmla="*/ 6003618 h 7600950"/>
              <a:gd name="connsiteX2378" fmla="*/ 3482333 w 6858000"/>
              <a:gd name="connsiteY2378" fmla="*/ 7600950 h 7600950"/>
              <a:gd name="connsiteX2379" fmla="*/ 3482333 w 6858000"/>
              <a:gd name="connsiteY2379" fmla="*/ 7466606 h 7600950"/>
              <a:gd name="connsiteX2380" fmla="*/ 3483637 w 6858000"/>
              <a:gd name="connsiteY2380" fmla="*/ 7464347 h 7600950"/>
              <a:gd name="connsiteX2381" fmla="*/ 3484313 w 6858000"/>
              <a:gd name="connsiteY2381" fmla="*/ 7459204 h 7600950"/>
              <a:gd name="connsiteX2382" fmla="*/ 3488429 w 6858000"/>
              <a:gd name="connsiteY2382" fmla="*/ 7456044 h 7600950"/>
              <a:gd name="connsiteX2383" fmla="*/ 3489734 w 6858000"/>
              <a:gd name="connsiteY2383" fmla="*/ 7453784 h 7600950"/>
              <a:gd name="connsiteX2384" fmla="*/ 3625052 w 6858000"/>
              <a:gd name="connsiteY2384" fmla="*/ 7375655 h 7600950"/>
              <a:gd name="connsiteX2385" fmla="*/ 3489734 w 6858000"/>
              <a:gd name="connsiteY2385" fmla="*/ 7297527 h 7600950"/>
              <a:gd name="connsiteX2386" fmla="*/ 3482333 w 6858000"/>
              <a:gd name="connsiteY2386" fmla="*/ 7284706 h 7600950"/>
              <a:gd name="connsiteX2387" fmla="*/ 3482333 w 6858000"/>
              <a:gd name="connsiteY2387" fmla="*/ 6947692 h 7600950"/>
              <a:gd name="connsiteX2388" fmla="*/ 3483637 w 6858000"/>
              <a:gd name="connsiteY2388" fmla="*/ 6945433 h 7600950"/>
              <a:gd name="connsiteX2389" fmla="*/ 3484313 w 6858000"/>
              <a:gd name="connsiteY2389" fmla="*/ 6940291 h 7600950"/>
              <a:gd name="connsiteX2390" fmla="*/ 3488429 w 6858000"/>
              <a:gd name="connsiteY2390" fmla="*/ 6937130 h 7600950"/>
              <a:gd name="connsiteX2391" fmla="*/ 3489734 w 6858000"/>
              <a:gd name="connsiteY2391" fmla="*/ 6934871 h 7600950"/>
              <a:gd name="connsiteX2392" fmla="*/ 3625052 w 6858000"/>
              <a:gd name="connsiteY2392" fmla="*/ 6856742 h 7600950"/>
              <a:gd name="connsiteX2393" fmla="*/ 3489734 w 6858000"/>
              <a:gd name="connsiteY2393" fmla="*/ 6778614 h 7600950"/>
              <a:gd name="connsiteX2394" fmla="*/ 3482333 w 6858000"/>
              <a:gd name="connsiteY2394" fmla="*/ 6765793 h 7600950"/>
              <a:gd name="connsiteX2395" fmla="*/ 3482333 w 6858000"/>
              <a:gd name="connsiteY2395" fmla="*/ 6428778 h 7600950"/>
              <a:gd name="connsiteX2396" fmla="*/ 3483637 w 6858000"/>
              <a:gd name="connsiteY2396" fmla="*/ 6426519 h 7600950"/>
              <a:gd name="connsiteX2397" fmla="*/ 3484313 w 6858000"/>
              <a:gd name="connsiteY2397" fmla="*/ 6421377 h 7600950"/>
              <a:gd name="connsiteX2398" fmla="*/ 3488429 w 6858000"/>
              <a:gd name="connsiteY2398" fmla="*/ 6418217 h 7600950"/>
              <a:gd name="connsiteX2399" fmla="*/ 3489734 w 6858000"/>
              <a:gd name="connsiteY2399" fmla="*/ 6415957 h 7600950"/>
              <a:gd name="connsiteX2400" fmla="*/ 3781599 w 6858000"/>
              <a:gd name="connsiteY2400" fmla="*/ 6247442 h 7600950"/>
              <a:gd name="connsiteX2401" fmla="*/ 3796400 w 6858000"/>
              <a:gd name="connsiteY2401" fmla="*/ 6247442 h 7600950"/>
              <a:gd name="connsiteX2402" fmla="*/ 4088266 w 6858000"/>
              <a:gd name="connsiteY2402" fmla="*/ 6415957 h 7600950"/>
              <a:gd name="connsiteX2403" fmla="*/ 4089570 w 6858000"/>
              <a:gd name="connsiteY2403" fmla="*/ 6418217 h 7600950"/>
              <a:gd name="connsiteX2404" fmla="*/ 4093686 w 6858000"/>
              <a:gd name="connsiteY2404" fmla="*/ 6421377 h 7600950"/>
              <a:gd name="connsiteX2405" fmla="*/ 4094362 w 6858000"/>
              <a:gd name="connsiteY2405" fmla="*/ 6426516 h 7600950"/>
              <a:gd name="connsiteX2406" fmla="*/ 4095667 w 6858000"/>
              <a:gd name="connsiteY2406" fmla="*/ 6428778 h 7600950"/>
              <a:gd name="connsiteX2407" fmla="*/ 4095667 w 6858000"/>
              <a:gd name="connsiteY2407" fmla="*/ 6765793 h 7600950"/>
              <a:gd name="connsiteX2408" fmla="*/ 4088266 w 6858000"/>
              <a:gd name="connsiteY2408" fmla="*/ 6778614 h 7600950"/>
              <a:gd name="connsiteX2409" fmla="*/ 3952948 w 6858000"/>
              <a:gd name="connsiteY2409" fmla="*/ 6856742 h 7600950"/>
              <a:gd name="connsiteX2410" fmla="*/ 4088266 w 6858000"/>
              <a:gd name="connsiteY2410" fmla="*/ 6934871 h 7600950"/>
              <a:gd name="connsiteX2411" fmla="*/ 4089570 w 6858000"/>
              <a:gd name="connsiteY2411" fmla="*/ 6937130 h 7600950"/>
              <a:gd name="connsiteX2412" fmla="*/ 4093686 w 6858000"/>
              <a:gd name="connsiteY2412" fmla="*/ 6940292 h 7600950"/>
              <a:gd name="connsiteX2413" fmla="*/ 4094362 w 6858000"/>
              <a:gd name="connsiteY2413" fmla="*/ 6945431 h 7600950"/>
              <a:gd name="connsiteX2414" fmla="*/ 4095667 w 6858000"/>
              <a:gd name="connsiteY2414" fmla="*/ 6947692 h 7600950"/>
              <a:gd name="connsiteX2415" fmla="*/ 4095667 w 6858000"/>
              <a:gd name="connsiteY2415" fmla="*/ 7284706 h 7600950"/>
              <a:gd name="connsiteX2416" fmla="*/ 4088266 w 6858000"/>
              <a:gd name="connsiteY2416" fmla="*/ 7297527 h 7600950"/>
              <a:gd name="connsiteX2417" fmla="*/ 3952948 w 6858000"/>
              <a:gd name="connsiteY2417" fmla="*/ 7375655 h 7600950"/>
              <a:gd name="connsiteX2418" fmla="*/ 4088266 w 6858000"/>
              <a:gd name="connsiteY2418" fmla="*/ 7453784 h 7600950"/>
              <a:gd name="connsiteX2419" fmla="*/ 4089570 w 6858000"/>
              <a:gd name="connsiteY2419" fmla="*/ 7456044 h 7600950"/>
              <a:gd name="connsiteX2420" fmla="*/ 4093686 w 6858000"/>
              <a:gd name="connsiteY2420" fmla="*/ 7459205 h 7600950"/>
              <a:gd name="connsiteX2421" fmla="*/ 4094362 w 6858000"/>
              <a:gd name="connsiteY2421" fmla="*/ 7464344 h 7600950"/>
              <a:gd name="connsiteX2422" fmla="*/ 4095667 w 6858000"/>
              <a:gd name="connsiteY2422" fmla="*/ 7466606 h 7600950"/>
              <a:gd name="connsiteX2423" fmla="*/ 4095667 w 6858000"/>
              <a:gd name="connsiteY2423" fmla="*/ 7600950 h 7600950"/>
              <a:gd name="connsiteX2424" fmla="*/ 4066064 w 6858000"/>
              <a:gd name="connsiteY2424" fmla="*/ 7600950 h 7600950"/>
              <a:gd name="connsiteX2425" fmla="*/ 4066064 w 6858000"/>
              <a:gd name="connsiteY2425" fmla="*/ 7492245 h 7600950"/>
              <a:gd name="connsiteX2426" fmla="*/ 3877771 w 6858000"/>
              <a:gd name="connsiteY2426" fmla="*/ 7600950 h 7600950"/>
              <a:gd name="connsiteX2427" fmla="*/ 3818551 w 6858000"/>
              <a:gd name="connsiteY2427" fmla="*/ 7600950 h 7600950"/>
              <a:gd name="connsiteX2428" fmla="*/ 4051262 w 6858000"/>
              <a:gd name="connsiteY2428" fmla="*/ 7466602 h 7600950"/>
              <a:gd name="connsiteX2429" fmla="*/ 3923347 w 6858000"/>
              <a:gd name="connsiteY2429" fmla="*/ 7392746 h 7600950"/>
              <a:gd name="connsiteX2430" fmla="*/ 3796400 w 6858000"/>
              <a:gd name="connsiteY2430" fmla="*/ 7466041 h 7600950"/>
              <a:gd name="connsiteX2431" fmla="*/ 3789000 w 6858000"/>
              <a:gd name="connsiteY2431" fmla="*/ 7468022 h 7600950"/>
              <a:gd name="connsiteX2432" fmla="*/ 3781599 w 6858000"/>
              <a:gd name="connsiteY2432" fmla="*/ 7466041 h 7600950"/>
              <a:gd name="connsiteX2433" fmla="*/ 3654653 w 6858000"/>
              <a:gd name="connsiteY2433" fmla="*/ 7392746 h 7600950"/>
              <a:gd name="connsiteX2434" fmla="*/ 3526737 w 6858000"/>
              <a:gd name="connsiteY2434" fmla="*/ 7466602 h 7600950"/>
              <a:gd name="connsiteX2435" fmla="*/ 3759447 w 6858000"/>
              <a:gd name="connsiteY2435" fmla="*/ 7600950 h 7600950"/>
              <a:gd name="connsiteX2436" fmla="*/ 3700230 w 6858000"/>
              <a:gd name="connsiteY2436" fmla="*/ 7600950 h 7600950"/>
              <a:gd name="connsiteX2437" fmla="*/ 3511937 w 6858000"/>
              <a:gd name="connsiteY2437" fmla="*/ 7492245 h 7600950"/>
              <a:gd name="connsiteX2438" fmla="*/ 3511937 w 6858000"/>
              <a:gd name="connsiteY2438" fmla="*/ 7600950 h 7600950"/>
              <a:gd name="connsiteX2439" fmla="*/ 3083806 w 6858000"/>
              <a:gd name="connsiteY2439" fmla="*/ 227592 h 7600950"/>
              <a:gd name="connsiteX2440" fmla="*/ 3173750 w 6858000"/>
              <a:gd name="connsiteY2440" fmla="*/ 175658 h 7600950"/>
              <a:gd name="connsiteX2441" fmla="*/ 3083806 w 6858000"/>
              <a:gd name="connsiteY2441" fmla="*/ 123726 h 7600950"/>
              <a:gd name="connsiteX2442" fmla="*/ 3083805 w 6858000"/>
              <a:gd name="connsiteY2442" fmla="*/ 746506 h 7600950"/>
              <a:gd name="connsiteX2443" fmla="*/ 3346065 w 6858000"/>
              <a:gd name="connsiteY2443" fmla="*/ 595081 h 7600950"/>
              <a:gd name="connsiteX2444" fmla="*/ 3346065 w 6858000"/>
              <a:gd name="connsiteY2444" fmla="*/ 292248 h 7600950"/>
              <a:gd name="connsiteX2445" fmla="*/ 3083805 w 6858000"/>
              <a:gd name="connsiteY2445" fmla="*/ 443657 h 7600950"/>
              <a:gd name="connsiteX2446" fmla="*/ 3083805 w 6858000"/>
              <a:gd name="connsiteY2446" fmla="*/ 1370632 h 7600950"/>
              <a:gd name="connsiteX2447" fmla="*/ 3203349 w 6858000"/>
              <a:gd name="connsiteY2447" fmla="*/ 1439655 h 7600950"/>
              <a:gd name="connsiteX2448" fmla="*/ 3346065 w 6858000"/>
              <a:gd name="connsiteY2448" fmla="*/ 1357254 h 7600950"/>
              <a:gd name="connsiteX2449" fmla="*/ 3346065 w 6858000"/>
              <a:gd name="connsiteY2449" fmla="*/ 1054422 h 7600950"/>
              <a:gd name="connsiteX2450" fmla="*/ 3083805 w 6858000"/>
              <a:gd name="connsiteY2450" fmla="*/ 1205831 h 7600950"/>
              <a:gd name="connsiteX2451" fmla="*/ 3083805 w 6858000"/>
              <a:gd name="connsiteY2451" fmla="*/ 1508679 h 7600950"/>
              <a:gd name="connsiteX2452" fmla="*/ 3173750 w 6858000"/>
              <a:gd name="connsiteY2452" fmla="*/ 1456745 h 7600950"/>
              <a:gd name="connsiteX2453" fmla="*/ 3083805 w 6858000"/>
              <a:gd name="connsiteY2453" fmla="*/ 1404812 h 7600950"/>
              <a:gd name="connsiteX2454" fmla="*/ 3083805 w 6858000"/>
              <a:gd name="connsiteY2454" fmla="*/ 1889546 h 7600950"/>
              <a:gd name="connsiteX2455" fmla="*/ 3203349 w 6858000"/>
              <a:gd name="connsiteY2455" fmla="*/ 1958569 h 7600950"/>
              <a:gd name="connsiteX2456" fmla="*/ 3346065 w 6858000"/>
              <a:gd name="connsiteY2456" fmla="*/ 1876168 h 7600950"/>
              <a:gd name="connsiteX2457" fmla="*/ 3346065 w 6858000"/>
              <a:gd name="connsiteY2457" fmla="*/ 1573335 h 7600950"/>
              <a:gd name="connsiteX2458" fmla="*/ 3083805 w 6858000"/>
              <a:gd name="connsiteY2458" fmla="*/ 1724744 h 7600950"/>
              <a:gd name="connsiteX2459" fmla="*/ 3083805 w 6858000"/>
              <a:gd name="connsiteY2459" fmla="*/ 2027593 h 7600950"/>
              <a:gd name="connsiteX2460" fmla="*/ 3173750 w 6858000"/>
              <a:gd name="connsiteY2460" fmla="*/ 1975659 h 7600950"/>
              <a:gd name="connsiteX2461" fmla="*/ 3083805 w 6858000"/>
              <a:gd name="connsiteY2461" fmla="*/ 1923726 h 7600950"/>
              <a:gd name="connsiteX2462" fmla="*/ 3083805 w 6858000"/>
              <a:gd name="connsiteY2462" fmla="*/ 2546506 h 7600950"/>
              <a:gd name="connsiteX2463" fmla="*/ 3346065 w 6858000"/>
              <a:gd name="connsiteY2463" fmla="*/ 2395081 h 7600950"/>
              <a:gd name="connsiteX2464" fmla="*/ 3346065 w 6858000"/>
              <a:gd name="connsiteY2464" fmla="*/ 2092249 h 7600950"/>
              <a:gd name="connsiteX2465" fmla="*/ 3083805 w 6858000"/>
              <a:gd name="connsiteY2465" fmla="*/ 2243658 h 7600950"/>
              <a:gd name="connsiteX2466" fmla="*/ 3083804 w 6858000"/>
              <a:gd name="connsiteY2466" fmla="*/ 6770629 h 7600950"/>
              <a:gd name="connsiteX2467" fmla="*/ 3203349 w 6858000"/>
              <a:gd name="connsiteY2467" fmla="*/ 6839652 h 7600950"/>
              <a:gd name="connsiteX2468" fmla="*/ 3346064 w 6858000"/>
              <a:gd name="connsiteY2468" fmla="*/ 6757251 h 7600950"/>
              <a:gd name="connsiteX2469" fmla="*/ 3346065 w 6858000"/>
              <a:gd name="connsiteY2469" fmla="*/ 6454417 h 7600950"/>
              <a:gd name="connsiteX2470" fmla="*/ 3083804 w 6858000"/>
              <a:gd name="connsiteY2470" fmla="*/ 6605827 h 7600950"/>
              <a:gd name="connsiteX2471" fmla="*/ 3083804 w 6858000"/>
              <a:gd name="connsiteY2471" fmla="*/ 6908676 h 7600950"/>
              <a:gd name="connsiteX2472" fmla="*/ 3173750 w 6858000"/>
              <a:gd name="connsiteY2472" fmla="*/ 6856742 h 7600950"/>
              <a:gd name="connsiteX2473" fmla="*/ 3083804 w 6858000"/>
              <a:gd name="connsiteY2473" fmla="*/ 6804809 h 7600950"/>
              <a:gd name="connsiteX2474" fmla="*/ 3083804 w 6858000"/>
              <a:gd name="connsiteY2474" fmla="*/ 7289542 h 7600950"/>
              <a:gd name="connsiteX2475" fmla="*/ 3203349 w 6858000"/>
              <a:gd name="connsiteY2475" fmla="*/ 7358565 h 7600950"/>
              <a:gd name="connsiteX2476" fmla="*/ 3346064 w 6858000"/>
              <a:gd name="connsiteY2476" fmla="*/ 7276164 h 7600950"/>
              <a:gd name="connsiteX2477" fmla="*/ 3346065 w 6858000"/>
              <a:gd name="connsiteY2477" fmla="*/ 6973332 h 7600950"/>
              <a:gd name="connsiteX2478" fmla="*/ 3083804 w 6858000"/>
              <a:gd name="connsiteY2478" fmla="*/ 7124741 h 7600950"/>
              <a:gd name="connsiteX2479" fmla="*/ 3083804 w 6858000"/>
              <a:gd name="connsiteY2479" fmla="*/ 7427589 h 7600950"/>
              <a:gd name="connsiteX2480" fmla="*/ 3173750 w 6858000"/>
              <a:gd name="connsiteY2480" fmla="*/ 7375655 h 7600950"/>
              <a:gd name="connsiteX2481" fmla="*/ 3083804 w 6858000"/>
              <a:gd name="connsiteY2481" fmla="*/ 7323722 h 7600950"/>
              <a:gd name="connsiteX2482" fmla="*/ 3083803 w 6858000"/>
              <a:gd name="connsiteY2482" fmla="*/ 3170632 h 7600950"/>
              <a:gd name="connsiteX2483" fmla="*/ 3203348 w 6858000"/>
              <a:gd name="connsiteY2483" fmla="*/ 3239655 h 7600950"/>
              <a:gd name="connsiteX2484" fmla="*/ 3346064 w 6858000"/>
              <a:gd name="connsiteY2484" fmla="*/ 3157254 h 7600950"/>
              <a:gd name="connsiteX2485" fmla="*/ 3346065 w 6858000"/>
              <a:gd name="connsiteY2485" fmla="*/ 2854422 h 7600950"/>
              <a:gd name="connsiteX2486" fmla="*/ 3083803 w 6858000"/>
              <a:gd name="connsiteY2486" fmla="*/ 3005831 h 7600950"/>
              <a:gd name="connsiteX2487" fmla="*/ 3083803 w 6858000"/>
              <a:gd name="connsiteY2487" fmla="*/ 3308679 h 7600950"/>
              <a:gd name="connsiteX2488" fmla="*/ 3173749 w 6858000"/>
              <a:gd name="connsiteY2488" fmla="*/ 3256745 h 7600950"/>
              <a:gd name="connsiteX2489" fmla="*/ 3083803 w 6858000"/>
              <a:gd name="connsiteY2489" fmla="*/ 3204812 h 7600950"/>
              <a:gd name="connsiteX2490" fmla="*/ 3083803 w 6858000"/>
              <a:gd name="connsiteY2490" fmla="*/ 3689543 h 7600950"/>
              <a:gd name="connsiteX2491" fmla="*/ 3203348 w 6858000"/>
              <a:gd name="connsiteY2491" fmla="*/ 3758566 h 7600950"/>
              <a:gd name="connsiteX2492" fmla="*/ 3346064 w 6858000"/>
              <a:gd name="connsiteY2492" fmla="*/ 3676165 h 7600950"/>
              <a:gd name="connsiteX2493" fmla="*/ 3346065 w 6858000"/>
              <a:gd name="connsiteY2493" fmla="*/ 3373335 h 7600950"/>
              <a:gd name="connsiteX2494" fmla="*/ 3083803 w 6858000"/>
              <a:gd name="connsiteY2494" fmla="*/ 3524742 h 7600950"/>
              <a:gd name="connsiteX2495" fmla="*/ 3083803 w 6858000"/>
              <a:gd name="connsiteY2495" fmla="*/ 3827591 h 7600950"/>
              <a:gd name="connsiteX2496" fmla="*/ 3173749 w 6858000"/>
              <a:gd name="connsiteY2496" fmla="*/ 3775656 h 7600950"/>
              <a:gd name="connsiteX2497" fmla="*/ 3083803 w 6858000"/>
              <a:gd name="connsiteY2497" fmla="*/ 3723724 h 7600950"/>
              <a:gd name="connsiteX2498" fmla="*/ 3083802 w 6858000"/>
              <a:gd name="connsiteY2498" fmla="*/ 4346504 h 7600950"/>
              <a:gd name="connsiteX2499" fmla="*/ 3346064 w 6858000"/>
              <a:gd name="connsiteY2499" fmla="*/ 4195079 h 7600950"/>
              <a:gd name="connsiteX2500" fmla="*/ 3346065 w 6858000"/>
              <a:gd name="connsiteY2500" fmla="*/ 3892248 h 7600950"/>
              <a:gd name="connsiteX2501" fmla="*/ 3083802 w 6858000"/>
              <a:gd name="connsiteY2501" fmla="*/ 4043656 h 7600950"/>
              <a:gd name="connsiteX2502" fmla="*/ 3083802 w 6858000"/>
              <a:gd name="connsiteY2502" fmla="*/ 4970631 h 7600950"/>
              <a:gd name="connsiteX2503" fmla="*/ 3203348 w 6858000"/>
              <a:gd name="connsiteY2503" fmla="*/ 5039655 h 7600950"/>
              <a:gd name="connsiteX2504" fmla="*/ 3346063 w 6858000"/>
              <a:gd name="connsiteY2504" fmla="*/ 4957253 h 7600950"/>
              <a:gd name="connsiteX2505" fmla="*/ 3346064 w 6858000"/>
              <a:gd name="connsiteY2505" fmla="*/ 4654421 h 7600950"/>
              <a:gd name="connsiteX2506" fmla="*/ 3083802 w 6858000"/>
              <a:gd name="connsiteY2506" fmla="*/ 4805830 h 7600950"/>
              <a:gd name="connsiteX2507" fmla="*/ 3083802 w 6858000"/>
              <a:gd name="connsiteY2507" fmla="*/ 5108678 h 7600950"/>
              <a:gd name="connsiteX2508" fmla="*/ 3173747 w 6858000"/>
              <a:gd name="connsiteY2508" fmla="*/ 5056745 h 7600950"/>
              <a:gd name="connsiteX2509" fmla="*/ 3083802 w 6858000"/>
              <a:gd name="connsiteY2509" fmla="*/ 5004812 h 7600950"/>
              <a:gd name="connsiteX2510" fmla="*/ 3083802 w 6858000"/>
              <a:gd name="connsiteY2510" fmla="*/ 5489545 h 7600950"/>
              <a:gd name="connsiteX2511" fmla="*/ 3203348 w 6858000"/>
              <a:gd name="connsiteY2511" fmla="*/ 5558568 h 7600950"/>
              <a:gd name="connsiteX2512" fmla="*/ 3346063 w 6858000"/>
              <a:gd name="connsiteY2512" fmla="*/ 5476167 h 7600950"/>
              <a:gd name="connsiteX2513" fmla="*/ 3346064 w 6858000"/>
              <a:gd name="connsiteY2513" fmla="*/ 5173334 h 7600950"/>
              <a:gd name="connsiteX2514" fmla="*/ 3083802 w 6858000"/>
              <a:gd name="connsiteY2514" fmla="*/ 5324743 h 7600950"/>
              <a:gd name="connsiteX2515" fmla="*/ 3083802 w 6858000"/>
              <a:gd name="connsiteY2515" fmla="*/ 5627592 h 7600950"/>
              <a:gd name="connsiteX2516" fmla="*/ 3173747 w 6858000"/>
              <a:gd name="connsiteY2516" fmla="*/ 5575658 h 7600950"/>
              <a:gd name="connsiteX2517" fmla="*/ 3083802 w 6858000"/>
              <a:gd name="connsiteY2517" fmla="*/ 5523725 h 7600950"/>
              <a:gd name="connsiteX2518" fmla="*/ 3083801 w 6858000"/>
              <a:gd name="connsiteY2518" fmla="*/ 6146506 h 7600950"/>
              <a:gd name="connsiteX2519" fmla="*/ 3346063 w 6858000"/>
              <a:gd name="connsiteY2519" fmla="*/ 5995081 h 7600950"/>
              <a:gd name="connsiteX2520" fmla="*/ 3346064 w 6858000"/>
              <a:gd name="connsiteY2520" fmla="*/ 5692248 h 7600950"/>
              <a:gd name="connsiteX2521" fmla="*/ 3083801 w 6858000"/>
              <a:gd name="connsiteY2521" fmla="*/ 5843657 h 7600950"/>
              <a:gd name="connsiteX2522" fmla="*/ 2964257 w 6858000"/>
              <a:gd name="connsiteY2522" fmla="*/ 175659 h 7600950"/>
              <a:gd name="connsiteX2523" fmla="*/ 3054200 w 6858000"/>
              <a:gd name="connsiteY2523" fmla="*/ 227591 h 7600950"/>
              <a:gd name="connsiteX2524" fmla="*/ 3054201 w 6858000"/>
              <a:gd name="connsiteY2524" fmla="*/ 123726 h 7600950"/>
              <a:gd name="connsiteX2525" fmla="*/ 2964257 w 6858000"/>
              <a:gd name="connsiteY2525" fmla="*/ 1456746 h 7600950"/>
              <a:gd name="connsiteX2526" fmla="*/ 3054200 w 6858000"/>
              <a:gd name="connsiteY2526" fmla="*/ 1508678 h 7600950"/>
              <a:gd name="connsiteX2527" fmla="*/ 3054201 w 6858000"/>
              <a:gd name="connsiteY2527" fmla="*/ 1404813 h 7600950"/>
              <a:gd name="connsiteX2528" fmla="*/ 2964257 w 6858000"/>
              <a:gd name="connsiteY2528" fmla="*/ 1975660 h 7600950"/>
              <a:gd name="connsiteX2529" fmla="*/ 3054200 w 6858000"/>
              <a:gd name="connsiteY2529" fmla="*/ 2027592 h 7600950"/>
              <a:gd name="connsiteX2530" fmla="*/ 3054201 w 6858000"/>
              <a:gd name="connsiteY2530" fmla="*/ 1923727 h 7600950"/>
              <a:gd name="connsiteX2531" fmla="*/ 2964256 w 6858000"/>
              <a:gd name="connsiteY2531" fmla="*/ 6856743 h 7600950"/>
              <a:gd name="connsiteX2532" fmla="*/ 3054200 w 6858000"/>
              <a:gd name="connsiteY2532" fmla="*/ 6908675 h 7600950"/>
              <a:gd name="connsiteX2533" fmla="*/ 3054200 w 6858000"/>
              <a:gd name="connsiteY2533" fmla="*/ 6804810 h 7600950"/>
              <a:gd name="connsiteX2534" fmla="*/ 2964256 w 6858000"/>
              <a:gd name="connsiteY2534" fmla="*/ 7375656 h 7600950"/>
              <a:gd name="connsiteX2535" fmla="*/ 3054200 w 6858000"/>
              <a:gd name="connsiteY2535" fmla="*/ 7427588 h 7600950"/>
              <a:gd name="connsiteX2536" fmla="*/ 3054200 w 6858000"/>
              <a:gd name="connsiteY2536" fmla="*/ 7323723 h 7600950"/>
              <a:gd name="connsiteX2537" fmla="*/ 2964254 w 6858000"/>
              <a:gd name="connsiteY2537" fmla="*/ 3256746 h 7600950"/>
              <a:gd name="connsiteX2538" fmla="*/ 3054199 w 6858000"/>
              <a:gd name="connsiteY2538" fmla="*/ 3308678 h 7600950"/>
              <a:gd name="connsiteX2539" fmla="*/ 3054200 w 6858000"/>
              <a:gd name="connsiteY2539" fmla="*/ 3204813 h 7600950"/>
              <a:gd name="connsiteX2540" fmla="*/ 2964254 w 6858000"/>
              <a:gd name="connsiteY2540" fmla="*/ 3775657 h 7600950"/>
              <a:gd name="connsiteX2541" fmla="*/ 3054198 w 6858000"/>
              <a:gd name="connsiteY2541" fmla="*/ 3827589 h 7600950"/>
              <a:gd name="connsiteX2542" fmla="*/ 3054200 w 6858000"/>
              <a:gd name="connsiteY2542" fmla="*/ 3723724 h 7600950"/>
              <a:gd name="connsiteX2543" fmla="*/ 2964253 w 6858000"/>
              <a:gd name="connsiteY2543" fmla="*/ 5056746 h 7600950"/>
              <a:gd name="connsiteX2544" fmla="*/ 3054197 w 6858000"/>
              <a:gd name="connsiteY2544" fmla="*/ 5108678 h 7600950"/>
              <a:gd name="connsiteX2545" fmla="*/ 3054197 w 6858000"/>
              <a:gd name="connsiteY2545" fmla="*/ 5004813 h 7600950"/>
              <a:gd name="connsiteX2546" fmla="*/ 2964253 w 6858000"/>
              <a:gd name="connsiteY2546" fmla="*/ 5575659 h 7600950"/>
              <a:gd name="connsiteX2547" fmla="*/ 3054197 w 6858000"/>
              <a:gd name="connsiteY2547" fmla="*/ 5627591 h 7600950"/>
              <a:gd name="connsiteX2548" fmla="*/ 3054197 w 6858000"/>
              <a:gd name="connsiteY2548" fmla="*/ 5523726 h 7600950"/>
              <a:gd name="connsiteX2549" fmla="*/ 2806741 w 6858000"/>
              <a:gd name="connsiteY2549" fmla="*/ 266605 h 7600950"/>
              <a:gd name="connsiteX2550" fmla="*/ 3069003 w 6858000"/>
              <a:gd name="connsiteY2550" fmla="*/ 418015 h 7600950"/>
              <a:gd name="connsiteX2551" fmla="*/ 3331266 w 6858000"/>
              <a:gd name="connsiteY2551" fmla="*/ 266605 h 7600950"/>
              <a:gd name="connsiteX2552" fmla="*/ 3203349 w 6858000"/>
              <a:gd name="connsiteY2552" fmla="*/ 192749 h 7600950"/>
              <a:gd name="connsiteX2553" fmla="*/ 3076404 w 6858000"/>
              <a:gd name="connsiteY2553" fmla="*/ 266045 h 7600950"/>
              <a:gd name="connsiteX2554" fmla="*/ 3069004 w 6858000"/>
              <a:gd name="connsiteY2554" fmla="*/ 268025 h 7600950"/>
              <a:gd name="connsiteX2555" fmla="*/ 3061603 w 6858000"/>
              <a:gd name="connsiteY2555" fmla="*/ 266045 h 7600950"/>
              <a:gd name="connsiteX2556" fmla="*/ 2934658 w 6858000"/>
              <a:gd name="connsiteY2556" fmla="*/ 192749 h 7600950"/>
              <a:gd name="connsiteX2557" fmla="*/ 2806740 w 6858000"/>
              <a:gd name="connsiteY2557" fmla="*/ 1028778 h 7600950"/>
              <a:gd name="connsiteX2558" fmla="*/ 3069003 w 6858000"/>
              <a:gd name="connsiteY2558" fmla="*/ 1180188 h 7600950"/>
              <a:gd name="connsiteX2559" fmla="*/ 3331266 w 6858000"/>
              <a:gd name="connsiteY2559" fmla="*/ 1028778 h 7600950"/>
              <a:gd name="connsiteX2560" fmla="*/ 3069004 w 6858000"/>
              <a:gd name="connsiteY2560" fmla="*/ 877353 h 7600950"/>
              <a:gd name="connsiteX2561" fmla="*/ 2806740 w 6858000"/>
              <a:gd name="connsiteY2561" fmla="*/ 1547692 h 7600950"/>
              <a:gd name="connsiteX2562" fmla="*/ 3069003 w 6858000"/>
              <a:gd name="connsiteY2562" fmla="*/ 1699102 h 7600950"/>
              <a:gd name="connsiteX2563" fmla="*/ 3331266 w 6858000"/>
              <a:gd name="connsiteY2563" fmla="*/ 1547692 h 7600950"/>
              <a:gd name="connsiteX2564" fmla="*/ 3203349 w 6858000"/>
              <a:gd name="connsiteY2564" fmla="*/ 1473836 h 7600950"/>
              <a:gd name="connsiteX2565" fmla="*/ 3076404 w 6858000"/>
              <a:gd name="connsiteY2565" fmla="*/ 1547132 h 7600950"/>
              <a:gd name="connsiteX2566" fmla="*/ 3069004 w 6858000"/>
              <a:gd name="connsiteY2566" fmla="*/ 1549112 h 7600950"/>
              <a:gd name="connsiteX2567" fmla="*/ 3061603 w 6858000"/>
              <a:gd name="connsiteY2567" fmla="*/ 1547132 h 7600950"/>
              <a:gd name="connsiteX2568" fmla="*/ 2934657 w 6858000"/>
              <a:gd name="connsiteY2568" fmla="*/ 1473836 h 7600950"/>
              <a:gd name="connsiteX2569" fmla="*/ 2806740 w 6858000"/>
              <a:gd name="connsiteY2569" fmla="*/ 2066605 h 7600950"/>
              <a:gd name="connsiteX2570" fmla="*/ 3069003 w 6858000"/>
              <a:gd name="connsiteY2570" fmla="*/ 2218015 h 7600950"/>
              <a:gd name="connsiteX2571" fmla="*/ 3331266 w 6858000"/>
              <a:gd name="connsiteY2571" fmla="*/ 2066605 h 7600950"/>
              <a:gd name="connsiteX2572" fmla="*/ 3203349 w 6858000"/>
              <a:gd name="connsiteY2572" fmla="*/ 1992750 h 7600950"/>
              <a:gd name="connsiteX2573" fmla="*/ 3076404 w 6858000"/>
              <a:gd name="connsiteY2573" fmla="*/ 2066045 h 7600950"/>
              <a:gd name="connsiteX2574" fmla="*/ 3069004 w 6858000"/>
              <a:gd name="connsiteY2574" fmla="*/ 2068026 h 7600950"/>
              <a:gd name="connsiteX2575" fmla="*/ 3061603 w 6858000"/>
              <a:gd name="connsiteY2575" fmla="*/ 2066045 h 7600950"/>
              <a:gd name="connsiteX2576" fmla="*/ 2934657 w 6858000"/>
              <a:gd name="connsiteY2576" fmla="*/ 1992750 h 7600950"/>
              <a:gd name="connsiteX2577" fmla="*/ 2806740 w 6858000"/>
              <a:gd name="connsiteY2577" fmla="*/ 6428775 h 7600950"/>
              <a:gd name="connsiteX2578" fmla="*/ 3069002 w 6858000"/>
              <a:gd name="connsiteY2578" fmla="*/ 6580185 h 7600950"/>
              <a:gd name="connsiteX2579" fmla="*/ 3331265 w 6858000"/>
              <a:gd name="connsiteY2579" fmla="*/ 6428775 h 7600950"/>
              <a:gd name="connsiteX2580" fmla="*/ 3069003 w 6858000"/>
              <a:gd name="connsiteY2580" fmla="*/ 6277349 h 7600950"/>
              <a:gd name="connsiteX2581" fmla="*/ 2806740 w 6858000"/>
              <a:gd name="connsiteY2581" fmla="*/ 6947688 h 7600950"/>
              <a:gd name="connsiteX2582" fmla="*/ 3069002 w 6858000"/>
              <a:gd name="connsiteY2582" fmla="*/ 7099098 h 7600950"/>
              <a:gd name="connsiteX2583" fmla="*/ 3331265 w 6858000"/>
              <a:gd name="connsiteY2583" fmla="*/ 6947688 h 7600950"/>
              <a:gd name="connsiteX2584" fmla="*/ 3203349 w 6858000"/>
              <a:gd name="connsiteY2584" fmla="*/ 6873833 h 7600950"/>
              <a:gd name="connsiteX2585" fmla="*/ 3076403 w 6858000"/>
              <a:gd name="connsiteY2585" fmla="*/ 6947128 h 7600950"/>
              <a:gd name="connsiteX2586" fmla="*/ 3069003 w 6858000"/>
              <a:gd name="connsiteY2586" fmla="*/ 6949109 h 7600950"/>
              <a:gd name="connsiteX2587" fmla="*/ 3061601 w 6858000"/>
              <a:gd name="connsiteY2587" fmla="*/ 6947128 h 7600950"/>
              <a:gd name="connsiteX2588" fmla="*/ 2934656 w 6858000"/>
              <a:gd name="connsiteY2588" fmla="*/ 6873833 h 7600950"/>
              <a:gd name="connsiteX2589" fmla="*/ 2806739 w 6858000"/>
              <a:gd name="connsiteY2589" fmla="*/ 2828778 h 7600950"/>
              <a:gd name="connsiteX2590" fmla="*/ 3069001 w 6858000"/>
              <a:gd name="connsiteY2590" fmla="*/ 2980188 h 7600950"/>
              <a:gd name="connsiteX2591" fmla="*/ 3331264 w 6858000"/>
              <a:gd name="connsiteY2591" fmla="*/ 2828778 h 7600950"/>
              <a:gd name="connsiteX2592" fmla="*/ 3069002 w 6858000"/>
              <a:gd name="connsiteY2592" fmla="*/ 2677353 h 7600950"/>
              <a:gd name="connsiteX2593" fmla="*/ 2806739 w 6858000"/>
              <a:gd name="connsiteY2593" fmla="*/ 3347692 h 7600950"/>
              <a:gd name="connsiteX2594" fmla="*/ 3069001 w 6858000"/>
              <a:gd name="connsiteY2594" fmla="*/ 3499102 h 7600950"/>
              <a:gd name="connsiteX2595" fmla="*/ 3331264 w 6858000"/>
              <a:gd name="connsiteY2595" fmla="*/ 3347692 h 7600950"/>
              <a:gd name="connsiteX2596" fmla="*/ 3203348 w 6858000"/>
              <a:gd name="connsiteY2596" fmla="*/ 3273836 h 7600950"/>
              <a:gd name="connsiteX2597" fmla="*/ 3076402 w 6858000"/>
              <a:gd name="connsiteY2597" fmla="*/ 3347132 h 7600950"/>
              <a:gd name="connsiteX2598" fmla="*/ 3069002 w 6858000"/>
              <a:gd name="connsiteY2598" fmla="*/ 3349112 h 7600950"/>
              <a:gd name="connsiteX2599" fmla="*/ 3061601 w 6858000"/>
              <a:gd name="connsiteY2599" fmla="*/ 3347132 h 7600950"/>
              <a:gd name="connsiteX2600" fmla="*/ 2934655 w 6858000"/>
              <a:gd name="connsiteY2600" fmla="*/ 3273836 h 7600950"/>
              <a:gd name="connsiteX2601" fmla="*/ 2806739 w 6858000"/>
              <a:gd name="connsiteY2601" fmla="*/ 3866603 h 7600950"/>
              <a:gd name="connsiteX2602" fmla="*/ 3069001 w 6858000"/>
              <a:gd name="connsiteY2602" fmla="*/ 4018013 h 7600950"/>
              <a:gd name="connsiteX2603" fmla="*/ 3331263 w 6858000"/>
              <a:gd name="connsiteY2603" fmla="*/ 3866603 h 7600950"/>
              <a:gd name="connsiteX2604" fmla="*/ 3203348 w 6858000"/>
              <a:gd name="connsiteY2604" fmla="*/ 3792747 h 7600950"/>
              <a:gd name="connsiteX2605" fmla="*/ 3076401 w 6858000"/>
              <a:gd name="connsiteY2605" fmla="*/ 3866043 h 7600950"/>
              <a:gd name="connsiteX2606" fmla="*/ 3069002 w 6858000"/>
              <a:gd name="connsiteY2606" fmla="*/ 3868023 h 7600950"/>
              <a:gd name="connsiteX2607" fmla="*/ 3061601 w 6858000"/>
              <a:gd name="connsiteY2607" fmla="*/ 3866043 h 7600950"/>
              <a:gd name="connsiteX2608" fmla="*/ 2934655 w 6858000"/>
              <a:gd name="connsiteY2608" fmla="*/ 3792747 h 7600950"/>
              <a:gd name="connsiteX2609" fmla="*/ 2806738 w 6858000"/>
              <a:gd name="connsiteY2609" fmla="*/ 4628778 h 7600950"/>
              <a:gd name="connsiteX2610" fmla="*/ 3068999 w 6858000"/>
              <a:gd name="connsiteY2610" fmla="*/ 4780188 h 7600950"/>
              <a:gd name="connsiteX2611" fmla="*/ 3331262 w 6858000"/>
              <a:gd name="connsiteY2611" fmla="*/ 4628778 h 7600950"/>
              <a:gd name="connsiteX2612" fmla="*/ 3069000 w 6858000"/>
              <a:gd name="connsiteY2612" fmla="*/ 4477353 h 7600950"/>
              <a:gd name="connsiteX2613" fmla="*/ 2806738 w 6858000"/>
              <a:gd name="connsiteY2613" fmla="*/ 5147691 h 7600950"/>
              <a:gd name="connsiteX2614" fmla="*/ 3068999 w 6858000"/>
              <a:gd name="connsiteY2614" fmla="*/ 5299101 h 7600950"/>
              <a:gd name="connsiteX2615" fmla="*/ 3331262 w 6858000"/>
              <a:gd name="connsiteY2615" fmla="*/ 5147691 h 7600950"/>
              <a:gd name="connsiteX2616" fmla="*/ 3203348 w 6858000"/>
              <a:gd name="connsiteY2616" fmla="*/ 5073836 h 7600950"/>
              <a:gd name="connsiteX2617" fmla="*/ 3076400 w 6858000"/>
              <a:gd name="connsiteY2617" fmla="*/ 5147131 h 7600950"/>
              <a:gd name="connsiteX2618" fmla="*/ 3069000 w 6858000"/>
              <a:gd name="connsiteY2618" fmla="*/ 5149112 h 7600950"/>
              <a:gd name="connsiteX2619" fmla="*/ 3061599 w 6858000"/>
              <a:gd name="connsiteY2619" fmla="*/ 5147131 h 7600950"/>
              <a:gd name="connsiteX2620" fmla="*/ 2934653 w 6858000"/>
              <a:gd name="connsiteY2620" fmla="*/ 5073836 h 7600950"/>
              <a:gd name="connsiteX2621" fmla="*/ 2806738 w 6858000"/>
              <a:gd name="connsiteY2621" fmla="*/ 5666605 h 7600950"/>
              <a:gd name="connsiteX2622" fmla="*/ 3068999 w 6858000"/>
              <a:gd name="connsiteY2622" fmla="*/ 5818015 h 7600950"/>
              <a:gd name="connsiteX2623" fmla="*/ 3331262 w 6858000"/>
              <a:gd name="connsiteY2623" fmla="*/ 5666605 h 7600950"/>
              <a:gd name="connsiteX2624" fmla="*/ 3203348 w 6858000"/>
              <a:gd name="connsiteY2624" fmla="*/ 5592749 h 7600950"/>
              <a:gd name="connsiteX2625" fmla="*/ 3076400 w 6858000"/>
              <a:gd name="connsiteY2625" fmla="*/ 5666045 h 7600950"/>
              <a:gd name="connsiteX2626" fmla="*/ 3069000 w 6858000"/>
              <a:gd name="connsiteY2626" fmla="*/ 5668025 h 7600950"/>
              <a:gd name="connsiteX2627" fmla="*/ 3061599 w 6858000"/>
              <a:gd name="connsiteY2627" fmla="*/ 5666045 h 7600950"/>
              <a:gd name="connsiteX2628" fmla="*/ 2934653 w 6858000"/>
              <a:gd name="connsiteY2628" fmla="*/ 5592749 h 7600950"/>
              <a:gd name="connsiteX2629" fmla="*/ 2791940 w 6858000"/>
              <a:gd name="connsiteY2629" fmla="*/ 595081 h 7600950"/>
              <a:gd name="connsiteX2630" fmla="*/ 3054200 w 6858000"/>
              <a:gd name="connsiteY2630" fmla="*/ 746505 h 7600950"/>
              <a:gd name="connsiteX2631" fmla="*/ 3054201 w 6858000"/>
              <a:gd name="connsiteY2631" fmla="*/ 443657 h 7600950"/>
              <a:gd name="connsiteX2632" fmla="*/ 2791940 w 6858000"/>
              <a:gd name="connsiteY2632" fmla="*/ 292248 h 7600950"/>
              <a:gd name="connsiteX2633" fmla="*/ 2791940 w 6858000"/>
              <a:gd name="connsiteY2633" fmla="*/ 1357254 h 7600950"/>
              <a:gd name="connsiteX2634" fmla="*/ 2934655 w 6858000"/>
              <a:gd name="connsiteY2634" fmla="*/ 1439655 h 7600950"/>
              <a:gd name="connsiteX2635" fmla="*/ 3054201 w 6858000"/>
              <a:gd name="connsiteY2635" fmla="*/ 1370633 h 7600950"/>
              <a:gd name="connsiteX2636" fmla="*/ 3054201 w 6858000"/>
              <a:gd name="connsiteY2636" fmla="*/ 1205830 h 7600950"/>
              <a:gd name="connsiteX2637" fmla="*/ 2791940 w 6858000"/>
              <a:gd name="connsiteY2637" fmla="*/ 1054422 h 7600950"/>
              <a:gd name="connsiteX2638" fmla="*/ 2791940 w 6858000"/>
              <a:gd name="connsiteY2638" fmla="*/ 1876168 h 7600950"/>
              <a:gd name="connsiteX2639" fmla="*/ 2934655 w 6858000"/>
              <a:gd name="connsiteY2639" fmla="*/ 1958569 h 7600950"/>
              <a:gd name="connsiteX2640" fmla="*/ 3054201 w 6858000"/>
              <a:gd name="connsiteY2640" fmla="*/ 1889546 h 7600950"/>
              <a:gd name="connsiteX2641" fmla="*/ 3054201 w 6858000"/>
              <a:gd name="connsiteY2641" fmla="*/ 1724743 h 7600950"/>
              <a:gd name="connsiteX2642" fmla="*/ 2791940 w 6858000"/>
              <a:gd name="connsiteY2642" fmla="*/ 1573335 h 7600950"/>
              <a:gd name="connsiteX2643" fmla="*/ 2791939 w 6858000"/>
              <a:gd name="connsiteY2643" fmla="*/ 2395081 h 7600950"/>
              <a:gd name="connsiteX2644" fmla="*/ 3054200 w 6858000"/>
              <a:gd name="connsiteY2644" fmla="*/ 2546505 h 7600950"/>
              <a:gd name="connsiteX2645" fmla="*/ 3054201 w 6858000"/>
              <a:gd name="connsiteY2645" fmla="*/ 2243657 h 7600950"/>
              <a:gd name="connsiteX2646" fmla="*/ 2791940 w 6858000"/>
              <a:gd name="connsiteY2646" fmla="*/ 2092249 h 7600950"/>
              <a:gd name="connsiteX2647" fmla="*/ 2791939 w 6858000"/>
              <a:gd name="connsiteY2647" fmla="*/ 3157254 h 7600950"/>
              <a:gd name="connsiteX2648" fmla="*/ 2934653 w 6858000"/>
              <a:gd name="connsiteY2648" fmla="*/ 3239655 h 7600950"/>
              <a:gd name="connsiteX2649" fmla="*/ 3054200 w 6858000"/>
              <a:gd name="connsiteY2649" fmla="*/ 3170633 h 7600950"/>
              <a:gd name="connsiteX2650" fmla="*/ 3054200 w 6858000"/>
              <a:gd name="connsiteY2650" fmla="*/ 3005830 h 7600950"/>
              <a:gd name="connsiteX2651" fmla="*/ 2791939 w 6858000"/>
              <a:gd name="connsiteY2651" fmla="*/ 2854422 h 7600950"/>
              <a:gd name="connsiteX2652" fmla="*/ 2791939 w 6858000"/>
              <a:gd name="connsiteY2652" fmla="*/ 3676165 h 7600950"/>
              <a:gd name="connsiteX2653" fmla="*/ 2934653 w 6858000"/>
              <a:gd name="connsiteY2653" fmla="*/ 3758566 h 7600950"/>
              <a:gd name="connsiteX2654" fmla="*/ 3054200 w 6858000"/>
              <a:gd name="connsiteY2654" fmla="*/ 3689544 h 7600950"/>
              <a:gd name="connsiteX2655" fmla="*/ 3054200 w 6858000"/>
              <a:gd name="connsiteY2655" fmla="*/ 3524741 h 7600950"/>
              <a:gd name="connsiteX2656" fmla="*/ 2791939 w 6858000"/>
              <a:gd name="connsiteY2656" fmla="*/ 3373335 h 7600950"/>
              <a:gd name="connsiteX2657" fmla="*/ 2791939 w 6858000"/>
              <a:gd name="connsiteY2657" fmla="*/ 6757251 h 7600950"/>
              <a:gd name="connsiteX2658" fmla="*/ 2934655 w 6858000"/>
              <a:gd name="connsiteY2658" fmla="*/ 6839652 h 7600950"/>
              <a:gd name="connsiteX2659" fmla="*/ 3054200 w 6858000"/>
              <a:gd name="connsiteY2659" fmla="*/ 6770629 h 7600950"/>
              <a:gd name="connsiteX2660" fmla="*/ 3054200 w 6858000"/>
              <a:gd name="connsiteY2660" fmla="*/ 6605826 h 7600950"/>
              <a:gd name="connsiteX2661" fmla="*/ 2791939 w 6858000"/>
              <a:gd name="connsiteY2661" fmla="*/ 6454417 h 7600950"/>
              <a:gd name="connsiteX2662" fmla="*/ 2791939 w 6858000"/>
              <a:gd name="connsiteY2662" fmla="*/ 7276164 h 7600950"/>
              <a:gd name="connsiteX2663" fmla="*/ 2934655 w 6858000"/>
              <a:gd name="connsiteY2663" fmla="*/ 7358565 h 7600950"/>
              <a:gd name="connsiteX2664" fmla="*/ 3054200 w 6858000"/>
              <a:gd name="connsiteY2664" fmla="*/ 7289543 h 7600950"/>
              <a:gd name="connsiteX2665" fmla="*/ 3054200 w 6858000"/>
              <a:gd name="connsiteY2665" fmla="*/ 7124740 h 7600950"/>
              <a:gd name="connsiteX2666" fmla="*/ 2791939 w 6858000"/>
              <a:gd name="connsiteY2666" fmla="*/ 6973332 h 7600950"/>
              <a:gd name="connsiteX2667" fmla="*/ 2791937 w 6858000"/>
              <a:gd name="connsiteY2667" fmla="*/ 4195079 h 7600950"/>
              <a:gd name="connsiteX2668" fmla="*/ 3054198 w 6858000"/>
              <a:gd name="connsiteY2668" fmla="*/ 4346503 h 7600950"/>
              <a:gd name="connsiteX2669" fmla="*/ 3054200 w 6858000"/>
              <a:gd name="connsiteY2669" fmla="*/ 4043655 h 7600950"/>
              <a:gd name="connsiteX2670" fmla="*/ 2791938 w 6858000"/>
              <a:gd name="connsiteY2670" fmla="*/ 3892248 h 7600950"/>
              <a:gd name="connsiteX2671" fmla="*/ 2791937 w 6858000"/>
              <a:gd name="connsiteY2671" fmla="*/ 4957253 h 7600950"/>
              <a:gd name="connsiteX2672" fmla="*/ 2934652 w 6858000"/>
              <a:gd name="connsiteY2672" fmla="*/ 5039655 h 7600950"/>
              <a:gd name="connsiteX2673" fmla="*/ 3054197 w 6858000"/>
              <a:gd name="connsiteY2673" fmla="*/ 4970632 h 7600950"/>
              <a:gd name="connsiteX2674" fmla="*/ 3054197 w 6858000"/>
              <a:gd name="connsiteY2674" fmla="*/ 4805829 h 7600950"/>
              <a:gd name="connsiteX2675" fmla="*/ 2791937 w 6858000"/>
              <a:gd name="connsiteY2675" fmla="*/ 4654421 h 7600950"/>
              <a:gd name="connsiteX2676" fmla="*/ 2791937 w 6858000"/>
              <a:gd name="connsiteY2676" fmla="*/ 5476167 h 7600950"/>
              <a:gd name="connsiteX2677" fmla="*/ 2934652 w 6858000"/>
              <a:gd name="connsiteY2677" fmla="*/ 5558568 h 7600950"/>
              <a:gd name="connsiteX2678" fmla="*/ 3054197 w 6858000"/>
              <a:gd name="connsiteY2678" fmla="*/ 5489546 h 7600950"/>
              <a:gd name="connsiteX2679" fmla="*/ 3054197 w 6858000"/>
              <a:gd name="connsiteY2679" fmla="*/ 5324743 h 7600950"/>
              <a:gd name="connsiteX2680" fmla="*/ 2791937 w 6858000"/>
              <a:gd name="connsiteY2680" fmla="*/ 5173334 h 7600950"/>
              <a:gd name="connsiteX2681" fmla="*/ 2791936 w 6858000"/>
              <a:gd name="connsiteY2681" fmla="*/ 5995081 h 7600950"/>
              <a:gd name="connsiteX2682" fmla="*/ 3054197 w 6858000"/>
              <a:gd name="connsiteY2682" fmla="*/ 6146505 h 7600950"/>
              <a:gd name="connsiteX2683" fmla="*/ 3054197 w 6858000"/>
              <a:gd name="connsiteY2683" fmla="*/ 5843656 h 7600950"/>
              <a:gd name="connsiteX2684" fmla="*/ 2791937 w 6858000"/>
              <a:gd name="connsiteY2684" fmla="*/ 5692248 h 7600950"/>
              <a:gd name="connsiteX2685" fmla="*/ 2762336 w 6858000"/>
              <a:gd name="connsiteY2685" fmla="*/ 603623 h 7600950"/>
              <a:gd name="connsiteX2686" fmla="*/ 2762336 w 6858000"/>
              <a:gd name="connsiteY2686" fmla="*/ 266609 h 7600950"/>
              <a:gd name="connsiteX2687" fmla="*/ 2763641 w 6858000"/>
              <a:gd name="connsiteY2687" fmla="*/ 264350 h 7600950"/>
              <a:gd name="connsiteX2688" fmla="*/ 2764316 w 6858000"/>
              <a:gd name="connsiteY2688" fmla="*/ 259208 h 7600950"/>
              <a:gd name="connsiteX2689" fmla="*/ 2768433 w 6858000"/>
              <a:gd name="connsiteY2689" fmla="*/ 256048 h 7600950"/>
              <a:gd name="connsiteX2690" fmla="*/ 2769738 w 6858000"/>
              <a:gd name="connsiteY2690" fmla="*/ 253788 h 7600950"/>
              <a:gd name="connsiteX2691" fmla="*/ 2905055 w 6858000"/>
              <a:gd name="connsiteY2691" fmla="*/ 175658 h 7600950"/>
              <a:gd name="connsiteX2692" fmla="*/ 2769738 w 6858000"/>
              <a:gd name="connsiteY2692" fmla="*/ 97531 h 7600950"/>
              <a:gd name="connsiteX2693" fmla="*/ 2762336 w 6858000"/>
              <a:gd name="connsiteY2693" fmla="*/ 84709 h 7600950"/>
              <a:gd name="connsiteX2694" fmla="*/ 2762336 w 6858000"/>
              <a:gd name="connsiteY2694" fmla="*/ 0 h 7600950"/>
              <a:gd name="connsiteX2695" fmla="*/ 2791940 w 6858000"/>
              <a:gd name="connsiteY2695" fmla="*/ 0 h 7600950"/>
              <a:gd name="connsiteX2696" fmla="*/ 2791940 w 6858000"/>
              <a:gd name="connsiteY2696" fmla="*/ 76167 h 7600950"/>
              <a:gd name="connsiteX2697" fmla="*/ 2934655 w 6858000"/>
              <a:gd name="connsiteY2697" fmla="*/ 158568 h 7600950"/>
              <a:gd name="connsiteX2698" fmla="*/ 3054201 w 6858000"/>
              <a:gd name="connsiteY2698" fmla="*/ 89546 h 7600950"/>
              <a:gd name="connsiteX2699" fmla="*/ 3054201 w 6858000"/>
              <a:gd name="connsiteY2699" fmla="*/ 0 h 7600950"/>
              <a:gd name="connsiteX2700" fmla="*/ 3083806 w 6858000"/>
              <a:gd name="connsiteY2700" fmla="*/ 0 h 7600950"/>
              <a:gd name="connsiteX2701" fmla="*/ 3083806 w 6858000"/>
              <a:gd name="connsiteY2701" fmla="*/ 89545 h 7600950"/>
              <a:gd name="connsiteX2702" fmla="*/ 3203349 w 6858000"/>
              <a:gd name="connsiteY2702" fmla="*/ 158568 h 7600950"/>
              <a:gd name="connsiteX2703" fmla="*/ 3346065 w 6858000"/>
              <a:gd name="connsiteY2703" fmla="*/ 76167 h 7600950"/>
              <a:gd name="connsiteX2704" fmla="*/ 3346065 w 6858000"/>
              <a:gd name="connsiteY2704" fmla="*/ 0 h 7600950"/>
              <a:gd name="connsiteX2705" fmla="*/ 3375669 w 6858000"/>
              <a:gd name="connsiteY2705" fmla="*/ 0 h 7600950"/>
              <a:gd name="connsiteX2706" fmla="*/ 3375669 w 6858000"/>
              <a:gd name="connsiteY2706" fmla="*/ 84709 h 7600950"/>
              <a:gd name="connsiteX2707" fmla="*/ 3368268 w 6858000"/>
              <a:gd name="connsiteY2707" fmla="*/ 97531 h 7600950"/>
              <a:gd name="connsiteX2708" fmla="*/ 3232951 w 6858000"/>
              <a:gd name="connsiteY2708" fmla="*/ 175658 h 7600950"/>
              <a:gd name="connsiteX2709" fmla="*/ 3368268 w 6858000"/>
              <a:gd name="connsiteY2709" fmla="*/ 253788 h 7600950"/>
              <a:gd name="connsiteX2710" fmla="*/ 3369572 w 6858000"/>
              <a:gd name="connsiteY2710" fmla="*/ 256048 h 7600950"/>
              <a:gd name="connsiteX2711" fmla="*/ 3373689 w 6858000"/>
              <a:gd name="connsiteY2711" fmla="*/ 259209 h 7600950"/>
              <a:gd name="connsiteX2712" fmla="*/ 3374365 w 6858000"/>
              <a:gd name="connsiteY2712" fmla="*/ 264348 h 7600950"/>
              <a:gd name="connsiteX2713" fmla="*/ 3375669 w 6858000"/>
              <a:gd name="connsiteY2713" fmla="*/ 266609 h 7600950"/>
              <a:gd name="connsiteX2714" fmla="*/ 3375669 w 6858000"/>
              <a:gd name="connsiteY2714" fmla="*/ 603623 h 7600950"/>
              <a:gd name="connsiteX2715" fmla="*/ 3368268 w 6858000"/>
              <a:gd name="connsiteY2715" fmla="*/ 616444 h 7600950"/>
              <a:gd name="connsiteX2716" fmla="*/ 3076404 w 6858000"/>
              <a:gd name="connsiteY2716" fmla="*/ 784958 h 7600950"/>
              <a:gd name="connsiteX2717" fmla="*/ 3069004 w 6858000"/>
              <a:gd name="connsiteY2717" fmla="*/ 786939 h 7600950"/>
              <a:gd name="connsiteX2718" fmla="*/ 3061603 w 6858000"/>
              <a:gd name="connsiteY2718" fmla="*/ 784958 h 7600950"/>
              <a:gd name="connsiteX2719" fmla="*/ 2769738 w 6858000"/>
              <a:gd name="connsiteY2719" fmla="*/ 616444 h 7600950"/>
              <a:gd name="connsiteX2720" fmla="*/ 2762336 w 6858000"/>
              <a:gd name="connsiteY2720" fmla="*/ 603623 h 7600950"/>
              <a:gd name="connsiteX2721" fmla="*/ 2762336 w 6858000"/>
              <a:gd name="connsiteY2721" fmla="*/ 2403623 h 7600950"/>
              <a:gd name="connsiteX2722" fmla="*/ 2762336 w 6858000"/>
              <a:gd name="connsiteY2722" fmla="*/ 2066610 h 7600950"/>
              <a:gd name="connsiteX2723" fmla="*/ 2763640 w 6858000"/>
              <a:gd name="connsiteY2723" fmla="*/ 2064351 h 7600950"/>
              <a:gd name="connsiteX2724" fmla="*/ 2764316 w 6858000"/>
              <a:gd name="connsiteY2724" fmla="*/ 2059208 h 7600950"/>
              <a:gd name="connsiteX2725" fmla="*/ 2768433 w 6858000"/>
              <a:gd name="connsiteY2725" fmla="*/ 2056048 h 7600950"/>
              <a:gd name="connsiteX2726" fmla="*/ 2769738 w 6858000"/>
              <a:gd name="connsiteY2726" fmla="*/ 2053788 h 7600950"/>
              <a:gd name="connsiteX2727" fmla="*/ 2905055 w 6858000"/>
              <a:gd name="connsiteY2727" fmla="*/ 1975659 h 7600950"/>
              <a:gd name="connsiteX2728" fmla="*/ 2769738 w 6858000"/>
              <a:gd name="connsiteY2728" fmla="*/ 1897531 h 7600950"/>
              <a:gd name="connsiteX2729" fmla="*/ 2762336 w 6858000"/>
              <a:gd name="connsiteY2729" fmla="*/ 1884710 h 7600950"/>
              <a:gd name="connsiteX2730" fmla="*/ 2762336 w 6858000"/>
              <a:gd name="connsiteY2730" fmla="*/ 1547696 h 7600950"/>
              <a:gd name="connsiteX2731" fmla="*/ 2763640 w 6858000"/>
              <a:gd name="connsiteY2731" fmla="*/ 1545437 h 7600950"/>
              <a:gd name="connsiteX2732" fmla="*/ 2764316 w 6858000"/>
              <a:gd name="connsiteY2732" fmla="*/ 1540295 h 7600950"/>
              <a:gd name="connsiteX2733" fmla="*/ 2768433 w 6858000"/>
              <a:gd name="connsiteY2733" fmla="*/ 1537134 h 7600950"/>
              <a:gd name="connsiteX2734" fmla="*/ 2769738 w 6858000"/>
              <a:gd name="connsiteY2734" fmla="*/ 1534875 h 7600950"/>
              <a:gd name="connsiteX2735" fmla="*/ 2905055 w 6858000"/>
              <a:gd name="connsiteY2735" fmla="*/ 1456746 h 7600950"/>
              <a:gd name="connsiteX2736" fmla="*/ 2769738 w 6858000"/>
              <a:gd name="connsiteY2736" fmla="*/ 1378617 h 7600950"/>
              <a:gd name="connsiteX2737" fmla="*/ 2762336 w 6858000"/>
              <a:gd name="connsiteY2737" fmla="*/ 1365796 h 7600950"/>
              <a:gd name="connsiteX2738" fmla="*/ 2762336 w 6858000"/>
              <a:gd name="connsiteY2738" fmla="*/ 1028782 h 7600950"/>
              <a:gd name="connsiteX2739" fmla="*/ 2763640 w 6858000"/>
              <a:gd name="connsiteY2739" fmla="*/ 1026524 h 7600950"/>
              <a:gd name="connsiteX2740" fmla="*/ 2764316 w 6858000"/>
              <a:gd name="connsiteY2740" fmla="*/ 1021381 h 7600950"/>
              <a:gd name="connsiteX2741" fmla="*/ 2768433 w 6858000"/>
              <a:gd name="connsiteY2741" fmla="*/ 1018221 h 7600950"/>
              <a:gd name="connsiteX2742" fmla="*/ 2769738 w 6858000"/>
              <a:gd name="connsiteY2742" fmla="*/ 1015961 h 7600950"/>
              <a:gd name="connsiteX2743" fmla="*/ 3061603 w 6858000"/>
              <a:gd name="connsiteY2743" fmla="*/ 847446 h 7600950"/>
              <a:gd name="connsiteX2744" fmla="*/ 3076404 w 6858000"/>
              <a:gd name="connsiteY2744" fmla="*/ 847446 h 7600950"/>
              <a:gd name="connsiteX2745" fmla="*/ 3368268 w 6858000"/>
              <a:gd name="connsiteY2745" fmla="*/ 1015961 h 7600950"/>
              <a:gd name="connsiteX2746" fmla="*/ 3369572 w 6858000"/>
              <a:gd name="connsiteY2746" fmla="*/ 1018221 h 7600950"/>
              <a:gd name="connsiteX2747" fmla="*/ 3373688 w 6858000"/>
              <a:gd name="connsiteY2747" fmla="*/ 1021382 h 7600950"/>
              <a:gd name="connsiteX2748" fmla="*/ 3374365 w 6858000"/>
              <a:gd name="connsiteY2748" fmla="*/ 1026521 h 7600950"/>
              <a:gd name="connsiteX2749" fmla="*/ 3375669 w 6858000"/>
              <a:gd name="connsiteY2749" fmla="*/ 1028782 h 7600950"/>
              <a:gd name="connsiteX2750" fmla="*/ 3375669 w 6858000"/>
              <a:gd name="connsiteY2750" fmla="*/ 1365796 h 7600950"/>
              <a:gd name="connsiteX2751" fmla="*/ 3368268 w 6858000"/>
              <a:gd name="connsiteY2751" fmla="*/ 1378617 h 7600950"/>
              <a:gd name="connsiteX2752" fmla="*/ 3232951 w 6858000"/>
              <a:gd name="connsiteY2752" fmla="*/ 1456746 h 7600950"/>
              <a:gd name="connsiteX2753" fmla="*/ 3368268 w 6858000"/>
              <a:gd name="connsiteY2753" fmla="*/ 1534875 h 7600950"/>
              <a:gd name="connsiteX2754" fmla="*/ 3369572 w 6858000"/>
              <a:gd name="connsiteY2754" fmla="*/ 1537134 h 7600950"/>
              <a:gd name="connsiteX2755" fmla="*/ 3373688 w 6858000"/>
              <a:gd name="connsiteY2755" fmla="*/ 1540296 h 7600950"/>
              <a:gd name="connsiteX2756" fmla="*/ 3374365 w 6858000"/>
              <a:gd name="connsiteY2756" fmla="*/ 1545435 h 7600950"/>
              <a:gd name="connsiteX2757" fmla="*/ 3375669 w 6858000"/>
              <a:gd name="connsiteY2757" fmla="*/ 1547696 h 7600950"/>
              <a:gd name="connsiteX2758" fmla="*/ 3375669 w 6858000"/>
              <a:gd name="connsiteY2758" fmla="*/ 1884710 h 7600950"/>
              <a:gd name="connsiteX2759" fmla="*/ 3368268 w 6858000"/>
              <a:gd name="connsiteY2759" fmla="*/ 1897531 h 7600950"/>
              <a:gd name="connsiteX2760" fmla="*/ 3232951 w 6858000"/>
              <a:gd name="connsiteY2760" fmla="*/ 1975659 h 7600950"/>
              <a:gd name="connsiteX2761" fmla="*/ 3368268 w 6858000"/>
              <a:gd name="connsiteY2761" fmla="*/ 2053788 h 7600950"/>
              <a:gd name="connsiteX2762" fmla="*/ 3369572 w 6858000"/>
              <a:gd name="connsiteY2762" fmla="*/ 2056048 h 7600950"/>
              <a:gd name="connsiteX2763" fmla="*/ 3373688 w 6858000"/>
              <a:gd name="connsiteY2763" fmla="*/ 2059209 h 7600950"/>
              <a:gd name="connsiteX2764" fmla="*/ 3374365 w 6858000"/>
              <a:gd name="connsiteY2764" fmla="*/ 2064348 h 7600950"/>
              <a:gd name="connsiteX2765" fmla="*/ 3375669 w 6858000"/>
              <a:gd name="connsiteY2765" fmla="*/ 2066610 h 7600950"/>
              <a:gd name="connsiteX2766" fmla="*/ 3375669 w 6858000"/>
              <a:gd name="connsiteY2766" fmla="*/ 2403623 h 7600950"/>
              <a:gd name="connsiteX2767" fmla="*/ 3368268 w 6858000"/>
              <a:gd name="connsiteY2767" fmla="*/ 2416444 h 7600950"/>
              <a:gd name="connsiteX2768" fmla="*/ 3076404 w 6858000"/>
              <a:gd name="connsiteY2768" fmla="*/ 2584959 h 7600950"/>
              <a:gd name="connsiteX2769" fmla="*/ 3069004 w 6858000"/>
              <a:gd name="connsiteY2769" fmla="*/ 2586939 h 7600950"/>
              <a:gd name="connsiteX2770" fmla="*/ 3061603 w 6858000"/>
              <a:gd name="connsiteY2770" fmla="*/ 2584959 h 7600950"/>
              <a:gd name="connsiteX2771" fmla="*/ 2769738 w 6858000"/>
              <a:gd name="connsiteY2771" fmla="*/ 2416444 h 7600950"/>
              <a:gd name="connsiteX2772" fmla="*/ 2762336 w 6858000"/>
              <a:gd name="connsiteY2772" fmla="*/ 2403623 h 7600950"/>
              <a:gd name="connsiteX2773" fmla="*/ 2762335 w 6858000"/>
              <a:gd name="connsiteY2773" fmla="*/ 4203621 h 7600950"/>
              <a:gd name="connsiteX2774" fmla="*/ 2762335 w 6858000"/>
              <a:gd name="connsiteY2774" fmla="*/ 3866608 h 7600950"/>
              <a:gd name="connsiteX2775" fmla="*/ 2763638 w 6858000"/>
              <a:gd name="connsiteY2775" fmla="*/ 3864348 h 7600950"/>
              <a:gd name="connsiteX2776" fmla="*/ 2764315 w 6858000"/>
              <a:gd name="connsiteY2776" fmla="*/ 3859206 h 7600950"/>
              <a:gd name="connsiteX2777" fmla="*/ 2768431 w 6858000"/>
              <a:gd name="connsiteY2777" fmla="*/ 3856045 h 7600950"/>
              <a:gd name="connsiteX2778" fmla="*/ 2769735 w 6858000"/>
              <a:gd name="connsiteY2778" fmla="*/ 3853786 h 7600950"/>
              <a:gd name="connsiteX2779" fmla="*/ 2905054 w 6858000"/>
              <a:gd name="connsiteY2779" fmla="*/ 3775656 h 7600950"/>
              <a:gd name="connsiteX2780" fmla="*/ 2769735 w 6858000"/>
              <a:gd name="connsiteY2780" fmla="*/ 3697528 h 7600950"/>
              <a:gd name="connsiteX2781" fmla="*/ 2762335 w 6858000"/>
              <a:gd name="connsiteY2781" fmla="*/ 3684707 h 7600950"/>
              <a:gd name="connsiteX2782" fmla="*/ 2762335 w 6858000"/>
              <a:gd name="connsiteY2782" fmla="*/ 3347696 h 7600950"/>
              <a:gd name="connsiteX2783" fmla="*/ 2763639 w 6858000"/>
              <a:gd name="connsiteY2783" fmla="*/ 3345437 h 7600950"/>
              <a:gd name="connsiteX2784" fmla="*/ 2764315 w 6858000"/>
              <a:gd name="connsiteY2784" fmla="*/ 3340295 h 7600950"/>
              <a:gd name="connsiteX2785" fmla="*/ 2768431 w 6858000"/>
              <a:gd name="connsiteY2785" fmla="*/ 3337134 h 7600950"/>
              <a:gd name="connsiteX2786" fmla="*/ 2769735 w 6858000"/>
              <a:gd name="connsiteY2786" fmla="*/ 3334875 h 7600950"/>
              <a:gd name="connsiteX2787" fmla="*/ 2905054 w 6858000"/>
              <a:gd name="connsiteY2787" fmla="*/ 3256746 h 7600950"/>
              <a:gd name="connsiteX2788" fmla="*/ 2769735 w 6858000"/>
              <a:gd name="connsiteY2788" fmla="*/ 3178617 h 7600950"/>
              <a:gd name="connsiteX2789" fmla="*/ 2762335 w 6858000"/>
              <a:gd name="connsiteY2789" fmla="*/ 3165796 h 7600950"/>
              <a:gd name="connsiteX2790" fmla="*/ 2762335 w 6858000"/>
              <a:gd name="connsiteY2790" fmla="*/ 2828782 h 7600950"/>
              <a:gd name="connsiteX2791" fmla="*/ 2763639 w 6858000"/>
              <a:gd name="connsiteY2791" fmla="*/ 2826524 h 7600950"/>
              <a:gd name="connsiteX2792" fmla="*/ 2764315 w 6858000"/>
              <a:gd name="connsiteY2792" fmla="*/ 2821381 h 7600950"/>
              <a:gd name="connsiteX2793" fmla="*/ 2768431 w 6858000"/>
              <a:gd name="connsiteY2793" fmla="*/ 2818221 h 7600950"/>
              <a:gd name="connsiteX2794" fmla="*/ 2769735 w 6858000"/>
              <a:gd name="connsiteY2794" fmla="*/ 2815961 h 7600950"/>
              <a:gd name="connsiteX2795" fmla="*/ 3061601 w 6858000"/>
              <a:gd name="connsiteY2795" fmla="*/ 2647446 h 7600950"/>
              <a:gd name="connsiteX2796" fmla="*/ 3076402 w 6858000"/>
              <a:gd name="connsiteY2796" fmla="*/ 2647446 h 7600950"/>
              <a:gd name="connsiteX2797" fmla="*/ 3368266 w 6858000"/>
              <a:gd name="connsiteY2797" fmla="*/ 2815961 h 7600950"/>
              <a:gd name="connsiteX2798" fmla="*/ 3369571 w 6858000"/>
              <a:gd name="connsiteY2798" fmla="*/ 2818221 h 7600950"/>
              <a:gd name="connsiteX2799" fmla="*/ 3373687 w 6858000"/>
              <a:gd name="connsiteY2799" fmla="*/ 2821382 h 7600950"/>
              <a:gd name="connsiteX2800" fmla="*/ 3374363 w 6858000"/>
              <a:gd name="connsiteY2800" fmla="*/ 2826521 h 7600950"/>
              <a:gd name="connsiteX2801" fmla="*/ 3375668 w 6858000"/>
              <a:gd name="connsiteY2801" fmla="*/ 2828782 h 7600950"/>
              <a:gd name="connsiteX2802" fmla="*/ 3375668 w 6858000"/>
              <a:gd name="connsiteY2802" fmla="*/ 3165796 h 7600950"/>
              <a:gd name="connsiteX2803" fmla="*/ 3368266 w 6858000"/>
              <a:gd name="connsiteY2803" fmla="*/ 3178617 h 7600950"/>
              <a:gd name="connsiteX2804" fmla="*/ 3232950 w 6858000"/>
              <a:gd name="connsiteY2804" fmla="*/ 3256746 h 7600950"/>
              <a:gd name="connsiteX2805" fmla="*/ 3368266 w 6858000"/>
              <a:gd name="connsiteY2805" fmla="*/ 3334875 h 7600950"/>
              <a:gd name="connsiteX2806" fmla="*/ 3369571 w 6858000"/>
              <a:gd name="connsiteY2806" fmla="*/ 3337134 h 7600950"/>
              <a:gd name="connsiteX2807" fmla="*/ 3373687 w 6858000"/>
              <a:gd name="connsiteY2807" fmla="*/ 3340296 h 7600950"/>
              <a:gd name="connsiteX2808" fmla="*/ 3374363 w 6858000"/>
              <a:gd name="connsiteY2808" fmla="*/ 3345435 h 7600950"/>
              <a:gd name="connsiteX2809" fmla="*/ 3375668 w 6858000"/>
              <a:gd name="connsiteY2809" fmla="*/ 3347696 h 7600950"/>
              <a:gd name="connsiteX2810" fmla="*/ 3375668 w 6858000"/>
              <a:gd name="connsiteY2810" fmla="*/ 3684707 h 7600950"/>
              <a:gd name="connsiteX2811" fmla="*/ 3368266 w 6858000"/>
              <a:gd name="connsiteY2811" fmla="*/ 3697528 h 7600950"/>
              <a:gd name="connsiteX2812" fmla="*/ 3232950 w 6858000"/>
              <a:gd name="connsiteY2812" fmla="*/ 3775656 h 7600950"/>
              <a:gd name="connsiteX2813" fmla="*/ 3368266 w 6858000"/>
              <a:gd name="connsiteY2813" fmla="*/ 3853786 h 7600950"/>
              <a:gd name="connsiteX2814" fmla="*/ 3369571 w 6858000"/>
              <a:gd name="connsiteY2814" fmla="*/ 3856045 h 7600950"/>
              <a:gd name="connsiteX2815" fmla="*/ 3373687 w 6858000"/>
              <a:gd name="connsiteY2815" fmla="*/ 3859208 h 7600950"/>
              <a:gd name="connsiteX2816" fmla="*/ 3374363 w 6858000"/>
              <a:gd name="connsiteY2816" fmla="*/ 3864347 h 7600950"/>
              <a:gd name="connsiteX2817" fmla="*/ 3375667 w 6858000"/>
              <a:gd name="connsiteY2817" fmla="*/ 3866608 h 7600950"/>
              <a:gd name="connsiteX2818" fmla="*/ 3375667 w 6858000"/>
              <a:gd name="connsiteY2818" fmla="*/ 4203621 h 7600950"/>
              <a:gd name="connsiteX2819" fmla="*/ 3368266 w 6858000"/>
              <a:gd name="connsiteY2819" fmla="*/ 4216442 h 7600950"/>
              <a:gd name="connsiteX2820" fmla="*/ 3076401 w 6858000"/>
              <a:gd name="connsiteY2820" fmla="*/ 4384956 h 7600950"/>
              <a:gd name="connsiteX2821" fmla="*/ 3069002 w 6858000"/>
              <a:gd name="connsiteY2821" fmla="*/ 4386937 h 7600950"/>
              <a:gd name="connsiteX2822" fmla="*/ 3061601 w 6858000"/>
              <a:gd name="connsiteY2822" fmla="*/ 4384956 h 7600950"/>
              <a:gd name="connsiteX2823" fmla="*/ 2769735 w 6858000"/>
              <a:gd name="connsiteY2823" fmla="*/ 4216442 h 7600950"/>
              <a:gd name="connsiteX2824" fmla="*/ 2762335 w 6858000"/>
              <a:gd name="connsiteY2824" fmla="*/ 4203621 h 7600950"/>
              <a:gd name="connsiteX2825" fmla="*/ 2762335 w 6858000"/>
              <a:gd name="connsiteY2825" fmla="*/ 7600950 h 7600950"/>
              <a:gd name="connsiteX2826" fmla="*/ 2762335 w 6858000"/>
              <a:gd name="connsiteY2826" fmla="*/ 7466606 h 7600950"/>
              <a:gd name="connsiteX2827" fmla="*/ 2763639 w 6858000"/>
              <a:gd name="connsiteY2827" fmla="*/ 7464347 h 7600950"/>
              <a:gd name="connsiteX2828" fmla="*/ 2764316 w 6858000"/>
              <a:gd name="connsiteY2828" fmla="*/ 7459205 h 7600950"/>
              <a:gd name="connsiteX2829" fmla="*/ 2768431 w 6858000"/>
              <a:gd name="connsiteY2829" fmla="*/ 7456044 h 7600950"/>
              <a:gd name="connsiteX2830" fmla="*/ 2769737 w 6858000"/>
              <a:gd name="connsiteY2830" fmla="*/ 7453785 h 7600950"/>
              <a:gd name="connsiteX2831" fmla="*/ 2905055 w 6858000"/>
              <a:gd name="connsiteY2831" fmla="*/ 7375655 h 7600950"/>
              <a:gd name="connsiteX2832" fmla="*/ 2769737 w 6858000"/>
              <a:gd name="connsiteY2832" fmla="*/ 7297527 h 7600950"/>
              <a:gd name="connsiteX2833" fmla="*/ 2762335 w 6858000"/>
              <a:gd name="connsiteY2833" fmla="*/ 7284706 h 7600950"/>
              <a:gd name="connsiteX2834" fmla="*/ 2762335 w 6858000"/>
              <a:gd name="connsiteY2834" fmla="*/ 6947692 h 7600950"/>
              <a:gd name="connsiteX2835" fmla="*/ 2763639 w 6858000"/>
              <a:gd name="connsiteY2835" fmla="*/ 6945434 h 7600950"/>
              <a:gd name="connsiteX2836" fmla="*/ 2764316 w 6858000"/>
              <a:gd name="connsiteY2836" fmla="*/ 6940291 h 7600950"/>
              <a:gd name="connsiteX2837" fmla="*/ 2768431 w 6858000"/>
              <a:gd name="connsiteY2837" fmla="*/ 6937131 h 7600950"/>
              <a:gd name="connsiteX2838" fmla="*/ 2769737 w 6858000"/>
              <a:gd name="connsiteY2838" fmla="*/ 6934871 h 7600950"/>
              <a:gd name="connsiteX2839" fmla="*/ 2905055 w 6858000"/>
              <a:gd name="connsiteY2839" fmla="*/ 6856743 h 7600950"/>
              <a:gd name="connsiteX2840" fmla="*/ 2769737 w 6858000"/>
              <a:gd name="connsiteY2840" fmla="*/ 6778614 h 7600950"/>
              <a:gd name="connsiteX2841" fmla="*/ 2762335 w 6858000"/>
              <a:gd name="connsiteY2841" fmla="*/ 6765793 h 7600950"/>
              <a:gd name="connsiteX2842" fmla="*/ 2762335 w 6858000"/>
              <a:gd name="connsiteY2842" fmla="*/ 6428779 h 7600950"/>
              <a:gd name="connsiteX2843" fmla="*/ 2763639 w 6858000"/>
              <a:gd name="connsiteY2843" fmla="*/ 6426519 h 7600950"/>
              <a:gd name="connsiteX2844" fmla="*/ 2764316 w 6858000"/>
              <a:gd name="connsiteY2844" fmla="*/ 6421377 h 7600950"/>
              <a:gd name="connsiteX2845" fmla="*/ 2768431 w 6858000"/>
              <a:gd name="connsiteY2845" fmla="*/ 6418217 h 7600950"/>
              <a:gd name="connsiteX2846" fmla="*/ 2769737 w 6858000"/>
              <a:gd name="connsiteY2846" fmla="*/ 6415957 h 7600950"/>
              <a:gd name="connsiteX2847" fmla="*/ 3061601 w 6858000"/>
              <a:gd name="connsiteY2847" fmla="*/ 6247443 h 7600950"/>
              <a:gd name="connsiteX2848" fmla="*/ 3076403 w 6858000"/>
              <a:gd name="connsiteY2848" fmla="*/ 6247443 h 7600950"/>
              <a:gd name="connsiteX2849" fmla="*/ 3368268 w 6858000"/>
              <a:gd name="connsiteY2849" fmla="*/ 6415957 h 7600950"/>
              <a:gd name="connsiteX2850" fmla="*/ 3369572 w 6858000"/>
              <a:gd name="connsiteY2850" fmla="*/ 6418217 h 7600950"/>
              <a:gd name="connsiteX2851" fmla="*/ 3373687 w 6858000"/>
              <a:gd name="connsiteY2851" fmla="*/ 6421377 h 7600950"/>
              <a:gd name="connsiteX2852" fmla="*/ 3374364 w 6858000"/>
              <a:gd name="connsiteY2852" fmla="*/ 6426516 h 7600950"/>
              <a:gd name="connsiteX2853" fmla="*/ 3375669 w 6858000"/>
              <a:gd name="connsiteY2853" fmla="*/ 6428779 h 7600950"/>
              <a:gd name="connsiteX2854" fmla="*/ 3375669 w 6858000"/>
              <a:gd name="connsiteY2854" fmla="*/ 6765793 h 7600950"/>
              <a:gd name="connsiteX2855" fmla="*/ 3368268 w 6858000"/>
              <a:gd name="connsiteY2855" fmla="*/ 6778614 h 7600950"/>
              <a:gd name="connsiteX2856" fmla="*/ 3232950 w 6858000"/>
              <a:gd name="connsiteY2856" fmla="*/ 6856743 h 7600950"/>
              <a:gd name="connsiteX2857" fmla="*/ 3368268 w 6858000"/>
              <a:gd name="connsiteY2857" fmla="*/ 6934871 h 7600950"/>
              <a:gd name="connsiteX2858" fmla="*/ 3369572 w 6858000"/>
              <a:gd name="connsiteY2858" fmla="*/ 6937131 h 7600950"/>
              <a:gd name="connsiteX2859" fmla="*/ 3373687 w 6858000"/>
              <a:gd name="connsiteY2859" fmla="*/ 6940292 h 7600950"/>
              <a:gd name="connsiteX2860" fmla="*/ 3374364 w 6858000"/>
              <a:gd name="connsiteY2860" fmla="*/ 6945431 h 7600950"/>
              <a:gd name="connsiteX2861" fmla="*/ 3375669 w 6858000"/>
              <a:gd name="connsiteY2861" fmla="*/ 6947692 h 7600950"/>
              <a:gd name="connsiteX2862" fmla="*/ 3375669 w 6858000"/>
              <a:gd name="connsiteY2862" fmla="*/ 7284706 h 7600950"/>
              <a:gd name="connsiteX2863" fmla="*/ 3368268 w 6858000"/>
              <a:gd name="connsiteY2863" fmla="*/ 7297527 h 7600950"/>
              <a:gd name="connsiteX2864" fmla="*/ 3232950 w 6858000"/>
              <a:gd name="connsiteY2864" fmla="*/ 7375655 h 7600950"/>
              <a:gd name="connsiteX2865" fmla="*/ 3368268 w 6858000"/>
              <a:gd name="connsiteY2865" fmla="*/ 7453785 h 7600950"/>
              <a:gd name="connsiteX2866" fmla="*/ 3369572 w 6858000"/>
              <a:gd name="connsiteY2866" fmla="*/ 7456044 h 7600950"/>
              <a:gd name="connsiteX2867" fmla="*/ 3373687 w 6858000"/>
              <a:gd name="connsiteY2867" fmla="*/ 7459206 h 7600950"/>
              <a:gd name="connsiteX2868" fmla="*/ 3374364 w 6858000"/>
              <a:gd name="connsiteY2868" fmla="*/ 7464345 h 7600950"/>
              <a:gd name="connsiteX2869" fmla="*/ 3375669 w 6858000"/>
              <a:gd name="connsiteY2869" fmla="*/ 7466606 h 7600950"/>
              <a:gd name="connsiteX2870" fmla="*/ 3375669 w 6858000"/>
              <a:gd name="connsiteY2870" fmla="*/ 7600950 h 7600950"/>
              <a:gd name="connsiteX2871" fmla="*/ 3346065 w 6858000"/>
              <a:gd name="connsiteY2871" fmla="*/ 7600950 h 7600950"/>
              <a:gd name="connsiteX2872" fmla="*/ 3346065 w 6858000"/>
              <a:gd name="connsiteY2872" fmla="*/ 7492245 h 7600950"/>
              <a:gd name="connsiteX2873" fmla="*/ 3157773 w 6858000"/>
              <a:gd name="connsiteY2873" fmla="*/ 7600950 h 7600950"/>
              <a:gd name="connsiteX2874" fmla="*/ 3098556 w 6858000"/>
              <a:gd name="connsiteY2874" fmla="*/ 7600950 h 7600950"/>
              <a:gd name="connsiteX2875" fmla="*/ 3331265 w 6858000"/>
              <a:gd name="connsiteY2875" fmla="*/ 7466602 h 7600950"/>
              <a:gd name="connsiteX2876" fmla="*/ 3203349 w 6858000"/>
              <a:gd name="connsiteY2876" fmla="*/ 7392746 h 7600950"/>
              <a:gd name="connsiteX2877" fmla="*/ 3076403 w 6858000"/>
              <a:gd name="connsiteY2877" fmla="*/ 7466042 h 7600950"/>
              <a:gd name="connsiteX2878" fmla="*/ 3069003 w 6858000"/>
              <a:gd name="connsiteY2878" fmla="*/ 7468022 h 7600950"/>
              <a:gd name="connsiteX2879" fmla="*/ 3061601 w 6858000"/>
              <a:gd name="connsiteY2879" fmla="*/ 7466042 h 7600950"/>
              <a:gd name="connsiteX2880" fmla="*/ 2934656 w 6858000"/>
              <a:gd name="connsiteY2880" fmla="*/ 7392746 h 7600950"/>
              <a:gd name="connsiteX2881" fmla="*/ 2806740 w 6858000"/>
              <a:gd name="connsiteY2881" fmla="*/ 7466602 h 7600950"/>
              <a:gd name="connsiteX2882" fmla="*/ 3039449 w 6858000"/>
              <a:gd name="connsiteY2882" fmla="*/ 7600950 h 7600950"/>
              <a:gd name="connsiteX2883" fmla="*/ 2980232 w 6858000"/>
              <a:gd name="connsiteY2883" fmla="*/ 7600950 h 7600950"/>
              <a:gd name="connsiteX2884" fmla="*/ 2791939 w 6858000"/>
              <a:gd name="connsiteY2884" fmla="*/ 7492245 h 7600950"/>
              <a:gd name="connsiteX2885" fmla="*/ 2791939 w 6858000"/>
              <a:gd name="connsiteY2885" fmla="*/ 7600950 h 7600950"/>
              <a:gd name="connsiteX2886" fmla="*/ 2762333 w 6858000"/>
              <a:gd name="connsiteY2886" fmla="*/ 6003623 h 7600950"/>
              <a:gd name="connsiteX2887" fmla="*/ 2762333 w 6858000"/>
              <a:gd name="connsiteY2887" fmla="*/ 5666609 h 7600950"/>
              <a:gd name="connsiteX2888" fmla="*/ 2763637 w 6858000"/>
              <a:gd name="connsiteY2888" fmla="*/ 5664350 h 7600950"/>
              <a:gd name="connsiteX2889" fmla="*/ 2764313 w 6858000"/>
              <a:gd name="connsiteY2889" fmla="*/ 5659208 h 7600950"/>
              <a:gd name="connsiteX2890" fmla="*/ 2768430 w 6858000"/>
              <a:gd name="connsiteY2890" fmla="*/ 5656047 h 7600950"/>
              <a:gd name="connsiteX2891" fmla="*/ 2769734 w 6858000"/>
              <a:gd name="connsiteY2891" fmla="*/ 5653788 h 7600950"/>
              <a:gd name="connsiteX2892" fmla="*/ 2905052 w 6858000"/>
              <a:gd name="connsiteY2892" fmla="*/ 5575658 h 7600950"/>
              <a:gd name="connsiteX2893" fmla="*/ 2769734 w 6858000"/>
              <a:gd name="connsiteY2893" fmla="*/ 5497530 h 7600950"/>
              <a:gd name="connsiteX2894" fmla="*/ 2762333 w 6858000"/>
              <a:gd name="connsiteY2894" fmla="*/ 5484709 h 7600950"/>
              <a:gd name="connsiteX2895" fmla="*/ 2762333 w 6858000"/>
              <a:gd name="connsiteY2895" fmla="*/ 5147695 h 7600950"/>
              <a:gd name="connsiteX2896" fmla="*/ 2763637 w 6858000"/>
              <a:gd name="connsiteY2896" fmla="*/ 5145437 h 7600950"/>
              <a:gd name="connsiteX2897" fmla="*/ 2764313 w 6858000"/>
              <a:gd name="connsiteY2897" fmla="*/ 5140294 h 7600950"/>
              <a:gd name="connsiteX2898" fmla="*/ 2768430 w 6858000"/>
              <a:gd name="connsiteY2898" fmla="*/ 5137134 h 7600950"/>
              <a:gd name="connsiteX2899" fmla="*/ 2769734 w 6858000"/>
              <a:gd name="connsiteY2899" fmla="*/ 5134874 h 7600950"/>
              <a:gd name="connsiteX2900" fmla="*/ 2905052 w 6858000"/>
              <a:gd name="connsiteY2900" fmla="*/ 5056746 h 7600950"/>
              <a:gd name="connsiteX2901" fmla="*/ 2769734 w 6858000"/>
              <a:gd name="connsiteY2901" fmla="*/ 4978617 h 7600950"/>
              <a:gd name="connsiteX2902" fmla="*/ 2762333 w 6858000"/>
              <a:gd name="connsiteY2902" fmla="*/ 4965796 h 7600950"/>
              <a:gd name="connsiteX2903" fmla="*/ 2762333 w 6858000"/>
              <a:gd name="connsiteY2903" fmla="*/ 4628782 h 7600950"/>
              <a:gd name="connsiteX2904" fmla="*/ 2763637 w 6858000"/>
              <a:gd name="connsiteY2904" fmla="*/ 4626523 h 7600950"/>
              <a:gd name="connsiteX2905" fmla="*/ 2764313 w 6858000"/>
              <a:gd name="connsiteY2905" fmla="*/ 4621380 h 7600950"/>
              <a:gd name="connsiteX2906" fmla="*/ 2768430 w 6858000"/>
              <a:gd name="connsiteY2906" fmla="*/ 4618220 h 7600950"/>
              <a:gd name="connsiteX2907" fmla="*/ 2769734 w 6858000"/>
              <a:gd name="connsiteY2907" fmla="*/ 4615960 h 7600950"/>
              <a:gd name="connsiteX2908" fmla="*/ 3061599 w 6858000"/>
              <a:gd name="connsiteY2908" fmla="*/ 4447445 h 7600950"/>
              <a:gd name="connsiteX2909" fmla="*/ 3076400 w 6858000"/>
              <a:gd name="connsiteY2909" fmla="*/ 4447445 h 7600950"/>
              <a:gd name="connsiteX2910" fmla="*/ 3368266 w 6858000"/>
              <a:gd name="connsiteY2910" fmla="*/ 4615960 h 7600950"/>
              <a:gd name="connsiteX2911" fmla="*/ 3369571 w 6858000"/>
              <a:gd name="connsiteY2911" fmla="*/ 4618220 h 7600950"/>
              <a:gd name="connsiteX2912" fmla="*/ 3373686 w 6858000"/>
              <a:gd name="connsiteY2912" fmla="*/ 4621382 h 7600950"/>
              <a:gd name="connsiteX2913" fmla="*/ 3374362 w 6858000"/>
              <a:gd name="connsiteY2913" fmla="*/ 4626521 h 7600950"/>
              <a:gd name="connsiteX2914" fmla="*/ 3375667 w 6858000"/>
              <a:gd name="connsiteY2914" fmla="*/ 4628782 h 7600950"/>
              <a:gd name="connsiteX2915" fmla="*/ 3375667 w 6858000"/>
              <a:gd name="connsiteY2915" fmla="*/ 4965796 h 7600950"/>
              <a:gd name="connsiteX2916" fmla="*/ 3368266 w 6858000"/>
              <a:gd name="connsiteY2916" fmla="*/ 4978617 h 7600950"/>
              <a:gd name="connsiteX2917" fmla="*/ 3232948 w 6858000"/>
              <a:gd name="connsiteY2917" fmla="*/ 5056746 h 7600950"/>
              <a:gd name="connsiteX2918" fmla="*/ 3368266 w 6858000"/>
              <a:gd name="connsiteY2918" fmla="*/ 5134874 h 7600950"/>
              <a:gd name="connsiteX2919" fmla="*/ 3369571 w 6858000"/>
              <a:gd name="connsiteY2919" fmla="*/ 5137134 h 7600950"/>
              <a:gd name="connsiteX2920" fmla="*/ 3373686 w 6858000"/>
              <a:gd name="connsiteY2920" fmla="*/ 5140295 h 7600950"/>
              <a:gd name="connsiteX2921" fmla="*/ 3374362 w 6858000"/>
              <a:gd name="connsiteY2921" fmla="*/ 5145434 h 7600950"/>
              <a:gd name="connsiteX2922" fmla="*/ 3375667 w 6858000"/>
              <a:gd name="connsiteY2922" fmla="*/ 5147695 h 7600950"/>
              <a:gd name="connsiteX2923" fmla="*/ 3375667 w 6858000"/>
              <a:gd name="connsiteY2923" fmla="*/ 5484709 h 7600950"/>
              <a:gd name="connsiteX2924" fmla="*/ 3368266 w 6858000"/>
              <a:gd name="connsiteY2924" fmla="*/ 5497530 h 7600950"/>
              <a:gd name="connsiteX2925" fmla="*/ 3232948 w 6858000"/>
              <a:gd name="connsiteY2925" fmla="*/ 5575658 h 7600950"/>
              <a:gd name="connsiteX2926" fmla="*/ 3368266 w 6858000"/>
              <a:gd name="connsiteY2926" fmla="*/ 5653788 h 7600950"/>
              <a:gd name="connsiteX2927" fmla="*/ 3369571 w 6858000"/>
              <a:gd name="connsiteY2927" fmla="*/ 5656047 h 7600950"/>
              <a:gd name="connsiteX2928" fmla="*/ 3373686 w 6858000"/>
              <a:gd name="connsiteY2928" fmla="*/ 5659209 h 7600950"/>
              <a:gd name="connsiteX2929" fmla="*/ 3374362 w 6858000"/>
              <a:gd name="connsiteY2929" fmla="*/ 5664348 h 7600950"/>
              <a:gd name="connsiteX2930" fmla="*/ 3375667 w 6858000"/>
              <a:gd name="connsiteY2930" fmla="*/ 5666609 h 7600950"/>
              <a:gd name="connsiteX2931" fmla="*/ 3375667 w 6858000"/>
              <a:gd name="connsiteY2931" fmla="*/ 6003623 h 7600950"/>
              <a:gd name="connsiteX2932" fmla="*/ 3368266 w 6858000"/>
              <a:gd name="connsiteY2932" fmla="*/ 6016444 h 7600950"/>
              <a:gd name="connsiteX2933" fmla="*/ 3076400 w 6858000"/>
              <a:gd name="connsiteY2933" fmla="*/ 6184958 h 7600950"/>
              <a:gd name="connsiteX2934" fmla="*/ 3069000 w 6858000"/>
              <a:gd name="connsiteY2934" fmla="*/ 6186939 h 7600950"/>
              <a:gd name="connsiteX2935" fmla="*/ 3061599 w 6858000"/>
              <a:gd name="connsiteY2935" fmla="*/ 6184958 h 7600950"/>
              <a:gd name="connsiteX2936" fmla="*/ 2769734 w 6858000"/>
              <a:gd name="connsiteY2936" fmla="*/ 6016444 h 7600950"/>
              <a:gd name="connsiteX2937" fmla="*/ 2762333 w 6858000"/>
              <a:gd name="connsiteY2937" fmla="*/ 6003623 h 7600950"/>
              <a:gd name="connsiteX2938" fmla="*/ 2363807 w 6858000"/>
              <a:gd name="connsiteY2938" fmla="*/ 1370632 h 7600950"/>
              <a:gd name="connsiteX2939" fmla="*/ 2483352 w 6858000"/>
              <a:gd name="connsiteY2939" fmla="*/ 1439655 h 7600950"/>
              <a:gd name="connsiteX2940" fmla="*/ 2626068 w 6858000"/>
              <a:gd name="connsiteY2940" fmla="*/ 1357254 h 7600950"/>
              <a:gd name="connsiteX2941" fmla="*/ 2626069 w 6858000"/>
              <a:gd name="connsiteY2941" fmla="*/ 1054422 h 7600950"/>
              <a:gd name="connsiteX2942" fmla="*/ 2363807 w 6858000"/>
              <a:gd name="connsiteY2942" fmla="*/ 1205831 h 7600950"/>
              <a:gd name="connsiteX2943" fmla="*/ 2363807 w 6858000"/>
              <a:gd name="connsiteY2943" fmla="*/ 1508679 h 7600950"/>
              <a:gd name="connsiteX2944" fmla="*/ 2453753 w 6858000"/>
              <a:gd name="connsiteY2944" fmla="*/ 1456745 h 7600950"/>
              <a:gd name="connsiteX2945" fmla="*/ 2363807 w 6858000"/>
              <a:gd name="connsiteY2945" fmla="*/ 1404812 h 7600950"/>
              <a:gd name="connsiteX2946" fmla="*/ 2363807 w 6858000"/>
              <a:gd name="connsiteY2946" fmla="*/ 1889546 h 7600950"/>
              <a:gd name="connsiteX2947" fmla="*/ 2483352 w 6858000"/>
              <a:gd name="connsiteY2947" fmla="*/ 1958569 h 7600950"/>
              <a:gd name="connsiteX2948" fmla="*/ 2626068 w 6858000"/>
              <a:gd name="connsiteY2948" fmla="*/ 1876168 h 7600950"/>
              <a:gd name="connsiteX2949" fmla="*/ 2626069 w 6858000"/>
              <a:gd name="connsiteY2949" fmla="*/ 1573335 h 7600950"/>
              <a:gd name="connsiteX2950" fmla="*/ 2363807 w 6858000"/>
              <a:gd name="connsiteY2950" fmla="*/ 1724744 h 7600950"/>
              <a:gd name="connsiteX2951" fmla="*/ 2363807 w 6858000"/>
              <a:gd name="connsiteY2951" fmla="*/ 2027593 h 7600950"/>
              <a:gd name="connsiteX2952" fmla="*/ 2453753 w 6858000"/>
              <a:gd name="connsiteY2952" fmla="*/ 1975659 h 7600950"/>
              <a:gd name="connsiteX2953" fmla="*/ 2363807 w 6858000"/>
              <a:gd name="connsiteY2953" fmla="*/ 1923726 h 7600950"/>
              <a:gd name="connsiteX2954" fmla="*/ 2363806 w 6858000"/>
              <a:gd name="connsiteY2954" fmla="*/ 2546506 h 7600950"/>
              <a:gd name="connsiteX2955" fmla="*/ 2626068 w 6858000"/>
              <a:gd name="connsiteY2955" fmla="*/ 2395081 h 7600950"/>
              <a:gd name="connsiteX2956" fmla="*/ 2626069 w 6858000"/>
              <a:gd name="connsiteY2956" fmla="*/ 2092249 h 7600950"/>
              <a:gd name="connsiteX2957" fmla="*/ 2363806 w 6858000"/>
              <a:gd name="connsiteY2957" fmla="*/ 2243658 h 7600950"/>
              <a:gd name="connsiteX2958" fmla="*/ 2363806 w 6858000"/>
              <a:gd name="connsiteY2958" fmla="*/ 4970626 h 7600950"/>
              <a:gd name="connsiteX2959" fmla="*/ 2483352 w 6858000"/>
              <a:gd name="connsiteY2959" fmla="*/ 5039649 h 7600950"/>
              <a:gd name="connsiteX2960" fmla="*/ 2626067 w 6858000"/>
              <a:gd name="connsiteY2960" fmla="*/ 4957249 h 7600950"/>
              <a:gd name="connsiteX2961" fmla="*/ 2626067 w 6858000"/>
              <a:gd name="connsiteY2961" fmla="*/ 4654416 h 7600950"/>
              <a:gd name="connsiteX2962" fmla="*/ 2363806 w 6858000"/>
              <a:gd name="connsiteY2962" fmla="*/ 4805825 h 7600950"/>
              <a:gd name="connsiteX2963" fmla="*/ 2363806 w 6858000"/>
              <a:gd name="connsiteY2963" fmla="*/ 5108673 h 7600950"/>
              <a:gd name="connsiteX2964" fmla="*/ 2453751 w 6858000"/>
              <a:gd name="connsiteY2964" fmla="*/ 5056740 h 7600950"/>
              <a:gd name="connsiteX2965" fmla="*/ 2363806 w 6858000"/>
              <a:gd name="connsiteY2965" fmla="*/ 5004807 h 7600950"/>
              <a:gd name="connsiteX2966" fmla="*/ 2363806 w 6858000"/>
              <a:gd name="connsiteY2966" fmla="*/ 5489540 h 7600950"/>
              <a:gd name="connsiteX2967" fmla="*/ 2483352 w 6858000"/>
              <a:gd name="connsiteY2967" fmla="*/ 5558564 h 7600950"/>
              <a:gd name="connsiteX2968" fmla="*/ 2626067 w 6858000"/>
              <a:gd name="connsiteY2968" fmla="*/ 5476162 h 7600950"/>
              <a:gd name="connsiteX2969" fmla="*/ 2626067 w 6858000"/>
              <a:gd name="connsiteY2969" fmla="*/ 5173330 h 7600950"/>
              <a:gd name="connsiteX2970" fmla="*/ 2363806 w 6858000"/>
              <a:gd name="connsiteY2970" fmla="*/ 5324738 h 7600950"/>
              <a:gd name="connsiteX2971" fmla="*/ 2363806 w 6858000"/>
              <a:gd name="connsiteY2971" fmla="*/ 5627587 h 7600950"/>
              <a:gd name="connsiteX2972" fmla="*/ 2453751 w 6858000"/>
              <a:gd name="connsiteY2972" fmla="*/ 5575654 h 7600950"/>
              <a:gd name="connsiteX2973" fmla="*/ 2363806 w 6858000"/>
              <a:gd name="connsiteY2973" fmla="*/ 5523721 h 7600950"/>
              <a:gd name="connsiteX2974" fmla="*/ 2363805 w 6858000"/>
              <a:gd name="connsiteY2974" fmla="*/ 6146500 h 7600950"/>
              <a:gd name="connsiteX2975" fmla="*/ 2626067 w 6858000"/>
              <a:gd name="connsiteY2975" fmla="*/ 5995076 h 7600950"/>
              <a:gd name="connsiteX2976" fmla="*/ 2626067 w 6858000"/>
              <a:gd name="connsiteY2976" fmla="*/ 5692243 h 7600950"/>
              <a:gd name="connsiteX2977" fmla="*/ 2363805 w 6858000"/>
              <a:gd name="connsiteY2977" fmla="*/ 5843653 h 7600950"/>
              <a:gd name="connsiteX2978" fmla="*/ 2363804 w 6858000"/>
              <a:gd name="connsiteY2978" fmla="*/ 227592 h 7600950"/>
              <a:gd name="connsiteX2979" fmla="*/ 2453749 w 6858000"/>
              <a:gd name="connsiteY2979" fmla="*/ 175658 h 7600950"/>
              <a:gd name="connsiteX2980" fmla="*/ 2363804 w 6858000"/>
              <a:gd name="connsiteY2980" fmla="*/ 123726 h 7600950"/>
              <a:gd name="connsiteX2981" fmla="*/ 2363804 w 6858000"/>
              <a:gd name="connsiteY2981" fmla="*/ 6770628 h 7600950"/>
              <a:gd name="connsiteX2982" fmla="*/ 2483350 w 6858000"/>
              <a:gd name="connsiteY2982" fmla="*/ 6839652 h 7600950"/>
              <a:gd name="connsiteX2983" fmla="*/ 2626066 w 6858000"/>
              <a:gd name="connsiteY2983" fmla="*/ 6757251 h 7600950"/>
              <a:gd name="connsiteX2984" fmla="*/ 2626067 w 6858000"/>
              <a:gd name="connsiteY2984" fmla="*/ 6454417 h 7600950"/>
              <a:gd name="connsiteX2985" fmla="*/ 2363804 w 6858000"/>
              <a:gd name="connsiteY2985" fmla="*/ 6605827 h 7600950"/>
              <a:gd name="connsiteX2986" fmla="*/ 2363804 w 6858000"/>
              <a:gd name="connsiteY2986" fmla="*/ 6908675 h 7600950"/>
              <a:gd name="connsiteX2987" fmla="*/ 2453751 w 6858000"/>
              <a:gd name="connsiteY2987" fmla="*/ 6856742 h 7600950"/>
              <a:gd name="connsiteX2988" fmla="*/ 2363804 w 6858000"/>
              <a:gd name="connsiteY2988" fmla="*/ 6804809 h 7600950"/>
              <a:gd name="connsiteX2989" fmla="*/ 2363804 w 6858000"/>
              <a:gd name="connsiteY2989" fmla="*/ 7289542 h 7600950"/>
              <a:gd name="connsiteX2990" fmla="*/ 2483350 w 6858000"/>
              <a:gd name="connsiteY2990" fmla="*/ 7358565 h 7600950"/>
              <a:gd name="connsiteX2991" fmla="*/ 2626066 w 6858000"/>
              <a:gd name="connsiteY2991" fmla="*/ 7276164 h 7600950"/>
              <a:gd name="connsiteX2992" fmla="*/ 2626067 w 6858000"/>
              <a:gd name="connsiteY2992" fmla="*/ 6973331 h 7600950"/>
              <a:gd name="connsiteX2993" fmla="*/ 2363804 w 6858000"/>
              <a:gd name="connsiteY2993" fmla="*/ 7124741 h 7600950"/>
              <a:gd name="connsiteX2994" fmla="*/ 2363804 w 6858000"/>
              <a:gd name="connsiteY2994" fmla="*/ 7427589 h 7600950"/>
              <a:gd name="connsiteX2995" fmla="*/ 2453751 w 6858000"/>
              <a:gd name="connsiteY2995" fmla="*/ 7375655 h 7600950"/>
              <a:gd name="connsiteX2996" fmla="*/ 2363804 w 6858000"/>
              <a:gd name="connsiteY2996" fmla="*/ 7323722 h 7600950"/>
              <a:gd name="connsiteX2997" fmla="*/ 2363803 w 6858000"/>
              <a:gd name="connsiteY2997" fmla="*/ 746506 h 7600950"/>
              <a:gd name="connsiteX2998" fmla="*/ 2626065 w 6858000"/>
              <a:gd name="connsiteY2998" fmla="*/ 595081 h 7600950"/>
              <a:gd name="connsiteX2999" fmla="*/ 2626066 w 6858000"/>
              <a:gd name="connsiteY2999" fmla="*/ 292248 h 7600950"/>
              <a:gd name="connsiteX3000" fmla="*/ 2363803 w 6858000"/>
              <a:gd name="connsiteY3000" fmla="*/ 443657 h 7600950"/>
              <a:gd name="connsiteX3001" fmla="*/ 2363803 w 6858000"/>
              <a:gd name="connsiteY3001" fmla="*/ 3170632 h 7600950"/>
              <a:gd name="connsiteX3002" fmla="*/ 2483349 w 6858000"/>
              <a:gd name="connsiteY3002" fmla="*/ 3239655 h 7600950"/>
              <a:gd name="connsiteX3003" fmla="*/ 2626065 w 6858000"/>
              <a:gd name="connsiteY3003" fmla="*/ 3157254 h 7600950"/>
              <a:gd name="connsiteX3004" fmla="*/ 2626066 w 6858000"/>
              <a:gd name="connsiteY3004" fmla="*/ 2854422 h 7600950"/>
              <a:gd name="connsiteX3005" fmla="*/ 2363803 w 6858000"/>
              <a:gd name="connsiteY3005" fmla="*/ 3005831 h 7600950"/>
              <a:gd name="connsiteX3006" fmla="*/ 2363803 w 6858000"/>
              <a:gd name="connsiteY3006" fmla="*/ 3308679 h 7600950"/>
              <a:gd name="connsiteX3007" fmla="*/ 2453749 w 6858000"/>
              <a:gd name="connsiteY3007" fmla="*/ 3256745 h 7600950"/>
              <a:gd name="connsiteX3008" fmla="*/ 2363803 w 6858000"/>
              <a:gd name="connsiteY3008" fmla="*/ 3204812 h 7600950"/>
              <a:gd name="connsiteX3009" fmla="*/ 2363803 w 6858000"/>
              <a:gd name="connsiteY3009" fmla="*/ 3689543 h 7600950"/>
              <a:gd name="connsiteX3010" fmla="*/ 2483349 w 6858000"/>
              <a:gd name="connsiteY3010" fmla="*/ 3758567 h 7600950"/>
              <a:gd name="connsiteX3011" fmla="*/ 2626065 w 6858000"/>
              <a:gd name="connsiteY3011" fmla="*/ 3676166 h 7600950"/>
              <a:gd name="connsiteX3012" fmla="*/ 2626066 w 6858000"/>
              <a:gd name="connsiteY3012" fmla="*/ 3373335 h 7600950"/>
              <a:gd name="connsiteX3013" fmla="*/ 2363803 w 6858000"/>
              <a:gd name="connsiteY3013" fmla="*/ 3524742 h 7600950"/>
              <a:gd name="connsiteX3014" fmla="*/ 2363803 w 6858000"/>
              <a:gd name="connsiteY3014" fmla="*/ 3827591 h 7600950"/>
              <a:gd name="connsiteX3015" fmla="*/ 2453749 w 6858000"/>
              <a:gd name="connsiteY3015" fmla="*/ 3775656 h 7600950"/>
              <a:gd name="connsiteX3016" fmla="*/ 2363803 w 6858000"/>
              <a:gd name="connsiteY3016" fmla="*/ 3723724 h 7600950"/>
              <a:gd name="connsiteX3017" fmla="*/ 2363802 w 6858000"/>
              <a:gd name="connsiteY3017" fmla="*/ 4346504 h 7600950"/>
              <a:gd name="connsiteX3018" fmla="*/ 2626065 w 6858000"/>
              <a:gd name="connsiteY3018" fmla="*/ 4195079 h 7600950"/>
              <a:gd name="connsiteX3019" fmla="*/ 2626065 w 6858000"/>
              <a:gd name="connsiteY3019" fmla="*/ 3892248 h 7600950"/>
              <a:gd name="connsiteX3020" fmla="*/ 2363802 w 6858000"/>
              <a:gd name="connsiteY3020" fmla="*/ 4043656 h 7600950"/>
              <a:gd name="connsiteX3021" fmla="*/ 2244258 w 6858000"/>
              <a:gd name="connsiteY3021" fmla="*/ 1456746 h 7600950"/>
              <a:gd name="connsiteX3022" fmla="*/ 2334201 w 6858000"/>
              <a:gd name="connsiteY3022" fmla="*/ 1508678 h 7600950"/>
              <a:gd name="connsiteX3023" fmla="*/ 2334203 w 6858000"/>
              <a:gd name="connsiteY3023" fmla="*/ 1404813 h 7600950"/>
              <a:gd name="connsiteX3024" fmla="*/ 2244258 w 6858000"/>
              <a:gd name="connsiteY3024" fmla="*/ 1975660 h 7600950"/>
              <a:gd name="connsiteX3025" fmla="*/ 2334201 w 6858000"/>
              <a:gd name="connsiteY3025" fmla="*/ 2027592 h 7600950"/>
              <a:gd name="connsiteX3026" fmla="*/ 2334203 w 6858000"/>
              <a:gd name="connsiteY3026" fmla="*/ 1923727 h 7600950"/>
              <a:gd name="connsiteX3027" fmla="*/ 2244256 w 6858000"/>
              <a:gd name="connsiteY3027" fmla="*/ 5056740 h 7600950"/>
              <a:gd name="connsiteX3028" fmla="*/ 2334201 w 6858000"/>
              <a:gd name="connsiteY3028" fmla="*/ 5108672 h 7600950"/>
              <a:gd name="connsiteX3029" fmla="*/ 2334201 w 6858000"/>
              <a:gd name="connsiteY3029" fmla="*/ 5004808 h 7600950"/>
              <a:gd name="connsiteX3030" fmla="*/ 2244256 w 6858000"/>
              <a:gd name="connsiteY3030" fmla="*/ 5575655 h 7600950"/>
              <a:gd name="connsiteX3031" fmla="*/ 2334201 w 6858000"/>
              <a:gd name="connsiteY3031" fmla="*/ 5627587 h 7600950"/>
              <a:gd name="connsiteX3032" fmla="*/ 2334201 w 6858000"/>
              <a:gd name="connsiteY3032" fmla="*/ 5523722 h 7600950"/>
              <a:gd name="connsiteX3033" fmla="*/ 2244256 w 6858000"/>
              <a:gd name="connsiteY3033" fmla="*/ 6856743 h 7600950"/>
              <a:gd name="connsiteX3034" fmla="*/ 2334200 w 6858000"/>
              <a:gd name="connsiteY3034" fmla="*/ 6908675 h 7600950"/>
              <a:gd name="connsiteX3035" fmla="*/ 2334201 w 6858000"/>
              <a:gd name="connsiteY3035" fmla="*/ 6804810 h 7600950"/>
              <a:gd name="connsiteX3036" fmla="*/ 2244256 w 6858000"/>
              <a:gd name="connsiteY3036" fmla="*/ 7375656 h 7600950"/>
              <a:gd name="connsiteX3037" fmla="*/ 2334200 w 6858000"/>
              <a:gd name="connsiteY3037" fmla="*/ 7427588 h 7600950"/>
              <a:gd name="connsiteX3038" fmla="*/ 2334201 w 6858000"/>
              <a:gd name="connsiteY3038" fmla="*/ 7323723 h 7600950"/>
              <a:gd name="connsiteX3039" fmla="*/ 2244255 w 6858000"/>
              <a:gd name="connsiteY3039" fmla="*/ 175659 h 7600950"/>
              <a:gd name="connsiteX3040" fmla="*/ 2334199 w 6858000"/>
              <a:gd name="connsiteY3040" fmla="*/ 227591 h 7600950"/>
              <a:gd name="connsiteX3041" fmla="*/ 2334199 w 6858000"/>
              <a:gd name="connsiteY3041" fmla="*/ 123726 h 7600950"/>
              <a:gd name="connsiteX3042" fmla="*/ 2244254 w 6858000"/>
              <a:gd name="connsiteY3042" fmla="*/ 3256746 h 7600950"/>
              <a:gd name="connsiteX3043" fmla="*/ 2334198 w 6858000"/>
              <a:gd name="connsiteY3043" fmla="*/ 3308678 h 7600950"/>
              <a:gd name="connsiteX3044" fmla="*/ 2334199 w 6858000"/>
              <a:gd name="connsiteY3044" fmla="*/ 3204813 h 7600950"/>
              <a:gd name="connsiteX3045" fmla="*/ 2244254 w 6858000"/>
              <a:gd name="connsiteY3045" fmla="*/ 3775658 h 7600950"/>
              <a:gd name="connsiteX3046" fmla="*/ 2334198 w 6858000"/>
              <a:gd name="connsiteY3046" fmla="*/ 3827590 h 7600950"/>
              <a:gd name="connsiteX3047" fmla="*/ 2334199 w 6858000"/>
              <a:gd name="connsiteY3047" fmla="*/ 3723724 h 7600950"/>
              <a:gd name="connsiteX3048" fmla="*/ 2086743 w 6858000"/>
              <a:gd name="connsiteY3048" fmla="*/ 1028778 h 7600950"/>
              <a:gd name="connsiteX3049" fmla="*/ 2349005 w 6858000"/>
              <a:gd name="connsiteY3049" fmla="*/ 1180188 h 7600950"/>
              <a:gd name="connsiteX3050" fmla="*/ 2611268 w 6858000"/>
              <a:gd name="connsiteY3050" fmla="*/ 1028778 h 7600950"/>
              <a:gd name="connsiteX3051" fmla="*/ 2349006 w 6858000"/>
              <a:gd name="connsiteY3051" fmla="*/ 877353 h 7600950"/>
              <a:gd name="connsiteX3052" fmla="*/ 2086743 w 6858000"/>
              <a:gd name="connsiteY3052" fmla="*/ 1547692 h 7600950"/>
              <a:gd name="connsiteX3053" fmla="*/ 2349005 w 6858000"/>
              <a:gd name="connsiteY3053" fmla="*/ 1699102 h 7600950"/>
              <a:gd name="connsiteX3054" fmla="*/ 2611268 w 6858000"/>
              <a:gd name="connsiteY3054" fmla="*/ 1547692 h 7600950"/>
              <a:gd name="connsiteX3055" fmla="*/ 2483352 w 6858000"/>
              <a:gd name="connsiteY3055" fmla="*/ 1473836 h 7600950"/>
              <a:gd name="connsiteX3056" fmla="*/ 2356406 w 6858000"/>
              <a:gd name="connsiteY3056" fmla="*/ 1547132 h 7600950"/>
              <a:gd name="connsiteX3057" fmla="*/ 2349006 w 6858000"/>
              <a:gd name="connsiteY3057" fmla="*/ 1549112 h 7600950"/>
              <a:gd name="connsiteX3058" fmla="*/ 2341604 w 6858000"/>
              <a:gd name="connsiteY3058" fmla="*/ 1547132 h 7600950"/>
              <a:gd name="connsiteX3059" fmla="*/ 2214658 w 6858000"/>
              <a:gd name="connsiteY3059" fmla="*/ 1473836 h 7600950"/>
              <a:gd name="connsiteX3060" fmla="*/ 2086743 w 6858000"/>
              <a:gd name="connsiteY3060" fmla="*/ 2066605 h 7600950"/>
              <a:gd name="connsiteX3061" fmla="*/ 2349005 w 6858000"/>
              <a:gd name="connsiteY3061" fmla="*/ 2218015 h 7600950"/>
              <a:gd name="connsiteX3062" fmla="*/ 2611268 w 6858000"/>
              <a:gd name="connsiteY3062" fmla="*/ 2066605 h 7600950"/>
              <a:gd name="connsiteX3063" fmla="*/ 2483352 w 6858000"/>
              <a:gd name="connsiteY3063" fmla="*/ 1992750 h 7600950"/>
              <a:gd name="connsiteX3064" fmla="*/ 2356406 w 6858000"/>
              <a:gd name="connsiteY3064" fmla="*/ 2066045 h 7600950"/>
              <a:gd name="connsiteX3065" fmla="*/ 2349006 w 6858000"/>
              <a:gd name="connsiteY3065" fmla="*/ 2068026 h 7600950"/>
              <a:gd name="connsiteX3066" fmla="*/ 2341604 w 6858000"/>
              <a:gd name="connsiteY3066" fmla="*/ 2066045 h 7600950"/>
              <a:gd name="connsiteX3067" fmla="*/ 2214658 w 6858000"/>
              <a:gd name="connsiteY3067" fmla="*/ 1992750 h 7600950"/>
              <a:gd name="connsiteX3068" fmla="*/ 2086742 w 6858000"/>
              <a:gd name="connsiteY3068" fmla="*/ 4628772 h 7600950"/>
              <a:gd name="connsiteX3069" fmla="*/ 2349002 w 6858000"/>
              <a:gd name="connsiteY3069" fmla="*/ 4780183 h 7600950"/>
              <a:gd name="connsiteX3070" fmla="*/ 2611266 w 6858000"/>
              <a:gd name="connsiteY3070" fmla="*/ 4628772 h 7600950"/>
              <a:gd name="connsiteX3071" fmla="*/ 2349004 w 6858000"/>
              <a:gd name="connsiteY3071" fmla="*/ 4477348 h 7600950"/>
              <a:gd name="connsiteX3072" fmla="*/ 2086742 w 6858000"/>
              <a:gd name="connsiteY3072" fmla="*/ 5147686 h 7600950"/>
              <a:gd name="connsiteX3073" fmla="*/ 2349002 w 6858000"/>
              <a:gd name="connsiteY3073" fmla="*/ 5299096 h 7600950"/>
              <a:gd name="connsiteX3074" fmla="*/ 2611266 w 6858000"/>
              <a:gd name="connsiteY3074" fmla="*/ 5147686 h 7600950"/>
              <a:gd name="connsiteX3075" fmla="*/ 2483352 w 6858000"/>
              <a:gd name="connsiteY3075" fmla="*/ 5073831 h 7600950"/>
              <a:gd name="connsiteX3076" fmla="*/ 2356405 w 6858000"/>
              <a:gd name="connsiteY3076" fmla="*/ 5147126 h 7600950"/>
              <a:gd name="connsiteX3077" fmla="*/ 2349004 w 6858000"/>
              <a:gd name="connsiteY3077" fmla="*/ 5149107 h 7600950"/>
              <a:gd name="connsiteX3078" fmla="*/ 2341602 w 6858000"/>
              <a:gd name="connsiteY3078" fmla="*/ 5147126 h 7600950"/>
              <a:gd name="connsiteX3079" fmla="*/ 2214657 w 6858000"/>
              <a:gd name="connsiteY3079" fmla="*/ 5073831 h 7600950"/>
              <a:gd name="connsiteX3080" fmla="*/ 2086742 w 6858000"/>
              <a:gd name="connsiteY3080" fmla="*/ 5666600 h 7600950"/>
              <a:gd name="connsiteX3081" fmla="*/ 2349002 w 6858000"/>
              <a:gd name="connsiteY3081" fmla="*/ 5818011 h 7600950"/>
              <a:gd name="connsiteX3082" fmla="*/ 2611266 w 6858000"/>
              <a:gd name="connsiteY3082" fmla="*/ 5666600 h 7600950"/>
              <a:gd name="connsiteX3083" fmla="*/ 2483352 w 6858000"/>
              <a:gd name="connsiteY3083" fmla="*/ 5592745 h 7600950"/>
              <a:gd name="connsiteX3084" fmla="*/ 2356405 w 6858000"/>
              <a:gd name="connsiteY3084" fmla="*/ 5666040 h 7600950"/>
              <a:gd name="connsiteX3085" fmla="*/ 2349004 w 6858000"/>
              <a:gd name="connsiteY3085" fmla="*/ 5668021 h 7600950"/>
              <a:gd name="connsiteX3086" fmla="*/ 2341602 w 6858000"/>
              <a:gd name="connsiteY3086" fmla="*/ 5666040 h 7600950"/>
              <a:gd name="connsiteX3087" fmla="*/ 2214657 w 6858000"/>
              <a:gd name="connsiteY3087" fmla="*/ 5592745 h 7600950"/>
              <a:gd name="connsiteX3088" fmla="*/ 2086741 w 6858000"/>
              <a:gd name="connsiteY3088" fmla="*/ 6428775 h 7600950"/>
              <a:gd name="connsiteX3089" fmla="*/ 2349002 w 6858000"/>
              <a:gd name="connsiteY3089" fmla="*/ 6580185 h 7600950"/>
              <a:gd name="connsiteX3090" fmla="*/ 2611265 w 6858000"/>
              <a:gd name="connsiteY3090" fmla="*/ 6428775 h 7600950"/>
              <a:gd name="connsiteX3091" fmla="*/ 2349002 w 6858000"/>
              <a:gd name="connsiteY3091" fmla="*/ 6277349 h 7600950"/>
              <a:gd name="connsiteX3092" fmla="*/ 2086741 w 6858000"/>
              <a:gd name="connsiteY3092" fmla="*/ 6947688 h 7600950"/>
              <a:gd name="connsiteX3093" fmla="*/ 2349002 w 6858000"/>
              <a:gd name="connsiteY3093" fmla="*/ 7099098 h 7600950"/>
              <a:gd name="connsiteX3094" fmla="*/ 2611265 w 6858000"/>
              <a:gd name="connsiteY3094" fmla="*/ 6947688 h 7600950"/>
              <a:gd name="connsiteX3095" fmla="*/ 2483350 w 6858000"/>
              <a:gd name="connsiteY3095" fmla="*/ 6873833 h 7600950"/>
              <a:gd name="connsiteX3096" fmla="*/ 2356403 w 6858000"/>
              <a:gd name="connsiteY3096" fmla="*/ 6947128 h 7600950"/>
              <a:gd name="connsiteX3097" fmla="*/ 2349002 w 6858000"/>
              <a:gd name="connsiteY3097" fmla="*/ 6949108 h 7600950"/>
              <a:gd name="connsiteX3098" fmla="*/ 2341602 w 6858000"/>
              <a:gd name="connsiteY3098" fmla="*/ 6947128 h 7600950"/>
              <a:gd name="connsiteX3099" fmla="*/ 2214656 w 6858000"/>
              <a:gd name="connsiteY3099" fmla="*/ 6873833 h 7600950"/>
              <a:gd name="connsiteX3100" fmla="*/ 2086740 w 6858000"/>
              <a:gd name="connsiteY3100" fmla="*/ 266605 h 7600950"/>
              <a:gd name="connsiteX3101" fmla="*/ 2349001 w 6858000"/>
              <a:gd name="connsiteY3101" fmla="*/ 418015 h 7600950"/>
              <a:gd name="connsiteX3102" fmla="*/ 2611265 w 6858000"/>
              <a:gd name="connsiteY3102" fmla="*/ 266605 h 7600950"/>
              <a:gd name="connsiteX3103" fmla="*/ 2483349 w 6858000"/>
              <a:gd name="connsiteY3103" fmla="*/ 192749 h 7600950"/>
              <a:gd name="connsiteX3104" fmla="*/ 2356402 w 6858000"/>
              <a:gd name="connsiteY3104" fmla="*/ 266045 h 7600950"/>
              <a:gd name="connsiteX3105" fmla="*/ 2349002 w 6858000"/>
              <a:gd name="connsiteY3105" fmla="*/ 268025 h 7600950"/>
              <a:gd name="connsiteX3106" fmla="*/ 2341601 w 6858000"/>
              <a:gd name="connsiteY3106" fmla="*/ 266045 h 7600950"/>
              <a:gd name="connsiteX3107" fmla="*/ 2214655 w 6858000"/>
              <a:gd name="connsiteY3107" fmla="*/ 192749 h 7600950"/>
              <a:gd name="connsiteX3108" fmla="*/ 2086739 w 6858000"/>
              <a:gd name="connsiteY3108" fmla="*/ 2828778 h 7600950"/>
              <a:gd name="connsiteX3109" fmla="*/ 2349001 w 6858000"/>
              <a:gd name="connsiteY3109" fmla="*/ 2980188 h 7600950"/>
              <a:gd name="connsiteX3110" fmla="*/ 2611264 w 6858000"/>
              <a:gd name="connsiteY3110" fmla="*/ 2828778 h 7600950"/>
              <a:gd name="connsiteX3111" fmla="*/ 2349002 w 6858000"/>
              <a:gd name="connsiteY3111" fmla="*/ 2677353 h 7600950"/>
              <a:gd name="connsiteX3112" fmla="*/ 2086739 w 6858000"/>
              <a:gd name="connsiteY3112" fmla="*/ 3347692 h 7600950"/>
              <a:gd name="connsiteX3113" fmla="*/ 2349001 w 6858000"/>
              <a:gd name="connsiteY3113" fmla="*/ 3499102 h 7600950"/>
              <a:gd name="connsiteX3114" fmla="*/ 2611264 w 6858000"/>
              <a:gd name="connsiteY3114" fmla="*/ 3347692 h 7600950"/>
              <a:gd name="connsiteX3115" fmla="*/ 2483349 w 6858000"/>
              <a:gd name="connsiteY3115" fmla="*/ 3273836 h 7600950"/>
              <a:gd name="connsiteX3116" fmla="*/ 2356402 w 6858000"/>
              <a:gd name="connsiteY3116" fmla="*/ 3347132 h 7600950"/>
              <a:gd name="connsiteX3117" fmla="*/ 2349002 w 6858000"/>
              <a:gd name="connsiteY3117" fmla="*/ 3349112 h 7600950"/>
              <a:gd name="connsiteX3118" fmla="*/ 2341600 w 6858000"/>
              <a:gd name="connsiteY3118" fmla="*/ 3347132 h 7600950"/>
              <a:gd name="connsiteX3119" fmla="*/ 2214655 w 6858000"/>
              <a:gd name="connsiteY3119" fmla="*/ 3273836 h 7600950"/>
              <a:gd name="connsiteX3120" fmla="*/ 2086739 w 6858000"/>
              <a:gd name="connsiteY3120" fmla="*/ 3866604 h 7600950"/>
              <a:gd name="connsiteX3121" fmla="*/ 2349001 w 6858000"/>
              <a:gd name="connsiteY3121" fmla="*/ 4018013 h 7600950"/>
              <a:gd name="connsiteX3122" fmla="*/ 2611264 w 6858000"/>
              <a:gd name="connsiteY3122" fmla="*/ 3866604 h 7600950"/>
              <a:gd name="connsiteX3123" fmla="*/ 2483349 w 6858000"/>
              <a:gd name="connsiteY3123" fmla="*/ 3792747 h 7600950"/>
              <a:gd name="connsiteX3124" fmla="*/ 2356401 w 6858000"/>
              <a:gd name="connsiteY3124" fmla="*/ 3866043 h 7600950"/>
              <a:gd name="connsiteX3125" fmla="*/ 2349001 w 6858000"/>
              <a:gd name="connsiteY3125" fmla="*/ 3868023 h 7600950"/>
              <a:gd name="connsiteX3126" fmla="*/ 2341600 w 6858000"/>
              <a:gd name="connsiteY3126" fmla="*/ 3866043 h 7600950"/>
              <a:gd name="connsiteX3127" fmla="*/ 2214655 w 6858000"/>
              <a:gd name="connsiteY3127" fmla="*/ 3792747 h 7600950"/>
              <a:gd name="connsiteX3128" fmla="*/ 2071942 w 6858000"/>
              <a:gd name="connsiteY3128" fmla="*/ 1357254 h 7600950"/>
              <a:gd name="connsiteX3129" fmla="*/ 2214657 w 6858000"/>
              <a:gd name="connsiteY3129" fmla="*/ 1439655 h 7600950"/>
              <a:gd name="connsiteX3130" fmla="*/ 2334203 w 6858000"/>
              <a:gd name="connsiteY3130" fmla="*/ 1370633 h 7600950"/>
              <a:gd name="connsiteX3131" fmla="*/ 2334203 w 6858000"/>
              <a:gd name="connsiteY3131" fmla="*/ 1205830 h 7600950"/>
              <a:gd name="connsiteX3132" fmla="*/ 2071942 w 6858000"/>
              <a:gd name="connsiteY3132" fmla="*/ 1054422 h 7600950"/>
              <a:gd name="connsiteX3133" fmla="*/ 2071942 w 6858000"/>
              <a:gd name="connsiteY3133" fmla="*/ 1876168 h 7600950"/>
              <a:gd name="connsiteX3134" fmla="*/ 2214657 w 6858000"/>
              <a:gd name="connsiteY3134" fmla="*/ 1958569 h 7600950"/>
              <a:gd name="connsiteX3135" fmla="*/ 2334203 w 6858000"/>
              <a:gd name="connsiteY3135" fmla="*/ 1889546 h 7600950"/>
              <a:gd name="connsiteX3136" fmla="*/ 2334203 w 6858000"/>
              <a:gd name="connsiteY3136" fmla="*/ 1724743 h 7600950"/>
              <a:gd name="connsiteX3137" fmla="*/ 2071942 w 6858000"/>
              <a:gd name="connsiteY3137" fmla="*/ 1573335 h 7600950"/>
              <a:gd name="connsiteX3138" fmla="*/ 2071941 w 6858000"/>
              <a:gd name="connsiteY3138" fmla="*/ 2395081 h 7600950"/>
              <a:gd name="connsiteX3139" fmla="*/ 2334201 w 6858000"/>
              <a:gd name="connsiteY3139" fmla="*/ 2546505 h 7600950"/>
              <a:gd name="connsiteX3140" fmla="*/ 2334203 w 6858000"/>
              <a:gd name="connsiteY3140" fmla="*/ 2243657 h 7600950"/>
              <a:gd name="connsiteX3141" fmla="*/ 2071942 w 6858000"/>
              <a:gd name="connsiteY3141" fmla="*/ 2092249 h 7600950"/>
              <a:gd name="connsiteX3142" fmla="*/ 2071941 w 6858000"/>
              <a:gd name="connsiteY3142" fmla="*/ 4957249 h 7600950"/>
              <a:gd name="connsiteX3143" fmla="*/ 2214656 w 6858000"/>
              <a:gd name="connsiteY3143" fmla="*/ 5039649 h 7600950"/>
              <a:gd name="connsiteX3144" fmla="*/ 2334201 w 6858000"/>
              <a:gd name="connsiteY3144" fmla="*/ 4970627 h 7600950"/>
              <a:gd name="connsiteX3145" fmla="*/ 2334201 w 6858000"/>
              <a:gd name="connsiteY3145" fmla="*/ 4805823 h 7600950"/>
              <a:gd name="connsiteX3146" fmla="*/ 2071941 w 6858000"/>
              <a:gd name="connsiteY3146" fmla="*/ 4654416 h 7600950"/>
              <a:gd name="connsiteX3147" fmla="*/ 2071941 w 6858000"/>
              <a:gd name="connsiteY3147" fmla="*/ 5476162 h 7600950"/>
              <a:gd name="connsiteX3148" fmla="*/ 2214656 w 6858000"/>
              <a:gd name="connsiteY3148" fmla="*/ 5558564 h 7600950"/>
              <a:gd name="connsiteX3149" fmla="*/ 2334201 w 6858000"/>
              <a:gd name="connsiteY3149" fmla="*/ 5489540 h 7600950"/>
              <a:gd name="connsiteX3150" fmla="*/ 2334201 w 6858000"/>
              <a:gd name="connsiteY3150" fmla="*/ 5324737 h 7600950"/>
              <a:gd name="connsiteX3151" fmla="*/ 2071941 w 6858000"/>
              <a:gd name="connsiteY3151" fmla="*/ 5173330 h 7600950"/>
              <a:gd name="connsiteX3152" fmla="*/ 2071940 w 6858000"/>
              <a:gd name="connsiteY3152" fmla="*/ 5995076 h 7600950"/>
              <a:gd name="connsiteX3153" fmla="*/ 2334201 w 6858000"/>
              <a:gd name="connsiteY3153" fmla="*/ 6146500 h 7600950"/>
              <a:gd name="connsiteX3154" fmla="*/ 2334201 w 6858000"/>
              <a:gd name="connsiteY3154" fmla="*/ 5843652 h 7600950"/>
              <a:gd name="connsiteX3155" fmla="*/ 2071941 w 6858000"/>
              <a:gd name="connsiteY3155" fmla="*/ 5692243 h 7600950"/>
              <a:gd name="connsiteX3156" fmla="*/ 2071940 w 6858000"/>
              <a:gd name="connsiteY3156" fmla="*/ 6757251 h 7600950"/>
              <a:gd name="connsiteX3157" fmla="*/ 2214655 w 6858000"/>
              <a:gd name="connsiteY3157" fmla="*/ 6839652 h 7600950"/>
              <a:gd name="connsiteX3158" fmla="*/ 2334201 w 6858000"/>
              <a:gd name="connsiteY3158" fmla="*/ 6770629 h 7600950"/>
              <a:gd name="connsiteX3159" fmla="*/ 2334201 w 6858000"/>
              <a:gd name="connsiteY3159" fmla="*/ 6605826 h 7600950"/>
              <a:gd name="connsiteX3160" fmla="*/ 2071940 w 6858000"/>
              <a:gd name="connsiteY3160" fmla="*/ 6454417 h 7600950"/>
              <a:gd name="connsiteX3161" fmla="*/ 2071940 w 6858000"/>
              <a:gd name="connsiteY3161" fmla="*/ 7276164 h 7600950"/>
              <a:gd name="connsiteX3162" fmla="*/ 2214655 w 6858000"/>
              <a:gd name="connsiteY3162" fmla="*/ 7358565 h 7600950"/>
              <a:gd name="connsiteX3163" fmla="*/ 2334201 w 6858000"/>
              <a:gd name="connsiteY3163" fmla="*/ 7289543 h 7600950"/>
              <a:gd name="connsiteX3164" fmla="*/ 2334201 w 6858000"/>
              <a:gd name="connsiteY3164" fmla="*/ 7124740 h 7600950"/>
              <a:gd name="connsiteX3165" fmla="*/ 2071940 w 6858000"/>
              <a:gd name="connsiteY3165" fmla="*/ 6973331 h 7600950"/>
              <a:gd name="connsiteX3166" fmla="*/ 2071938 w 6858000"/>
              <a:gd name="connsiteY3166" fmla="*/ 595081 h 7600950"/>
              <a:gd name="connsiteX3167" fmla="*/ 2334199 w 6858000"/>
              <a:gd name="connsiteY3167" fmla="*/ 746505 h 7600950"/>
              <a:gd name="connsiteX3168" fmla="*/ 2334199 w 6858000"/>
              <a:gd name="connsiteY3168" fmla="*/ 443657 h 7600950"/>
              <a:gd name="connsiteX3169" fmla="*/ 2071939 w 6858000"/>
              <a:gd name="connsiteY3169" fmla="*/ 292248 h 7600950"/>
              <a:gd name="connsiteX3170" fmla="*/ 2071938 w 6858000"/>
              <a:gd name="connsiteY3170" fmla="*/ 3157254 h 7600950"/>
              <a:gd name="connsiteX3171" fmla="*/ 2214653 w 6858000"/>
              <a:gd name="connsiteY3171" fmla="*/ 3239655 h 7600950"/>
              <a:gd name="connsiteX3172" fmla="*/ 2334199 w 6858000"/>
              <a:gd name="connsiteY3172" fmla="*/ 3170633 h 7600950"/>
              <a:gd name="connsiteX3173" fmla="*/ 2334199 w 6858000"/>
              <a:gd name="connsiteY3173" fmla="*/ 3005830 h 7600950"/>
              <a:gd name="connsiteX3174" fmla="*/ 2071938 w 6858000"/>
              <a:gd name="connsiteY3174" fmla="*/ 2854422 h 7600950"/>
              <a:gd name="connsiteX3175" fmla="*/ 2071938 w 6858000"/>
              <a:gd name="connsiteY3175" fmla="*/ 3676166 h 7600950"/>
              <a:gd name="connsiteX3176" fmla="*/ 2214653 w 6858000"/>
              <a:gd name="connsiteY3176" fmla="*/ 3758567 h 7600950"/>
              <a:gd name="connsiteX3177" fmla="*/ 2334199 w 6858000"/>
              <a:gd name="connsiteY3177" fmla="*/ 3689544 h 7600950"/>
              <a:gd name="connsiteX3178" fmla="*/ 2334199 w 6858000"/>
              <a:gd name="connsiteY3178" fmla="*/ 3524742 h 7600950"/>
              <a:gd name="connsiteX3179" fmla="*/ 2071938 w 6858000"/>
              <a:gd name="connsiteY3179" fmla="*/ 3373335 h 7600950"/>
              <a:gd name="connsiteX3180" fmla="*/ 2071938 w 6858000"/>
              <a:gd name="connsiteY3180" fmla="*/ 4195079 h 7600950"/>
              <a:gd name="connsiteX3181" fmla="*/ 2334198 w 6858000"/>
              <a:gd name="connsiteY3181" fmla="*/ 4346503 h 7600950"/>
              <a:gd name="connsiteX3182" fmla="*/ 2334199 w 6858000"/>
              <a:gd name="connsiteY3182" fmla="*/ 4043655 h 7600950"/>
              <a:gd name="connsiteX3183" fmla="*/ 2071938 w 6858000"/>
              <a:gd name="connsiteY3183" fmla="*/ 3892248 h 7600950"/>
              <a:gd name="connsiteX3184" fmla="*/ 2042338 w 6858000"/>
              <a:gd name="connsiteY3184" fmla="*/ 2403623 h 7600950"/>
              <a:gd name="connsiteX3185" fmla="*/ 2042338 w 6858000"/>
              <a:gd name="connsiteY3185" fmla="*/ 2066610 h 7600950"/>
              <a:gd name="connsiteX3186" fmla="*/ 2043642 w 6858000"/>
              <a:gd name="connsiteY3186" fmla="*/ 2064351 h 7600950"/>
              <a:gd name="connsiteX3187" fmla="*/ 2044319 w 6858000"/>
              <a:gd name="connsiteY3187" fmla="*/ 2059208 h 7600950"/>
              <a:gd name="connsiteX3188" fmla="*/ 2048435 w 6858000"/>
              <a:gd name="connsiteY3188" fmla="*/ 2056048 h 7600950"/>
              <a:gd name="connsiteX3189" fmla="*/ 2049739 w 6858000"/>
              <a:gd name="connsiteY3189" fmla="*/ 2053788 h 7600950"/>
              <a:gd name="connsiteX3190" fmla="*/ 2185057 w 6858000"/>
              <a:gd name="connsiteY3190" fmla="*/ 1975659 h 7600950"/>
              <a:gd name="connsiteX3191" fmla="*/ 2049739 w 6858000"/>
              <a:gd name="connsiteY3191" fmla="*/ 1897531 h 7600950"/>
              <a:gd name="connsiteX3192" fmla="*/ 2042339 w 6858000"/>
              <a:gd name="connsiteY3192" fmla="*/ 1884710 h 7600950"/>
              <a:gd name="connsiteX3193" fmla="*/ 2042339 w 6858000"/>
              <a:gd name="connsiteY3193" fmla="*/ 1547696 h 7600950"/>
              <a:gd name="connsiteX3194" fmla="*/ 2043643 w 6858000"/>
              <a:gd name="connsiteY3194" fmla="*/ 1545437 h 7600950"/>
              <a:gd name="connsiteX3195" fmla="*/ 2044319 w 6858000"/>
              <a:gd name="connsiteY3195" fmla="*/ 1540295 h 7600950"/>
              <a:gd name="connsiteX3196" fmla="*/ 2048435 w 6858000"/>
              <a:gd name="connsiteY3196" fmla="*/ 1537134 h 7600950"/>
              <a:gd name="connsiteX3197" fmla="*/ 2049739 w 6858000"/>
              <a:gd name="connsiteY3197" fmla="*/ 1534875 h 7600950"/>
              <a:gd name="connsiteX3198" fmla="*/ 2185057 w 6858000"/>
              <a:gd name="connsiteY3198" fmla="*/ 1456746 h 7600950"/>
              <a:gd name="connsiteX3199" fmla="*/ 2049739 w 6858000"/>
              <a:gd name="connsiteY3199" fmla="*/ 1378617 h 7600950"/>
              <a:gd name="connsiteX3200" fmla="*/ 2042339 w 6858000"/>
              <a:gd name="connsiteY3200" fmla="*/ 1365796 h 7600950"/>
              <a:gd name="connsiteX3201" fmla="*/ 2042339 w 6858000"/>
              <a:gd name="connsiteY3201" fmla="*/ 1028782 h 7600950"/>
              <a:gd name="connsiteX3202" fmla="*/ 2043643 w 6858000"/>
              <a:gd name="connsiteY3202" fmla="*/ 1026524 h 7600950"/>
              <a:gd name="connsiteX3203" fmla="*/ 2044319 w 6858000"/>
              <a:gd name="connsiteY3203" fmla="*/ 1021381 h 7600950"/>
              <a:gd name="connsiteX3204" fmla="*/ 2048435 w 6858000"/>
              <a:gd name="connsiteY3204" fmla="*/ 1018221 h 7600950"/>
              <a:gd name="connsiteX3205" fmla="*/ 2049739 w 6858000"/>
              <a:gd name="connsiteY3205" fmla="*/ 1015961 h 7600950"/>
              <a:gd name="connsiteX3206" fmla="*/ 2341604 w 6858000"/>
              <a:gd name="connsiteY3206" fmla="*/ 847446 h 7600950"/>
              <a:gd name="connsiteX3207" fmla="*/ 2356406 w 6858000"/>
              <a:gd name="connsiteY3207" fmla="*/ 847446 h 7600950"/>
              <a:gd name="connsiteX3208" fmla="*/ 2648271 w 6858000"/>
              <a:gd name="connsiteY3208" fmla="*/ 1015961 h 7600950"/>
              <a:gd name="connsiteX3209" fmla="*/ 2649577 w 6858000"/>
              <a:gd name="connsiteY3209" fmla="*/ 1018221 h 7600950"/>
              <a:gd name="connsiteX3210" fmla="*/ 2653692 w 6858000"/>
              <a:gd name="connsiteY3210" fmla="*/ 1021382 h 7600950"/>
              <a:gd name="connsiteX3211" fmla="*/ 2654368 w 6858000"/>
              <a:gd name="connsiteY3211" fmla="*/ 1026521 h 7600950"/>
              <a:gd name="connsiteX3212" fmla="*/ 2655673 w 6858000"/>
              <a:gd name="connsiteY3212" fmla="*/ 1028782 h 7600950"/>
              <a:gd name="connsiteX3213" fmla="*/ 2655673 w 6858000"/>
              <a:gd name="connsiteY3213" fmla="*/ 1365796 h 7600950"/>
              <a:gd name="connsiteX3214" fmla="*/ 2648271 w 6858000"/>
              <a:gd name="connsiteY3214" fmla="*/ 1378617 h 7600950"/>
              <a:gd name="connsiteX3215" fmla="*/ 2512953 w 6858000"/>
              <a:gd name="connsiteY3215" fmla="*/ 1456746 h 7600950"/>
              <a:gd name="connsiteX3216" fmla="*/ 2648271 w 6858000"/>
              <a:gd name="connsiteY3216" fmla="*/ 1534875 h 7600950"/>
              <a:gd name="connsiteX3217" fmla="*/ 2649577 w 6858000"/>
              <a:gd name="connsiteY3217" fmla="*/ 1537134 h 7600950"/>
              <a:gd name="connsiteX3218" fmla="*/ 2653692 w 6858000"/>
              <a:gd name="connsiteY3218" fmla="*/ 1540296 h 7600950"/>
              <a:gd name="connsiteX3219" fmla="*/ 2654368 w 6858000"/>
              <a:gd name="connsiteY3219" fmla="*/ 1545435 h 7600950"/>
              <a:gd name="connsiteX3220" fmla="*/ 2655673 w 6858000"/>
              <a:gd name="connsiteY3220" fmla="*/ 1547696 h 7600950"/>
              <a:gd name="connsiteX3221" fmla="*/ 2655673 w 6858000"/>
              <a:gd name="connsiteY3221" fmla="*/ 1884710 h 7600950"/>
              <a:gd name="connsiteX3222" fmla="*/ 2648271 w 6858000"/>
              <a:gd name="connsiteY3222" fmla="*/ 1897531 h 7600950"/>
              <a:gd name="connsiteX3223" fmla="*/ 2512953 w 6858000"/>
              <a:gd name="connsiteY3223" fmla="*/ 1975659 h 7600950"/>
              <a:gd name="connsiteX3224" fmla="*/ 2648271 w 6858000"/>
              <a:gd name="connsiteY3224" fmla="*/ 2053788 h 7600950"/>
              <a:gd name="connsiteX3225" fmla="*/ 2649577 w 6858000"/>
              <a:gd name="connsiteY3225" fmla="*/ 2056048 h 7600950"/>
              <a:gd name="connsiteX3226" fmla="*/ 2653692 w 6858000"/>
              <a:gd name="connsiteY3226" fmla="*/ 2059209 h 7600950"/>
              <a:gd name="connsiteX3227" fmla="*/ 2654368 w 6858000"/>
              <a:gd name="connsiteY3227" fmla="*/ 2064348 h 7600950"/>
              <a:gd name="connsiteX3228" fmla="*/ 2655673 w 6858000"/>
              <a:gd name="connsiteY3228" fmla="*/ 2066610 h 7600950"/>
              <a:gd name="connsiteX3229" fmla="*/ 2655673 w 6858000"/>
              <a:gd name="connsiteY3229" fmla="*/ 2403623 h 7600950"/>
              <a:gd name="connsiteX3230" fmla="*/ 2648271 w 6858000"/>
              <a:gd name="connsiteY3230" fmla="*/ 2416444 h 7600950"/>
              <a:gd name="connsiteX3231" fmla="*/ 2356406 w 6858000"/>
              <a:gd name="connsiteY3231" fmla="*/ 2584959 h 7600950"/>
              <a:gd name="connsiteX3232" fmla="*/ 2349006 w 6858000"/>
              <a:gd name="connsiteY3232" fmla="*/ 2586939 h 7600950"/>
              <a:gd name="connsiteX3233" fmla="*/ 2341604 w 6858000"/>
              <a:gd name="connsiteY3233" fmla="*/ 2584959 h 7600950"/>
              <a:gd name="connsiteX3234" fmla="*/ 2049739 w 6858000"/>
              <a:gd name="connsiteY3234" fmla="*/ 2416444 h 7600950"/>
              <a:gd name="connsiteX3235" fmla="*/ 2042338 w 6858000"/>
              <a:gd name="connsiteY3235" fmla="*/ 2403623 h 7600950"/>
              <a:gd name="connsiteX3236" fmla="*/ 2042337 w 6858000"/>
              <a:gd name="connsiteY3236" fmla="*/ 6003619 h 7600950"/>
              <a:gd name="connsiteX3237" fmla="*/ 2042337 w 6858000"/>
              <a:gd name="connsiteY3237" fmla="*/ 5666605 h 7600950"/>
              <a:gd name="connsiteX3238" fmla="*/ 2043641 w 6858000"/>
              <a:gd name="connsiteY3238" fmla="*/ 5664346 h 7600950"/>
              <a:gd name="connsiteX3239" fmla="*/ 2044317 w 6858000"/>
              <a:gd name="connsiteY3239" fmla="*/ 5659203 h 7600950"/>
              <a:gd name="connsiteX3240" fmla="*/ 2048434 w 6858000"/>
              <a:gd name="connsiteY3240" fmla="*/ 5656043 h 7600950"/>
              <a:gd name="connsiteX3241" fmla="*/ 2049738 w 6858000"/>
              <a:gd name="connsiteY3241" fmla="*/ 5653783 h 7600950"/>
              <a:gd name="connsiteX3242" fmla="*/ 2185056 w 6858000"/>
              <a:gd name="connsiteY3242" fmla="*/ 5575654 h 7600950"/>
              <a:gd name="connsiteX3243" fmla="*/ 2049738 w 6858000"/>
              <a:gd name="connsiteY3243" fmla="*/ 5497525 h 7600950"/>
              <a:gd name="connsiteX3244" fmla="*/ 2042337 w 6858000"/>
              <a:gd name="connsiteY3244" fmla="*/ 5484704 h 7600950"/>
              <a:gd name="connsiteX3245" fmla="*/ 2042337 w 6858000"/>
              <a:gd name="connsiteY3245" fmla="*/ 5147690 h 7600950"/>
              <a:gd name="connsiteX3246" fmla="*/ 2043641 w 6858000"/>
              <a:gd name="connsiteY3246" fmla="*/ 5145432 h 7600950"/>
              <a:gd name="connsiteX3247" fmla="*/ 2044317 w 6858000"/>
              <a:gd name="connsiteY3247" fmla="*/ 5140289 h 7600950"/>
              <a:gd name="connsiteX3248" fmla="*/ 2048434 w 6858000"/>
              <a:gd name="connsiteY3248" fmla="*/ 5137128 h 7600950"/>
              <a:gd name="connsiteX3249" fmla="*/ 2049738 w 6858000"/>
              <a:gd name="connsiteY3249" fmla="*/ 5134869 h 7600950"/>
              <a:gd name="connsiteX3250" fmla="*/ 2185056 w 6858000"/>
              <a:gd name="connsiteY3250" fmla="*/ 5056740 h 7600950"/>
              <a:gd name="connsiteX3251" fmla="*/ 2049738 w 6858000"/>
              <a:gd name="connsiteY3251" fmla="*/ 4978611 h 7600950"/>
              <a:gd name="connsiteX3252" fmla="*/ 2042337 w 6858000"/>
              <a:gd name="connsiteY3252" fmla="*/ 4965790 h 7600950"/>
              <a:gd name="connsiteX3253" fmla="*/ 2042337 w 6858000"/>
              <a:gd name="connsiteY3253" fmla="*/ 4628777 h 7600950"/>
              <a:gd name="connsiteX3254" fmla="*/ 2043641 w 6858000"/>
              <a:gd name="connsiteY3254" fmla="*/ 4626517 h 7600950"/>
              <a:gd name="connsiteX3255" fmla="*/ 2044317 w 6858000"/>
              <a:gd name="connsiteY3255" fmla="*/ 4621375 h 7600950"/>
              <a:gd name="connsiteX3256" fmla="*/ 2048434 w 6858000"/>
              <a:gd name="connsiteY3256" fmla="*/ 4618214 h 7600950"/>
              <a:gd name="connsiteX3257" fmla="*/ 2049738 w 6858000"/>
              <a:gd name="connsiteY3257" fmla="*/ 4615955 h 7600950"/>
              <a:gd name="connsiteX3258" fmla="*/ 2341602 w 6858000"/>
              <a:gd name="connsiteY3258" fmla="*/ 4447440 h 7600950"/>
              <a:gd name="connsiteX3259" fmla="*/ 2356405 w 6858000"/>
              <a:gd name="connsiteY3259" fmla="*/ 4447440 h 7600950"/>
              <a:gd name="connsiteX3260" fmla="*/ 2648270 w 6858000"/>
              <a:gd name="connsiteY3260" fmla="*/ 4615955 h 7600950"/>
              <a:gd name="connsiteX3261" fmla="*/ 2649574 w 6858000"/>
              <a:gd name="connsiteY3261" fmla="*/ 4618214 h 7600950"/>
              <a:gd name="connsiteX3262" fmla="*/ 2653689 w 6858000"/>
              <a:gd name="connsiteY3262" fmla="*/ 4621376 h 7600950"/>
              <a:gd name="connsiteX3263" fmla="*/ 2654367 w 6858000"/>
              <a:gd name="connsiteY3263" fmla="*/ 4626515 h 7600950"/>
              <a:gd name="connsiteX3264" fmla="*/ 2655670 w 6858000"/>
              <a:gd name="connsiteY3264" fmla="*/ 4628777 h 7600950"/>
              <a:gd name="connsiteX3265" fmla="*/ 2655670 w 6858000"/>
              <a:gd name="connsiteY3265" fmla="*/ 4965790 h 7600950"/>
              <a:gd name="connsiteX3266" fmla="*/ 2648270 w 6858000"/>
              <a:gd name="connsiteY3266" fmla="*/ 4978611 h 7600950"/>
              <a:gd name="connsiteX3267" fmla="*/ 2512952 w 6858000"/>
              <a:gd name="connsiteY3267" fmla="*/ 5056740 h 7600950"/>
              <a:gd name="connsiteX3268" fmla="*/ 2648270 w 6858000"/>
              <a:gd name="connsiteY3268" fmla="*/ 5134869 h 7600950"/>
              <a:gd name="connsiteX3269" fmla="*/ 2649574 w 6858000"/>
              <a:gd name="connsiteY3269" fmla="*/ 5137128 h 7600950"/>
              <a:gd name="connsiteX3270" fmla="*/ 2653689 w 6858000"/>
              <a:gd name="connsiteY3270" fmla="*/ 5140290 h 7600950"/>
              <a:gd name="connsiteX3271" fmla="*/ 2654367 w 6858000"/>
              <a:gd name="connsiteY3271" fmla="*/ 5145430 h 7600950"/>
              <a:gd name="connsiteX3272" fmla="*/ 2655670 w 6858000"/>
              <a:gd name="connsiteY3272" fmla="*/ 5147690 h 7600950"/>
              <a:gd name="connsiteX3273" fmla="*/ 2655670 w 6858000"/>
              <a:gd name="connsiteY3273" fmla="*/ 5484704 h 7600950"/>
              <a:gd name="connsiteX3274" fmla="*/ 2648270 w 6858000"/>
              <a:gd name="connsiteY3274" fmla="*/ 5497525 h 7600950"/>
              <a:gd name="connsiteX3275" fmla="*/ 2512952 w 6858000"/>
              <a:gd name="connsiteY3275" fmla="*/ 5575654 h 7600950"/>
              <a:gd name="connsiteX3276" fmla="*/ 2648270 w 6858000"/>
              <a:gd name="connsiteY3276" fmla="*/ 5653783 h 7600950"/>
              <a:gd name="connsiteX3277" fmla="*/ 2649574 w 6858000"/>
              <a:gd name="connsiteY3277" fmla="*/ 5656043 h 7600950"/>
              <a:gd name="connsiteX3278" fmla="*/ 2653689 w 6858000"/>
              <a:gd name="connsiteY3278" fmla="*/ 5659204 h 7600950"/>
              <a:gd name="connsiteX3279" fmla="*/ 2654367 w 6858000"/>
              <a:gd name="connsiteY3279" fmla="*/ 5664343 h 7600950"/>
              <a:gd name="connsiteX3280" fmla="*/ 2655670 w 6858000"/>
              <a:gd name="connsiteY3280" fmla="*/ 5666605 h 7600950"/>
              <a:gd name="connsiteX3281" fmla="*/ 2655670 w 6858000"/>
              <a:gd name="connsiteY3281" fmla="*/ 6003619 h 7600950"/>
              <a:gd name="connsiteX3282" fmla="*/ 2648270 w 6858000"/>
              <a:gd name="connsiteY3282" fmla="*/ 6016440 h 7600950"/>
              <a:gd name="connsiteX3283" fmla="*/ 2356405 w 6858000"/>
              <a:gd name="connsiteY3283" fmla="*/ 6184954 h 7600950"/>
              <a:gd name="connsiteX3284" fmla="*/ 2349004 w 6858000"/>
              <a:gd name="connsiteY3284" fmla="*/ 6186933 h 7600950"/>
              <a:gd name="connsiteX3285" fmla="*/ 2341602 w 6858000"/>
              <a:gd name="connsiteY3285" fmla="*/ 6184954 h 7600950"/>
              <a:gd name="connsiteX3286" fmla="*/ 2049738 w 6858000"/>
              <a:gd name="connsiteY3286" fmla="*/ 6016440 h 7600950"/>
              <a:gd name="connsiteX3287" fmla="*/ 2042337 w 6858000"/>
              <a:gd name="connsiteY3287" fmla="*/ 6003619 h 7600950"/>
              <a:gd name="connsiteX3288" fmla="*/ 2042336 w 6858000"/>
              <a:gd name="connsiteY3288" fmla="*/ 7600950 h 7600950"/>
              <a:gd name="connsiteX3289" fmla="*/ 2042336 w 6858000"/>
              <a:gd name="connsiteY3289" fmla="*/ 7466606 h 7600950"/>
              <a:gd name="connsiteX3290" fmla="*/ 2043640 w 6858000"/>
              <a:gd name="connsiteY3290" fmla="*/ 7464347 h 7600950"/>
              <a:gd name="connsiteX3291" fmla="*/ 2044316 w 6858000"/>
              <a:gd name="connsiteY3291" fmla="*/ 7459205 h 7600950"/>
              <a:gd name="connsiteX3292" fmla="*/ 2048433 w 6858000"/>
              <a:gd name="connsiteY3292" fmla="*/ 7456044 h 7600950"/>
              <a:gd name="connsiteX3293" fmla="*/ 2049737 w 6858000"/>
              <a:gd name="connsiteY3293" fmla="*/ 7453785 h 7600950"/>
              <a:gd name="connsiteX3294" fmla="*/ 2185055 w 6858000"/>
              <a:gd name="connsiteY3294" fmla="*/ 7375655 h 7600950"/>
              <a:gd name="connsiteX3295" fmla="*/ 2049737 w 6858000"/>
              <a:gd name="connsiteY3295" fmla="*/ 7297527 h 7600950"/>
              <a:gd name="connsiteX3296" fmla="*/ 2042336 w 6858000"/>
              <a:gd name="connsiteY3296" fmla="*/ 7284706 h 7600950"/>
              <a:gd name="connsiteX3297" fmla="*/ 2042336 w 6858000"/>
              <a:gd name="connsiteY3297" fmla="*/ 6947692 h 7600950"/>
              <a:gd name="connsiteX3298" fmla="*/ 2043640 w 6858000"/>
              <a:gd name="connsiteY3298" fmla="*/ 6945434 h 7600950"/>
              <a:gd name="connsiteX3299" fmla="*/ 2044316 w 6858000"/>
              <a:gd name="connsiteY3299" fmla="*/ 6940291 h 7600950"/>
              <a:gd name="connsiteX3300" fmla="*/ 2048433 w 6858000"/>
              <a:gd name="connsiteY3300" fmla="*/ 6937131 h 7600950"/>
              <a:gd name="connsiteX3301" fmla="*/ 2049737 w 6858000"/>
              <a:gd name="connsiteY3301" fmla="*/ 6934871 h 7600950"/>
              <a:gd name="connsiteX3302" fmla="*/ 2185055 w 6858000"/>
              <a:gd name="connsiteY3302" fmla="*/ 6856743 h 7600950"/>
              <a:gd name="connsiteX3303" fmla="*/ 2049737 w 6858000"/>
              <a:gd name="connsiteY3303" fmla="*/ 6778614 h 7600950"/>
              <a:gd name="connsiteX3304" fmla="*/ 2042336 w 6858000"/>
              <a:gd name="connsiteY3304" fmla="*/ 6765793 h 7600950"/>
              <a:gd name="connsiteX3305" fmla="*/ 2042336 w 6858000"/>
              <a:gd name="connsiteY3305" fmla="*/ 6428779 h 7600950"/>
              <a:gd name="connsiteX3306" fmla="*/ 2043640 w 6858000"/>
              <a:gd name="connsiteY3306" fmla="*/ 6426519 h 7600950"/>
              <a:gd name="connsiteX3307" fmla="*/ 2044316 w 6858000"/>
              <a:gd name="connsiteY3307" fmla="*/ 6421377 h 7600950"/>
              <a:gd name="connsiteX3308" fmla="*/ 2048433 w 6858000"/>
              <a:gd name="connsiteY3308" fmla="*/ 6418217 h 7600950"/>
              <a:gd name="connsiteX3309" fmla="*/ 2049737 w 6858000"/>
              <a:gd name="connsiteY3309" fmla="*/ 6415957 h 7600950"/>
              <a:gd name="connsiteX3310" fmla="*/ 2341602 w 6858000"/>
              <a:gd name="connsiteY3310" fmla="*/ 6247442 h 7600950"/>
              <a:gd name="connsiteX3311" fmla="*/ 2356403 w 6858000"/>
              <a:gd name="connsiteY3311" fmla="*/ 6247442 h 7600950"/>
              <a:gd name="connsiteX3312" fmla="*/ 2648269 w 6858000"/>
              <a:gd name="connsiteY3312" fmla="*/ 6415957 h 7600950"/>
              <a:gd name="connsiteX3313" fmla="*/ 2649574 w 6858000"/>
              <a:gd name="connsiteY3313" fmla="*/ 6418217 h 7600950"/>
              <a:gd name="connsiteX3314" fmla="*/ 2653688 w 6858000"/>
              <a:gd name="connsiteY3314" fmla="*/ 6421377 h 7600950"/>
              <a:gd name="connsiteX3315" fmla="*/ 2654365 w 6858000"/>
              <a:gd name="connsiteY3315" fmla="*/ 6426516 h 7600950"/>
              <a:gd name="connsiteX3316" fmla="*/ 2655670 w 6858000"/>
              <a:gd name="connsiteY3316" fmla="*/ 6428779 h 7600950"/>
              <a:gd name="connsiteX3317" fmla="*/ 2655670 w 6858000"/>
              <a:gd name="connsiteY3317" fmla="*/ 6765793 h 7600950"/>
              <a:gd name="connsiteX3318" fmla="*/ 2648269 w 6858000"/>
              <a:gd name="connsiteY3318" fmla="*/ 6778614 h 7600950"/>
              <a:gd name="connsiteX3319" fmla="*/ 2512951 w 6858000"/>
              <a:gd name="connsiteY3319" fmla="*/ 6856743 h 7600950"/>
              <a:gd name="connsiteX3320" fmla="*/ 2648269 w 6858000"/>
              <a:gd name="connsiteY3320" fmla="*/ 6934871 h 7600950"/>
              <a:gd name="connsiteX3321" fmla="*/ 2649574 w 6858000"/>
              <a:gd name="connsiteY3321" fmla="*/ 6937131 h 7600950"/>
              <a:gd name="connsiteX3322" fmla="*/ 2653688 w 6858000"/>
              <a:gd name="connsiteY3322" fmla="*/ 6940292 h 7600950"/>
              <a:gd name="connsiteX3323" fmla="*/ 2654365 w 6858000"/>
              <a:gd name="connsiteY3323" fmla="*/ 6945431 h 7600950"/>
              <a:gd name="connsiteX3324" fmla="*/ 2655670 w 6858000"/>
              <a:gd name="connsiteY3324" fmla="*/ 6947692 h 7600950"/>
              <a:gd name="connsiteX3325" fmla="*/ 2655670 w 6858000"/>
              <a:gd name="connsiteY3325" fmla="*/ 7284706 h 7600950"/>
              <a:gd name="connsiteX3326" fmla="*/ 2648269 w 6858000"/>
              <a:gd name="connsiteY3326" fmla="*/ 7297527 h 7600950"/>
              <a:gd name="connsiteX3327" fmla="*/ 2512951 w 6858000"/>
              <a:gd name="connsiteY3327" fmla="*/ 7375655 h 7600950"/>
              <a:gd name="connsiteX3328" fmla="*/ 2648269 w 6858000"/>
              <a:gd name="connsiteY3328" fmla="*/ 7453785 h 7600950"/>
              <a:gd name="connsiteX3329" fmla="*/ 2649574 w 6858000"/>
              <a:gd name="connsiteY3329" fmla="*/ 7456044 h 7600950"/>
              <a:gd name="connsiteX3330" fmla="*/ 2653688 w 6858000"/>
              <a:gd name="connsiteY3330" fmla="*/ 7459205 h 7600950"/>
              <a:gd name="connsiteX3331" fmla="*/ 2654365 w 6858000"/>
              <a:gd name="connsiteY3331" fmla="*/ 7464345 h 7600950"/>
              <a:gd name="connsiteX3332" fmla="*/ 2655670 w 6858000"/>
              <a:gd name="connsiteY3332" fmla="*/ 7466606 h 7600950"/>
              <a:gd name="connsiteX3333" fmla="*/ 2655670 w 6858000"/>
              <a:gd name="connsiteY3333" fmla="*/ 7600950 h 7600950"/>
              <a:gd name="connsiteX3334" fmla="*/ 2626067 w 6858000"/>
              <a:gd name="connsiteY3334" fmla="*/ 7600950 h 7600950"/>
              <a:gd name="connsiteX3335" fmla="*/ 2626067 w 6858000"/>
              <a:gd name="connsiteY3335" fmla="*/ 7492245 h 7600950"/>
              <a:gd name="connsiteX3336" fmla="*/ 2437774 w 6858000"/>
              <a:gd name="connsiteY3336" fmla="*/ 7600950 h 7600950"/>
              <a:gd name="connsiteX3337" fmla="*/ 2378556 w 6858000"/>
              <a:gd name="connsiteY3337" fmla="*/ 7600950 h 7600950"/>
              <a:gd name="connsiteX3338" fmla="*/ 2611265 w 6858000"/>
              <a:gd name="connsiteY3338" fmla="*/ 7466602 h 7600950"/>
              <a:gd name="connsiteX3339" fmla="*/ 2483350 w 6858000"/>
              <a:gd name="connsiteY3339" fmla="*/ 7392746 h 7600950"/>
              <a:gd name="connsiteX3340" fmla="*/ 2356403 w 6858000"/>
              <a:gd name="connsiteY3340" fmla="*/ 7466042 h 7600950"/>
              <a:gd name="connsiteX3341" fmla="*/ 2349002 w 6858000"/>
              <a:gd name="connsiteY3341" fmla="*/ 7468022 h 7600950"/>
              <a:gd name="connsiteX3342" fmla="*/ 2341602 w 6858000"/>
              <a:gd name="connsiteY3342" fmla="*/ 7466042 h 7600950"/>
              <a:gd name="connsiteX3343" fmla="*/ 2214656 w 6858000"/>
              <a:gd name="connsiteY3343" fmla="*/ 7392746 h 7600950"/>
              <a:gd name="connsiteX3344" fmla="*/ 2086741 w 6858000"/>
              <a:gd name="connsiteY3344" fmla="*/ 7466602 h 7600950"/>
              <a:gd name="connsiteX3345" fmla="*/ 2319449 w 6858000"/>
              <a:gd name="connsiteY3345" fmla="*/ 7600950 h 7600950"/>
              <a:gd name="connsiteX3346" fmla="*/ 2260233 w 6858000"/>
              <a:gd name="connsiteY3346" fmla="*/ 7600950 h 7600950"/>
              <a:gd name="connsiteX3347" fmla="*/ 2071940 w 6858000"/>
              <a:gd name="connsiteY3347" fmla="*/ 7492245 h 7600950"/>
              <a:gd name="connsiteX3348" fmla="*/ 2071940 w 6858000"/>
              <a:gd name="connsiteY3348" fmla="*/ 7600950 h 7600950"/>
              <a:gd name="connsiteX3349" fmla="*/ 2042335 w 6858000"/>
              <a:gd name="connsiteY3349" fmla="*/ 603623 h 7600950"/>
              <a:gd name="connsiteX3350" fmla="*/ 2042335 w 6858000"/>
              <a:gd name="connsiteY3350" fmla="*/ 266609 h 7600950"/>
              <a:gd name="connsiteX3351" fmla="*/ 2043639 w 6858000"/>
              <a:gd name="connsiteY3351" fmla="*/ 264350 h 7600950"/>
              <a:gd name="connsiteX3352" fmla="*/ 2044315 w 6858000"/>
              <a:gd name="connsiteY3352" fmla="*/ 259208 h 7600950"/>
              <a:gd name="connsiteX3353" fmla="*/ 2048431 w 6858000"/>
              <a:gd name="connsiteY3353" fmla="*/ 256048 h 7600950"/>
              <a:gd name="connsiteX3354" fmla="*/ 2049736 w 6858000"/>
              <a:gd name="connsiteY3354" fmla="*/ 253788 h 7600950"/>
              <a:gd name="connsiteX3355" fmla="*/ 2185054 w 6858000"/>
              <a:gd name="connsiteY3355" fmla="*/ 175658 h 7600950"/>
              <a:gd name="connsiteX3356" fmla="*/ 2049736 w 6858000"/>
              <a:gd name="connsiteY3356" fmla="*/ 97531 h 7600950"/>
              <a:gd name="connsiteX3357" fmla="*/ 2042335 w 6858000"/>
              <a:gd name="connsiteY3357" fmla="*/ 84709 h 7600950"/>
              <a:gd name="connsiteX3358" fmla="*/ 2042335 w 6858000"/>
              <a:gd name="connsiteY3358" fmla="*/ 0 h 7600950"/>
              <a:gd name="connsiteX3359" fmla="*/ 2071939 w 6858000"/>
              <a:gd name="connsiteY3359" fmla="*/ 0 h 7600950"/>
              <a:gd name="connsiteX3360" fmla="*/ 2071939 w 6858000"/>
              <a:gd name="connsiteY3360" fmla="*/ 76167 h 7600950"/>
              <a:gd name="connsiteX3361" fmla="*/ 2214654 w 6858000"/>
              <a:gd name="connsiteY3361" fmla="*/ 158568 h 7600950"/>
              <a:gd name="connsiteX3362" fmla="*/ 2334199 w 6858000"/>
              <a:gd name="connsiteY3362" fmla="*/ 89546 h 7600950"/>
              <a:gd name="connsiteX3363" fmla="*/ 2334199 w 6858000"/>
              <a:gd name="connsiteY3363" fmla="*/ 0 h 7600950"/>
              <a:gd name="connsiteX3364" fmla="*/ 2363804 w 6858000"/>
              <a:gd name="connsiteY3364" fmla="*/ 0 h 7600950"/>
              <a:gd name="connsiteX3365" fmla="*/ 2363804 w 6858000"/>
              <a:gd name="connsiteY3365" fmla="*/ 89545 h 7600950"/>
              <a:gd name="connsiteX3366" fmla="*/ 2483349 w 6858000"/>
              <a:gd name="connsiteY3366" fmla="*/ 158568 h 7600950"/>
              <a:gd name="connsiteX3367" fmla="*/ 2626065 w 6858000"/>
              <a:gd name="connsiteY3367" fmla="*/ 76167 h 7600950"/>
              <a:gd name="connsiteX3368" fmla="*/ 2626066 w 6858000"/>
              <a:gd name="connsiteY3368" fmla="*/ 0 h 7600950"/>
              <a:gd name="connsiteX3369" fmla="*/ 2655669 w 6858000"/>
              <a:gd name="connsiteY3369" fmla="*/ 0 h 7600950"/>
              <a:gd name="connsiteX3370" fmla="*/ 2655669 w 6858000"/>
              <a:gd name="connsiteY3370" fmla="*/ 84709 h 7600950"/>
              <a:gd name="connsiteX3371" fmla="*/ 2648268 w 6858000"/>
              <a:gd name="connsiteY3371" fmla="*/ 97531 h 7600950"/>
              <a:gd name="connsiteX3372" fmla="*/ 2512950 w 6858000"/>
              <a:gd name="connsiteY3372" fmla="*/ 175658 h 7600950"/>
              <a:gd name="connsiteX3373" fmla="*/ 2648268 w 6858000"/>
              <a:gd name="connsiteY3373" fmla="*/ 253788 h 7600950"/>
              <a:gd name="connsiteX3374" fmla="*/ 2649572 w 6858000"/>
              <a:gd name="connsiteY3374" fmla="*/ 256048 h 7600950"/>
              <a:gd name="connsiteX3375" fmla="*/ 2653688 w 6858000"/>
              <a:gd name="connsiteY3375" fmla="*/ 259209 h 7600950"/>
              <a:gd name="connsiteX3376" fmla="*/ 2654365 w 6858000"/>
              <a:gd name="connsiteY3376" fmla="*/ 264348 h 7600950"/>
              <a:gd name="connsiteX3377" fmla="*/ 2655669 w 6858000"/>
              <a:gd name="connsiteY3377" fmla="*/ 266609 h 7600950"/>
              <a:gd name="connsiteX3378" fmla="*/ 2655669 w 6858000"/>
              <a:gd name="connsiteY3378" fmla="*/ 603623 h 7600950"/>
              <a:gd name="connsiteX3379" fmla="*/ 2648268 w 6858000"/>
              <a:gd name="connsiteY3379" fmla="*/ 616444 h 7600950"/>
              <a:gd name="connsiteX3380" fmla="*/ 2356402 w 6858000"/>
              <a:gd name="connsiteY3380" fmla="*/ 784958 h 7600950"/>
              <a:gd name="connsiteX3381" fmla="*/ 2349002 w 6858000"/>
              <a:gd name="connsiteY3381" fmla="*/ 786939 h 7600950"/>
              <a:gd name="connsiteX3382" fmla="*/ 2341601 w 6858000"/>
              <a:gd name="connsiteY3382" fmla="*/ 784958 h 7600950"/>
              <a:gd name="connsiteX3383" fmla="*/ 2049736 w 6858000"/>
              <a:gd name="connsiteY3383" fmla="*/ 616444 h 7600950"/>
              <a:gd name="connsiteX3384" fmla="*/ 2042335 w 6858000"/>
              <a:gd name="connsiteY3384" fmla="*/ 603623 h 7600950"/>
              <a:gd name="connsiteX3385" fmla="*/ 2042334 w 6858000"/>
              <a:gd name="connsiteY3385" fmla="*/ 4203621 h 7600950"/>
              <a:gd name="connsiteX3386" fmla="*/ 2042334 w 6858000"/>
              <a:gd name="connsiteY3386" fmla="*/ 3866608 h 7600950"/>
              <a:gd name="connsiteX3387" fmla="*/ 2043638 w 6858000"/>
              <a:gd name="connsiteY3387" fmla="*/ 3864349 h 7600950"/>
              <a:gd name="connsiteX3388" fmla="*/ 2044315 w 6858000"/>
              <a:gd name="connsiteY3388" fmla="*/ 3859207 h 7600950"/>
              <a:gd name="connsiteX3389" fmla="*/ 2048431 w 6858000"/>
              <a:gd name="connsiteY3389" fmla="*/ 3856046 h 7600950"/>
              <a:gd name="connsiteX3390" fmla="*/ 2049736 w 6858000"/>
              <a:gd name="connsiteY3390" fmla="*/ 3853787 h 7600950"/>
              <a:gd name="connsiteX3391" fmla="*/ 2185054 w 6858000"/>
              <a:gd name="connsiteY3391" fmla="*/ 3775656 h 7600950"/>
              <a:gd name="connsiteX3392" fmla="*/ 2049736 w 6858000"/>
              <a:gd name="connsiteY3392" fmla="*/ 3697529 h 7600950"/>
              <a:gd name="connsiteX3393" fmla="*/ 2042334 w 6858000"/>
              <a:gd name="connsiteY3393" fmla="*/ 3684708 h 7600950"/>
              <a:gd name="connsiteX3394" fmla="*/ 2042334 w 6858000"/>
              <a:gd name="connsiteY3394" fmla="*/ 3347696 h 7600950"/>
              <a:gd name="connsiteX3395" fmla="*/ 2043638 w 6858000"/>
              <a:gd name="connsiteY3395" fmla="*/ 3345437 h 7600950"/>
              <a:gd name="connsiteX3396" fmla="*/ 2044315 w 6858000"/>
              <a:gd name="connsiteY3396" fmla="*/ 3340295 h 7600950"/>
              <a:gd name="connsiteX3397" fmla="*/ 2048431 w 6858000"/>
              <a:gd name="connsiteY3397" fmla="*/ 3337134 h 7600950"/>
              <a:gd name="connsiteX3398" fmla="*/ 2049736 w 6858000"/>
              <a:gd name="connsiteY3398" fmla="*/ 3334875 h 7600950"/>
              <a:gd name="connsiteX3399" fmla="*/ 2185054 w 6858000"/>
              <a:gd name="connsiteY3399" fmla="*/ 3256746 h 7600950"/>
              <a:gd name="connsiteX3400" fmla="*/ 2049736 w 6858000"/>
              <a:gd name="connsiteY3400" fmla="*/ 3178617 h 7600950"/>
              <a:gd name="connsiteX3401" fmla="*/ 2042334 w 6858000"/>
              <a:gd name="connsiteY3401" fmla="*/ 3165796 h 7600950"/>
              <a:gd name="connsiteX3402" fmla="*/ 2042334 w 6858000"/>
              <a:gd name="connsiteY3402" fmla="*/ 2828782 h 7600950"/>
              <a:gd name="connsiteX3403" fmla="*/ 2043638 w 6858000"/>
              <a:gd name="connsiteY3403" fmla="*/ 2826524 h 7600950"/>
              <a:gd name="connsiteX3404" fmla="*/ 2044315 w 6858000"/>
              <a:gd name="connsiteY3404" fmla="*/ 2821381 h 7600950"/>
              <a:gd name="connsiteX3405" fmla="*/ 2048431 w 6858000"/>
              <a:gd name="connsiteY3405" fmla="*/ 2818221 h 7600950"/>
              <a:gd name="connsiteX3406" fmla="*/ 2049736 w 6858000"/>
              <a:gd name="connsiteY3406" fmla="*/ 2815961 h 7600950"/>
              <a:gd name="connsiteX3407" fmla="*/ 2341600 w 6858000"/>
              <a:gd name="connsiteY3407" fmla="*/ 2647446 h 7600950"/>
              <a:gd name="connsiteX3408" fmla="*/ 2356402 w 6858000"/>
              <a:gd name="connsiteY3408" fmla="*/ 2647446 h 7600950"/>
              <a:gd name="connsiteX3409" fmla="*/ 2648267 w 6858000"/>
              <a:gd name="connsiteY3409" fmla="*/ 2815961 h 7600950"/>
              <a:gd name="connsiteX3410" fmla="*/ 2649571 w 6858000"/>
              <a:gd name="connsiteY3410" fmla="*/ 2818221 h 7600950"/>
              <a:gd name="connsiteX3411" fmla="*/ 2653687 w 6858000"/>
              <a:gd name="connsiteY3411" fmla="*/ 2821382 h 7600950"/>
              <a:gd name="connsiteX3412" fmla="*/ 2654364 w 6858000"/>
              <a:gd name="connsiteY3412" fmla="*/ 2826521 h 7600950"/>
              <a:gd name="connsiteX3413" fmla="*/ 2655668 w 6858000"/>
              <a:gd name="connsiteY3413" fmla="*/ 2828782 h 7600950"/>
              <a:gd name="connsiteX3414" fmla="*/ 2655668 w 6858000"/>
              <a:gd name="connsiteY3414" fmla="*/ 3165796 h 7600950"/>
              <a:gd name="connsiteX3415" fmla="*/ 2648267 w 6858000"/>
              <a:gd name="connsiteY3415" fmla="*/ 3178617 h 7600950"/>
              <a:gd name="connsiteX3416" fmla="*/ 2512949 w 6858000"/>
              <a:gd name="connsiteY3416" fmla="*/ 3256746 h 7600950"/>
              <a:gd name="connsiteX3417" fmla="*/ 2648267 w 6858000"/>
              <a:gd name="connsiteY3417" fmla="*/ 3334875 h 7600950"/>
              <a:gd name="connsiteX3418" fmla="*/ 2649571 w 6858000"/>
              <a:gd name="connsiteY3418" fmla="*/ 3337134 h 7600950"/>
              <a:gd name="connsiteX3419" fmla="*/ 2653687 w 6858000"/>
              <a:gd name="connsiteY3419" fmla="*/ 3340296 h 7600950"/>
              <a:gd name="connsiteX3420" fmla="*/ 2654364 w 6858000"/>
              <a:gd name="connsiteY3420" fmla="*/ 3345435 h 7600950"/>
              <a:gd name="connsiteX3421" fmla="*/ 2655668 w 6858000"/>
              <a:gd name="connsiteY3421" fmla="*/ 3347696 h 7600950"/>
              <a:gd name="connsiteX3422" fmla="*/ 2655668 w 6858000"/>
              <a:gd name="connsiteY3422" fmla="*/ 3684708 h 7600950"/>
              <a:gd name="connsiteX3423" fmla="*/ 2648267 w 6858000"/>
              <a:gd name="connsiteY3423" fmla="*/ 3697529 h 7600950"/>
              <a:gd name="connsiteX3424" fmla="*/ 2512949 w 6858000"/>
              <a:gd name="connsiteY3424" fmla="*/ 3775656 h 7600950"/>
              <a:gd name="connsiteX3425" fmla="*/ 2648267 w 6858000"/>
              <a:gd name="connsiteY3425" fmla="*/ 3853787 h 7600950"/>
              <a:gd name="connsiteX3426" fmla="*/ 2649571 w 6858000"/>
              <a:gd name="connsiteY3426" fmla="*/ 3856046 h 7600950"/>
              <a:gd name="connsiteX3427" fmla="*/ 2653687 w 6858000"/>
              <a:gd name="connsiteY3427" fmla="*/ 3859208 h 7600950"/>
              <a:gd name="connsiteX3428" fmla="*/ 2654363 w 6858000"/>
              <a:gd name="connsiteY3428" fmla="*/ 3864347 h 7600950"/>
              <a:gd name="connsiteX3429" fmla="*/ 2655668 w 6858000"/>
              <a:gd name="connsiteY3429" fmla="*/ 3866608 h 7600950"/>
              <a:gd name="connsiteX3430" fmla="*/ 2655668 w 6858000"/>
              <a:gd name="connsiteY3430" fmla="*/ 4203621 h 7600950"/>
              <a:gd name="connsiteX3431" fmla="*/ 2648267 w 6858000"/>
              <a:gd name="connsiteY3431" fmla="*/ 4216442 h 7600950"/>
              <a:gd name="connsiteX3432" fmla="*/ 2356401 w 6858000"/>
              <a:gd name="connsiteY3432" fmla="*/ 4384956 h 7600950"/>
              <a:gd name="connsiteX3433" fmla="*/ 2349001 w 6858000"/>
              <a:gd name="connsiteY3433" fmla="*/ 4386937 h 7600950"/>
              <a:gd name="connsiteX3434" fmla="*/ 2341600 w 6858000"/>
              <a:gd name="connsiteY3434" fmla="*/ 4384956 h 7600950"/>
              <a:gd name="connsiteX3435" fmla="*/ 2049736 w 6858000"/>
              <a:gd name="connsiteY3435" fmla="*/ 4216442 h 7600950"/>
              <a:gd name="connsiteX3436" fmla="*/ 2042334 w 6858000"/>
              <a:gd name="connsiteY3436" fmla="*/ 4203621 h 7600950"/>
              <a:gd name="connsiteX3437" fmla="*/ 1643806 w 6858000"/>
              <a:gd name="connsiteY3437" fmla="*/ 227592 h 7600950"/>
              <a:gd name="connsiteX3438" fmla="*/ 1733752 w 6858000"/>
              <a:gd name="connsiteY3438" fmla="*/ 175658 h 7600950"/>
              <a:gd name="connsiteX3439" fmla="*/ 1643806 w 6858000"/>
              <a:gd name="connsiteY3439" fmla="*/ 123726 h 7600950"/>
              <a:gd name="connsiteX3440" fmla="*/ 1643806 w 6858000"/>
              <a:gd name="connsiteY3440" fmla="*/ 746506 h 7600950"/>
              <a:gd name="connsiteX3441" fmla="*/ 1906068 w 6858000"/>
              <a:gd name="connsiteY3441" fmla="*/ 595081 h 7600950"/>
              <a:gd name="connsiteX3442" fmla="*/ 1906069 w 6858000"/>
              <a:gd name="connsiteY3442" fmla="*/ 292248 h 7600950"/>
              <a:gd name="connsiteX3443" fmla="*/ 1643806 w 6858000"/>
              <a:gd name="connsiteY3443" fmla="*/ 443657 h 7600950"/>
              <a:gd name="connsiteX3444" fmla="*/ 1643804 w 6858000"/>
              <a:gd name="connsiteY3444" fmla="*/ 4970628 h 7600950"/>
              <a:gd name="connsiteX3445" fmla="*/ 1763350 w 6858000"/>
              <a:gd name="connsiteY3445" fmla="*/ 5039652 h 7600950"/>
              <a:gd name="connsiteX3446" fmla="*/ 1906065 w 6858000"/>
              <a:gd name="connsiteY3446" fmla="*/ 4957251 h 7600950"/>
              <a:gd name="connsiteX3447" fmla="*/ 1906066 w 6858000"/>
              <a:gd name="connsiteY3447" fmla="*/ 4654418 h 7600950"/>
              <a:gd name="connsiteX3448" fmla="*/ 1643804 w 6858000"/>
              <a:gd name="connsiteY3448" fmla="*/ 4805827 h 7600950"/>
              <a:gd name="connsiteX3449" fmla="*/ 1643804 w 6858000"/>
              <a:gd name="connsiteY3449" fmla="*/ 5108675 h 7600950"/>
              <a:gd name="connsiteX3450" fmla="*/ 1733750 w 6858000"/>
              <a:gd name="connsiteY3450" fmla="*/ 5056742 h 7600950"/>
              <a:gd name="connsiteX3451" fmla="*/ 1643804 w 6858000"/>
              <a:gd name="connsiteY3451" fmla="*/ 5004809 h 7600950"/>
              <a:gd name="connsiteX3452" fmla="*/ 1643804 w 6858000"/>
              <a:gd name="connsiteY3452" fmla="*/ 5489542 h 7600950"/>
              <a:gd name="connsiteX3453" fmla="*/ 1763350 w 6858000"/>
              <a:gd name="connsiteY3453" fmla="*/ 5558565 h 7600950"/>
              <a:gd name="connsiteX3454" fmla="*/ 1906065 w 6858000"/>
              <a:gd name="connsiteY3454" fmla="*/ 5476164 h 7600950"/>
              <a:gd name="connsiteX3455" fmla="*/ 1906066 w 6858000"/>
              <a:gd name="connsiteY3455" fmla="*/ 5173332 h 7600950"/>
              <a:gd name="connsiteX3456" fmla="*/ 1643804 w 6858000"/>
              <a:gd name="connsiteY3456" fmla="*/ 5324741 h 7600950"/>
              <a:gd name="connsiteX3457" fmla="*/ 1643804 w 6858000"/>
              <a:gd name="connsiteY3457" fmla="*/ 5627589 h 7600950"/>
              <a:gd name="connsiteX3458" fmla="*/ 1733750 w 6858000"/>
              <a:gd name="connsiteY3458" fmla="*/ 5575656 h 7600950"/>
              <a:gd name="connsiteX3459" fmla="*/ 1643804 w 6858000"/>
              <a:gd name="connsiteY3459" fmla="*/ 5523723 h 7600950"/>
              <a:gd name="connsiteX3460" fmla="*/ 1643803 w 6858000"/>
              <a:gd name="connsiteY3460" fmla="*/ 6146503 h 7600950"/>
              <a:gd name="connsiteX3461" fmla="*/ 1906065 w 6858000"/>
              <a:gd name="connsiteY3461" fmla="*/ 5995078 h 7600950"/>
              <a:gd name="connsiteX3462" fmla="*/ 1906066 w 6858000"/>
              <a:gd name="connsiteY3462" fmla="*/ 5692245 h 7600950"/>
              <a:gd name="connsiteX3463" fmla="*/ 1643803 w 6858000"/>
              <a:gd name="connsiteY3463" fmla="*/ 5843655 h 7600950"/>
              <a:gd name="connsiteX3464" fmla="*/ 1643802 w 6858000"/>
              <a:gd name="connsiteY3464" fmla="*/ 1370632 h 7600950"/>
              <a:gd name="connsiteX3465" fmla="*/ 1763348 w 6858000"/>
              <a:gd name="connsiteY3465" fmla="*/ 1439655 h 7600950"/>
              <a:gd name="connsiteX3466" fmla="*/ 1906064 w 6858000"/>
              <a:gd name="connsiteY3466" fmla="*/ 1357254 h 7600950"/>
              <a:gd name="connsiteX3467" fmla="*/ 1906064 w 6858000"/>
              <a:gd name="connsiteY3467" fmla="*/ 1054422 h 7600950"/>
              <a:gd name="connsiteX3468" fmla="*/ 1643802 w 6858000"/>
              <a:gd name="connsiteY3468" fmla="*/ 1205831 h 7600950"/>
              <a:gd name="connsiteX3469" fmla="*/ 1643802 w 6858000"/>
              <a:gd name="connsiteY3469" fmla="*/ 1508679 h 7600950"/>
              <a:gd name="connsiteX3470" fmla="*/ 1733748 w 6858000"/>
              <a:gd name="connsiteY3470" fmla="*/ 1456745 h 7600950"/>
              <a:gd name="connsiteX3471" fmla="*/ 1643802 w 6858000"/>
              <a:gd name="connsiteY3471" fmla="*/ 1404812 h 7600950"/>
              <a:gd name="connsiteX3472" fmla="*/ 1643802 w 6858000"/>
              <a:gd name="connsiteY3472" fmla="*/ 1889546 h 7600950"/>
              <a:gd name="connsiteX3473" fmla="*/ 1763348 w 6858000"/>
              <a:gd name="connsiteY3473" fmla="*/ 1958569 h 7600950"/>
              <a:gd name="connsiteX3474" fmla="*/ 1906064 w 6858000"/>
              <a:gd name="connsiteY3474" fmla="*/ 1876168 h 7600950"/>
              <a:gd name="connsiteX3475" fmla="*/ 1906064 w 6858000"/>
              <a:gd name="connsiteY3475" fmla="*/ 1573335 h 7600950"/>
              <a:gd name="connsiteX3476" fmla="*/ 1643802 w 6858000"/>
              <a:gd name="connsiteY3476" fmla="*/ 1724744 h 7600950"/>
              <a:gd name="connsiteX3477" fmla="*/ 1643802 w 6858000"/>
              <a:gd name="connsiteY3477" fmla="*/ 2027593 h 7600950"/>
              <a:gd name="connsiteX3478" fmla="*/ 1733748 w 6858000"/>
              <a:gd name="connsiteY3478" fmla="*/ 1975659 h 7600950"/>
              <a:gd name="connsiteX3479" fmla="*/ 1643802 w 6858000"/>
              <a:gd name="connsiteY3479" fmla="*/ 1923726 h 7600950"/>
              <a:gd name="connsiteX3480" fmla="*/ 1643802 w 6858000"/>
              <a:gd name="connsiteY3480" fmla="*/ 3170632 h 7600950"/>
              <a:gd name="connsiteX3481" fmla="*/ 1763347 w 6858000"/>
              <a:gd name="connsiteY3481" fmla="*/ 3239655 h 7600950"/>
              <a:gd name="connsiteX3482" fmla="*/ 1906063 w 6858000"/>
              <a:gd name="connsiteY3482" fmla="*/ 3157254 h 7600950"/>
              <a:gd name="connsiteX3483" fmla="*/ 1906064 w 6858000"/>
              <a:gd name="connsiteY3483" fmla="*/ 2854422 h 7600950"/>
              <a:gd name="connsiteX3484" fmla="*/ 1643802 w 6858000"/>
              <a:gd name="connsiteY3484" fmla="*/ 3005831 h 7600950"/>
              <a:gd name="connsiteX3485" fmla="*/ 1643802 w 6858000"/>
              <a:gd name="connsiteY3485" fmla="*/ 3308679 h 7600950"/>
              <a:gd name="connsiteX3486" fmla="*/ 1733748 w 6858000"/>
              <a:gd name="connsiteY3486" fmla="*/ 3256745 h 7600950"/>
              <a:gd name="connsiteX3487" fmla="*/ 1643802 w 6858000"/>
              <a:gd name="connsiteY3487" fmla="*/ 3204812 h 7600950"/>
              <a:gd name="connsiteX3488" fmla="*/ 1643802 w 6858000"/>
              <a:gd name="connsiteY3488" fmla="*/ 3689545 h 7600950"/>
              <a:gd name="connsiteX3489" fmla="*/ 1763347 w 6858000"/>
              <a:gd name="connsiteY3489" fmla="*/ 3758569 h 7600950"/>
              <a:gd name="connsiteX3490" fmla="*/ 1906063 w 6858000"/>
              <a:gd name="connsiteY3490" fmla="*/ 3676168 h 7600950"/>
              <a:gd name="connsiteX3491" fmla="*/ 1906064 w 6858000"/>
              <a:gd name="connsiteY3491" fmla="*/ 3373335 h 7600950"/>
              <a:gd name="connsiteX3492" fmla="*/ 1643802 w 6858000"/>
              <a:gd name="connsiteY3492" fmla="*/ 3524744 h 7600950"/>
              <a:gd name="connsiteX3493" fmla="*/ 1643802 w 6858000"/>
              <a:gd name="connsiteY3493" fmla="*/ 3827592 h 7600950"/>
              <a:gd name="connsiteX3494" fmla="*/ 1733748 w 6858000"/>
              <a:gd name="connsiteY3494" fmla="*/ 3775658 h 7600950"/>
              <a:gd name="connsiteX3495" fmla="*/ 1643802 w 6858000"/>
              <a:gd name="connsiteY3495" fmla="*/ 3723726 h 7600950"/>
              <a:gd name="connsiteX3496" fmla="*/ 1643802 w 6858000"/>
              <a:gd name="connsiteY3496" fmla="*/ 6770631 h 7600950"/>
              <a:gd name="connsiteX3497" fmla="*/ 1763348 w 6858000"/>
              <a:gd name="connsiteY3497" fmla="*/ 6839654 h 7600950"/>
              <a:gd name="connsiteX3498" fmla="*/ 1906064 w 6858000"/>
              <a:gd name="connsiteY3498" fmla="*/ 6757253 h 7600950"/>
              <a:gd name="connsiteX3499" fmla="*/ 1906065 w 6858000"/>
              <a:gd name="connsiteY3499" fmla="*/ 6454420 h 7600950"/>
              <a:gd name="connsiteX3500" fmla="*/ 1643802 w 6858000"/>
              <a:gd name="connsiteY3500" fmla="*/ 6605829 h 7600950"/>
              <a:gd name="connsiteX3501" fmla="*/ 1643802 w 6858000"/>
              <a:gd name="connsiteY3501" fmla="*/ 6908678 h 7600950"/>
              <a:gd name="connsiteX3502" fmla="*/ 1733749 w 6858000"/>
              <a:gd name="connsiteY3502" fmla="*/ 6856744 h 7600950"/>
              <a:gd name="connsiteX3503" fmla="*/ 1643802 w 6858000"/>
              <a:gd name="connsiteY3503" fmla="*/ 6804811 h 7600950"/>
              <a:gd name="connsiteX3504" fmla="*/ 1643802 w 6858000"/>
              <a:gd name="connsiteY3504" fmla="*/ 7289544 h 7600950"/>
              <a:gd name="connsiteX3505" fmla="*/ 1763348 w 6858000"/>
              <a:gd name="connsiteY3505" fmla="*/ 7358567 h 7600950"/>
              <a:gd name="connsiteX3506" fmla="*/ 1906064 w 6858000"/>
              <a:gd name="connsiteY3506" fmla="*/ 7276166 h 7600950"/>
              <a:gd name="connsiteX3507" fmla="*/ 1906065 w 6858000"/>
              <a:gd name="connsiteY3507" fmla="*/ 6973334 h 7600950"/>
              <a:gd name="connsiteX3508" fmla="*/ 1643802 w 6858000"/>
              <a:gd name="connsiteY3508" fmla="*/ 7124743 h 7600950"/>
              <a:gd name="connsiteX3509" fmla="*/ 1643802 w 6858000"/>
              <a:gd name="connsiteY3509" fmla="*/ 7427591 h 7600950"/>
              <a:gd name="connsiteX3510" fmla="*/ 1733749 w 6858000"/>
              <a:gd name="connsiteY3510" fmla="*/ 7375657 h 7600950"/>
              <a:gd name="connsiteX3511" fmla="*/ 1643802 w 6858000"/>
              <a:gd name="connsiteY3511" fmla="*/ 7323725 h 7600950"/>
              <a:gd name="connsiteX3512" fmla="*/ 1643801 w 6858000"/>
              <a:gd name="connsiteY3512" fmla="*/ 2546506 h 7600950"/>
              <a:gd name="connsiteX3513" fmla="*/ 1906064 w 6858000"/>
              <a:gd name="connsiteY3513" fmla="*/ 2395081 h 7600950"/>
              <a:gd name="connsiteX3514" fmla="*/ 1906064 w 6858000"/>
              <a:gd name="connsiteY3514" fmla="*/ 2092249 h 7600950"/>
              <a:gd name="connsiteX3515" fmla="*/ 1643801 w 6858000"/>
              <a:gd name="connsiteY3515" fmla="*/ 2243658 h 7600950"/>
              <a:gd name="connsiteX3516" fmla="*/ 1643801 w 6858000"/>
              <a:gd name="connsiteY3516" fmla="*/ 4346506 h 7600950"/>
              <a:gd name="connsiteX3517" fmla="*/ 1906063 w 6858000"/>
              <a:gd name="connsiteY3517" fmla="*/ 4195081 h 7600950"/>
              <a:gd name="connsiteX3518" fmla="*/ 1906064 w 6858000"/>
              <a:gd name="connsiteY3518" fmla="*/ 3892248 h 7600950"/>
              <a:gd name="connsiteX3519" fmla="*/ 1643801 w 6858000"/>
              <a:gd name="connsiteY3519" fmla="*/ 4043657 h 7600950"/>
              <a:gd name="connsiteX3520" fmla="*/ 1524258 w 6858000"/>
              <a:gd name="connsiteY3520" fmla="*/ 175659 h 7600950"/>
              <a:gd name="connsiteX3521" fmla="*/ 1614202 w 6858000"/>
              <a:gd name="connsiteY3521" fmla="*/ 227591 h 7600950"/>
              <a:gd name="connsiteX3522" fmla="*/ 1614202 w 6858000"/>
              <a:gd name="connsiteY3522" fmla="*/ 123726 h 7600950"/>
              <a:gd name="connsiteX3523" fmla="*/ 1524255 w 6858000"/>
              <a:gd name="connsiteY3523" fmla="*/ 5056743 h 7600950"/>
              <a:gd name="connsiteX3524" fmla="*/ 1614199 w 6858000"/>
              <a:gd name="connsiteY3524" fmla="*/ 5108675 h 7600950"/>
              <a:gd name="connsiteX3525" fmla="*/ 1614200 w 6858000"/>
              <a:gd name="connsiteY3525" fmla="*/ 5004810 h 7600950"/>
              <a:gd name="connsiteX3526" fmla="*/ 1524255 w 6858000"/>
              <a:gd name="connsiteY3526" fmla="*/ 5575657 h 7600950"/>
              <a:gd name="connsiteX3527" fmla="*/ 1614199 w 6858000"/>
              <a:gd name="connsiteY3527" fmla="*/ 5627589 h 7600950"/>
              <a:gd name="connsiteX3528" fmla="*/ 1614200 w 6858000"/>
              <a:gd name="connsiteY3528" fmla="*/ 5523723 h 7600950"/>
              <a:gd name="connsiteX3529" fmla="*/ 1524254 w 6858000"/>
              <a:gd name="connsiteY3529" fmla="*/ 6856745 h 7600950"/>
              <a:gd name="connsiteX3530" fmla="*/ 1614198 w 6858000"/>
              <a:gd name="connsiteY3530" fmla="*/ 6908677 h 7600950"/>
              <a:gd name="connsiteX3531" fmla="*/ 1614199 w 6858000"/>
              <a:gd name="connsiteY3531" fmla="*/ 6804812 h 7600950"/>
              <a:gd name="connsiteX3532" fmla="*/ 1524254 w 6858000"/>
              <a:gd name="connsiteY3532" fmla="*/ 7375658 h 7600950"/>
              <a:gd name="connsiteX3533" fmla="*/ 1614198 w 6858000"/>
              <a:gd name="connsiteY3533" fmla="*/ 7427590 h 7600950"/>
              <a:gd name="connsiteX3534" fmla="*/ 1614199 w 6858000"/>
              <a:gd name="connsiteY3534" fmla="*/ 7323725 h 7600950"/>
              <a:gd name="connsiteX3535" fmla="*/ 1524253 w 6858000"/>
              <a:gd name="connsiteY3535" fmla="*/ 1456746 h 7600950"/>
              <a:gd name="connsiteX3536" fmla="*/ 1614197 w 6858000"/>
              <a:gd name="connsiteY3536" fmla="*/ 1508678 h 7600950"/>
              <a:gd name="connsiteX3537" fmla="*/ 1614198 w 6858000"/>
              <a:gd name="connsiteY3537" fmla="*/ 1404813 h 7600950"/>
              <a:gd name="connsiteX3538" fmla="*/ 1524253 w 6858000"/>
              <a:gd name="connsiteY3538" fmla="*/ 1975660 h 7600950"/>
              <a:gd name="connsiteX3539" fmla="*/ 1614197 w 6858000"/>
              <a:gd name="connsiteY3539" fmla="*/ 2027592 h 7600950"/>
              <a:gd name="connsiteX3540" fmla="*/ 1614198 w 6858000"/>
              <a:gd name="connsiteY3540" fmla="*/ 1923727 h 7600950"/>
              <a:gd name="connsiteX3541" fmla="*/ 1524253 w 6858000"/>
              <a:gd name="connsiteY3541" fmla="*/ 3256746 h 7600950"/>
              <a:gd name="connsiteX3542" fmla="*/ 1614197 w 6858000"/>
              <a:gd name="connsiteY3542" fmla="*/ 3308678 h 7600950"/>
              <a:gd name="connsiteX3543" fmla="*/ 1614198 w 6858000"/>
              <a:gd name="connsiteY3543" fmla="*/ 3204813 h 7600950"/>
              <a:gd name="connsiteX3544" fmla="*/ 1524253 w 6858000"/>
              <a:gd name="connsiteY3544" fmla="*/ 3775660 h 7600950"/>
              <a:gd name="connsiteX3545" fmla="*/ 1614197 w 6858000"/>
              <a:gd name="connsiteY3545" fmla="*/ 3827592 h 7600950"/>
              <a:gd name="connsiteX3546" fmla="*/ 1614198 w 6858000"/>
              <a:gd name="connsiteY3546" fmla="*/ 3723726 h 7600950"/>
              <a:gd name="connsiteX3547" fmla="*/ 1366742 w 6858000"/>
              <a:gd name="connsiteY3547" fmla="*/ 266605 h 7600950"/>
              <a:gd name="connsiteX3548" fmla="*/ 1629004 w 6858000"/>
              <a:gd name="connsiteY3548" fmla="*/ 418015 h 7600950"/>
              <a:gd name="connsiteX3549" fmla="*/ 1891267 w 6858000"/>
              <a:gd name="connsiteY3549" fmla="*/ 266605 h 7600950"/>
              <a:gd name="connsiteX3550" fmla="*/ 1763352 w 6858000"/>
              <a:gd name="connsiteY3550" fmla="*/ 192749 h 7600950"/>
              <a:gd name="connsiteX3551" fmla="*/ 1636405 w 6858000"/>
              <a:gd name="connsiteY3551" fmla="*/ 266045 h 7600950"/>
              <a:gd name="connsiteX3552" fmla="*/ 1629005 w 6858000"/>
              <a:gd name="connsiteY3552" fmla="*/ 268025 h 7600950"/>
              <a:gd name="connsiteX3553" fmla="*/ 1621603 w 6858000"/>
              <a:gd name="connsiteY3553" fmla="*/ 266045 h 7600950"/>
              <a:gd name="connsiteX3554" fmla="*/ 1494658 w 6858000"/>
              <a:gd name="connsiteY3554" fmla="*/ 192749 h 7600950"/>
              <a:gd name="connsiteX3555" fmla="*/ 1366740 w 6858000"/>
              <a:gd name="connsiteY3555" fmla="*/ 4628775 h 7600950"/>
              <a:gd name="connsiteX3556" fmla="*/ 1629001 w 6858000"/>
              <a:gd name="connsiteY3556" fmla="*/ 4780185 h 7600950"/>
              <a:gd name="connsiteX3557" fmla="*/ 1891265 w 6858000"/>
              <a:gd name="connsiteY3557" fmla="*/ 4628775 h 7600950"/>
              <a:gd name="connsiteX3558" fmla="*/ 1629002 w 6858000"/>
              <a:gd name="connsiteY3558" fmla="*/ 4477350 h 7600950"/>
              <a:gd name="connsiteX3559" fmla="*/ 1366740 w 6858000"/>
              <a:gd name="connsiteY3559" fmla="*/ 5147688 h 7600950"/>
              <a:gd name="connsiteX3560" fmla="*/ 1629001 w 6858000"/>
              <a:gd name="connsiteY3560" fmla="*/ 5299098 h 7600950"/>
              <a:gd name="connsiteX3561" fmla="*/ 1891265 w 6858000"/>
              <a:gd name="connsiteY3561" fmla="*/ 5147688 h 7600950"/>
              <a:gd name="connsiteX3562" fmla="*/ 1763350 w 6858000"/>
              <a:gd name="connsiteY3562" fmla="*/ 5073833 h 7600950"/>
              <a:gd name="connsiteX3563" fmla="*/ 1636403 w 6858000"/>
              <a:gd name="connsiteY3563" fmla="*/ 5147128 h 7600950"/>
              <a:gd name="connsiteX3564" fmla="*/ 1629002 w 6858000"/>
              <a:gd name="connsiteY3564" fmla="*/ 5149109 h 7600950"/>
              <a:gd name="connsiteX3565" fmla="*/ 1621601 w 6858000"/>
              <a:gd name="connsiteY3565" fmla="*/ 5147128 h 7600950"/>
              <a:gd name="connsiteX3566" fmla="*/ 1494655 w 6858000"/>
              <a:gd name="connsiteY3566" fmla="*/ 5073833 h 7600950"/>
              <a:gd name="connsiteX3567" fmla="*/ 1366740 w 6858000"/>
              <a:gd name="connsiteY3567" fmla="*/ 5666602 h 7600950"/>
              <a:gd name="connsiteX3568" fmla="*/ 1629001 w 6858000"/>
              <a:gd name="connsiteY3568" fmla="*/ 5818012 h 7600950"/>
              <a:gd name="connsiteX3569" fmla="*/ 1891265 w 6858000"/>
              <a:gd name="connsiteY3569" fmla="*/ 5666602 h 7600950"/>
              <a:gd name="connsiteX3570" fmla="*/ 1763350 w 6858000"/>
              <a:gd name="connsiteY3570" fmla="*/ 5592747 h 7600950"/>
              <a:gd name="connsiteX3571" fmla="*/ 1636403 w 6858000"/>
              <a:gd name="connsiteY3571" fmla="*/ 5666042 h 7600950"/>
              <a:gd name="connsiteX3572" fmla="*/ 1629002 w 6858000"/>
              <a:gd name="connsiteY3572" fmla="*/ 5668023 h 7600950"/>
              <a:gd name="connsiteX3573" fmla="*/ 1621601 w 6858000"/>
              <a:gd name="connsiteY3573" fmla="*/ 5666042 h 7600950"/>
              <a:gd name="connsiteX3574" fmla="*/ 1494655 w 6858000"/>
              <a:gd name="connsiteY3574" fmla="*/ 5592747 h 7600950"/>
              <a:gd name="connsiteX3575" fmla="*/ 1366739 w 6858000"/>
              <a:gd name="connsiteY3575" fmla="*/ 6428777 h 7600950"/>
              <a:gd name="connsiteX3576" fmla="*/ 1629000 w 6858000"/>
              <a:gd name="connsiteY3576" fmla="*/ 6580187 h 7600950"/>
              <a:gd name="connsiteX3577" fmla="*/ 1891263 w 6858000"/>
              <a:gd name="connsiteY3577" fmla="*/ 6428777 h 7600950"/>
              <a:gd name="connsiteX3578" fmla="*/ 1629001 w 6858000"/>
              <a:gd name="connsiteY3578" fmla="*/ 6277352 h 7600950"/>
              <a:gd name="connsiteX3579" fmla="*/ 1366739 w 6858000"/>
              <a:gd name="connsiteY3579" fmla="*/ 6947690 h 7600950"/>
              <a:gd name="connsiteX3580" fmla="*/ 1629000 w 6858000"/>
              <a:gd name="connsiteY3580" fmla="*/ 7099100 h 7600950"/>
              <a:gd name="connsiteX3581" fmla="*/ 1891263 w 6858000"/>
              <a:gd name="connsiteY3581" fmla="*/ 6947690 h 7600950"/>
              <a:gd name="connsiteX3582" fmla="*/ 1763348 w 6858000"/>
              <a:gd name="connsiteY3582" fmla="*/ 6873835 h 7600950"/>
              <a:gd name="connsiteX3583" fmla="*/ 1636402 w 6858000"/>
              <a:gd name="connsiteY3583" fmla="*/ 6947130 h 7600950"/>
              <a:gd name="connsiteX3584" fmla="*/ 1629001 w 6858000"/>
              <a:gd name="connsiteY3584" fmla="*/ 6949111 h 7600950"/>
              <a:gd name="connsiteX3585" fmla="*/ 1621600 w 6858000"/>
              <a:gd name="connsiteY3585" fmla="*/ 6947130 h 7600950"/>
              <a:gd name="connsiteX3586" fmla="*/ 1494654 w 6858000"/>
              <a:gd name="connsiteY3586" fmla="*/ 6873835 h 7600950"/>
              <a:gd name="connsiteX3587" fmla="*/ 1366738 w 6858000"/>
              <a:gd name="connsiteY3587" fmla="*/ 1028778 h 7600950"/>
              <a:gd name="connsiteX3588" fmla="*/ 1629000 w 6858000"/>
              <a:gd name="connsiteY3588" fmla="*/ 1180188 h 7600950"/>
              <a:gd name="connsiteX3589" fmla="*/ 1891263 w 6858000"/>
              <a:gd name="connsiteY3589" fmla="*/ 1028778 h 7600950"/>
              <a:gd name="connsiteX3590" fmla="*/ 1629000 w 6858000"/>
              <a:gd name="connsiteY3590" fmla="*/ 877353 h 7600950"/>
              <a:gd name="connsiteX3591" fmla="*/ 1366738 w 6858000"/>
              <a:gd name="connsiteY3591" fmla="*/ 1547692 h 7600950"/>
              <a:gd name="connsiteX3592" fmla="*/ 1629000 w 6858000"/>
              <a:gd name="connsiteY3592" fmla="*/ 1699102 h 7600950"/>
              <a:gd name="connsiteX3593" fmla="*/ 1891263 w 6858000"/>
              <a:gd name="connsiteY3593" fmla="*/ 1547692 h 7600950"/>
              <a:gd name="connsiteX3594" fmla="*/ 1763348 w 6858000"/>
              <a:gd name="connsiteY3594" fmla="*/ 1473836 h 7600950"/>
              <a:gd name="connsiteX3595" fmla="*/ 1636401 w 6858000"/>
              <a:gd name="connsiteY3595" fmla="*/ 1547132 h 7600950"/>
              <a:gd name="connsiteX3596" fmla="*/ 1629000 w 6858000"/>
              <a:gd name="connsiteY3596" fmla="*/ 1549112 h 7600950"/>
              <a:gd name="connsiteX3597" fmla="*/ 1621599 w 6858000"/>
              <a:gd name="connsiteY3597" fmla="*/ 1547132 h 7600950"/>
              <a:gd name="connsiteX3598" fmla="*/ 1494653 w 6858000"/>
              <a:gd name="connsiteY3598" fmla="*/ 1473836 h 7600950"/>
              <a:gd name="connsiteX3599" fmla="*/ 1366738 w 6858000"/>
              <a:gd name="connsiteY3599" fmla="*/ 2066605 h 7600950"/>
              <a:gd name="connsiteX3600" fmla="*/ 1629000 w 6858000"/>
              <a:gd name="connsiteY3600" fmla="*/ 2218015 h 7600950"/>
              <a:gd name="connsiteX3601" fmla="*/ 1891263 w 6858000"/>
              <a:gd name="connsiteY3601" fmla="*/ 2066605 h 7600950"/>
              <a:gd name="connsiteX3602" fmla="*/ 1763348 w 6858000"/>
              <a:gd name="connsiteY3602" fmla="*/ 1992750 h 7600950"/>
              <a:gd name="connsiteX3603" fmla="*/ 1636401 w 6858000"/>
              <a:gd name="connsiteY3603" fmla="*/ 2066045 h 7600950"/>
              <a:gd name="connsiteX3604" fmla="*/ 1629000 w 6858000"/>
              <a:gd name="connsiteY3604" fmla="*/ 2068026 h 7600950"/>
              <a:gd name="connsiteX3605" fmla="*/ 1621599 w 6858000"/>
              <a:gd name="connsiteY3605" fmla="*/ 2066045 h 7600950"/>
              <a:gd name="connsiteX3606" fmla="*/ 1494653 w 6858000"/>
              <a:gd name="connsiteY3606" fmla="*/ 1992750 h 7600950"/>
              <a:gd name="connsiteX3607" fmla="*/ 1366738 w 6858000"/>
              <a:gd name="connsiteY3607" fmla="*/ 2828778 h 7600950"/>
              <a:gd name="connsiteX3608" fmla="*/ 1628999 w 6858000"/>
              <a:gd name="connsiteY3608" fmla="*/ 2980188 h 7600950"/>
              <a:gd name="connsiteX3609" fmla="*/ 1891262 w 6858000"/>
              <a:gd name="connsiteY3609" fmla="*/ 2828778 h 7600950"/>
              <a:gd name="connsiteX3610" fmla="*/ 1629000 w 6858000"/>
              <a:gd name="connsiteY3610" fmla="*/ 2677353 h 7600950"/>
              <a:gd name="connsiteX3611" fmla="*/ 1366738 w 6858000"/>
              <a:gd name="connsiteY3611" fmla="*/ 3347692 h 7600950"/>
              <a:gd name="connsiteX3612" fmla="*/ 1628999 w 6858000"/>
              <a:gd name="connsiteY3612" fmla="*/ 3499102 h 7600950"/>
              <a:gd name="connsiteX3613" fmla="*/ 1891262 w 6858000"/>
              <a:gd name="connsiteY3613" fmla="*/ 3347692 h 7600950"/>
              <a:gd name="connsiteX3614" fmla="*/ 1763347 w 6858000"/>
              <a:gd name="connsiteY3614" fmla="*/ 3273836 h 7600950"/>
              <a:gd name="connsiteX3615" fmla="*/ 1636400 w 6858000"/>
              <a:gd name="connsiteY3615" fmla="*/ 3347132 h 7600950"/>
              <a:gd name="connsiteX3616" fmla="*/ 1629000 w 6858000"/>
              <a:gd name="connsiteY3616" fmla="*/ 3349112 h 7600950"/>
              <a:gd name="connsiteX3617" fmla="*/ 1621599 w 6858000"/>
              <a:gd name="connsiteY3617" fmla="*/ 3347132 h 7600950"/>
              <a:gd name="connsiteX3618" fmla="*/ 1494653 w 6858000"/>
              <a:gd name="connsiteY3618" fmla="*/ 3273836 h 7600950"/>
              <a:gd name="connsiteX3619" fmla="*/ 1366738 w 6858000"/>
              <a:gd name="connsiteY3619" fmla="*/ 3866605 h 7600950"/>
              <a:gd name="connsiteX3620" fmla="*/ 1628999 w 6858000"/>
              <a:gd name="connsiteY3620" fmla="*/ 4018015 h 7600950"/>
              <a:gd name="connsiteX3621" fmla="*/ 1891262 w 6858000"/>
              <a:gd name="connsiteY3621" fmla="*/ 3866605 h 7600950"/>
              <a:gd name="connsiteX3622" fmla="*/ 1763347 w 6858000"/>
              <a:gd name="connsiteY3622" fmla="*/ 3792749 h 7600950"/>
              <a:gd name="connsiteX3623" fmla="*/ 1636400 w 6858000"/>
              <a:gd name="connsiteY3623" fmla="*/ 3866045 h 7600950"/>
              <a:gd name="connsiteX3624" fmla="*/ 1629000 w 6858000"/>
              <a:gd name="connsiteY3624" fmla="*/ 3868025 h 7600950"/>
              <a:gd name="connsiteX3625" fmla="*/ 1621599 w 6858000"/>
              <a:gd name="connsiteY3625" fmla="*/ 3866045 h 7600950"/>
              <a:gd name="connsiteX3626" fmla="*/ 1494653 w 6858000"/>
              <a:gd name="connsiteY3626" fmla="*/ 3792749 h 7600950"/>
              <a:gd name="connsiteX3627" fmla="*/ 1351940 w 6858000"/>
              <a:gd name="connsiteY3627" fmla="*/ 595081 h 7600950"/>
              <a:gd name="connsiteX3628" fmla="*/ 1614202 w 6858000"/>
              <a:gd name="connsiteY3628" fmla="*/ 746505 h 7600950"/>
              <a:gd name="connsiteX3629" fmla="*/ 1614202 w 6858000"/>
              <a:gd name="connsiteY3629" fmla="*/ 443657 h 7600950"/>
              <a:gd name="connsiteX3630" fmla="*/ 1351942 w 6858000"/>
              <a:gd name="connsiteY3630" fmla="*/ 292248 h 7600950"/>
              <a:gd name="connsiteX3631" fmla="*/ 1351939 w 6858000"/>
              <a:gd name="connsiteY3631" fmla="*/ 4957251 h 7600950"/>
              <a:gd name="connsiteX3632" fmla="*/ 1494654 w 6858000"/>
              <a:gd name="connsiteY3632" fmla="*/ 5039652 h 7600950"/>
              <a:gd name="connsiteX3633" fmla="*/ 1614200 w 6858000"/>
              <a:gd name="connsiteY3633" fmla="*/ 4970629 h 7600950"/>
              <a:gd name="connsiteX3634" fmla="*/ 1614200 w 6858000"/>
              <a:gd name="connsiteY3634" fmla="*/ 4805826 h 7600950"/>
              <a:gd name="connsiteX3635" fmla="*/ 1351939 w 6858000"/>
              <a:gd name="connsiteY3635" fmla="*/ 4654418 h 7600950"/>
              <a:gd name="connsiteX3636" fmla="*/ 1351939 w 6858000"/>
              <a:gd name="connsiteY3636" fmla="*/ 5476164 h 7600950"/>
              <a:gd name="connsiteX3637" fmla="*/ 1494654 w 6858000"/>
              <a:gd name="connsiteY3637" fmla="*/ 5558565 h 7600950"/>
              <a:gd name="connsiteX3638" fmla="*/ 1614200 w 6858000"/>
              <a:gd name="connsiteY3638" fmla="*/ 5489542 h 7600950"/>
              <a:gd name="connsiteX3639" fmla="*/ 1614200 w 6858000"/>
              <a:gd name="connsiteY3639" fmla="*/ 5324739 h 7600950"/>
              <a:gd name="connsiteX3640" fmla="*/ 1351939 w 6858000"/>
              <a:gd name="connsiteY3640" fmla="*/ 5173332 h 7600950"/>
              <a:gd name="connsiteX3641" fmla="*/ 1351939 w 6858000"/>
              <a:gd name="connsiteY3641" fmla="*/ 5995078 h 7600950"/>
              <a:gd name="connsiteX3642" fmla="*/ 1614199 w 6858000"/>
              <a:gd name="connsiteY3642" fmla="*/ 6146502 h 7600950"/>
              <a:gd name="connsiteX3643" fmla="*/ 1614200 w 6858000"/>
              <a:gd name="connsiteY3643" fmla="*/ 5843654 h 7600950"/>
              <a:gd name="connsiteX3644" fmla="*/ 1351939 w 6858000"/>
              <a:gd name="connsiteY3644" fmla="*/ 5692245 h 7600950"/>
              <a:gd name="connsiteX3645" fmla="*/ 1351938 w 6858000"/>
              <a:gd name="connsiteY3645" fmla="*/ 6757253 h 7600950"/>
              <a:gd name="connsiteX3646" fmla="*/ 1494653 w 6858000"/>
              <a:gd name="connsiteY3646" fmla="*/ 6839654 h 7600950"/>
              <a:gd name="connsiteX3647" fmla="*/ 1614199 w 6858000"/>
              <a:gd name="connsiteY3647" fmla="*/ 6770631 h 7600950"/>
              <a:gd name="connsiteX3648" fmla="*/ 1614199 w 6858000"/>
              <a:gd name="connsiteY3648" fmla="*/ 6605828 h 7600950"/>
              <a:gd name="connsiteX3649" fmla="*/ 1351938 w 6858000"/>
              <a:gd name="connsiteY3649" fmla="*/ 6454420 h 7600950"/>
              <a:gd name="connsiteX3650" fmla="*/ 1351938 w 6858000"/>
              <a:gd name="connsiteY3650" fmla="*/ 7276166 h 7600950"/>
              <a:gd name="connsiteX3651" fmla="*/ 1494653 w 6858000"/>
              <a:gd name="connsiteY3651" fmla="*/ 7358567 h 7600950"/>
              <a:gd name="connsiteX3652" fmla="*/ 1614199 w 6858000"/>
              <a:gd name="connsiteY3652" fmla="*/ 7289545 h 7600950"/>
              <a:gd name="connsiteX3653" fmla="*/ 1614199 w 6858000"/>
              <a:gd name="connsiteY3653" fmla="*/ 7124742 h 7600950"/>
              <a:gd name="connsiteX3654" fmla="*/ 1351938 w 6858000"/>
              <a:gd name="connsiteY3654" fmla="*/ 6973334 h 7600950"/>
              <a:gd name="connsiteX3655" fmla="*/ 1351937 w 6858000"/>
              <a:gd name="connsiteY3655" fmla="*/ 1357254 h 7600950"/>
              <a:gd name="connsiteX3656" fmla="*/ 1494652 w 6858000"/>
              <a:gd name="connsiteY3656" fmla="*/ 1439655 h 7600950"/>
              <a:gd name="connsiteX3657" fmla="*/ 1614198 w 6858000"/>
              <a:gd name="connsiteY3657" fmla="*/ 1370633 h 7600950"/>
              <a:gd name="connsiteX3658" fmla="*/ 1614198 w 6858000"/>
              <a:gd name="connsiteY3658" fmla="*/ 1205830 h 7600950"/>
              <a:gd name="connsiteX3659" fmla="*/ 1351937 w 6858000"/>
              <a:gd name="connsiteY3659" fmla="*/ 1054422 h 7600950"/>
              <a:gd name="connsiteX3660" fmla="*/ 1351937 w 6858000"/>
              <a:gd name="connsiteY3660" fmla="*/ 1876168 h 7600950"/>
              <a:gd name="connsiteX3661" fmla="*/ 1494652 w 6858000"/>
              <a:gd name="connsiteY3661" fmla="*/ 1958569 h 7600950"/>
              <a:gd name="connsiteX3662" fmla="*/ 1614198 w 6858000"/>
              <a:gd name="connsiteY3662" fmla="*/ 1889546 h 7600950"/>
              <a:gd name="connsiteX3663" fmla="*/ 1614198 w 6858000"/>
              <a:gd name="connsiteY3663" fmla="*/ 1724743 h 7600950"/>
              <a:gd name="connsiteX3664" fmla="*/ 1351937 w 6858000"/>
              <a:gd name="connsiteY3664" fmla="*/ 1573335 h 7600950"/>
              <a:gd name="connsiteX3665" fmla="*/ 1351937 w 6858000"/>
              <a:gd name="connsiteY3665" fmla="*/ 3157254 h 7600950"/>
              <a:gd name="connsiteX3666" fmla="*/ 1494652 w 6858000"/>
              <a:gd name="connsiteY3666" fmla="*/ 3239655 h 7600950"/>
              <a:gd name="connsiteX3667" fmla="*/ 1614198 w 6858000"/>
              <a:gd name="connsiteY3667" fmla="*/ 3170633 h 7600950"/>
              <a:gd name="connsiteX3668" fmla="*/ 1614198 w 6858000"/>
              <a:gd name="connsiteY3668" fmla="*/ 3005830 h 7600950"/>
              <a:gd name="connsiteX3669" fmla="*/ 1351937 w 6858000"/>
              <a:gd name="connsiteY3669" fmla="*/ 2854422 h 7600950"/>
              <a:gd name="connsiteX3670" fmla="*/ 1351937 w 6858000"/>
              <a:gd name="connsiteY3670" fmla="*/ 3676168 h 7600950"/>
              <a:gd name="connsiteX3671" fmla="*/ 1494652 w 6858000"/>
              <a:gd name="connsiteY3671" fmla="*/ 3758569 h 7600950"/>
              <a:gd name="connsiteX3672" fmla="*/ 1614198 w 6858000"/>
              <a:gd name="connsiteY3672" fmla="*/ 3689546 h 7600950"/>
              <a:gd name="connsiteX3673" fmla="*/ 1614198 w 6858000"/>
              <a:gd name="connsiteY3673" fmla="*/ 3524743 h 7600950"/>
              <a:gd name="connsiteX3674" fmla="*/ 1351937 w 6858000"/>
              <a:gd name="connsiteY3674" fmla="*/ 3373335 h 7600950"/>
              <a:gd name="connsiteX3675" fmla="*/ 1351936 w 6858000"/>
              <a:gd name="connsiteY3675" fmla="*/ 2395081 h 7600950"/>
              <a:gd name="connsiteX3676" fmla="*/ 1614197 w 6858000"/>
              <a:gd name="connsiteY3676" fmla="*/ 2546505 h 7600950"/>
              <a:gd name="connsiteX3677" fmla="*/ 1614198 w 6858000"/>
              <a:gd name="connsiteY3677" fmla="*/ 2243657 h 7600950"/>
              <a:gd name="connsiteX3678" fmla="*/ 1351937 w 6858000"/>
              <a:gd name="connsiteY3678" fmla="*/ 2092249 h 7600950"/>
              <a:gd name="connsiteX3679" fmla="*/ 1351936 w 6858000"/>
              <a:gd name="connsiteY3679" fmla="*/ 4195081 h 7600950"/>
              <a:gd name="connsiteX3680" fmla="*/ 1614197 w 6858000"/>
              <a:gd name="connsiteY3680" fmla="*/ 4346505 h 7600950"/>
              <a:gd name="connsiteX3681" fmla="*/ 1614198 w 6858000"/>
              <a:gd name="connsiteY3681" fmla="*/ 4043657 h 7600950"/>
              <a:gd name="connsiteX3682" fmla="*/ 1351937 w 6858000"/>
              <a:gd name="connsiteY3682" fmla="*/ 3892248 h 7600950"/>
              <a:gd name="connsiteX3683" fmla="*/ 1322338 w 6858000"/>
              <a:gd name="connsiteY3683" fmla="*/ 603623 h 7600950"/>
              <a:gd name="connsiteX3684" fmla="*/ 1322338 w 6858000"/>
              <a:gd name="connsiteY3684" fmla="*/ 266609 h 7600950"/>
              <a:gd name="connsiteX3685" fmla="*/ 1323642 w 6858000"/>
              <a:gd name="connsiteY3685" fmla="*/ 264350 h 7600950"/>
              <a:gd name="connsiteX3686" fmla="*/ 1324318 w 6858000"/>
              <a:gd name="connsiteY3686" fmla="*/ 259208 h 7600950"/>
              <a:gd name="connsiteX3687" fmla="*/ 1328435 w 6858000"/>
              <a:gd name="connsiteY3687" fmla="*/ 256048 h 7600950"/>
              <a:gd name="connsiteX3688" fmla="*/ 1329739 w 6858000"/>
              <a:gd name="connsiteY3688" fmla="*/ 253788 h 7600950"/>
              <a:gd name="connsiteX3689" fmla="*/ 1465056 w 6858000"/>
              <a:gd name="connsiteY3689" fmla="*/ 175658 h 7600950"/>
              <a:gd name="connsiteX3690" fmla="*/ 1329739 w 6858000"/>
              <a:gd name="connsiteY3690" fmla="*/ 97531 h 7600950"/>
              <a:gd name="connsiteX3691" fmla="*/ 1322338 w 6858000"/>
              <a:gd name="connsiteY3691" fmla="*/ 84709 h 7600950"/>
              <a:gd name="connsiteX3692" fmla="*/ 1322338 w 6858000"/>
              <a:gd name="connsiteY3692" fmla="*/ 0 h 7600950"/>
              <a:gd name="connsiteX3693" fmla="*/ 1351942 w 6858000"/>
              <a:gd name="connsiteY3693" fmla="*/ 0 h 7600950"/>
              <a:gd name="connsiteX3694" fmla="*/ 1351942 w 6858000"/>
              <a:gd name="connsiteY3694" fmla="*/ 76167 h 7600950"/>
              <a:gd name="connsiteX3695" fmla="*/ 1494656 w 6858000"/>
              <a:gd name="connsiteY3695" fmla="*/ 158568 h 7600950"/>
              <a:gd name="connsiteX3696" fmla="*/ 1614202 w 6858000"/>
              <a:gd name="connsiteY3696" fmla="*/ 89546 h 7600950"/>
              <a:gd name="connsiteX3697" fmla="*/ 1614202 w 6858000"/>
              <a:gd name="connsiteY3697" fmla="*/ 0 h 7600950"/>
              <a:gd name="connsiteX3698" fmla="*/ 1643806 w 6858000"/>
              <a:gd name="connsiteY3698" fmla="*/ 0 h 7600950"/>
              <a:gd name="connsiteX3699" fmla="*/ 1643806 w 6858000"/>
              <a:gd name="connsiteY3699" fmla="*/ 89545 h 7600950"/>
              <a:gd name="connsiteX3700" fmla="*/ 1763352 w 6858000"/>
              <a:gd name="connsiteY3700" fmla="*/ 158568 h 7600950"/>
              <a:gd name="connsiteX3701" fmla="*/ 1906068 w 6858000"/>
              <a:gd name="connsiteY3701" fmla="*/ 76167 h 7600950"/>
              <a:gd name="connsiteX3702" fmla="*/ 1906068 w 6858000"/>
              <a:gd name="connsiteY3702" fmla="*/ 0 h 7600950"/>
              <a:gd name="connsiteX3703" fmla="*/ 1935672 w 6858000"/>
              <a:gd name="connsiteY3703" fmla="*/ 0 h 7600950"/>
              <a:gd name="connsiteX3704" fmla="*/ 1935672 w 6858000"/>
              <a:gd name="connsiteY3704" fmla="*/ 84709 h 7600950"/>
              <a:gd name="connsiteX3705" fmla="*/ 1928271 w 6858000"/>
              <a:gd name="connsiteY3705" fmla="*/ 97531 h 7600950"/>
              <a:gd name="connsiteX3706" fmla="*/ 1792952 w 6858000"/>
              <a:gd name="connsiteY3706" fmla="*/ 175658 h 7600950"/>
              <a:gd name="connsiteX3707" fmla="*/ 1928271 w 6858000"/>
              <a:gd name="connsiteY3707" fmla="*/ 253788 h 7600950"/>
              <a:gd name="connsiteX3708" fmla="*/ 1929575 w 6858000"/>
              <a:gd name="connsiteY3708" fmla="*/ 256048 h 7600950"/>
              <a:gd name="connsiteX3709" fmla="*/ 1933690 w 6858000"/>
              <a:gd name="connsiteY3709" fmla="*/ 259209 h 7600950"/>
              <a:gd name="connsiteX3710" fmla="*/ 1934367 w 6858000"/>
              <a:gd name="connsiteY3710" fmla="*/ 264348 h 7600950"/>
              <a:gd name="connsiteX3711" fmla="*/ 1935672 w 6858000"/>
              <a:gd name="connsiteY3711" fmla="*/ 266609 h 7600950"/>
              <a:gd name="connsiteX3712" fmla="*/ 1935672 w 6858000"/>
              <a:gd name="connsiteY3712" fmla="*/ 603623 h 7600950"/>
              <a:gd name="connsiteX3713" fmla="*/ 1928271 w 6858000"/>
              <a:gd name="connsiteY3713" fmla="*/ 616444 h 7600950"/>
              <a:gd name="connsiteX3714" fmla="*/ 1636405 w 6858000"/>
              <a:gd name="connsiteY3714" fmla="*/ 784958 h 7600950"/>
              <a:gd name="connsiteX3715" fmla="*/ 1629005 w 6858000"/>
              <a:gd name="connsiteY3715" fmla="*/ 786939 h 7600950"/>
              <a:gd name="connsiteX3716" fmla="*/ 1621603 w 6858000"/>
              <a:gd name="connsiteY3716" fmla="*/ 784958 h 7600950"/>
              <a:gd name="connsiteX3717" fmla="*/ 1329739 w 6858000"/>
              <a:gd name="connsiteY3717" fmla="*/ 616444 h 7600950"/>
              <a:gd name="connsiteX3718" fmla="*/ 1322338 w 6858000"/>
              <a:gd name="connsiteY3718" fmla="*/ 603623 h 7600950"/>
              <a:gd name="connsiteX3719" fmla="*/ 1322335 w 6858000"/>
              <a:gd name="connsiteY3719" fmla="*/ 6003620 h 7600950"/>
              <a:gd name="connsiteX3720" fmla="*/ 1322335 w 6858000"/>
              <a:gd name="connsiteY3720" fmla="*/ 5666606 h 7600950"/>
              <a:gd name="connsiteX3721" fmla="*/ 1323639 w 6858000"/>
              <a:gd name="connsiteY3721" fmla="*/ 5664348 h 7600950"/>
              <a:gd name="connsiteX3722" fmla="*/ 1324316 w 6858000"/>
              <a:gd name="connsiteY3722" fmla="*/ 5659205 h 7600950"/>
              <a:gd name="connsiteX3723" fmla="*/ 1328432 w 6858000"/>
              <a:gd name="connsiteY3723" fmla="*/ 5656045 h 7600950"/>
              <a:gd name="connsiteX3724" fmla="*/ 1329737 w 6858000"/>
              <a:gd name="connsiteY3724" fmla="*/ 5653785 h 7600950"/>
              <a:gd name="connsiteX3725" fmla="*/ 1465054 w 6858000"/>
              <a:gd name="connsiteY3725" fmla="*/ 5575656 h 7600950"/>
              <a:gd name="connsiteX3726" fmla="*/ 1329737 w 6858000"/>
              <a:gd name="connsiteY3726" fmla="*/ 5497527 h 7600950"/>
              <a:gd name="connsiteX3727" fmla="*/ 1322335 w 6858000"/>
              <a:gd name="connsiteY3727" fmla="*/ 5484706 h 7600950"/>
              <a:gd name="connsiteX3728" fmla="*/ 1322335 w 6858000"/>
              <a:gd name="connsiteY3728" fmla="*/ 5147693 h 7600950"/>
              <a:gd name="connsiteX3729" fmla="*/ 1323639 w 6858000"/>
              <a:gd name="connsiteY3729" fmla="*/ 5145433 h 7600950"/>
              <a:gd name="connsiteX3730" fmla="*/ 1324316 w 6858000"/>
              <a:gd name="connsiteY3730" fmla="*/ 5140292 h 7600950"/>
              <a:gd name="connsiteX3731" fmla="*/ 1328432 w 6858000"/>
              <a:gd name="connsiteY3731" fmla="*/ 5137131 h 7600950"/>
              <a:gd name="connsiteX3732" fmla="*/ 1329737 w 6858000"/>
              <a:gd name="connsiteY3732" fmla="*/ 5134872 h 7600950"/>
              <a:gd name="connsiteX3733" fmla="*/ 1465054 w 6858000"/>
              <a:gd name="connsiteY3733" fmla="*/ 5056743 h 7600950"/>
              <a:gd name="connsiteX3734" fmla="*/ 1329737 w 6858000"/>
              <a:gd name="connsiteY3734" fmla="*/ 4978613 h 7600950"/>
              <a:gd name="connsiteX3735" fmla="*/ 1322335 w 6858000"/>
              <a:gd name="connsiteY3735" fmla="*/ 4965792 h 7600950"/>
              <a:gd name="connsiteX3736" fmla="*/ 1322335 w 6858000"/>
              <a:gd name="connsiteY3736" fmla="*/ 4628779 h 7600950"/>
              <a:gd name="connsiteX3737" fmla="*/ 1323639 w 6858000"/>
              <a:gd name="connsiteY3737" fmla="*/ 4626520 h 7600950"/>
              <a:gd name="connsiteX3738" fmla="*/ 1324316 w 6858000"/>
              <a:gd name="connsiteY3738" fmla="*/ 4621378 h 7600950"/>
              <a:gd name="connsiteX3739" fmla="*/ 1328432 w 6858000"/>
              <a:gd name="connsiteY3739" fmla="*/ 4618218 h 7600950"/>
              <a:gd name="connsiteX3740" fmla="*/ 1329737 w 6858000"/>
              <a:gd name="connsiteY3740" fmla="*/ 4615958 h 7600950"/>
              <a:gd name="connsiteX3741" fmla="*/ 1621601 w 6858000"/>
              <a:gd name="connsiteY3741" fmla="*/ 4447442 h 7600950"/>
              <a:gd name="connsiteX3742" fmla="*/ 1636403 w 6858000"/>
              <a:gd name="connsiteY3742" fmla="*/ 4447442 h 7600950"/>
              <a:gd name="connsiteX3743" fmla="*/ 1928268 w 6858000"/>
              <a:gd name="connsiteY3743" fmla="*/ 4615958 h 7600950"/>
              <a:gd name="connsiteX3744" fmla="*/ 1929573 w 6858000"/>
              <a:gd name="connsiteY3744" fmla="*/ 4618218 h 7600950"/>
              <a:gd name="connsiteX3745" fmla="*/ 1933688 w 6858000"/>
              <a:gd name="connsiteY3745" fmla="*/ 4621378 h 7600950"/>
              <a:gd name="connsiteX3746" fmla="*/ 1934365 w 6858000"/>
              <a:gd name="connsiteY3746" fmla="*/ 4626517 h 7600950"/>
              <a:gd name="connsiteX3747" fmla="*/ 1935669 w 6858000"/>
              <a:gd name="connsiteY3747" fmla="*/ 4628779 h 7600950"/>
              <a:gd name="connsiteX3748" fmla="*/ 1935669 w 6858000"/>
              <a:gd name="connsiteY3748" fmla="*/ 4965792 h 7600950"/>
              <a:gd name="connsiteX3749" fmla="*/ 1928268 w 6858000"/>
              <a:gd name="connsiteY3749" fmla="*/ 4978613 h 7600950"/>
              <a:gd name="connsiteX3750" fmla="*/ 1792950 w 6858000"/>
              <a:gd name="connsiteY3750" fmla="*/ 5056743 h 7600950"/>
              <a:gd name="connsiteX3751" fmla="*/ 1928268 w 6858000"/>
              <a:gd name="connsiteY3751" fmla="*/ 5134872 h 7600950"/>
              <a:gd name="connsiteX3752" fmla="*/ 1929573 w 6858000"/>
              <a:gd name="connsiteY3752" fmla="*/ 5137131 h 7600950"/>
              <a:gd name="connsiteX3753" fmla="*/ 1933688 w 6858000"/>
              <a:gd name="connsiteY3753" fmla="*/ 5140292 h 7600950"/>
              <a:gd name="connsiteX3754" fmla="*/ 1934365 w 6858000"/>
              <a:gd name="connsiteY3754" fmla="*/ 5145431 h 7600950"/>
              <a:gd name="connsiteX3755" fmla="*/ 1935669 w 6858000"/>
              <a:gd name="connsiteY3755" fmla="*/ 5147693 h 7600950"/>
              <a:gd name="connsiteX3756" fmla="*/ 1935669 w 6858000"/>
              <a:gd name="connsiteY3756" fmla="*/ 5484706 h 7600950"/>
              <a:gd name="connsiteX3757" fmla="*/ 1928268 w 6858000"/>
              <a:gd name="connsiteY3757" fmla="*/ 5497527 h 7600950"/>
              <a:gd name="connsiteX3758" fmla="*/ 1792950 w 6858000"/>
              <a:gd name="connsiteY3758" fmla="*/ 5575656 h 7600950"/>
              <a:gd name="connsiteX3759" fmla="*/ 1928268 w 6858000"/>
              <a:gd name="connsiteY3759" fmla="*/ 5653785 h 7600950"/>
              <a:gd name="connsiteX3760" fmla="*/ 1929573 w 6858000"/>
              <a:gd name="connsiteY3760" fmla="*/ 5656045 h 7600950"/>
              <a:gd name="connsiteX3761" fmla="*/ 1933688 w 6858000"/>
              <a:gd name="connsiteY3761" fmla="*/ 5659206 h 7600950"/>
              <a:gd name="connsiteX3762" fmla="*/ 1934365 w 6858000"/>
              <a:gd name="connsiteY3762" fmla="*/ 5664345 h 7600950"/>
              <a:gd name="connsiteX3763" fmla="*/ 1935669 w 6858000"/>
              <a:gd name="connsiteY3763" fmla="*/ 5666606 h 7600950"/>
              <a:gd name="connsiteX3764" fmla="*/ 1935669 w 6858000"/>
              <a:gd name="connsiteY3764" fmla="*/ 6003620 h 7600950"/>
              <a:gd name="connsiteX3765" fmla="*/ 1928268 w 6858000"/>
              <a:gd name="connsiteY3765" fmla="*/ 6016441 h 7600950"/>
              <a:gd name="connsiteX3766" fmla="*/ 1636403 w 6858000"/>
              <a:gd name="connsiteY3766" fmla="*/ 6184956 h 7600950"/>
              <a:gd name="connsiteX3767" fmla="*/ 1629002 w 6858000"/>
              <a:gd name="connsiteY3767" fmla="*/ 6186936 h 7600950"/>
              <a:gd name="connsiteX3768" fmla="*/ 1621601 w 6858000"/>
              <a:gd name="connsiteY3768" fmla="*/ 6184956 h 7600950"/>
              <a:gd name="connsiteX3769" fmla="*/ 1329737 w 6858000"/>
              <a:gd name="connsiteY3769" fmla="*/ 6016441 h 7600950"/>
              <a:gd name="connsiteX3770" fmla="*/ 1322335 w 6858000"/>
              <a:gd name="connsiteY3770" fmla="*/ 6003620 h 7600950"/>
              <a:gd name="connsiteX3771" fmla="*/ 1322334 w 6858000"/>
              <a:gd name="connsiteY3771" fmla="*/ 7600950 h 7600950"/>
              <a:gd name="connsiteX3772" fmla="*/ 1322334 w 6858000"/>
              <a:gd name="connsiteY3772" fmla="*/ 7466608 h 7600950"/>
              <a:gd name="connsiteX3773" fmla="*/ 1323638 w 6858000"/>
              <a:gd name="connsiteY3773" fmla="*/ 7464349 h 7600950"/>
              <a:gd name="connsiteX3774" fmla="*/ 1324315 w 6858000"/>
              <a:gd name="connsiteY3774" fmla="*/ 7459207 h 7600950"/>
              <a:gd name="connsiteX3775" fmla="*/ 1328431 w 6858000"/>
              <a:gd name="connsiteY3775" fmla="*/ 7456046 h 7600950"/>
              <a:gd name="connsiteX3776" fmla="*/ 1329735 w 6858000"/>
              <a:gd name="connsiteY3776" fmla="*/ 7453787 h 7600950"/>
              <a:gd name="connsiteX3777" fmla="*/ 1465053 w 6858000"/>
              <a:gd name="connsiteY3777" fmla="*/ 7375657 h 7600950"/>
              <a:gd name="connsiteX3778" fmla="*/ 1329735 w 6858000"/>
              <a:gd name="connsiteY3778" fmla="*/ 7297529 h 7600950"/>
              <a:gd name="connsiteX3779" fmla="*/ 1322334 w 6858000"/>
              <a:gd name="connsiteY3779" fmla="*/ 7284708 h 7600950"/>
              <a:gd name="connsiteX3780" fmla="*/ 1322334 w 6858000"/>
              <a:gd name="connsiteY3780" fmla="*/ 6947695 h 7600950"/>
              <a:gd name="connsiteX3781" fmla="*/ 1323638 w 6858000"/>
              <a:gd name="connsiteY3781" fmla="*/ 6945436 h 7600950"/>
              <a:gd name="connsiteX3782" fmla="*/ 1324315 w 6858000"/>
              <a:gd name="connsiteY3782" fmla="*/ 6940293 h 7600950"/>
              <a:gd name="connsiteX3783" fmla="*/ 1328431 w 6858000"/>
              <a:gd name="connsiteY3783" fmla="*/ 6937133 h 7600950"/>
              <a:gd name="connsiteX3784" fmla="*/ 1329735 w 6858000"/>
              <a:gd name="connsiteY3784" fmla="*/ 6934873 h 7600950"/>
              <a:gd name="connsiteX3785" fmla="*/ 1465053 w 6858000"/>
              <a:gd name="connsiteY3785" fmla="*/ 6856745 h 7600950"/>
              <a:gd name="connsiteX3786" fmla="*/ 1329735 w 6858000"/>
              <a:gd name="connsiteY3786" fmla="*/ 6778616 h 7600950"/>
              <a:gd name="connsiteX3787" fmla="*/ 1322334 w 6858000"/>
              <a:gd name="connsiteY3787" fmla="*/ 6765795 h 7600950"/>
              <a:gd name="connsiteX3788" fmla="*/ 1322334 w 6858000"/>
              <a:gd name="connsiteY3788" fmla="*/ 6428781 h 7600950"/>
              <a:gd name="connsiteX3789" fmla="*/ 1323638 w 6858000"/>
              <a:gd name="connsiteY3789" fmla="*/ 6426522 h 7600950"/>
              <a:gd name="connsiteX3790" fmla="*/ 1324315 w 6858000"/>
              <a:gd name="connsiteY3790" fmla="*/ 6421379 h 7600950"/>
              <a:gd name="connsiteX3791" fmla="*/ 1328431 w 6858000"/>
              <a:gd name="connsiteY3791" fmla="*/ 6418219 h 7600950"/>
              <a:gd name="connsiteX3792" fmla="*/ 1329735 w 6858000"/>
              <a:gd name="connsiteY3792" fmla="*/ 6415959 h 7600950"/>
              <a:gd name="connsiteX3793" fmla="*/ 1621600 w 6858000"/>
              <a:gd name="connsiteY3793" fmla="*/ 6247445 h 7600950"/>
              <a:gd name="connsiteX3794" fmla="*/ 1636402 w 6858000"/>
              <a:gd name="connsiteY3794" fmla="*/ 6247445 h 7600950"/>
              <a:gd name="connsiteX3795" fmla="*/ 1928267 w 6858000"/>
              <a:gd name="connsiteY3795" fmla="*/ 6415959 h 7600950"/>
              <a:gd name="connsiteX3796" fmla="*/ 1929572 w 6858000"/>
              <a:gd name="connsiteY3796" fmla="*/ 6418219 h 7600950"/>
              <a:gd name="connsiteX3797" fmla="*/ 1933687 w 6858000"/>
              <a:gd name="connsiteY3797" fmla="*/ 6421381 h 7600950"/>
              <a:gd name="connsiteX3798" fmla="*/ 1934363 w 6858000"/>
              <a:gd name="connsiteY3798" fmla="*/ 6426520 h 7600950"/>
              <a:gd name="connsiteX3799" fmla="*/ 1935668 w 6858000"/>
              <a:gd name="connsiteY3799" fmla="*/ 6428781 h 7600950"/>
              <a:gd name="connsiteX3800" fmla="*/ 1935668 w 6858000"/>
              <a:gd name="connsiteY3800" fmla="*/ 6765795 h 7600950"/>
              <a:gd name="connsiteX3801" fmla="*/ 1928267 w 6858000"/>
              <a:gd name="connsiteY3801" fmla="*/ 6778616 h 7600950"/>
              <a:gd name="connsiteX3802" fmla="*/ 1792949 w 6858000"/>
              <a:gd name="connsiteY3802" fmla="*/ 6856745 h 7600950"/>
              <a:gd name="connsiteX3803" fmla="*/ 1928267 w 6858000"/>
              <a:gd name="connsiteY3803" fmla="*/ 6934873 h 7600950"/>
              <a:gd name="connsiteX3804" fmla="*/ 1929572 w 6858000"/>
              <a:gd name="connsiteY3804" fmla="*/ 6937133 h 7600950"/>
              <a:gd name="connsiteX3805" fmla="*/ 1933687 w 6858000"/>
              <a:gd name="connsiteY3805" fmla="*/ 6940294 h 7600950"/>
              <a:gd name="connsiteX3806" fmla="*/ 1934363 w 6858000"/>
              <a:gd name="connsiteY3806" fmla="*/ 6945433 h 7600950"/>
              <a:gd name="connsiteX3807" fmla="*/ 1935668 w 6858000"/>
              <a:gd name="connsiteY3807" fmla="*/ 6947695 h 7600950"/>
              <a:gd name="connsiteX3808" fmla="*/ 1935668 w 6858000"/>
              <a:gd name="connsiteY3808" fmla="*/ 7284708 h 7600950"/>
              <a:gd name="connsiteX3809" fmla="*/ 1928267 w 6858000"/>
              <a:gd name="connsiteY3809" fmla="*/ 7297529 h 7600950"/>
              <a:gd name="connsiteX3810" fmla="*/ 1792949 w 6858000"/>
              <a:gd name="connsiteY3810" fmla="*/ 7375657 h 7600950"/>
              <a:gd name="connsiteX3811" fmla="*/ 1928267 w 6858000"/>
              <a:gd name="connsiteY3811" fmla="*/ 7453787 h 7600950"/>
              <a:gd name="connsiteX3812" fmla="*/ 1929572 w 6858000"/>
              <a:gd name="connsiteY3812" fmla="*/ 7456046 h 7600950"/>
              <a:gd name="connsiteX3813" fmla="*/ 1933687 w 6858000"/>
              <a:gd name="connsiteY3813" fmla="*/ 7459208 h 7600950"/>
              <a:gd name="connsiteX3814" fmla="*/ 1934363 w 6858000"/>
              <a:gd name="connsiteY3814" fmla="*/ 7464347 h 7600950"/>
              <a:gd name="connsiteX3815" fmla="*/ 1935668 w 6858000"/>
              <a:gd name="connsiteY3815" fmla="*/ 7466608 h 7600950"/>
              <a:gd name="connsiteX3816" fmla="*/ 1935668 w 6858000"/>
              <a:gd name="connsiteY3816" fmla="*/ 7600950 h 7600950"/>
              <a:gd name="connsiteX3817" fmla="*/ 1906065 w 6858000"/>
              <a:gd name="connsiteY3817" fmla="*/ 7600950 h 7600950"/>
              <a:gd name="connsiteX3818" fmla="*/ 1906065 w 6858000"/>
              <a:gd name="connsiteY3818" fmla="*/ 7492247 h 7600950"/>
              <a:gd name="connsiteX3819" fmla="*/ 1717775 w 6858000"/>
              <a:gd name="connsiteY3819" fmla="*/ 7600950 h 7600950"/>
              <a:gd name="connsiteX3820" fmla="*/ 1658557 w 6858000"/>
              <a:gd name="connsiteY3820" fmla="*/ 7600950 h 7600950"/>
              <a:gd name="connsiteX3821" fmla="*/ 1891263 w 6858000"/>
              <a:gd name="connsiteY3821" fmla="*/ 7466604 h 7600950"/>
              <a:gd name="connsiteX3822" fmla="*/ 1763348 w 6858000"/>
              <a:gd name="connsiteY3822" fmla="*/ 7392748 h 7600950"/>
              <a:gd name="connsiteX3823" fmla="*/ 1636402 w 6858000"/>
              <a:gd name="connsiteY3823" fmla="*/ 7466044 h 7600950"/>
              <a:gd name="connsiteX3824" fmla="*/ 1629001 w 6858000"/>
              <a:gd name="connsiteY3824" fmla="*/ 7468024 h 7600950"/>
              <a:gd name="connsiteX3825" fmla="*/ 1621600 w 6858000"/>
              <a:gd name="connsiteY3825" fmla="*/ 7466044 h 7600950"/>
              <a:gd name="connsiteX3826" fmla="*/ 1494654 w 6858000"/>
              <a:gd name="connsiteY3826" fmla="*/ 7392748 h 7600950"/>
              <a:gd name="connsiteX3827" fmla="*/ 1366739 w 6858000"/>
              <a:gd name="connsiteY3827" fmla="*/ 7466604 h 7600950"/>
              <a:gd name="connsiteX3828" fmla="*/ 1599443 w 6858000"/>
              <a:gd name="connsiteY3828" fmla="*/ 7600950 h 7600950"/>
              <a:gd name="connsiteX3829" fmla="*/ 1540228 w 6858000"/>
              <a:gd name="connsiteY3829" fmla="*/ 7600950 h 7600950"/>
              <a:gd name="connsiteX3830" fmla="*/ 1351938 w 6858000"/>
              <a:gd name="connsiteY3830" fmla="*/ 7492247 h 7600950"/>
              <a:gd name="connsiteX3831" fmla="*/ 1351938 w 6858000"/>
              <a:gd name="connsiteY3831" fmla="*/ 7600950 h 7600950"/>
              <a:gd name="connsiteX3832" fmla="*/ 1322333 w 6858000"/>
              <a:gd name="connsiteY3832" fmla="*/ 2403623 h 7600950"/>
              <a:gd name="connsiteX3833" fmla="*/ 1322333 w 6858000"/>
              <a:gd name="connsiteY3833" fmla="*/ 2066610 h 7600950"/>
              <a:gd name="connsiteX3834" fmla="*/ 1323637 w 6858000"/>
              <a:gd name="connsiteY3834" fmla="*/ 2064351 h 7600950"/>
              <a:gd name="connsiteX3835" fmla="*/ 1324314 w 6858000"/>
              <a:gd name="connsiteY3835" fmla="*/ 2059208 h 7600950"/>
              <a:gd name="connsiteX3836" fmla="*/ 1328430 w 6858000"/>
              <a:gd name="connsiteY3836" fmla="*/ 2056048 h 7600950"/>
              <a:gd name="connsiteX3837" fmla="*/ 1329735 w 6858000"/>
              <a:gd name="connsiteY3837" fmla="*/ 2053788 h 7600950"/>
              <a:gd name="connsiteX3838" fmla="*/ 1465053 w 6858000"/>
              <a:gd name="connsiteY3838" fmla="*/ 1975659 h 7600950"/>
              <a:gd name="connsiteX3839" fmla="*/ 1329735 w 6858000"/>
              <a:gd name="connsiteY3839" fmla="*/ 1897531 h 7600950"/>
              <a:gd name="connsiteX3840" fmla="*/ 1322333 w 6858000"/>
              <a:gd name="connsiteY3840" fmla="*/ 1884710 h 7600950"/>
              <a:gd name="connsiteX3841" fmla="*/ 1322333 w 6858000"/>
              <a:gd name="connsiteY3841" fmla="*/ 1547696 h 7600950"/>
              <a:gd name="connsiteX3842" fmla="*/ 1323637 w 6858000"/>
              <a:gd name="connsiteY3842" fmla="*/ 1545437 h 7600950"/>
              <a:gd name="connsiteX3843" fmla="*/ 1324314 w 6858000"/>
              <a:gd name="connsiteY3843" fmla="*/ 1540295 h 7600950"/>
              <a:gd name="connsiteX3844" fmla="*/ 1328430 w 6858000"/>
              <a:gd name="connsiteY3844" fmla="*/ 1537134 h 7600950"/>
              <a:gd name="connsiteX3845" fmla="*/ 1329735 w 6858000"/>
              <a:gd name="connsiteY3845" fmla="*/ 1534875 h 7600950"/>
              <a:gd name="connsiteX3846" fmla="*/ 1465053 w 6858000"/>
              <a:gd name="connsiteY3846" fmla="*/ 1456746 h 7600950"/>
              <a:gd name="connsiteX3847" fmla="*/ 1329735 w 6858000"/>
              <a:gd name="connsiteY3847" fmla="*/ 1378617 h 7600950"/>
              <a:gd name="connsiteX3848" fmla="*/ 1322333 w 6858000"/>
              <a:gd name="connsiteY3848" fmla="*/ 1365796 h 7600950"/>
              <a:gd name="connsiteX3849" fmla="*/ 1322333 w 6858000"/>
              <a:gd name="connsiteY3849" fmla="*/ 1028782 h 7600950"/>
              <a:gd name="connsiteX3850" fmla="*/ 1323637 w 6858000"/>
              <a:gd name="connsiteY3850" fmla="*/ 1026524 h 7600950"/>
              <a:gd name="connsiteX3851" fmla="*/ 1324314 w 6858000"/>
              <a:gd name="connsiteY3851" fmla="*/ 1021381 h 7600950"/>
              <a:gd name="connsiteX3852" fmla="*/ 1328430 w 6858000"/>
              <a:gd name="connsiteY3852" fmla="*/ 1018221 h 7600950"/>
              <a:gd name="connsiteX3853" fmla="*/ 1329735 w 6858000"/>
              <a:gd name="connsiteY3853" fmla="*/ 1015961 h 7600950"/>
              <a:gd name="connsiteX3854" fmla="*/ 1621599 w 6858000"/>
              <a:gd name="connsiteY3854" fmla="*/ 847446 h 7600950"/>
              <a:gd name="connsiteX3855" fmla="*/ 1636401 w 6858000"/>
              <a:gd name="connsiteY3855" fmla="*/ 847446 h 7600950"/>
              <a:gd name="connsiteX3856" fmla="*/ 1928266 w 6858000"/>
              <a:gd name="connsiteY3856" fmla="*/ 1015961 h 7600950"/>
              <a:gd name="connsiteX3857" fmla="*/ 1929571 w 6858000"/>
              <a:gd name="connsiteY3857" fmla="*/ 1018221 h 7600950"/>
              <a:gd name="connsiteX3858" fmla="*/ 1933686 w 6858000"/>
              <a:gd name="connsiteY3858" fmla="*/ 1021382 h 7600950"/>
              <a:gd name="connsiteX3859" fmla="*/ 1934363 w 6858000"/>
              <a:gd name="connsiteY3859" fmla="*/ 1026521 h 7600950"/>
              <a:gd name="connsiteX3860" fmla="*/ 1935667 w 6858000"/>
              <a:gd name="connsiteY3860" fmla="*/ 1028782 h 7600950"/>
              <a:gd name="connsiteX3861" fmla="*/ 1935667 w 6858000"/>
              <a:gd name="connsiteY3861" fmla="*/ 1365796 h 7600950"/>
              <a:gd name="connsiteX3862" fmla="*/ 1928266 w 6858000"/>
              <a:gd name="connsiteY3862" fmla="*/ 1378617 h 7600950"/>
              <a:gd name="connsiteX3863" fmla="*/ 1792948 w 6858000"/>
              <a:gd name="connsiteY3863" fmla="*/ 1456746 h 7600950"/>
              <a:gd name="connsiteX3864" fmla="*/ 1928266 w 6858000"/>
              <a:gd name="connsiteY3864" fmla="*/ 1534875 h 7600950"/>
              <a:gd name="connsiteX3865" fmla="*/ 1929571 w 6858000"/>
              <a:gd name="connsiteY3865" fmla="*/ 1537134 h 7600950"/>
              <a:gd name="connsiteX3866" fmla="*/ 1933686 w 6858000"/>
              <a:gd name="connsiteY3866" fmla="*/ 1540296 h 7600950"/>
              <a:gd name="connsiteX3867" fmla="*/ 1934363 w 6858000"/>
              <a:gd name="connsiteY3867" fmla="*/ 1545435 h 7600950"/>
              <a:gd name="connsiteX3868" fmla="*/ 1935667 w 6858000"/>
              <a:gd name="connsiteY3868" fmla="*/ 1547696 h 7600950"/>
              <a:gd name="connsiteX3869" fmla="*/ 1935667 w 6858000"/>
              <a:gd name="connsiteY3869" fmla="*/ 1884710 h 7600950"/>
              <a:gd name="connsiteX3870" fmla="*/ 1928266 w 6858000"/>
              <a:gd name="connsiteY3870" fmla="*/ 1897531 h 7600950"/>
              <a:gd name="connsiteX3871" fmla="*/ 1792948 w 6858000"/>
              <a:gd name="connsiteY3871" fmla="*/ 1975659 h 7600950"/>
              <a:gd name="connsiteX3872" fmla="*/ 1928266 w 6858000"/>
              <a:gd name="connsiteY3872" fmla="*/ 2053788 h 7600950"/>
              <a:gd name="connsiteX3873" fmla="*/ 1929571 w 6858000"/>
              <a:gd name="connsiteY3873" fmla="*/ 2056048 h 7600950"/>
              <a:gd name="connsiteX3874" fmla="*/ 1933686 w 6858000"/>
              <a:gd name="connsiteY3874" fmla="*/ 2059209 h 7600950"/>
              <a:gd name="connsiteX3875" fmla="*/ 1934363 w 6858000"/>
              <a:gd name="connsiteY3875" fmla="*/ 2064348 h 7600950"/>
              <a:gd name="connsiteX3876" fmla="*/ 1935667 w 6858000"/>
              <a:gd name="connsiteY3876" fmla="*/ 2066610 h 7600950"/>
              <a:gd name="connsiteX3877" fmla="*/ 1935667 w 6858000"/>
              <a:gd name="connsiteY3877" fmla="*/ 2403623 h 7600950"/>
              <a:gd name="connsiteX3878" fmla="*/ 1928266 w 6858000"/>
              <a:gd name="connsiteY3878" fmla="*/ 2416444 h 7600950"/>
              <a:gd name="connsiteX3879" fmla="*/ 1636401 w 6858000"/>
              <a:gd name="connsiteY3879" fmla="*/ 2584959 h 7600950"/>
              <a:gd name="connsiteX3880" fmla="*/ 1629000 w 6858000"/>
              <a:gd name="connsiteY3880" fmla="*/ 2586939 h 7600950"/>
              <a:gd name="connsiteX3881" fmla="*/ 1621599 w 6858000"/>
              <a:gd name="connsiteY3881" fmla="*/ 2584959 h 7600950"/>
              <a:gd name="connsiteX3882" fmla="*/ 1329735 w 6858000"/>
              <a:gd name="connsiteY3882" fmla="*/ 2416444 h 7600950"/>
              <a:gd name="connsiteX3883" fmla="*/ 1322333 w 6858000"/>
              <a:gd name="connsiteY3883" fmla="*/ 2403623 h 7600950"/>
              <a:gd name="connsiteX3884" fmla="*/ 1322333 w 6858000"/>
              <a:gd name="connsiteY3884" fmla="*/ 4203623 h 7600950"/>
              <a:gd name="connsiteX3885" fmla="*/ 1322333 w 6858000"/>
              <a:gd name="connsiteY3885" fmla="*/ 3866610 h 7600950"/>
              <a:gd name="connsiteX3886" fmla="*/ 1323637 w 6858000"/>
              <a:gd name="connsiteY3886" fmla="*/ 3864351 h 7600950"/>
              <a:gd name="connsiteX3887" fmla="*/ 1324313 w 6858000"/>
              <a:gd name="connsiteY3887" fmla="*/ 3859208 h 7600950"/>
              <a:gd name="connsiteX3888" fmla="*/ 1328430 w 6858000"/>
              <a:gd name="connsiteY3888" fmla="*/ 3856048 h 7600950"/>
              <a:gd name="connsiteX3889" fmla="*/ 1329734 w 6858000"/>
              <a:gd name="connsiteY3889" fmla="*/ 3853788 h 7600950"/>
              <a:gd name="connsiteX3890" fmla="*/ 1465052 w 6858000"/>
              <a:gd name="connsiteY3890" fmla="*/ 3775658 h 7600950"/>
              <a:gd name="connsiteX3891" fmla="*/ 1329734 w 6858000"/>
              <a:gd name="connsiteY3891" fmla="*/ 3697531 h 7600950"/>
              <a:gd name="connsiteX3892" fmla="*/ 1322333 w 6858000"/>
              <a:gd name="connsiteY3892" fmla="*/ 3684710 h 7600950"/>
              <a:gd name="connsiteX3893" fmla="*/ 1322333 w 6858000"/>
              <a:gd name="connsiteY3893" fmla="*/ 3347696 h 7600950"/>
              <a:gd name="connsiteX3894" fmla="*/ 1323637 w 6858000"/>
              <a:gd name="connsiteY3894" fmla="*/ 3345437 h 7600950"/>
              <a:gd name="connsiteX3895" fmla="*/ 1324313 w 6858000"/>
              <a:gd name="connsiteY3895" fmla="*/ 3340295 h 7600950"/>
              <a:gd name="connsiteX3896" fmla="*/ 1328430 w 6858000"/>
              <a:gd name="connsiteY3896" fmla="*/ 3337134 h 7600950"/>
              <a:gd name="connsiteX3897" fmla="*/ 1329734 w 6858000"/>
              <a:gd name="connsiteY3897" fmla="*/ 3334875 h 7600950"/>
              <a:gd name="connsiteX3898" fmla="*/ 1465052 w 6858000"/>
              <a:gd name="connsiteY3898" fmla="*/ 3256746 h 7600950"/>
              <a:gd name="connsiteX3899" fmla="*/ 1329734 w 6858000"/>
              <a:gd name="connsiteY3899" fmla="*/ 3178617 h 7600950"/>
              <a:gd name="connsiteX3900" fmla="*/ 1322333 w 6858000"/>
              <a:gd name="connsiteY3900" fmla="*/ 3165796 h 7600950"/>
              <a:gd name="connsiteX3901" fmla="*/ 1322333 w 6858000"/>
              <a:gd name="connsiteY3901" fmla="*/ 2828782 h 7600950"/>
              <a:gd name="connsiteX3902" fmla="*/ 1323637 w 6858000"/>
              <a:gd name="connsiteY3902" fmla="*/ 2826524 h 7600950"/>
              <a:gd name="connsiteX3903" fmla="*/ 1324313 w 6858000"/>
              <a:gd name="connsiteY3903" fmla="*/ 2821381 h 7600950"/>
              <a:gd name="connsiteX3904" fmla="*/ 1328430 w 6858000"/>
              <a:gd name="connsiteY3904" fmla="*/ 2818221 h 7600950"/>
              <a:gd name="connsiteX3905" fmla="*/ 1329734 w 6858000"/>
              <a:gd name="connsiteY3905" fmla="*/ 2815961 h 7600950"/>
              <a:gd name="connsiteX3906" fmla="*/ 1621599 w 6858000"/>
              <a:gd name="connsiteY3906" fmla="*/ 2647446 h 7600950"/>
              <a:gd name="connsiteX3907" fmla="*/ 1636400 w 6858000"/>
              <a:gd name="connsiteY3907" fmla="*/ 2647446 h 7600950"/>
              <a:gd name="connsiteX3908" fmla="*/ 1928266 w 6858000"/>
              <a:gd name="connsiteY3908" fmla="*/ 2815961 h 7600950"/>
              <a:gd name="connsiteX3909" fmla="*/ 1929571 w 6858000"/>
              <a:gd name="connsiteY3909" fmla="*/ 2818221 h 7600950"/>
              <a:gd name="connsiteX3910" fmla="*/ 1933686 w 6858000"/>
              <a:gd name="connsiteY3910" fmla="*/ 2821382 h 7600950"/>
              <a:gd name="connsiteX3911" fmla="*/ 1934362 w 6858000"/>
              <a:gd name="connsiteY3911" fmla="*/ 2826521 h 7600950"/>
              <a:gd name="connsiteX3912" fmla="*/ 1935667 w 6858000"/>
              <a:gd name="connsiteY3912" fmla="*/ 2828782 h 7600950"/>
              <a:gd name="connsiteX3913" fmla="*/ 1935667 w 6858000"/>
              <a:gd name="connsiteY3913" fmla="*/ 3165796 h 7600950"/>
              <a:gd name="connsiteX3914" fmla="*/ 1928266 w 6858000"/>
              <a:gd name="connsiteY3914" fmla="*/ 3178617 h 7600950"/>
              <a:gd name="connsiteX3915" fmla="*/ 1792948 w 6858000"/>
              <a:gd name="connsiteY3915" fmla="*/ 3256746 h 7600950"/>
              <a:gd name="connsiteX3916" fmla="*/ 1928266 w 6858000"/>
              <a:gd name="connsiteY3916" fmla="*/ 3334875 h 7600950"/>
              <a:gd name="connsiteX3917" fmla="*/ 1929571 w 6858000"/>
              <a:gd name="connsiteY3917" fmla="*/ 3337134 h 7600950"/>
              <a:gd name="connsiteX3918" fmla="*/ 1933686 w 6858000"/>
              <a:gd name="connsiteY3918" fmla="*/ 3340296 h 7600950"/>
              <a:gd name="connsiteX3919" fmla="*/ 1934362 w 6858000"/>
              <a:gd name="connsiteY3919" fmla="*/ 3345435 h 7600950"/>
              <a:gd name="connsiteX3920" fmla="*/ 1935667 w 6858000"/>
              <a:gd name="connsiteY3920" fmla="*/ 3347696 h 7600950"/>
              <a:gd name="connsiteX3921" fmla="*/ 1935667 w 6858000"/>
              <a:gd name="connsiteY3921" fmla="*/ 3684710 h 7600950"/>
              <a:gd name="connsiteX3922" fmla="*/ 1928266 w 6858000"/>
              <a:gd name="connsiteY3922" fmla="*/ 3697531 h 7600950"/>
              <a:gd name="connsiteX3923" fmla="*/ 1792948 w 6858000"/>
              <a:gd name="connsiteY3923" fmla="*/ 3775658 h 7600950"/>
              <a:gd name="connsiteX3924" fmla="*/ 1928266 w 6858000"/>
              <a:gd name="connsiteY3924" fmla="*/ 3853788 h 7600950"/>
              <a:gd name="connsiteX3925" fmla="*/ 1929571 w 6858000"/>
              <a:gd name="connsiteY3925" fmla="*/ 3856048 h 7600950"/>
              <a:gd name="connsiteX3926" fmla="*/ 1933686 w 6858000"/>
              <a:gd name="connsiteY3926" fmla="*/ 3859209 h 7600950"/>
              <a:gd name="connsiteX3927" fmla="*/ 1934362 w 6858000"/>
              <a:gd name="connsiteY3927" fmla="*/ 3864348 h 7600950"/>
              <a:gd name="connsiteX3928" fmla="*/ 1935667 w 6858000"/>
              <a:gd name="connsiteY3928" fmla="*/ 3866610 h 7600950"/>
              <a:gd name="connsiteX3929" fmla="*/ 1935667 w 6858000"/>
              <a:gd name="connsiteY3929" fmla="*/ 4203623 h 7600950"/>
              <a:gd name="connsiteX3930" fmla="*/ 1928266 w 6858000"/>
              <a:gd name="connsiteY3930" fmla="*/ 4216444 h 7600950"/>
              <a:gd name="connsiteX3931" fmla="*/ 1636400 w 6858000"/>
              <a:gd name="connsiteY3931" fmla="*/ 4384958 h 7600950"/>
              <a:gd name="connsiteX3932" fmla="*/ 1629000 w 6858000"/>
              <a:gd name="connsiteY3932" fmla="*/ 4386939 h 7600950"/>
              <a:gd name="connsiteX3933" fmla="*/ 1621599 w 6858000"/>
              <a:gd name="connsiteY3933" fmla="*/ 4384958 h 7600950"/>
              <a:gd name="connsiteX3934" fmla="*/ 1329734 w 6858000"/>
              <a:gd name="connsiteY3934" fmla="*/ 4216444 h 7600950"/>
              <a:gd name="connsiteX3935" fmla="*/ 1322333 w 6858000"/>
              <a:gd name="connsiteY3935" fmla="*/ 4203623 h 7600950"/>
              <a:gd name="connsiteX3936" fmla="*/ 923806 w 6858000"/>
              <a:gd name="connsiteY3936" fmla="*/ 4970625 h 7600950"/>
              <a:gd name="connsiteX3937" fmla="*/ 1043352 w 6858000"/>
              <a:gd name="connsiteY3937" fmla="*/ 5039649 h 7600950"/>
              <a:gd name="connsiteX3938" fmla="*/ 1186068 w 6858000"/>
              <a:gd name="connsiteY3938" fmla="*/ 4957247 h 7600950"/>
              <a:gd name="connsiteX3939" fmla="*/ 1186069 w 6858000"/>
              <a:gd name="connsiteY3939" fmla="*/ 4654415 h 7600950"/>
              <a:gd name="connsiteX3940" fmla="*/ 923806 w 6858000"/>
              <a:gd name="connsiteY3940" fmla="*/ 4805825 h 7600950"/>
              <a:gd name="connsiteX3941" fmla="*/ 923806 w 6858000"/>
              <a:gd name="connsiteY3941" fmla="*/ 5108672 h 7600950"/>
              <a:gd name="connsiteX3942" fmla="*/ 1013752 w 6858000"/>
              <a:gd name="connsiteY3942" fmla="*/ 5056739 h 7600950"/>
              <a:gd name="connsiteX3943" fmla="*/ 923806 w 6858000"/>
              <a:gd name="connsiteY3943" fmla="*/ 5004806 h 7600950"/>
              <a:gd name="connsiteX3944" fmla="*/ 923806 w 6858000"/>
              <a:gd name="connsiteY3944" fmla="*/ 5489539 h 7600950"/>
              <a:gd name="connsiteX3945" fmla="*/ 1043352 w 6858000"/>
              <a:gd name="connsiteY3945" fmla="*/ 5558562 h 7600950"/>
              <a:gd name="connsiteX3946" fmla="*/ 1186068 w 6858000"/>
              <a:gd name="connsiteY3946" fmla="*/ 5476161 h 7600950"/>
              <a:gd name="connsiteX3947" fmla="*/ 1186069 w 6858000"/>
              <a:gd name="connsiteY3947" fmla="*/ 5173329 h 7600950"/>
              <a:gd name="connsiteX3948" fmla="*/ 923806 w 6858000"/>
              <a:gd name="connsiteY3948" fmla="*/ 5324737 h 7600950"/>
              <a:gd name="connsiteX3949" fmla="*/ 923806 w 6858000"/>
              <a:gd name="connsiteY3949" fmla="*/ 5627586 h 7600950"/>
              <a:gd name="connsiteX3950" fmla="*/ 1013752 w 6858000"/>
              <a:gd name="connsiteY3950" fmla="*/ 5575653 h 7600950"/>
              <a:gd name="connsiteX3951" fmla="*/ 923806 w 6858000"/>
              <a:gd name="connsiteY3951" fmla="*/ 5523719 h 7600950"/>
              <a:gd name="connsiteX3952" fmla="*/ 923805 w 6858000"/>
              <a:gd name="connsiteY3952" fmla="*/ 1370632 h 7600950"/>
              <a:gd name="connsiteX3953" fmla="*/ 1043350 w 6858000"/>
              <a:gd name="connsiteY3953" fmla="*/ 1439655 h 7600950"/>
              <a:gd name="connsiteX3954" fmla="*/ 1186067 w 6858000"/>
              <a:gd name="connsiteY3954" fmla="*/ 1357254 h 7600950"/>
              <a:gd name="connsiteX3955" fmla="*/ 1186068 w 6858000"/>
              <a:gd name="connsiteY3955" fmla="*/ 1054422 h 7600950"/>
              <a:gd name="connsiteX3956" fmla="*/ 923805 w 6858000"/>
              <a:gd name="connsiteY3956" fmla="*/ 1205831 h 7600950"/>
              <a:gd name="connsiteX3957" fmla="*/ 923805 w 6858000"/>
              <a:gd name="connsiteY3957" fmla="*/ 1508679 h 7600950"/>
              <a:gd name="connsiteX3958" fmla="*/ 1013751 w 6858000"/>
              <a:gd name="connsiteY3958" fmla="*/ 1456745 h 7600950"/>
              <a:gd name="connsiteX3959" fmla="*/ 923805 w 6858000"/>
              <a:gd name="connsiteY3959" fmla="*/ 1404812 h 7600950"/>
              <a:gd name="connsiteX3960" fmla="*/ 923805 w 6858000"/>
              <a:gd name="connsiteY3960" fmla="*/ 1889546 h 7600950"/>
              <a:gd name="connsiteX3961" fmla="*/ 1043350 w 6858000"/>
              <a:gd name="connsiteY3961" fmla="*/ 1958569 h 7600950"/>
              <a:gd name="connsiteX3962" fmla="*/ 1186067 w 6858000"/>
              <a:gd name="connsiteY3962" fmla="*/ 1876168 h 7600950"/>
              <a:gd name="connsiteX3963" fmla="*/ 1186068 w 6858000"/>
              <a:gd name="connsiteY3963" fmla="*/ 1573335 h 7600950"/>
              <a:gd name="connsiteX3964" fmla="*/ 923805 w 6858000"/>
              <a:gd name="connsiteY3964" fmla="*/ 1724744 h 7600950"/>
              <a:gd name="connsiteX3965" fmla="*/ 923805 w 6858000"/>
              <a:gd name="connsiteY3965" fmla="*/ 2027593 h 7600950"/>
              <a:gd name="connsiteX3966" fmla="*/ 1013751 w 6858000"/>
              <a:gd name="connsiteY3966" fmla="*/ 1975659 h 7600950"/>
              <a:gd name="connsiteX3967" fmla="*/ 923805 w 6858000"/>
              <a:gd name="connsiteY3967" fmla="*/ 1923726 h 7600950"/>
              <a:gd name="connsiteX3968" fmla="*/ 923805 w 6858000"/>
              <a:gd name="connsiteY3968" fmla="*/ 6146499 h 7600950"/>
              <a:gd name="connsiteX3969" fmla="*/ 1186068 w 6858000"/>
              <a:gd name="connsiteY3969" fmla="*/ 5995074 h 7600950"/>
              <a:gd name="connsiteX3970" fmla="*/ 1186069 w 6858000"/>
              <a:gd name="connsiteY3970" fmla="*/ 5692242 h 7600950"/>
              <a:gd name="connsiteX3971" fmla="*/ 923805 w 6858000"/>
              <a:gd name="connsiteY3971" fmla="*/ 5843651 h 7600950"/>
              <a:gd name="connsiteX3972" fmla="*/ 923804 w 6858000"/>
              <a:gd name="connsiteY3972" fmla="*/ 2546506 h 7600950"/>
              <a:gd name="connsiteX3973" fmla="*/ 1186067 w 6858000"/>
              <a:gd name="connsiteY3973" fmla="*/ 2395081 h 7600950"/>
              <a:gd name="connsiteX3974" fmla="*/ 1186068 w 6858000"/>
              <a:gd name="connsiteY3974" fmla="*/ 2092249 h 7600950"/>
              <a:gd name="connsiteX3975" fmla="*/ 923804 w 6858000"/>
              <a:gd name="connsiteY3975" fmla="*/ 2243658 h 7600950"/>
              <a:gd name="connsiteX3976" fmla="*/ 923804 w 6858000"/>
              <a:gd name="connsiteY3976" fmla="*/ 6770628 h 7600950"/>
              <a:gd name="connsiteX3977" fmla="*/ 1043350 w 6858000"/>
              <a:gd name="connsiteY3977" fmla="*/ 6839651 h 7600950"/>
              <a:gd name="connsiteX3978" fmla="*/ 1186067 w 6858000"/>
              <a:gd name="connsiteY3978" fmla="*/ 6757250 h 7600950"/>
              <a:gd name="connsiteX3979" fmla="*/ 1186067 w 6858000"/>
              <a:gd name="connsiteY3979" fmla="*/ 6454417 h 7600950"/>
              <a:gd name="connsiteX3980" fmla="*/ 923804 w 6858000"/>
              <a:gd name="connsiteY3980" fmla="*/ 6605827 h 7600950"/>
              <a:gd name="connsiteX3981" fmla="*/ 923804 w 6858000"/>
              <a:gd name="connsiteY3981" fmla="*/ 6908675 h 7600950"/>
              <a:gd name="connsiteX3982" fmla="*/ 1013750 w 6858000"/>
              <a:gd name="connsiteY3982" fmla="*/ 6856741 h 7600950"/>
              <a:gd name="connsiteX3983" fmla="*/ 923804 w 6858000"/>
              <a:gd name="connsiteY3983" fmla="*/ 6804808 h 7600950"/>
              <a:gd name="connsiteX3984" fmla="*/ 923804 w 6858000"/>
              <a:gd name="connsiteY3984" fmla="*/ 7289541 h 7600950"/>
              <a:gd name="connsiteX3985" fmla="*/ 1043350 w 6858000"/>
              <a:gd name="connsiteY3985" fmla="*/ 7358564 h 7600950"/>
              <a:gd name="connsiteX3986" fmla="*/ 1186067 w 6858000"/>
              <a:gd name="connsiteY3986" fmla="*/ 7276163 h 7600950"/>
              <a:gd name="connsiteX3987" fmla="*/ 1186067 w 6858000"/>
              <a:gd name="connsiteY3987" fmla="*/ 6973331 h 7600950"/>
              <a:gd name="connsiteX3988" fmla="*/ 923804 w 6858000"/>
              <a:gd name="connsiteY3988" fmla="*/ 7124740 h 7600950"/>
              <a:gd name="connsiteX3989" fmla="*/ 923804 w 6858000"/>
              <a:gd name="connsiteY3989" fmla="*/ 7427588 h 7600950"/>
              <a:gd name="connsiteX3990" fmla="*/ 1013750 w 6858000"/>
              <a:gd name="connsiteY3990" fmla="*/ 7375655 h 7600950"/>
              <a:gd name="connsiteX3991" fmla="*/ 923804 w 6858000"/>
              <a:gd name="connsiteY3991" fmla="*/ 7323722 h 7600950"/>
              <a:gd name="connsiteX3992" fmla="*/ 923803 w 6858000"/>
              <a:gd name="connsiteY3992" fmla="*/ 227592 h 7600950"/>
              <a:gd name="connsiteX3993" fmla="*/ 1013749 w 6858000"/>
              <a:gd name="connsiteY3993" fmla="*/ 175658 h 7600950"/>
              <a:gd name="connsiteX3994" fmla="*/ 923803 w 6858000"/>
              <a:gd name="connsiteY3994" fmla="*/ 123726 h 7600950"/>
              <a:gd name="connsiteX3995" fmla="*/ 923802 w 6858000"/>
              <a:gd name="connsiteY3995" fmla="*/ 746506 h 7600950"/>
              <a:gd name="connsiteX3996" fmla="*/ 1186065 w 6858000"/>
              <a:gd name="connsiteY3996" fmla="*/ 595081 h 7600950"/>
              <a:gd name="connsiteX3997" fmla="*/ 1186066 w 6858000"/>
              <a:gd name="connsiteY3997" fmla="*/ 292248 h 7600950"/>
              <a:gd name="connsiteX3998" fmla="*/ 923802 w 6858000"/>
              <a:gd name="connsiteY3998" fmla="*/ 443657 h 7600950"/>
              <a:gd name="connsiteX3999" fmla="*/ 923802 w 6858000"/>
              <a:gd name="connsiteY3999" fmla="*/ 3170632 h 7600950"/>
              <a:gd name="connsiteX4000" fmla="*/ 1043348 w 6858000"/>
              <a:gd name="connsiteY4000" fmla="*/ 3239655 h 7600950"/>
              <a:gd name="connsiteX4001" fmla="*/ 1186064 w 6858000"/>
              <a:gd name="connsiteY4001" fmla="*/ 3157254 h 7600950"/>
              <a:gd name="connsiteX4002" fmla="*/ 1186065 w 6858000"/>
              <a:gd name="connsiteY4002" fmla="*/ 2854422 h 7600950"/>
              <a:gd name="connsiteX4003" fmla="*/ 923802 w 6858000"/>
              <a:gd name="connsiteY4003" fmla="*/ 3005831 h 7600950"/>
              <a:gd name="connsiteX4004" fmla="*/ 923802 w 6858000"/>
              <a:gd name="connsiteY4004" fmla="*/ 3308679 h 7600950"/>
              <a:gd name="connsiteX4005" fmla="*/ 1013749 w 6858000"/>
              <a:gd name="connsiteY4005" fmla="*/ 3256745 h 7600950"/>
              <a:gd name="connsiteX4006" fmla="*/ 923802 w 6858000"/>
              <a:gd name="connsiteY4006" fmla="*/ 3204812 h 7600950"/>
              <a:gd name="connsiteX4007" fmla="*/ 923802 w 6858000"/>
              <a:gd name="connsiteY4007" fmla="*/ 3689544 h 7600950"/>
              <a:gd name="connsiteX4008" fmla="*/ 1043348 w 6858000"/>
              <a:gd name="connsiteY4008" fmla="*/ 3758567 h 7600950"/>
              <a:gd name="connsiteX4009" fmla="*/ 1186064 w 6858000"/>
              <a:gd name="connsiteY4009" fmla="*/ 3676166 h 7600950"/>
              <a:gd name="connsiteX4010" fmla="*/ 1186065 w 6858000"/>
              <a:gd name="connsiteY4010" fmla="*/ 3373335 h 7600950"/>
              <a:gd name="connsiteX4011" fmla="*/ 923802 w 6858000"/>
              <a:gd name="connsiteY4011" fmla="*/ 3524742 h 7600950"/>
              <a:gd name="connsiteX4012" fmla="*/ 923802 w 6858000"/>
              <a:gd name="connsiteY4012" fmla="*/ 3827591 h 7600950"/>
              <a:gd name="connsiteX4013" fmla="*/ 1013749 w 6858000"/>
              <a:gd name="connsiteY4013" fmla="*/ 3775657 h 7600950"/>
              <a:gd name="connsiteX4014" fmla="*/ 923802 w 6858000"/>
              <a:gd name="connsiteY4014" fmla="*/ 3723724 h 7600950"/>
              <a:gd name="connsiteX4015" fmla="*/ 923802 w 6858000"/>
              <a:gd name="connsiteY4015" fmla="*/ 4346504 h 7600950"/>
              <a:gd name="connsiteX4016" fmla="*/ 1186064 w 6858000"/>
              <a:gd name="connsiteY4016" fmla="*/ 4195079 h 7600950"/>
              <a:gd name="connsiteX4017" fmla="*/ 1186065 w 6858000"/>
              <a:gd name="connsiteY4017" fmla="*/ 3892248 h 7600950"/>
              <a:gd name="connsiteX4018" fmla="*/ 923802 w 6858000"/>
              <a:gd name="connsiteY4018" fmla="*/ 4043656 h 7600950"/>
              <a:gd name="connsiteX4019" fmla="*/ 804257 w 6858000"/>
              <a:gd name="connsiteY4019" fmla="*/ 5056740 h 7600950"/>
              <a:gd name="connsiteX4020" fmla="*/ 894201 w 6858000"/>
              <a:gd name="connsiteY4020" fmla="*/ 5108671 h 7600950"/>
              <a:gd name="connsiteX4021" fmla="*/ 894202 w 6858000"/>
              <a:gd name="connsiteY4021" fmla="*/ 5004806 h 7600950"/>
              <a:gd name="connsiteX4022" fmla="*/ 804257 w 6858000"/>
              <a:gd name="connsiteY4022" fmla="*/ 5575653 h 7600950"/>
              <a:gd name="connsiteX4023" fmla="*/ 894201 w 6858000"/>
              <a:gd name="connsiteY4023" fmla="*/ 5627586 h 7600950"/>
              <a:gd name="connsiteX4024" fmla="*/ 894202 w 6858000"/>
              <a:gd name="connsiteY4024" fmla="*/ 5523721 h 7600950"/>
              <a:gd name="connsiteX4025" fmla="*/ 804256 w 6858000"/>
              <a:gd name="connsiteY4025" fmla="*/ 1456746 h 7600950"/>
              <a:gd name="connsiteX4026" fmla="*/ 894200 w 6858000"/>
              <a:gd name="connsiteY4026" fmla="*/ 1508678 h 7600950"/>
              <a:gd name="connsiteX4027" fmla="*/ 894201 w 6858000"/>
              <a:gd name="connsiteY4027" fmla="*/ 1404813 h 7600950"/>
              <a:gd name="connsiteX4028" fmla="*/ 804256 w 6858000"/>
              <a:gd name="connsiteY4028" fmla="*/ 1975660 h 7600950"/>
              <a:gd name="connsiteX4029" fmla="*/ 894200 w 6858000"/>
              <a:gd name="connsiteY4029" fmla="*/ 2027592 h 7600950"/>
              <a:gd name="connsiteX4030" fmla="*/ 894201 w 6858000"/>
              <a:gd name="connsiteY4030" fmla="*/ 1923727 h 7600950"/>
              <a:gd name="connsiteX4031" fmla="*/ 804255 w 6858000"/>
              <a:gd name="connsiteY4031" fmla="*/ 6856742 h 7600950"/>
              <a:gd name="connsiteX4032" fmla="*/ 894200 w 6858000"/>
              <a:gd name="connsiteY4032" fmla="*/ 6908674 h 7600950"/>
              <a:gd name="connsiteX4033" fmla="*/ 894200 w 6858000"/>
              <a:gd name="connsiteY4033" fmla="*/ 6804809 h 7600950"/>
              <a:gd name="connsiteX4034" fmla="*/ 804255 w 6858000"/>
              <a:gd name="connsiteY4034" fmla="*/ 7375655 h 7600950"/>
              <a:gd name="connsiteX4035" fmla="*/ 894200 w 6858000"/>
              <a:gd name="connsiteY4035" fmla="*/ 7427587 h 7600950"/>
              <a:gd name="connsiteX4036" fmla="*/ 894200 w 6858000"/>
              <a:gd name="connsiteY4036" fmla="*/ 7323722 h 7600950"/>
              <a:gd name="connsiteX4037" fmla="*/ 804254 w 6858000"/>
              <a:gd name="connsiteY4037" fmla="*/ 175659 h 7600950"/>
              <a:gd name="connsiteX4038" fmla="*/ 894199 w 6858000"/>
              <a:gd name="connsiteY4038" fmla="*/ 227591 h 7600950"/>
              <a:gd name="connsiteX4039" fmla="*/ 894199 w 6858000"/>
              <a:gd name="connsiteY4039" fmla="*/ 123726 h 7600950"/>
              <a:gd name="connsiteX4040" fmla="*/ 804253 w 6858000"/>
              <a:gd name="connsiteY4040" fmla="*/ 3256746 h 7600950"/>
              <a:gd name="connsiteX4041" fmla="*/ 894198 w 6858000"/>
              <a:gd name="connsiteY4041" fmla="*/ 3308678 h 7600950"/>
              <a:gd name="connsiteX4042" fmla="*/ 894199 w 6858000"/>
              <a:gd name="connsiteY4042" fmla="*/ 3204813 h 7600950"/>
              <a:gd name="connsiteX4043" fmla="*/ 804253 w 6858000"/>
              <a:gd name="connsiteY4043" fmla="*/ 3775658 h 7600950"/>
              <a:gd name="connsiteX4044" fmla="*/ 894198 w 6858000"/>
              <a:gd name="connsiteY4044" fmla="*/ 3827590 h 7600950"/>
              <a:gd name="connsiteX4045" fmla="*/ 894199 w 6858000"/>
              <a:gd name="connsiteY4045" fmla="*/ 3723725 h 7600950"/>
              <a:gd name="connsiteX4046" fmla="*/ 646742 w 6858000"/>
              <a:gd name="connsiteY4046" fmla="*/ 4628772 h 7600950"/>
              <a:gd name="connsiteX4047" fmla="*/ 909003 w 6858000"/>
              <a:gd name="connsiteY4047" fmla="*/ 4780182 h 7600950"/>
              <a:gd name="connsiteX4048" fmla="*/ 1171268 w 6858000"/>
              <a:gd name="connsiteY4048" fmla="*/ 4628772 h 7600950"/>
              <a:gd name="connsiteX4049" fmla="*/ 909004 w 6858000"/>
              <a:gd name="connsiteY4049" fmla="*/ 4477346 h 7600950"/>
              <a:gd name="connsiteX4050" fmla="*/ 646742 w 6858000"/>
              <a:gd name="connsiteY4050" fmla="*/ 5147685 h 7600950"/>
              <a:gd name="connsiteX4051" fmla="*/ 909003 w 6858000"/>
              <a:gd name="connsiteY4051" fmla="*/ 5299096 h 7600950"/>
              <a:gd name="connsiteX4052" fmla="*/ 1171268 w 6858000"/>
              <a:gd name="connsiteY4052" fmla="*/ 5147685 h 7600950"/>
              <a:gd name="connsiteX4053" fmla="*/ 1043352 w 6858000"/>
              <a:gd name="connsiteY4053" fmla="*/ 5073830 h 7600950"/>
              <a:gd name="connsiteX4054" fmla="*/ 916405 w 6858000"/>
              <a:gd name="connsiteY4054" fmla="*/ 5147125 h 7600950"/>
              <a:gd name="connsiteX4055" fmla="*/ 909004 w 6858000"/>
              <a:gd name="connsiteY4055" fmla="*/ 5149105 h 7600950"/>
              <a:gd name="connsiteX4056" fmla="*/ 901603 w 6858000"/>
              <a:gd name="connsiteY4056" fmla="*/ 5147125 h 7600950"/>
              <a:gd name="connsiteX4057" fmla="*/ 774657 w 6858000"/>
              <a:gd name="connsiteY4057" fmla="*/ 5073830 h 7600950"/>
              <a:gd name="connsiteX4058" fmla="*/ 646742 w 6858000"/>
              <a:gd name="connsiteY4058" fmla="*/ 5666599 h 7600950"/>
              <a:gd name="connsiteX4059" fmla="*/ 909003 w 6858000"/>
              <a:gd name="connsiteY4059" fmla="*/ 5818009 h 7600950"/>
              <a:gd name="connsiteX4060" fmla="*/ 1171268 w 6858000"/>
              <a:gd name="connsiteY4060" fmla="*/ 5666599 h 7600950"/>
              <a:gd name="connsiteX4061" fmla="*/ 1043352 w 6858000"/>
              <a:gd name="connsiteY4061" fmla="*/ 5592744 h 7600950"/>
              <a:gd name="connsiteX4062" fmla="*/ 916405 w 6858000"/>
              <a:gd name="connsiteY4062" fmla="*/ 5666038 h 7600950"/>
              <a:gd name="connsiteX4063" fmla="*/ 909004 w 6858000"/>
              <a:gd name="connsiteY4063" fmla="*/ 5668019 h 7600950"/>
              <a:gd name="connsiteX4064" fmla="*/ 901603 w 6858000"/>
              <a:gd name="connsiteY4064" fmla="*/ 5666038 h 7600950"/>
              <a:gd name="connsiteX4065" fmla="*/ 774657 w 6858000"/>
              <a:gd name="connsiteY4065" fmla="*/ 5592744 h 7600950"/>
              <a:gd name="connsiteX4066" fmla="*/ 646741 w 6858000"/>
              <a:gd name="connsiteY4066" fmla="*/ 1028778 h 7600950"/>
              <a:gd name="connsiteX4067" fmla="*/ 909002 w 6858000"/>
              <a:gd name="connsiteY4067" fmla="*/ 1180188 h 7600950"/>
              <a:gd name="connsiteX4068" fmla="*/ 1171266 w 6858000"/>
              <a:gd name="connsiteY4068" fmla="*/ 1028778 h 7600950"/>
              <a:gd name="connsiteX4069" fmla="*/ 909003 w 6858000"/>
              <a:gd name="connsiteY4069" fmla="*/ 877353 h 7600950"/>
              <a:gd name="connsiteX4070" fmla="*/ 646741 w 6858000"/>
              <a:gd name="connsiteY4070" fmla="*/ 1547692 h 7600950"/>
              <a:gd name="connsiteX4071" fmla="*/ 909002 w 6858000"/>
              <a:gd name="connsiteY4071" fmla="*/ 1699102 h 7600950"/>
              <a:gd name="connsiteX4072" fmla="*/ 1171266 w 6858000"/>
              <a:gd name="connsiteY4072" fmla="*/ 1547692 h 7600950"/>
              <a:gd name="connsiteX4073" fmla="*/ 1043350 w 6858000"/>
              <a:gd name="connsiteY4073" fmla="*/ 1473836 h 7600950"/>
              <a:gd name="connsiteX4074" fmla="*/ 916403 w 6858000"/>
              <a:gd name="connsiteY4074" fmla="*/ 1547132 h 7600950"/>
              <a:gd name="connsiteX4075" fmla="*/ 909003 w 6858000"/>
              <a:gd name="connsiteY4075" fmla="*/ 1549112 h 7600950"/>
              <a:gd name="connsiteX4076" fmla="*/ 901602 w 6858000"/>
              <a:gd name="connsiteY4076" fmla="*/ 1547132 h 7600950"/>
              <a:gd name="connsiteX4077" fmla="*/ 774656 w 6858000"/>
              <a:gd name="connsiteY4077" fmla="*/ 1473836 h 7600950"/>
              <a:gd name="connsiteX4078" fmla="*/ 646741 w 6858000"/>
              <a:gd name="connsiteY4078" fmla="*/ 2066605 h 7600950"/>
              <a:gd name="connsiteX4079" fmla="*/ 909002 w 6858000"/>
              <a:gd name="connsiteY4079" fmla="*/ 2218015 h 7600950"/>
              <a:gd name="connsiteX4080" fmla="*/ 1171266 w 6858000"/>
              <a:gd name="connsiteY4080" fmla="*/ 2066605 h 7600950"/>
              <a:gd name="connsiteX4081" fmla="*/ 1043350 w 6858000"/>
              <a:gd name="connsiteY4081" fmla="*/ 1992750 h 7600950"/>
              <a:gd name="connsiteX4082" fmla="*/ 916403 w 6858000"/>
              <a:gd name="connsiteY4082" fmla="*/ 2066045 h 7600950"/>
              <a:gd name="connsiteX4083" fmla="*/ 909003 w 6858000"/>
              <a:gd name="connsiteY4083" fmla="*/ 2068026 h 7600950"/>
              <a:gd name="connsiteX4084" fmla="*/ 901602 w 6858000"/>
              <a:gd name="connsiteY4084" fmla="*/ 2066045 h 7600950"/>
              <a:gd name="connsiteX4085" fmla="*/ 774656 w 6858000"/>
              <a:gd name="connsiteY4085" fmla="*/ 1992750 h 7600950"/>
              <a:gd name="connsiteX4086" fmla="*/ 646741 w 6858000"/>
              <a:gd name="connsiteY4086" fmla="*/ 6428774 h 7600950"/>
              <a:gd name="connsiteX4087" fmla="*/ 909002 w 6858000"/>
              <a:gd name="connsiteY4087" fmla="*/ 6580184 h 7600950"/>
              <a:gd name="connsiteX4088" fmla="*/ 1171266 w 6858000"/>
              <a:gd name="connsiteY4088" fmla="*/ 6428774 h 7600950"/>
              <a:gd name="connsiteX4089" fmla="*/ 909003 w 6858000"/>
              <a:gd name="connsiteY4089" fmla="*/ 6277349 h 7600950"/>
              <a:gd name="connsiteX4090" fmla="*/ 646741 w 6858000"/>
              <a:gd name="connsiteY4090" fmla="*/ 6947688 h 7600950"/>
              <a:gd name="connsiteX4091" fmla="*/ 909002 w 6858000"/>
              <a:gd name="connsiteY4091" fmla="*/ 7099098 h 7600950"/>
              <a:gd name="connsiteX4092" fmla="*/ 1171266 w 6858000"/>
              <a:gd name="connsiteY4092" fmla="*/ 6947688 h 7600950"/>
              <a:gd name="connsiteX4093" fmla="*/ 1043350 w 6858000"/>
              <a:gd name="connsiteY4093" fmla="*/ 6873832 h 7600950"/>
              <a:gd name="connsiteX4094" fmla="*/ 916403 w 6858000"/>
              <a:gd name="connsiteY4094" fmla="*/ 6947127 h 7600950"/>
              <a:gd name="connsiteX4095" fmla="*/ 909003 w 6858000"/>
              <a:gd name="connsiteY4095" fmla="*/ 6949108 h 7600950"/>
              <a:gd name="connsiteX4096" fmla="*/ 901602 w 6858000"/>
              <a:gd name="connsiteY4096" fmla="*/ 6947127 h 7600950"/>
              <a:gd name="connsiteX4097" fmla="*/ 774656 w 6858000"/>
              <a:gd name="connsiteY4097" fmla="*/ 6873832 h 7600950"/>
              <a:gd name="connsiteX4098" fmla="*/ 646739 w 6858000"/>
              <a:gd name="connsiteY4098" fmla="*/ 266605 h 7600950"/>
              <a:gd name="connsiteX4099" fmla="*/ 909001 w 6858000"/>
              <a:gd name="connsiteY4099" fmla="*/ 418015 h 7600950"/>
              <a:gd name="connsiteX4100" fmla="*/ 1171265 w 6858000"/>
              <a:gd name="connsiteY4100" fmla="*/ 266605 h 7600950"/>
              <a:gd name="connsiteX4101" fmla="*/ 1043349 w 6858000"/>
              <a:gd name="connsiteY4101" fmla="*/ 192749 h 7600950"/>
              <a:gd name="connsiteX4102" fmla="*/ 916402 w 6858000"/>
              <a:gd name="connsiteY4102" fmla="*/ 266045 h 7600950"/>
              <a:gd name="connsiteX4103" fmla="*/ 909002 w 6858000"/>
              <a:gd name="connsiteY4103" fmla="*/ 268025 h 7600950"/>
              <a:gd name="connsiteX4104" fmla="*/ 901601 w 6858000"/>
              <a:gd name="connsiteY4104" fmla="*/ 266045 h 7600950"/>
              <a:gd name="connsiteX4105" fmla="*/ 774655 w 6858000"/>
              <a:gd name="connsiteY4105" fmla="*/ 192749 h 7600950"/>
              <a:gd name="connsiteX4106" fmla="*/ 646739 w 6858000"/>
              <a:gd name="connsiteY4106" fmla="*/ 2828778 h 7600950"/>
              <a:gd name="connsiteX4107" fmla="*/ 909000 w 6858000"/>
              <a:gd name="connsiteY4107" fmla="*/ 2980188 h 7600950"/>
              <a:gd name="connsiteX4108" fmla="*/ 1171264 w 6858000"/>
              <a:gd name="connsiteY4108" fmla="*/ 2828778 h 7600950"/>
              <a:gd name="connsiteX4109" fmla="*/ 909001 w 6858000"/>
              <a:gd name="connsiteY4109" fmla="*/ 2677353 h 7600950"/>
              <a:gd name="connsiteX4110" fmla="*/ 646739 w 6858000"/>
              <a:gd name="connsiteY4110" fmla="*/ 3347692 h 7600950"/>
              <a:gd name="connsiteX4111" fmla="*/ 909000 w 6858000"/>
              <a:gd name="connsiteY4111" fmla="*/ 3499102 h 7600950"/>
              <a:gd name="connsiteX4112" fmla="*/ 1171264 w 6858000"/>
              <a:gd name="connsiteY4112" fmla="*/ 3347692 h 7600950"/>
              <a:gd name="connsiteX4113" fmla="*/ 1043348 w 6858000"/>
              <a:gd name="connsiteY4113" fmla="*/ 3273836 h 7600950"/>
              <a:gd name="connsiteX4114" fmla="*/ 916401 w 6858000"/>
              <a:gd name="connsiteY4114" fmla="*/ 3347132 h 7600950"/>
              <a:gd name="connsiteX4115" fmla="*/ 909001 w 6858000"/>
              <a:gd name="connsiteY4115" fmla="*/ 3349112 h 7600950"/>
              <a:gd name="connsiteX4116" fmla="*/ 901600 w 6858000"/>
              <a:gd name="connsiteY4116" fmla="*/ 3347132 h 7600950"/>
              <a:gd name="connsiteX4117" fmla="*/ 774654 w 6858000"/>
              <a:gd name="connsiteY4117" fmla="*/ 3273836 h 7600950"/>
              <a:gd name="connsiteX4118" fmla="*/ 646739 w 6858000"/>
              <a:gd name="connsiteY4118" fmla="*/ 3866604 h 7600950"/>
              <a:gd name="connsiteX4119" fmla="*/ 909000 w 6858000"/>
              <a:gd name="connsiteY4119" fmla="*/ 4018014 h 7600950"/>
              <a:gd name="connsiteX4120" fmla="*/ 1171264 w 6858000"/>
              <a:gd name="connsiteY4120" fmla="*/ 3866604 h 7600950"/>
              <a:gd name="connsiteX4121" fmla="*/ 1043348 w 6858000"/>
              <a:gd name="connsiteY4121" fmla="*/ 3792748 h 7600950"/>
              <a:gd name="connsiteX4122" fmla="*/ 916401 w 6858000"/>
              <a:gd name="connsiteY4122" fmla="*/ 3866044 h 7600950"/>
              <a:gd name="connsiteX4123" fmla="*/ 909001 w 6858000"/>
              <a:gd name="connsiteY4123" fmla="*/ 3868024 h 7600950"/>
              <a:gd name="connsiteX4124" fmla="*/ 901600 w 6858000"/>
              <a:gd name="connsiteY4124" fmla="*/ 3866044 h 7600950"/>
              <a:gd name="connsiteX4125" fmla="*/ 774654 w 6858000"/>
              <a:gd name="connsiteY4125" fmla="*/ 3792748 h 7600950"/>
              <a:gd name="connsiteX4126" fmla="*/ 631941 w 6858000"/>
              <a:gd name="connsiteY4126" fmla="*/ 4957247 h 7600950"/>
              <a:gd name="connsiteX4127" fmla="*/ 774656 w 6858000"/>
              <a:gd name="connsiteY4127" fmla="*/ 5039649 h 7600950"/>
              <a:gd name="connsiteX4128" fmla="*/ 894202 w 6858000"/>
              <a:gd name="connsiteY4128" fmla="*/ 4970626 h 7600950"/>
              <a:gd name="connsiteX4129" fmla="*/ 894202 w 6858000"/>
              <a:gd name="connsiteY4129" fmla="*/ 4805823 h 7600950"/>
              <a:gd name="connsiteX4130" fmla="*/ 631941 w 6858000"/>
              <a:gd name="connsiteY4130" fmla="*/ 4654415 h 7600950"/>
              <a:gd name="connsiteX4131" fmla="*/ 631941 w 6858000"/>
              <a:gd name="connsiteY4131" fmla="*/ 5476161 h 7600950"/>
              <a:gd name="connsiteX4132" fmla="*/ 774656 w 6858000"/>
              <a:gd name="connsiteY4132" fmla="*/ 5558562 h 7600950"/>
              <a:gd name="connsiteX4133" fmla="*/ 894202 w 6858000"/>
              <a:gd name="connsiteY4133" fmla="*/ 5489540 h 7600950"/>
              <a:gd name="connsiteX4134" fmla="*/ 894202 w 6858000"/>
              <a:gd name="connsiteY4134" fmla="*/ 5324737 h 7600950"/>
              <a:gd name="connsiteX4135" fmla="*/ 631941 w 6858000"/>
              <a:gd name="connsiteY4135" fmla="*/ 5173329 h 7600950"/>
              <a:gd name="connsiteX4136" fmla="*/ 631941 w 6858000"/>
              <a:gd name="connsiteY4136" fmla="*/ 5995074 h 7600950"/>
              <a:gd name="connsiteX4137" fmla="*/ 894201 w 6858000"/>
              <a:gd name="connsiteY4137" fmla="*/ 6146498 h 7600950"/>
              <a:gd name="connsiteX4138" fmla="*/ 894202 w 6858000"/>
              <a:gd name="connsiteY4138" fmla="*/ 5843651 h 7600950"/>
              <a:gd name="connsiteX4139" fmla="*/ 631941 w 6858000"/>
              <a:gd name="connsiteY4139" fmla="*/ 5692242 h 7600950"/>
              <a:gd name="connsiteX4140" fmla="*/ 631940 w 6858000"/>
              <a:gd name="connsiteY4140" fmla="*/ 1357254 h 7600950"/>
              <a:gd name="connsiteX4141" fmla="*/ 774655 w 6858000"/>
              <a:gd name="connsiteY4141" fmla="*/ 1439655 h 7600950"/>
              <a:gd name="connsiteX4142" fmla="*/ 894201 w 6858000"/>
              <a:gd name="connsiteY4142" fmla="*/ 1370633 h 7600950"/>
              <a:gd name="connsiteX4143" fmla="*/ 894201 w 6858000"/>
              <a:gd name="connsiteY4143" fmla="*/ 1205830 h 7600950"/>
              <a:gd name="connsiteX4144" fmla="*/ 631940 w 6858000"/>
              <a:gd name="connsiteY4144" fmla="*/ 1054422 h 7600950"/>
              <a:gd name="connsiteX4145" fmla="*/ 631940 w 6858000"/>
              <a:gd name="connsiteY4145" fmla="*/ 1876168 h 7600950"/>
              <a:gd name="connsiteX4146" fmla="*/ 774655 w 6858000"/>
              <a:gd name="connsiteY4146" fmla="*/ 1958569 h 7600950"/>
              <a:gd name="connsiteX4147" fmla="*/ 894201 w 6858000"/>
              <a:gd name="connsiteY4147" fmla="*/ 1889546 h 7600950"/>
              <a:gd name="connsiteX4148" fmla="*/ 894201 w 6858000"/>
              <a:gd name="connsiteY4148" fmla="*/ 1724743 h 7600950"/>
              <a:gd name="connsiteX4149" fmla="*/ 631940 w 6858000"/>
              <a:gd name="connsiteY4149" fmla="*/ 1573335 h 7600950"/>
              <a:gd name="connsiteX4150" fmla="*/ 631940 w 6858000"/>
              <a:gd name="connsiteY4150" fmla="*/ 6757250 h 7600950"/>
              <a:gd name="connsiteX4151" fmla="*/ 774655 w 6858000"/>
              <a:gd name="connsiteY4151" fmla="*/ 6839651 h 7600950"/>
              <a:gd name="connsiteX4152" fmla="*/ 894200 w 6858000"/>
              <a:gd name="connsiteY4152" fmla="*/ 6770629 h 7600950"/>
              <a:gd name="connsiteX4153" fmla="*/ 894200 w 6858000"/>
              <a:gd name="connsiteY4153" fmla="*/ 6605826 h 7600950"/>
              <a:gd name="connsiteX4154" fmla="*/ 631940 w 6858000"/>
              <a:gd name="connsiteY4154" fmla="*/ 6454417 h 7600950"/>
              <a:gd name="connsiteX4155" fmla="*/ 631940 w 6858000"/>
              <a:gd name="connsiteY4155" fmla="*/ 7276163 h 7600950"/>
              <a:gd name="connsiteX4156" fmla="*/ 774655 w 6858000"/>
              <a:gd name="connsiteY4156" fmla="*/ 7358564 h 7600950"/>
              <a:gd name="connsiteX4157" fmla="*/ 894200 w 6858000"/>
              <a:gd name="connsiteY4157" fmla="*/ 7289542 h 7600950"/>
              <a:gd name="connsiteX4158" fmla="*/ 894200 w 6858000"/>
              <a:gd name="connsiteY4158" fmla="*/ 7124739 h 7600950"/>
              <a:gd name="connsiteX4159" fmla="*/ 631940 w 6858000"/>
              <a:gd name="connsiteY4159" fmla="*/ 6973331 h 7600950"/>
              <a:gd name="connsiteX4160" fmla="*/ 631939 w 6858000"/>
              <a:gd name="connsiteY4160" fmla="*/ 2395081 h 7600950"/>
              <a:gd name="connsiteX4161" fmla="*/ 894200 w 6858000"/>
              <a:gd name="connsiteY4161" fmla="*/ 2546505 h 7600950"/>
              <a:gd name="connsiteX4162" fmla="*/ 894201 w 6858000"/>
              <a:gd name="connsiteY4162" fmla="*/ 2243657 h 7600950"/>
              <a:gd name="connsiteX4163" fmla="*/ 631940 w 6858000"/>
              <a:gd name="connsiteY4163" fmla="*/ 2092249 h 7600950"/>
              <a:gd name="connsiteX4164" fmla="*/ 631938 w 6858000"/>
              <a:gd name="connsiteY4164" fmla="*/ 595081 h 7600950"/>
              <a:gd name="connsiteX4165" fmla="*/ 894199 w 6858000"/>
              <a:gd name="connsiteY4165" fmla="*/ 746505 h 7600950"/>
              <a:gd name="connsiteX4166" fmla="*/ 894199 w 6858000"/>
              <a:gd name="connsiteY4166" fmla="*/ 443657 h 7600950"/>
              <a:gd name="connsiteX4167" fmla="*/ 631939 w 6858000"/>
              <a:gd name="connsiteY4167" fmla="*/ 292248 h 7600950"/>
              <a:gd name="connsiteX4168" fmla="*/ 631938 w 6858000"/>
              <a:gd name="connsiteY4168" fmla="*/ 3157254 h 7600950"/>
              <a:gd name="connsiteX4169" fmla="*/ 774653 w 6858000"/>
              <a:gd name="connsiteY4169" fmla="*/ 3239655 h 7600950"/>
              <a:gd name="connsiteX4170" fmla="*/ 894199 w 6858000"/>
              <a:gd name="connsiteY4170" fmla="*/ 3170633 h 7600950"/>
              <a:gd name="connsiteX4171" fmla="*/ 894199 w 6858000"/>
              <a:gd name="connsiteY4171" fmla="*/ 3005830 h 7600950"/>
              <a:gd name="connsiteX4172" fmla="*/ 631938 w 6858000"/>
              <a:gd name="connsiteY4172" fmla="*/ 2854422 h 7600950"/>
              <a:gd name="connsiteX4173" fmla="*/ 631938 w 6858000"/>
              <a:gd name="connsiteY4173" fmla="*/ 3676166 h 7600950"/>
              <a:gd name="connsiteX4174" fmla="*/ 774653 w 6858000"/>
              <a:gd name="connsiteY4174" fmla="*/ 3758567 h 7600950"/>
              <a:gd name="connsiteX4175" fmla="*/ 894199 w 6858000"/>
              <a:gd name="connsiteY4175" fmla="*/ 3689545 h 7600950"/>
              <a:gd name="connsiteX4176" fmla="*/ 894199 w 6858000"/>
              <a:gd name="connsiteY4176" fmla="*/ 3524742 h 7600950"/>
              <a:gd name="connsiteX4177" fmla="*/ 631938 w 6858000"/>
              <a:gd name="connsiteY4177" fmla="*/ 3373335 h 7600950"/>
              <a:gd name="connsiteX4178" fmla="*/ 631937 w 6858000"/>
              <a:gd name="connsiteY4178" fmla="*/ 4195079 h 7600950"/>
              <a:gd name="connsiteX4179" fmla="*/ 894198 w 6858000"/>
              <a:gd name="connsiteY4179" fmla="*/ 4346503 h 7600950"/>
              <a:gd name="connsiteX4180" fmla="*/ 894199 w 6858000"/>
              <a:gd name="connsiteY4180" fmla="*/ 4043655 h 7600950"/>
              <a:gd name="connsiteX4181" fmla="*/ 631938 w 6858000"/>
              <a:gd name="connsiteY4181" fmla="*/ 3892248 h 7600950"/>
              <a:gd name="connsiteX4182" fmla="*/ 602338 w 6858000"/>
              <a:gd name="connsiteY4182" fmla="*/ 6003617 h 7600950"/>
              <a:gd name="connsiteX4183" fmla="*/ 602338 w 6858000"/>
              <a:gd name="connsiteY4183" fmla="*/ 5666603 h 7600950"/>
              <a:gd name="connsiteX4184" fmla="*/ 603641 w 6858000"/>
              <a:gd name="connsiteY4184" fmla="*/ 5664344 h 7600950"/>
              <a:gd name="connsiteX4185" fmla="*/ 604318 w 6858000"/>
              <a:gd name="connsiteY4185" fmla="*/ 5659202 h 7600950"/>
              <a:gd name="connsiteX4186" fmla="*/ 608434 w 6858000"/>
              <a:gd name="connsiteY4186" fmla="*/ 5656042 h 7600950"/>
              <a:gd name="connsiteX4187" fmla="*/ 609739 w 6858000"/>
              <a:gd name="connsiteY4187" fmla="*/ 5653782 h 7600950"/>
              <a:gd name="connsiteX4188" fmla="*/ 745056 w 6858000"/>
              <a:gd name="connsiteY4188" fmla="*/ 5575653 h 7600950"/>
              <a:gd name="connsiteX4189" fmla="*/ 609739 w 6858000"/>
              <a:gd name="connsiteY4189" fmla="*/ 5497524 h 7600950"/>
              <a:gd name="connsiteX4190" fmla="*/ 602338 w 6858000"/>
              <a:gd name="connsiteY4190" fmla="*/ 5484703 h 7600950"/>
              <a:gd name="connsiteX4191" fmla="*/ 602338 w 6858000"/>
              <a:gd name="connsiteY4191" fmla="*/ 5147690 h 7600950"/>
              <a:gd name="connsiteX4192" fmla="*/ 603641 w 6858000"/>
              <a:gd name="connsiteY4192" fmla="*/ 5145431 h 7600950"/>
              <a:gd name="connsiteX4193" fmla="*/ 604318 w 6858000"/>
              <a:gd name="connsiteY4193" fmla="*/ 5140288 h 7600950"/>
              <a:gd name="connsiteX4194" fmla="*/ 608434 w 6858000"/>
              <a:gd name="connsiteY4194" fmla="*/ 5137128 h 7600950"/>
              <a:gd name="connsiteX4195" fmla="*/ 609739 w 6858000"/>
              <a:gd name="connsiteY4195" fmla="*/ 5134868 h 7600950"/>
              <a:gd name="connsiteX4196" fmla="*/ 745056 w 6858000"/>
              <a:gd name="connsiteY4196" fmla="*/ 5056740 h 7600950"/>
              <a:gd name="connsiteX4197" fmla="*/ 609739 w 6858000"/>
              <a:gd name="connsiteY4197" fmla="*/ 4978611 h 7600950"/>
              <a:gd name="connsiteX4198" fmla="*/ 602338 w 6858000"/>
              <a:gd name="connsiteY4198" fmla="*/ 4965789 h 7600950"/>
              <a:gd name="connsiteX4199" fmla="*/ 602338 w 6858000"/>
              <a:gd name="connsiteY4199" fmla="*/ 4628776 h 7600950"/>
              <a:gd name="connsiteX4200" fmla="*/ 603641 w 6858000"/>
              <a:gd name="connsiteY4200" fmla="*/ 4626517 h 7600950"/>
              <a:gd name="connsiteX4201" fmla="*/ 604318 w 6858000"/>
              <a:gd name="connsiteY4201" fmla="*/ 4621374 h 7600950"/>
              <a:gd name="connsiteX4202" fmla="*/ 608434 w 6858000"/>
              <a:gd name="connsiteY4202" fmla="*/ 4618214 h 7600950"/>
              <a:gd name="connsiteX4203" fmla="*/ 609739 w 6858000"/>
              <a:gd name="connsiteY4203" fmla="*/ 4615955 h 7600950"/>
              <a:gd name="connsiteX4204" fmla="*/ 901603 w 6858000"/>
              <a:gd name="connsiteY4204" fmla="*/ 4447440 h 7600950"/>
              <a:gd name="connsiteX4205" fmla="*/ 916405 w 6858000"/>
              <a:gd name="connsiteY4205" fmla="*/ 4447440 h 7600950"/>
              <a:gd name="connsiteX4206" fmla="*/ 1208271 w 6858000"/>
              <a:gd name="connsiteY4206" fmla="*/ 4615955 h 7600950"/>
              <a:gd name="connsiteX4207" fmla="*/ 1209576 w 6858000"/>
              <a:gd name="connsiteY4207" fmla="*/ 4618214 h 7600950"/>
              <a:gd name="connsiteX4208" fmla="*/ 1213691 w 6858000"/>
              <a:gd name="connsiteY4208" fmla="*/ 4621376 h 7600950"/>
              <a:gd name="connsiteX4209" fmla="*/ 1214367 w 6858000"/>
              <a:gd name="connsiteY4209" fmla="*/ 4626515 h 7600950"/>
              <a:gd name="connsiteX4210" fmla="*/ 1215672 w 6858000"/>
              <a:gd name="connsiteY4210" fmla="*/ 4628776 h 7600950"/>
              <a:gd name="connsiteX4211" fmla="*/ 1215672 w 6858000"/>
              <a:gd name="connsiteY4211" fmla="*/ 4965789 h 7600950"/>
              <a:gd name="connsiteX4212" fmla="*/ 1208271 w 6858000"/>
              <a:gd name="connsiteY4212" fmla="*/ 4978611 h 7600950"/>
              <a:gd name="connsiteX4213" fmla="*/ 1072953 w 6858000"/>
              <a:gd name="connsiteY4213" fmla="*/ 5056740 h 7600950"/>
              <a:gd name="connsiteX4214" fmla="*/ 1208271 w 6858000"/>
              <a:gd name="connsiteY4214" fmla="*/ 5134868 h 7600950"/>
              <a:gd name="connsiteX4215" fmla="*/ 1209576 w 6858000"/>
              <a:gd name="connsiteY4215" fmla="*/ 5137128 h 7600950"/>
              <a:gd name="connsiteX4216" fmla="*/ 1213691 w 6858000"/>
              <a:gd name="connsiteY4216" fmla="*/ 5140290 h 7600950"/>
              <a:gd name="connsiteX4217" fmla="*/ 1214367 w 6858000"/>
              <a:gd name="connsiteY4217" fmla="*/ 5145429 h 7600950"/>
              <a:gd name="connsiteX4218" fmla="*/ 1215672 w 6858000"/>
              <a:gd name="connsiteY4218" fmla="*/ 5147690 h 7600950"/>
              <a:gd name="connsiteX4219" fmla="*/ 1215672 w 6858000"/>
              <a:gd name="connsiteY4219" fmla="*/ 5484703 h 7600950"/>
              <a:gd name="connsiteX4220" fmla="*/ 1208271 w 6858000"/>
              <a:gd name="connsiteY4220" fmla="*/ 5497524 h 7600950"/>
              <a:gd name="connsiteX4221" fmla="*/ 1072953 w 6858000"/>
              <a:gd name="connsiteY4221" fmla="*/ 5575653 h 7600950"/>
              <a:gd name="connsiteX4222" fmla="*/ 1208271 w 6858000"/>
              <a:gd name="connsiteY4222" fmla="*/ 5653782 h 7600950"/>
              <a:gd name="connsiteX4223" fmla="*/ 1209576 w 6858000"/>
              <a:gd name="connsiteY4223" fmla="*/ 5656042 h 7600950"/>
              <a:gd name="connsiteX4224" fmla="*/ 1213691 w 6858000"/>
              <a:gd name="connsiteY4224" fmla="*/ 5659203 h 7600950"/>
              <a:gd name="connsiteX4225" fmla="*/ 1214367 w 6858000"/>
              <a:gd name="connsiteY4225" fmla="*/ 5664342 h 7600950"/>
              <a:gd name="connsiteX4226" fmla="*/ 1215672 w 6858000"/>
              <a:gd name="connsiteY4226" fmla="*/ 5666603 h 7600950"/>
              <a:gd name="connsiteX4227" fmla="*/ 1215672 w 6858000"/>
              <a:gd name="connsiteY4227" fmla="*/ 6003617 h 7600950"/>
              <a:gd name="connsiteX4228" fmla="*/ 1208271 w 6858000"/>
              <a:gd name="connsiteY4228" fmla="*/ 6016438 h 7600950"/>
              <a:gd name="connsiteX4229" fmla="*/ 916405 w 6858000"/>
              <a:gd name="connsiteY4229" fmla="*/ 6184952 h 7600950"/>
              <a:gd name="connsiteX4230" fmla="*/ 909004 w 6858000"/>
              <a:gd name="connsiteY4230" fmla="*/ 6186933 h 7600950"/>
              <a:gd name="connsiteX4231" fmla="*/ 901603 w 6858000"/>
              <a:gd name="connsiteY4231" fmla="*/ 6184952 h 7600950"/>
              <a:gd name="connsiteX4232" fmla="*/ 609739 w 6858000"/>
              <a:gd name="connsiteY4232" fmla="*/ 6016438 h 7600950"/>
              <a:gd name="connsiteX4233" fmla="*/ 602338 w 6858000"/>
              <a:gd name="connsiteY4233" fmla="*/ 6003617 h 7600950"/>
              <a:gd name="connsiteX4234" fmla="*/ 602336 w 6858000"/>
              <a:gd name="connsiteY4234" fmla="*/ 2403623 h 7600950"/>
              <a:gd name="connsiteX4235" fmla="*/ 602336 w 6858000"/>
              <a:gd name="connsiteY4235" fmla="*/ 2066610 h 7600950"/>
              <a:gd name="connsiteX4236" fmla="*/ 603640 w 6858000"/>
              <a:gd name="connsiteY4236" fmla="*/ 2064351 h 7600950"/>
              <a:gd name="connsiteX4237" fmla="*/ 604317 w 6858000"/>
              <a:gd name="connsiteY4237" fmla="*/ 2059208 h 7600950"/>
              <a:gd name="connsiteX4238" fmla="*/ 608433 w 6858000"/>
              <a:gd name="connsiteY4238" fmla="*/ 2056048 h 7600950"/>
              <a:gd name="connsiteX4239" fmla="*/ 609737 w 6858000"/>
              <a:gd name="connsiteY4239" fmla="*/ 2053788 h 7600950"/>
              <a:gd name="connsiteX4240" fmla="*/ 745055 w 6858000"/>
              <a:gd name="connsiteY4240" fmla="*/ 1975659 h 7600950"/>
              <a:gd name="connsiteX4241" fmla="*/ 609737 w 6858000"/>
              <a:gd name="connsiteY4241" fmla="*/ 1897531 h 7600950"/>
              <a:gd name="connsiteX4242" fmla="*/ 602336 w 6858000"/>
              <a:gd name="connsiteY4242" fmla="*/ 1884710 h 7600950"/>
              <a:gd name="connsiteX4243" fmla="*/ 602336 w 6858000"/>
              <a:gd name="connsiteY4243" fmla="*/ 1547696 h 7600950"/>
              <a:gd name="connsiteX4244" fmla="*/ 603640 w 6858000"/>
              <a:gd name="connsiteY4244" fmla="*/ 1545437 h 7600950"/>
              <a:gd name="connsiteX4245" fmla="*/ 604317 w 6858000"/>
              <a:gd name="connsiteY4245" fmla="*/ 1540295 h 7600950"/>
              <a:gd name="connsiteX4246" fmla="*/ 608433 w 6858000"/>
              <a:gd name="connsiteY4246" fmla="*/ 1537134 h 7600950"/>
              <a:gd name="connsiteX4247" fmla="*/ 609737 w 6858000"/>
              <a:gd name="connsiteY4247" fmla="*/ 1534875 h 7600950"/>
              <a:gd name="connsiteX4248" fmla="*/ 745055 w 6858000"/>
              <a:gd name="connsiteY4248" fmla="*/ 1456746 h 7600950"/>
              <a:gd name="connsiteX4249" fmla="*/ 609737 w 6858000"/>
              <a:gd name="connsiteY4249" fmla="*/ 1378617 h 7600950"/>
              <a:gd name="connsiteX4250" fmla="*/ 602336 w 6858000"/>
              <a:gd name="connsiteY4250" fmla="*/ 1365796 h 7600950"/>
              <a:gd name="connsiteX4251" fmla="*/ 602336 w 6858000"/>
              <a:gd name="connsiteY4251" fmla="*/ 1028782 h 7600950"/>
              <a:gd name="connsiteX4252" fmla="*/ 603640 w 6858000"/>
              <a:gd name="connsiteY4252" fmla="*/ 1026524 h 7600950"/>
              <a:gd name="connsiteX4253" fmla="*/ 604317 w 6858000"/>
              <a:gd name="connsiteY4253" fmla="*/ 1021381 h 7600950"/>
              <a:gd name="connsiteX4254" fmla="*/ 608433 w 6858000"/>
              <a:gd name="connsiteY4254" fmla="*/ 1018221 h 7600950"/>
              <a:gd name="connsiteX4255" fmla="*/ 609737 w 6858000"/>
              <a:gd name="connsiteY4255" fmla="*/ 1015961 h 7600950"/>
              <a:gd name="connsiteX4256" fmla="*/ 901602 w 6858000"/>
              <a:gd name="connsiteY4256" fmla="*/ 847446 h 7600950"/>
              <a:gd name="connsiteX4257" fmla="*/ 916403 w 6858000"/>
              <a:gd name="connsiteY4257" fmla="*/ 847446 h 7600950"/>
              <a:gd name="connsiteX4258" fmla="*/ 1208270 w 6858000"/>
              <a:gd name="connsiteY4258" fmla="*/ 1015961 h 7600950"/>
              <a:gd name="connsiteX4259" fmla="*/ 1209574 w 6858000"/>
              <a:gd name="connsiteY4259" fmla="*/ 1018221 h 7600950"/>
              <a:gd name="connsiteX4260" fmla="*/ 1213690 w 6858000"/>
              <a:gd name="connsiteY4260" fmla="*/ 1021382 h 7600950"/>
              <a:gd name="connsiteX4261" fmla="*/ 1214366 w 6858000"/>
              <a:gd name="connsiteY4261" fmla="*/ 1026521 h 7600950"/>
              <a:gd name="connsiteX4262" fmla="*/ 1215671 w 6858000"/>
              <a:gd name="connsiteY4262" fmla="*/ 1028782 h 7600950"/>
              <a:gd name="connsiteX4263" fmla="*/ 1215671 w 6858000"/>
              <a:gd name="connsiteY4263" fmla="*/ 1365796 h 7600950"/>
              <a:gd name="connsiteX4264" fmla="*/ 1208270 w 6858000"/>
              <a:gd name="connsiteY4264" fmla="*/ 1378617 h 7600950"/>
              <a:gd name="connsiteX4265" fmla="*/ 1072952 w 6858000"/>
              <a:gd name="connsiteY4265" fmla="*/ 1456746 h 7600950"/>
              <a:gd name="connsiteX4266" fmla="*/ 1208270 w 6858000"/>
              <a:gd name="connsiteY4266" fmla="*/ 1534875 h 7600950"/>
              <a:gd name="connsiteX4267" fmla="*/ 1209574 w 6858000"/>
              <a:gd name="connsiteY4267" fmla="*/ 1537134 h 7600950"/>
              <a:gd name="connsiteX4268" fmla="*/ 1213690 w 6858000"/>
              <a:gd name="connsiteY4268" fmla="*/ 1540296 h 7600950"/>
              <a:gd name="connsiteX4269" fmla="*/ 1214366 w 6858000"/>
              <a:gd name="connsiteY4269" fmla="*/ 1545435 h 7600950"/>
              <a:gd name="connsiteX4270" fmla="*/ 1215671 w 6858000"/>
              <a:gd name="connsiteY4270" fmla="*/ 1547696 h 7600950"/>
              <a:gd name="connsiteX4271" fmla="*/ 1215671 w 6858000"/>
              <a:gd name="connsiteY4271" fmla="*/ 1884710 h 7600950"/>
              <a:gd name="connsiteX4272" fmla="*/ 1208270 w 6858000"/>
              <a:gd name="connsiteY4272" fmla="*/ 1897531 h 7600950"/>
              <a:gd name="connsiteX4273" fmla="*/ 1072952 w 6858000"/>
              <a:gd name="connsiteY4273" fmla="*/ 1975659 h 7600950"/>
              <a:gd name="connsiteX4274" fmla="*/ 1208270 w 6858000"/>
              <a:gd name="connsiteY4274" fmla="*/ 2053788 h 7600950"/>
              <a:gd name="connsiteX4275" fmla="*/ 1209574 w 6858000"/>
              <a:gd name="connsiteY4275" fmla="*/ 2056048 h 7600950"/>
              <a:gd name="connsiteX4276" fmla="*/ 1213690 w 6858000"/>
              <a:gd name="connsiteY4276" fmla="*/ 2059209 h 7600950"/>
              <a:gd name="connsiteX4277" fmla="*/ 1214366 w 6858000"/>
              <a:gd name="connsiteY4277" fmla="*/ 2064348 h 7600950"/>
              <a:gd name="connsiteX4278" fmla="*/ 1215671 w 6858000"/>
              <a:gd name="connsiteY4278" fmla="*/ 2066610 h 7600950"/>
              <a:gd name="connsiteX4279" fmla="*/ 1215671 w 6858000"/>
              <a:gd name="connsiteY4279" fmla="*/ 2403623 h 7600950"/>
              <a:gd name="connsiteX4280" fmla="*/ 1208270 w 6858000"/>
              <a:gd name="connsiteY4280" fmla="*/ 2416444 h 7600950"/>
              <a:gd name="connsiteX4281" fmla="*/ 916403 w 6858000"/>
              <a:gd name="connsiteY4281" fmla="*/ 2584959 h 7600950"/>
              <a:gd name="connsiteX4282" fmla="*/ 909003 w 6858000"/>
              <a:gd name="connsiteY4282" fmla="*/ 2586939 h 7600950"/>
              <a:gd name="connsiteX4283" fmla="*/ 901602 w 6858000"/>
              <a:gd name="connsiteY4283" fmla="*/ 2584959 h 7600950"/>
              <a:gd name="connsiteX4284" fmla="*/ 609737 w 6858000"/>
              <a:gd name="connsiteY4284" fmla="*/ 2416444 h 7600950"/>
              <a:gd name="connsiteX4285" fmla="*/ 602336 w 6858000"/>
              <a:gd name="connsiteY4285" fmla="*/ 2403623 h 7600950"/>
              <a:gd name="connsiteX4286" fmla="*/ 602336 w 6858000"/>
              <a:gd name="connsiteY4286" fmla="*/ 7600950 h 7600950"/>
              <a:gd name="connsiteX4287" fmla="*/ 602336 w 6858000"/>
              <a:gd name="connsiteY4287" fmla="*/ 7466605 h 7600950"/>
              <a:gd name="connsiteX4288" fmla="*/ 603640 w 6858000"/>
              <a:gd name="connsiteY4288" fmla="*/ 7464347 h 7600950"/>
              <a:gd name="connsiteX4289" fmla="*/ 604316 w 6858000"/>
              <a:gd name="connsiteY4289" fmla="*/ 7459204 h 7600950"/>
              <a:gd name="connsiteX4290" fmla="*/ 608432 w 6858000"/>
              <a:gd name="connsiteY4290" fmla="*/ 7456044 h 7600950"/>
              <a:gd name="connsiteX4291" fmla="*/ 609737 w 6858000"/>
              <a:gd name="connsiteY4291" fmla="*/ 7453784 h 7600950"/>
              <a:gd name="connsiteX4292" fmla="*/ 745055 w 6858000"/>
              <a:gd name="connsiteY4292" fmla="*/ 7375655 h 7600950"/>
              <a:gd name="connsiteX4293" fmla="*/ 609737 w 6858000"/>
              <a:gd name="connsiteY4293" fmla="*/ 7297527 h 7600950"/>
              <a:gd name="connsiteX4294" fmla="*/ 602336 w 6858000"/>
              <a:gd name="connsiteY4294" fmla="*/ 7284705 h 7600950"/>
              <a:gd name="connsiteX4295" fmla="*/ 602336 w 6858000"/>
              <a:gd name="connsiteY4295" fmla="*/ 6947692 h 7600950"/>
              <a:gd name="connsiteX4296" fmla="*/ 603640 w 6858000"/>
              <a:gd name="connsiteY4296" fmla="*/ 6945433 h 7600950"/>
              <a:gd name="connsiteX4297" fmla="*/ 604316 w 6858000"/>
              <a:gd name="connsiteY4297" fmla="*/ 6940291 h 7600950"/>
              <a:gd name="connsiteX4298" fmla="*/ 608432 w 6858000"/>
              <a:gd name="connsiteY4298" fmla="*/ 6937130 h 7600950"/>
              <a:gd name="connsiteX4299" fmla="*/ 609737 w 6858000"/>
              <a:gd name="connsiteY4299" fmla="*/ 6934871 h 7600950"/>
              <a:gd name="connsiteX4300" fmla="*/ 745055 w 6858000"/>
              <a:gd name="connsiteY4300" fmla="*/ 6856742 h 7600950"/>
              <a:gd name="connsiteX4301" fmla="*/ 609737 w 6858000"/>
              <a:gd name="connsiteY4301" fmla="*/ 6778613 h 7600950"/>
              <a:gd name="connsiteX4302" fmla="*/ 602336 w 6858000"/>
              <a:gd name="connsiteY4302" fmla="*/ 6765792 h 7600950"/>
              <a:gd name="connsiteX4303" fmla="*/ 602336 w 6858000"/>
              <a:gd name="connsiteY4303" fmla="*/ 6428778 h 7600950"/>
              <a:gd name="connsiteX4304" fmla="*/ 603640 w 6858000"/>
              <a:gd name="connsiteY4304" fmla="*/ 6426518 h 7600950"/>
              <a:gd name="connsiteX4305" fmla="*/ 604316 w 6858000"/>
              <a:gd name="connsiteY4305" fmla="*/ 6421377 h 7600950"/>
              <a:gd name="connsiteX4306" fmla="*/ 608432 w 6858000"/>
              <a:gd name="connsiteY4306" fmla="*/ 6418216 h 7600950"/>
              <a:gd name="connsiteX4307" fmla="*/ 609737 w 6858000"/>
              <a:gd name="connsiteY4307" fmla="*/ 6415956 h 7600950"/>
              <a:gd name="connsiteX4308" fmla="*/ 901602 w 6858000"/>
              <a:gd name="connsiteY4308" fmla="*/ 6247442 h 7600950"/>
              <a:gd name="connsiteX4309" fmla="*/ 916403 w 6858000"/>
              <a:gd name="connsiteY4309" fmla="*/ 6247442 h 7600950"/>
              <a:gd name="connsiteX4310" fmla="*/ 1208269 w 6858000"/>
              <a:gd name="connsiteY4310" fmla="*/ 6415956 h 7600950"/>
              <a:gd name="connsiteX4311" fmla="*/ 1209574 w 6858000"/>
              <a:gd name="connsiteY4311" fmla="*/ 6418216 h 7600950"/>
              <a:gd name="connsiteX4312" fmla="*/ 1213689 w 6858000"/>
              <a:gd name="connsiteY4312" fmla="*/ 6421377 h 7600950"/>
              <a:gd name="connsiteX4313" fmla="*/ 1214366 w 6858000"/>
              <a:gd name="connsiteY4313" fmla="*/ 6426516 h 7600950"/>
              <a:gd name="connsiteX4314" fmla="*/ 1215671 w 6858000"/>
              <a:gd name="connsiteY4314" fmla="*/ 6428778 h 7600950"/>
              <a:gd name="connsiteX4315" fmla="*/ 1215671 w 6858000"/>
              <a:gd name="connsiteY4315" fmla="*/ 6765792 h 7600950"/>
              <a:gd name="connsiteX4316" fmla="*/ 1208269 w 6858000"/>
              <a:gd name="connsiteY4316" fmla="*/ 6778613 h 7600950"/>
              <a:gd name="connsiteX4317" fmla="*/ 1072952 w 6858000"/>
              <a:gd name="connsiteY4317" fmla="*/ 6856742 h 7600950"/>
              <a:gd name="connsiteX4318" fmla="*/ 1208269 w 6858000"/>
              <a:gd name="connsiteY4318" fmla="*/ 6934871 h 7600950"/>
              <a:gd name="connsiteX4319" fmla="*/ 1209574 w 6858000"/>
              <a:gd name="connsiteY4319" fmla="*/ 6937130 h 7600950"/>
              <a:gd name="connsiteX4320" fmla="*/ 1213689 w 6858000"/>
              <a:gd name="connsiteY4320" fmla="*/ 6940291 h 7600950"/>
              <a:gd name="connsiteX4321" fmla="*/ 1214366 w 6858000"/>
              <a:gd name="connsiteY4321" fmla="*/ 6945430 h 7600950"/>
              <a:gd name="connsiteX4322" fmla="*/ 1215671 w 6858000"/>
              <a:gd name="connsiteY4322" fmla="*/ 6947692 h 7600950"/>
              <a:gd name="connsiteX4323" fmla="*/ 1215671 w 6858000"/>
              <a:gd name="connsiteY4323" fmla="*/ 7284705 h 7600950"/>
              <a:gd name="connsiteX4324" fmla="*/ 1208269 w 6858000"/>
              <a:gd name="connsiteY4324" fmla="*/ 7297527 h 7600950"/>
              <a:gd name="connsiteX4325" fmla="*/ 1072952 w 6858000"/>
              <a:gd name="connsiteY4325" fmla="*/ 7375655 h 7600950"/>
              <a:gd name="connsiteX4326" fmla="*/ 1208269 w 6858000"/>
              <a:gd name="connsiteY4326" fmla="*/ 7453784 h 7600950"/>
              <a:gd name="connsiteX4327" fmla="*/ 1209574 w 6858000"/>
              <a:gd name="connsiteY4327" fmla="*/ 7456044 h 7600950"/>
              <a:gd name="connsiteX4328" fmla="*/ 1213689 w 6858000"/>
              <a:gd name="connsiteY4328" fmla="*/ 7459205 h 7600950"/>
              <a:gd name="connsiteX4329" fmla="*/ 1214366 w 6858000"/>
              <a:gd name="connsiteY4329" fmla="*/ 7464344 h 7600950"/>
              <a:gd name="connsiteX4330" fmla="*/ 1215671 w 6858000"/>
              <a:gd name="connsiteY4330" fmla="*/ 7466605 h 7600950"/>
              <a:gd name="connsiteX4331" fmla="*/ 1215671 w 6858000"/>
              <a:gd name="connsiteY4331" fmla="*/ 7600950 h 7600950"/>
              <a:gd name="connsiteX4332" fmla="*/ 1186067 w 6858000"/>
              <a:gd name="connsiteY4332" fmla="*/ 7600950 h 7600950"/>
              <a:gd name="connsiteX4333" fmla="*/ 1186067 w 6858000"/>
              <a:gd name="connsiteY4333" fmla="*/ 7492244 h 7600950"/>
              <a:gd name="connsiteX4334" fmla="*/ 997772 w 6858000"/>
              <a:gd name="connsiteY4334" fmla="*/ 7600950 h 7600950"/>
              <a:gd name="connsiteX4335" fmla="*/ 938554 w 6858000"/>
              <a:gd name="connsiteY4335" fmla="*/ 7600950 h 7600950"/>
              <a:gd name="connsiteX4336" fmla="*/ 1171266 w 6858000"/>
              <a:gd name="connsiteY4336" fmla="*/ 7466601 h 7600950"/>
              <a:gd name="connsiteX4337" fmla="*/ 1043350 w 6858000"/>
              <a:gd name="connsiteY4337" fmla="*/ 7392746 h 7600950"/>
              <a:gd name="connsiteX4338" fmla="*/ 916403 w 6858000"/>
              <a:gd name="connsiteY4338" fmla="*/ 7466041 h 7600950"/>
              <a:gd name="connsiteX4339" fmla="*/ 909003 w 6858000"/>
              <a:gd name="connsiteY4339" fmla="*/ 7468021 h 7600950"/>
              <a:gd name="connsiteX4340" fmla="*/ 901602 w 6858000"/>
              <a:gd name="connsiteY4340" fmla="*/ 7466041 h 7600950"/>
              <a:gd name="connsiteX4341" fmla="*/ 774656 w 6858000"/>
              <a:gd name="connsiteY4341" fmla="*/ 7392746 h 7600950"/>
              <a:gd name="connsiteX4342" fmla="*/ 646741 w 6858000"/>
              <a:gd name="connsiteY4342" fmla="*/ 7466601 h 7600950"/>
              <a:gd name="connsiteX4343" fmla="*/ 879450 w 6858000"/>
              <a:gd name="connsiteY4343" fmla="*/ 7600950 h 7600950"/>
              <a:gd name="connsiteX4344" fmla="*/ 820233 w 6858000"/>
              <a:gd name="connsiteY4344" fmla="*/ 7600950 h 7600950"/>
              <a:gd name="connsiteX4345" fmla="*/ 631940 w 6858000"/>
              <a:gd name="connsiteY4345" fmla="*/ 7492244 h 7600950"/>
              <a:gd name="connsiteX4346" fmla="*/ 631940 w 6858000"/>
              <a:gd name="connsiteY4346" fmla="*/ 7600950 h 7600950"/>
              <a:gd name="connsiteX4347" fmla="*/ 602335 w 6858000"/>
              <a:gd name="connsiteY4347" fmla="*/ 603623 h 7600950"/>
              <a:gd name="connsiteX4348" fmla="*/ 602335 w 6858000"/>
              <a:gd name="connsiteY4348" fmla="*/ 266609 h 7600950"/>
              <a:gd name="connsiteX4349" fmla="*/ 603639 w 6858000"/>
              <a:gd name="connsiteY4349" fmla="*/ 264350 h 7600950"/>
              <a:gd name="connsiteX4350" fmla="*/ 604315 w 6858000"/>
              <a:gd name="connsiteY4350" fmla="*/ 259208 h 7600950"/>
              <a:gd name="connsiteX4351" fmla="*/ 608431 w 6858000"/>
              <a:gd name="connsiteY4351" fmla="*/ 256048 h 7600950"/>
              <a:gd name="connsiteX4352" fmla="*/ 609736 w 6858000"/>
              <a:gd name="connsiteY4352" fmla="*/ 253788 h 7600950"/>
              <a:gd name="connsiteX4353" fmla="*/ 745054 w 6858000"/>
              <a:gd name="connsiteY4353" fmla="*/ 175658 h 7600950"/>
              <a:gd name="connsiteX4354" fmla="*/ 609736 w 6858000"/>
              <a:gd name="connsiteY4354" fmla="*/ 97531 h 7600950"/>
              <a:gd name="connsiteX4355" fmla="*/ 602335 w 6858000"/>
              <a:gd name="connsiteY4355" fmla="*/ 84709 h 7600950"/>
              <a:gd name="connsiteX4356" fmla="*/ 602335 w 6858000"/>
              <a:gd name="connsiteY4356" fmla="*/ 0 h 7600950"/>
              <a:gd name="connsiteX4357" fmla="*/ 631939 w 6858000"/>
              <a:gd name="connsiteY4357" fmla="*/ 0 h 7600950"/>
              <a:gd name="connsiteX4358" fmla="*/ 631939 w 6858000"/>
              <a:gd name="connsiteY4358" fmla="*/ 76167 h 7600950"/>
              <a:gd name="connsiteX4359" fmla="*/ 774654 w 6858000"/>
              <a:gd name="connsiteY4359" fmla="*/ 158568 h 7600950"/>
              <a:gd name="connsiteX4360" fmla="*/ 894199 w 6858000"/>
              <a:gd name="connsiteY4360" fmla="*/ 89546 h 7600950"/>
              <a:gd name="connsiteX4361" fmla="*/ 894199 w 6858000"/>
              <a:gd name="connsiteY4361" fmla="*/ 0 h 7600950"/>
              <a:gd name="connsiteX4362" fmla="*/ 923803 w 6858000"/>
              <a:gd name="connsiteY4362" fmla="*/ 0 h 7600950"/>
              <a:gd name="connsiteX4363" fmla="*/ 923803 w 6858000"/>
              <a:gd name="connsiteY4363" fmla="*/ 89545 h 7600950"/>
              <a:gd name="connsiteX4364" fmla="*/ 1043349 w 6858000"/>
              <a:gd name="connsiteY4364" fmla="*/ 158568 h 7600950"/>
              <a:gd name="connsiteX4365" fmla="*/ 1186065 w 6858000"/>
              <a:gd name="connsiteY4365" fmla="*/ 76167 h 7600950"/>
              <a:gd name="connsiteX4366" fmla="*/ 1186065 w 6858000"/>
              <a:gd name="connsiteY4366" fmla="*/ 0 h 7600950"/>
              <a:gd name="connsiteX4367" fmla="*/ 1215669 w 6858000"/>
              <a:gd name="connsiteY4367" fmla="*/ 0 h 7600950"/>
              <a:gd name="connsiteX4368" fmla="*/ 1215669 w 6858000"/>
              <a:gd name="connsiteY4368" fmla="*/ 84709 h 7600950"/>
              <a:gd name="connsiteX4369" fmla="*/ 1208268 w 6858000"/>
              <a:gd name="connsiteY4369" fmla="*/ 97531 h 7600950"/>
              <a:gd name="connsiteX4370" fmla="*/ 1072950 w 6858000"/>
              <a:gd name="connsiteY4370" fmla="*/ 175658 h 7600950"/>
              <a:gd name="connsiteX4371" fmla="*/ 1208268 w 6858000"/>
              <a:gd name="connsiteY4371" fmla="*/ 253788 h 7600950"/>
              <a:gd name="connsiteX4372" fmla="*/ 1209573 w 6858000"/>
              <a:gd name="connsiteY4372" fmla="*/ 256048 h 7600950"/>
              <a:gd name="connsiteX4373" fmla="*/ 1213688 w 6858000"/>
              <a:gd name="connsiteY4373" fmla="*/ 259209 h 7600950"/>
              <a:gd name="connsiteX4374" fmla="*/ 1214364 w 6858000"/>
              <a:gd name="connsiteY4374" fmla="*/ 264348 h 7600950"/>
              <a:gd name="connsiteX4375" fmla="*/ 1215669 w 6858000"/>
              <a:gd name="connsiteY4375" fmla="*/ 266609 h 7600950"/>
              <a:gd name="connsiteX4376" fmla="*/ 1215669 w 6858000"/>
              <a:gd name="connsiteY4376" fmla="*/ 603623 h 7600950"/>
              <a:gd name="connsiteX4377" fmla="*/ 1208268 w 6858000"/>
              <a:gd name="connsiteY4377" fmla="*/ 616444 h 7600950"/>
              <a:gd name="connsiteX4378" fmla="*/ 916402 w 6858000"/>
              <a:gd name="connsiteY4378" fmla="*/ 784958 h 7600950"/>
              <a:gd name="connsiteX4379" fmla="*/ 909002 w 6858000"/>
              <a:gd name="connsiteY4379" fmla="*/ 786939 h 7600950"/>
              <a:gd name="connsiteX4380" fmla="*/ 901601 w 6858000"/>
              <a:gd name="connsiteY4380" fmla="*/ 784958 h 7600950"/>
              <a:gd name="connsiteX4381" fmla="*/ 609736 w 6858000"/>
              <a:gd name="connsiteY4381" fmla="*/ 616444 h 7600950"/>
              <a:gd name="connsiteX4382" fmla="*/ 602335 w 6858000"/>
              <a:gd name="connsiteY4382" fmla="*/ 603623 h 7600950"/>
              <a:gd name="connsiteX4383" fmla="*/ 602334 w 6858000"/>
              <a:gd name="connsiteY4383" fmla="*/ 4203622 h 7600950"/>
              <a:gd name="connsiteX4384" fmla="*/ 602334 w 6858000"/>
              <a:gd name="connsiteY4384" fmla="*/ 3866609 h 7600950"/>
              <a:gd name="connsiteX4385" fmla="*/ 603638 w 6858000"/>
              <a:gd name="connsiteY4385" fmla="*/ 3864349 h 7600950"/>
              <a:gd name="connsiteX4386" fmla="*/ 604314 w 6858000"/>
              <a:gd name="connsiteY4386" fmla="*/ 3859207 h 7600950"/>
              <a:gd name="connsiteX4387" fmla="*/ 608430 w 6858000"/>
              <a:gd name="connsiteY4387" fmla="*/ 3856046 h 7600950"/>
              <a:gd name="connsiteX4388" fmla="*/ 609735 w 6858000"/>
              <a:gd name="connsiteY4388" fmla="*/ 3853787 h 7600950"/>
              <a:gd name="connsiteX4389" fmla="*/ 745053 w 6858000"/>
              <a:gd name="connsiteY4389" fmla="*/ 3775657 h 7600950"/>
              <a:gd name="connsiteX4390" fmla="*/ 609735 w 6858000"/>
              <a:gd name="connsiteY4390" fmla="*/ 3697529 h 7600950"/>
              <a:gd name="connsiteX4391" fmla="*/ 602334 w 6858000"/>
              <a:gd name="connsiteY4391" fmla="*/ 3684708 h 7600950"/>
              <a:gd name="connsiteX4392" fmla="*/ 602334 w 6858000"/>
              <a:gd name="connsiteY4392" fmla="*/ 3347696 h 7600950"/>
              <a:gd name="connsiteX4393" fmla="*/ 603638 w 6858000"/>
              <a:gd name="connsiteY4393" fmla="*/ 3345437 h 7600950"/>
              <a:gd name="connsiteX4394" fmla="*/ 604314 w 6858000"/>
              <a:gd name="connsiteY4394" fmla="*/ 3340295 h 7600950"/>
              <a:gd name="connsiteX4395" fmla="*/ 608430 w 6858000"/>
              <a:gd name="connsiteY4395" fmla="*/ 3337134 h 7600950"/>
              <a:gd name="connsiteX4396" fmla="*/ 609735 w 6858000"/>
              <a:gd name="connsiteY4396" fmla="*/ 3334875 h 7600950"/>
              <a:gd name="connsiteX4397" fmla="*/ 745053 w 6858000"/>
              <a:gd name="connsiteY4397" fmla="*/ 3256746 h 7600950"/>
              <a:gd name="connsiteX4398" fmla="*/ 609735 w 6858000"/>
              <a:gd name="connsiteY4398" fmla="*/ 3178617 h 7600950"/>
              <a:gd name="connsiteX4399" fmla="*/ 602334 w 6858000"/>
              <a:gd name="connsiteY4399" fmla="*/ 3165796 h 7600950"/>
              <a:gd name="connsiteX4400" fmla="*/ 602334 w 6858000"/>
              <a:gd name="connsiteY4400" fmla="*/ 2828782 h 7600950"/>
              <a:gd name="connsiteX4401" fmla="*/ 603638 w 6858000"/>
              <a:gd name="connsiteY4401" fmla="*/ 2826524 h 7600950"/>
              <a:gd name="connsiteX4402" fmla="*/ 604314 w 6858000"/>
              <a:gd name="connsiteY4402" fmla="*/ 2821381 h 7600950"/>
              <a:gd name="connsiteX4403" fmla="*/ 608430 w 6858000"/>
              <a:gd name="connsiteY4403" fmla="*/ 2818221 h 7600950"/>
              <a:gd name="connsiteX4404" fmla="*/ 609735 w 6858000"/>
              <a:gd name="connsiteY4404" fmla="*/ 2815961 h 7600950"/>
              <a:gd name="connsiteX4405" fmla="*/ 901600 w 6858000"/>
              <a:gd name="connsiteY4405" fmla="*/ 2647446 h 7600950"/>
              <a:gd name="connsiteX4406" fmla="*/ 916401 w 6858000"/>
              <a:gd name="connsiteY4406" fmla="*/ 2647446 h 7600950"/>
              <a:gd name="connsiteX4407" fmla="*/ 1208267 w 6858000"/>
              <a:gd name="connsiteY4407" fmla="*/ 2815961 h 7600950"/>
              <a:gd name="connsiteX4408" fmla="*/ 1209572 w 6858000"/>
              <a:gd name="connsiteY4408" fmla="*/ 2818221 h 7600950"/>
              <a:gd name="connsiteX4409" fmla="*/ 1213687 w 6858000"/>
              <a:gd name="connsiteY4409" fmla="*/ 2821382 h 7600950"/>
              <a:gd name="connsiteX4410" fmla="*/ 1214364 w 6858000"/>
              <a:gd name="connsiteY4410" fmla="*/ 2826521 h 7600950"/>
              <a:gd name="connsiteX4411" fmla="*/ 1215668 w 6858000"/>
              <a:gd name="connsiteY4411" fmla="*/ 2828782 h 7600950"/>
              <a:gd name="connsiteX4412" fmla="*/ 1215668 w 6858000"/>
              <a:gd name="connsiteY4412" fmla="*/ 3165796 h 7600950"/>
              <a:gd name="connsiteX4413" fmla="*/ 1208267 w 6858000"/>
              <a:gd name="connsiteY4413" fmla="*/ 3178617 h 7600950"/>
              <a:gd name="connsiteX4414" fmla="*/ 1072949 w 6858000"/>
              <a:gd name="connsiteY4414" fmla="*/ 3256746 h 7600950"/>
              <a:gd name="connsiteX4415" fmla="*/ 1208267 w 6858000"/>
              <a:gd name="connsiteY4415" fmla="*/ 3334875 h 7600950"/>
              <a:gd name="connsiteX4416" fmla="*/ 1209572 w 6858000"/>
              <a:gd name="connsiteY4416" fmla="*/ 3337134 h 7600950"/>
              <a:gd name="connsiteX4417" fmla="*/ 1213687 w 6858000"/>
              <a:gd name="connsiteY4417" fmla="*/ 3340296 h 7600950"/>
              <a:gd name="connsiteX4418" fmla="*/ 1214364 w 6858000"/>
              <a:gd name="connsiteY4418" fmla="*/ 3345435 h 7600950"/>
              <a:gd name="connsiteX4419" fmla="*/ 1215668 w 6858000"/>
              <a:gd name="connsiteY4419" fmla="*/ 3347696 h 7600950"/>
              <a:gd name="connsiteX4420" fmla="*/ 1215668 w 6858000"/>
              <a:gd name="connsiteY4420" fmla="*/ 3684708 h 7600950"/>
              <a:gd name="connsiteX4421" fmla="*/ 1208267 w 6858000"/>
              <a:gd name="connsiteY4421" fmla="*/ 3697529 h 7600950"/>
              <a:gd name="connsiteX4422" fmla="*/ 1072949 w 6858000"/>
              <a:gd name="connsiteY4422" fmla="*/ 3775657 h 7600950"/>
              <a:gd name="connsiteX4423" fmla="*/ 1208267 w 6858000"/>
              <a:gd name="connsiteY4423" fmla="*/ 3853787 h 7600950"/>
              <a:gd name="connsiteX4424" fmla="*/ 1209572 w 6858000"/>
              <a:gd name="connsiteY4424" fmla="*/ 3856046 h 7600950"/>
              <a:gd name="connsiteX4425" fmla="*/ 1213687 w 6858000"/>
              <a:gd name="connsiteY4425" fmla="*/ 3859208 h 7600950"/>
              <a:gd name="connsiteX4426" fmla="*/ 1214364 w 6858000"/>
              <a:gd name="connsiteY4426" fmla="*/ 3864347 h 7600950"/>
              <a:gd name="connsiteX4427" fmla="*/ 1215668 w 6858000"/>
              <a:gd name="connsiteY4427" fmla="*/ 3866609 h 7600950"/>
              <a:gd name="connsiteX4428" fmla="*/ 1215668 w 6858000"/>
              <a:gd name="connsiteY4428" fmla="*/ 4203622 h 7600950"/>
              <a:gd name="connsiteX4429" fmla="*/ 1208267 w 6858000"/>
              <a:gd name="connsiteY4429" fmla="*/ 4216443 h 7600950"/>
              <a:gd name="connsiteX4430" fmla="*/ 916401 w 6858000"/>
              <a:gd name="connsiteY4430" fmla="*/ 4384957 h 7600950"/>
              <a:gd name="connsiteX4431" fmla="*/ 909001 w 6858000"/>
              <a:gd name="connsiteY4431" fmla="*/ 4386938 h 7600950"/>
              <a:gd name="connsiteX4432" fmla="*/ 901600 w 6858000"/>
              <a:gd name="connsiteY4432" fmla="*/ 4384957 h 7600950"/>
              <a:gd name="connsiteX4433" fmla="*/ 609735 w 6858000"/>
              <a:gd name="connsiteY4433" fmla="*/ 4216443 h 7600950"/>
              <a:gd name="connsiteX4434" fmla="*/ 602334 w 6858000"/>
              <a:gd name="connsiteY4434" fmla="*/ 4203622 h 7600950"/>
              <a:gd name="connsiteX4435" fmla="*/ 203806 w 6858000"/>
              <a:gd name="connsiteY4435" fmla="*/ 227592 h 7600950"/>
              <a:gd name="connsiteX4436" fmla="*/ 293752 w 6858000"/>
              <a:gd name="connsiteY4436" fmla="*/ 175658 h 7600950"/>
              <a:gd name="connsiteX4437" fmla="*/ 203806 w 6858000"/>
              <a:gd name="connsiteY4437" fmla="*/ 123726 h 7600950"/>
              <a:gd name="connsiteX4438" fmla="*/ 203806 w 6858000"/>
              <a:gd name="connsiteY4438" fmla="*/ 1370632 h 7600950"/>
              <a:gd name="connsiteX4439" fmla="*/ 323352 w 6858000"/>
              <a:gd name="connsiteY4439" fmla="*/ 1439655 h 7600950"/>
              <a:gd name="connsiteX4440" fmla="*/ 466068 w 6858000"/>
              <a:gd name="connsiteY4440" fmla="*/ 1357254 h 7600950"/>
              <a:gd name="connsiteX4441" fmla="*/ 466069 w 6858000"/>
              <a:gd name="connsiteY4441" fmla="*/ 1054422 h 7600950"/>
              <a:gd name="connsiteX4442" fmla="*/ 203806 w 6858000"/>
              <a:gd name="connsiteY4442" fmla="*/ 1205831 h 7600950"/>
              <a:gd name="connsiteX4443" fmla="*/ 203806 w 6858000"/>
              <a:gd name="connsiteY4443" fmla="*/ 1508679 h 7600950"/>
              <a:gd name="connsiteX4444" fmla="*/ 293752 w 6858000"/>
              <a:gd name="connsiteY4444" fmla="*/ 1456745 h 7600950"/>
              <a:gd name="connsiteX4445" fmla="*/ 203806 w 6858000"/>
              <a:gd name="connsiteY4445" fmla="*/ 1404812 h 7600950"/>
              <a:gd name="connsiteX4446" fmla="*/ 203806 w 6858000"/>
              <a:gd name="connsiteY4446" fmla="*/ 1889546 h 7600950"/>
              <a:gd name="connsiteX4447" fmla="*/ 323352 w 6858000"/>
              <a:gd name="connsiteY4447" fmla="*/ 1958569 h 7600950"/>
              <a:gd name="connsiteX4448" fmla="*/ 466068 w 6858000"/>
              <a:gd name="connsiteY4448" fmla="*/ 1876168 h 7600950"/>
              <a:gd name="connsiteX4449" fmla="*/ 466069 w 6858000"/>
              <a:gd name="connsiteY4449" fmla="*/ 1573335 h 7600950"/>
              <a:gd name="connsiteX4450" fmla="*/ 203806 w 6858000"/>
              <a:gd name="connsiteY4450" fmla="*/ 1724744 h 7600950"/>
              <a:gd name="connsiteX4451" fmla="*/ 203806 w 6858000"/>
              <a:gd name="connsiteY4451" fmla="*/ 2027593 h 7600950"/>
              <a:gd name="connsiteX4452" fmla="*/ 293752 w 6858000"/>
              <a:gd name="connsiteY4452" fmla="*/ 1975659 h 7600950"/>
              <a:gd name="connsiteX4453" fmla="*/ 203806 w 6858000"/>
              <a:gd name="connsiteY4453" fmla="*/ 1923726 h 7600950"/>
              <a:gd name="connsiteX4454" fmla="*/ 203806 w 6858000"/>
              <a:gd name="connsiteY4454" fmla="*/ 4970625 h 7600950"/>
              <a:gd name="connsiteX4455" fmla="*/ 323352 w 6858000"/>
              <a:gd name="connsiteY4455" fmla="*/ 5039649 h 7600950"/>
              <a:gd name="connsiteX4456" fmla="*/ 466068 w 6858000"/>
              <a:gd name="connsiteY4456" fmla="*/ 4957247 h 7600950"/>
              <a:gd name="connsiteX4457" fmla="*/ 466069 w 6858000"/>
              <a:gd name="connsiteY4457" fmla="*/ 4654415 h 7600950"/>
              <a:gd name="connsiteX4458" fmla="*/ 203806 w 6858000"/>
              <a:gd name="connsiteY4458" fmla="*/ 4805825 h 7600950"/>
              <a:gd name="connsiteX4459" fmla="*/ 203806 w 6858000"/>
              <a:gd name="connsiteY4459" fmla="*/ 5108672 h 7600950"/>
              <a:gd name="connsiteX4460" fmla="*/ 293752 w 6858000"/>
              <a:gd name="connsiteY4460" fmla="*/ 5056739 h 7600950"/>
              <a:gd name="connsiteX4461" fmla="*/ 203806 w 6858000"/>
              <a:gd name="connsiteY4461" fmla="*/ 5004806 h 7600950"/>
              <a:gd name="connsiteX4462" fmla="*/ 203806 w 6858000"/>
              <a:gd name="connsiteY4462" fmla="*/ 5489539 h 7600950"/>
              <a:gd name="connsiteX4463" fmla="*/ 323352 w 6858000"/>
              <a:gd name="connsiteY4463" fmla="*/ 5558562 h 7600950"/>
              <a:gd name="connsiteX4464" fmla="*/ 466068 w 6858000"/>
              <a:gd name="connsiteY4464" fmla="*/ 5476161 h 7600950"/>
              <a:gd name="connsiteX4465" fmla="*/ 466069 w 6858000"/>
              <a:gd name="connsiteY4465" fmla="*/ 5173329 h 7600950"/>
              <a:gd name="connsiteX4466" fmla="*/ 203806 w 6858000"/>
              <a:gd name="connsiteY4466" fmla="*/ 5324737 h 7600950"/>
              <a:gd name="connsiteX4467" fmla="*/ 203806 w 6858000"/>
              <a:gd name="connsiteY4467" fmla="*/ 5627586 h 7600950"/>
              <a:gd name="connsiteX4468" fmla="*/ 293752 w 6858000"/>
              <a:gd name="connsiteY4468" fmla="*/ 5575653 h 7600950"/>
              <a:gd name="connsiteX4469" fmla="*/ 203806 w 6858000"/>
              <a:gd name="connsiteY4469" fmla="*/ 5523719 h 7600950"/>
              <a:gd name="connsiteX4470" fmla="*/ 203806 w 6858000"/>
              <a:gd name="connsiteY4470" fmla="*/ 6146499 h 7600950"/>
              <a:gd name="connsiteX4471" fmla="*/ 466068 w 6858000"/>
              <a:gd name="connsiteY4471" fmla="*/ 5995074 h 7600950"/>
              <a:gd name="connsiteX4472" fmla="*/ 466069 w 6858000"/>
              <a:gd name="connsiteY4472" fmla="*/ 5692242 h 7600950"/>
              <a:gd name="connsiteX4473" fmla="*/ 203806 w 6858000"/>
              <a:gd name="connsiteY4473" fmla="*/ 5843651 h 7600950"/>
              <a:gd name="connsiteX4474" fmla="*/ 203805 w 6858000"/>
              <a:gd name="connsiteY4474" fmla="*/ 746506 h 7600950"/>
              <a:gd name="connsiteX4475" fmla="*/ 466068 w 6858000"/>
              <a:gd name="connsiteY4475" fmla="*/ 595081 h 7600950"/>
              <a:gd name="connsiteX4476" fmla="*/ 466068 w 6858000"/>
              <a:gd name="connsiteY4476" fmla="*/ 292248 h 7600950"/>
              <a:gd name="connsiteX4477" fmla="*/ 203805 w 6858000"/>
              <a:gd name="connsiteY4477" fmla="*/ 443657 h 7600950"/>
              <a:gd name="connsiteX4478" fmla="*/ 203805 w 6858000"/>
              <a:gd name="connsiteY4478" fmla="*/ 2546506 h 7600950"/>
              <a:gd name="connsiteX4479" fmla="*/ 466068 w 6858000"/>
              <a:gd name="connsiteY4479" fmla="*/ 2395081 h 7600950"/>
              <a:gd name="connsiteX4480" fmla="*/ 466069 w 6858000"/>
              <a:gd name="connsiteY4480" fmla="*/ 2092249 h 7600950"/>
              <a:gd name="connsiteX4481" fmla="*/ 203805 w 6858000"/>
              <a:gd name="connsiteY4481" fmla="*/ 2243658 h 7600950"/>
              <a:gd name="connsiteX4482" fmla="*/ 203804 w 6858000"/>
              <a:gd name="connsiteY4482" fmla="*/ 3170632 h 7600950"/>
              <a:gd name="connsiteX4483" fmla="*/ 323350 w 6858000"/>
              <a:gd name="connsiteY4483" fmla="*/ 3239655 h 7600950"/>
              <a:gd name="connsiteX4484" fmla="*/ 466066 w 6858000"/>
              <a:gd name="connsiteY4484" fmla="*/ 3157254 h 7600950"/>
              <a:gd name="connsiteX4485" fmla="*/ 466067 w 6858000"/>
              <a:gd name="connsiteY4485" fmla="*/ 2854422 h 7600950"/>
              <a:gd name="connsiteX4486" fmla="*/ 203804 w 6858000"/>
              <a:gd name="connsiteY4486" fmla="*/ 3005831 h 7600950"/>
              <a:gd name="connsiteX4487" fmla="*/ 203804 w 6858000"/>
              <a:gd name="connsiteY4487" fmla="*/ 3308679 h 7600950"/>
              <a:gd name="connsiteX4488" fmla="*/ 293750 w 6858000"/>
              <a:gd name="connsiteY4488" fmla="*/ 3256745 h 7600950"/>
              <a:gd name="connsiteX4489" fmla="*/ 203804 w 6858000"/>
              <a:gd name="connsiteY4489" fmla="*/ 3204812 h 7600950"/>
              <a:gd name="connsiteX4490" fmla="*/ 203804 w 6858000"/>
              <a:gd name="connsiteY4490" fmla="*/ 3689542 h 7600950"/>
              <a:gd name="connsiteX4491" fmla="*/ 323350 w 6858000"/>
              <a:gd name="connsiteY4491" fmla="*/ 3758565 h 7600950"/>
              <a:gd name="connsiteX4492" fmla="*/ 466066 w 6858000"/>
              <a:gd name="connsiteY4492" fmla="*/ 3676164 h 7600950"/>
              <a:gd name="connsiteX4493" fmla="*/ 466067 w 6858000"/>
              <a:gd name="connsiteY4493" fmla="*/ 3373335 h 7600950"/>
              <a:gd name="connsiteX4494" fmla="*/ 203804 w 6858000"/>
              <a:gd name="connsiteY4494" fmla="*/ 3524740 h 7600950"/>
              <a:gd name="connsiteX4495" fmla="*/ 203804 w 6858000"/>
              <a:gd name="connsiteY4495" fmla="*/ 3827588 h 7600950"/>
              <a:gd name="connsiteX4496" fmla="*/ 293750 w 6858000"/>
              <a:gd name="connsiteY4496" fmla="*/ 3775654 h 7600950"/>
              <a:gd name="connsiteX4497" fmla="*/ 203804 w 6858000"/>
              <a:gd name="connsiteY4497" fmla="*/ 3723722 h 7600950"/>
              <a:gd name="connsiteX4498" fmla="*/ 203804 w 6858000"/>
              <a:gd name="connsiteY4498" fmla="*/ 4346501 h 7600950"/>
              <a:gd name="connsiteX4499" fmla="*/ 466066 w 6858000"/>
              <a:gd name="connsiteY4499" fmla="*/ 4195076 h 7600950"/>
              <a:gd name="connsiteX4500" fmla="*/ 466067 w 6858000"/>
              <a:gd name="connsiteY4500" fmla="*/ 3892246 h 7600950"/>
              <a:gd name="connsiteX4501" fmla="*/ 203804 w 6858000"/>
              <a:gd name="connsiteY4501" fmla="*/ 4043653 h 7600950"/>
              <a:gd name="connsiteX4502" fmla="*/ 203802 w 6858000"/>
              <a:gd name="connsiteY4502" fmla="*/ 6770631 h 7600950"/>
              <a:gd name="connsiteX4503" fmla="*/ 323348 w 6858000"/>
              <a:gd name="connsiteY4503" fmla="*/ 6839654 h 7600950"/>
              <a:gd name="connsiteX4504" fmla="*/ 466064 w 6858000"/>
              <a:gd name="connsiteY4504" fmla="*/ 6757253 h 7600950"/>
              <a:gd name="connsiteX4505" fmla="*/ 466065 w 6858000"/>
              <a:gd name="connsiteY4505" fmla="*/ 6454420 h 7600950"/>
              <a:gd name="connsiteX4506" fmla="*/ 203802 w 6858000"/>
              <a:gd name="connsiteY4506" fmla="*/ 6605830 h 7600950"/>
              <a:gd name="connsiteX4507" fmla="*/ 203802 w 6858000"/>
              <a:gd name="connsiteY4507" fmla="*/ 6908678 h 7600950"/>
              <a:gd name="connsiteX4508" fmla="*/ 293748 w 6858000"/>
              <a:gd name="connsiteY4508" fmla="*/ 6856744 h 7600950"/>
              <a:gd name="connsiteX4509" fmla="*/ 203802 w 6858000"/>
              <a:gd name="connsiteY4509" fmla="*/ 6804811 h 7600950"/>
              <a:gd name="connsiteX4510" fmla="*/ 203802 w 6858000"/>
              <a:gd name="connsiteY4510" fmla="*/ 7289544 h 7600950"/>
              <a:gd name="connsiteX4511" fmla="*/ 323348 w 6858000"/>
              <a:gd name="connsiteY4511" fmla="*/ 7358567 h 7600950"/>
              <a:gd name="connsiteX4512" fmla="*/ 466064 w 6858000"/>
              <a:gd name="connsiteY4512" fmla="*/ 7276166 h 7600950"/>
              <a:gd name="connsiteX4513" fmla="*/ 466065 w 6858000"/>
              <a:gd name="connsiteY4513" fmla="*/ 6973334 h 7600950"/>
              <a:gd name="connsiteX4514" fmla="*/ 203802 w 6858000"/>
              <a:gd name="connsiteY4514" fmla="*/ 7124743 h 7600950"/>
              <a:gd name="connsiteX4515" fmla="*/ 203802 w 6858000"/>
              <a:gd name="connsiteY4515" fmla="*/ 7427591 h 7600950"/>
              <a:gd name="connsiteX4516" fmla="*/ 293748 w 6858000"/>
              <a:gd name="connsiteY4516" fmla="*/ 7375658 h 7600950"/>
              <a:gd name="connsiteX4517" fmla="*/ 203802 w 6858000"/>
              <a:gd name="connsiteY4517" fmla="*/ 7323725 h 7600950"/>
              <a:gd name="connsiteX4518" fmla="*/ 84257 w 6858000"/>
              <a:gd name="connsiteY4518" fmla="*/ 175659 h 7600950"/>
              <a:gd name="connsiteX4519" fmla="*/ 174201 w 6858000"/>
              <a:gd name="connsiteY4519" fmla="*/ 227591 h 7600950"/>
              <a:gd name="connsiteX4520" fmla="*/ 174202 w 6858000"/>
              <a:gd name="connsiteY4520" fmla="*/ 123726 h 7600950"/>
              <a:gd name="connsiteX4521" fmla="*/ 84257 w 6858000"/>
              <a:gd name="connsiteY4521" fmla="*/ 1456746 h 7600950"/>
              <a:gd name="connsiteX4522" fmla="*/ 174202 w 6858000"/>
              <a:gd name="connsiteY4522" fmla="*/ 1508678 h 7600950"/>
              <a:gd name="connsiteX4523" fmla="*/ 174202 w 6858000"/>
              <a:gd name="connsiteY4523" fmla="*/ 1404813 h 7600950"/>
              <a:gd name="connsiteX4524" fmla="*/ 84257 w 6858000"/>
              <a:gd name="connsiteY4524" fmla="*/ 1975660 h 7600950"/>
              <a:gd name="connsiteX4525" fmla="*/ 174202 w 6858000"/>
              <a:gd name="connsiteY4525" fmla="*/ 2027592 h 7600950"/>
              <a:gd name="connsiteX4526" fmla="*/ 174202 w 6858000"/>
              <a:gd name="connsiteY4526" fmla="*/ 1923727 h 7600950"/>
              <a:gd name="connsiteX4527" fmla="*/ 84257 w 6858000"/>
              <a:gd name="connsiteY4527" fmla="*/ 5056740 h 7600950"/>
              <a:gd name="connsiteX4528" fmla="*/ 174202 w 6858000"/>
              <a:gd name="connsiteY4528" fmla="*/ 5108671 h 7600950"/>
              <a:gd name="connsiteX4529" fmla="*/ 174202 w 6858000"/>
              <a:gd name="connsiteY4529" fmla="*/ 5004806 h 7600950"/>
              <a:gd name="connsiteX4530" fmla="*/ 84257 w 6858000"/>
              <a:gd name="connsiteY4530" fmla="*/ 5575653 h 7600950"/>
              <a:gd name="connsiteX4531" fmla="*/ 174202 w 6858000"/>
              <a:gd name="connsiteY4531" fmla="*/ 5627585 h 7600950"/>
              <a:gd name="connsiteX4532" fmla="*/ 174202 w 6858000"/>
              <a:gd name="connsiteY4532" fmla="*/ 5523720 h 7600950"/>
              <a:gd name="connsiteX4533" fmla="*/ 84255 w 6858000"/>
              <a:gd name="connsiteY4533" fmla="*/ 3256746 h 7600950"/>
              <a:gd name="connsiteX4534" fmla="*/ 174200 w 6858000"/>
              <a:gd name="connsiteY4534" fmla="*/ 3308678 h 7600950"/>
              <a:gd name="connsiteX4535" fmla="*/ 174201 w 6858000"/>
              <a:gd name="connsiteY4535" fmla="*/ 3204813 h 7600950"/>
              <a:gd name="connsiteX4536" fmla="*/ 84255 w 6858000"/>
              <a:gd name="connsiteY4536" fmla="*/ 3775656 h 7600950"/>
              <a:gd name="connsiteX4537" fmla="*/ 174200 w 6858000"/>
              <a:gd name="connsiteY4537" fmla="*/ 3827588 h 7600950"/>
              <a:gd name="connsiteX4538" fmla="*/ 174201 w 6858000"/>
              <a:gd name="connsiteY4538" fmla="*/ 3723722 h 7600950"/>
              <a:gd name="connsiteX4539" fmla="*/ 84253 w 6858000"/>
              <a:gd name="connsiteY4539" fmla="*/ 6856745 h 7600950"/>
              <a:gd name="connsiteX4540" fmla="*/ 174197 w 6858000"/>
              <a:gd name="connsiteY4540" fmla="*/ 6908677 h 7600950"/>
              <a:gd name="connsiteX4541" fmla="*/ 174198 w 6858000"/>
              <a:gd name="connsiteY4541" fmla="*/ 6804812 h 7600950"/>
              <a:gd name="connsiteX4542" fmla="*/ 84253 w 6858000"/>
              <a:gd name="connsiteY4542" fmla="*/ 7375659 h 7600950"/>
              <a:gd name="connsiteX4543" fmla="*/ 174197 w 6858000"/>
              <a:gd name="connsiteY4543" fmla="*/ 7427591 h 7600950"/>
              <a:gd name="connsiteX4544" fmla="*/ 174198 w 6858000"/>
              <a:gd name="connsiteY4544" fmla="*/ 7323726 h 7600950"/>
              <a:gd name="connsiteX4545" fmla="*/ 0 w 6858000"/>
              <a:gd name="connsiteY4545" fmla="*/ 680106 h 7600950"/>
              <a:gd name="connsiteX4546" fmla="*/ 0 w 6858000"/>
              <a:gd name="connsiteY4546" fmla="*/ 645925 h 7600950"/>
              <a:gd name="connsiteX4547" fmla="*/ 174201 w 6858000"/>
              <a:gd name="connsiteY4547" fmla="*/ 746505 h 7600950"/>
              <a:gd name="connsiteX4548" fmla="*/ 174202 w 6858000"/>
              <a:gd name="connsiteY4548" fmla="*/ 443657 h 7600950"/>
              <a:gd name="connsiteX4549" fmla="*/ 0 w 6858000"/>
              <a:gd name="connsiteY4549" fmla="*/ 343086 h 7600950"/>
              <a:gd name="connsiteX4550" fmla="*/ 0 w 6858000"/>
              <a:gd name="connsiteY4550" fmla="*/ 308899 h 7600950"/>
              <a:gd name="connsiteX4551" fmla="*/ 189004 w 6858000"/>
              <a:gd name="connsiteY4551" fmla="*/ 418015 h 7600950"/>
              <a:gd name="connsiteX4552" fmla="*/ 451267 w 6858000"/>
              <a:gd name="connsiteY4552" fmla="*/ 266605 h 7600950"/>
              <a:gd name="connsiteX4553" fmla="*/ 323352 w 6858000"/>
              <a:gd name="connsiteY4553" fmla="*/ 192749 h 7600950"/>
              <a:gd name="connsiteX4554" fmla="*/ 196405 w 6858000"/>
              <a:gd name="connsiteY4554" fmla="*/ 266045 h 7600950"/>
              <a:gd name="connsiteX4555" fmla="*/ 189005 w 6858000"/>
              <a:gd name="connsiteY4555" fmla="*/ 268025 h 7600950"/>
              <a:gd name="connsiteX4556" fmla="*/ 181603 w 6858000"/>
              <a:gd name="connsiteY4556" fmla="*/ 266045 h 7600950"/>
              <a:gd name="connsiteX4557" fmla="*/ 54657 w 6858000"/>
              <a:gd name="connsiteY4557" fmla="*/ 192749 h 7600950"/>
              <a:gd name="connsiteX4558" fmla="*/ 0 w 6858000"/>
              <a:gd name="connsiteY4558" fmla="*/ 224307 h 7600950"/>
              <a:gd name="connsiteX4559" fmla="*/ 0 w 6858000"/>
              <a:gd name="connsiteY4559" fmla="*/ 190126 h 7600950"/>
              <a:gd name="connsiteX4560" fmla="*/ 25057 w 6858000"/>
              <a:gd name="connsiteY4560" fmla="*/ 175658 h 7600950"/>
              <a:gd name="connsiteX4561" fmla="*/ 0 w 6858000"/>
              <a:gd name="connsiteY4561" fmla="*/ 161191 h 7600950"/>
              <a:gd name="connsiteX4562" fmla="*/ 0 w 6858000"/>
              <a:gd name="connsiteY4562" fmla="*/ 127010 h 7600950"/>
              <a:gd name="connsiteX4563" fmla="*/ 54657 w 6858000"/>
              <a:gd name="connsiteY4563" fmla="*/ 158568 h 7600950"/>
              <a:gd name="connsiteX4564" fmla="*/ 174202 w 6858000"/>
              <a:gd name="connsiteY4564" fmla="*/ 89546 h 7600950"/>
              <a:gd name="connsiteX4565" fmla="*/ 174202 w 6858000"/>
              <a:gd name="connsiteY4565" fmla="*/ 0 h 7600950"/>
              <a:gd name="connsiteX4566" fmla="*/ 203806 w 6858000"/>
              <a:gd name="connsiteY4566" fmla="*/ 0 h 7600950"/>
              <a:gd name="connsiteX4567" fmla="*/ 203806 w 6858000"/>
              <a:gd name="connsiteY4567" fmla="*/ 89545 h 7600950"/>
              <a:gd name="connsiteX4568" fmla="*/ 323352 w 6858000"/>
              <a:gd name="connsiteY4568" fmla="*/ 158568 h 7600950"/>
              <a:gd name="connsiteX4569" fmla="*/ 466068 w 6858000"/>
              <a:gd name="connsiteY4569" fmla="*/ 76167 h 7600950"/>
              <a:gd name="connsiteX4570" fmla="*/ 466068 w 6858000"/>
              <a:gd name="connsiteY4570" fmla="*/ 0 h 7600950"/>
              <a:gd name="connsiteX4571" fmla="*/ 495671 w 6858000"/>
              <a:gd name="connsiteY4571" fmla="*/ 0 h 7600950"/>
              <a:gd name="connsiteX4572" fmla="*/ 495671 w 6858000"/>
              <a:gd name="connsiteY4572" fmla="*/ 84709 h 7600950"/>
              <a:gd name="connsiteX4573" fmla="*/ 488270 w 6858000"/>
              <a:gd name="connsiteY4573" fmla="*/ 97531 h 7600950"/>
              <a:gd name="connsiteX4574" fmla="*/ 352952 w 6858000"/>
              <a:gd name="connsiteY4574" fmla="*/ 175658 h 7600950"/>
              <a:gd name="connsiteX4575" fmla="*/ 488270 w 6858000"/>
              <a:gd name="connsiteY4575" fmla="*/ 253788 h 7600950"/>
              <a:gd name="connsiteX4576" fmla="*/ 489575 w 6858000"/>
              <a:gd name="connsiteY4576" fmla="*/ 256048 h 7600950"/>
              <a:gd name="connsiteX4577" fmla="*/ 493690 w 6858000"/>
              <a:gd name="connsiteY4577" fmla="*/ 259209 h 7600950"/>
              <a:gd name="connsiteX4578" fmla="*/ 494367 w 6858000"/>
              <a:gd name="connsiteY4578" fmla="*/ 264348 h 7600950"/>
              <a:gd name="connsiteX4579" fmla="*/ 495671 w 6858000"/>
              <a:gd name="connsiteY4579" fmla="*/ 266609 h 7600950"/>
              <a:gd name="connsiteX4580" fmla="*/ 495671 w 6858000"/>
              <a:gd name="connsiteY4580" fmla="*/ 603623 h 7600950"/>
              <a:gd name="connsiteX4581" fmla="*/ 488270 w 6858000"/>
              <a:gd name="connsiteY4581" fmla="*/ 616444 h 7600950"/>
              <a:gd name="connsiteX4582" fmla="*/ 196405 w 6858000"/>
              <a:gd name="connsiteY4582" fmla="*/ 784958 h 7600950"/>
              <a:gd name="connsiteX4583" fmla="*/ 189005 w 6858000"/>
              <a:gd name="connsiteY4583" fmla="*/ 786939 h 7600950"/>
              <a:gd name="connsiteX4584" fmla="*/ 181603 w 6858000"/>
              <a:gd name="connsiteY4584" fmla="*/ 784958 h 7600950"/>
              <a:gd name="connsiteX4585" fmla="*/ 0 w 6858000"/>
              <a:gd name="connsiteY4585" fmla="*/ 2480106 h 7600950"/>
              <a:gd name="connsiteX4586" fmla="*/ 0 w 6858000"/>
              <a:gd name="connsiteY4586" fmla="*/ 2445925 h 7600950"/>
              <a:gd name="connsiteX4587" fmla="*/ 174202 w 6858000"/>
              <a:gd name="connsiteY4587" fmla="*/ 2546505 h 7600950"/>
              <a:gd name="connsiteX4588" fmla="*/ 174202 w 6858000"/>
              <a:gd name="connsiteY4588" fmla="*/ 2243657 h 7600950"/>
              <a:gd name="connsiteX4589" fmla="*/ 0 w 6858000"/>
              <a:gd name="connsiteY4589" fmla="*/ 2143087 h 7600950"/>
              <a:gd name="connsiteX4590" fmla="*/ 0 w 6858000"/>
              <a:gd name="connsiteY4590" fmla="*/ 2108899 h 7600950"/>
              <a:gd name="connsiteX4591" fmla="*/ 189004 w 6858000"/>
              <a:gd name="connsiteY4591" fmla="*/ 2218015 h 7600950"/>
              <a:gd name="connsiteX4592" fmla="*/ 451267 w 6858000"/>
              <a:gd name="connsiteY4592" fmla="*/ 2066605 h 7600950"/>
              <a:gd name="connsiteX4593" fmla="*/ 323352 w 6858000"/>
              <a:gd name="connsiteY4593" fmla="*/ 1992750 h 7600950"/>
              <a:gd name="connsiteX4594" fmla="*/ 196405 w 6858000"/>
              <a:gd name="connsiteY4594" fmla="*/ 2066045 h 7600950"/>
              <a:gd name="connsiteX4595" fmla="*/ 189005 w 6858000"/>
              <a:gd name="connsiteY4595" fmla="*/ 2068026 h 7600950"/>
              <a:gd name="connsiteX4596" fmla="*/ 181604 w 6858000"/>
              <a:gd name="connsiteY4596" fmla="*/ 2066045 h 7600950"/>
              <a:gd name="connsiteX4597" fmla="*/ 54658 w 6858000"/>
              <a:gd name="connsiteY4597" fmla="*/ 1992750 h 7600950"/>
              <a:gd name="connsiteX4598" fmla="*/ 0 w 6858000"/>
              <a:gd name="connsiteY4598" fmla="*/ 2024308 h 7600950"/>
              <a:gd name="connsiteX4599" fmla="*/ 0 w 6858000"/>
              <a:gd name="connsiteY4599" fmla="*/ 1990126 h 7600950"/>
              <a:gd name="connsiteX4600" fmla="*/ 25057 w 6858000"/>
              <a:gd name="connsiteY4600" fmla="*/ 1975659 h 7600950"/>
              <a:gd name="connsiteX4601" fmla="*/ 0 w 6858000"/>
              <a:gd name="connsiteY4601" fmla="*/ 1961192 h 7600950"/>
              <a:gd name="connsiteX4602" fmla="*/ 0 w 6858000"/>
              <a:gd name="connsiteY4602" fmla="*/ 1927011 h 7600950"/>
              <a:gd name="connsiteX4603" fmla="*/ 54657 w 6858000"/>
              <a:gd name="connsiteY4603" fmla="*/ 1958569 h 7600950"/>
              <a:gd name="connsiteX4604" fmla="*/ 174202 w 6858000"/>
              <a:gd name="connsiteY4604" fmla="*/ 1889546 h 7600950"/>
              <a:gd name="connsiteX4605" fmla="*/ 174202 w 6858000"/>
              <a:gd name="connsiteY4605" fmla="*/ 1724743 h 7600950"/>
              <a:gd name="connsiteX4606" fmla="*/ 0 w 6858000"/>
              <a:gd name="connsiteY4606" fmla="*/ 1624173 h 7600950"/>
              <a:gd name="connsiteX4607" fmla="*/ 0 w 6858000"/>
              <a:gd name="connsiteY4607" fmla="*/ 1589986 h 7600950"/>
              <a:gd name="connsiteX4608" fmla="*/ 189004 w 6858000"/>
              <a:gd name="connsiteY4608" fmla="*/ 1699102 h 7600950"/>
              <a:gd name="connsiteX4609" fmla="*/ 451267 w 6858000"/>
              <a:gd name="connsiteY4609" fmla="*/ 1547692 h 7600950"/>
              <a:gd name="connsiteX4610" fmla="*/ 323352 w 6858000"/>
              <a:gd name="connsiteY4610" fmla="*/ 1473836 h 7600950"/>
              <a:gd name="connsiteX4611" fmla="*/ 196405 w 6858000"/>
              <a:gd name="connsiteY4611" fmla="*/ 1547132 h 7600950"/>
              <a:gd name="connsiteX4612" fmla="*/ 189005 w 6858000"/>
              <a:gd name="connsiteY4612" fmla="*/ 1549112 h 7600950"/>
              <a:gd name="connsiteX4613" fmla="*/ 181604 w 6858000"/>
              <a:gd name="connsiteY4613" fmla="*/ 1547132 h 7600950"/>
              <a:gd name="connsiteX4614" fmla="*/ 54658 w 6858000"/>
              <a:gd name="connsiteY4614" fmla="*/ 1473836 h 7600950"/>
              <a:gd name="connsiteX4615" fmla="*/ 0 w 6858000"/>
              <a:gd name="connsiteY4615" fmla="*/ 1505395 h 7600950"/>
              <a:gd name="connsiteX4616" fmla="*/ 0 w 6858000"/>
              <a:gd name="connsiteY4616" fmla="*/ 1471214 h 7600950"/>
              <a:gd name="connsiteX4617" fmla="*/ 25057 w 6858000"/>
              <a:gd name="connsiteY4617" fmla="*/ 1456746 h 7600950"/>
              <a:gd name="connsiteX4618" fmla="*/ 0 w 6858000"/>
              <a:gd name="connsiteY4618" fmla="*/ 1442279 h 7600950"/>
              <a:gd name="connsiteX4619" fmla="*/ 0 w 6858000"/>
              <a:gd name="connsiteY4619" fmla="*/ 1408097 h 7600950"/>
              <a:gd name="connsiteX4620" fmla="*/ 54657 w 6858000"/>
              <a:gd name="connsiteY4620" fmla="*/ 1439655 h 7600950"/>
              <a:gd name="connsiteX4621" fmla="*/ 174202 w 6858000"/>
              <a:gd name="connsiteY4621" fmla="*/ 1370633 h 7600950"/>
              <a:gd name="connsiteX4622" fmla="*/ 174202 w 6858000"/>
              <a:gd name="connsiteY4622" fmla="*/ 1205830 h 7600950"/>
              <a:gd name="connsiteX4623" fmla="*/ 0 w 6858000"/>
              <a:gd name="connsiteY4623" fmla="*/ 1105260 h 7600950"/>
              <a:gd name="connsiteX4624" fmla="*/ 0 w 6858000"/>
              <a:gd name="connsiteY4624" fmla="*/ 1071072 h 7600950"/>
              <a:gd name="connsiteX4625" fmla="*/ 189004 w 6858000"/>
              <a:gd name="connsiteY4625" fmla="*/ 1180188 h 7600950"/>
              <a:gd name="connsiteX4626" fmla="*/ 451267 w 6858000"/>
              <a:gd name="connsiteY4626" fmla="*/ 1028778 h 7600950"/>
              <a:gd name="connsiteX4627" fmla="*/ 189005 w 6858000"/>
              <a:gd name="connsiteY4627" fmla="*/ 877353 h 7600950"/>
              <a:gd name="connsiteX4628" fmla="*/ 0 w 6858000"/>
              <a:gd name="connsiteY4628" fmla="*/ 986481 h 7600950"/>
              <a:gd name="connsiteX4629" fmla="*/ 0 w 6858000"/>
              <a:gd name="connsiteY4629" fmla="*/ 952300 h 7600950"/>
              <a:gd name="connsiteX4630" fmla="*/ 181604 w 6858000"/>
              <a:gd name="connsiteY4630" fmla="*/ 847446 h 7600950"/>
              <a:gd name="connsiteX4631" fmla="*/ 196405 w 6858000"/>
              <a:gd name="connsiteY4631" fmla="*/ 847446 h 7600950"/>
              <a:gd name="connsiteX4632" fmla="*/ 488270 w 6858000"/>
              <a:gd name="connsiteY4632" fmla="*/ 1015961 h 7600950"/>
              <a:gd name="connsiteX4633" fmla="*/ 489575 w 6858000"/>
              <a:gd name="connsiteY4633" fmla="*/ 1018221 h 7600950"/>
              <a:gd name="connsiteX4634" fmla="*/ 493690 w 6858000"/>
              <a:gd name="connsiteY4634" fmla="*/ 1021382 h 7600950"/>
              <a:gd name="connsiteX4635" fmla="*/ 494367 w 6858000"/>
              <a:gd name="connsiteY4635" fmla="*/ 1026521 h 7600950"/>
              <a:gd name="connsiteX4636" fmla="*/ 495672 w 6858000"/>
              <a:gd name="connsiteY4636" fmla="*/ 1028782 h 7600950"/>
              <a:gd name="connsiteX4637" fmla="*/ 495672 w 6858000"/>
              <a:gd name="connsiteY4637" fmla="*/ 1365796 h 7600950"/>
              <a:gd name="connsiteX4638" fmla="*/ 488270 w 6858000"/>
              <a:gd name="connsiteY4638" fmla="*/ 1378617 h 7600950"/>
              <a:gd name="connsiteX4639" fmla="*/ 352953 w 6858000"/>
              <a:gd name="connsiteY4639" fmla="*/ 1456746 h 7600950"/>
              <a:gd name="connsiteX4640" fmla="*/ 488270 w 6858000"/>
              <a:gd name="connsiteY4640" fmla="*/ 1534875 h 7600950"/>
              <a:gd name="connsiteX4641" fmla="*/ 489575 w 6858000"/>
              <a:gd name="connsiteY4641" fmla="*/ 1537134 h 7600950"/>
              <a:gd name="connsiteX4642" fmla="*/ 493690 w 6858000"/>
              <a:gd name="connsiteY4642" fmla="*/ 1540296 h 7600950"/>
              <a:gd name="connsiteX4643" fmla="*/ 494367 w 6858000"/>
              <a:gd name="connsiteY4643" fmla="*/ 1545435 h 7600950"/>
              <a:gd name="connsiteX4644" fmla="*/ 495672 w 6858000"/>
              <a:gd name="connsiteY4644" fmla="*/ 1547696 h 7600950"/>
              <a:gd name="connsiteX4645" fmla="*/ 495672 w 6858000"/>
              <a:gd name="connsiteY4645" fmla="*/ 1884710 h 7600950"/>
              <a:gd name="connsiteX4646" fmla="*/ 488270 w 6858000"/>
              <a:gd name="connsiteY4646" fmla="*/ 1897531 h 7600950"/>
              <a:gd name="connsiteX4647" fmla="*/ 352953 w 6858000"/>
              <a:gd name="connsiteY4647" fmla="*/ 1975659 h 7600950"/>
              <a:gd name="connsiteX4648" fmla="*/ 488270 w 6858000"/>
              <a:gd name="connsiteY4648" fmla="*/ 2053788 h 7600950"/>
              <a:gd name="connsiteX4649" fmla="*/ 489575 w 6858000"/>
              <a:gd name="connsiteY4649" fmla="*/ 2056048 h 7600950"/>
              <a:gd name="connsiteX4650" fmla="*/ 493690 w 6858000"/>
              <a:gd name="connsiteY4650" fmla="*/ 2059209 h 7600950"/>
              <a:gd name="connsiteX4651" fmla="*/ 494367 w 6858000"/>
              <a:gd name="connsiteY4651" fmla="*/ 2064348 h 7600950"/>
              <a:gd name="connsiteX4652" fmla="*/ 495672 w 6858000"/>
              <a:gd name="connsiteY4652" fmla="*/ 2066610 h 7600950"/>
              <a:gd name="connsiteX4653" fmla="*/ 495672 w 6858000"/>
              <a:gd name="connsiteY4653" fmla="*/ 2403623 h 7600950"/>
              <a:gd name="connsiteX4654" fmla="*/ 488270 w 6858000"/>
              <a:gd name="connsiteY4654" fmla="*/ 2416444 h 7600950"/>
              <a:gd name="connsiteX4655" fmla="*/ 196405 w 6858000"/>
              <a:gd name="connsiteY4655" fmla="*/ 2584959 h 7600950"/>
              <a:gd name="connsiteX4656" fmla="*/ 189005 w 6858000"/>
              <a:gd name="connsiteY4656" fmla="*/ 2586939 h 7600950"/>
              <a:gd name="connsiteX4657" fmla="*/ 181604 w 6858000"/>
              <a:gd name="connsiteY4657" fmla="*/ 2584959 h 7600950"/>
              <a:gd name="connsiteX4658" fmla="*/ 0 w 6858000"/>
              <a:gd name="connsiteY4658" fmla="*/ 4280103 h 7600950"/>
              <a:gd name="connsiteX4659" fmla="*/ 0 w 6858000"/>
              <a:gd name="connsiteY4659" fmla="*/ 4245921 h 7600950"/>
              <a:gd name="connsiteX4660" fmla="*/ 174200 w 6858000"/>
              <a:gd name="connsiteY4660" fmla="*/ 4346501 h 7600950"/>
              <a:gd name="connsiteX4661" fmla="*/ 174201 w 6858000"/>
              <a:gd name="connsiteY4661" fmla="*/ 4043653 h 7600950"/>
              <a:gd name="connsiteX4662" fmla="*/ 0 w 6858000"/>
              <a:gd name="connsiteY4662" fmla="*/ 3943084 h 7600950"/>
              <a:gd name="connsiteX4663" fmla="*/ 0 w 6858000"/>
              <a:gd name="connsiteY4663" fmla="*/ 3908896 h 7600950"/>
              <a:gd name="connsiteX4664" fmla="*/ 189002 w 6858000"/>
              <a:gd name="connsiteY4664" fmla="*/ 4018011 h 7600950"/>
              <a:gd name="connsiteX4665" fmla="*/ 451265 w 6858000"/>
              <a:gd name="connsiteY4665" fmla="*/ 3866602 h 7600950"/>
              <a:gd name="connsiteX4666" fmla="*/ 323350 w 6858000"/>
              <a:gd name="connsiteY4666" fmla="*/ 3792745 h 7600950"/>
              <a:gd name="connsiteX4667" fmla="*/ 196403 w 6858000"/>
              <a:gd name="connsiteY4667" fmla="*/ 3866042 h 7600950"/>
              <a:gd name="connsiteX4668" fmla="*/ 189003 w 6858000"/>
              <a:gd name="connsiteY4668" fmla="*/ 3868021 h 7600950"/>
              <a:gd name="connsiteX4669" fmla="*/ 181602 w 6858000"/>
              <a:gd name="connsiteY4669" fmla="*/ 3866042 h 7600950"/>
              <a:gd name="connsiteX4670" fmla="*/ 54656 w 6858000"/>
              <a:gd name="connsiteY4670" fmla="*/ 3792745 h 7600950"/>
              <a:gd name="connsiteX4671" fmla="*/ 0 w 6858000"/>
              <a:gd name="connsiteY4671" fmla="*/ 3824303 h 7600950"/>
              <a:gd name="connsiteX4672" fmla="*/ 0 w 6858000"/>
              <a:gd name="connsiteY4672" fmla="*/ 3790120 h 7600950"/>
              <a:gd name="connsiteX4673" fmla="*/ 25055 w 6858000"/>
              <a:gd name="connsiteY4673" fmla="*/ 3775654 h 7600950"/>
              <a:gd name="connsiteX4674" fmla="*/ 0 w 6858000"/>
              <a:gd name="connsiteY4674" fmla="*/ 3761188 h 7600950"/>
              <a:gd name="connsiteX4675" fmla="*/ 0 w 6858000"/>
              <a:gd name="connsiteY4675" fmla="*/ 3727008 h 7600950"/>
              <a:gd name="connsiteX4676" fmla="*/ 54655 w 6858000"/>
              <a:gd name="connsiteY4676" fmla="*/ 3758565 h 7600950"/>
              <a:gd name="connsiteX4677" fmla="*/ 174201 w 6858000"/>
              <a:gd name="connsiteY4677" fmla="*/ 3689542 h 7600950"/>
              <a:gd name="connsiteX4678" fmla="*/ 174201 w 6858000"/>
              <a:gd name="connsiteY4678" fmla="*/ 3524739 h 7600950"/>
              <a:gd name="connsiteX4679" fmla="*/ 0 w 6858000"/>
              <a:gd name="connsiteY4679" fmla="*/ 3424172 h 7600950"/>
              <a:gd name="connsiteX4680" fmla="*/ 0 w 6858000"/>
              <a:gd name="connsiteY4680" fmla="*/ 3389987 h 7600950"/>
              <a:gd name="connsiteX4681" fmla="*/ 189002 w 6858000"/>
              <a:gd name="connsiteY4681" fmla="*/ 3499102 h 7600950"/>
              <a:gd name="connsiteX4682" fmla="*/ 451265 w 6858000"/>
              <a:gd name="connsiteY4682" fmla="*/ 3347692 h 7600950"/>
              <a:gd name="connsiteX4683" fmla="*/ 323350 w 6858000"/>
              <a:gd name="connsiteY4683" fmla="*/ 3273836 h 7600950"/>
              <a:gd name="connsiteX4684" fmla="*/ 196403 w 6858000"/>
              <a:gd name="connsiteY4684" fmla="*/ 3347132 h 7600950"/>
              <a:gd name="connsiteX4685" fmla="*/ 189003 w 6858000"/>
              <a:gd name="connsiteY4685" fmla="*/ 3349112 h 7600950"/>
              <a:gd name="connsiteX4686" fmla="*/ 181602 w 6858000"/>
              <a:gd name="connsiteY4686" fmla="*/ 3347132 h 7600950"/>
              <a:gd name="connsiteX4687" fmla="*/ 54656 w 6858000"/>
              <a:gd name="connsiteY4687" fmla="*/ 3273836 h 7600950"/>
              <a:gd name="connsiteX4688" fmla="*/ 0 w 6858000"/>
              <a:gd name="connsiteY4688" fmla="*/ 3305394 h 7600950"/>
              <a:gd name="connsiteX4689" fmla="*/ 0 w 6858000"/>
              <a:gd name="connsiteY4689" fmla="*/ 3271212 h 7600950"/>
              <a:gd name="connsiteX4690" fmla="*/ 25055 w 6858000"/>
              <a:gd name="connsiteY4690" fmla="*/ 3256746 h 7600950"/>
              <a:gd name="connsiteX4691" fmla="*/ 0 w 6858000"/>
              <a:gd name="connsiteY4691" fmla="*/ 3242280 h 7600950"/>
              <a:gd name="connsiteX4692" fmla="*/ 0 w 6858000"/>
              <a:gd name="connsiteY4692" fmla="*/ 3208098 h 7600950"/>
              <a:gd name="connsiteX4693" fmla="*/ 54655 w 6858000"/>
              <a:gd name="connsiteY4693" fmla="*/ 3239655 h 7600950"/>
              <a:gd name="connsiteX4694" fmla="*/ 174201 w 6858000"/>
              <a:gd name="connsiteY4694" fmla="*/ 3170633 h 7600950"/>
              <a:gd name="connsiteX4695" fmla="*/ 174201 w 6858000"/>
              <a:gd name="connsiteY4695" fmla="*/ 3005830 h 7600950"/>
              <a:gd name="connsiteX4696" fmla="*/ 0 w 6858000"/>
              <a:gd name="connsiteY4696" fmla="*/ 2905261 h 7600950"/>
              <a:gd name="connsiteX4697" fmla="*/ 0 w 6858000"/>
              <a:gd name="connsiteY4697" fmla="*/ 2871073 h 7600950"/>
              <a:gd name="connsiteX4698" fmla="*/ 189002 w 6858000"/>
              <a:gd name="connsiteY4698" fmla="*/ 2980188 h 7600950"/>
              <a:gd name="connsiteX4699" fmla="*/ 451265 w 6858000"/>
              <a:gd name="connsiteY4699" fmla="*/ 2828778 h 7600950"/>
              <a:gd name="connsiteX4700" fmla="*/ 189003 w 6858000"/>
              <a:gd name="connsiteY4700" fmla="*/ 2677353 h 7600950"/>
              <a:gd name="connsiteX4701" fmla="*/ 0 w 6858000"/>
              <a:gd name="connsiteY4701" fmla="*/ 2786480 h 7600950"/>
              <a:gd name="connsiteX4702" fmla="*/ 0 w 6858000"/>
              <a:gd name="connsiteY4702" fmla="*/ 2752298 h 7600950"/>
              <a:gd name="connsiteX4703" fmla="*/ 181602 w 6858000"/>
              <a:gd name="connsiteY4703" fmla="*/ 2647446 h 7600950"/>
              <a:gd name="connsiteX4704" fmla="*/ 196403 w 6858000"/>
              <a:gd name="connsiteY4704" fmla="*/ 2647446 h 7600950"/>
              <a:gd name="connsiteX4705" fmla="*/ 488269 w 6858000"/>
              <a:gd name="connsiteY4705" fmla="*/ 2815961 h 7600950"/>
              <a:gd name="connsiteX4706" fmla="*/ 489573 w 6858000"/>
              <a:gd name="connsiteY4706" fmla="*/ 2818221 h 7600950"/>
              <a:gd name="connsiteX4707" fmla="*/ 493689 w 6858000"/>
              <a:gd name="connsiteY4707" fmla="*/ 2821382 h 7600950"/>
              <a:gd name="connsiteX4708" fmla="*/ 494365 w 6858000"/>
              <a:gd name="connsiteY4708" fmla="*/ 2826521 h 7600950"/>
              <a:gd name="connsiteX4709" fmla="*/ 495670 w 6858000"/>
              <a:gd name="connsiteY4709" fmla="*/ 2828782 h 7600950"/>
              <a:gd name="connsiteX4710" fmla="*/ 495670 w 6858000"/>
              <a:gd name="connsiteY4710" fmla="*/ 3165796 h 7600950"/>
              <a:gd name="connsiteX4711" fmla="*/ 488269 w 6858000"/>
              <a:gd name="connsiteY4711" fmla="*/ 3178617 h 7600950"/>
              <a:gd name="connsiteX4712" fmla="*/ 352951 w 6858000"/>
              <a:gd name="connsiteY4712" fmla="*/ 3256746 h 7600950"/>
              <a:gd name="connsiteX4713" fmla="*/ 488269 w 6858000"/>
              <a:gd name="connsiteY4713" fmla="*/ 3334875 h 7600950"/>
              <a:gd name="connsiteX4714" fmla="*/ 489573 w 6858000"/>
              <a:gd name="connsiteY4714" fmla="*/ 3337134 h 7600950"/>
              <a:gd name="connsiteX4715" fmla="*/ 493689 w 6858000"/>
              <a:gd name="connsiteY4715" fmla="*/ 3340296 h 7600950"/>
              <a:gd name="connsiteX4716" fmla="*/ 494365 w 6858000"/>
              <a:gd name="connsiteY4716" fmla="*/ 3345435 h 7600950"/>
              <a:gd name="connsiteX4717" fmla="*/ 495670 w 6858000"/>
              <a:gd name="connsiteY4717" fmla="*/ 3347696 h 7600950"/>
              <a:gd name="connsiteX4718" fmla="*/ 495670 w 6858000"/>
              <a:gd name="connsiteY4718" fmla="*/ 3684706 h 7600950"/>
              <a:gd name="connsiteX4719" fmla="*/ 488269 w 6858000"/>
              <a:gd name="connsiteY4719" fmla="*/ 3697527 h 7600950"/>
              <a:gd name="connsiteX4720" fmla="*/ 352951 w 6858000"/>
              <a:gd name="connsiteY4720" fmla="*/ 3775654 h 7600950"/>
              <a:gd name="connsiteX4721" fmla="*/ 488269 w 6858000"/>
              <a:gd name="connsiteY4721" fmla="*/ 3853785 h 7600950"/>
              <a:gd name="connsiteX4722" fmla="*/ 489573 w 6858000"/>
              <a:gd name="connsiteY4722" fmla="*/ 3856043 h 7600950"/>
              <a:gd name="connsiteX4723" fmla="*/ 493689 w 6858000"/>
              <a:gd name="connsiteY4723" fmla="*/ 3859206 h 7600950"/>
              <a:gd name="connsiteX4724" fmla="*/ 494365 w 6858000"/>
              <a:gd name="connsiteY4724" fmla="*/ 3864345 h 7600950"/>
              <a:gd name="connsiteX4725" fmla="*/ 495670 w 6858000"/>
              <a:gd name="connsiteY4725" fmla="*/ 3866607 h 7600950"/>
              <a:gd name="connsiteX4726" fmla="*/ 495670 w 6858000"/>
              <a:gd name="connsiteY4726" fmla="*/ 4203619 h 7600950"/>
              <a:gd name="connsiteX4727" fmla="*/ 488269 w 6858000"/>
              <a:gd name="connsiteY4727" fmla="*/ 4216440 h 7600950"/>
              <a:gd name="connsiteX4728" fmla="*/ 196403 w 6858000"/>
              <a:gd name="connsiteY4728" fmla="*/ 4384954 h 7600950"/>
              <a:gd name="connsiteX4729" fmla="*/ 189003 w 6858000"/>
              <a:gd name="connsiteY4729" fmla="*/ 4386934 h 7600950"/>
              <a:gd name="connsiteX4730" fmla="*/ 181602 w 6858000"/>
              <a:gd name="connsiteY4730" fmla="*/ 4384954 h 7600950"/>
              <a:gd name="connsiteX4731" fmla="*/ 0 w 6858000"/>
              <a:gd name="connsiteY4731" fmla="*/ 6080099 h 7600950"/>
              <a:gd name="connsiteX4732" fmla="*/ 0 w 6858000"/>
              <a:gd name="connsiteY4732" fmla="*/ 6045917 h 7600950"/>
              <a:gd name="connsiteX4733" fmla="*/ 174202 w 6858000"/>
              <a:gd name="connsiteY4733" fmla="*/ 6146498 h 7600950"/>
              <a:gd name="connsiteX4734" fmla="*/ 174202 w 6858000"/>
              <a:gd name="connsiteY4734" fmla="*/ 5843650 h 7600950"/>
              <a:gd name="connsiteX4735" fmla="*/ 0 w 6858000"/>
              <a:gd name="connsiteY4735" fmla="*/ 5743080 h 7600950"/>
              <a:gd name="connsiteX4736" fmla="*/ 0 w 6858000"/>
              <a:gd name="connsiteY4736" fmla="*/ 5708891 h 7600950"/>
              <a:gd name="connsiteX4737" fmla="*/ 189004 w 6858000"/>
              <a:gd name="connsiteY4737" fmla="*/ 5818009 h 7600950"/>
              <a:gd name="connsiteX4738" fmla="*/ 451267 w 6858000"/>
              <a:gd name="connsiteY4738" fmla="*/ 5666598 h 7600950"/>
              <a:gd name="connsiteX4739" fmla="*/ 323352 w 6858000"/>
              <a:gd name="connsiteY4739" fmla="*/ 5592743 h 7600950"/>
              <a:gd name="connsiteX4740" fmla="*/ 196405 w 6858000"/>
              <a:gd name="connsiteY4740" fmla="*/ 5666038 h 7600950"/>
              <a:gd name="connsiteX4741" fmla="*/ 189005 w 6858000"/>
              <a:gd name="connsiteY4741" fmla="*/ 5668019 h 7600950"/>
              <a:gd name="connsiteX4742" fmla="*/ 181604 w 6858000"/>
              <a:gd name="connsiteY4742" fmla="*/ 5666038 h 7600950"/>
              <a:gd name="connsiteX4743" fmla="*/ 54658 w 6858000"/>
              <a:gd name="connsiteY4743" fmla="*/ 5592743 h 7600950"/>
              <a:gd name="connsiteX4744" fmla="*/ 0 w 6858000"/>
              <a:gd name="connsiteY4744" fmla="*/ 5624301 h 7600950"/>
              <a:gd name="connsiteX4745" fmla="*/ 0 w 6858000"/>
              <a:gd name="connsiteY4745" fmla="*/ 5590120 h 7600950"/>
              <a:gd name="connsiteX4746" fmla="*/ 25057 w 6858000"/>
              <a:gd name="connsiteY4746" fmla="*/ 5575653 h 7600950"/>
              <a:gd name="connsiteX4747" fmla="*/ 0 w 6858000"/>
              <a:gd name="connsiteY4747" fmla="*/ 5561186 h 7600950"/>
              <a:gd name="connsiteX4748" fmla="*/ 0 w 6858000"/>
              <a:gd name="connsiteY4748" fmla="*/ 5527004 h 7600950"/>
              <a:gd name="connsiteX4749" fmla="*/ 54657 w 6858000"/>
              <a:gd name="connsiteY4749" fmla="*/ 5558562 h 7600950"/>
              <a:gd name="connsiteX4750" fmla="*/ 174202 w 6858000"/>
              <a:gd name="connsiteY4750" fmla="*/ 5489540 h 7600950"/>
              <a:gd name="connsiteX4751" fmla="*/ 174202 w 6858000"/>
              <a:gd name="connsiteY4751" fmla="*/ 5324737 h 7600950"/>
              <a:gd name="connsiteX4752" fmla="*/ 0 w 6858000"/>
              <a:gd name="connsiteY4752" fmla="*/ 5224167 h 7600950"/>
              <a:gd name="connsiteX4753" fmla="*/ 0 w 6858000"/>
              <a:gd name="connsiteY4753" fmla="*/ 5189978 h 7600950"/>
              <a:gd name="connsiteX4754" fmla="*/ 189004 w 6858000"/>
              <a:gd name="connsiteY4754" fmla="*/ 5299096 h 7600950"/>
              <a:gd name="connsiteX4755" fmla="*/ 451267 w 6858000"/>
              <a:gd name="connsiteY4755" fmla="*/ 5147685 h 7600950"/>
              <a:gd name="connsiteX4756" fmla="*/ 323352 w 6858000"/>
              <a:gd name="connsiteY4756" fmla="*/ 5073830 h 7600950"/>
              <a:gd name="connsiteX4757" fmla="*/ 196405 w 6858000"/>
              <a:gd name="connsiteY4757" fmla="*/ 5147125 h 7600950"/>
              <a:gd name="connsiteX4758" fmla="*/ 189005 w 6858000"/>
              <a:gd name="connsiteY4758" fmla="*/ 5149105 h 7600950"/>
              <a:gd name="connsiteX4759" fmla="*/ 181604 w 6858000"/>
              <a:gd name="connsiteY4759" fmla="*/ 5147125 h 7600950"/>
              <a:gd name="connsiteX4760" fmla="*/ 54658 w 6858000"/>
              <a:gd name="connsiteY4760" fmla="*/ 5073830 h 7600950"/>
              <a:gd name="connsiteX4761" fmla="*/ 0 w 6858000"/>
              <a:gd name="connsiteY4761" fmla="*/ 5105388 h 7600950"/>
              <a:gd name="connsiteX4762" fmla="*/ 0 w 6858000"/>
              <a:gd name="connsiteY4762" fmla="*/ 5071207 h 7600950"/>
              <a:gd name="connsiteX4763" fmla="*/ 25057 w 6858000"/>
              <a:gd name="connsiteY4763" fmla="*/ 5056740 h 7600950"/>
              <a:gd name="connsiteX4764" fmla="*/ 0 w 6858000"/>
              <a:gd name="connsiteY4764" fmla="*/ 5042273 h 7600950"/>
              <a:gd name="connsiteX4765" fmla="*/ 0 w 6858000"/>
              <a:gd name="connsiteY4765" fmla="*/ 5008091 h 7600950"/>
              <a:gd name="connsiteX4766" fmla="*/ 54657 w 6858000"/>
              <a:gd name="connsiteY4766" fmla="*/ 5039649 h 7600950"/>
              <a:gd name="connsiteX4767" fmla="*/ 174202 w 6858000"/>
              <a:gd name="connsiteY4767" fmla="*/ 4970626 h 7600950"/>
              <a:gd name="connsiteX4768" fmla="*/ 174202 w 6858000"/>
              <a:gd name="connsiteY4768" fmla="*/ 4805823 h 7600950"/>
              <a:gd name="connsiteX4769" fmla="*/ 0 w 6858000"/>
              <a:gd name="connsiteY4769" fmla="*/ 4705253 h 7600950"/>
              <a:gd name="connsiteX4770" fmla="*/ 0 w 6858000"/>
              <a:gd name="connsiteY4770" fmla="*/ 4671065 h 7600950"/>
              <a:gd name="connsiteX4771" fmla="*/ 189004 w 6858000"/>
              <a:gd name="connsiteY4771" fmla="*/ 4780182 h 7600950"/>
              <a:gd name="connsiteX4772" fmla="*/ 451267 w 6858000"/>
              <a:gd name="connsiteY4772" fmla="*/ 4628772 h 7600950"/>
              <a:gd name="connsiteX4773" fmla="*/ 189005 w 6858000"/>
              <a:gd name="connsiteY4773" fmla="*/ 4477346 h 7600950"/>
              <a:gd name="connsiteX4774" fmla="*/ 0 w 6858000"/>
              <a:gd name="connsiteY4774" fmla="*/ 4586475 h 7600950"/>
              <a:gd name="connsiteX4775" fmla="*/ 0 w 6858000"/>
              <a:gd name="connsiteY4775" fmla="*/ 4552293 h 7600950"/>
              <a:gd name="connsiteX4776" fmla="*/ 181604 w 6858000"/>
              <a:gd name="connsiteY4776" fmla="*/ 4447440 h 7600950"/>
              <a:gd name="connsiteX4777" fmla="*/ 196405 w 6858000"/>
              <a:gd name="connsiteY4777" fmla="*/ 4447440 h 7600950"/>
              <a:gd name="connsiteX4778" fmla="*/ 488270 w 6858000"/>
              <a:gd name="connsiteY4778" fmla="*/ 4615955 h 7600950"/>
              <a:gd name="connsiteX4779" fmla="*/ 489575 w 6858000"/>
              <a:gd name="connsiteY4779" fmla="*/ 4618214 h 7600950"/>
              <a:gd name="connsiteX4780" fmla="*/ 493690 w 6858000"/>
              <a:gd name="connsiteY4780" fmla="*/ 4621376 h 7600950"/>
              <a:gd name="connsiteX4781" fmla="*/ 494367 w 6858000"/>
              <a:gd name="connsiteY4781" fmla="*/ 4626515 h 7600950"/>
              <a:gd name="connsiteX4782" fmla="*/ 495672 w 6858000"/>
              <a:gd name="connsiteY4782" fmla="*/ 4628776 h 7600950"/>
              <a:gd name="connsiteX4783" fmla="*/ 495672 w 6858000"/>
              <a:gd name="connsiteY4783" fmla="*/ 4965789 h 7600950"/>
              <a:gd name="connsiteX4784" fmla="*/ 488270 w 6858000"/>
              <a:gd name="connsiteY4784" fmla="*/ 4978611 h 7600950"/>
              <a:gd name="connsiteX4785" fmla="*/ 352953 w 6858000"/>
              <a:gd name="connsiteY4785" fmla="*/ 5056740 h 7600950"/>
              <a:gd name="connsiteX4786" fmla="*/ 488270 w 6858000"/>
              <a:gd name="connsiteY4786" fmla="*/ 5134868 h 7600950"/>
              <a:gd name="connsiteX4787" fmla="*/ 489575 w 6858000"/>
              <a:gd name="connsiteY4787" fmla="*/ 5137128 h 7600950"/>
              <a:gd name="connsiteX4788" fmla="*/ 493690 w 6858000"/>
              <a:gd name="connsiteY4788" fmla="*/ 5140290 h 7600950"/>
              <a:gd name="connsiteX4789" fmla="*/ 494367 w 6858000"/>
              <a:gd name="connsiteY4789" fmla="*/ 5145429 h 7600950"/>
              <a:gd name="connsiteX4790" fmla="*/ 495672 w 6858000"/>
              <a:gd name="connsiteY4790" fmla="*/ 5147690 h 7600950"/>
              <a:gd name="connsiteX4791" fmla="*/ 495672 w 6858000"/>
              <a:gd name="connsiteY4791" fmla="*/ 5484703 h 7600950"/>
              <a:gd name="connsiteX4792" fmla="*/ 488270 w 6858000"/>
              <a:gd name="connsiteY4792" fmla="*/ 5497524 h 7600950"/>
              <a:gd name="connsiteX4793" fmla="*/ 352953 w 6858000"/>
              <a:gd name="connsiteY4793" fmla="*/ 5575653 h 7600950"/>
              <a:gd name="connsiteX4794" fmla="*/ 488270 w 6858000"/>
              <a:gd name="connsiteY4794" fmla="*/ 5653782 h 7600950"/>
              <a:gd name="connsiteX4795" fmla="*/ 489575 w 6858000"/>
              <a:gd name="connsiteY4795" fmla="*/ 5656041 h 7600950"/>
              <a:gd name="connsiteX4796" fmla="*/ 493690 w 6858000"/>
              <a:gd name="connsiteY4796" fmla="*/ 5659203 h 7600950"/>
              <a:gd name="connsiteX4797" fmla="*/ 494367 w 6858000"/>
              <a:gd name="connsiteY4797" fmla="*/ 5664342 h 7600950"/>
              <a:gd name="connsiteX4798" fmla="*/ 495672 w 6858000"/>
              <a:gd name="connsiteY4798" fmla="*/ 5666603 h 7600950"/>
              <a:gd name="connsiteX4799" fmla="*/ 495672 w 6858000"/>
              <a:gd name="connsiteY4799" fmla="*/ 6003617 h 7600950"/>
              <a:gd name="connsiteX4800" fmla="*/ 488270 w 6858000"/>
              <a:gd name="connsiteY4800" fmla="*/ 6016438 h 7600950"/>
              <a:gd name="connsiteX4801" fmla="*/ 196405 w 6858000"/>
              <a:gd name="connsiteY4801" fmla="*/ 6184952 h 7600950"/>
              <a:gd name="connsiteX4802" fmla="*/ 189005 w 6858000"/>
              <a:gd name="connsiteY4802" fmla="*/ 6186932 h 7600950"/>
              <a:gd name="connsiteX4803" fmla="*/ 181604 w 6858000"/>
              <a:gd name="connsiteY4803" fmla="*/ 6184952 h 7600950"/>
              <a:gd name="connsiteX4804" fmla="*/ 0 w 6858000"/>
              <a:gd name="connsiteY4804" fmla="*/ 7424304 h 7600950"/>
              <a:gd name="connsiteX4805" fmla="*/ 0 w 6858000"/>
              <a:gd name="connsiteY4805" fmla="*/ 7390123 h 7600950"/>
              <a:gd name="connsiteX4806" fmla="*/ 25053 w 6858000"/>
              <a:gd name="connsiteY4806" fmla="*/ 7375658 h 7600950"/>
              <a:gd name="connsiteX4807" fmla="*/ 0 w 6858000"/>
              <a:gd name="connsiteY4807" fmla="*/ 7361193 h 7600950"/>
              <a:gd name="connsiteX4808" fmla="*/ 0 w 6858000"/>
              <a:gd name="connsiteY4808" fmla="*/ 7327011 h 7600950"/>
              <a:gd name="connsiteX4809" fmla="*/ 54653 w 6858000"/>
              <a:gd name="connsiteY4809" fmla="*/ 7358567 h 7600950"/>
              <a:gd name="connsiteX4810" fmla="*/ 174198 w 6858000"/>
              <a:gd name="connsiteY4810" fmla="*/ 7289545 h 7600950"/>
              <a:gd name="connsiteX4811" fmla="*/ 174198 w 6858000"/>
              <a:gd name="connsiteY4811" fmla="*/ 7124742 h 7600950"/>
              <a:gd name="connsiteX4812" fmla="*/ 0 w 6858000"/>
              <a:gd name="connsiteY4812" fmla="*/ 7024174 h 7600950"/>
              <a:gd name="connsiteX4813" fmla="*/ 0 w 6858000"/>
              <a:gd name="connsiteY4813" fmla="*/ 6989987 h 7600950"/>
              <a:gd name="connsiteX4814" fmla="*/ 189000 w 6858000"/>
              <a:gd name="connsiteY4814" fmla="*/ 7099101 h 7600950"/>
              <a:gd name="connsiteX4815" fmla="*/ 451263 w 6858000"/>
              <a:gd name="connsiteY4815" fmla="*/ 6947691 h 7600950"/>
              <a:gd name="connsiteX4816" fmla="*/ 323348 w 6858000"/>
              <a:gd name="connsiteY4816" fmla="*/ 6873835 h 7600950"/>
              <a:gd name="connsiteX4817" fmla="*/ 196401 w 6858000"/>
              <a:gd name="connsiteY4817" fmla="*/ 6947131 h 7600950"/>
              <a:gd name="connsiteX4818" fmla="*/ 189001 w 6858000"/>
              <a:gd name="connsiteY4818" fmla="*/ 6949111 h 7600950"/>
              <a:gd name="connsiteX4819" fmla="*/ 181599 w 6858000"/>
              <a:gd name="connsiteY4819" fmla="*/ 6947131 h 7600950"/>
              <a:gd name="connsiteX4820" fmla="*/ 54653 w 6858000"/>
              <a:gd name="connsiteY4820" fmla="*/ 6873835 h 7600950"/>
              <a:gd name="connsiteX4821" fmla="*/ 0 w 6858000"/>
              <a:gd name="connsiteY4821" fmla="*/ 6905391 h 7600950"/>
              <a:gd name="connsiteX4822" fmla="*/ 0 w 6858000"/>
              <a:gd name="connsiteY4822" fmla="*/ 6871210 h 7600950"/>
              <a:gd name="connsiteX4823" fmla="*/ 25053 w 6858000"/>
              <a:gd name="connsiteY4823" fmla="*/ 6856745 h 7600950"/>
              <a:gd name="connsiteX4824" fmla="*/ 0 w 6858000"/>
              <a:gd name="connsiteY4824" fmla="*/ 6842280 h 7600950"/>
              <a:gd name="connsiteX4825" fmla="*/ 0 w 6858000"/>
              <a:gd name="connsiteY4825" fmla="*/ 6808098 h 7600950"/>
              <a:gd name="connsiteX4826" fmla="*/ 54653 w 6858000"/>
              <a:gd name="connsiteY4826" fmla="*/ 6839654 h 7600950"/>
              <a:gd name="connsiteX4827" fmla="*/ 174198 w 6858000"/>
              <a:gd name="connsiteY4827" fmla="*/ 6770632 h 7600950"/>
              <a:gd name="connsiteX4828" fmla="*/ 174198 w 6858000"/>
              <a:gd name="connsiteY4828" fmla="*/ 6605829 h 7600950"/>
              <a:gd name="connsiteX4829" fmla="*/ 0 w 6858000"/>
              <a:gd name="connsiteY4829" fmla="*/ 6505260 h 7600950"/>
              <a:gd name="connsiteX4830" fmla="*/ 0 w 6858000"/>
              <a:gd name="connsiteY4830" fmla="*/ 6471073 h 7600950"/>
              <a:gd name="connsiteX4831" fmla="*/ 189000 w 6858000"/>
              <a:gd name="connsiteY4831" fmla="*/ 6580187 h 7600950"/>
              <a:gd name="connsiteX4832" fmla="*/ 451263 w 6858000"/>
              <a:gd name="connsiteY4832" fmla="*/ 6428777 h 7600950"/>
              <a:gd name="connsiteX4833" fmla="*/ 189001 w 6858000"/>
              <a:gd name="connsiteY4833" fmla="*/ 6277352 h 7600950"/>
              <a:gd name="connsiteX4834" fmla="*/ 0 w 6858000"/>
              <a:gd name="connsiteY4834" fmla="*/ 6386477 h 7600950"/>
              <a:gd name="connsiteX4835" fmla="*/ 0 w 6858000"/>
              <a:gd name="connsiteY4835" fmla="*/ 6352296 h 7600950"/>
              <a:gd name="connsiteX4836" fmla="*/ 181599 w 6858000"/>
              <a:gd name="connsiteY4836" fmla="*/ 6247445 h 7600950"/>
              <a:gd name="connsiteX4837" fmla="*/ 196401 w 6858000"/>
              <a:gd name="connsiteY4837" fmla="*/ 6247445 h 7600950"/>
              <a:gd name="connsiteX4838" fmla="*/ 488266 w 6858000"/>
              <a:gd name="connsiteY4838" fmla="*/ 6415960 h 7600950"/>
              <a:gd name="connsiteX4839" fmla="*/ 489571 w 6858000"/>
              <a:gd name="connsiteY4839" fmla="*/ 6418219 h 7600950"/>
              <a:gd name="connsiteX4840" fmla="*/ 493686 w 6858000"/>
              <a:gd name="connsiteY4840" fmla="*/ 6421381 h 7600950"/>
              <a:gd name="connsiteX4841" fmla="*/ 494363 w 6858000"/>
              <a:gd name="connsiteY4841" fmla="*/ 6426520 h 7600950"/>
              <a:gd name="connsiteX4842" fmla="*/ 495668 w 6858000"/>
              <a:gd name="connsiteY4842" fmla="*/ 6428781 h 7600950"/>
              <a:gd name="connsiteX4843" fmla="*/ 495668 w 6858000"/>
              <a:gd name="connsiteY4843" fmla="*/ 6765795 h 7600950"/>
              <a:gd name="connsiteX4844" fmla="*/ 488266 w 6858000"/>
              <a:gd name="connsiteY4844" fmla="*/ 6778616 h 7600950"/>
              <a:gd name="connsiteX4845" fmla="*/ 352949 w 6858000"/>
              <a:gd name="connsiteY4845" fmla="*/ 6856745 h 7600950"/>
              <a:gd name="connsiteX4846" fmla="*/ 488266 w 6858000"/>
              <a:gd name="connsiteY4846" fmla="*/ 6934874 h 7600950"/>
              <a:gd name="connsiteX4847" fmla="*/ 489571 w 6858000"/>
              <a:gd name="connsiteY4847" fmla="*/ 6937133 h 7600950"/>
              <a:gd name="connsiteX4848" fmla="*/ 493686 w 6858000"/>
              <a:gd name="connsiteY4848" fmla="*/ 6940295 h 7600950"/>
              <a:gd name="connsiteX4849" fmla="*/ 494363 w 6858000"/>
              <a:gd name="connsiteY4849" fmla="*/ 6945434 h 7600950"/>
              <a:gd name="connsiteX4850" fmla="*/ 495668 w 6858000"/>
              <a:gd name="connsiteY4850" fmla="*/ 6947695 h 7600950"/>
              <a:gd name="connsiteX4851" fmla="*/ 495668 w 6858000"/>
              <a:gd name="connsiteY4851" fmla="*/ 7284709 h 7600950"/>
              <a:gd name="connsiteX4852" fmla="*/ 488266 w 6858000"/>
              <a:gd name="connsiteY4852" fmla="*/ 7297530 h 7600950"/>
              <a:gd name="connsiteX4853" fmla="*/ 352949 w 6858000"/>
              <a:gd name="connsiteY4853" fmla="*/ 7375658 h 7600950"/>
              <a:gd name="connsiteX4854" fmla="*/ 488266 w 6858000"/>
              <a:gd name="connsiteY4854" fmla="*/ 7453787 h 7600950"/>
              <a:gd name="connsiteX4855" fmla="*/ 489571 w 6858000"/>
              <a:gd name="connsiteY4855" fmla="*/ 7456047 h 7600950"/>
              <a:gd name="connsiteX4856" fmla="*/ 493686 w 6858000"/>
              <a:gd name="connsiteY4856" fmla="*/ 7459208 h 7600950"/>
              <a:gd name="connsiteX4857" fmla="*/ 494363 w 6858000"/>
              <a:gd name="connsiteY4857" fmla="*/ 7464347 h 7600950"/>
              <a:gd name="connsiteX4858" fmla="*/ 495668 w 6858000"/>
              <a:gd name="connsiteY4858" fmla="*/ 7466609 h 7600950"/>
              <a:gd name="connsiteX4859" fmla="*/ 495668 w 6858000"/>
              <a:gd name="connsiteY4859" fmla="*/ 7600950 h 7600950"/>
              <a:gd name="connsiteX4860" fmla="*/ 466065 w 6858000"/>
              <a:gd name="connsiteY4860" fmla="*/ 7600950 h 7600950"/>
              <a:gd name="connsiteX4861" fmla="*/ 466065 w 6858000"/>
              <a:gd name="connsiteY4861" fmla="*/ 7492247 h 7600950"/>
              <a:gd name="connsiteX4862" fmla="*/ 277776 w 6858000"/>
              <a:gd name="connsiteY4862" fmla="*/ 7600950 h 7600950"/>
              <a:gd name="connsiteX4863" fmla="*/ 218557 w 6858000"/>
              <a:gd name="connsiteY4863" fmla="*/ 7600950 h 7600950"/>
              <a:gd name="connsiteX4864" fmla="*/ 451263 w 6858000"/>
              <a:gd name="connsiteY4864" fmla="*/ 7466604 h 7600950"/>
              <a:gd name="connsiteX4865" fmla="*/ 323348 w 6858000"/>
              <a:gd name="connsiteY4865" fmla="*/ 7392749 h 7600950"/>
              <a:gd name="connsiteX4866" fmla="*/ 196401 w 6858000"/>
              <a:gd name="connsiteY4866" fmla="*/ 7466044 h 7600950"/>
              <a:gd name="connsiteX4867" fmla="*/ 189001 w 6858000"/>
              <a:gd name="connsiteY4867" fmla="*/ 7468025 h 7600950"/>
              <a:gd name="connsiteX4868" fmla="*/ 181599 w 6858000"/>
              <a:gd name="connsiteY4868" fmla="*/ 7466044 h 7600950"/>
              <a:gd name="connsiteX4869" fmla="*/ 54653 w 6858000"/>
              <a:gd name="connsiteY4869" fmla="*/ 7392749 h 7600950"/>
              <a:gd name="connsiteX4870" fmla="*/ 0 w 6858000"/>
              <a:gd name="connsiteY4870" fmla="*/ 7543087 h 7600950"/>
              <a:gd name="connsiteX4871" fmla="*/ 0 w 6858000"/>
              <a:gd name="connsiteY4871" fmla="*/ 7508900 h 7600950"/>
              <a:gd name="connsiteX4872" fmla="*/ 159443 w 6858000"/>
              <a:gd name="connsiteY4872" fmla="*/ 7600950 h 7600950"/>
              <a:gd name="connsiteX4873" fmla="*/ 100226 w 6858000"/>
              <a:gd name="connsiteY4873" fmla="*/ 7600950 h 7600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</a:cxnLst>
            <a:rect l="l" t="t" r="r" b="b"/>
            <a:pathLst>
              <a:path w="6858000" h="7600950">
                <a:moveTo>
                  <a:pt x="6698550" y="7600950"/>
                </a:moveTo>
                <a:lnTo>
                  <a:pt x="6858000" y="7508896"/>
                </a:lnTo>
                <a:lnTo>
                  <a:pt x="6858000" y="7543084"/>
                </a:lnTo>
                <a:lnTo>
                  <a:pt x="6757768" y="7600950"/>
                </a:lnTo>
                <a:close/>
                <a:moveTo>
                  <a:pt x="6683802" y="227592"/>
                </a:moveTo>
                <a:lnTo>
                  <a:pt x="6773748" y="175658"/>
                </a:lnTo>
                <a:lnTo>
                  <a:pt x="6683802" y="123726"/>
                </a:lnTo>
                <a:close/>
                <a:moveTo>
                  <a:pt x="6683802" y="1508679"/>
                </a:moveTo>
                <a:lnTo>
                  <a:pt x="6773748" y="1456745"/>
                </a:lnTo>
                <a:lnTo>
                  <a:pt x="6683802" y="1404812"/>
                </a:lnTo>
                <a:close/>
                <a:moveTo>
                  <a:pt x="6683802" y="2027593"/>
                </a:moveTo>
                <a:lnTo>
                  <a:pt x="6773748" y="1975659"/>
                </a:lnTo>
                <a:lnTo>
                  <a:pt x="6683802" y="1923726"/>
                </a:lnTo>
                <a:close/>
                <a:moveTo>
                  <a:pt x="6683802" y="3308679"/>
                </a:moveTo>
                <a:lnTo>
                  <a:pt x="6773748" y="3256745"/>
                </a:lnTo>
                <a:lnTo>
                  <a:pt x="6683802" y="3204812"/>
                </a:lnTo>
                <a:close/>
                <a:moveTo>
                  <a:pt x="6683802" y="3827588"/>
                </a:moveTo>
                <a:lnTo>
                  <a:pt x="6773748" y="3775654"/>
                </a:lnTo>
                <a:lnTo>
                  <a:pt x="6683802" y="3723722"/>
                </a:lnTo>
                <a:close/>
                <a:moveTo>
                  <a:pt x="6683802" y="5108673"/>
                </a:moveTo>
                <a:lnTo>
                  <a:pt x="6773748" y="5056739"/>
                </a:lnTo>
                <a:lnTo>
                  <a:pt x="6683802" y="5004806"/>
                </a:lnTo>
                <a:close/>
                <a:moveTo>
                  <a:pt x="6683802" y="5627587"/>
                </a:moveTo>
                <a:lnTo>
                  <a:pt x="6773748" y="5575653"/>
                </a:lnTo>
                <a:lnTo>
                  <a:pt x="6683802" y="5523720"/>
                </a:lnTo>
                <a:close/>
                <a:moveTo>
                  <a:pt x="6683802" y="6908674"/>
                </a:moveTo>
                <a:lnTo>
                  <a:pt x="6773748" y="6856740"/>
                </a:lnTo>
                <a:lnTo>
                  <a:pt x="6683802" y="6804807"/>
                </a:lnTo>
                <a:close/>
                <a:moveTo>
                  <a:pt x="6683802" y="7427587"/>
                </a:moveTo>
                <a:lnTo>
                  <a:pt x="6773748" y="7375653"/>
                </a:lnTo>
                <a:lnTo>
                  <a:pt x="6683802" y="7323721"/>
                </a:lnTo>
                <a:close/>
                <a:moveTo>
                  <a:pt x="6564253" y="175659"/>
                </a:moveTo>
                <a:lnTo>
                  <a:pt x="6654197" y="227591"/>
                </a:lnTo>
                <a:lnTo>
                  <a:pt x="6654198" y="123726"/>
                </a:lnTo>
                <a:close/>
                <a:moveTo>
                  <a:pt x="6564253" y="1456746"/>
                </a:moveTo>
                <a:lnTo>
                  <a:pt x="6654197" y="1508678"/>
                </a:lnTo>
                <a:lnTo>
                  <a:pt x="6654198" y="1404813"/>
                </a:lnTo>
                <a:close/>
                <a:moveTo>
                  <a:pt x="6564253" y="1975660"/>
                </a:moveTo>
                <a:lnTo>
                  <a:pt x="6654197" y="2027592"/>
                </a:lnTo>
                <a:lnTo>
                  <a:pt x="6654198" y="1923727"/>
                </a:lnTo>
                <a:close/>
                <a:moveTo>
                  <a:pt x="6564253" y="3256746"/>
                </a:moveTo>
                <a:lnTo>
                  <a:pt x="6654197" y="3308678"/>
                </a:lnTo>
                <a:lnTo>
                  <a:pt x="6654198" y="3204813"/>
                </a:lnTo>
                <a:close/>
                <a:moveTo>
                  <a:pt x="6564253" y="3775655"/>
                </a:moveTo>
                <a:lnTo>
                  <a:pt x="6654197" y="3827587"/>
                </a:lnTo>
                <a:lnTo>
                  <a:pt x="6654198" y="3723722"/>
                </a:lnTo>
                <a:close/>
                <a:moveTo>
                  <a:pt x="6564253" y="5056740"/>
                </a:moveTo>
                <a:lnTo>
                  <a:pt x="6654197" y="5108672"/>
                </a:lnTo>
                <a:lnTo>
                  <a:pt x="6654198" y="5004806"/>
                </a:lnTo>
                <a:close/>
                <a:moveTo>
                  <a:pt x="6564253" y="5575654"/>
                </a:moveTo>
                <a:lnTo>
                  <a:pt x="6654197" y="5627586"/>
                </a:lnTo>
                <a:lnTo>
                  <a:pt x="6654198" y="5523721"/>
                </a:lnTo>
                <a:close/>
                <a:moveTo>
                  <a:pt x="6564253" y="6856741"/>
                </a:moveTo>
                <a:lnTo>
                  <a:pt x="6654197" y="6908673"/>
                </a:lnTo>
                <a:lnTo>
                  <a:pt x="6654198" y="6804808"/>
                </a:lnTo>
                <a:close/>
                <a:moveTo>
                  <a:pt x="6564253" y="7375654"/>
                </a:moveTo>
                <a:lnTo>
                  <a:pt x="6654197" y="7427586"/>
                </a:lnTo>
                <a:lnTo>
                  <a:pt x="6654198" y="7323721"/>
                </a:lnTo>
                <a:close/>
                <a:moveTo>
                  <a:pt x="6391937" y="1357254"/>
                </a:moveTo>
                <a:lnTo>
                  <a:pt x="6534652" y="1439655"/>
                </a:lnTo>
                <a:lnTo>
                  <a:pt x="6654198" y="1370633"/>
                </a:lnTo>
                <a:lnTo>
                  <a:pt x="6654198" y="1205830"/>
                </a:lnTo>
                <a:lnTo>
                  <a:pt x="6391937" y="1054422"/>
                </a:lnTo>
                <a:close/>
                <a:moveTo>
                  <a:pt x="6391937" y="1876168"/>
                </a:moveTo>
                <a:lnTo>
                  <a:pt x="6534652" y="1958569"/>
                </a:lnTo>
                <a:lnTo>
                  <a:pt x="6654198" y="1889546"/>
                </a:lnTo>
                <a:lnTo>
                  <a:pt x="6654198" y="1724743"/>
                </a:lnTo>
                <a:lnTo>
                  <a:pt x="6391937" y="1573335"/>
                </a:lnTo>
                <a:close/>
                <a:moveTo>
                  <a:pt x="6391937" y="3157254"/>
                </a:moveTo>
                <a:lnTo>
                  <a:pt x="6534652" y="3239655"/>
                </a:lnTo>
                <a:lnTo>
                  <a:pt x="6654198" y="3170633"/>
                </a:lnTo>
                <a:lnTo>
                  <a:pt x="6654198" y="3005830"/>
                </a:lnTo>
                <a:lnTo>
                  <a:pt x="6391937" y="2854422"/>
                </a:lnTo>
                <a:close/>
                <a:moveTo>
                  <a:pt x="6391937" y="3676162"/>
                </a:moveTo>
                <a:lnTo>
                  <a:pt x="6534652" y="3758564"/>
                </a:lnTo>
                <a:lnTo>
                  <a:pt x="6654198" y="3689542"/>
                </a:lnTo>
                <a:lnTo>
                  <a:pt x="6654198" y="3524739"/>
                </a:lnTo>
                <a:lnTo>
                  <a:pt x="6391937" y="3373335"/>
                </a:lnTo>
                <a:close/>
                <a:moveTo>
                  <a:pt x="6391937" y="4957247"/>
                </a:moveTo>
                <a:lnTo>
                  <a:pt x="6534652" y="5039649"/>
                </a:lnTo>
                <a:lnTo>
                  <a:pt x="6654198" y="4970626"/>
                </a:lnTo>
                <a:lnTo>
                  <a:pt x="6654198" y="4805823"/>
                </a:lnTo>
                <a:lnTo>
                  <a:pt x="6391937" y="4654415"/>
                </a:lnTo>
                <a:close/>
                <a:moveTo>
                  <a:pt x="6391937" y="5476161"/>
                </a:moveTo>
                <a:lnTo>
                  <a:pt x="6534652" y="5558563"/>
                </a:lnTo>
                <a:lnTo>
                  <a:pt x="6654198" y="5489540"/>
                </a:lnTo>
                <a:lnTo>
                  <a:pt x="6654198" y="5324737"/>
                </a:lnTo>
                <a:lnTo>
                  <a:pt x="6391937" y="5173330"/>
                </a:lnTo>
                <a:close/>
                <a:moveTo>
                  <a:pt x="6391937" y="6757249"/>
                </a:moveTo>
                <a:lnTo>
                  <a:pt x="6534652" y="6839650"/>
                </a:lnTo>
                <a:lnTo>
                  <a:pt x="6654198" y="6770628"/>
                </a:lnTo>
                <a:lnTo>
                  <a:pt x="6654198" y="6605825"/>
                </a:lnTo>
                <a:lnTo>
                  <a:pt x="6391937" y="6454415"/>
                </a:lnTo>
                <a:close/>
                <a:moveTo>
                  <a:pt x="6391937" y="7276162"/>
                </a:moveTo>
                <a:lnTo>
                  <a:pt x="6534652" y="7358563"/>
                </a:lnTo>
                <a:lnTo>
                  <a:pt x="6654198" y="7289541"/>
                </a:lnTo>
                <a:lnTo>
                  <a:pt x="6654198" y="7124738"/>
                </a:lnTo>
                <a:lnTo>
                  <a:pt x="6391937" y="6973330"/>
                </a:lnTo>
                <a:close/>
                <a:moveTo>
                  <a:pt x="6391936" y="595081"/>
                </a:moveTo>
                <a:lnTo>
                  <a:pt x="6654197" y="746505"/>
                </a:lnTo>
                <a:lnTo>
                  <a:pt x="6654198" y="443657"/>
                </a:lnTo>
                <a:lnTo>
                  <a:pt x="6391937" y="292248"/>
                </a:lnTo>
                <a:close/>
                <a:moveTo>
                  <a:pt x="6391936" y="2395081"/>
                </a:moveTo>
                <a:lnTo>
                  <a:pt x="6654197" y="2546505"/>
                </a:lnTo>
                <a:lnTo>
                  <a:pt x="6654198" y="2243657"/>
                </a:lnTo>
                <a:lnTo>
                  <a:pt x="6391937" y="2092249"/>
                </a:lnTo>
                <a:close/>
                <a:moveTo>
                  <a:pt x="6391936" y="4195076"/>
                </a:moveTo>
                <a:lnTo>
                  <a:pt x="6654197" y="4346499"/>
                </a:lnTo>
                <a:lnTo>
                  <a:pt x="6654198" y="4043652"/>
                </a:lnTo>
                <a:lnTo>
                  <a:pt x="6391937" y="3892246"/>
                </a:lnTo>
                <a:close/>
                <a:moveTo>
                  <a:pt x="6391936" y="5995075"/>
                </a:moveTo>
                <a:lnTo>
                  <a:pt x="6654197" y="6146499"/>
                </a:lnTo>
                <a:lnTo>
                  <a:pt x="6654198" y="5843651"/>
                </a:lnTo>
                <a:lnTo>
                  <a:pt x="6391937" y="5692243"/>
                </a:lnTo>
                <a:close/>
                <a:moveTo>
                  <a:pt x="6362333" y="603623"/>
                </a:moveTo>
                <a:lnTo>
                  <a:pt x="6362333" y="266609"/>
                </a:lnTo>
                <a:lnTo>
                  <a:pt x="6363637" y="264350"/>
                </a:lnTo>
                <a:lnTo>
                  <a:pt x="6364314" y="259208"/>
                </a:lnTo>
                <a:lnTo>
                  <a:pt x="6368430" y="256048"/>
                </a:lnTo>
                <a:lnTo>
                  <a:pt x="6369734" y="253788"/>
                </a:lnTo>
                <a:lnTo>
                  <a:pt x="6505052" y="175658"/>
                </a:lnTo>
                <a:lnTo>
                  <a:pt x="6369734" y="97531"/>
                </a:lnTo>
                <a:cubicBezTo>
                  <a:pt x="6365152" y="94885"/>
                  <a:pt x="6362333" y="90001"/>
                  <a:pt x="6362333" y="84709"/>
                </a:cubicBezTo>
                <a:lnTo>
                  <a:pt x="6362333" y="0"/>
                </a:lnTo>
                <a:lnTo>
                  <a:pt x="6391937" y="0"/>
                </a:lnTo>
                <a:lnTo>
                  <a:pt x="6391937" y="76167"/>
                </a:lnTo>
                <a:lnTo>
                  <a:pt x="6534652" y="158568"/>
                </a:lnTo>
                <a:lnTo>
                  <a:pt x="6654198" y="89546"/>
                </a:lnTo>
                <a:lnTo>
                  <a:pt x="6654198" y="0"/>
                </a:lnTo>
                <a:lnTo>
                  <a:pt x="6683802" y="0"/>
                </a:lnTo>
                <a:lnTo>
                  <a:pt x="6683802" y="89545"/>
                </a:lnTo>
                <a:lnTo>
                  <a:pt x="6803348" y="158568"/>
                </a:lnTo>
                <a:lnTo>
                  <a:pt x="6858000" y="127013"/>
                </a:lnTo>
                <a:lnTo>
                  <a:pt x="6858000" y="161194"/>
                </a:lnTo>
                <a:lnTo>
                  <a:pt x="6832948" y="175658"/>
                </a:lnTo>
                <a:lnTo>
                  <a:pt x="6858000" y="190123"/>
                </a:lnTo>
                <a:lnTo>
                  <a:pt x="6858000" y="224304"/>
                </a:lnTo>
                <a:lnTo>
                  <a:pt x="6803348" y="192749"/>
                </a:lnTo>
                <a:lnTo>
                  <a:pt x="6676401" y="266045"/>
                </a:lnTo>
                <a:cubicBezTo>
                  <a:pt x="6674109" y="267361"/>
                  <a:pt x="6671559" y="268025"/>
                  <a:pt x="6669000" y="268025"/>
                </a:cubicBezTo>
                <a:cubicBezTo>
                  <a:pt x="6666441" y="268025"/>
                  <a:pt x="6663890" y="267361"/>
                  <a:pt x="6661599" y="266045"/>
                </a:cubicBezTo>
                <a:lnTo>
                  <a:pt x="6534653" y="192749"/>
                </a:lnTo>
                <a:lnTo>
                  <a:pt x="6406738" y="266605"/>
                </a:lnTo>
                <a:lnTo>
                  <a:pt x="6668999" y="418015"/>
                </a:lnTo>
                <a:lnTo>
                  <a:pt x="6858000" y="308901"/>
                </a:lnTo>
                <a:lnTo>
                  <a:pt x="6858000" y="343089"/>
                </a:lnTo>
                <a:lnTo>
                  <a:pt x="6683801" y="443657"/>
                </a:lnTo>
                <a:lnTo>
                  <a:pt x="6683801" y="746506"/>
                </a:lnTo>
                <a:lnTo>
                  <a:pt x="6858000" y="645927"/>
                </a:lnTo>
                <a:lnTo>
                  <a:pt x="6858000" y="680109"/>
                </a:lnTo>
                <a:lnTo>
                  <a:pt x="6676401" y="784958"/>
                </a:lnTo>
                <a:cubicBezTo>
                  <a:pt x="6674109" y="786275"/>
                  <a:pt x="6671559" y="786939"/>
                  <a:pt x="6669000" y="786939"/>
                </a:cubicBezTo>
                <a:cubicBezTo>
                  <a:pt x="6666441" y="786939"/>
                  <a:pt x="6663890" y="786275"/>
                  <a:pt x="6661599" y="784958"/>
                </a:cubicBezTo>
                <a:lnTo>
                  <a:pt x="6369734" y="616444"/>
                </a:lnTo>
                <a:cubicBezTo>
                  <a:pt x="6365152" y="613798"/>
                  <a:pt x="6362333" y="608914"/>
                  <a:pt x="6362333" y="603623"/>
                </a:cubicBezTo>
                <a:close/>
                <a:moveTo>
                  <a:pt x="6362333" y="2403623"/>
                </a:moveTo>
                <a:lnTo>
                  <a:pt x="6362333" y="2066610"/>
                </a:lnTo>
                <a:lnTo>
                  <a:pt x="6363637" y="2064351"/>
                </a:lnTo>
                <a:lnTo>
                  <a:pt x="6364314" y="2059208"/>
                </a:lnTo>
                <a:lnTo>
                  <a:pt x="6368430" y="2056048"/>
                </a:lnTo>
                <a:lnTo>
                  <a:pt x="6369734" y="2053788"/>
                </a:lnTo>
                <a:lnTo>
                  <a:pt x="6505052" y="1975659"/>
                </a:lnTo>
                <a:lnTo>
                  <a:pt x="6369734" y="1897531"/>
                </a:lnTo>
                <a:cubicBezTo>
                  <a:pt x="6365152" y="1894885"/>
                  <a:pt x="6362333" y="1890001"/>
                  <a:pt x="6362333" y="1884710"/>
                </a:cubicBezTo>
                <a:lnTo>
                  <a:pt x="6362333" y="1547696"/>
                </a:lnTo>
                <a:lnTo>
                  <a:pt x="6363637" y="1545437"/>
                </a:lnTo>
                <a:lnTo>
                  <a:pt x="6364314" y="1540295"/>
                </a:lnTo>
                <a:lnTo>
                  <a:pt x="6368430" y="1537134"/>
                </a:lnTo>
                <a:lnTo>
                  <a:pt x="6369734" y="1534875"/>
                </a:lnTo>
                <a:lnTo>
                  <a:pt x="6505052" y="1456746"/>
                </a:lnTo>
                <a:lnTo>
                  <a:pt x="6369734" y="1378617"/>
                </a:lnTo>
                <a:cubicBezTo>
                  <a:pt x="6365152" y="1375971"/>
                  <a:pt x="6362333" y="1371087"/>
                  <a:pt x="6362333" y="1365796"/>
                </a:cubicBezTo>
                <a:lnTo>
                  <a:pt x="6362333" y="1028782"/>
                </a:lnTo>
                <a:lnTo>
                  <a:pt x="6363637" y="1026524"/>
                </a:lnTo>
                <a:lnTo>
                  <a:pt x="6364314" y="1021381"/>
                </a:lnTo>
                <a:lnTo>
                  <a:pt x="6368430" y="1018221"/>
                </a:lnTo>
                <a:lnTo>
                  <a:pt x="6369734" y="1015961"/>
                </a:lnTo>
                <a:lnTo>
                  <a:pt x="6661599" y="847446"/>
                </a:lnTo>
                <a:cubicBezTo>
                  <a:pt x="6666182" y="844815"/>
                  <a:pt x="6671819" y="844815"/>
                  <a:pt x="6676401" y="847446"/>
                </a:cubicBezTo>
                <a:lnTo>
                  <a:pt x="6858000" y="952297"/>
                </a:lnTo>
                <a:lnTo>
                  <a:pt x="6858000" y="986478"/>
                </a:lnTo>
                <a:lnTo>
                  <a:pt x="6669000" y="877353"/>
                </a:lnTo>
                <a:lnTo>
                  <a:pt x="6406738" y="1028778"/>
                </a:lnTo>
                <a:lnTo>
                  <a:pt x="6668999" y="1180188"/>
                </a:lnTo>
                <a:lnTo>
                  <a:pt x="6858000" y="1071074"/>
                </a:lnTo>
                <a:lnTo>
                  <a:pt x="6858000" y="1105263"/>
                </a:lnTo>
                <a:lnTo>
                  <a:pt x="6683802" y="1205831"/>
                </a:lnTo>
                <a:lnTo>
                  <a:pt x="6683802" y="1370632"/>
                </a:lnTo>
                <a:lnTo>
                  <a:pt x="6803348" y="1439655"/>
                </a:lnTo>
                <a:lnTo>
                  <a:pt x="6858000" y="1408100"/>
                </a:lnTo>
                <a:lnTo>
                  <a:pt x="6858000" y="1442282"/>
                </a:lnTo>
                <a:lnTo>
                  <a:pt x="6832948" y="1456746"/>
                </a:lnTo>
                <a:lnTo>
                  <a:pt x="6858000" y="1471211"/>
                </a:lnTo>
                <a:lnTo>
                  <a:pt x="6858000" y="1505391"/>
                </a:lnTo>
                <a:lnTo>
                  <a:pt x="6803348" y="1473836"/>
                </a:lnTo>
                <a:lnTo>
                  <a:pt x="6676401" y="1547132"/>
                </a:lnTo>
                <a:cubicBezTo>
                  <a:pt x="6674109" y="1548448"/>
                  <a:pt x="6671559" y="1549112"/>
                  <a:pt x="6669000" y="1549112"/>
                </a:cubicBezTo>
                <a:cubicBezTo>
                  <a:pt x="6666441" y="1549112"/>
                  <a:pt x="6663890" y="1548448"/>
                  <a:pt x="6661599" y="1547132"/>
                </a:cubicBezTo>
                <a:lnTo>
                  <a:pt x="6534653" y="1473836"/>
                </a:lnTo>
                <a:lnTo>
                  <a:pt x="6406738" y="1547692"/>
                </a:lnTo>
                <a:lnTo>
                  <a:pt x="6668999" y="1699102"/>
                </a:lnTo>
                <a:lnTo>
                  <a:pt x="6858000" y="1589988"/>
                </a:lnTo>
                <a:lnTo>
                  <a:pt x="6858000" y="1624176"/>
                </a:lnTo>
                <a:lnTo>
                  <a:pt x="6683802" y="1724744"/>
                </a:lnTo>
                <a:lnTo>
                  <a:pt x="6683802" y="1889546"/>
                </a:lnTo>
                <a:lnTo>
                  <a:pt x="6803348" y="1958569"/>
                </a:lnTo>
                <a:lnTo>
                  <a:pt x="6858000" y="1927014"/>
                </a:lnTo>
                <a:lnTo>
                  <a:pt x="6858000" y="1961195"/>
                </a:lnTo>
                <a:lnTo>
                  <a:pt x="6832948" y="1975659"/>
                </a:lnTo>
                <a:lnTo>
                  <a:pt x="6858000" y="1990124"/>
                </a:lnTo>
                <a:lnTo>
                  <a:pt x="6858000" y="2024305"/>
                </a:lnTo>
                <a:lnTo>
                  <a:pt x="6803348" y="1992750"/>
                </a:lnTo>
                <a:lnTo>
                  <a:pt x="6676401" y="2066045"/>
                </a:lnTo>
                <a:cubicBezTo>
                  <a:pt x="6674109" y="2067362"/>
                  <a:pt x="6671559" y="2068026"/>
                  <a:pt x="6669000" y="2068026"/>
                </a:cubicBezTo>
                <a:cubicBezTo>
                  <a:pt x="6666441" y="2068026"/>
                  <a:pt x="6663890" y="2067362"/>
                  <a:pt x="6661599" y="2066045"/>
                </a:cubicBezTo>
                <a:lnTo>
                  <a:pt x="6534653" y="1992750"/>
                </a:lnTo>
                <a:lnTo>
                  <a:pt x="6406738" y="2066605"/>
                </a:lnTo>
                <a:lnTo>
                  <a:pt x="6668999" y="2218015"/>
                </a:lnTo>
                <a:lnTo>
                  <a:pt x="6858000" y="2108901"/>
                </a:lnTo>
                <a:lnTo>
                  <a:pt x="6858000" y="2143090"/>
                </a:lnTo>
                <a:lnTo>
                  <a:pt x="6683801" y="2243658"/>
                </a:lnTo>
                <a:lnTo>
                  <a:pt x="6683801" y="2546506"/>
                </a:lnTo>
                <a:lnTo>
                  <a:pt x="6858000" y="2445927"/>
                </a:lnTo>
                <a:lnTo>
                  <a:pt x="6858000" y="2480109"/>
                </a:lnTo>
                <a:lnTo>
                  <a:pt x="6676401" y="2584959"/>
                </a:lnTo>
                <a:cubicBezTo>
                  <a:pt x="6674109" y="2586275"/>
                  <a:pt x="6671559" y="2586939"/>
                  <a:pt x="6669000" y="2586939"/>
                </a:cubicBezTo>
                <a:cubicBezTo>
                  <a:pt x="6666441" y="2586939"/>
                  <a:pt x="6663890" y="2586275"/>
                  <a:pt x="6661599" y="2584959"/>
                </a:cubicBezTo>
                <a:lnTo>
                  <a:pt x="6369734" y="2416444"/>
                </a:lnTo>
                <a:cubicBezTo>
                  <a:pt x="6365152" y="2413798"/>
                  <a:pt x="6362333" y="2408914"/>
                  <a:pt x="6362333" y="2403623"/>
                </a:cubicBezTo>
                <a:close/>
                <a:moveTo>
                  <a:pt x="6362333" y="4203618"/>
                </a:moveTo>
                <a:lnTo>
                  <a:pt x="6362333" y="3866607"/>
                </a:lnTo>
                <a:lnTo>
                  <a:pt x="6363637" y="3864346"/>
                </a:lnTo>
                <a:lnTo>
                  <a:pt x="6364314" y="3859204"/>
                </a:lnTo>
                <a:lnTo>
                  <a:pt x="6368430" y="3856042"/>
                </a:lnTo>
                <a:lnTo>
                  <a:pt x="6369734" y="3853784"/>
                </a:lnTo>
                <a:lnTo>
                  <a:pt x="6505052" y="3775654"/>
                </a:lnTo>
                <a:lnTo>
                  <a:pt x="6369734" y="3697526"/>
                </a:lnTo>
                <a:cubicBezTo>
                  <a:pt x="6365152" y="3694881"/>
                  <a:pt x="6362333" y="3689997"/>
                  <a:pt x="6362333" y="3684705"/>
                </a:cubicBezTo>
                <a:lnTo>
                  <a:pt x="6362333" y="3347696"/>
                </a:lnTo>
                <a:lnTo>
                  <a:pt x="6363637" y="3345437"/>
                </a:lnTo>
                <a:lnTo>
                  <a:pt x="6364314" y="3340295"/>
                </a:lnTo>
                <a:lnTo>
                  <a:pt x="6368430" y="3337134"/>
                </a:lnTo>
                <a:lnTo>
                  <a:pt x="6369734" y="3334875"/>
                </a:lnTo>
                <a:lnTo>
                  <a:pt x="6505052" y="3256746"/>
                </a:lnTo>
                <a:lnTo>
                  <a:pt x="6369734" y="3178617"/>
                </a:lnTo>
                <a:cubicBezTo>
                  <a:pt x="6365152" y="3175971"/>
                  <a:pt x="6362333" y="3171087"/>
                  <a:pt x="6362333" y="3165796"/>
                </a:cubicBezTo>
                <a:lnTo>
                  <a:pt x="6362333" y="2828782"/>
                </a:lnTo>
                <a:lnTo>
                  <a:pt x="6363637" y="2826524"/>
                </a:lnTo>
                <a:lnTo>
                  <a:pt x="6364314" y="2821381"/>
                </a:lnTo>
                <a:lnTo>
                  <a:pt x="6368430" y="2818221"/>
                </a:lnTo>
                <a:lnTo>
                  <a:pt x="6369734" y="2815961"/>
                </a:lnTo>
                <a:lnTo>
                  <a:pt x="6661599" y="2647446"/>
                </a:lnTo>
                <a:cubicBezTo>
                  <a:pt x="6666182" y="2644815"/>
                  <a:pt x="6671819" y="2644815"/>
                  <a:pt x="6676401" y="2647446"/>
                </a:cubicBezTo>
                <a:lnTo>
                  <a:pt x="6858000" y="2752297"/>
                </a:lnTo>
                <a:lnTo>
                  <a:pt x="6858000" y="2786478"/>
                </a:lnTo>
                <a:lnTo>
                  <a:pt x="6669000" y="2677353"/>
                </a:lnTo>
                <a:lnTo>
                  <a:pt x="6406738" y="2828778"/>
                </a:lnTo>
                <a:lnTo>
                  <a:pt x="6668999" y="2980188"/>
                </a:lnTo>
                <a:lnTo>
                  <a:pt x="6858000" y="2871074"/>
                </a:lnTo>
                <a:lnTo>
                  <a:pt x="6858000" y="2905263"/>
                </a:lnTo>
                <a:lnTo>
                  <a:pt x="6683802" y="3005831"/>
                </a:lnTo>
                <a:lnTo>
                  <a:pt x="6683802" y="3170632"/>
                </a:lnTo>
                <a:lnTo>
                  <a:pt x="6803348" y="3239655"/>
                </a:lnTo>
                <a:lnTo>
                  <a:pt x="6858000" y="3208100"/>
                </a:lnTo>
                <a:lnTo>
                  <a:pt x="6858000" y="3242282"/>
                </a:lnTo>
                <a:lnTo>
                  <a:pt x="6832948" y="3256746"/>
                </a:lnTo>
                <a:lnTo>
                  <a:pt x="6858000" y="3271211"/>
                </a:lnTo>
                <a:lnTo>
                  <a:pt x="6858000" y="3305391"/>
                </a:lnTo>
                <a:lnTo>
                  <a:pt x="6803348" y="3273836"/>
                </a:lnTo>
                <a:lnTo>
                  <a:pt x="6676401" y="3347132"/>
                </a:lnTo>
                <a:cubicBezTo>
                  <a:pt x="6674109" y="3348448"/>
                  <a:pt x="6671559" y="3349112"/>
                  <a:pt x="6669000" y="3349112"/>
                </a:cubicBezTo>
                <a:cubicBezTo>
                  <a:pt x="6666441" y="3349112"/>
                  <a:pt x="6663890" y="3348448"/>
                  <a:pt x="6661599" y="3347132"/>
                </a:cubicBezTo>
                <a:lnTo>
                  <a:pt x="6534653" y="3273836"/>
                </a:lnTo>
                <a:lnTo>
                  <a:pt x="6406738" y="3347692"/>
                </a:lnTo>
                <a:lnTo>
                  <a:pt x="6668999" y="3499102"/>
                </a:lnTo>
                <a:lnTo>
                  <a:pt x="6858000" y="3389988"/>
                </a:lnTo>
                <a:lnTo>
                  <a:pt x="6858000" y="3424174"/>
                </a:lnTo>
                <a:lnTo>
                  <a:pt x="6683802" y="3524739"/>
                </a:lnTo>
                <a:lnTo>
                  <a:pt x="6683802" y="3689541"/>
                </a:lnTo>
                <a:lnTo>
                  <a:pt x="6803348" y="3758564"/>
                </a:lnTo>
                <a:lnTo>
                  <a:pt x="6858000" y="3727009"/>
                </a:lnTo>
                <a:lnTo>
                  <a:pt x="6858000" y="3761190"/>
                </a:lnTo>
                <a:lnTo>
                  <a:pt x="6832948" y="3775654"/>
                </a:lnTo>
                <a:lnTo>
                  <a:pt x="6858000" y="3790119"/>
                </a:lnTo>
                <a:lnTo>
                  <a:pt x="6858000" y="3824300"/>
                </a:lnTo>
                <a:lnTo>
                  <a:pt x="6803348" y="3792745"/>
                </a:lnTo>
                <a:lnTo>
                  <a:pt x="6676401" y="3866040"/>
                </a:lnTo>
                <a:cubicBezTo>
                  <a:pt x="6674109" y="3867358"/>
                  <a:pt x="6671559" y="3868021"/>
                  <a:pt x="6669000" y="3868021"/>
                </a:cubicBezTo>
                <a:cubicBezTo>
                  <a:pt x="6666441" y="3868021"/>
                  <a:pt x="6663890" y="3867358"/>
                  <a:pt x="6661599" y="3866040"/>
                </a:cubicBezTo>
                <a:lnTo>
                  <a:pt x="6534653" y="3792745"/>
                </a:lnTo>
                <a:lnTo>
                  <a:pt x="6406738" y="3866601"/>
                </a:lnTo>
                <a:lnTo>
                  <a:pt x="6668999" y="4018011"/>
                </a:lnTo>
                <a:lnTo>
                  <a:pt x="6858000" y="3908897"/>
                </a:lnTo>
                <a:lnTo>
                  <a:pt x="6858000" y="3943086"/>
                </a:lnTo>
                <a:lnTo>
                  <a:pt x="6683801" y="4043653"/>
                </a:lnTo>
                <a:lnTo>
                  <a:pt x="6683801" y="4346501"/>
                </a:lnTo>
                <a:lnTo>
                  <a:pt x="6858000" y="4245922"/>
                </a:lnTo>
                <a:lnTo>
                  <a:pt x="6858000" y="4280103"/>
                </a:lnTo>
                <a:lnTo>
                  <a:pt x="6676401" y="4384953"/>
                </a:lnTo>
                <a:cubicBezTo>
                  <a:pt x="6674109" y="4386269"/>
                  <a:pt x="6671559" y="4386934"/>
                  <a:pt x="6669000" y="4386934"/>
                </a:cubicBezTo>
                <a:cubicBezTo>
                  <a:pt x="6666441" y="4386934"/>
                  <a:pt x="6663890" y="4386269"/>
                  <a:pt x="6661599" y="4384953"/>
                </a:cubicBezTo>
                <a:lnTo>
                  <a:pt x="6369734" y="4216439"/>
                </a:lnTo>
                <a:cubicBezTo>
                  <a:pt x="6365152" y="4213794"/>
                  <a:pt x="6362333" y="4208910"/>
                  <a:pt x="6362333" y="4203618"/>
                </a:cubicBezTo>
                <a:close/>
                <a:moveTo>
                  <a:pt x="6362333" y="6003617"/>
                </a:moveTo>
                <a:lnTo>
                  <a:pt x="6362333" y="5666604"/>
                </a:lnTo>
                <a:lnTo>
                  <a:pt x="6363637" y="5664345"/>
                </a:lnTo>
                <a:lnTo>
                  <a:pt x="6364314" y="5659202"/>
                </a:lnTo>
                <a:lnTo>
                  <a:pt x="6368430" y="5656042"/>
                </a:lnTo>
                <a:lnTo>
                  <a:pt x="6369734" y="5653783"/>
                </a:lnTo>
                <a:lnTo>
                  <a:pt x="6505052" y="5575653"/>
                </a:lnTo>
                <a:lnTo>
                  <a:pt x="6369734" y="5497524"/>
                </a:lnTo>
                <a:cubicBezTo>
                  <a:pt x="6365152" y="5494879"/>
                  <a:pt x="6362333" y="5489994"/>
                  <a:pt x="6362333" y="5484703"/>
                </a:cubicBezTo>
                <a:lnTo>
                  <a:pt x="6362333" y="5147690"/>
                </a:lnTo>
                <a:lnTo>
                  <a:pt x="6363637" y="5145431"/>
                </a:lnTo>
                <a:lnTo>
                  <a:pt x="6364314" y="5140289"/>
                </a:lnTo>
                <a:lnTo>
                  <a:pt x="6368430" y="5137128"/>
                </a:lnTo>
                <a:lnTo>
                  <a:pt x="6369734" y="5134868"/>
                </a:lnTo>
                <a:lnTo>
                  <a:pt x="6505052" y="5056740"/>
                </a:lnTo>
                <a:lnTo>
                  <a:pt x="6369734" y="4978611"/>
                </a:lnTo>
                <a:cubicBezTo>
                  <a:pt x="6365152" y="4975965"/>
                  <a:pt x="6362333" y="4971081"/>
                  <a:pt x="6362333" y="4965789"/>
                </a:cubicBezTo>
                <a:lnTo>
                  <a:pt x="6362333" y="4628776"/>
                </a:lnTo>
                <a:lnTo>
                  <a:pt x="6363637" y="4626517"/>
                </a:lnTo>
                <a:lnTo>
                  <a:pt x="6364314" y="4621374"/>
                </a:lnTo>
                <a:lnTo>
                  <a:pt x="6368430" y="4618214"/>
                </a:lnTo>
                <a:lnTo>
                  <a:pt x="6369734" y="4615955"/>
                </a:lnTo>
                <a:lnTo>
                  <a:pt x="6661599" y="4447440"/>
                </a:lnTo>
                <a:cubicBezTo>
                  <a:pt x="6666182" y="4444809"/>
                  <a:pt x="6671819" y="4444809"/>
                  <a:pt x="6676401" y="4447440"/>
                </a:cubicBezTo>
                <a:lnTo>
                  <a:pt x="6858000" y="4552290"/>
                </a:lnTo>
                <a:lnTo>
                  <a:pt x="6858000" y="4586471"/>
                </a:lnTo>
                <a:lnTo>
                  <a:pt x="6669000" y="4477346"/>
                </a:lnTo>
                <a:lnTo>
                  <a:pt x="6406738" y="4628772"/>
                </a:lnTo>
                <a:lnTo>
                  <a:pt x="6668999" y="4780182"/>
                </a:lnTo>
                <a:lnTo>
                  <a:pt x="6858000" y="4671068"/>
                </a:lnTo>
                <a:lnTo>
                  <a:pt x="6858000" y="4705256"/>
                </a:lnTo>
                <a:lnTo>
                  <a:pt x="6683802" y="4805825"/>
                </a:lnTo>
                <a:lnTo>
                  <a:pt x="6683802" y="4970626"/>
                </a:lnTo>
                <a:lnTo>
                  <a:pt x="6803348" y="5039649"/>
                </a:lnTo>
                <a:lnTo>
                  <a:pt x="6858000" y="5008094"/>
                </a:lnTo>
                <a:lnTo>
                  <a:pt x="6858000" y="5042276"/>
                </a:lnTo>
                <a:lnTo>
                  <a:pt x="6832948" y="5056740"/>
                </a:lnTo>
                <a:lnTo>
                  <a:pt x="6858000" y="5071204"/>
                </a:lnTo>
                <a:lnTo>
                  <a:pt x="6858000" y="5105385"/>
                </a:lnTo>
                <a:lnTo>
                  <a:pt x="6803348" y="5073830"/>
                </a:lnTo>
                <a:lnTo>
                  <a:pt x="6676401" y="5147125"/>
                </a:lnTo>
                <a:cubicBezTo>
                  <a:pt x="6674109" y="5148442"/>
                  <a:pt x="6671559" y="5149106"/>
                  <a:pt x="6669000" y="5149106"/>
                </a:cubicBezTo>
                <a:cubicBezTo>
                  <a:pt x="6666441" y="5149106"/>
                  <a:pt x="6663890" y="5148442"/>
                  <a:pt x="6661599" y="5147125"/>
                </a:cubicBezTo>
                <a:lnTo>
                  <a:pt x="6534653" y="5073830"/>
                </a:lnTo>
                <a:lnTo>
                  <a:pt x="6406738" y="5147686"/>
                </a:lnTo>
                <a:lnTo>
                  <a:pt x="6668999" y="5299096"/>
                </a:lnTo>
                <a:lnTo>
                  <a:pt x="6858000" y="5189982"/>
                </a:lnTo>
                <a:lnTo>
                  <a:pt x="6858000" y="5224170"/>
                </a:lnTo>
                <a:lnTo>
                  <a:pt x="6683802" y="5324737"/>
                </a:lnTo>
                <a:lnTo>
                  <a:pt x="6683802" y="5489539"/>
                </a:lnTo>
                <a:lnTo>
                  <a:pt x="6803348" y="5558563"/>
                </a:lnTo>
                <a:lnTo>
                  <a:pt x="6858000" y="5527007"/>
                </a:lnTo>
                <a:lnTo>
                  <a:pt x="6858000" y="5561189"/>
                </a:lnTo>
                <a:lnTo>
                  <a:pt x="6832948" y="5575653"/>
                </a:lnTo>
                <a:lnTo>
                  <a:pt x="6858000" y="5590118"/>
                </a:lnTo>
                <a:lnTo>
                  <a:pt x="6858000" y="5624299"/>
                </a:lnTo>
                <a:lnTo>
                  <a:pt x="6803348" y="5592744"/>
                </a:lnTo>
                <a:lnTo>
                  <a:pt x="6676401" y="5666040"/>
                </a:lnTo>
                <a:cubicBezTo>
                  <a:pt x="6674109" y="5667356"/>
                  <a:pt x="6671559" y="5668020"/>
                  <a:pt x="6669000" y="5668020"/>
                </a:cubicBezTo>
                <a:cubicBezTo>
                  <a:pt x="6666441" y="5668020"/>
                  <a:pt x="6663890" y="5667356"/>
                  <a:pt x="6661599" y="5666040"/>
                </a:cubicBezTo>
                <a:lnTo>
                  <a:pt x="6534653" y="5592744"/>
                </a:lnTo>
                <a:lnTo>
                  <a:pt x="6406738" y="5666600"/>
                </a:lnTo>
                <a:lnTo>
                  <a:pt x="6668999" y="5818009"/>
                </a:lnTo>
                <a:lnTo>
                  <a:pt x="6858000" y="5708896"/>
                </a:lnTo>
                <a:lnTo>
                  <a:pt x="6858000" y="5743084"/>
                </a:lnTo>
                <a:lnTo>
                  <a:pt x="6683801" y="5843652"/>
                </a:lnTo>
                <a:lnTo>
                  <a:pt x="6683801" y="6146500"/>
                </a:lnTo>
                <a:lnTo>
                  <a:pt x="6858000" y="6045921"/>
                </a:lnTo>
                <a:lnTo>
                  <a:pt x="6858000" y="6080103"/>
                </a:lnTo>
                <a:lnTo>
                  <a:pt x="6676401" y="6184952"/>
                </a:lnTo>
                <a:cubicBezTo>
                  <a:pt x="6674109" y="6186269"/>
                  <a:pt x="6671559" y="6186933"/>
                  <a:pt x="6669000" y="6186933"/>
                </a:cubicBezTo>
                <a:cubicBezTo>
                  <a:pt x="6666441" y="6186933"/>
                  <a:pt x="6663890" y="6186269"/>
                  <a:pt x="6661599" y="6184952"/>
                </a:cubicBezTo>
                <a:lnTo>
                  <a:pt x="6369734" y="6016439"/>
                </a:lnTo>
                <a:cubicBezTo>
                  <a:pt x="6365152" y="6013792"/>
                  <a:pt x="6362333" y="6008909"/>
                  <a:pt x="6362333" y="6003617"/>
                </a:cubicBezTo>
                <a:close/>
                <a:moveTo>
                  <a:pt x="6362333" y="7600950"/>
                </a:moveTo>
                <a:lnTo>
                  <a:pt x="6362333" y="7466604"/>
                </a:lnTo>
                <a:lnTo>
                  <a:pt x="6363637" y="7464345"/>
                </a:lnTo>
                <a:lnTo>
                  <a:pt x="6364314" y="7459203"/>
                </a:lnTo>
                <a:lnTo>
                  <a:pt x="6368430" y="7456043"/>
                </a:lnTo>
                <a:lnTo>
                  <a:pt x="6369734" y="7453783"/>
                </a:lnTo>
                <a:lnTo>
                  <a:pt x="6505052" y="7375653"/>
                </a:lnTo>
                <a:lnTo>
                  <a:pt x="6369734" y="7297526"/>
                </a:lnTo>
                <a:cubicBezTo>
                  <a:pt x="6365152" y="7294880"/>
                  <a:pt x="6362333" y="7289996"/>
                  <a:pt x="6362333" y="7284704"/>
                </a:cubicBezTo>
                <a:lnTo>
                  <a:pt x="6362333" y="6947691"/>
                </a:lnTo>
                <a:lnTo>
                  <a:pt x="6363637" y="6945432"/>
                </a:lnTo>
                <a:lnTo>
                  <a:pt x="6364314" y="6940289"/>
                </a:lnTo>
                <a:lnTo>
                  <a:pt x="6368430" y="6937129"/>
                </a:lnTo>
                <a:lnTo>
                  <a:pt x="6369734" y="6934870"/>
                </a:lnTo>
                <a:lnTo>
                  <a:pt x="6505052" y="6856741"/>
                </a:lnTo>
                <a:lnTo>
                  <a:pt x="6369734" y="6778612"/>
                </a:lnTo>
                <a:cubicBezTo>
                  <a:pt x="6365152" y="6775966"/>
                  <a:pt x="6362333" y="6771082"/>
                  <a:pt x="6362333" y="6765791"/>
                </a:cubicBezTo>
                <a:lnTo>
                  <a:pt x="6362333" y="6428777"/>
                </a:lnTo>
                <a:lnTo>
                  <a:pt x="6363637" y="6426516"/>
                </a:lnTo>
                <a:lnTo>
                  <a:pt x="6364314" y="6421375"/>
                </a:lnTo>
                <a:lnTo>
                  <a:pt x="6368430" y="6418215"/>
                </a:lnTo>
                <a:lnTo>
                  <a:pt x="6369734" y="6415955"/>
                </a:lnTo>
                <a:lnTo>
                  <a:pt x="6661599" y="6247441"/>
                </a:lnTo>
                <a:cubicBezTo>
                  <a:pt x="6666182" y="6244809"/>
                  <a:pt x="6671819" y="6244809"/>
                  <a:pt x="6676401" y="6247441"/>
                </a:cubicBezTo>
                <a:lnTo>
                  <a:pt x="6858000" y="6352291"/>
                </a:lnTo>
                <a:lnTo>
                  <a:pt x="6858000" y="6386472"/>
                </a:lnTo>
                <a:lnTo>
                  <a:pt x="6669000" y="6277347"/>
                </a:lnTo>
                <a:lnTo>
                  <a:pt x="6406738" y="6428773"/>
                </a:lnTo>
                <a:lnTo>
                  <a:pt x="6668999" y="6580183"/>
                </a:lnTo>
                <a:lnTo>
                  <a:pt x="6858000" y="6471069"/>
                </a:lnTo>
                <a:lnTo>
                  <a:pt x="6858000" y="6505257"/>
                </a:lnTo>
                <a:lnTo>
                  <a:pt x="6683802" y="6605826"/>
                </a:lnTo>
                <a:lnTo>
                  <a:pt x="6683802" y="6770627"/>
                </a:lnTo>
                <a:lnTo>
                  <a:pt x="6803348" y="6839650"/>
                </a:lnTo>
                <a:lnTo>
                  <a:pt x="6858000" y="6808095"/>
                </a:lnTo>
                <a:lnTo>
                  <a:pt x="6858000" y="6842277"/>
                </a:lnTo>
                <a:lnTo>
                  <a:pt x="6832948" y="6856741"/>
                </a:lnTo>
                <a:lnTo>
                  <a:pt x="6858000" y="6871205"/>
                </a:lnTo>
                <a:lnTo>
                  <a:pt x="6858000" y="6905386"/>
                </a:lnTo>
                <a:lnTo>
                  <a:pt x="6803348" y="6873831"/>
                </a:lnTo>
                <a:lnTo>
                  <a:pt x="6676401" y="6947127"/>
                </a:lnTo>
                <a:cubicBezTo>
                  <a:pt x="6674109" y="6948443"/>
                  <a:pt x="6671559" y="6949107"/>
                  <a:pt x="6669000" y="6949107"/>
                </a:cubicBezTo>
                <a:cubicBezTo>
                  <a:pt x="6666441" y="6949107"/>
                  <a:pt x="6663890" y="6948443"/>
                  <a:pt x="6661599" y="6947127"/>
                </a:cubicBezTo>
                <a:lnTo>
                  <a:pt x="6534653" y="6873831"/>
                </a:lnTo>
                <a:lnTo>
                  <a:pt x="6406738" y="6947687"/>
                </a:lnTo>
                <a:lnTo>
                  <a:pt x="6668999" y="7099097"/>
                </a:lnTo>
                <a:lnTo>
                  <a:pt x="6858000" y="6989983"/>
                </a:lnTo>
                <a:lnTo>
                  <a:pt x="6858000" y="7024171"/>
                </a:lnTo>
                <a:lnTo>
                  <a:pt x="6683802" y="7124739"/>
                </a:lnTo>
                <a:lnTo>
                  <a:pt x="6683802" y="7289540"/>
                </a:lnTo>
                <a:lnTo>
                  <a:pt x="6803348" y="7358563"/>
                </a:lnTo>
                <a:lnTo>
                  <a:pt x="6858000" y="7327008"/>
                </a:lnTo>
                <a:lnTo>
                  <a:pt x="6858000" y="7361189"/>
                </a:lnTo>
                <a:lnTo>
                  <a:pt x="6832948" y="7375653"/>
                </a:lnTo>
                <a:lnTo>
                  <a:pt x="6858000" y="7390117"/>
                </a:lnTo>
                <a:lnTo>
                  <a:pt x="6858000" y="7424299"/>
                </a:lnTo>
                <a:lnTo>
                  <a:pt x="6803348" y="7392744"/>
                </a:lnTo>
                <a:lnTo>
                  <a:pt x="6676401" y="7466040"/>
                </a:lnTo>
                <a:cubicBezTo>
                  <a:pt x="6674109" y="7467356"/>
                  <a:pt x="6671559" y="7468020"/>
                  <a:pt x="6669000" y="7468020"/>
                </a:cubicBezTo>
                <a:cubicBezTo>
                  <a:pt x="6666441" y="7468020"/>
                  <a:pt x="6663890" y="7467356"/>
                  <a:pt x="6661599" y="7466040"/>
                </a:cubicBezTo>
                <a:lnTo>
                  <a:pt x="6534653" y="7392744"/>
                </a:lnTo>
                <a:lnTo>
                  <a:pt x="6406738" y="7466600"/>
                </a:lnTo>
                <a:lnTo>
                  <a:pt x="6639449" y="7600950"/>
                </a:lnTo>
                <a:lnTo>
                  <a:pt x="6580233" y="7600950"/>
                </a:lnTo>
                <a:lnTo>
                  <a:pt x="6391937" y="7492243"/>
                </a:lnTo>
                <a:lnTo>
                  <a:pt x="6391937" y="7600950"/>
                </a:lnTo>
                <a:close/>
                <a:moveTo>
                  <a:pt x="5963801" y="227592"/>
                </a:moveTo>
                <a:lnTo>
                  <a:pt x="6053747" y="175658"/>
                </a:lnTo>
                <a:lnTo>
                  <a:pt x="5963801" y="123726"/>
                </a:lnTo>
                <a:close/>
                <a:moveTo>
                  <a:pt x="5963801" y="1370632"/>
                </a:moveTo>
                <a:lnTo>
                  <a:pt x="6083347" y="1439655"/>
                </a:lnTo>
                <a:lnTo>
                  <a:pt x="6226063" y="1357254"/>
                </a:lnTo>
                <a:lnTo>
                  <a:pt x="6226064" y="1054422"/>
                </a:lnTo>
                <a:lnTo>
                  <a:pt x="5963801" y="1205831"/>
                </a:lnTo>
                <a:close/>
                <a:moveTo>
                  <a:pt x="5963801" y="1508679"/>
                </a:moveTo>
                <a:lnTo>
                  <a:pt x="6053747" y="1456745"/>
                </a:lnTo>
                <a:lnTo>
                  <a:pt x="5963801" y="1404812"/>
                </a:lnTo>
                <a:close/>
                <a:moveTo>
                  <a:pt x="5963801" y="1889546"/>
                </a:moveTo>
                <a:lnTo>
                  <a:pt x="6083347" y="1958569"/>
                </a:lnTo>
                <a:lnTo>
                  <a:pt x="6226063" y="1876168"/>
                </a:lnTo>
                <a:lnTo>
                  <a:pt x="6226064" y="1573335"/>
                </a:lnTo>
                <a:lnTo>
                  <a:pt x="5963801" y="1724744"/>
                </a:lnTo>
                <a:close/>
                <a:moveTo>
                  <a:pt x="5963801" y="2027593"/>
                </a:moveTo>
                <a:lnTo>
                  <a:pt x="6053747" y="1975659"/>
                </a:lnTo>
                <a:lnTo>
                  <a:pt x="5963801" y="1923726"/>
                </a:lnTo>
                <a:close/>
                <a:moveTo>
                  <a:pt x="5963801" y="3170632"/>
                </a:moveTo>
                <a:lnTo>
                  <a:pt x="6083347" y="3239655"/>
                </a:lnTo>
                <a:lnTo>
                  <a:pt x="6226063" y="3157254"/>
                </a:lnTo>
                <a:lnTo>
                  <a:pt x="6226064" y="2854422"/>
                </a:lnTo>
                <a:lnTo>
                  <a:pt x="5963801" y="3005831"/>
                </a:lnTo>
                <a:close/>
                <a:moveTo>
                  <a:pt x="5963801" y="3308679"/>
                </a:moveTo>
                <a:lnTo>
                  <a:pt x="6053747" y="3256745"/>
                </a:lnTo>
                <a:lnTo>
                  <a:pt x="5963801" y="3204812"/>
                </a:lnTo>
                <a:close/>
                <a:moveTo>
                  <a:pt x="5963801" y="3689544"/>
                </a:moveTo>
                <a:lnTo>
                  <a:pt x="6083347" y="3758568"/>
                </a:lnTo>
                <a:lnTo>
                  <a:pt x="6226063" y="3676167"/>
                </a:lnTo>
                <a:lnTo>
                  <a:pt x="6226064" y="3373335"/>
                </a:lnTo>
                <a:lnTo>
                  <a:pt x="5963801" y="3524743"/>
                </a:lnTo>
                <a:close/>
                <a:moveTo>
                  <a:pt x="5963801" y="3827592"/>
                </a:moveTo>
                <a:lnTo>
                  <a:pt x="6053747" y="3775658"/>
                </a:lnTo>
                <a:lnTo>
                  <a:pt x="5963801" y="3723725"/>
                </a:lnTo>
                <a:close/>
                <a:moveTo>
                  <a:pt x="5963801" y="4970626"/>
                </a:moveTo>
                <a:lnTo>
                  <a:pt x="6083347" y="5039649"/>
                </a:lnTo>
                <a:lnTo>
                  <a:pt x="6226063" y="4957248"/>
                </a:lnTo>
                <a:lnTo>
                  <a:pt x="6226064" y="4654416"/>
                </a:lnTo>
                <a:lnTo>
                  <a:pt x="5963801" y="4805825"/>
                </a:lnTo>
                <a:close/>
                <a:moveTo>
                  <a:pt x="5963801" y="5108673"/>
                </a:moveTo>
                <a:lnTo>
                  <a:pt x="6053747" y="5056739"/>
                </a:lnTo>
                <a:lnTo>
                  <a:pt x="5963801" y="5004807"/>
                </a:lnTo>
                <a:close/>
                <a:moveTo>
                  <a:pt x="5963801" y="5489540"/>
                </a:moveTo>
                <a:lnTo>
                  <a:pt x="6083347" y="5558564"/>
                </a:lnTo>
                <a:lnTo>
                  <a:pt x="6226063" y="5476162"/>
                </a:lnTo>
                <a:lnTo>
                  <a:pt x="6226064" y="5173330"/>
                </a:lnTo>
                <a:lnTo>
                  <a:pt x="5963801" y="5324738"/>
                </a:lnTo>
                <a:close/>
                <a:moveTo>
                  <a:pt x="5963801" y="5627587"/>
                </a:moveTo>
                <a:lnTo>
                  <a:pt x="6053747" y="5575653"/>
                </a:lnTo>
                <a:lnTo>
                  <a:pt x="5963801" y="5523721"/>
                </a:lnTo>
                <a:close/>
                <a:moveTo>
                  <a:pt x="5963801" y="6770629"/>
                </a:moveTo>
                <a:lnTo>
                  <a:pt x="6083347" y="6839653"/>
                </a:lnTo>
                <a:lnTo>
                  <a:pt x="6226063" y="6757251"/>
                </a:lnTo>
                <a:lnTo>
                  <a:pt x="6226064" y="6454419"/>
                </a:lnTo>
                <a:lnTo>
                  <a:pt x="5963801" y="6605828"/>
                </a:lnTo>
                <a:close/>
                <a:moveTo>
                  <a:pt x="5963801" y="6908677"/>
                </a:moveTo>
                <a:lnTo>
                  <a:pt x="6053747" y="6856743"/>
                </a:lnTo>
                <a:lnTo>
                  <a:pt x="5963801" y="6804810"/>
                </a:lnTo>
                <a:close/>
                <a:moveTo>
                  <a:pt x="5963801" y="7289543"/>
                </a:moveTo>
                <a:lnTo>
                  <a:pt x="6083347" y="7358566"/>
                </a:lnTo>
                <a:lnTo>
                  <a:pt x="6226063" y="7276165"/>
                </a:lnTo>
                <a:lnTo>
                  <a:pt x="6226064" y="6973333"/>
                </a:lnTo>
                <a:lnTo>
                  <a:pt x="5963801" y="7124742"/>
                </a:lnTo>
                <a:close/>
                <a:moveTo>
                  <a:pt x="5963801" y="7427590"/>
                </a:moveTo>
                <a:lnTo>
                  <a:pt x="6053747" y="7375656"/>
                </a:lnTo>
                <a:lnTo>
                  <a:pt x="5963801" y="7323723"/>
                </a:lnTo>
                <a:close/>
                <a:moveTo>
                  <a:pt x="5963800" y="746506"/>
                </a:moveTo>
                <a:lnTo>
                  <a:pt x="6226063" y="595081"/>
                </a:lnTo>
                <a:lnTo>
                  <a:pt x="6226064" y="292248"/>
                </a:lnTo>
                <a:lnTo>
                  <a:pt x="5963800" y="443657"/>
                </a:lnTo>
                <a:close/>
                <a:moveTo>
                  <a:pt x="5963800" y="2546506"/>
                </a:moveTo>
                <a:lnTo>
                  <a:pt x="6226063" y="2395081"/>
                </a:lnTo>
                <a:lnTo>
                  <a:pt x="6226064" y="2092249"/>
                </a:lnTo>
                <a:lnTo>
                  <a:pt x="5963800" y="2243658"/>
                </a:lnTo>
                <a:close/>
                <a:moveTo>
                  <a:pt x="5963800" y="4346505"/>
                </a:moveTo>
                <a:lnTo>
                  <a:pt x="6226063" y="4195080"/>
                </a:lnTo>
                <a:lnTo>
                  <a:pt x="6226064" y="3892248"/>
                </a:lnTo>
                <a:lnTo>
                  <a:pt x="5963800" y="4043657"/>
                </a:lnTo>
                <a:close/>
                <a:moveTo>
                  <a:pt x="5963800" y="6146500"/>
                </a:moveTo>
                <a:lnTo>
                  <a:pt x="6226063" y="5995076"/>
                </a:lnTo>
                <a:lnTo>
                  <a:pt x="6226064" y="5692243"/>
                </a:lnTo>
                <a:lnTo>
                  <a:pt x="5963800" y="5843653"/>
                </a:lnTo>
                <a:close/>
                <a:moveTo>
                  <a:pt x="5844252" y="175659"/>
                </a:moveTo>
                <a:lnTo>
                  <a:pt x="5934197" y="227591"/>
                </a:lnTo>
                <a:lnTo>
                  <a:pt x="5934197" y="123726"/>
                </a:lnTo>
                <a:close/>
                <a:moveTo>
                  <a:pt x="5844252" y="1456746"/>
                </a:moveTo>
                <a:lnTo>
                  <a:pt x="5934197" y="1508678"/>
                </a:lnTo>
                <a:lnTo>
                  <a:pt x="5934197" y="1404813"/>
                </a:lnTo>
                <a:close/>
                <a:moveTo>
                  <a:pt x="5844252" y="1975660"/>
                </a:moveTo>
                <a:lnTo>
                  <a:pt x="5934197" y="2027592"/>
                </a:lnTo>
                <a:lnTo>
                  <a:pt x="5934197" y="1923727"/>
                </a:lnTo>
                <a:close/>
                <a:moveTo>
                  <a:pt x="5844252" y="3256746"/>
                </a:moveTo>
                <a:lnTo>
                  <a:pt x="5934197" y="3308678"/>
                </a:lnTo>
                <a:lnTo>
                  <a:pt x="5934197" y="3204813"/>
                </a:lnTo>
                <a:close/>
                <a:moveTo>
                  <a:pt x="5844252" y="3775659"/>
                </a:moveTo>
                <a:lnTo>
                  <a:pt x="5934197" y="3827591"/>
                </a:lnTo>
                <a:lnTo>
                  <a:pt x="5934197" y="3723726"/>
                </a:lnTo>
                <a:close/>
                <a:moveTo>
                  <a:pt x="5844252" y="5056740"/>
                </a:moveTo>
                <a:lnTo>
                  <a:pt x="5934197" y="5108672"/>
                </a:lnTo>
                <a:lnTo>
                  <a:pt x="5934197" y="5004807"/>
                </a:lnTo>
                <a:close/>
                <a:moveTo>
                  <a:pt x="5844252" y="5575655"/>
                </a:moveTo>
                <a:lnTo>
                  <a:pt x="5934197" y="5627587"/>
                </a:lnTo>
                <a:lnTo>
                  <a:pt x="5934197" y="5523721"/>
                </a:lnTo>
                <a:close/>
                <a:moveTo>
                  <a:pt x="5844252" y="6856744"/>
                </a:moveTo>
                <a:lnTo>
                  <a:pt x="5934197" y="6908676"/>
                </a:lnTo>
                <a:lnTo>
                  <a:pt x="5934197" y="6804811"/>
                </a:lnTo>
                <a:close/>
                <a:moveTo>
                  <a:pt x="5844252" y="7375657"/>
                </a:moveTo>
                <a:lnTo>
                  <a:pt x="5934197" y="7427589"/>
                </a:lnTo>
                <a:lnTo>
                  <a:pt x="5934197" y="7323724"/>
                </a:lnTo>
                <a:close/>
                <a:moveTo>
                  <a:pt x="5686737" y="266605"/>
                </a:moveTo>
                <a:lnTo>
                  <a:pt x="5948999" y="418015"/>
                </a:lnTo>
                <a:lnTo>
                  <a:pt x="6211262" y="266605"/>
                </a:lnTo>
                <a:lnTo>
                  <a:pt x="6083347" y="192749"/>
                </a:lnTo>
                <a:lnTo>
                  <a:pt x="5956400" y="266045"/>
                </a:lnTo>
                <a:cubicBezTo>
                  <a:pt x="5954109" y="267361"/>
                  <a:pt x="5951559" y="268025"/>
                  <a:pt x="5949000" y="268025"/>
                </a:cubicBezTo>
                <a:cubicBezTo>
                  <a:pt x="5946440" y="268025"/>
                  <a:pt x="5943890" y="267361"/>
                  <a:pt x="5941599" y="266045"/>
                </a:cubicBezTo>
                <a:lnTo>
                  <a:pt x="5814652" y="192749"/>
                </a:lnTo>
                <a:close/>
                <a:moveTo>
                  <a:pt x="5686737" y="1028778"/>
                </a:moveTo>
                <a:lnTo>
                  <a:pt x="5948999" y="1180188"/>
                </a:lnTo>
                <a:lnTo>
                  <a:pt x="6211262" y="1028778"/>
                </a:lnTo>
                <a:lnTo>
                  <a:pt x="5949000" y="877353"/>
                </a:lnTo>
                <a:close/>
                <a:moveTo>
                  <a:pt x="5686737" y="1547692"/>
                </a:moveTo>
                <a:lnTo>
                  <a:pt x="5948999" y="1699102"/>
                </a:lnTo>
                <a:lnTo>
                  <a:pt x="6211262" y="1547692"/>
                </a:lnTo>
                <a:lnTo>
                  <a:pt x="6083347" y="1473836"/>
                </a:lnTo>
                <a:lnTo>
                  <a:pt x="5956400" y="1547132"/>
                </a:lnTo>
                <a:cubicBezTo>
                  <a:pt x="5954109" y="1548448"/>
                  <a:pt x="5951559" y="1549112"/>
                  <a:pt x="5949000" y="1549112"/>
                </a:cubicBezTo>
                <a:cubicBezTo>
                  <a:pt x="5946440" y="1549112"/>
                  <a:pt x="5943890" y="1548448"/>
                  <a:pt x="5941599" y="1547132"/>
                </a:cubicBezTo>
                <a:lnTo>
                  <a:pt x="5814652" y="1473836"/>
                </a:lnTo>
                <a:close/>
                <a:moveTo>
                  <a:pt x="5686737" y="2066605"/>
                </a:moveTo>
                <a:lnTo>
                  <a:pt x="5948999" y="2218015"/>
                </a:lnTo>
                <a:lnTo>
                  <a:pt x="6211262" y="2066605"/>
                </a:lnTo>
                <a:lnTo>
                  <a:pt x="6083347" y="1992750"/>
                </a:lnTo>
                <a:lnTo>
                  <a:pt x="5956400" y="2066045"/>
                </a:lnTo>
                <a:cubicBezTo>
                  <a:pt x="5954109" y="2067362"/>
                  <a:pt x="5951559" y="2068026"/>
                  <a:pt x="5949000" y="2068026"/>
                </a:cubicBezTo>
                <a:cubicBezTo>
                  <a:pt x="5946440" y="2068026"/>
                  <a:pt x="5943890" y="2067362"/>
                  <a:pt x="5941599" y="2066045"/>
                </a:cubicBezTo>
                <a:lnTo>
                  <a:pt x="5814652" y="1992750"/>
                </a:lnTo>
                <a:close/>
                <a:moveTo>
                  <a:pt x="5686737" y="2828778"/>
                </a:moveTo>
                <a:lnTo>
                  <a:pt x="5948999" y="2980188"/>
                </a:lnTo>
                <a:lnTo>
                  <a:pt x="6211262" y="2828778"/>
                </a:lnTo>
                <a:lnTo>
                  <a:pt x="5949000" y="2677353"/>
                </a:lnTo>
                <a:close/>
                <a:moveTo>
                  <a:pt x="5686737" y="3347692"/>
                </a:moveTo>
                <a:lnTo>
                  <a:pt x="5948999" y="3499102"/>
                </a:lnTo>
                <a:lnTo>
                  <a:pt x="6211262" y="3347692"/>
                </a:lnTo>
                <a:lnTo>
                  <a:pt x="6083347" y="3273836"/>
                </a:lnTo>
                <a:lnTo>
                  <a:pt x="5956400" y="3347132"/>
                </a:lnTo>
                <a:cubicBezTo>
                  <a:pt x="5954109" y="3348448"/>
                  <a:pt x="5951559" y="3349112"/>
                  <a:pt x="5949000" y="3349112"/>
                </a:cubicBezTo>
                <a:cubicBezTo>
                  <a:pt x="5946440" y="3349112"/>
                  <a:pt x="5943890" y="3348448"/>
                  <a:pt x="5941599" y="3347132"/>
                </a:cubicBezTo>
                <a:lnTo>
                  <a:pt x="5814652" y="3273836"/>
                </a:lnTo>
                <a:close/>
                <a:moveTo>
                  <a:pt x="5686737" y="3866604"/>
                </a:moveTo>
                <a:lnTo>
                  <a:pt x="5948999" y="4018014"/>
                </a:lnTo>
                <a:lnTo>
                  <a:pt x="6211262" y="3866604"/>
                </a:lnTo>
                <a:lnTo>
                  <a:pt x="6083347" y="3792749"/>
                </a:lnTo>
                <a:lnTo>
                  <a:pt x="5956400" y="3866044"/>
                </a:lnTo>
                <a:cubicBezTo>
                  <a:pt x="5954109" y="3867361"/>
                  <a:pt x="5951559" y="3868025"/>
                  <a:pt x="5949000" y="3868025"/>
                </a:cubicBezTo>
                <a:cubicBezTo>
                  <a:pt x="5946440" y="3868025"/>
                  <a:pt x="5943890" y="3867361"/>
                  <a:pt x="5941599" y="3866044"/>
                </a:cubicBezTo>
                <a:lnTo>
                  <a:pt x="5814652" y="3792749"/>
                </a:lnTo>
                <a:close/>
                <a:moveTo>
                  <a:pt x="5686737" y="4628772"/>
                </a:moveTo>
                <a:lnTo>
                  <a:pt x="5948999" y="4780183"/>
                </a:lnTo>
                <a:lnTo>
                  <a:pt x="6211262" y="4628772"/>
                </a:lnTo>
                <a:lnTo>
                  <a:pt x="5949000" y="4477347"/>
                </a:lnTo>
                <a:close/>
                <a:moveTo>
                  <a:pt x="5686737" y="5147686"/>
                </a:moveTo>
                <a:lnTo>
                  <a:pt x="5948999" y="5299096"/>
                </a:lnTo>
                <a:lnTo>
                  <a:pt x="6211262" y="5147686"/>
                </a:lnTo>
                <a:lnTo>
                  <a:pt x="6083347" y="5073830"/>
                </a:lnTo>
                <a:lnTo>
                  <a:pt x="5956400" y="5147126"/>
                </a:lnTo>
                <a:cubicBezTo>
                  <a:pt x="5954109" y="5148443"/>
                  <a:pt x="5951559" y="5149106"/>
                  <a:pt x="5949000" y="5149106"/>
                </a:cubicBezTo>
                <a:cubicBezTo>
                  <a:pt x="5946440" y="5149106"/>
                  <a:pt x="5943890" y="5148443"/>
                  <a:pt x="5941599" y="5147126"/>
                </a:cubicBezTo>
                <a:lnTo>
                  <a:pt x="5814652" y="5073830"/>
                </a:lnTo>
                <a:close/>
                <a:moveTo>
                  <a:pt x="5686737" y="5666600"/>
                </a:moveTo>
                <a:lnTo>
                  <a:pt x="5948999" y="5818011"/>
                </a:lnTo>
                <a:lnTo>
                  <a:pt x="6211262" y="5666600"/>
                </a:lnTo>
                <a:lnTo>
                  <a:pt x="6083347" y="5592744"/>
                </a:lnTo>
                <a:lnTo>
                  <a:pt x="5956400" y="5666040"/>
                </a:lnTo>
                <a:cubicBezTo>
                  <a:pt x="5954109" y="5667356"/>
                  <a:pt x="5951559" y="5668021"/>
                  <a:pt x="5949000" y="5668021"/>
                </a:cubicBezTo>
                <a:cubicBezTo>
                  <a:pt x="5946440" y="5668021"/>
                  <a:pt x="5943890" y="5667356"/>
                  <a:pt x="5941599" y="5666040"/>
                </a:cubicBezTo>
                <a:lnTo>
                  <a:pt x="5814652" y="5592744"/>
                </a:lnTo>
                <a:close/>
                <a:moveTo>
                  <a:pt x="5686737" y="6428776"/>
                </a:moveTo>
                <a:lnTo>
                  <a:pt x="5948999" y="6580186"/>
                </a:lnTo>
                <a:lnTo>
                  <a:pt x="6211262" y="6428776"/>
                </a:lnTo>
                <a:lnTo>
                  <a:pt x="5949000" y="6277351"/>
                </a:lnTo>
                <a:close/>
                <a:moveTo>
                  <a:pt x="5686737" y="6947689"/>
                </a:moveTo>
                <a:lnTo>
                  <a:pt x="5948999" y="7099099"/>
                </a:lnTo>
                <a:lnTo>
                  <a:pt x="6211262" y="6947689"/>
                </a:lnTo>
                <a:lnTo>
                  <a:pt x="6083347" y="6873834"/>
                </a:lnTo>
                <a:lnTo>
                  <a:pt x="5956400" y="6947129"/>
                </a:lnTo>
                <a:cubicBezTo>
                  <a:pt x="5954109" y="6948445"/>
                  <a:pt x="5951559" y="6949110"/>
                  <a:pt x="5949000" y="6949110"/>
                </a:cubicBezTo>
                <a:cubicBezTo>
                  <a:pt x="5946440" y="6949110"/>
                  <a:pt x="5943890" y="6948445"/>
                  <a:pt x="5941599" y="6947129"/>
                </a:cubicBezTo>
                <a:lnTo>
                  <a:pt x="5814652" y="6873834"/>
                </a:lnTo>
                <a:close/>
                <a:moveTo>
                  <a:pt x="5671937" y="1357254"/>
                </a:moveTo>
                <a:lnTo>
                  <a:pt x="5814652" y="1439655"/>
                </a:lnTo>
                <a:lnTo>
                  <a:pt x="5934197" y="1370633"/>
                </a:lnTo>
                <a:lnTo>
                  <a:pt x="5934197" y="1205830"/>
                </a:lnTo>
                <a:lnTo>
                  <a:pt x="5671937" y="1054422"/>
                </a:lnTo>
                <a:close/>
                <a:moveTo>
                  <a:pt x="5671937" y="1876168"/>
                </a:moveTo>
                <a:lnTo>
                  <a:pt x="5814652" y="1958569"/>
                </a:lnTo>
                <a:lnTo>
                  <a:pt x="5934197" y="1889546"/>
                </a:lnTo>
                <a:lnTo>
                  <a:pt x="5934197" y="1724743"/>
                </a:lnTo>
                <a:lnTo>
                  <a:pt x="5671937" y="1573335"/>
                </a:lnTo>
                <a:close/>
                <a:moveTo>
                  <a:pt x="5671937" y="3157254"/>
                </a:moveTo>
                <a:lnTo>
                  <a:pt x="5814652" y="3239655"/>
                </a:lnTo>
                <a:lnTo>
                  <a:pt x="5934197" y="3170633"/>
                </a:lnTo>
                <a:lnTo>
                  <a:pt x="5934197" y="3005830"/>
                </a:lnTo>
                <a:lnTo>
                  <a:pt x="5671937" y="2854422"/>
                </a:lnTo>
                <a:close/>
                <a:moveTo>
                  <a:pt x="5671937" y="3676167"/>
                </a:moveTo>
                <a:lnTo>
                  <a:pt x="5814652" y="3758568"/>
                </a:lnTo>
                <a:lnTo>
                  <a:pt x="5934197" y="3689546"/>
                </a:lnTo>
                <a:lnTo>
                  <a:pt x="5934197" y="3524743"/>
                </a:lnTo>
                <a:lnTo>
                  <a:pt x="5671937" y="3373335"/>
                </a:lnTo>
                <a:close/>
                <a:moveTo>
                  <a:pt x="5671937" y="4957248"/>
                </a:moveTo>
                <a:lnTo>
                  <a:pt x="5814652" y="5039649"/>
                </a:lnTo>
                <a:lnTo>
                  <a:pt x="5934197" y="4970627"/>
                </a:lnTo>
                <a:lnTo>
                  <a:pt x="5934197" y="4805823"/>
                </a:lnTo>
                <a:lnTo>
                  <a:pt x="5671937" y="4654416"/>
                </a:lnTo>
                <a:close/>
                <a:moveTo>
                  <a:pt x="5671937" y="5476162"/>
                </a:moveTo>
                <a:lnTo>
                  <a:pt x="5814652" y="5558564"/>
                </a:lnTo>
                <a:lnTo>
                  <a:pt x="5934197" y="5489540"/>
                </a:lnTo>
                <a:lnTo>
                  <a:pt x="5934197" y="5324737"/>
                </a:lnTo>
                <a:lnTo>
                  <a:pt x="5671937" y="5173330"/>
                </a:lnTo>
                <a:close/>
                <a:moveTo>
                  <a:pt x="5671937" y="6757251"/>
                </a:moveTo>
                <a:lnTo>
                  <a:pt x="5814652" y="6839653"/>
                </a:lnTo>
                <a:lnTo>
                  <a:pt x="5934197" y="6770630"/>
                </a:lnTo>
                <a:lnTo>
                  <a:pt x="5934197" y="6605827"/>
                </a:lnTo>
                <a:lnTo>
                  <a:pt x="5671937" y="6454419"/>
                </a:lnTo>
                <a:close/>
                <a:moveTo>
                  <a:pt x="5671937" y="7276165"/>
                </a:moveTo>
                <a:lnTo>
                  <a:pt x="5814652" y="7358566"/>
                </a:lnTo>
                <a:lnTo>
                  <a:pt x="5934197" y="7289544"/>
                </a:lnTo>
                <a:lnTo>
                  <a:pt x="5934197" y="7124741"/>
                </a:lnTo>
                <a:lnTo>
                  <a:pt x="5671937" y="6973333"/>
                </a:lnTo>
                <a:close/>
                <a:moveTo>
                  <a:pt x="5671936" y="595081"/>
                </a:moveTo>
                <a:lnTo>
                  <a:pt x="5934197" y="746505"/>
                </a:lnTo>
                <a:lnTo>
                  <a:pt x="5934197" y="443657"/>
                </a:lnTo>
                <a:lnTo>
                  <a:pt x="5671937" y="292248"/>
                </a:lnTo>
                <a:close/>
                <a:moveTo>
                  <a:pt x="5671936" y="2395081"/>
                </a:moveTo>
                <a:lnTo>
                  <a:pt x="5934197" y="2546505"/>
                </a:lnTo>
                <a:lnTo>
                  <a:pt x="5934197" y="2243657"/>
                </a:lnTo>
                <a:lnTo>
                  <a:pt x="5671937" y="2092249"/>
                </a:lnTo>
                <a:close/>
                <a:moveTo>
                  <a:pt x="5671936" y="4195080"/>
                </a:moveTo>
                <a:lnTo>
                  <a:pt x="5934197" y="4346504"/>
                </a:lnTo>
                <a:lnTo>
                  <a:pt x="5934197" y="4043656"/>
                </a:lnTo>
                <a:lnTo>
                  <a:pt x="5671937" y="3892248"/>
                </a:lnTo>
                <a:close/>
                <a:moveTo>
                  <a:pt x="5671936" y="5995076"/>
                </a:moveTo>
                <a:lnTo>
                  <a:pt x="5934197" y="6146500"/>
                </a:lnTo>
                <a:lnTo>
                  <a:pt x="5934197" y="5843652"/>
                </a:lnTo>
                <a:lnTo>
                  <a:pt x="5671937" y="5692243"/>
                </a:lnTo>
                <a:close/>
                <a:moveTo>
                  <a:pt x="5642333" y="603623"/>
                </a:moveTo>
                <a:lnTo>
                  <a:pt x="5642333" y="266609"/>
                </a:lnTo>
                <a:lnTo>
                  <a:pt x="5643637" y="264350"/>
                </a:lnTo>
                <a:lnTo>
                  <a:pt x="5644313" y="259208"/>
                </a:lnTo>
                <a:lnTo>
                  <a:pt x="5648429" y="256048"/>
                </a:lnTo>
                <a:lnTo>
                  <a:pt x="5649734" y="253788"/>
                </a:lnTo>
                <a:lnTo>
                  <a:pt x="5785052" y="175658"/>
                </a:lnTo>
                <a:lnTo>
                  <a:pt x="5649734" y="97531"/>
                </a:lnTo>
                <a:cubicBezTo>
                  <a:pt x="5645152" y="94885"/>
                  <a:pt x="5642333" y="90001"/>
                  <a:pt x="5642333" y="84709"/>
                </a:cubicBezTo>
                <a:lnTo>
                  <a:pt x="5642333" y="0"/>
                </a:lnTo>
                <a:lnTo>
                  <a:pt x="5671937" y="0"/>
                </a:lnTo>
                <a:lnTo>
                  <a:pt x="5671937" y="76167"/>
                </a:lnTo>
                <a:lnTo>
                  <a:pt x="5814652" y="158568"/>
                </a:lnTo>
                <a:lnTo>
                  <a:pt x="5934197" y="89546"/>
                </a:lnTo>
                <a:lnTo>
                  <a:pt x="5934198" y="0"/>
                </a:lnTo>
                <a:lnTo>
                  <a:pt x="5963802" y="0"/>
                </a:lnTo>
                <a:lnTo>
                  <a:pt x="5963801" y="89545"/>
                </a:lnTo>
                <a:lnTo>
                  <a:pt x="6083347" y="158568"/>
                </a:lnTo>
                <a:lnTo>
                  <a:pt x="6226063" y="76167"/>
                </a:lnTo>
                <a:lnTo>
                  <a:pt x="6226063" y="0"/>
                </a:lnTo>
                <a:lnTo>
                  <a:pt x="6255667" y="0"/>
                </a:lnTo>
                <a:lnTo>
                  <a:pt x="6255667" y="84709"/>
                </a:lnTo>
                <a:cubicBezTo>
                  <a:pt x="6255667" y="90001"/>
                  <a:pt x="6252848" y="94885"/>
                  <a:pt x="6248266" y="97531"/>
                </a:cubicBezTo>
                <a:lnTo>
                  <a:pt x="6112948" y="175658"/>
                </a:lnTo>
                <a:lnTo>
                  <a:pt x="6248266" y="253788"/>
                </a:lnTo>
                <a:lnTo>
                  <a:pt x="6249571" y="256048"/>
                </a:lnTo>
                <a:lnTo>
                  <a:pt x="6253686" y="259209"/>
                </a:lnTo>
                <a:lnTo>
                  <a:pt x="6254362" y="264348"/>
                </a:lnTo>
                <a:lnTo>
                  <a:pt x="6255667" y="266609"/>
                </a:lnTo>
                <a:lnTo>
                  <a:pt x="6255667" y="603623"/>
                </a:lnTo>
                <a:cubicBezTo>
                  <a:pt x="6255667" y="608914"/>
                  <a:pt x="6252848" y="613798"/>
                  <a:pt x="6248266" y="616444"/>
                </a:cubicBezTo>
                <a:lnTo>
                  <a:pt x="5956400" y="784958"/>
                </a:lnTo>
                <a:cubicBezTo>
                  <a:pt x="5954109" y="786275"/>
                  <a:pt x="5951559" y="786939"/>
                  <a:pt x="5949000" y="786939"/>
                </a:cubicBezTo>
                <a:cubicBezTo>
                  <a:pt x="5946440" y="786939"/>
                  <a:pt x="5943890" y="786275"/>
                  <a:pt x="5941599" y="784958"/>
                </a:cubicBezTo>
                <a:lnTo>
                  <a:pt x="5649734" y="616444"/>
                </a:lnTo>
                <a:cubicBezTo>
                  <a:pt x="5645152" y="613798"/>
                  <a:pt x="5642333" y="608914"/>
                  <a:pt x="5642333" y="603623"/>
                </a:cubicBezTo>
                <a:close/>
                <a:moveTo>
                  <a:pt x="5642333" y="2403623"/>
                </a:moveTo>
                <a:lnTo>
                  <a:pt x="5642333" y="2066610"/>
                </a:lnTo>
                <a:lnTo>
                  <a:pt x="5643637" y="2064351"/>
                </a:lnTo>
                <a:lnTo>
                  <a:pt x="5644313" y="2059208"/>
                </a:lnTo>
                <a:lnTo>
                  <a:pt x="5648429" y="2056048"/>
                </a:lnTo>
                <a:lnTo>
                  <a:pt x="5649734" y="2053788"/>
                </a:lnTo>
                <a:lnTo>
                  <a:pt x="5785052" y="1975659"/>
                </a:lnTo>
                <a:lnTo>
                  <a:pt x="5649734" y="1897531"/>
                </a:lnTo>
                <a:cubicBezTo>
                  <a:pt x="5645152" y="1894885"/>
                  <a:pt x="5642333" y="1890001"/>
                  <a:pt x="5642333" y="1884710"/>
                </a:cubicBezTo>
                <a:lnTo>
                  <a:pt x="5642333" y="1547696"/>
                </a:lnTo>
                <a:lnTo>
                  <a:pt x="5643637" y="1545437"/>
                </a:lnTo>
                <a:lnTo>
                  <a:pt x="5644313" y="1540295"/>
                </a:lnTo>
                <a:lnTo>
                  <a:pt x="5648429" y="1537134"/>
                </a:lnTo>
                <a:lnTo>
                  <a:pt x="5649734" y="1534875"/>
                </a:lnTo>
                <a:lnTo>
                  <a:pt x="5785052" y="1456746"/>
                </a:lnTo>
                <a:lnTo>
                  <a:pt x="5649734" y="1378617"/>
                </a:lnTo>
                <a:cubicBezTo>
                  <a:pt x="5645152" y="1375971"/>
                  <a:pt x="5642333" y="1371087"/>
                  <a:pt x="5642333" y="1365796"/>
                </a:cubicBezTo>
                <a:lnTo>
                  <a:pt x="5642333" y="1028782"/>
                </a:lnTo>
                <a:lnTo>
                  <a:pt x="5643637" y="1026524"/>
                </a:lnTo>
                <a:lnTo>
                  <a:pt x="5644313" y="1021381"/>
                </a:lnTo>
                <a:lnTo>
                  <a:pt x="5648429" y="1018221"/>
                </a:lnTo>
                <a:lnTo>
                  <a:pt x="5649734" y="1015961"/>
                </a:lnTo>
                <a:lnTo>
                  <a:pt x="5941599" y="847446"/>
                </a:lnTo>
                <a:cubicBezTo>
                  <a:pt x="5946182" y="844815"/>
                  <a:pt x="5951819" y="844815"/>
                  <a:pt x="5956400" y="847446"/>
                </a:cubicBezTo>
                <a:lnTo>
                  <a:pt x="6248266" y="1015961"/>
                </a:lnTo>
                <a:lnTo>
                  <a:pt x="6249571" y="1018221"/>
                </a:lnTo>
                <a:lnTo>
                  <a:pt x="6253686" y="1021382"/>
                </a:lnTo>
                <a:lnTo>
                  <a:pt x="6254362" y="1026521"/>
                </a:lnTo>
                <a:lnTo>
                  <a:pt x="6255667" y="1028782"/>
                </a:lnTo>
                <a:lnTo>
                  <a:pt x="6255667" y="1365796"/>
                </a:lnTo>
                <a:cubicBezTo>
                  <a:pt x="6255667" y="1371087"/>
                  <a:pt x="6252848" y="1375971"/>
                  <a:pt x="6248266" y="1378617"/>
                </a:cubicBezTo>
                <a:lnTo>
                  <a:pt x="6112948" y="1456746"/>
                </a:lnTo>
                <a:lnTo>
                  <a:pt x="6248266" y="1534875"/>
                </a:lnTo>
                <a:lnTo>
                  <a:pt x="6249571" y="1537134"/>
                </a:lnTo>
                <a:lnTo>
                  <a:pt x="6253686" y="1540296"/>
                </a:lnTo>
                <a:lnTo>
                  <a:pt x="6254362" y="1545435"/>
                </a:lnTo>
                <a:lnTo>
                  <a:pt x="6255667" y="1547696"/>
                </a:lnTo>
                <a:lnTo>
                  <a:pt x="6255667" y="1884710"/>
                </a:lnTo>
                <a:cubicBezTo>
                  <a:pt x="6255667" y="1890001"/>
                  <a:pt x="6252848" y="1894885"/>
                  <a:pt x="6248266" y="1897531"/>
                </a:cubicBezTo>
                <a:lnTo>
                  <a:pt x="6112948" y="1975659"/>
                </a:lnTo>
                <a:lnTo>
                  <a:pt x="6248266" y="2053788"/>
                </a:lnTo>
                <a:lnTo>
                  <a:pt x="6249571" y="2056048"/>
                </a:lnTo>
                <a:lnTo>
                  <a:pt x="6253686" y="2059209"/>
                </a:lnTo>
                <a:lnTo>
                  <a:pt x="6254362" y="2064348"/>
                </a:lnTo>
                <a:lnTo>
                  <a:pt x="6255667" y="2066610"/>
                </a:lnTo>
                <a:lnTo>
                  <a:pt x="6255667" y="2403623"/>
                </a:lnTo>
                <a:cubicBezTo>
                  <a:pt x="6255667" y="2408914"/>
                  <a:pt x="6252848" y="2413798"/>
                  <a:pt x="6248266" y="2416444"/>
                </a:cubicBezTo>
                <a:lnTo>
                  <a:pt x="5956400" y="2584959"/>
                </a:lnTo>
                <a:cubicBezTo>
                  <a:pt x="5954109" y="2586275"/>
                  <a:pt x="5951559" y="2586939"/>
                  <a:pt x="5949000" y="2586939"/>
                </a:cubicBezTo>
                <a:cubicBezTo>
                  <a:pt x="5946440" y="2586939"/>
                  <a:pt x="5943890" y="2586275"/>
                  <a:pt x="5941599" y="2584959"/>
                </a:cubicBezTo>
                <a:lnTo>
                  <a:pt x="5649734" y="2416444"/>
                </a:lnTo>
                <a:cubicBezTo>
                  <a:pt x="5645152" y="2413798"/>
                  <a:pt x="5642333" y="2408914"/>
                  <a:pt x="5642333" y="2403623"/>
                </a:cubicBezTo>
                <a:close/>
                <a:moveTo>
                  <a:pt x="5642333" y="4203622"/>
                </a:moveTo>
                <a:lnTo>
                  <a:pt x="5642333" y="3866609"/>
                </a:lnTo>
                <a:lnTo>
                  <a:pt x="5643637" y="3864350"/>
                </a:lnTo>
                <a:lnTo>
                  <a:pt x="5644313" y="3859208"/>
                </a:lnTo>
                <a:lnTo>
                  <a:pt x="5648429" y="3856047"/>
                </a:lnTo>
                <a:lnTo>
                  <a:pt x="5649734" y="3853787"/>
                </a:lnTo>
                <a:lnTo>
                  <a:pt x="5785052" y="3775658"/>
                </a:lnTo>
                <a:lnTo>
                  <a:pt x="5649734" y="3697530"/>
                </a:lnTo>
                <a:cubicBezTo>
                  <a:pt x="5645152" y="3694884"/>
                  <a:pt x="5642333" y="3690000"/>
                  <a:pt x="5642333" y="3684709"/>
                </a:cubicBezTo>
                <a:lnTo>
                  <a:pt x="5642333" y="3347696"/>
                </a:lnTo>
                <a:lnTo>
                  <a:pt x="5643637" y="3345437"/>
                </a:lnTo>
                <a:lnTo>
                  <a:pt x="5644313" y="3340295"/>
                </a:lnTo>
                <a:lnTo>
                  <a:pt x="5648429" y="3337134"/>
                </a:lnTo>
                <a:lnTo>
                  <a:pt x="5649734" y="3334875"/>
                </a:lnTo>
                <a:lnTo>
                  <a:pt x="5785052" y="3256746"/>
                </a:lnTo>
                <a:lnTo>
                  <a:pt x="5649734" y="3178617"/>
                </a:lnTo>
                <a:cubicBezTo>
                  <a:pt x="5645152" y="3175971"/>
                  <a:pt x="5642333" y="3171087"/>
                  <a:pt x="5642333" y="3165796"/>
                </a:cubicBezTo>
                <a:lnTo>
                  <a:pt x="5642333" y="2828782"/>
                </a:lnTo>
                <a:lnTo>
                  <a:pt x="5643637" y="2826524"/>
                </a:lnTo>
                <a:lnTo>
                  <a:pt x="5644313" y="2821381"/>
                </a:lnTo>
                <a:lnTo>
                  <a:pt x="5648429" y="2818221"/>
                </a:lnTo>
                <a:lnTo>
                  <a:pt x="5649734" y="2815961"/>
                </a:lnTo>
                <a:lnTo>
                  <a:pt x="5941599" y="2647446"/>
                </a:lnTo>
                <a:cubicBezTo>
                  <a:pt x="5946182" y="2644815"/>
                  <a:pt x="5951819" y="2644815"/>
                  <a:pt x="5956400" y="2647446"/>
                </a:cubicBezTo>
                <a:lnTo>
                  <a:pt x="6248266" y="2815961"/>
                </a:lnTo>
                <a:lnTo>
                  <a:pt x="6249571" y="2818221"/>
                </a:lnTo>
                <a:lnTo>
                  <a:pt x="6253686" y="2821382"/>
                </a:lnTo>
                <a:lnTo>
                  <a:pt x="6254362" y="2826521"/>
                </a:lnTo>
                <a:lnTo>
                  <a:pt x="6255667" y="2828782"/>
                </a:lnTo>
                <a:lnTo>
                  <a:pt x="6255667" y="3165796"/>
                </a:lnTo>
                <a:cubicBezTo>
                  <a:pt x="6255667" y="3171087"/>
                  <a:pt x="6252848" y="3175971"/>
                  <a:pt x="6248266" y="3178617"/>
                </a:cubicBezTo>
                <a:lnTo>
                  <a:pt x="6112948" y="3256746"/>
                </a:lnTo>
                <a:lnTo>
                  <a:pt x="6248266" y="3334875"/>
                </a:lnTo>
                <a:lnTo>
                  <a:pt x="6249571" y="3337134"/>
                </a:lnTo>
                <a:lnTo>
                  <a:pt x="6253686" y="3340296"/>
                </a:lnTo>
                <a:lnTo>
                  <a:pt x="6254362" y="3345435"/>
                </a:lnTo>
                <a:lnTo>
                  <a:pt x="6255667" y="3347696"/>
                </a:lnTo>
                <a:lnTo>
                  <a:pt x="6255667" y="3684709"/>
                </a:lnTo>
                <a:cubicBezTo>
                  <a:pt x="6255667" y="3690000"/>
                  <a:pt x="6252848" y="3694884"/>
                  <a:pt x="6248266" y="3697530"/>
                </a:cubicBezTo>
                <a:lnTo>
                  <a:pt x="6112948" y="3775658"/>
                </a:lnTo>
                <a:lnTo>
                  <a:pt x="6248266" y="3853787"/>
                </a:lnTo>
                <a:lnTo>
                  <a:pt x="6249571" y="3856047"/>
                </a:lnTo>
                <a:lnTo>
                  <a:pt x="6253686" y="3859208"/>
                </a:lnTo>
                <a:lnTo>
                  <a:pt x="6254362" y="3864347"/>
                </a:lnTo>
                <a:lnTo>
                  <a:pt x="6255667" y="3866609"/>
                </a:lnTo>
                <a:lnTo>
                  <a:pt x="6255667" y="4203622"/>
                </a:lnTo>
                <a:cubicBezTo>
                  <a:pt x="6255667" y="4208913"/>
                  <a:pt x="6252848" y="4213797"/>
                  <a:pt x="6248266" y="4216443"/>
                </a:cubicBezTo>
                <a:lnTo>
                  <a:pt x="5956400" y="4384958"/>
                </a:lnTo>
                <a:cubicBezTo>
                  <a:pt x="5954109" y="4386274"/>
                  <a:pt x="5951559" y="4386938"/>
                  <a:pt x="5949000" y="4386938"/>
                </a:cubicBezTo>
                <a:cubicBezTo>
                  <a:pt x="5946440" y="4386938"/>
                  <a:pt x="5943890" y="4386274"/>
                  <a:pt x="5941599" y="4384958"/>
                </a:cubicBezTo>
                <a:lnTo>
                  <a:pt x="5649734" y="4216443"/>
                </a:lnTo>
                <a:cubicBezTo>
                  <a:pt x="5645152" y="4213797"/>
                  <a:pt x="5642333" y="4208913"/>
                  <a:pt x="5642333" y="4203622"/>
                </a:cubicBezTo>
                <a:close/>
                <a:moveTo>
                  <a:pt x="5642333" y="6003618"/>
                </a:moveTo>
                <a:lnTo>
                  <a:pt x="5642333" y="5666605"/>
                </a:lnTo>
                <a:lnTo>
                  <a:pt x="5643637" y="5664346"/>
                </a:lnTo>
                <a:lnTo>
                  <a:pt x="5644313" y="5659203"/>
                </a:lnTo>
                <a:lnTo>
                  <a:pt x="5648429" y="5656043"/>
                </a:lnTo>
                <a:lnTo>
                  <a:pt x="5649734" y="5653783"/>
                </a:lnTo>
                <a:lnTo>
                  <a:pt x="5785052" y="5575653"/>
                </a:lnTo>
                <a:lnTo>
                  <a:pt x="5649734" y="5497525"/>
                </a:lnTo>
                <a:cubicBezTo>
                  <a:pt x="5645152" y="5494879"/>
                  <a:pt x="5642333" y="5489995"/>
                  <a:pt x="5642333" y="5484704"/>
                </a:cubicBezTo>
                <a:lnTo>
                  <a:pt x="5642333" y="5147690"/>
                </a:lnTo>
                <a:lnTo>
                  <a:pt x="5643637" y="5145432"/>
                </a:lnTo>
                <a:lnTo>
                  <a:pt x="5644313" y="5140289"/>
                </a:lnTo>
                <a:lnTo>
                  <a:pt x="5648429" y="5137128"/>
                </a:lnTo>
                <a:lnTo>
                  <a:pt x="5649734" y="5134869"/>
                </a:lnTo>
                <a:lnTo>
                  <a:pt x="5785052" y="5056740"/>
                </a:lnTo>
                <a:lnTo>
                  <a:pt x="5649734" y="4978611"/>
                </a:lnTo>
                <a:cubicBezTo>
                  <a:pt x="5645152" y="4975965"/>
                  <a:pt x="5642333" y="4971082"/>
                  <a:pt x="5642333" y="4965790"/>
                </a:cubicBezTo>
                <a:lnTo>
                  <a:pt x="5642333" y="4628776"/>
                </a:lnTo>
                <a:lnTo>
                  <a:pt x="5643637" y="4626517"/>
                </a:lnTo>
                <a:lnTo>
                  <a:pt x="5644313" y="4621374"/>
                </a:lnTo>
                <a:lnTo>
                  <a:pt x="5648429" y="4618214"/>
                </a:lnTo>
                <a:lnTo>
                  <a:pt x="5649734" y="4615955"/>
                </a:lnTo>
                <a:lnTo>
                  <a:pt x="5941599" y="4447440"/>
                </a:lnTo>
                <a:cubicBezTo>
                  <a:pt x="5946182" y="4444809"/>
                  <a:pt x="5951819" y="4444809"/>
                  <a:pt x="5956400" y="4447440"/>
                </a:cubicBezTo>
                <a:lnTo>
                  <a:pt x="6248266" y="4615955"/>
                </a:lnTo>
                <a:lnTo>
                  <a:pt x="6249571" y="4618214"/>
                </a:lnTo>
                <a:lnTo>
                  <a:pt x="6253686" y="4621376"/>
                </a:lnTo>
                <a:lnTo>
                  <a:pt x="6254362" y="4626515"/>
                </a:lnTo>
                <a:lnTo>
                  <a:pt x="6255667" y="4628776"/>
                </a:lnTo>
                <a:lnTo>
                  <a:pt x="6255667" y="4965790"/>
                </a:lnTo>
                <a:cubicBezTo>
                  <a:pt x="6255667" y="4971082"/>
                  <a:pt x="6252848" y="4975965"/>
                  <a:pt x="6248266" y="4978611"/>
                </a:cubicBezTo>
                <a:lnTo>
                  <a:pt x="6112948" y="5056740"/>
                </a:lnTo>
                <a:lnTo>
                  <a:pt x="6248266" y="5134869"/>
                </a:lnTo>
                <a:lnTo>
                  <a:pt x="6249571" y="5137128"/>
                </a:lnTo>
                <a:lnTo>
                  <a:pt x="6253686" y="5140290"/>
                </a:lnTo>
                <a:lnTo>
                  <a:pt x="6254362" y="5145429"/>
                </a:lnTo>
                <a:lnTo>
                  <a:pt x="6255667" y="5147690"/>
                </a:lnTo>
                <a:lnTo>
                  <a:pt x="6255667" y="5484704"/>
                </a:lnTo>
                <a:cubicBezTo>
                  <a:pt x="6255667" y="5489995"/>
                  <a:pt x="6252848" y="5494879"/>
                  <a:pt x="6248266" y="5497525"/>
                </a:cubicBezTo>
                <a:lnTo>
                  <a:pt x="6112948" y="5575653"/>
                </a:lnTo>
                <a:lnTo>
                  <a:pt x="6248266" y="5653783"/>
                </a:lnTo>
                <a:lnTo>
                  <a:pt x="6249571" y="5656043"/>
                </a:lnTo>
                <a:lnTo>
                  <a:pt x="6253686" y="5659204"/>
                </a:lnTo>
                <a:lnTo>
                  <a:pt x="6254362" y="5664343"/>
                </a:lnTo>
                <a:lnTo>
                  <a:pt x="6255667" y="5666605"/>
                </a:lnTo>
                <a:lnTo>
                  <a:pt x="6255667" y="6003618"/>
                </a:lnTo>
                <a:cubicBezTo>
                  <a:pt x="6255667" y="6008909"/>
                  <a:pt x="6252848" y="6013793"/>
                  <a:pt x="6248266" y="6016439"/>
                </a:cubicBezTo>
                <a:lnTo>
                  <a:pt x="5956400" y="6184954"/>
                </a:lnTo>
                <a:cubicBezTo>
                  <a:pt x="5954109" y="6186270"/>
                  <a:pt x="5951559" y="6186933"/>
                  <a:pt x="5949000" y="6186933"/>
                </a:cubicBezTo>
                <a:cubicBezTo>
                  <a:pt x="5946440" y="6186933"/>
                  <a:pt x="5943890" y="6186270"/>
                  <a:pt x="5941599" y="6184954"/>
                </a:cubicBezTo>
                <a:lnTo>
                  <a:pt x="5649734" y="6016439"/>
                </a:lnTo>
                <a:cubicBezTo>
                  <a:pt x="5645152" y="6013793"/>
                  <a:pt x="5642333" y="6008909"/>
                  <a:pt x="5642333" y="6003618"/>
                </a:cubicBezTo>
                <a:close/>
                <a:moveTo>
                  <a:pt x="5642333" y="7600950"/>
                </a:moveTo>
                <a:lnTo>
                  <a:pt x="5642333" y="7466607"/>
                </a:lnTo>
                <a:lnTo>
                  <a:pt x="5643637" y="7464348"/>
                </a:lnTo>
                <a:lnTo>
                  <a:pt x="5644313" y="7459206"/>
                </a:lnTo>
                <a:lnTo>
                  <a:pt x="5648429" y="7456045"/>
                </a:lnTo>
                <a:lnTo>
                  <a:pt x="5649734" y="7453786"/>
                </a:lnTo>
                <a:lnTo>
                  <a:pt x="5785052" y="7375656"/>
                </a:lnTo>
                <a:lnTo>
                  <a:pt x="5649734" y="7297528"/>
                </a:lnTo>
                <a:cubicBezTo>
                  <a:pt x="5645152" y="7294882"/>
                  <a:pt x="5642333" y="7289998"/>
                  <a:pt x="5642333" y="7284707"/>
                </a:cubicBezTo>
                <a:lnTo>
                  <a:pt x="5642333" y="6947693"/>
                </a:lnTo>
                <a:lnTo>
                  <a:pt x="5643637" y="6945435"/>
                </a:lnTo>
                <a:lnTo>
                  <a:pt x="5644313" y="6940292"/>
                </a:lnTo>
                <a:lnTo>
                  <a:pt x="5648429" y="6937132"/>
                </a:lnTo>
                <a:lnTo>
                  <a:pt x="5649734" y="6934872"/>
                </a:lnTo>
                <a:lnTo>
                  <a:pt x="5785052" y="6856744"/>
                </a:lnTo>
                <a:lnTo>
                  <a:pt x="5649734" y="6778615"/>
                </a:lnTo>
                <a:cubicBezTo>
                  <a:pt x="5645152" y="6775969"/>
                  <a:pt x="5642333" y="6771085"/>
                  <a:pt x="5642333" y="6765794"/>
                </a:cubicBezTo>
                <a:lnTo>
                  <a:pt x="5642333" y="6428780"/>
                </a:lnTo>
                <a:lnTo>
                  <a:pt x="5643637" y="6426520"/>
                </a:lnTo>
                <a:lnTo>
                  <a:pt x="5644313" y="6421378"/>
                </a:lnTo>
                <a:lnTo>
                  <a:pt x="5648429" y="6418218"/>
                </a:lnTo>
                <a:lnTo>
                  <a:pt x="5649734" y="6415959"/>
                </a:lnTo>
                <a:lnTo>
                  <a:pt x="5941599" y="6247443"/>
                </a:lnTo>
                <a:cubicBezTo>
                  <a:pt x="5946182" y="6244812"/>
                  <a:pt x="5951819" y="6244812"/>
                  <a:pt x="5956400" y="6247443"/>
                </a:cubicBezTo>
                <a:lnTo>
                  <a:pt x="6248266" y="6415959"/>
                </a:lnTo>
                <a:lnTo>
                  <a:pt x="6249571" y="6418218"/>
                </a:lnTo>
                <a:lnTo>
                  <a:pt x="6253686" y="6421379"/>
                </a:lnTo>
                <a:lnTo>
                  <a:pt x="6254362" y="6426518"/>
                </a:lnTo>
                <a:lnTo>
                  <a:pt x="6255667" y="6428780"/>
                </a:lnTo>
                <a:lnTo>
                  <a:pt x="6255667" y="6765794"/>
                </a:lnTo>
                <a:cubicBezTo>
                  <a:pt x="6255667" y="6771085"/>
                  <a:pt x="6252848" y="6775969"/>
                  <a:pt x="6248266" y="6778615"/>
                </a:cubicBezTo>
                <a:lnTo>
                  <a:pt x="6112948" y="6856744"/>
                </a:lnTo>
                <a:lnTo>
                  <a:pt x="6248266" y="6934872"/>
                </a:lnTo>
                <a:lnTo>
                  <a:pt x="6249571" y="6937132"/>
                </a:lnTo>
                <a:lnTo>
                  <a:pt x="6253686" y="6940293"/>
                </a:lnTo>
                <a:lnTo>
                  <a:pt x="6254362" y="6945432"/>
                </a:lnTo>
                <a:lnTo>
                  <a:pt x="6255667" y="6947693"/>
                </a:lnTo>
                <a:lnTo>
                  <a:pt x="6255667" y="7284707"/>
                </a:lnTo>
                <a:cubicBezTo>
                  <a:pt x="6255667" y="7289998"/>
                  <a:pt x="6252848" y="7294882"/>
                  <a:pt x="6248266" y="7297528"/>
                </a:cubicBezTo>
                <a:lnTo>
                  <a:pt x="6112948" y="7375656"/>
                </a:lnTo>
                <a:lnTo>
                  <a:pt x="6248266" y="7453786"/>
                </a:lnTo>
                <a:lnTo>
                  <a:pt x="6249571" y="7456045"/>
                </a:lnTo>
                <a:lnTo>
                  <a:pt x="6253686" y="7459207"/>
                </a:lnTo>
                <a:lnTo>
                  <a:pt x="6254362" y="7464346"/>
                </a:lnTo>
                <a:lnTo>
                  <a:pt x="6255667" y="7466607"/>
                </a:lnTo>
                <a:lnTo>
                  <a:pt x="6255667" y="7600950"/>
                </a:lnTo>
                <a:lnTo>
                  <a:pt x="6226064" y="7600950"/>
                </a:lnTo>
                <a:lnTo>
                  <a:pt x="6226064" y="7492246"/>
                </a:lnTo>
                <a:lnTo>
                  <a:pt x="6037772" y="7600950"/>
                </a:lnTo>
                <a:lnTo>
                  <a:pt x="5978555" y="7600950"/>
                </a:lnTo>
                <a:lnTo>
                  <a:pt x="6211262" y="7466603"/>
                </a:lnTo>
                <a:lnTo>
                  <a:pt x="6083347" y="7392747"/>
                </a:lnTo>
                <a:lnTo>
                  <a:pt x="5956400" y="7466043"/>
                </a:lnTo>
                <a:cubicBezTo>
                  <a:pt x="5954109" y="7467359"/>
                  <a:pt x="5951559" y="7468023"/>
                  <a:pt x="5949000" y="7468023"/>
                </a:cubicBezTo>
                <a:cubicBezTo>
                  <a:pt x="5946440" y="7468023"/>
                  <a:pt x="5943890" y="7467359"/>
                  <a:pt x="5941599" y="7466043"/>
                </a:cubicBezTo>
                <a:lnTo>
                  <a:pt x="5814652" y="7392747"/>
                </a:lnTo>
                <a:lnTo>
                  <a:pt x="5686737" y="7466603"/>
                </a:lnTo>
                <a:lnTo>
                  <a:pt x="5919444" y="7600950"/>
                </a:lnTo>
                <a:lnTo>
                  <a:pt x="5860228" y="7600950"/>
                </a:lnTo>
                <a:lnTo>
                  <a:pt x="5671937" y="7492246"/>
                </a:lnTo>
                <a:lnTo>
                  <a:pt x="5671937" y="7600950"/>
                </a:lnTo>
                <a:close/>
                <a:moveTo>
                  <a:pt x="5243801" y="227592"/>
                </a:moveTo>
                <a:lnTo>
                  <a:pt x="5333747" y="175658"/>
                </a:lnTo>
                <a:lnTo>
                  <a:pt x="5243801" y="123726"/>
                </a:lnTo>
                <a:close/>
                <a:moveTo>
                  <a:pt x="5243801" y="1370632"/>
                </a:moveTo>
                <a:lnTo>
                  <a:pt x="5363347" y="1439655"/>
                </a:lnTo>
                <a:lnTo>
                  <a:pt x="5506063" y="1357254"/>
                </a:lnTo>
                <a:lnTo>
                  <a:pt x="5506064" y="1054422"/>
                </a:lnTo>
                <a:lnTo>
                  <a:pt x="5243801" y="1205831"/>
                </a:lnTo>
                <a:close/>
                <a:moveTo>
                  <a:pt x="5243801" y="1508679"/>
                </a:moveTo>
                <a:lnTo>
                  <a:pt x="5333747" y="1456745"/>
                </a:lnTo>
                <a:lnTo>
                  <a:pt x="5243801" y="1404812"/>
                </a:lnTo>
                <a:close/>
                <a:moveTo>
                  <a:pt x="5243801" y="1889546"/>
                </a:moveTo>
                <a:lnTo>
                  <a:pt x="5363347" y="1958569"/>
                </a:lnTo>
                <a:lnTo>
                  <a:pt x="5506063" y="1876168"/>
                </a:lnTo>
                <a:lnTo>
                  <a:pt x="5506064" y="1573335"/>
                </a:lnTo>
                <a:lnTo>
                  <a:pt x="5243801" y="1724744"/>
                </a:lnTo>
                <a:close/>
                <a:moveTo>
                  <a:pt x="5243801" y="2027593"/>
                </a:moveTo>
                <a:lnTo>
                  <a:pt x="5333747" y="1975659"/>
                </a:lnTo>
                <a:lnTo>
                  <a:pt x="5243801" y="1923726"/>
                </a:lnTo>
                <a:close/>
                <a:moveTo>
                  <a:pt x="5243801" y="3170632"/>
                </a:moveTo>
                <a:lnTo>
                  <a:pt x="5363347" y="3239655"/>
                </a:lnTo>
                <a:lnTo>
                  <a:pt x="5506063" y="3157254"/>
                </a:lnTo>
                <a:lnTo>
                  <a:pt x="5506064" y="2854422"/>
                </a:lnTo>
                <a:lnTo>
                  <a:pt x="5243801" y="3005831"/>
                </a:lnTo>
                <a:close/>
                <a:moveTo>
                  <a:pt x="5243801" y="3308679"/>
                </a:moveTo>
                <a:lnTo>
                  <a:pt x="5333747" y="3256745"/>
                </a:lnTo>
                <a:lnTo>
                  <a:pt x="5243801" y="3204812"/>
                </a:lnTo>
                <a:close/>
                <a:moveTo>
                  <a:pt x="5243801" y="3689540"/>
                </a:moveTo>
                <a:lnTo>
                  <a:pt x="5363347" y="3758563"/>
                </a:lnTo>
                <a:lnTo>
                  <a:pt x="5506063" y="3676162"/>
                </a:lnTo>
                <a:lnTo>
                  <a:pt x="5506064" y="3373335"/>
                </a:lnTo>
                <a:lnTo>
                  <a:pt x="5243801" y="3524738"/>
                </a:lnTo>
                <a:close/>
                <a:moveTo>
                  <a:pt x="5243801" y="3827586"/>
                </a:moveTo>
                <a:lnTo>
                  <a:pt x="5333747" y="3775653"/>
                </a:lnTo>
                <a:lnTo>
                  <a:pt x="5243801" y="3723720"/>
                </a:lnTo>
                <a:close/>
                <a:moveTo>
                  <a:pt x="5243801" y="4970631"/>
                </a:moveTo>
                <a:lnTo>
                  <a:pt x="5363347" y="5039655"/>
                </a:lnTo>
                <a:lnTo>
                  <a:pt x="5506063" y="4957254"/>
                </a:lnTo>
                <a:lnTo>
                  <a:pt x="5506064" y="4654421"/>
                </a:lnTo>
                <a:lnTo>
                  <a:pt x="5243801" y="4805831"/>
                </a:lnTo>
                <a:close/>
                <a:moveTo>
                  <a:pt x="5243801" y="5108679"/>
                </a:moveTo>
                <a:lnTo>
                  <a:pt x="5333747" y="5056745"/>
                </a:lnTo>
                <a:lnTo>
                  <a:pt x="5243801" y="5004812"/>
                </a:lnTo>
                <a:close/>
                <a:moveTo>
                  <a:pt x="5243801" y="5489545"/>
                </a:moveTo>
                <a:lnTo>
                  <a:pt x="5363347" y="5558568"/>
                </a:lnTo>
                <a:lnTo>
                  <a:pt x="5506063" y="5476167"/>
                </a:lnTo>
                <a:lnTo>
                  <a:pt x="5506064" y="5173334"/>
                </a:lnTo>
                <a:lnTo>
                  <a:pt x="5243801" y="5324744"/>
                </a:lnTo>
                <a:close/>
                <a:moveTo>
                  <a:pt x="5243801" y="5627592"/>
                </a:moveTo>
                <a:lnTo>
                  <a:pt x="5333747" y="5575658"/>
                </a:lnTo>
                <a:lnTo>
                  <a:pt x="5243801" y="5523725"/>
                </a:lnTo>
                <a:close/>
                <a:moveTo>
                  <a:pt x="5243801" y="6770631"/>
                </a:moveTo>
                <a:lnTo>
                  <a:pt x="5363347" y="6839654"/>
                </a:lnTo>
                <a:lnTo>
                  <a:pt x="5506063" y="6757253"/>
                </a:lnTo>
                <a:lnTo>
                  <a:pt x="5506064" y="6454421"/>
                </a:lnTo>
                <a:lnTo>
                  <a:pt x="5243801" y="6605830"/>
                </a:lnTo>
                <a:close/>
                <a:moveTo>
                  <a:pt x="5243801" y="6908678"/>
                </a:moveTo>
                <a:lnTo>
                  <a:pt x="5333747" y="6856744"/>
                </a:lnTo>
                <a:lnTo>
                  <a:pt x="5243801" y="6804812"/>
                </a:lnTo>
                <a:close/>
                <a:moveTo>
                  <a:pt x="5243801" y="7289545"/>
                </a:moveTo>
                <a:lnTo>
                  <a:pt x="5363347" y="7358568"/>
                </a:lnTo>
                <a:lnTo>
                  <a:pt x="5506063" y="7276167"/>
                </a:lnTo>
                <a:lnTo>
                  <a:pt x="5506064" y="6973334"/>
                </a:lnTo>
                <a:lnTo>
                  <a:pt x="5243801" y="7124743"/>
                </a:lnTo>
                <a:close/>
                <a:moveTo>
                  <a:pt x="5243801" y="7427592"/>
                </a:moveTo>
                <a:lnTo>
                  <a:pt x="5333747" y="7375658"/>
                </a:lnTo>
                <a:lnTo>
                  <a:pt x="5243801" y="7323725"/>
                </a:lnTo>
                <a:close/>
                <a:moveTo>
                  <a:pt x="5243800" y="746506"/>
                </a:moveTo>
                <a:lnTo>
                  <a:pt x="5506063" y="595081"/>
                </a:lnTo>
                <a:lnTo>
                  <a:pt x="5506064" y="292248"/>
                </a:lnTo>
                <a:lnTo>
                  <a:pt x="5243800" y="443657"/>
                </a:lnTo>
                <a:close/>
                <a:moveTo>
                  <a:pt x="5243800" y="2546506"/>
                </a:moveTo>
                <a:lnTo>
                  <a:pt x="5506063" y="2395081"/>
                </a:lnTo>
                <a:lnTo>
                  <a:pt x="5506064" y="2092249"/>
                </a:lnTo>
                <a:lnTo>
                  <a:pt x="5243800" y="2243658"/>
                </a:lnTo>
                <a:close/>
                <a:moveTo>
                  <a:pt x="5243800" y="4346499"/>
                </a:moveTo>
                <a:lnTo>
                  <a:pt x="5506063" y="4195075"/>
                </a:lnTo>
                <a:lnTo>
                  <a:pt x="5506064" y="3892243"/>
                </a:lnTo>
                <a:lnTo>
                  <a:pt x="5243800" y="4043652"/>
                </a:lnTo>
                <a:close/>
                <a:moveTo>
                  <a:pt x="5243800" y="6146506"/>
                </a:moveTo>
                <a:lnTo>
                  <a:pt x="5506063" y="5995081"/>
                </a:lnTo>
                <a:lnTo>
                  <a:pt x="5506064" y="5692248"/>
                </a:lnTo>
                <a:lnTo>
                  <a:pt x="5243800" y="5843657"/>
                </a:lnTo>
                <a:close/>
                <a:moveTo>
                  <a:pt x="5124252" y="175659"/>
                </a:moveTo>
                <a:lnTo>
                  <a:pt x="5214197" y="227591"/>
                </a:lnTo>
                <a:lnTo>
                  <a:pt x="5214197" y="123726"/>
                </a:lnTo>
                <a:close/>
                <a:moveTo>
                  <a:pt x="5124252" y="1456746"/>
                </a:moveTo>
                <a:lnTo>
                  <a:pt x="5214197" y="1508678"/>
                </a:lnTo>
                <a:lnTo>
                  <a:pt x="5214197" y="1404813"/>
                </a:lnTo>
                <a:close/>
                <a:moveTo>
                  <a:pt x="5124252" y="1975660"/>
                </a:moveTo>
                <a:lnTo>
                  <a:pt x="5214197" y="2027592"/>
                </a:lnTo>
                <a:lnTo>
                  <a:pt x="5214197" y="1923727"/>
                </a:lnTo>
                <a:close/>
                <a:moveTo>
                  <a:pt x="5124252" y="3256746"/>
                </a:moveTo>
                <a:lnTo>
                  <a:pt x="5214197" y="3308678"/>
                </a:lnTo>
                <a:lnTo>
                  <a:pt x="5214197" y="3204813"/>
                </a:lnTo>
                <a:close/>
                <a:moveTo>
                  <a:pt x="5124252" y="3775654"/>
                </a:moveTo>
                <a:lnTo>
                  <a:pt x="5214197" y="3827586"/>
                </a:lnTo>
                <a:lnTo>
                  <a:pt x="5214197" y="3723721"/>
                </a:lnTo>
                <a:close/>
                <a:moveTo>
                  <a:pt x="5124252" y="5056746"/>
                </a:moveTo>
                <a:lnTo>
                  <a:pt x="5214197" y="5108678"/>
                </a:lnTo>
                <a:lnTo>
                  <a:pt x="5214197" y="5004813"/>
                </a:lnTo>
                <a:close/>
                <a:moveTo>
                  <a:pt x="5124252" y="5575659"/>
                </a:moveTo>
                <a:lnTo>
                  <a:pt x="5214197" y="5627591"/>
                </a:lnTo>
                <a:lnTo>
                  <a:pt x="5214197" y="5523726"/>
                </a:lnTo>
                <a:close/>
                <a:moveTo>
                  <a:pt x="5124252" y="6856745"/>
                </a:moveTo>
                <a:lnTo>
                  <a:pt x="5214197" y="6908677"/>
                </a:lnTo>
                <a:lnTo>
                  <a:pt x="5214197" y="6804812"/>
                </a:lnTo>
                <a:close/>
                <a:moveTo>
                  <a:pt x="5124252" y="7375659"/>
                </a:moveTo>
                <a:lnTo>
                  <a:pt x="5214197" y="7427591"/>
                </a:lnTo>
                <a:lnTo>
                  <a:pt x="5214197" y="7323726"/>
                </a:lnTo>
                <a:close/>
                <a:moveTo>
                  <a:pt x="4966737" y="266605"/>
                </a:moveTo>
                <a:lnTo>
                  <a:pt x="5228999" y="418015"/>
                </a:lnTo>
                <a:lnTo>
                  <a:pt x="5491262" y="266605"/>
                </a:lnTo>
                <a:lnTo>
                  <a:pt x="5363347" y="192749"/>
                </a:lnTo>
                <a:lnTo>
                  <a:pt x="5236400" y="266045"/>
                </a:lnTo>
                <a:cubicBezTo>
                  <a:pt x="5234109" y="267361"/>
                  <a:pt x="5231559" y="268025"/>
                  <a:pt x="5229000" y="268025"/>
                </a:cubicBezTo>
                <a:cubicBezTo>
                  <a:pt x="5226440" y="268025"/>
                  <a:pt x="5223890" y="267361"/>
                  <a:pt x="5221599" y="266045"/>
                </a:cubicBezTo>
                <a:lnTo>
                  <a:pt x="5094652" y="192749"/>
                </a:lnTo>
                <a:close/>
                <a:moveTo>
                  <a:pt x="4966737" y="1028778"/>
                </a:moveTo>
                <a:lnTo>
                  <a:pt x="5228999" y="1180188"/>
                </a:lnTo>
                <a:lnTo>
                  <a:pt x="5491262" y="1028778"/>
                </a:lnTo>
                <a:lnTo>
                  <a:pt x="5229000" y="877353"/>
                </a:lnTo>
                <a:close/>
                <a:moveTo>
                  <a:pt x="4966737" y="1547692"/>
                </a:moveTo>
                <a:lnTo>
                  <a:pt x="5228999" y="1699102"/>
                </a:lnTo>
                <a:lnTo>
                  <a:pt x="5491262" y="1547692"/>
                </a:lnTo>
                <a:lnTo>
                  <a:pt x="5363347" y="1473836"/>
                </a:lnTo>
                <a:lnTo>
                  <a:pt x="5236400" y="1547132"/>
                </a:lnTo>
                <a:cubicBezTo>
                  <a:pt x="5234109" y="1548448"/>
                  <a:pt x="5231559" y="1549112"/>
                  <a:pt x="5229000" y="1549112"/>
                </a:cubicBezTo>
                <a:cubicBezTo>
                  <a:pt x="5226440" y="1549112"/>
                  <a:pt x="5223890" y="1548448"/>
                  <a:pt x="5221599" y="1547132"/>
                </a:cubicBezTo>
                <a:lnTo>
                  <a:pt x="5094652" y="1473836"/>
                </a:lnTo>
                <a:close/>
                <a:moveTo>
                  <a:pt x="4966737" y="2066605"/>
                </a:moveTo>
                <a:lnTo>
                  <a:pt x="5228999" y="2218015"/>
                </a:lnTo>
                <a:lnTo>
                  <a:pt x="5491262" y="2066605"/>
                </a:lnTo>
                <a:lnTo>
                  <a:pt x="5363347" y="1992750"/>
                </a:lnTo>
                <a:lnTo>
                  <a:pt x="5236400" y="2066045"/>
                </a:lnTo>
                <a:cubicBezTo>
                  <a:pt x="5234109" y="2067362"/>
                  <a:pt x="5231559" y="2068026"/>
                  <a:pt x="5229000" y="2068026"/>
                </a:cubicBezTo>
                <a:cubicBezTo>
                  <a:pt x="5226440" y="2068026"/>
                  <a:pt x="5223890" y="2067362"/>
                  <a:pt x="5221599" y="2066045"/>
                </a:cubicBezTo>
                <a:lnTo>
                  <a:pt x="5094652" y="1992750"/>
                </a:lnTo>
                <a:close/>
                <a:moveTo>
                  <a:pt x="4966737" y="2828778"/>
                </a:moveTo>
                <a:lnTo>
                  <a:pt x="5228999" y="2980188"/>
                </a:lnTo>
                <a:lnTo>
                  <a:pt x="5491262" y="2828778"/>
                </a:lnTo>
                <a:lnTo>
                  <a:pt x="5229000" y="2677353"/>
                </a:lnTo>
                <a:close/>
                <a:moveTo>
                  <a:pt x="4966737" y="3347692"/>
                </a:moveTo>
                <a:lnTo>
                  <a:pt x="5228999" y="3499102"/>
                </a:lnTo>
                <a:lnTo>
                  <a:pt x="5491262" y="3347692"/>
                </a:lnTo>
                <a:lnTo>
                  <a:pt x="5363347" y="3273836"/>
                </a:lnTo>
                <a:lnTo>
                  <a:pt x="5236400" y="3347132"/>
                </a:lnTo>
                <a:cubicBezTo>
                  <a:pt x="5234109" y="3348448"/>
                  <a:pt x="5231559" y="3349112"/>
                  <a:pt x="5229000" y="3349112"/>
                </a:cubicBezTo>
                <a:cubicBezTo>
                  <a:pt x="5226440" y="3349112"/>
                  <a:pt x="5223890" y="3348448"/>
                  <a:pt x="5221599" y="3347132"/>
                </a:cubicBezTo>
                <a:lnTo>
                  <a:pt x="5094652" y="3273836"/>
                </a:lnTo>
                <a:close/>
                <a:moveTo>
                  <a:pt x="4966737" y="3866599"/>
                </a:moveTo>
                <a:lnTo>
                  <a:pt x="5228999" y="4018009"/>
                </a:lnTo>
                <a:lnTo>
                  <a:pt x="5491262" y="3866599"/>
                </a:lnTo>
                <a:lnTo>
                  <a:pt x="5363347" y="3792744"/>
                </a:lnTo>
                <a:lnTo>
                  <a:pt x="5236400" y="3866040"/>
                </a:lnTo>
                <a:cubicBezTo>
                  <a:pt x="5234109" y="3867356"/>
                  <a:pt x="5231559" y="3868020"/>
                  <a:pt x="5229000" y="3868020"/>
                </a:cubicBezTo>
                <a:cubicBezTo>
                  <a:pt x="5226440" y="3868020"/>
                  <a:pt x="5223890" y="3867356"/>
                  <a:pt x="5221599" y="3866040"/>
                </a:cubicBezTo>
                <a:lnTo>
                  <a:pt x="5094652" y="3792744"/>
                </a:lnTo>
                <a:close/>
                <a:moveTo>
                  <a:pt x="4966737" y="4628778"/>
                </a:moveTo>
                <a:lnTo>
                  <a:pt x="5228999" y="4780188"/>
                </a:lnTo>
                <a:lnTo>
                  <a:pt x="5491262" y="4628778"/>
                </a:lnTo>
                <a:lnTo>
                  <a:pt x="5229000" y="4477353"/>
                </a:lnTo>
                <a:close/>
                <a:moveTo>
                  <a:pt x="4966737" y="5147691"/>
                </a:moveTo>
                <a:lnTo>
                  <a:pt x="5228999" y="5299102"/>
                </a:lnTo>
                <a:lnTo>
                  <a:pt x="5491262" y="5147691"/>
                </a:lnTo>
                <a:lnTo>
                  <a:pt x="5363347" y="5073836"/>
                </a:lnTo>
                <a:lnTo>
                  <a:pt x="5236400" y="5147131"/>
                </a:lnTo>
                <a:cubicBezTo>
                  <a:pt x="5234109" y="5148448"/>
                  <a:pt x="5231559" y="5149112"/>
                  <a:pt x="5229000" y="5149112"/>
                </a:cubicBezTo>
                <a:cubicBezTo>
                  <a:pt x="5226440" y="5149112"/>
                  <a:pt x="5223890" y="5148448"/>
                  <a:pt x="5221599" y="5147131"/>
                </a:cubicBezTo>
                <a:lnTo>
                  <a:pt x="5094652" y="5073836"/>
                </a:lnTo>
                <a:close/>
                <a:moveTo>
                  <a:pt x="4966737" y="5666605"/>
                </a:moveTo>
                <a:lnTo>
                  <a:pt x="5228999" y="5818015"/>
                </a:lnTo>
                <a:lnTo>
                  <a:pt x="5491262" y="5666605"/>
                </a:lnTo>
                <a:lnTo>
                  <a:pt x="5363347" y="5592749"/>
                </a:lnTo>
                <a:lnTo>
                  <a:pt x="5236400" y="5666045"/>
                </a:lnTo>
                <a:cubicBezTo>
                  <a:pt x="5234109" y="5667361"/>
                  <a:pt x="5231559" y="5668025"/>
                  <a:pt x="5229000" y="5668025"/>
                </a:cubicBezTo>
                <a:cubicBezTo>
                  <a:pt x="5226440" y="5668025"/>
                  <a:pt x="5223890" y="5667361"/>
                  <a:pt x="5221599" y="5666045"/>
                </a:cubicBezTo>
                <a:lnTo>
                  <a:pt x="5094652" y="5592749"/>
                </a:lnTo>
                <a:close/>
                <a:moveTo>
                  <a:pt x="4966737" y="6428778"/>
                </a:moveTo>
                <a:lnTo>
                  <a:pt x="5228999" y="6580188"/>
                </a:lnTo>
                <a:lnTo>
                  <a:pt x="5491262" y="6428778"/>
                </a:lnTo>
                <a:lnTo>
                  <a:pt x="5229000" y="6277353"/>
                </a:lnTo>
                <a:close/>
                <a:moveTo>
                  <a:pt x="4966737" y="6947691"/>
                </a:moveTo>
                <a:lnTo>
                  <a:pt x="5228999" y="7099101"/>
                </a:lnTo>
                <a:lnTo>
                  <a:pt x="5491262" y="6947691"/>
                </a:lnTo>
                <a:lnTo>
                  <a:pt x="5363347" y="6873835"/>
                </a:lnTo>
                <a:lnTo>
                  <a:pt x="5236400" y="6947131"/>
                </a:lnTo>
                <a:cubicBezTo>
                  <a:pt x="5234109" y="6948447"/>
                  <a:pt x="5231559" y="6949111"/>
                  <a:pt x="5229000" y="6949111"/>
                </a:cubicBezTo>
                <a:cubicBezTo>
                  <a:pt x="5226440" y="6949111"/>
                  <a:pt x="5223890" y="6948447"/>
                  <a:pt x="5221599" y="6947131"/>
                </a:cubicBezTo>
                <a:lnTo>
                  <a:pt x="5094652" y="6873835"/>
                </a:lnTo>
                <a:close/>
                <a:moveTo>
                  <a:pt x="4951937" y="1357254"/>
                </a:moveTo>
                <a:lnTo>
                  <a:pt x="5094652" y="1439655"/>
                </a:lnTo>
                <a:lnTo>
                  <a:pt x="5214197" y="1370633"/>
                </a:lnTo>
                <a:lnTo>
                  <a:pt x="5214197" y="1205830"/>
                </a:lnTo>
                <a:lnTo>
                  <a:pt x="4951937" y="1054422"/>
                </a:lnTo>
                <a:close/>
                <a:moveTo>
                  <a:pt x="4951937" y="1876168"/>
                </a:moveTo>
                <a:lnTo>
                  <a:pt x="5094652" y="1958569"/>
                </a:lnTo>
                <a:lnTo>
                  <a:pt x="5214197" y="1889546"/>
                </a:lnTo>
                <a:lnTo>
                  <a:pt x="5214197" y="1724743"/>
                </a:lnTo>
                <a:lnTo>
                  <a:pt x="4951937" y="1573335"/>
                </a:lnTo>
                <a:close/>
                <a:moveTo>
                  <a:pt x="4951937" y="3157254"/>
                </a:moveTo>
                <a:lnTo>
                  <a:pt x="5094652" y="3239655"/>
                </a:lnTo>
                <a:lnTo>
                  <a:pt x="5214197" y="3170633"/>
                </a:lnTo>
                <a:lnTo>
                  <a:pt x="5214197" y="3005830"/>
                </a:lnTo>
                <a:lnTo>
                  <a:pt x="4951937" y="2854422"/>
                </a:lnTo>
                <a:close/>
                <a:moveTo>
                  <a:pt x="4951937" y="3676162"/>
                </a:moveTo>
                <a:lnTo>
                  <a:pt x="5094652" y="3758563"/>
                </a:lnTo>
                <a:lnTo>
                  <a:pt x="5214197" y="3689540"/>
                </a:lnTo>
                <a:lnTo>
                  <a:pt x="5214197" y="3524737"/>
                </a:lnTo>
                <a:lnTo>
                  <a:pt x="4951937" y="3373335"/>
                </a:lnTo>
                <a:close/>
                <a:moveTo>
                  <a:pt x="4951937" y="4957254"/>
                </a:moveTo>
                <a:lnTo>
                  <a:pt x="5094652" y="5039655"/>
                </a:lnTo>
                <a:lnTo>
                  <a:pt x="5214197" y="4970632"/>
                </a:lnTo>
                <a:lnTo>
                  <a:pt x="5214197" y="4805829"/>
                </a:lnTo>
                <a:lnTo>
                  <a:pt x="4951937" y="4654421"/>
                </a:lnTo>
                <a:close/>
                <a:moveTo>
                  <a:pt x="4951937" y="5476167"/>
                </a:moveTo>
                <a:lnTo>
                  <a:pt x="5094652" y="5558568"/>
                </a:lnTo>
                <a:lnTo>
                  <a:pt x="5214197" y="5489546"/>
                </a:lnTo>
                <a:lnTo>
                  <a:pt x="5214197" y="5324743"/>
                </a:lnTo>
                <a:lnTo>
                  <a:pt x="4951937" y="5173334"/>
                </a:lnTo>
                <a:close/>
                <a:moveTo>
                  <a:pt x="4951937" y="6757253"/>
                </a:moveTo>
                <a:lnTo>
                  <a:pt x="5094652" y="6839654"/>
                </a:lnTo>
                <a:lnTo>
                  <a:pt x="5214197" y="6770632"/>
                </a:lnTo>
                <a:lnTo>
                  <a:pt x="5214197" y="6605829"/>
                </a:lnTo>
                <a:lnTo>
                  <a:pt x="4951937" y="6454421"/>
                </a:lnTo>
                <a:close/>
                <a:moveTo>
                  <a:pt x="4951937" y="7276167"/>
                </a:moveTo>
                <a:lnTo>
                  <a:pt x="5094652" y="7358568"/>
                </a:lnTo>
                <a:lnTo>
                  <a:pt x="5214197" y="7289546"/>
                </a:lnTo>
                <a:lnTo>
                  <a:pt x="5214197" y="7124743"/>
                </a:lnTo>
                <a:lnTo>
                  <a:pt x="4951937" y="6973334"/>
                </a:lnTo>
                <a:close/>
                <a:moveTo>
                  <a:pt x="4951936" y="595081"/>
                </a:moveTo>
                <a:lnTo>
                  <a:pt x="5214197" y="746505"/>
                </a:lnTo>
                <a:lnTo>
                  <a:pt x="5214197" y="443657"/>
                </a:lnTo>
                <a:lnTo>
                  <a:pt x="4951937" y="292248"/>
                </a:lnTo>
                <a:close/>
                <a:moveTo>
                  <a:pt x="4951936" y="2395081"/>
                </a:moveTo>
                <a:lnTo>
                  <a:pt x="5214197" y="2546505"/>
                </a:lnTo>
                <a:lnTo>
                  <a:pt x="5214197" y="2243657"/>
                </a:lnTo>
                <a:lnTo>
                  <a:pt x="4951937" y="2092249"/>
                </a:lnTo>
                <a:close/>
                <a:moveTo>
                  <a:pt x="4951936" y="4195075"/>
                </a:moveTo>
                <a:lnTo>
                  <a:pt x="5214197" y="4346499"/>
                </a:lnTo>
                <a:lnTo>
                  <a:pt x="5214197" y="4043651"/>
                </a:lnTo>
                <a:lnTo>
                  <a:pt x="4951937" y="3892243"/>
                </a:lnTo>
                <a:close/>
                <a:moveTo>
                  <a:pt x="4951936" y="5995081"/>
                </a:moveTo>
                <a:lnTo>
                  <a:pt x="5214197" y="6146505"/>
                </a:lnTo>
                <a:lnTo>
                  <a:pt x="5214197" y="5843657"/>
                </a:lnTo>
                <a:lnTo>
                  <a:pt x="4951937" y="5692248"/>
                </a:lnTo>
                <a:close/>
                <a:moveTo>
                  <a:pt x="4922333" y="603623"/>
                </a:moveTo>
                <a:lnTo>
                  <a:pt x="4922333" y="266609"/>
                </a:lnTo>
                <a:lnTo>
                  <a:pt x="4923637" y="264350"/>
                </a:lnTo>
                <a:lnTo>
                  <a:pt x="4924313" y="259208"/>
                </a:lnTo>
                <a:lnTo>
                  <a:pt x="4928429" y="256048"/>
                </a:lnTo>
                <a:lnTo>
                  <a:pt x="4929734" y="253788"/>
                </a:lnTo>
                <a:lnTo>
                  <a:pt x="5065052" y="175658"/>
                </a:lnTo>
                <a:lnTo>
                  <a:pt x="4929734" y="97531"/>
                </a:lnTo>
                <a:cubicBezTo>
                  <a:pt x="4925152" y="94885"/>
                  <a:pt x="4922333" y="90001"/>
                  <a:pt x="4922333" y="84709"/>
                </a:cubicBezTo>
                <a:lnTo>
                  <a:pt x="4922333" y="0"/>
                </a:lnTo>
                <a:lnTo>
                  <a:pt x="4951937" y="0"/>
                </a:lnTo>
                <a:lnTo>
                  <a:pt x="4951937" y="76167"/>
                </a:lnTo>
                <a:lnTo>
                  <a:pt x="5094652" y="158568"/>
                </a:lnTo>
                <a:lnTo>
                  <a:pt x="5214197" y="89546"/>
                </a:lnTo>
                <a:lnTo>
                  <a:pt x="5214198" y="0"/>
                </a:lnTo>
                <a:lnTo>
                  <a:pt x="5243802" y="0"/>
                </a:lnTo>
                <a:lnTo>
                  <a:pt x="5243801" y="89545"/>
                </a:lnTo>
                <a:lnTo>
                  <a:pt x="5363347" y="158568"/>
                </a:lnTo>
                <a:lnTo>
                  <a:pt x="5506063" y="76167"/>
                </a:lnTo>
                <a:lnTo>
                  <a:pt x="5506063" y="0"/>
                </a:lnTo>
                <a:lnTo>
                  <a:pt x="5535667" y="0"/>
                </a:lnTo>
                <a:lnTo>
                  <a:pt x="5535667" y="84709"/>
                </a:lnTo>
                <a:cubicBezTo>
                  <a:pt x="5535667" y="90001"/>
                  <a:pt x="5532847" y="94885"/>
                  <a:pt x="5528266" y="97531"/>
                </a:cubicBezTo>
                <a:lnTo>
                  <a:pt x="5392948" y="175658"/>
                </a:lnTo>
                <a:lnTo>
                  <a:pt x="5528266" y="253788"/>
                </a:lnTo>
                <a:lnTo>
                  <a:pt x="5529570" y="256048"/>
                </a:lnTo>
                <a:lnTo>
                  <a:pt x="5533686" y="259209"/>
                </a:lnTo>
                <a:lnTo>
                  <a:pt x="5534362" y="264348"/>
                </a:lnTo>
                <a:lnTo>
                  <a:pt x="5535667" y="266609"/>
                </a:lnTo>
                <a:lnTo>
                  <a:pt x="5535667" y="603623"/>
                </a:lnTo>
                <a:cubicBezTo>
                  <a:pt x="5535667" y="608914"/>
                  <a:pt x="5532847" y="613798"/>
                  <a:pt x="5528266" y="616444"/>
                </a:cubicBezTo>
                <a:lnTo>
                  <a:pt x="5236400" y="784958"/>
                </a:lnTo>
                <a:cubicBezTo>
                  <a:pt x="5234109" y="786275"/>
                  <a:pt x="5231559" y="786939"/>
                  <a:pt x="5229000" y="786939"/>
                </a:cubicBezTo>
                <a:cubicBezTo>
                  <a:pt x="5226440" y="786939"/>
                  <a:pt x="5223890" y="786275"/>
                  <a:pt x="5221599" y="784958"/>
                </a:cubicBezTo>
                <a:lnTo>
                  <a:pt x="4929734" y="616444"/>
                </a:lnTo>
                <a:cubicBezTo>
                  <a:pt x="4925152" y="613798"/>
                  <a:pt x="4922333" y="608914"/>
                  <a:pt x="4922333" y="603623"/>
                </a:cubicBezTo>
                <a:close/>
                <a:moveTo>
                  <a:pt x="4922333" y="2403623"/>
                </a:moveTo>
                <a:lnTo>
                  <a:pt x="4922333" y="2066610"/>
                </a:lnTo>
                <a:lnTo>
                  <a:pt x="4923637" y="2064351"/>
                </a:lnTo>
                <a:lnTo>
                  <a:pt x="4924313" y="2059208"/>
                </a:lnTo>
                <a:lnTo>
                  <a:pt x="4928429" y="2056048"/>
                </a:lnTo>
                <a:lnTo>
                  <a:pt x="4929734" y="2053788"/>
                </a:lnTo>
                <a:lnTo>
                  <a:pt x="5065052" y="1975659"/>
                </a:lnTo>
                <a:lnTo>
                  <a:pt x="4929734" y="1897531"/>
                </a:lnTo>
                <a:cubicBezTo>
                  <a:pt x="4925152" y="1894885"/>
                  <a:pt x="4922333" y="1890001"/>
                  <a:pt x="4922333" y="1884710"/>
                </a:cubicBezTo>
                <a:lnTo>
                  <a:pt x="4922333" y="1547696"/>
                </a:lnTo>
                <a:lnTo>
                  <a:pt x="4923637" y="1545437"/>
                </a:lnTo>
                <a:lnTo>
                  <a:pt x="4924313" y="1540295"/>
                </a:lnTo>
                <a:lnTo>
                  <a:pt x="4928429" y="1537134"/>
                </a:lnTo>
                <a:lnTo>
                  <a:pt x="4929734" y="1534875"/>
                </a:lnTo>
                <a:lnTo>
                  <a:pt x="5065052" y="1456746"/>
                </a:lnTo>
                <a:lnTo>
                  <a:pt x="4929734" y="1378617"/>
                </a:lnTo>
                <a:cubicBezTo>
                  <a:pt x="4925152" y="1375971"/>
                  <a:pt x="4922333" y="1371087"/>
                  <a:pt x="4922333" y="1365796"/>
                </a:cubicBezTo>
                <a:lnTo>
                  <a:pt x="4922333" y="1028782"/>
                </a:lnTo>
                <a:lnTo>
                  <a:pt x="4923637" y="1026524"/>
                </a:lnTo>
                <a:lnTo>
                  <a:pt x="4924313" y="1021381"/>
                </a:lnTo>
                <a:lnTo>
                  <a:pt x="4928429" y="1018221"/>
                </a:lnTo>
                <a:lnTo>
                  <a:pt x="4929734" y="1015961"/>
                </a:lnTo>
                <a:lnTo>
                  <a:pt x="5221599" y="847446"/>
                </a:lnTo>
                <a:cubicBezTo>
                  <a:pt x="5226182" y="844815"/>
                  <a:pt x="5231819" y="844815"/>
                  <a:pt x="5236400" y="847446"/>
                </a:cubicBezTo>
                <a:lnTo>
                  <a:pt x="5528266" y="1015961"/>
                </a:lnTo>
                <a:lnTo>
                  <a:pt x="5529570" y="1018221"/>
                </a:lnTo>
                <a:lnTo>
                  <a:pt x="5533686" y="1021382"/>
                </a:lnTo>
                <a:lnTo>
                  <a:pt x="5534362" y="1026521"/>
                </a:lnTo>
                <a:lnTo>
                  <a:pt x="5535667" y="1028782"/>
                </a:lnTo>
                <a:lnTo>
                  <a:pt x="5535667" y="1365796"/>
                </a:lnTo>
                <a:cubicBezTo>
                  <a:pt x="5535667" y="1371087"/>
                  <a:pt x="5532847" y="1375971"/>
                  <a:pt x="5528266" y="1378617"/>
                </a:cubicBezTo>
                <a:lnTo>
                  <a:pt x="5392948" y="1456746"/>
                </a:lnTo>
                <a:lnTo>
                  <a:pt x="5528266" y="1534875"/>
                </a:lnTo>
                <a:lnTo>
                  <a:pt x="5529570" y="1537134"/>
                </a:lnTo>
                <a:lnTo>
                  <a:pt x="5533686" y="1540296"/>
                </a:lnTo>
                <a:lnTo>
                  <a:pt x="5534362" y="1545435"/>
                </a:lnTo>
                <a:lnTo>
                  <a:pt x="5535667" y="1547696"/>
                </a:lnTo>
                <a:lnTo>
                  <a:pt x="5535667" y="1884710"/>
                </a:lnTo>
                <a:cubicBezTo>
                  <a:pt x="5535667" y="1890001"/>
                  <a:pt x="5532847" y="1894885"/>
                  <a:pt x="5528266" y="1897531"/>
                </a:cubicBezTo>
                <a:lnTo>
                  <a:pt x="5392948" y="1975659"/>
                </a:lnTo>
                <a:lnTo>
                  <a:pt x="5528266" y="2053788"/>
                </a:lnTo>
                <a:lnTo>
                  <a:pt x="5529570" y="2056048"/>
                </a:lnTo>
                <a:lnTo>
                  <a:pt x="5533686" y="2059209"/>
                </a:lnTo>
                <a:lnTo>
                  <a:pt x="5534362" y="2064348"/>
                </a:lnTo>
                <a:lnTo>
                  <a:pt x="5535667" y="2066610"/>
                </a:lnTo>
                <a:lnTo>
                  <a:pt x="5535667" y="2403623"/>
                </a:lnTo>
                <a:cubicBezTo>
                  <a:pt x="5535667" y="2408914"/>
                  <a:pt x="5532847" y="2413798"/>
                  <a:pt x="5528266" y="2416444"/>
                </a:cubicBezTo>
                <a:lnTo>
                  <a:pt x="5236400" y="2584959"/>
                </a:lnTo>
                <a:cubicBezTo>
                  <a:pt x="5234109" y="2586275"/>
                  <a:pt x="5231559" y="2586939"/>
                  <a:pt x="5229000" y="2586939"/>
                </a:cubicBezTo>
                <a:cubicBezTo>
                  <a:pt x="5226440" y="2586939"/>
                  <a:pt x="5223890" y="2586275"/>
                  <a:pt x="5221599" y="2584959"/>
                </a:cubicBezTo>
                <a:lnTo>
                  <a:pt x="4929734" y="2416444"/>
                </a:lnTo>
                <a:cubicBezTo>
                  <a:pt x="4925152" y="2413798"/>
                  <a:pt x="4922333" y="2408914"/>
                  <a:pt x="4922333" y="2403623"/>
                </a:cubicBezTo>
                <a:close/>
                <a:moveTo>
                  <a:pt x="4922333" y="4203618"/>
                </a:moveTo>
                <a:lnTo>
                  <a:pt x="4922333" y="3866604"/>
                </a:lnTo>
                <a:lnTo>
                  <a:pt x="4923637" y="3864346"/>
                </a:lnTo>
                <a:lnTo>
                  <a:pt x="4924313" y="3859203"/>
                </a:lnTo>
                <a:lnTo>
                  <a:pt x="4928429" y="3856041"/>
                </a:lnTo>
                <a:lnTo>
                  <a:pt x="4929734" y="3853782"/>
                </a:lnTo>
                <a:lnTo>
                  <a:pt x="5065052" y="3775653"/>
                </a:lnTo>
                <a:lnTo>
                  <a:pt x="4929734" y="3697525"/>
                </a:lnTo>
                <a:cubicBezTo>
                  <a:pt x="4925152" y="3694879"/>
                  <a:pt x="4922333" y="3689996"/>
                  <a:pt x="4922333" y="3684704"/>
                </a:cubicBezTo>
                <a:lnTo>
                  <a:pt x="4922333" y="3347696"/>
                </a:lnTo>
                <a:lnTo>
                  <a:pt x="4923637" y="3345437"/>
                </a:lnTo>
                <a:lnTo>
                  <a:pt x="4924313" y="3340295"/>
                </a:lnTo>
                <a:lnTo>
                  <a:pt x="4928429" y="3337134"/>
                </a:lnTo>
                <a:lnTo>
                  <a:pt x="4929734" y="3334875"/>
                </a:lnTo>
                <a:lnTo>
                  <a:pt x="5065052" y="3256746"/>
                </a:lnTo>
                <a:lnTo>
                  <a:pt x="4929734" y="3178617"/>
                </a:lnTo>
                <a:cubicBezTo>
                  <a:pt x="4925152" y="3175971"/>
                  <a:pt x="4922333" y="3171087"/>
                  <a:pt x="4922333" y="3165796"/>
                </a:cubicBezTo>
                <a:lnTo>
                  <a:pt x="4922333" y="2828782"/>
                </a:lnTo>
                <a:lnTo>
                  <a:pt x="4923637" y="2826524"/>
                </a:lnTo>
                <a:lnTo>
                  <a:pt x="4924313" y="2821381"/>
                </a:lnTo>
                <a:lnTo>
                  <a:pt x="4928429" y="2818221"/>
                </a:lnTo>
                <a:lnTo>
                  <a:pt x="4929734" y="2815961"/>
                </a:lnTo>
                <a:lnTo>
                  <a:pt x="5221599" y="2647446"/>
                </a:lnTo>
                <a:cubicBezTo>
                  <a:pt x="5226182" y="2644815"/>
                  <a:pt x="5231819" y="2644815"/>
                  <a:pt x="5236400" y="2647446"/>
                </a:cubicBezTo>
                <a:lnTo>
                  <a:pt x="5528266" y="2815961"/>
                </a:lnTo>
                <a:lnTo>
                  <a:pt x="5529570" y="2818221"/>
                </a:lnTo>
                <a:lnTo>
                  <a:pt x="5533686" y="2821382"/>
                </a:lnTo>
                <a:lnTo>
                  <a:pt x="5534362" y="2826521"/>
                </a:lnTo>
                <a:lnTo>
                  <a:pt x="5535667" y="2828782"/>
                </a:lnTo>
                <a:lnTo>
                  <a:pt x="5535667" y="3165796"/>
                </a:lnTo>
                <a:cubicBezTo>
                  <a:pt x="5535667" y="3171087"/>
                  <a:pt x="5532847" y="3175971"/>
                  <a:pt x="5528266" y="3178617"/>
                </a:cubicBezTo>
                <a:lnTo>
                  <a:pt x="5392948" y="3256746"/>
                </a:lnTo>
                <a:lnTo>
                  <a:pt x="5528266" y="3334875"/>
                </a:lnTo>
                <a:lnTo>
                  <a:pt x="5529570" y="3337134"/>
                </a:lnTo>
                <a:lnTo>
                  <a:pt x="5533686" y="3340296"/>
                </a:lnTo>
                <a:lnTo>
                  <a:pt x="5534362" y="3345435"/>
                </a:lnTo>
                <a:lnTo>
                  <a:pt x="5535667" y="3347696"/>
                </a:lnTo>
                <a:lnTo>
                  <a:pt x="5535667" y="3684704"/>
                </a:lnTo>
                <a:cubicBezTo>
                  <a:pt x="5535667" y="3689996"/>
                  <a:pt x="5532847" y="3694879"/>
                  <a:pt x="5528266" y="3697525"/>
                </a:cubicBezTo>
                <a:lnTo>
                  <a:pt x="5392948" y="3775653"/>
                </a:lnTo>
                <a:lnTo>
                  <a:pt x="5528266" y="3853782"/>
                </a:lnTo>
                <a:lnTo>
                  <a:pt x="5529570" y="3856041"/>
                </a:lnTo>
                <a:lnTo>
                  <a:pt x="5533686" y="3859204"/>
                </a:lnTo>
                <a:lnTo>
                  <a:pt x="5534362" y="3864343"/>
                </a:lnTo>
                <a:lnTo>
                  <a:pt x="5535667" y="3866604"/>
                </a:lnTo>
                <a:lnTo>
                  <a:pt x="5535667" y="4203618"/>
                </a:lnTo>
                <a:cubicBezTo>
                  <a:pt x="5535667" y="4208908"/>
                  <a:pt x="5532847" y="4213793"/>
                  <a:pt x="5528266" y="4216439"/>
                </a:cubicBezTo>
                <a:lnTo>
                  <a:pt x="5236400" y="4384953"/>
                </a:lnTo>
                <a:cubicBezTo>
                  <a:pt x="5234109" y="4386269"/>
                  <a:pt x="5231559" y="4386934"/>
                  <a:pt x="5229000" y="4386934"/>
                </a:cubicBezTo>
                <a:cubicBezTo>
                  <a:pt x="5226440" y="4386934"/>
                  <a:pt x="5223890" y="4386269"/>
                  <a:pt x="5221599" y="4384953"/>
                </a:cubicBezTo>
                <a:lnTo>
                  <a:pt x="4929734" y="4216439"/>
                </a:lnTo>
                <a:cubicBezTo>
                  <a:pt x="4925152" y="4213793"/>
                  <a:pt x="4922333" y="4208908"/>
                  <a:pt x="4922333" y="4203618"/>
                </a:cubicBezTo>
                <a:close/>
                <a:moveTo>
                  <a:pt x="4922333" y="6003623"/>
                </a:moveTo>
                <a:lnTo>
                  <a:pt x="4922333" y="5666609"/>
                </a:lnTo>
                <a:lnTo>
                  <a:pt x="4923637" y="5664350"/>
                </a:lnTo>
                <a:lnTo>
                  <a:pt x="4924313" y="5659208"/>
                </a:lnTo>
                <a:lnTo>
                  <a:pt x="4928429" y="5656048"/>
                </a:lnTo>
                <a:lnTo>
                  <a:pt x="4929734" y="5653788"/>
                </a:lnTo>
                <a:lnTo>
                  <a:pt x="5065052" y="5575658"/>
                </a:lnTo>
                <a:lnTo>
                  <a:pt x="4929734" y="5497531"/>
                </a:lnTo>
                <a:cubicBezTo>
                  <a:pt x="4925152" y="5494885"/>
                  <a:pt x="4922333" y="5490001"/>
                  <a:pt x="4922333" y="5484710"/>
                </a:cubicBezTo>
                <a:lnTo>
                  <a:pt x="4922333" y="5147695"/>
                </a:lnTo>
                <a:lnTo>
                  <a:pt x="4923637" y="5145437"/>
                </a:lnTo>
                <a:lnTo>
                  <a:pt x="4924313" y="5140294"/>
                </a:lnTo>
                <a:lnTo>
                  <a:pt x="4928429" y="5137134"/>
                </a:lnTo>
                <a:lnTo>
                  <a:pt x="4929734" y="5134874"/>
                </a:lnTo>
                <a:lnTo>
                  <a:pt x="5065052" y="5056746"/>
                </a:lnTo>
                <a:lnTo>
                  <a:pt x="4929734" y="4978617"/>
                </a:lnTo>
                <a:cubicBezTo>
                  <a:pt x="4925152" y="4975971"/>
                  <a:pt x="4922333" y="4971087"/>
                  <a:pt x="4922333" y="4965796"/>
                </a:cubicBezTo>
                <a:lnTo>
                  <a:pt x="4922333" y="4628782"/>
                </a:lnTo>
                <a:lnTo>
                  <a:pt x="4923637" y="4626523"/>
                </a:lnTo>
                <a:lnTo>
                  <a:pt x="4924313" y="4621381"/>
                </a:lnTo>
                <a:lnTo>
                  <a:pt x="4928429" y="4618220"/>
                </a:lnTo>
                <a:lnTo>
                  <a:pt x="4929734" y="4615961"/>
                </a:lnTo>
                <a:lnTo>
                  <a:pt x="5221599" y="4447445"/>
                </a:lnTo>
                <a:cubicBezTo>
                  <a:pt x="5226182" y="4444815"/>
                  <a:pt x="5231819" y="4444815"/>
                  <a:pt x="5236400" y="4447445"/>
                </a:cubicBezTo>
                <a:lnTo>
                  <a:pt x="5528266" y="4615961"/>
                </a:lnTo>
                <a:lnTo>
                  <a:pt x="5529570" y="4618220"/>
                </a:lnTo>
                <a:lnTo>
                  <a:pt x="5533686" y="4621382"/>
                </a:lnTo>
                <a:lnTo>
                  <a:pt x="5534362" y="4626521"/>
                </a:lnTo>
                <a:lnTo>
                  <a:pt x="5535667" y="4628782"/>
                </a:lnTo>
                <a:lnTo>
                  <a:pt x="5535667" y="4965796"/>
                </a:lnTo>
                <a:cubicBezTo>
                  <a:pt x="5535667" y="4971087"/>
                  <a:pt x="5532847" y="4975971"/>
                  <a:pt x="5528266" y="4978617"/>
                </a:cubicBezTo>
                <a:lnTo>
                  <a:pt x="5392948" y="5056746"/>
                </a:lnTo>
                <a:lnTo>
                  <a:pt x="5528266" y="5134874"/>
                </a:lnTo>
                <a:lnTo>
                  <a:pt x="5529570" y="5137134"/>
                </a:lnTo>
                <a:lnTo>
                  <a:pt x="5533686" y="5140295"/>
                </a:lnTo>
                <a:lnTo>
                  <a:pt x="5534362" y="5145434"/>
                </a:lnTo>
                <a:lnTo>
                  <a:pt x="5535667" y="5147695"/>
                </a:lnTo>
                <a:lnTo>
                  <a:pt x="5535667" y="5484710"/>
                </a:lnTo>
                <a:cubicBezTo>
                  <a:pt x="5535667" y="5490001"/>
                  <a:pt x="5532847" y="5494885"/>
                  <a:pt x="5528266" y="5497531"/>
                </a:cubicBezTo>
                <a:lnTo>
                  <a:pt x="5392948" y="5575658"/>
                </a:lnTo>
                <a:lnTo>
                  <a:pt x="5528266" y="5653788"/>
                </a:lnTo>
                <a:lnTo>
                  <a:pt x="5529570" y="5656048"/>
                </a:lnTo>
                <a:lnTo>
                  <a:pt x="5533686" y="5659209"/>
                </a:lnTo>
                <a:lnTo>
                  <a:pt x="5534362" y="5664348"/>
                </a:lnTo>
                <a:lnTo>
                  <a:pt x="5535667" y="5666609"/>
                </a:lnTo>
                <a:lnTo>
                  <a:pt x="5535667" y="6003623"/>
                </a:lnTo>
                <a:cubicBezTo>
                  <a:pt x="5535667" y="6008914"/>
                  <a:pt x="5532847" y="6013798"/>
                  <a:pt x="5528266" y="6016444"/>
                </a:cubicBezTo>
                <a:lnTo>
                  <a:pt x="5236400" y="6184958"/>
                </a:lnTo>
                <a:cubicBezTo>
                  <a:pt x="5234109" y="6186275"/>
                  <a:pt x="5231559" y="6186939"/>
                  <a:pt x="5229000" y="6186939"/>
                </a:cubicBezTo>
                <a:cubicBezTo>
                  <a:pt x="5226440" y="6186939"/>
                  <a:pt x="5223890" y="6186275"/>
                  <a:pt x="5221599" y="6184958"/>
                </a:cubicBezTo>
                <a:lnTo>
                  <a:pt x="4929734" y="6016444"/>
                </a:lnTo>
                <a:cubicBezTo>
                  <a:pt x="4925152" y="6013798"/>
                  <a:pt x="4922333" y="6008914"/>
                  <a:pt x="4922333" y="6003623"/>
                </a:cubicBezTo>
                <a:close/>
                <a:moveTo>
                  <a:pt x="4922333" y="7600950"/>
                </a:moveTo>
                <a:lnTo>
                  <a:pt x="4922333" y="7466609"/>
                </a:lnTo>
                <a:lnTo>
                  <a:pt x="4923637" y="7464350"/>
                </a:lnTo>
                <a:lnTo>
                  <a:pt x="4924313" y="7459208"/>
                </a:lnTo>
                <a:lnTo>
                  <a:pt x="4928429" y="7456047"/>
                </a:lnTo>
                <a:lnTo>
                  <a:pt x="4929734" y="7453788"/>
                </a:lnTo>
                <a:lnTo>
                  <a:pt x="5065052" y="7375658"/>
                </a:lnTo>
                <a:lnTo>
                  <a:pt x="4929734" y="7297530"/>
                </a:lnTo>
                <a:cubicBezTo>
                  <a:pt x="4925152" y="7294884"/>
                  <a:pt x="4922333" y="7290000"/>
                  <a:pt x="4922333" y="7284709"/>
                </a:cubicBezTo>
                <a:lnTo>
                  <a:pt x="4922333" y="6947695"/>
                </a:lnTo>
                <a:lnTo>
                  <a:pt x="4923637" y="6945436"/>
                </a:lnTo>
                <a:lnTo>
                  <a:pt x="4924313" y="6940294"/>
                </a:lnTo>
                <a:lnTo>
                  <a:pt x="4928429" y="6937134"/>
                </a:lnTo>
                <a:lnTo>
                  <a:pt x="4929734" y="6934874"/>
                </a:lnTo>
                <a:lnTo>
                  <a:pt x="5065052" y="6856745"/>
                </a:lnTo>
                <a:lnTo>
                  <a:pt x="4929734" y="6778617"/>
                </a:lnTo>
                <a:cubicBezTo>
                  <a:pt x="4925152" y="6775971"/>
                  <a:pt x="4922333" y="6771087"/>
                  <a:pt x="4922333" y="6765795"/>
                </a:cubicBezTo>
                <a:lnTo>
                  <a:pt x="4922333" y="6428782"/>
                </a:lnTo>
                <a:lnTo>
                  <a:pt x="4923637" y="6426522"/>
                </a:lnTo>
                <a:lnTo>
                  <a:pt x="4924313" y="6421380"/>
                </a:lnTo>
                <a:lnTo>
                  <a:pt x="4928429" y="6418220"/>
                </a:lnTo>
                <a:lnTo>
                  <a:pt x="4929734" y="6415960"/>
                </a:lnTo>
                <a:lnTo>
                  <a:pt x="5221599" y="6247445"/>
                </a:lnTo>
                <a:cubicBezTo>
                  <a:pt x="5226182" y="6244814"/>
                  <a:pt x="5231819" y="6244814"/>
                  <a:pt x="5236400" y="6247445"/>
                </a:cubicBezTo>
                <a:lnTo>
                  <a:pt x="5528266" y="6415960"/>
                </a:lnTo>
                <a:lnTo>
                  <a:pt x="5529570" y="6418220"/>
                </a:lnTo>
                <a:lnTo>
                  <a:pt x="5533686" y="6421381"/>
                </a:lnTo>
                <a:lnTo>
                  <a:pt x="5534362" y="6426520"/>
                </a:lnTo>
                <a:lnTo>
                  <a:pt x="5535667" y="6428782"/>
                </a:lnTo>
                <a:lnTo>
                  <a:pt x="5535667" y="6765795"/>
                </a:lnTo>
                <a:cubicBezTo>
                  <a:pt x="5535667" y="6771087"/>
                  <a:pt x="5532847" y="6775971"/>
                  <a:pt x="5528266" y="6778617"/>
                </a:cubicBezTo>
                <a:lnTo>
                  <a:pt x="5392948" y="6856745"/>
                </a:lnTo>
                <a:lnTo>
                  <a:pt x="5528266" y="6934874"/>
                </a:lnTo>
                <a:lnTo>
                  <a:pt x="5529570" y="6937134"/>
                </a:lnTo>
                <a:lnTo>
                  <a:pt x="5533686" y="6940295"/>
                </a:lnTo>
                <a:lnTo>
                  <a:pt x="5534362" y="6945434"/>
                </a:lnTo>
                <a:lnTo>
                  <a:pt x="5535667" y="6947695"/>
                </a:lnTo>
                <a:lnTo>
                  <a:pt x="5535667" y="7284709"/>
                </a:lnTo>
                <a:cubicBezTo>
                  <a:pt x="5535667" y="7290000"/>
                  <a:pt x="5532847" y="7294884"/>
                  <a:pt x="5528266" y="7297530"/>
                </a:cubicBezTo>
                <a:lnTo>
                  <a:pt x="5392948" y="7375658"/>
                </a:lnTo>
                <a:lnTo>
                  <a:pt x="5528266" y="7453788"/>
                </a:lnTo>
                <a:lnTo>
                  <a:pt x="5529570" y="7456047"/>
                </a:lnTo>
                <a:lnTo>
                  <a:pt x="5533686" y="7459208"/>
                </a:lnTo>
                <a:lnTo>
                  <a:pt x="5534362" y="7464347"/>
                </a:lnTo>
                <a:lnTo>
                  <a:pt x="5535667" y="7466609"/>
                </a:lnTo>
                <a:lnTo>
                  <a:pt x="5535667" y="7600950"/>
                </a:lnTo>
                <a:lnTo>
                  <a:pt x="5506064" y="7600950"/>
                </a:lnTo>
                <a:lnTo>
                  <a:pt x="5506064" y="7492248"/>
                </a:lnTo>
                <a:lnTo>
                  <a:pt x="5317775" y="7600950"/>
                </a:lnTo>
                <a:lnTo>
                  <a:pt x="5258558" y="7600950"/>
                </a:lnTo>
                <a:lnTo>
                  <a:pt x="5491262" y="7466605"/>
                </a:lnTo>
                <a:lnTo>
                  <a:pt x="5363347" y="7392749"/>
                </a:lnTo>
                <a:lnTo>
                  <a:pt x="5236400" y="7466045"/>
                </a:lnTo>
                <a:cubicBezTo>
                  <a:pt x="5234109" y="7467361"/>
                  <a:pt x="5231559" y="7468025"/>
                  <a:pt x="5229000" y="7468025"/>
                </a:cubicBezTo>
                <a:cubicBezTo>
                  <a:pt x="5226440" y="7468025"/>
                  <a:pt x="5223890" y="7467361"/>
                  <a:pt x="5221599" y="7466045"/>
                </a:cubicBezTo>
                <a:lnTo>
                  <a:pt x="5094652" y="7392749"/>
                </a:lnTo>
                <a:lnTo>
                  <a:pt x="4966737" y="7466605"/>
                </a:lnTo>
                <a:lnTo>
                  <a:pt x="5199440" y="7600950"/>
                </a:lnTo>
                <a:lnTo>
                  <a:pt x="5140224" y="7600950"/>
                </a:lnTo>
                <a:lnTo>
                  <a:pt x="4951937" y="7492248"/>
                </a:lnTo>
                <a:lnTo>
                  <a:pt x="4951937" y="7600950"/>
                </a:lnTo>
                <a:close/>
                <a:moveTo>
                  <a:pt x="4523801" y="227592"/>
                </a:moveTo>
                <a:lnTo>
                  <a:pt x="4613747" y="175658"/>
                </a:lnTo>
                <a:lnTo>
                  <a:pt x="4523801" y="123726"/>
                </a:lnTo>
                <a:close/>
                <a:moveTo>
                  <a:pt x="4523801" y="1370632"/>
                </a:moveTo>
                <a:lnTo>
                  <a:pt x="4643347" y="1439655"/>
                </a:lnTo>
                <a:lnTo>
                  <a:pt x="4786063" y="1357254"/>
                </a:lnTo>
                <a:lnTo>
                  <a:pt x="4786064" y="1054422"/>
                </a:lnTo>
                <a:lnTo>
                  <a:pt x="4523801" y="1205831"/>
                </a:lnTo>
                <a:close/>
                <a:moveTo>
                  <a:pt x="4523801" y="1508679"/>
                </a:moveTo>
                <a:lnTo>
                  <a:pt x="4613747" y="1456745"/>
                </a:lnTo>
                <a:lnTo>
                  <a:pt x="4523801" y="1404812"/>
                </a:lnTo>
                <a:close/>
                <a:moveTo>
                  <a:pt x="4523801" y="1889546"/>
                </a:moveTo>
                <a:lnTo>
                  <a:pt x="4643347" y="1958569"/>
                </a:lnTo>
                <a:lnTo>
                  <a:pt x="4786063" y="1876168"/>
                </a:lnTo>
                <a:lnTo>
                  <a:pt x="4786064" y="1573335"/>
                </a:lnTo>
                <a:lnTo>
                  <a:pt x="4523801" y="1724744"/>
                </a:lnTo>
                <a:close/>
                <a:moveTo>
                  <a:pt x="4523801" y="2027593"/>
                </a:moveTo>
                <a:lnTo>
                  <a:pt x="4613747" y="1975659"/>
                </a:lnTo>
                <a:lnTo>
                  <a:pt x="4523801" y="1923726"/>
                </a:lnTo>
                <a:close/>
                <a:moveTo>
                  <a:pt x="4523801" y="3170632"/>
                </a:moveTo>
                <a:lnTo>
                  <a:pt x="4643347" y="3239655"/>
                </a:lnTo>
                <a:lnTo>
                  <a:pt x="4786063" y="3157254"/>
                </a:lnTo>
                <a:lnTo>
                  <a:pt x="4786064" y="2854422"/>
                </a:lnTo>
                <a:lnTo>
                  <a:pt x="4523801" y="3005831"/>
                </a:lnTo>
                <a:close/>
                <a:moveTo>
                  <a:pt x="4523801" y="3308679"/>
                </a:moveTo>
                <a:lnTo>
                  <a:pt x="4613747" y="3256745"/>
                </a:lnTo>
                <a:lnTo>
                  <a:pt x="4523801" y="3204812"/>
                </a:lnTo>
                <a:close/>
                <a:moveTo>
                  <a:pt x="4523801" y="3689544"/>
                </a:moveTo>
                <a:lnTo>
                  <a:pt x="4643347" y="3758567"/>
                </a:lnTo>
                <a:lnTo>
                  <a:pt x="4786063" y="3676167"/>
                </a:lnTo>
                <a:lnTo>
                  <a:pt x="4786064" y="3373335"/>
                </a:lnTo>
                <a:lnTo>
                  <a:pt x="4523801" y="3524743"/>
                </a:lnTo>
                <a:close/>
                <a:moveTo>
                  <a:pt x="4523801" y="3827591"/>
                </a:moveTo>
                <a:lnTo>
                  <a:pt x="4613747" y="3775657"/>
                </a:lnTo>
                <a:lnTo>
                  <a:pt x="4523801" y="3723724"/>
                </a:lnTo>
                <a:close/>
                <a:moveTo>
                  <a:pt x="4523801" y="4970626"/>
                </a:moveTo>
                <a:lnTo>
                  <a:pt x="4643347" y="5039649"/>
                </a:lnTo>
                <a:lnTo>
                  <a:pt x="4786063" y="4957247"/>
                </a:lnTo>
                <a:lnTo>
                  <a:pt x="4786064" y="4654416"/>
                </a:lnTo>
                <a:lnTo>
                  <a:pt x="4523801" y="4805825"/>
                </a:lnTo>
                <a:close/>
                <a:moveTo>
                  <a:pt x="4523801" y="5108673"/>
                </a:moveTo>
                <a:lnTo>
                  <a:pt x="4613747" y="5056739"/>
                </a:lnTo>
                <a:lnTo>
                  <a:pt x="4523801" y="5004807"/>
                </a:lnTo>
                <a:close/>
                <a:moveTo>
                  <a:pt x="4523801" y="5489539"/>
                </a:moveTo>
                <a:lnTo>
                  <a:pt x="4643347" y="5558563"/>
                </a:lnTo>
                <a:lnTo>
                  <a:pt x="4786063" y="5476162"/>
                </a:lnTo>
                <a:lnTo>
                  <a:pt x="4786064" y="5173330"/>
                </a:lnTo>
                <a:lnTo>
                  <a:pt x="4523801" y="5324738"/>
                </a:lnTo>
                <a:close/>
                <a:moveTo>
                  <a:pt x="4523801" y="5627587"/>
                </a:moveTo>
                <a:lnTo>
                  <a:pt x="4613747" y="5575653"/>
                </a:lnTo>
                <a:lnTo>
                  <a:pt x="4523801" y="5523721"/>
                </a:lnTo>
                <a:close/>
                <a:moveTo>
                  <a:pt x="4523801" y="6770630"/>
                </a:moveTo>
                <a:lnTo>
                  <a:pt x="4643347" y="6839653"/>
                </a:lnTo>
                <a:lnTo>
                  <a:pt x="4786063" y="6757252"/>
                </a:lnTo>
                <a:lnTo>
                  <a:pt x="4786064" y="6454419"/>
                </a:lnTo>
                <a:lnTo>
                  <a:pt x="4523801" y="6605829"/>
                </a:lnTo>
                <a:close/>
                <a:moveTo>
                  <a:pt x="4523801" y="6908677"/>
                </a:moveTo>
                <a:lnTo>
                  <a:pt x="4613747" y="6856743"/>
                </a:lnTo>
                <a:lnTo>
                  <a:pt x="4523801" y="6804810"/>
                </a:lnTo>
                <a:close/>
                <a:moveTo>
                  <a:pt x="4523801" y="7289543"/>
                </a:moveTo>
                <a:lnTo>
                  <a:pt x="4643347" y="7358567"/>
                </a:lnTo>
                <a:lnTo>
                  <a:pt x="4786063" y="7276166"/>
                </a:lnTo>
                <a:lnTo>
                  <a:pt x="4786064" y="6973333"/>
                </a:lnTo>
                <a:lnTo>
                  <a:pt x="4523801" y="7124742"/>
                </a:lnTo>
                <a:close/>
                <a:moveTo>
                  <a:pt x="4523801" y="7427590"/>
                </a:moveTo>
                <a:lnTo>
                  <a:pt x="4613747" y="7375657"/>
                </a:lnTo>
                <a:lnTo>
                  <a:pt x="4523801" y="7323724"/>
                </a:lnTo>
                <a:close/>
                <a:moveTo>
                  <a:pt x="4523800" y="746506"/>
                </a:moveTo>
                <a:lnTo>
                  <a:pt x="4786063" y="595081"/>
                </a:lnTo>
                <a:lnTo>
                  <a:pt x="4786064" y="292248"/>
                </a:lnTo>
                <a:lnTo>
                  <a:pt x="4523800" y="443657"/>
                </a:lnTo>
                <a:close/>
                <a:moveTo>
                  <a:pt x="4523800" y="2546506"/>
                </a:moveTo>
                <a:lnTo>
                  <a:pt x="4786063" y="2395081"/>
                </a:lnTo>
                <a:lnTo>
                  <a:pt x="4786064" y="2092249"/>
                </a:lnTo>
                <a:lnTo>
                  <a:pt x="4523800" y="2243658"/>
                </a:lnTo>
                <a:close/>
                <a:moveTo>
                  <a:pt x="4523800" y="4346505"/>
                </a:moveTo>
                <a:lnTo>
                  <a:pt x="4786063" y="4195080"/>
                </a:lnTo>
                <a:lnTo>
                  <a:pt x="4786064" y="3892248"/>
                </a:lnTo>
                <a:lnTo>
                  <a:pt x="4523800" y="4043656"/>
                </a:lnTo>
                <a:close/>
                <a:moveTo>
                  <a:pt x="4523800" y="6146500"/>
                </a:moveTo>
                <a:lnTo>
                  <a:pt x="4786063" y="5995075"/>
                </a:lnTo>
                <a:lnTo>
                  <a:pt x="4786064" y="5692243"/>
                </a:lnTo>
                <a:lnTo>
                  <a:pt x="4523800" y="5843653"/>
                </a:lnTo>
                <a:close/>
                <a:moveTo>
                  <a:pt x="4404252" y="175659"/>
                </a:moveTo>
                <a:lnTo>
                  <a:pt x="4494197" y="227591"/>
                </a:lnTo>
                <a:lnTo>
                  <a:pt x="4494197" y="123726"/>
                </a:lnTo>
                <a:close/>
                <a:moveTo>
                  <a:pt x="4404252" y="1456746"/>
                </a:moveTo>
                <a:lnTo>
                  <a:pt x="4494197" y="1508678"/>
                </a:lnTo>
                <a:lnTo>
                  <a:pt x="4494197" y="1404813"/>
                </a:lnTo>
                <a:close/>
                <a:moveTo>
                  <a:pt x="4404252" y="1975660"/>
                </a:moveTo>
                <a:lnTo>
                  <a:pt x="4494197" y="2027592"/>
                </a:lnTo>
                <a:lnTo>
                  <a:pt x="4494197" y="1923727"/>
                </a:lnTo>
                <a:close/>
                <a:moveTo>
                  <a:pt x="4404252" y="3256746"/>
                </a:moveTo>
                <a:lnTo>
                  <a:pt x="4494197" y="3308678"/>
                </a:lnTo>
                <a:lnTo>
                  <a:pt x="4494197" y="3204813"/>
                </a:lnTo>
                <a:close/>
                <a:moveTo>
                  <a:pt x="4404252" y="3775658"/>
                </a:moveTo>
                <a:lnTo>
                  <a:pt x="4494197" y="3827591"/>
                </a:lnTo>
                <a:lnTo>
                  <a:pt x="4494197" y="3723725"/>
                </a:lnTo>
                <a:close/>
                <a:moveTo>
                  <a:pt x="4404252" y="5056740"/>
                </a:moveTo>
                <a:lnTo>
                  <a:pt x="4494197" y="5108672"/>
                </a:lnTo>
                <a:lnTo>
                  <a:pt x="4494197" y="5004807"/>
                </a:lnTo>
                <a:close/>
                <a:moveTo>
                  <a:pt x="4404252" y="5575654"/>
                </a:moveTo>
                <a:lnTo>
                  <a:pt x="4494197" y="5627586"/>
                </a:lnTo>
                <a:lnTo>
                  <a:pt x="4494197" y="5523721"/>
                </a:lnTo>
                <a:close/>
                <a:moveTo>
                  <a:pt x="4404252" y="6856744"/>
                </a:moveTo>
                <a:lnTo>
                  <a:pt x="4494197" y="6908676"/>
                </a:lnTo>
                <a:lnTo>
                  <a:pt x="4494197" y="6804811"/>
                </a:lnTo>
                <a:close/>
                <a:moveTo>
                  <a:pt x="4404252" y="7375658"/>
                </a:moveTo>
                <a:lnTo>
                  <a:pt x="4494197" y="7427590"/>
                </a:lnTo>
                <a:lnTo>
                  <a:pt x="4494197" y="7323725"/>
                </a:lnTo>
                <a:close/>
                <a:moveTo>
                  <a:pt x="4246737" y="266605"/>
                </a:moveTo>
                <a:lnTo>
                  <a:pt x="4508999" y="418015"/>
                </a:lnTo>
                <a:lnTo>
                  <a:pt x="4771262" y="266605"/>
                </a:lnTo>
                <a:lnTo>
                  <a:pt x="4643347" y="192749"/>
                </a:lnTo>
                <a:lnTo>
                  <a:pt x="4516400" y="266045"/>
                </a:lnTo>
                <a:cubicBezTo>
                  <a:pt x="4514109" y="267361"/>
                  <a:pt x="4511559" y="268025"/>
                  <a:pt x="4509000" y="268025"/>
                </a:cubicBezTo>
                <a:cubicBezTo>
                  <a:pt x="4506440" y="268025"/>
                  <a:pt x="4503890" y="267361"/>
                  <a:pt x="4501599" y="266045"/>
                </a:cubicBezTo>
                <a:lnTo>
                  <a:pt x="4374652" y="192749"/>
                </a:lnTo>
                <a:close/>
                <a:moveTo>
                  <a:pt x="4246737" y="1028778"/>
                </a:moveTo>
                <a:lnTo>
                  <a:pt x="4508999" y="1180188"/>
                </a:lnTo>
                <a:lnTo>
                  <a:pt x="4771262" y="1028778"/>
                </a:lnTo>
                <a:lnTo>
                  <a:pt x="4509000" y="877353"/>
                </a:lnTo>
                <a:close/>
                <a:moveTo>
                  <a:pt x="4246737" y="1547692"/>
                </a:moveTo>
                <a:lnTo>
                  <a:pt x="4508999" y="1699102"/>
                </a:lnTo>
                <a:lnTo>
                  <a:pt x="4771262" y="1547692"/>
                </a:lnTo>
                <a:lnTo>
                  <a:pt x="4643347" y="1473836"/>
                </a:lnTo>
                <a:lnTo>
                  <a:pt x="4516400" y="1547132"/>
                </a:lnTo>
                <a:cubicBezTo>
                  <a:pt x="4514109" y="1548448"/>
                  <a:pt x="4511559" y="1549112"/>
                  <a:pt x="4509000" y="1549112"/>
                </a:cubicBezTo>
                <a:cubicBezTo>
                  <a:pt x="4506440" y="1549112"/>
                  <a:pt x="4503890" y="1548448"/>
                  <a:pt x="4501599" y="1547132"/>
                </a:cubicBezTo>
                <a:lnTo>
                  <a:pt x="4374652" y="1473836"/>
                </a:lnTo>
                <a:close/>
                <a:moveTo>
                  <a:pt x="4246737" y="2066605"/>
                </a:moveTo>
                <a:lnTo>
                  <a:pt x="4508999" y="2218015"/>
                </a:lnTo>
                <a:lnTo>
                  <a:pt x="4771262" y="2066605"/>
                </a:lnTo>
                <a:lnTo>
                  <a:pt x="4643347" y="1992750"/>
                </a:lnTo>
                <a:lnTo>
                  <a:pt x="4516400" y="2066045"/>
                </a:lnTo>
                <a:cubicBezTo>
                  <a:pt x="4514109" y="2067362"/>
                  <a:pt x="4511559" y="2068026"/>
                  <a:pt x="4509000" y="2068026"/>
                </a:cubicBezTo>
                <a:cubicBezTo>
                  <a:pt x="4506440" y="2068026"/>
                  <a:pt x="4503890" y="2067362"/>
                  <a:pt x="4501599" y="2066045"/>
                </a:cubicBezTo>
                <a:lnTo>
                  <a:pt x="4374652" y="1992750"/>
                </a:lnTo>
                <a:close/>
                <a:moveTo>
                  <a:pt x="4246737" y="2828778"/>
                </a:moveTo>
                <a:lnTo>
                  <a:pt x="4508999" y="2980188"/>
                </a:lnTo>
                <a:lnTo>
                  <a:pt x="4771262" y="2828778"/>
                </a:lnTo>
                <a:lnTo>
                  <a:pt x="4509000" y="2677353"/>
                </a:lnTo>
                <a:close/>
                <a:moveTo>
                  <a:pt x="4246737" y="3347692"/>
                </a:moveTo>
                <a:lnTo>
                  <a:pt x="4508999" y="3499102"/>
                </a:lnTo>
                <a:lnTo>
                  <a:pt x="4771262" y="3347692"/>
                </a:lnTo>
                <a:lnTo>
                  <a:pt x="4643347" y="3273836"/>
                </a:lnTo>
                <a:lnTo>
                  <a:pt x="4516400" y="3347132"/>
                </a:lnTo>
                <a:cubicBezTo>
                  <a:pt x="4514109" y="3348448"/>
                  <a:pt x="4511559" y="3349112"/>
                  <a:pt x="4509000" y="3349112"/>
                </a:cubicBezTo>
                <a:cubicBezTo>
                  <a:pt x="4506440" y="3349112"/>
                  <a:pt x="4503890" y="3348448"/>
                  <a:pt x="4501599" y="3347132"/>
                </a:cubicBezTo>
                <a:lnTo>
                  <a:pt x="4374652" y="3273836"/>
                </a:lnTo>
                <a:close/>
                <a:moveTo>
                  <a:pt x="4246737" y="3866604"/>
                </a:moveTo>
                <a:lnTo>
                  <a:pt x="4508999" y="4018014"/>
                </a:lnTo>
                <a:lnTo>
                  <a:pt x="4771262" y="3866604"/>
                </a:lnTo>
                <a:lnTo>
                  <a:pt x="4643347" y="3792748"/>
                </a:lnTo>
                <a:lnTo>
                  <a:pt x="4516400" y="3866044"/>
                </a:lnTo>
                <a:cubicBezTo>
                  <a:pt x="4514109" y="3867360"/>
                  <a:pt x="4511559" y="3868024"/>
                  <a:pt x="4509000" y="3868024"/>
                </a:cubicBezTo>
                <a:cubicBezTo>
                  <a:pt x="4506440" y="3868024"/>
                  <a:pt x="4503890" y="3867360"/>
                  <a:pt x="4501599" y="3866044"/>
                </a:cubicBezTo>
                <a:lnTo>
                  <a:pt x="4374652" y="3792748"/>
                </a:lnTo>
                <a:close/>
                <a:moveTo>
                  <a:pt x="4246737" y="4628772"/>
                </a:moveTo>
                <a:lnTo>
                  <a:pt x="4508999" y="4780182"/>
                </a:lnTo>
                <a:lnTo>
                  <a:pt x="4771262" y="4628772"/>
                </a:lnTo>
                <a:lnTo>
                  <a:pt x="4509000" y="4477347"/>
                </a:lnTo>
                <a:close/>
                <a:moveTo>
                  <a:pt x="4246737" y="5147686"/>
                </a:moveTo>
                <a:lnTo>
                  <a:pt x="4508999" y="5299096"/>
                </a:lnTo>
                <a:lnTo>
                  <a:pt x="4771262" y="5147686"/>
                </a:lnTo>
                <a:lnTo>
                  <a:pt x="4643347" y="5073830"/>
                </a:lnTo>
                <a:lnTo>
                  <a:pt x="4516400" y="5147126"/>
                </a:lnTo>
                <a:cubicBezTo>
                  <a:pt x="4514109" y="5148443"/>
                  <a:pt x="4511559" y="5149106"/>
                  <a:pt x="4509000" y="5149106"/>
                </a:cubicBezTo>
                <a:cubicBezTo>
                  <a:pt x="4506440" y="5149106"/>
                  <a:pt x="4503890" y="5148443"/>
                  <a:pt x="4501599" y="5147126"/>
                </a:cubicBezTo>
                <a:lnTo>
                  <a:pt x="4374652" y="5073830"/>
                </a:lnTo>
                <a:close/>
                <a:moveTo>
                  <a:pt x="4246737" y="5666600"/>
                </a:moveTo>
                <a:lnTo>
                  <a:pt x="4508999" y="5818010"/>
                </a:lnTo>
                <a:lnTo>
                  <a:pt x="4771262" y="5666600"/>
                </a:lnTo>
                <a:lnTo>
                  <a:pt x="4643347" y="5592744"/>
                </a:lnTo>
                <a:lnTo>
                  <a:pt x="4516400" y="5666040"/>
                </a:lnTo>
                <a:cubicBezTo>
                  <a:pt x="4514109" y="5667356"/>
                  <a:pt x="4511559" y="5668020"/>
                  <a:pt x="4509000" y="5668020"/>
                </a:cubicBezTo>
                <a:cubicBezTo>
                  <a:pt x="4506440" y="5668020"/>
                  <a:pt x="4503890" y="5667356"/>
                  <a:pt x="4501599" y="5666040"/>
                </a:cubicBezTo>
                <a:lnTo>
                  <a:pt x="4374652" y="5592744"/>
                </a:lnTo>
                <a:close/>
                <a:moveTo>
                  <a:pt x="4246737" y="6428776"/>
                </a:moveTo>
                <a:lnTo>
                  <a:pt x="4508999" y="6580187"/>
                </a:lnTo>
                <a:lnTo>
                  <a:pt x="4771262" y="6428776"/>
                </a:lnTo>
                <a:lnTo>
                  <a:pt x="4509000" y="6277351"/>
                </a:lnTo>
                <a:close/>
                <a:moveTo>
                  <a:pt x="4246737" y="6947690"/>
                </a:moveTo>
                <a:lnTo>
                  <a:pt x="4508999" y="7099100"/>
                </a:lnTo>
                <a:lnTo>
                  <a:pt x="4771262" y="6947690"/>
                </a:lnTo>
                <a:lnTo>
                  <a:pt x="4643347" y="6873834"/>
                </a:lnTo>
                <a:lnTo>
                  <a:pt x="4516400" y="6947130"/>
                </a:lnTo>
                <a:cubicBezTo>
                  <a:pt x="4514109" y="6948446"/>
                  <a:pt x="4511559" y="6949110"/>
                  <a:pt x="4509000" y="6949110"/>
                </a:cubicBezTo>
                <a:cubicBezTo>
                  <a:pt x="4506440" y="6949110"/>
                  <a:pt x="4503890" y="6948446"/>
                  <a:pt x="4501599" y="6947130"/>
                </a:cubicBezTo>
                <a:lnTo>
                  <a:pt x="4374652" y="6873834"/>
                </a:lnTo>
                <a:close/>
                <a:moveTo>
                  <a:pt x="4231937" y="1357254"/>
                </a:moveTo>
                <a:lnTo>
                  <a:pt x="4374652" y="1439655"/>
                </a:lnTo>
                <a:lnTo>
                  <a:pt x="4494197" y="1370633"/>
                </a:lnTo>
                <a:lnTo>
                  <a:pt x="4494197" y="1205830"/>
                </a:lnTo>
                <a:lnTo>
                  <a:pt x="4231937" y="1054422"/>
                </a:lnTo>
                <a:close/>
                <a:moveTo>
                  <a:pt x="4231937" y="1876168"/>
                </a:moveTo>
                <a:lnTo>
                  <a:pt x="4374652" y="1958569"/>
                </a:lnTo>
                <a:lnTo>
                  <a:pt x="4494197" y="1889546"/>
                </a:lnTo>
                <a:lnTo>
                  <a:pt x="4494197" y="1724743"/>
                </a:lnTo>
                <a:lnTo>
                  <a:pt x="4231937" y="1573335"/>
                </a:lnTo>
                <a:close/>
                <a:moveTo>
                  <a:pt x="4231937" y="3157254"/>
                </a:moveTo>
                <a:lnTo>
                  <a:pt x="4374652" y="3239655"/>
                </a:lnTo>
                <a:lnTo>
                  <a:pt x="4494197" y="3170633"/>
                </a:lnTo>
                <a:lnTo>
                  <a:pt x="4494197" y="3005830"/>
                </a:lnTo>
                <a:lnTo>
                  <a:pt x="4231937" y="2854422"/>
                </a:lnTo>
                <a:close/>
                <a:moveTo>
                  <a:pt x="4231937" y="3676167"/>
                </a:moveTo>
                <a:lnTo>
                  <a:pt x="4374652" y="3758567"/>
                </a:lnTo>
                <a:lnTo>
                  <a:pt x="4494197" y="3689545"/>
                </a:lnTo>
                <a:lnTo>
                  <a:pt x="4494197" y="3524742"/>
                </a:lnTo>
                <a:lnTo>
                  <a:pt x="4231937" y="3373335"/>
                </a:lnTo>
                <a:close/>
                <a:moveTo>
                  <a:pt x="4231937" y="4957247"/>
                </a:moveTo>
                <a:lnTo>
                  <a:pt x="4374652" y="5039649"/>
                </a:lnTo>
                <a:lnTo>
                  <a:pt x="4494197" y="4970627"/>
                </a:lnTo>
                <a:lnTo>
                  <a:pt x="4494197" y="4805823"/>
                </a:lnTo>
                <a:lnTo>
                  <a:pt x="4231937" y="4654416"/>
                </a:lnTo>
                <a:close/>
                <a:moveTo>
                  <a:pt x="4231937" y="5476162"/>
                </a:moveTo>
                <a:lnTo>
                  <a:pt x="4374652" y="5558563"/>
                </a:lnTo>
                <a:lnTo>
                  <a:pt x="4494197" y="5489540"/>
                </a:lnTo>
                <a:lnTo>
                  <a:pt x="4494197" y="5324737"/>
                </a:lnTo>
                <a:lnTo>
                  <a:pt x="4231937" y="5173330"/>
                </a:lnTo>
                <a:close/>
                <a:moveTo>
                  <a:pt x="4231937" y="6757252"/>
                </a:moveTo>
                <a:lnTo>
                  <a:pt x="4374652" y="6839653"/>
                </a:lnTo>
                <a:lnTo>
                  <a:pt x="4494197" y="6770631"/>
                </a:lnTo>
                <a:lnTo>
                  <a:pt x="4494197" y="6605828"/>
                </a:lnTo>
                <a:lnTo>
                  <a:pt x="4231937" y="6454419"/>
                </a:lnTo>
                <a:close/>
                <a:moveTo>
                  <a:pt x="4231937" y="7276166"/>
                </a:moveTo>
                <a:lnTo>
                  <a:pt x="4374652" y="7358567"/>
                </a:lnTo>
                <a:lnTo>
                  <a:pt x="4494197" y="7289544"/>
                </a:lnTo>
                <a:lnTo>
                  <a:pt x="4494197" y="7124741"/>
                </a:lnTo>
                <a:lnTo>
                  <a:pt x="4231937" y="6973333"/>
                </a:lnTo>
                <a:close/>
                <a:moveTo>
                  <a:pt x="4231936" y="595081"/>
                </a:moveTo>
                <a:lnTo>
                  <a:pt x="4494197" y="746505"/>
                </a:lnTo>
                <a:lnTo>
                  <a:pt x="4494197" y="443657"/>
                </a:lnTo>
                <a:lnTo>
                  <a:pt x="4231937" y="292248"/>
                </a:lnTo>
                <a:close/>
                <a:moveTo>
                  <a:pt x="4231936" y="2395081"/>
                </a:moveTo>
                <a:lnTo>
                  <a:pt x="4494197" y="2546505"/>
                </a:lnTo>
                <a:lnTo>
                  <a:pt x="4494197" y="2243657"/>
                </a:lnTo>
                <a:lnTo>
                  <a:pt x="4231937" y="2092249"/>
                </a:lnTo>
                <a:close/>
                <a:moveTo>
                  <a:pt x="4231936" y="4195080"/>
                </a:moveTo>
                <a:lnTo>
                  <a:pt x="4494197" y="4346504"/>
                </a:lnTo>
                <a:lnTo>
                  <a:pt x="4494197" y="4043656"/>
                </a:lnTo>
                <a:lnTo>
                  <a:pt x="4231937" y="3892248"/>
                </a:lnTo>
                <a:close/>
                <a:moveTo>
                  <a:pt x="4231936" y="5995075"/>
                </a:moveTo>
                <a:lnTo>
                  <a:pt x="4494197" y="6146500"/>
                </a:lnTo>
                <a:lnTo>
                  <a:pt x="4494197" y="5843652"/>
                </a:lnTo>
                <a:lnTo>
                  <a:pt x="4231937" y="5692243"/>
                </a:lnTo>
                <a:close/>
                <a:moveTo>
                  <a:pt x="4202333" y="603623"/>
                </a:moveTo>
                <a:lnTo>
                  <a:pt x="4202333" y="266609"/>
                </a:lnTo>
                <a:lnTo>
                  <a:pt x="4203637" y="264350"/>
                </a:lnTo>
                <a:lnTo>
                  <a:pt x="4204313" y="259208"/>
                </a:lnTo>
                <a:lnTo>
                  <a:pt x="4208429" y="256048"/>
                </a:lnTo>
                <a:lnTo>
                  <a:pt x="4209734" y="253788"/>
                </a:lnTo>
                <a:lnTo>
                  <a:pt x="4345052" y="175658"/>
                </a:lnTo>
                <a:lnTo>
                  <a:pt x="4209734" y="97531"/>
                </a:lnTo>
                <a:cubicBezTo>
                  <a:pt x="4205152" y="94885"/>
                  <a:pt x="4202333" y="90001"/>
                  <a:pt x="4202333" y="84709"/>
                </a:cubicBezTo>
                <a:lnTo>
                  <a:pt x="4202333" y="0"/>
                </a:lnTo>
                <a:lnTo>
                  <a:pt x="4231937" y="0"/>
                </a:lnTo>
                <a:lnTo>
                  <a:pt x="4231937" y="76167"/>
                </a:lnTo>
                <a:lnTo>
                  <a:pt x="4374652" y="158568"/>
                </a:lnTo>
                <a:lnTo>
                  <a:pt x="4494197" y="89546"/>
                </a:lnTo>
                <a:lnTo>
                  <a:pt x="4494198" y="0"/>
                </a:lnTo>
                <a:lnTo>
                  <a:pt x="4523802" y="0"/>
                </a:lnTo>
                <a:lnTo>
                  <a:pt x="4523801" y="89545"/>
                </a:lnTo>
                <a:lnTo>
                  <a:pt x="4643347" y="158568"/>
                </a:lnTo>
                <a:lnTo>
                  <a:pt x="4786063" y="76167"/>
                </a:lnTo>
                <a:lnTo>
                  <a:pt x="4786064" y="0"/>
                </a:lnTo>
                <a:lnTo>
                  <a:pt x="4815667" y="0"/>
                </a:lnTo>
                <a:lnTo>
                  <a:pt x="4815667" y="84709"/>
                </a:lnTo>
                <a:cubicBezTo>
                  <a:pt x="4815667" y="90001"/>
                  <a:pt x="4812847" y="94885"/>
                  <a:pt x="4808266" y="97531"/>
                </a:cubicBezTo>
                <a:lnTo>
                  <a:pt x="4672948" y="175658"/>
                </a:lnTo>
                <a:lnTo>
                  <a:pt x="4808266" y="253788"/>
                </a:lnTo>
                <a:lnTo>
                  <a:pt x="4809570" y="256048"/>
                </a:lnTo>
                <a:lnTo>
                  <a:pt x="4813686" y="259209"/>
                </a:lnTo>
                <a:lnTo>
                  <a:pt x="4814362" y="264348"/>
                </a:lnTo>
                <a:lnTo>
                  <a:pt x="4815667" y="266609"/>
                </a:lnTo>
                <a:lnTo>
                  <a:pt x="4815667" y="603623"/>
                </a:lnTo>
                <a:cubicBezTo>
                  <a:pt x="4815667" y="608914"/>
                  <a:pt x="4812847" y="613798"/>
                  <a:pt x="4808266" y="616444"/>
                </a:cubicBezTo>
                <a:lnTo>
                  <a:pt x="4516400" y="784958"/>
                </a:lnTo>
                <a:cubicBezTo>
                  <a:pt x="4514109" y="786275"/>
                  <a:pt x="4511559" y="786939"/>
                  <a:pt x="4509000" y="786939"/>
                </a:cubicBezTo>
                <a:cubicBezTo>
                  <a:pt x="4506440" y="786939"/>
                  <a:pt x="4503890" y="786275"/>
                  <a:pt x="4501599" y="784958"/>
                </a:cubicBezTo>
                <a:lnTo>
                  <a:pt x="4209734" y="616444"/>
                </a:lnTo>
                <a:cubicBezTo>
                  <a:pt x="4205152" y="613798"/>
                  <a:pt x="4202333" y="608914"/>
                  <a:pt x="4202333" y="603623"/>
                </a:cubicBezTo>
                <a:close/>
                <a:moveTo>
                  <a:pt x="4202333" y="2403623"/>
                </a:moveTo>
                <a:lnTo>
                  <a:pt x="4202333" y="2066610"/>
                </a:lnTo>
                <a:lnTo>
                  <a:pt x="4203637" y="2064351"/>
                </a:lnTo>
                <a:lnTo>
                  <a:pt x="4204313" y="2059208"/>
                </a:lnTo>
                <a:lnTo>
                  <a:pt x="4208429" y="2056048"/>
                </a:lnTo>
                <a:lnTo>
                  <a:pt x="4209734" y="2053788"/>
                </a:lnTo>
                <a:lnTo>
                  <a:pt x="4345052" y="1975659"/>
                </a:lnTo>
                <a:lnTo>
                  <a:pt x="4209734" y="1897531"/>
                </a:lnTo>
                <a:cubicBezTo>
                  <a:pt x="4205152" y="1894885"/>
                  <a:pt x="4202333" y="1890001"/>
                  <a:pt x="4202333" y="1884710"/>
                </a:cubicBezTo>
                <a:lnTo>
                  <a:pt x="4202333" y="1547696"/>
                </a:lnTo>
                <a:lnTo>
                  <a:pt x="4203637" y="1545437"/>
                </a:lnTo>
                <a:lnTo>
                  <a:pt x="4204313" y="1540295"/>
                </a:lnTo>
                <a:lnTo>
                  <a:pt x="4208429" y="1537134"/>
                </a:lnTo>
                <a:lnTo>
                  <a:pt x="4209734" y="1534875"/>
                </a:lnTo>
                <a:lnTo>
                  <a:pt x="4345052" y="1456746"/>
                </a:lnTo>
                <a:lnTo>
                  <a:pt x="4209734" y="1378617"/>
                </a:lnTo>
                <a:cubicBezTo>
                  <a:pt x="4205152" y="1375971"/>
                  <a:pt x="4202333" y="1371087"/>
                  <a:pt x="4202333" y="1365796"/>
                </a:cubicBezTo>
                <a:lnTo>
                  <a:pt x="4202333" y="1028782"/>
                </a:lnTo>
                <a:lnTo>
                  <a:pt x="4203637" y="1026524"/>
                </a:lnTo>
                <a:lnTo>
                  <a:pt x="4204313" y="1021381"/>
                </a:lnTo>
                <a:lnTo>
                  <a:pt x="4208429" y="1018221"/>
                </a:lnTo>
                <a:lnTo>
                  <a:pt x="4209734" y="1015961"/>
                </a:lnTo>
                <a:lnTo>
                  <a:pt x="4501599" y="847446"/>
                </a:lnTo>
                <a:cubicBezTo>
                  <a:pt x="4506182" y="844815"/>
                  <a:pt x="4511819" y="844815"/>
                  <a:pt x="4516400" y="847446"/>
                </a:cubicBezTo>
                <a:lnTo>
                  <a:pt x="4808266" y="1015961"/>
                </a:lnTo>
                <a:lnTo>
                  <a:pt x="4809570" y="1018221"/>
                </a:lnTo>
                <a:lnTo>
                  <a:pt x="4813686" y="1021382"/>
                </a:lnTo>
                <a:lnTo>
                  <a:pt x="4814362" y="1026521"/>
                </a:lnTo>
                <a:lnTo>
                  <a:pt x="4815667" y="1028782"/>
                </a:lnTo>
                <a:lnTo>
                  <a:pt x="4815667" y="1365796"/>
                </a:lnTo>
                <a:cubicBezTo>
                  <a:pt x="4815667" y="1371087"/>
                  <a:pt x="4812847" y="1375971"/>
                  <a:pt x="4808266" y="1378617"/>
                </a:cubicBezTo>
                <a:lnTo>
                  <a:pt x="4672948" y="1456746"/>
                </a:lnTo>
                <a:lnTo>
                  <a:pt x="4808266" y="1534875"/>
                </a:lnTo>
                <a:lnTo>
                  <a:pt x="4809570" y="1537134"/>
                </a:lnTo>
                <a:lnTo>
                  <a:pt x="4813686" y="1540296"/>
                </a:lnTo>
                <a:lnTo>
                  <a:pt x="4814362" y="1545435"/>
                </a:lnTo>
                <a:lnTo>
                  <a:pt x="4815667" y="1547696"/>
                </a:lnTo>
                <a:lnTo>
                  <a:pt x="4815667" y="1884710"/>
                </a:lnTo>
                <a:cubicBezTo>
                  <a:pt x="4815667" y="1890001"/>
                  <a:pt x="4812847" y="1894885"/>
                  <a:pt x="4808266" y="1897531"/>
                </a:cubicBezTo>
                <a:lnTo>
                  <a:pt x="4672948" y="1975659"/>
                </a:lnTo>
                <a:lnTo>
                  <a:pt x="4808266" y="2053788"/>
                </a:lnTo>
                <a:lnTo>
                  <a:pt x="4809570" y="2056048"/>
                </a:lnTo>
                <a:lnTo>
                  <a:pt x="4813686" y="2059209"/>
                </a:lnTo>
                <a:lnTo>
                  <a:pt x="4814362" y="2064348"/>
                </a:lnTo>
                <a:lnTo>
                  <a:pt x="4815667" y="2066610"/>
                </a:lnTo>
                <a:lnTo>
                  <a:pt x="4815667" y="2403623"/>
                </a:lnTo>
                <a:cubicBezTo>
                  <a:pt x="4815667" y="2408914"/>
                  <a:pt x="4812847" y="2413798"/>
                  <a:pt x="4808266" y="2416444"/>
                </a:cubicBezTo>
                <a:lnTo>
                  <a:pt x="4516400" y="2584959"/>
                </a:lnTo>
                <a:cubicBezTo>
                  <a:pt x="4514109" y="2586275"/>
                  <a:pt x="4511559" y="2586939"/>
                  <a:pt x="4509000" y="2586939"/>
                </a:cubicBezTo>
                <a:cubicBezTo>
                  <a:pt x="4506440" y="2586939"/>
                  <a:pt x="4503890" y="2586275"/>
                  <a:pt x="4501599" y="2584959"/>
                </a:cubicBezTo>
                <a:lnTo>
                  <a:pt x="4209734" y="2416444"/>
                </a:lnTo>
                <a:cubicBezTo>
                  <a:pt x="4205152" y="2413798"/>
                  <a:pt x="4202333" y="2408914"/>
                  <a:pt x="4202333" y="2403623"/>
                </a:cubicBezTo>
                <a:close/>
                <a:moveTo>
                  <a:pt x="4202333" y="4203622"/>
                </a:moveTo>
                <a:lnTo>
                  <a:pt x="4202333" y="3866609"/>
                </a:lnTo>
                <a:lnTo>
                  <a:pt x="4203637" y="3864350"/>
                </a:lnTo>
                <a:lnTo>
                  <a:pt x="4204313" y="3859208"/>
                </a:lnTo>
                <a:lnTo>
                  <a:pt x="4208429" y="3856047"/>
                </a:lnTo>
                <a:lnTo>
                  <a:pt x="4209734" y="3853787"/>
                </a:lnTo>
                <a:lnTo>
                  <a:pt x="4345052" y="3775657"/>
                </a:lnTo>
                <a:lnTo>
                  <a:pt x="4209734" y="3697530"/>
                </a:lnTo>
                <a:cubicBezTo>
                  <a:pt x="4205152" y="3694884"/>
                  <a:pt x="4202333" y="3689999"/>
                  <a:pt x="4202333" y="3684709"/>
                </a:cubicBezTo>
                <a:lnTo>
                  <a:pt x="4202333" y="3347696"/>
                </a:lnTo>
                <a:lnTo>
                  <a:pt x="4203637" y="3345437"/>
                </a:lnTo>
                <a:lnTo>
                  <a:pt x="4204313" y="3340295"/>
                </a:lnTo>
                <a:lnTo>
                  <a:pt x="4208429" y="3337134"/>
                </a:lnTo>
                <a:lnTo>
                  <a:pt x="4209734" y="3334875"/>
                </a:lnTo>
                <a:lnTo>
                  <a:pt x="4345052" y="3256746"/>
                </a:lnTo>
                <a:lnTo>
                  <a:pt x="4209734" y="3178617"/>
                </a:lnTo>
                <a:cubicBezTo>
                  <a:pt x="4205152" y="3175971"/>
                  <a:pt x="4202333" y="3171087"/>
                  <a:pt x="4202333" y="3165796"/>
                </a:cubicBezTo>
                <a:lnTo>
                  <a:pt x="4202333" y="2828782"/>
                </a:lnTo>
                <a:lnTo>
                  <a:pt x="4203637" y="2826524"/>
                </a:lnTo>
                <a:lnTo>
                  <a:pt x="4204313" y="2821381"/>
                </a:lnTo>
                <a:lnTo>
                  <a:pt x="4208429" y="2818221"/>
                </a:lnTo>
                <a:lnTo>
                  <a:pt x="4209734" y="2815961"/>
                </a:lnTo>
                <a:lnTo>
                  <a:pt x="4501599" y="2647446"/>
                </a:lnTo>
                <a:cubicBezTo>
                  <a:pt x="4506182" y="2644815"/>
                  <a:pt x="4511819" y="2644815"/>
                  <a:pt x="4516400" y="2647446"/>
                </a:cubicBezTo>
                <a:lnTo>
                  <a:pt x="4808266" y="2815961"/>
                </a:lnTo>
                <a:lnTo>
                  <a:pt x="4809570" y="2818221"/>
                </a:lnTo>
                <a:lnTo>
                  <a:pt x="4813686" y="2821382"/>
                </a:lnTo>
                <a:lnTo>
                  <a:pt x="4814362" y="2826521"/>
                </a:lnTo>
                <a:lnTo>
                  <a:pt x="4815667" y="2828782"/>
                </a:lnTo>
                <a:lnTo>
                  <a:pt x="4815667" y="3165796"/>
                </a:lnTo>
                <a:cubicBezTo>
                  <a:pt x="4815667" y="3171087"/>
                  <a:pt x="4812847" y="3175971"/>
                  <a:pt x="4808266" y="3178617"/>
                </a:cubicBezTo>
                <a:lnTo>
                  <a:pt x="4672948" y="3256746"/>
                </a:lnTo>
                <a:lnTo>
                  <a:pt x="4808266" y="3334875"/>
                </a:lnTo>
                <a:lnTo>
                  <a:pt x="4809570" y="3337134"/>
                </a:lnTo>
                <a:lnTo>
                  <a:pt x="4813686" y="3340296"/>
                </a:lnTo>
                <a:lnTo>
                  <a:pt x="4814362" y="3345435"/>
                </a:lnTo>
                <a:lnTo>
                  <a:pt x="4815667" y="3347696"/>
                </a:lnTo>
                <a:lnTo>
                  <a:pt x="4815667" y="3684709"/>
                </a:lnTo>
                <a:cubicBezTo>
                  <a:pt x="4815667" y="3689999"/>
                  <a:pt x="4812847" y="3694884"/>
                  <a:pt x="4808266" y="3697530"/>
                </a:cubicBezTo>
                <a:lnTo>
                  <a:pt x="4672948" y="3775657"/>
                </a:lnTo>
                <a:lnTo>
                  <a:pt x="4808266" y="3853787"/>
                </a:lnTo>
                <a:lnTo>
                  <a:pt x="4809570" y="3856047"/>
                </a:lnTo>
                <a:lnTo>
                  <a:pt x="4813686" y="3859208"/>
                </a:lnTo>
                <a:lnTo>
                  <a:pt x="4814362" y="3864347"/>
                </a:lnTo>
                <a:lnTo>
                  <a:pt x="4815667" y="3866609"/>
                </a:lnTo>
                <a:lnTo>
                  <a:pt x="4815667" y="4203622"/>
                </a:lnTo>
                <a:cubicBezTo>
                  <a:pt x="4815667" y="4208913"/>
                  <a:pt x="4812847" y="4213797"/>
                  <a:pt x="4808266" y="4216443"/>
                </a:cubicBezTo>
                <a:lnTo>
                  <a:pt x="4516400" y="4384957"/>
                </a:lnTo>
                <a:cubicBezTo>
                  <a:pt x="4514109" y="4386274"/>
                  <a:pt x="4511559" y="4386938"/>
                  <a:pt x="4509000" y="4386938"/>
                </a:cubicBezTo>
                <a:cubicBezTo>
                  <a:pt x="4506440" y="4386938"/>
                  <a:pt x="4503890" y="4386274"/>
                  <a:pt x="4501599" y="4384957"/>
                </a:cubicBezTo>
                <a:lnTo>
                  <a:pt x="4209734" y="4216443"/>
                </a:lnTo>
                <a:cubicBezTo>
                  <a:pt x="4205152" y="4213797"/>
                  <a:pt x="4202333" y="4208913"/>
                  <a:pt x="4202333" y="4203622"/>
                </a:cubicBezTo>
                <a:close/>
                <a:moveTo>
                  <a:pt x="4202333" y="6003618"/>
                </a:moveTo>
                <a:lnTo>
                  <a:pt x="4202333" y="5666604"/>
                </a:lnTo>
                <a:lnTo>
                  <a:pt x="4203637" y="5664346"/>
                </a:lnTo>
                <a:lnTo>
                  <a:pt x="4204313" y="5659203"/>
                </a:lnTo>
                <a:lnTo>
                  <a:pt x="4208429" y="5656043"/>
                </a:lnTo>
                <a:lnTo>
                  <a:pt x="4209734" y="5653783"/>
                </a:lnTo>
                <a:lnTo>
                  <a:pt x="4345052" y="5575653"/>
                </a:lnTo>
                <a:lnTo>
                  <a:pt x="4209734" y="5497524"/>
                </a:lnTo>
                <a:cubicBezTo>
                  <a:pt x="4205152" y="5494879"/>
                  <a:pt x="4202333" y="5489995"/>
                  <a:pt x="4202333" y="5484703"/>
                </a:cubicBezTo>
                <a:lnTo>
                  <a:pt x="4202333" y="5147690"/>
                </a:lnTo>
                <a:lnTo>
                  <a:pt x="4203637" y="5145432"/>
                </a:lnTo>
                <a:lnTo>
                  <a:pt x="4204313" y="5140289"/>
                </a:lnTo>
                <a:lnTo>
                  <a:pt x="4208429" y="5137128"/>
                </a:lnTo>
                <a:lnTo>
                  <a:pt x="4209734" y="5134869"/>
                </a:lnTo>
                <a:lnTo>
                  <a:pt x="4345052" y="5056740"/>
                </a:lnTo>
                <a:lnTo>
                  <a:pt x="4209734" y="4978611"/>
                </a:lnTo>
                <a:cubicBezTo>
                  <a:pt x="4205152" y="4975965"/>
                  <a:pt x="4202333" y="4971082"/>
                  <a:pt x="4202333" y="4965790"/>
                </a:cubicBezTo>
                <a:lnTo>
                  <a:pt x="4202333" y="4628776"/>
                </a:lnTo>
                <a:lnTo>
                  <a:pt x="4203637" y="4626517"/>
                </a:lnTo>
                <a:lnTo>
                  <a:pt x="4204313" y="4621374"/>
                </a:lnTo>
                <a:lnTo>
                  <a:pt x="4208429" y="4618214"/>
                </a:lnTo>
                <a:lnTo>
                  <a:pt x="4209734" y="4615955"/>
                </a:lnTo>
                <a:lnTo>
                  <a:pt x="4501599" y="4447440"/>
                </a:lnTo>
                <a:cubicBezTo>
                  <a:pt x="4506182" y="4444809"/>
                  <a:pt x="4511819" y="4444809"/>
                  <a:pt x="4516400" y="4447440"/>
                </a:cubicBezTo>
                <a:lnTo>
                  <a:pt x="4808266" y="4615955"/>
                </a:lnTo>
                <a:lnTo>
                  <a:pt x="4809570" y="4618214"/>
                </a:lnTo>
                <a:lnTo>
                  <a:pt x="4813686" y="4621376"/>
                </a:lnTo>
                <a:lnTo>
                  <a:pt x="4814362" y="4626515"/>
                </a:lnTo>
                <a:lnTo>
                  <a:pt x="4815667" y="4628776"/>
                </a:lnTo>
                <a:lnTo>
                  <a:pt x="4815667" y="4965790"/>
                </a:lnTo>
                <a:cubicBezTo>
                  <a:pt x="4815667" y="4971082"/>
                  <a:pt x="4812847" y="4975965"/>
                  <a:pt x="4808266" y="4978611"/>
                </a:cubicBezTo>
                <a:lnTo>
                  <a:pt x="4672948" y="5056740"/>
                </a:lnTo>
                <a:lnTo>
                  <a:pt x="4808266" y="5134869"/>
                </a:lnTo>
                <a:lnTo>
                  <a:pt x="4809570" y="5137128"/>
                </a:lnTo>
                <a:lnTo>
                  <a:pt x="4813686" y="5140290"/>
                </a:lnTo>
                <a:lnTo>
                  <a:pt x="4814362" y="5145429"/>
                </a:lnTo>
                <a:lnTo>
                  <a:pt x="4815667" y="5147690"/>
                </a:lnTo>
                <a:lnTo>
                  <a:pt x="4815667" y="5484703"/>
                </a:lnTo>
                <a:cubicBezTo>
                  <a:pt x="4815667" y="5489995"/>
                  <a:pt x="4812847" y="5494879"/>
                  <a:pt x="4808266" y="5497524"/>
                </a:cubicBezTo>
                <a:lnTo>
                  <a:pt x="4672948" y="5575653"/>
                </a:lnTo>
                <a:lnTo>
                  <a:pt x="4808266" y="5653783"/>
                </a:lnTo>
                <a:lnTo>
                  <a:pt x="4809570" y="5656043"/>
                </a:lnTo>
                <a:lnTo>
                  <a:pt x="4813686" y="5659204"/>
                </a:lnTo>
                <a:lnTo>
                  <a:pt x="4814362" y="5664343"/>
                </a:lnTo>
                <a:lnTo>
                  <a:pt x="4815667" y="5666604"/>
                </a:lnTo>
                <a:lnTo>
                  <a:pt x="4815667" y="6003618"/>
                </a:lnTo>
                <a:cubicBezTo>
                  <a:pt x="4815667" y="6008909"/>
                  <a:pt x="4812847" y="6013793"/>
                  <a:pt x="4808266" y="6016439"/>
                </a:cubicBezTo>
                <a:lnTo>
                  <a:pt x="4516400" y="6184954"/>
                </a:lnTo>
                <a:cubicBezTo>
                  <a:pt x="4514109" y="6186270"/>
                  <a:pt x="4511559" y="6186933"/>
                  <a:pt x="4509000" y="6186933"/>
                </a:cubicBezTo>
                <a:cubicBezTo>
                  <a:pt x="4506440" y="6186933"/>
                  <a:pt x="4503890" y="6186270"/>
                  <a:pt x="4501599" y="6184954"/>
                </a:cubicBezTo>
                <a:lnTo>
                  <a:pt x="4209734" y="6016439"/>
                </a:lnTo>
                <a:cubicBezTo>
                  <a:pt x="4205152" y="6013793"/>
                  <a:pt x="4202333" y="6008909"/>
                  <a:pt x="4202333" y="6003618"/>
                </a:cubicBezTo>
                <a:close/>
                <a:moveTo>
                  <a:pt x="4202333" y="7600950"/>
                </a:moveTo>
                <a:lnTo>
                  <a:pt x="4202333" y="7466608"/>
                </a:lnTo>
                <a:lnTo>
                  <a:pt x="4203637" y="7464349"/>
                </a:lnTo>
                <a:lnTo>
                  <a:pt x="4204313" y="7459206"/>
                </a:lnTo>
                <a:lnTo>
                  <a:pt x="4208429" y="7456046"/>
                </a:lnTo>
                <a:lnTo>
                  <a:pt x="4209734" y="7453786"/>
                </a:lnTo>
                <a:lnTo>
                  <a:pt x="4345052" y="7375657"/>
                </a:lnTo>
                <a:lnTo>
                  <a:pt x="4209734" y="7297529"/>
                </a:lnTo>
                <a:cubicBezTo>
                  <a:pt x="4205152" y="7294883"/>
                  <a:pt x="4202333" y="7289999"/>
                  <a:pt x="4202333" y="7284708"/>
                </a:cubicBezTo>
                <a:lnTo>
                  <a:pt x="4202333" y="6947694"/>
                </a:lnTo>
                <a:lnTo>
                  <a:pt x="4203637" y="6945435"/>
                </a:lnTo>
                <a:lnTo>
                  <a:pt x="4204313" y="6940293"/>
                </a:lnTo>
                <a:lnTo>
                  <a:pt x="4208429" y="6937132"/>
                </a:lnTo>
                <a:lnTo>
                  <a:pt x="4209734" y="6934873"/>
                </a:lnTo>
                <a:lnTo>
                  <a:pt x="4345052" y="6856744"/>
                </a:lnTo>
                <a:lnTo>
                  <a:pt x="4209734" y="6778615"/>
                </a:lnTo>
                <a:cubicBezTo>
                  <a:pt x="4205152" y="6775969"/>
                  <a:pt x="4202333" y="6771086"/>
                  <a:pt x="4202333" y="6765794"/>
                </a:cubicBezTo>
                <a:lnTo>
                  <a:pt x="4202333" y="6428780"/>
                </a:lnTo>
                <a:lnTo>
                  <a:pt x="4203637" y="6426521"/>
                </a:lnTo>
                <a:lnTo>
                  <a:pt x="4204313" y="6421379"/>
                </a:lnTo>
                <a:lnTo>
                  <a:pt x="4208429" y="6418219"/>
                </a:lnTo>
                <a:lnTo>
                  <a:pt x="4209734" y="6415959"/>
                </a:lnTo>
                <a:lnTo>
                  <a:pt x="4501599" y="6247444"/>
                </a:lnTo>
                <a:cubicBezTo>
                  <a:pt x="4506182" y="6244813"/>
                  <a:pt x="4511819" y="6244813"/>
                  <a:pt x="4516400" y="6247444"/>
                </a:cubicBezTo>
                <a:lnTo>
                  <a:pt x="4808266" y="6415959"/>
                </a:lnTo>
                <a:lnTo>
                  <a:pt x="4809570" y="6418219"/>
                </a:lnTo>
                <a:lnTo>
                  <a:pt x="4813686" y="6421380"/>
                </a:lnTo>
                <a:lnTo>
                  <a:pt x="4814362" y="6426519"/>
                </a:lnTo>
                <a:lnTo>
                  <a:pt x="4815667" y="6428780"/>
                </a:lnTo>
                <a:lnTo>
                  <a:pt x="4815667" y="6765794"/>
                </a:lnTo>
                <a:cubicBezTo>
                  <a:pt x="4815667" y="6771086"/>
                  <a:pt x="4812847" y="6775969"/>
                  <a:pt x="4808266" y="6778615"/>
                </a:cubicBezTo>
                <a:lnTo>
                  <a:pt x="4672948" y="6856744"/>
                </a:lnTo>
                <a:lnTo>
                  <a:pt x="4808266" y="6934873"/>
                </a:lnTo>
                <a:lnTo>
                  <a:pt x="4809570" y="6937132"/>
                </a:lnTo>
                <a:lnTo>
                  <a:pt x="4813686" y="6940294"/>
                </a:lnTo>
                <a:lnTo>
                  <a:pt x="4814362" y="6945433"/>
                </a:lnTo>
                <a:lnTo>
                  <a:pt x="4815667" y="6947694"/>
                </a:lnTo>
                <a:lnTo>
                  <a:pt x="4815667" y="7284708"/>
                </a:lnTo>
                <a:cubicBezTo>
                  <a:pt x="4815667" y="7289999"/>
                  <a:pt x="4812847" y="7294883"/>
                  <a:pt x="4808266" y="7297529"/>
                </a:cubicBezTo>
                <a:lnTo>
                  <a:pt x="4672948" y="7375657"/>
                </a:lnTo>
                <a:lnTo>
                  <a:pt x="4808266" y="7453786"/>
                </a:lnTo>
                <a:lnTo>
                  <a:pt x="4809570" y="7456046"/>
                </a:lnTo>
                <a:lnTo>
                  <a:pt x="4813686" y="7459207"/>
                </a:lnTo>
                <a:lnTo>
                  <a:pt x="4814362" y="7464346"/>
                </a:lnTo>
                <a:lnTo>
                  <a:pt x="4815667" y="7466608"/>
                </a:lnTo>
                <a:lnTo>
                  <a:pt x="4815667" y="7600950"/>
                </a:lnTo>
                <a:lnTo>
                  <a:pt x="4786064" y="7600950"/>
                </a:lnTo>
                <a:lnTo>
                  <a:pt x="4786064" y="7492246"/>
                </a:lnTo>
                <a:lnTo>
                  <a:pt x="4597773" y="7600950"/>
                </a:lnTo>
                <a:lnTo>
                  <a:pt x="4538555" y="7600950"/>
                </a:lnTo>
                <a:lnTo>
                  <a:pt x="4771262" y="7466603"/>
                </a:lnTo>
                <a:lnTo>
                  <a:pt x="4643347" y="7392748"/>
                </a:lnTo>
                <a:lnTo>
                  <a:pt x="4516400" y="7466043"/>
                </a:lnTo>
                <a:cubicBezTo>
                  <a:pt x="4514109" y="7467360"/>
                  <a:pt x="4511559" y="7468024"/>
                  <a:pt x="4509000" y="7468024"/>
                </a:cubicBezTo>
                <a:cubicBezTo>
                  <a:pt x="4506440" y="7468024"/>
                  <a:pt x="4503890" y="7467360"/>
                  <a:pt x="4501599" y="7466043"/>
                </a:cubicBezTo>
                <a:lnTo>
                  <a:pt x="4374652" y="7392748"/>
                </a:lnTo>
                <a:lnTo>
                  <a:pt x="4246737" y="7466603"/>
                </a:lnTo>
                <a:lnTo>
                  <a:pt x="4479444" y="7600950"/>
                </a:lnTo>
                <a:lnTo>
                  <a:pt x="4420227" y="7600950"/>
                </a:lnTo>
                <a:lnTo>
                  <a:pt x="4231937" y="7492246"/>
                </a:lnTo>
                <a:lnTo>
                  <a:pt x="4231937" y="7600950"/>
                </a:lnTo>
                <a:close/>
                <a:moveTo>
                  <a:pt x="3803802" y="227592"/>
                </a:moveTo>
                <a:lnTo>
                  <a:pt x="3893748" y="175658"/>
                </a:lnTo>
                <a:lnTo>
                  <a:pt x="3803802" y="123726"/>
                </a:lnTo>
                <a:close/>
                <a:moveTo>
                  <a:pt x="3803802" y="1370632"/>
                </a:moveTo>
                <a:lnTo>
                  <a:pt x="3923347" y="1439655"/>
                </a:lnTo>
                <a:lnTo>
                  <a:pt x="4066063" y="1357254"/>
                </a:lnTo>
                <a:lnTo>
                  <a:pt x="4066064" y="1054422"/>
                </a:lnTo>
                <a:lnTo>
                  <a:pt x="3803802" y="1205831"/>
                </a:lnTo>
                <a:close/>
                <a:moveTo>
                  <a:pt x="3803802" y="1508679"/>
                </a:moveTo>
                <a:lnTo>
                  <a:pt x="3893748" y="1456745"/>
                </a:lnTo>
                <a:lnTo>
                  <a:pt x="3803802" y="1404812"/>
                </a:lnTo>
                <a:close/>
                <a:moveTo>
                  <a:pt x="3803802" y="1889546"/>
                </a:moveTo>
                <a:lnTo>
                  <a:pt x="3923347" y="1958569"/>
                </a:lnTo>
                <a:lnTo>
                  <a:pt x="4066063" y="1876168"/>
                </a:lnTo>
                <a:lnTo>
                  <a:pt x="4066064" y="1573335"/>
                </a:lnTo>
                <a:lnTo>
                  <a:pt x="3803802" y="1724744"/>
                </a:lnTo>
                <a:close/>
                <a:moveTo>
                  <a:pt x="3803802" y="2027593"/>
                </a:moveTo>
                <a:lnTo>
                  <a:pt x="3893748" y="1975659"/>
                </a:lnTo>
                <a:lnTo>
                  <a:pt x="3803802" y="1923726"/>
                </a:lnTo>
                <a:close/>
                <a:moveTo>
                  <a:pt x="3803802" y="3170632"/>
                </a:moveTo>
                <a:lnTo>
                  <a:pt x="3923347" y="3239655"/>
                </a:lnTo>
                <a:lnTo>
                  <a:pt x="4066063" y="3157254"/>
                </a:lnTo>
                <a:lnTo>
                  <a:pt x="4066064" y="2854422"/>
                </a:lnTo>
                <a:lnTo>
                  <a:pt x="3803802" y="3005831"/>
                </a:lnTo>
                <a:close/>
                <a:moveTo>
                  <a:pt x="3803802" y="3308679"/>
                </a:moveTo>
                <a:lnTo>
                  <a:pt x="3893748" y="3256745"/>
                </a:lnTo>
                <a:lnTo>
                  <a:pt x="3803802" y="3204812"/>
                </a:lnTo>
                <a:close/>
                <a:moveTo>
                  <a:pt x="3803802" y="3689540"/>
                </a:moveTo>
                <a:lnTo>
                  <a:pt x="3923347" y="3758563"/>
                </a:lnTo>
                <a:lnTo>
                  <a:pt x="4066063" y="3676162"/>
                </a:lnTo>
                <a:lnTo>
                  <a:pt x="4066064" y="3373335"/>
                </a:lnTo>
                <a:lnTo>
                  <a:pt x="3803802" y="3524738"/>
                </a:lnTo>
                <a:close/>
                <a:moveTo>
                  <a:pt x="3803801" y="746506"/>
                </a:moveTo>
                <a:lnTo>
                  <a:pt x="4066063" y="595081"/>
                </a:lnTo>
                <a:lnTo>
                  <a:pt x="4066064" y="292248"/>
                </a:lnTo>
                <a:lnTo>
                  <a:pt x="3803801" y="443657"/>
                </a:lnTo>
                <a:close/>
                <a:moveTo>
                  <a:pt x="3803801" y="2546506"/>
                </a:moveTo>
                <a:lnTo>
                  <a:pt x="4066063" y="2395081"/>
                </a:lnTo>
                <a:lnTo>
                  <a:pt x="4066064" y="2092249"/>
                </a:lnTo>
                <a:lnTo>
                  <a:pt x="3803801" y="2243658"/>
                </a:lnTo>
                <a:close/>
                <a:moveTo>
                  <a:pt x="3803801" y="3827586"/>
                </a:moveTo>
                <a:lnTo>
                  <a:pt x="3893748" y="3775652"/>
                </a:lnTo>
                <a:lnTo>
                  <a:pt x="3803802" y="3723720"/>
                </a:lnTo>
                <a:close/>
                <a:moveTo>
                  <a:pt x="3803801" y="4346499"/>
                </a:moveTo>
                <a:lnTo>
                  <a:pt x="4066063" y="4195075"/>
                </a:lnTo>
                <a:lnTo>
                  <a:pt x="4066064" y="3892243"/>
                </a:lnTo>
                <a:lnTo>
                  <a:pt x="3803801" y="4043652"/>
                </a:lnTo>
                <a:close/>
                <a:moveTo>
                  <a:pt x="3803801" y="4970626"/>
                </a:moveTo>
                <a:lnTo>
                  <a:pt x="3923347" y="5039649"/>
                </a:lnTo>
                <a:lnTo>
                  <a:pt x="4066063" y="4957247"/>
                </a:lnTo>
                <a:lnTo>
                  <a:pt x="4066064" y="4654415"/>
                </a:lnTo>
                <a:lnTo>
                  <a:pt x="3803801" y="4805825"/>
                </a:lnTo>
                <a:close/>
                <a:moveTo>
                  <a:pt x="3803801" y="5108673"/>
                </a:moveTo>
                <a:lnTo>
                  <a:pt x="3893747" y="5056739"/>
                </a:lnTo>
                <a:lnTo>
                  <a:pt x="3803801" y="5004806"/>
                </a:lnTo>
                <a:close/>
                <a:moveTo>
                  <a:pt x="3803801" y="5489539"/>
                </a:moveTo>
                <a:lnTo>
                  <a:pt x="3923347" y="5558563"/>
                </a:lnTo>
                <a:lnTo>
                  <a:pt x="4066063" y="5476162"/>
                </a:lnTo>
                <a:lnTo>
                  <a:pt x="4066064" y="5173330"/>
                </a:lnTo>
                <a:lnTo>
                  <a:pt x="3803801" y="5324737"/>
                </a:lnTo>
                <a:close/>
                <a:moveTo>
                  <a:pt x="3803801" y="5627587"/>
                </a:moveTo>
                <a:lnTo>
                  <a:pt x="3893747" y="5575653"/>
                </a:lnTo>
                <a:lnTo>
                  <a:pt x="3803801" y="5523721"/>
                </a:lnTo>
                <a:close/>
                <a:moveTo>
                  <a:pt x="3803801" y="6146500"/>
                </a:moveTo>
                <a:lnTo>
                  <a:pt x="4066063" y="5995075"/>
                </a:lnTo>
                <a:lnTo>
                  <a:pt x="4066064" y="5692243"/>
                </a:lnTo>
                <a:lnTo>
                  <a:pt x="3803801" y="5843652"/>
                </a:lnTo>
                <a:close/>
                <a:moveTo>
                  <a:pt x="3803801" y="6770628"/>
                </a:moveTo>
                <a:lnTo>
                  <a:pt x="3923347" y="6839651"/>
                </a:lnTo>
                <a:lnTo>
                  <a:pt x="4066063" y="6757250"/>
                </a:lnTo>
                <a:lnTo>
                  <a:pt x="4066064" y="6454417"/>
                </a:lnTo>
                <a:lnTo>
                  <a:pt x="3803801" y="6605827"/>
                </a:lnTo>
                <a:close/>
                <a:moveTo>
                  <a:pt x="3803801" y="6908675"/>
                </a:moveTo>
                <a:lnTo>
                  <a:pt x="3893747" y="6856741"/>
                </a:lnTo>
                <a:lnTo>
                  <a:pt x="3803801" y="6804809"/>
                </a:lnTo>
                <a:close/>
                <a:moveTo>
                  <a:pt x="3803801" y="7289542"/>
                </a:moveTo>
                <a:lnTo>
                  <a:pt x="3923347" y="7358565"/>
                </a:lnTo>
                <a:lnTo>
                  <a:pt x="4066063" y="7276164"/>
                </a:lnTo>
                <a:lnTo>
                  <a:pt x="4066064" y="6973331"/>
                </a:lnTo>
                <a:lnTo>
                  <a:pt x="3803801" y="7124741"/>
                </a:lnTo>
                <a:close/>
                <a:moveTo>
                  <a:pt x="3803801" y="7427589"/>
                </a:moveTo>
                <a:lnTo>
                  <a:pt x="3893747" y="7375655"/>
                </a:lnTo>
                <a:lnTo>
                  <a:pt x="3803801" y="7323722"/>
                </a:lnTo>
                <a:close/>
                <a:moveTo>
                  <a:pt x="3684253" y="175659"/>
                </a:moveTo>
                <a:lnTo>
                  <a:pt x="3774197" y="227591"/>
                </a:lnTo>
                <a:lnTo>
                  <a:pt x="3774198" y="123726"/>
                </a:lnTo>
                <a:close/>
                <a:moveTo>
                  <a:pt x="3684253" y="1456746"/>
                </a:moveTo>
                <a:lnTo>
                  <a:pt x="3774197" y="1508678"/>
                </a:lnTo>
                <a:lnTo>
                  <a:pt x="3774198" y="1404813"/>
                </a:lnTo>
                <a:close/>
                <a:moveTo>
                  <a:pt x="3684253" y="1975660"/>
                </a:moveTo>
                <a:lnTo>
                  <a:pt x="3774197" y="2027592"/>
                </a:lnTo>
                <a:lnTo>
                  <a:pt x="3774198" y="1923727"/>
                </a:lnTo>
                <a:close/>
                <a:moveTo>
                  <a:pt x="3684253" y="3256746"/>
                </a:moveTo>
                <a:lnTo>
                  <a:pt x="3774197" y="3308678"/>
                </a:lnTo>
                <a:lnTo>
                  <a:pt x="3774198" y="3204813"/>
                </a:lnTo>
                <a:close/>
                <a:moveTo>
                  <a:pt x="3684253" y="3775653"/>
                </a:moveTo>
                <a:lnTo>
                  <a:pt x="3774197" y="3827586"/>
                </a:lnTo>
                <a:lnTo>
                  <a:pt x="3774198" y="3723721"/>
                </a:lnTo>
                <a:close/>
                <a:moveTo>
                  <a:pt x="3684252" y="5056740"/>
                </a:moveTo>
                <a:lnTo>
                  <a:pt x="3774197" y="5108672"/>
                </a:lnTo>
                <a:lnTo>
                  <a:pt x="3774197" y="5004807"/>
                </a:lnTo>
                <a:close/>
                <a:moveTo>
                  <a:pt x="3684252" y="5575654"/>
                </a:moveTo>
                <a:lnTo>
                  <a:pt x="3774197" y="5627586"/>
                </a:lnTo>
                <a:lnTo>
                  <a:pt x="3774197" y="5523721"/>
                </a:lnTo>
                <a:close/>
                <a:moveTo>
                  <a:pt x="3684252" y="6856742"/>
                </a:moveTo>
                <a:lnTo>
                  <a:pt x="3774197" y="6908675"/>
                </a:lnTo>
                <a:lnTo>
                  <a:pt x="3774197" y="6804809"/>
                </a:lnTo>
                <a:close/>
                <a:moveTo>
                  <a:pt x="3684252" y="7375656"/>
                </a:moveTo>
                <a:lnTo>
                  <a:pt x="3774197" y="7427588"/>
                </a:lnTo>
                <a:lnTo>
                  <a:pt x="3774197" y="7323723"/>
                </a:lnTo>
                <a:close/>
                <a:moveTo>
                  <a:pt x="3526738" y="266605"/>
                </a:moveTo>
                <a:lnTo>
                  <a:pt x="3788999" y="418015"/>
                </a:lnTo>
                <a:lnTo>
                  <a:pt x="4051263" y="266605"/>
                </a:lnTo>
                <a:lnTo>
                  <a:pt x="3923347" y="192749"/>
                </a:lnTo>
                <a:lnTo>
                  <a:pt x="3796400" y="266045"/>
                </a:lnTo>
                <a:cubicBezTo>
                  <a:pt x="3794109" y="267361"/>
                  <a:pt x="3791559" y="268025"/>
                  <a:pt x="3789000" y="268025"/>
                </a:cubicBezTo>
                <a:cubicBezTo>
                  <a:pt x="3786441" y="268025"/>
                  <a:pt x="3783890" y="267361"/>
                  <a:pt x="3781599" y="266045"/>
                </a:cubicBezTo>
                <a:lnTo>
                  <a:pt x="3654653" y="192749"/>
                </a:lnTo>
                <a:close/>
                <a:moveTo>
                  <a:pt x="3526738" y="1028778"/>
                </a:moveTo>
                <a:lnTo>
                  <a:pt x="3788999" y="1180188"/>
                </a:lnTo>
                <a:lnTo>
                  <a:pt x="4051263" y="1028778"/>
                </a:lnTo>
                <a:lnTo>
                  <a:pt x="3789000" y="877353"/>
                </a:lnTo>
                <a:close/>
                <a:moveTo>
                  <a:pt x="3526738" y="1547692"/>
                </a:moveTo>
                <a:lnTo>
                  <a:pt x="3788999" y="1699102"/>
                </a:lnTo>
                <a:lnTo>
                  <a:pt x="4051263" y="1547692"/>
                </a:lnTo>
                <a:lnTo>
                  <a:pt x="3923347" y="1473836"/>
                </a:lnTo>
                <a:lnTo>
                  <a:pt x="3796400" y="1547132"/>
                </a:lnTo>
                <a:cubicBezTo>
                  <a:pt x="3794109" y="1548448"/>
                  <a:pt x="3791559" y="1549112"/>
                  <a:pt x="3789000" y="1549112"/>
                </a:cubicBezTo>
                <a:cubicBezTo>
                  <a:pt x="3786441" y="1549112"/>
                  <a:pt x="3783890" y="1548448"/>
                  <a:pt x="3781599" y="1547132"/>
                </a:cubicBezTo>
                <a:lnTo>
                  <a:pt x="3654653" y="1473836"/>
                </a:lnTo>
                <a:close/>
                <a:moveTo>
                  <a:pt x="3526738" y="2066605"/>
                </a:moveTo>
                <a:lnTo>
                  <a:pt x="3788999" y="2218015"/>
                </a:lnTo>
                <a:lnTo>
                  <a:pt x="4051263" y="2066605"/>
                </a:lnTo>
                <a:lnTo>
                  <a:pt x="3923347" y="1992750"/>
                </a:lnTo>
                <a:lnTo>
                  <a:pt x="3796400" y="2066045"/>
                </a:lnTo>
                <a:cubicBezTo>
                  <a:pt x="3794109" y="2067362"/>
                  <a:pt x="3791559" y="2068026"/>
                  <a:pt x="3789000" y="2068026"/>
                </a:cubicBezTo>
                <a:cubicBezTo>
                  <a:pt x="3786441" y="2068026"/>
                  <a:pt x="3783890" y="2067362"/>
                  <a:pt x="3781599" y="2066045"/>
                </a:cubicBezTo>
                <a:lnTo>
                  <a:pt x="3654653" y="1992750"/>
                </a:lnTo>
                <a:close/>
                <a:moveTo>
                  <a:pt x="3526738" y="2828778"/>
                </a:moveTo>
                <a:lnTo>
                  <a:pt x="3788999" y="2980188"/>
                </a:lnTo>
                <a:lnTo>
                  <a:pt x="4051263" y="2828778"/>
                </a:lnTo>
                <a:lnTo>
                  <a:pt x="3789000" y="2677353"/>
                </a:lnTo>
                <a:close/>
                <a:moveTo>
                  <a:pt x="3526738" y="3347692"/>
                </a:moveTo>
                <a:lnTo>
                  <a:pt x="3788999" y="3499102"/>
                </a:lnTo>
                <a:lnTo>
                  <a:pt x="4051263" y="3347692"/>
                </a:lnTo>
                <a:lnTo>
                  <a:pt x="3923347" y="3273836"/>
                </a:lnTo>
                <a:lnTo>
                  <a:pt x="3796400" y="3347132"/>
                </a:lnTo>
                <a:cubicBezTo>
                  <a:pt x="3794109" y="3348448"/>
                  <a:pt x="3791559" y="3349112"/>
                  <a:pt x="3789000" y="3349112"/>
                </a:cubicBezTo>
                <a:cubicBezTo>
                  <a:pt x="3786441" y="3349112"/>
                  <a:pt x="3783890" y="3348448"/>
                  <a:pt x="3781599" y="3347132"/>
                </a:cubicBezTo>
                <a:lnTo>
                  <a:pt x="3654653" y="3273836"/>
                </a:lnTo>
                <a:close/>
                <a:moveTo>
                  <a:pt x="3526737" y="3866599"/>
                </a:moveTo>
                <a:lnTo>
                  <a:pt x="3788999" y="4018009"/>
                </a:lnTo>
                <a:lnTo>
                  <a:pt x="4051262" y="3866599"/>
                </a:lnTo>
                <a:lnTo>
                  <a:pt x="3923347" y="3792744"/>
                </a:lnTo>
                <a:lnTo>
                  <a:pt x="3796400" y="3866039"/>
                </a:lnTo>
                <a:cubicBezTo>
                  <a:pt x="3794109" y="3867356"/>
                  <a:pt x="3791559" y="3868020"/>
                  <a:pt x="3789000" y="3868020"/>
                </a:cubicBezTo>
                <a:cubicBezTo>
                  <a:pt x="3786440" y="3868020"/>
                  <a:pt x="3783890" y="3867356"/>
                  <a:pt x="3781599" y="3866039"/>
                </a:cubicBezTo>
                <a:lnTo>
                  <a:pt x="3654653" y="3792744"/>
                </a:lnTo>
                <a:close/>
                <a:moveTo>
                  <a:pt x="3526737" y="4628772"/>
                </a:moveTo>
                <a:lnTo>
                  <a:pt x="3788999" y="4780182"/>
                </a:lnTo>
                <a:lnTo>
                  <a:pt x="4051262" y="4628772"/>
                </a:lnTo>
                <a:lnTo>
                  <a:pt x="3789000" y="4477346"/>
                </a:lnTo>
                <a:close/>
                <a:moveTo>
                  <a:pt x="3526737" y="5147686"/>
                </a:moveTo>
                <a:lnTo>
                  <a:pt x="3788999" y="5299096"/>
                </a:lnTo>
                <a:lnTo>
                  <a:pt x="4051262" y="5147686"/>
                </a:lnTo>
                <a:lnTo>
                  <a:pt x="3923347" y="5073830"/>
                </a:lnTo>
                <a:lnTo>
                  <a:pt x="3796400" y="5147126"/>
                </a:lnTo>
                <a:cubicBezTo>
                  <a:pt x="3794109" y="5148442"/>
                  <a:pt x="3791559" y="5149106"/>
                  <a:pt x="3789000" y="5149106"/>
                </a:cubicBezTo>
                <a:cubicBezTo>
                  <a:pt x="3786440" y="5149106"/>
                  <a:pt x="3783890" y="5148442"/>
                  <a:pt x="3781599" y="5147126"/>
                </a:cubicBezTo>
                <a:lnTo>
                  <a:pt x="3654653" y="5073830"/>
                </a:lnTo>
                <a:close/>
                <a:moveTo>
                  <a:pt x="3526737" y="5666600"/>
                </a:moveTo>
                <a:lnTo>
                  <a:pt x="3788999" y="5818009"/>
                </a:lnTo>
                <a:lnTo>
                  <a:pt x="4051262" y="5666600"/>
                </a:lnTo>
                <a:lnTo>
                  <a:pt x="3923347" y="5592744"/>
                </a:lnTo>
                <a:lnTo>
                  <a:pt x="3796400" y="5666040"/>
                </a:lnTo>
                <a:cubicBezTo>
                  <a:pt x="3794109" y="5667356"/>
                  <a:pt x="3791559" y="5668020"/>
                  <a:pt x="3789000" y="5668020"/>
                </a:cubicBezTo>
                <a:cubicBezTo>
                  <a:pt x="3786440" y="5668020"/>
                  <a:pt x="3783890" y="5667356"/>
                  <a:pt x="3781599" y="5666040"/>
                </a:cubicBezTo>
                <a:lnTo>
                  <a:pt x="3654653" y="5592744"/>
                </a:lnTo>
                <a:close/>
                <a:moveTo>
                  <a:pt x="3526737" y="6428774"/>
                </a:moveTo>
                <a:lnTo>
                  <a:pt x="3788999" y="6580185"/>
                </a:lnTo>
                <a:lnTo>
                  <a:pt x="4051262" y="6428774"/>
                </a:lnTo>
                <a:lnTo>
                  <a:pt x="3789000" y="6277349"/>
                </a:lnTo>
                <a:close/>
                <a:moveTo>
                  <a:pt x="3526737" y="6947688"/>
                </a:moveTo>
                <a:lnTo>
                  <a:pt x="3788999" y="7099098"/>
                </a:lnTo>
                <a:lnTo>
                  <a:pt x="4051262" y="6947688"/>
                </a:lnTo>
                <a:lnTo>
                  <a:pt x="3923347" y="6873832"/>
                </a:lnTo>
                <a:lnTo>
                  <a:pt x="3796400" y="6947128"/>
                </a:lnTo>
                <a:cubicBezTo>
                  <a:pt x="3794109" y="6948444"/>
                  <a:pt x="3791559" y="6949108"/>
                  <a:pt x="3789000" y="6949108"/>
                </a:cubicBezTo>
                <a:cubicBezTo>
                  <a:pt x="3786440" y="6949108"/>
                  <a:pt x="3783890" y="6948444"/>
                  <a:pt x="3781599" y="6947128"/>
                </a:cubicBezTo>
                <a:lnTo>
                  <a:pt x="3654653" y="6873832"/>
                </a:lnTo>
                <a:close/>
                <a:moveTo>
                  <a:pt x="3511937" y="1357254"/>
                </a:moveTo>
                <a:lnTo>
                  <a:pt x="3654652" y="1439655"/>
                </a:lnTo>
                <a:lnTo>
                  <a:pt x="3774198" y="1370633"/>
                </a:lnTo>
                <a:lnTo>
                  <a:pt x="3774198" y="1205830"/>
                </a:lnTo>
                <a:lnTo>
                  <a:pt x="3511937" y="1054422"/>
                </a:lnTo>
                <a:close/>
                <a:moveTo>
                  <a:pt x="3511937" y="1876168"/>
                </a:moveTo>
                <a:lnTo>
                  <a:pt x="3654652" y="1958569"/>
                </a:lnTo>
                <a:lnTo>
                  <a:pt x="3774198" y="1889546"/>
                </a:lnTo>
                <a:lnTo>
                  <a:pt x="3774198" y="1724743"/>
                </a:lnTo>
                <a:lnTo>
                  <a:pt x="3511937" y="1573335"/>
                </a:lnTo>
                <a:close/>
                <a:moveTo>
                  <a:pt x="3511937" y="3157254"/>
                </a:moveTo>
                <a:lnTo>
                  <a:pt x="3654652" y="3239655"/>
                </a:lnTo>
                <a:lnTo>
                  <a:pt x="3774198" y="3170633"/>
                </a:lnTo>
                <a:lnTo>
                  <a:pt x="3774198" y="3005830"/>
                </a:lnTo>
                <a:lnTo>
                  <a:pt x="3511937" y="2854422"/>
                </a:lnTo>
                <a:close/>
                <a:moveTo>
                  <a:pt x="3511937" y="3676162"/>
                </a:moveTo>
                <a:lnTo>
                  <a:pt x="3654652" y="3758563"/>
                </a:lnTo>
                <a:lnTo>
                  <a:pt x="3774198" y="3689540"/>
                </a:lnTo>
                <a:lnTo>
                  <a:pt x="3774198" y="3524737"/>
                </a:lnTo>
                <a:lnTo>
                  <a:pt x="3511937" y="3373335"/>
                </a:lnTo>
                <a:close/>
                <a:moveTo>
                  <a:pt x="3511937" y="4957247"/>
                </a:moveTo>
                <a:lnTo>
                  <a:pt x="3654652" y="5039649"/>
                </a:lnTo>
                <a:lnTo>
                  <a:pt x="3774197" y="4970627"/>
                </a:lnTo>
                <a:lnTo>
                  <a:pt x="3774197" y="4805823"/>
                </a:lnTo>
                <a:lnTo>
                  <a:pt x="3511937" y="4654415"/>
                </a:lnTo>
                <a:close/>
                <a:moveTo>
                  <a:pt x="3511937" y="5476162"/>
                </a:moveTo>
                <a:lnTo>
                  <a:pt x="3654652" y="5558563"/>
                </a:lnTo>
                <a:lnTo>
                  <a:pt x="3774197" y="5489540"/>
                </a:lnTo>
                <a:lnTo>
                  <a:pt x="3774197" y="5324737"/>
                </a:lnTo>
                <a:lnTo>
                  <a:pt x="3511937" y="5173330"/>
                </a:lnTo>
                <a:close/>
                <a:moveTo>
                  <a:pt x="3511937" y="6757250"/>
                </a:moveTo>
                <a:lnTo>
                  <a:pt x="3654652" y="6839651"/>
                </a:lnTo>
                <a:lnTo>
                  <a:pt x="3774197" y="6770629"/>
                </a:lnTo>
                <a:lnTo>
                  <a:pt x="3774197" y="6605826"/>
                </a:lnTo>
                <a:lnTo>
                  <a:pt x="3511937" y="6454417"/>
                </a:lnTo>
                <a:close/>
                <a:moveTo>
                  <a:pt x="3511937" y="7276164"/>
                </a:moveTo>
                <a:lnTo>
                  <a:pt x="3654652" y="7358565"/>
                </a:lnTo>
                <a:lnTo>
                  <a:pt x="3774197" y="7289543"/>
                </a:lnTo>
                <a:lnTo>
                  <a:pt x="3774197" y="7124739"/>
                </a:lnTo>
                <a:lnTo>
                  <a:pt x="3511937" y="6973331"/>
                </a:lnTo>
                <a:close/>
                <a:moveTo>
                  <a:pt x="3511936" y="595081"/>
                </a:moveTo>
                <a:lnTo>
                  <a:pt x="3774197" y="746505"/>
                </a:lnTo>
                <a:lnTo>
                  <a:pt x="3774198" y="443657"/>
                </a:lnTo>
                <a:lnTo>
                  <a:pt x="3511937" y="292248"/>
                </a:lnTo>
                <a:close/>
                <a:moveTo>
                  <a:pt x="3511936" y="2395081"/>
                </a:moveTo>
                <a:lnTo>
                  <a:pt x="3774197" y="2546505"/>
                </a:lnTo>
                <a:lnTo>
                  <a:pt x="3774198" y="2243657"/>
                </a:lnTo>
                <a:lnTo>
                  <a:pt x="3511937" y="2092249"/>
                </a:lnTo>
                <a:close/>
                <a:moveTo>
                  <a:pt x="3511936" y="4195075"/>
                </a:moveTo>
                <a:lnTo>
                  <a:pt x="3774197" y="4346499"/>
                </a:lnTo>
                <a:lnTo>
                  <a:pt x="3774197" y="4043651"/>
                </a:lnTo>
                <a:lnTo>
                  <a:pt x="3511937" y="3892243"/>
                </a:lnTo>
                <a:close/>
                <a:moveTo>
                  <a:pt x="3511936" y="5995075"/>
                </a:moveTo>
                <a:lnTo>
                  <a:pt x="3774197" y="6146500"/>
                </a:lnTo>
                <a:lnTo>
                  <a:pt x="3774197" y="5843651"/>
                </a:lnTo>
                <a:lnTo>
                  <a:pt x="3511937" y="5692243"/>
                </a:lnTo>
                <a:close/>
                <a:moveTo>
                  <a:pt x="3482333" y="603623"/>
                </a:moveTo>
                <a:lnTo>
                  <a:pt x="3482333" y="266609"/>
                </a:lnTo>
                <a:lnTo>
                  <a:pt x="3483637" y="264350"/>
                </a:lnTo>
                <a:lnTo>
                  <a:pt x="3484313" y="259208"/>
                </a:lnTo>
                <a:lnTo>
                  <a:pt x="3488430" y="256048"/>
                </a:lnTo>
                <a:lnTo>
                  <a:pt x="3489734" y="253788"/>
                </a:lnTo>
                <a:lnTo>
                  <a:pt x="3625052" y="175658"/>
                </a:lnTo>
                <a:lnTo>
                  <a:pt x="3489734" y="97531"/>
                </a:lnTo>
                <a:cubicBezTo>
                  <a:pt x="3485152" y="94885"/>
                  <a:pt x="3482333" y="90001"/>
                  <a:pt x="3482333" y="84709"/>
                </a:cubicBezTo>
                <a:lnTo>
                  <a:pt x="3482333" y="0"/>
                </a:lnTo>
                <a:lnTo>
                  <a:pt x="3511937" y="0"/>
                </a:lnTo>
                <a:lnTo>
                  <a:pt x="3511937" y="76167"/>
                </a:lnTo>
                <a:lnTo>
                  <a:pt x="3654652" y="158568"/>
                </a:lnTo>
                <a:lnTo>
                  <a:pt x="3774198" y="89546"/>
                </a:lnTo>
                <a:lnTo>
                  <a:pt x="3774198" y="0"/>
                </a:lnTo>
                <a:lnTo>
                  <a:pt x="3803802" y="0"/>
                </a:lnTo>
                <a:lnTo>
                  <a:pt x="3803802" y="89545"/>
                </a:lnTo>
                <a:lnTo>
                  <a:pt x="3923347" y="158568"/>
                </a:lnTo>
                <a:lnTo>
                  <a:pt x="4066063" y="76167"/>
                </a:lnTo>
                <a:lnTo>
                  <a:pt x="4066063" y="0"/>
                </a:lnTo>
                <a:lnTo>
                  <a:pt x="4095667" y="0"/>
                </a:lnTo>
                <a:lnTo>
                  <a:pt x="4095667" y="84709"/>
                </a:lnTo>
                <a:cubicBezTo>
                  <a:pt x="4095667" y="90001"/>
                  <a:pt x="4092847" y="94885"/>
                  <a:pt x="4088266" y="97531"/>
                </a:cubicBezTo>
                <a:lnTo>
                  <a:pt x="3952948" y="175658"/>
                </a:lnTo>
                <a:lnTo>
                  <a:pt x="4088266" y="253788"/>
                </a:lnTo>
                <a:lnTo>
                  <a:pt x="4089571" y="256048"/>
                </a:lnTo>
                <a:lnTo>
                  <a:pt x="4093686" y="259209"/>
                </a:lnTo>
                <a:lnTo>
                  <a:pt x="4094362" y="264348"/>
                </a:lnTo>
                <a:lnTo>
                  <a:pt x="4095667" y="266609"/>
                </a:lnTo>
                <a:lnTo>
                  <a:pt x="4095667" y="603623"/>
                </a:lnTo>
                <a:cubicBezTo>
                  <a:pt x="4095667" y="608914"/>
                  <a:pt x="4092847" y="613798"/>
                  <a:pt x="4088266" y="616444"/>
                </a:cubicBezTo>
                <a:lnTo>
                  <a:pt x="3796400" y="784958"/>
                </a:lnTo>
                <a:cubicBezTo>
                  <a:pt x="3794109" y="786275"/>
                  <a:pt x="3791559" y="786939"/>
                  <a:pt x="3789000" y="786939"/>
                </a:cubicBezTo>
                <a:cubicBezTo>
                  <a:pt x="3786441" y="786939"/>
                  <a:pt x="3783890" y="786275"/>
                  <a:pt x="3781599" y="784958"/>
                </a:cubicBezTo>
                <a:lnTo>
                  <a:pt x="3489734" y="616444"/>
                </a:lnTo>
                <a:cubicBezTo>
                  <a:pt x="3485152" y="613798"/>
                  <a:pt x="3482333" y="608914"/>
                  <a:pt x="3482333" y="603623"/>
                </a:cubicBezTo>
                <a:close/>
                <a:moveTo>
                  <a:pt x="3482333" y="2403623"/>
                </a:moveTo>
                <a:lnTo>
                  <a:pt x="3482333" y="2066610"/>
                </a:lnTo>
                <a:lnTo>
                  <a:pt x="3483637" y="2064351"/>
                </a:lnTo>
                <a:lnTo>
                  <a:pt x="3484313" y="2059208"/>
                </a:lnTo>
                <a:lnTo>
                  <a:pt x="3488430" y="2056048"/>
                </a:lnTo>
                <a:lnTo>
                  <a:pt x="3489734" y="2053788"/>
                </a:lnTo>
                <a:lnTo>
                  <a:pt x="3625052" y="1975659"/>
                </a:lnTo>
                <a:lnTo>
                  <a:pt x="3489734" y="1897531"/>
                </a:lnTo>
                <a:cubicBezTo>
                  <a:pt x="3485152" y="1894885"/>
                  <a:pt x="3482333" y="1890001"/>
                  <a:pt x="3482333" y="1884710"/>
                </a:cubicBezTo>
                <a:lnTo>
                  <a:pt x="3482333" y="1547696"/>
                </a:lnTo>
                <a:lnTo>
                  <a:pt x="3483637" y="1545437"/>
                </a:lnTo>
                <a:lnTo>
                  <a:pt x="3484313" y="1540295"/>
                </a:lnTo>
                <a:lnTo>
                  <a:pt x="3488430" y="1537134"/>
                </a:lnTo>
                <a:lnTo>
                  <a:pt x="3489734" y="1534875"/>
                </a:lnTo>
                <a:lnTo>
                  <a:pt x="3625052" y="1456746"/>
                </a:lnTo>
                <a:lnTo>
                  <a:pt x="3489734" y="1378617"/>
                </a:lnTo>
                <a:cubicBezTo>
                  <a:pt x="3485152" y="1375971"/>
                  <a:pt x="3482333" y="1371087"/>
                  <a:pt x="3482333" y="1365796"/>
                </a:cubicBezTo>
                <a:lnTo>
                  <a:pt x="3482333" y="1028782"/>
                </a:lnTo>
                <a:lnTo>
                  <a:pt x="3483637" y="1026524"/>
                </a:lnTo>
                <a:lnTo>
                  <a:pt x="3484313" y="1021381"/>
                </a:lnTo>
                <a:lnTo>
                  <a:pt x="3488430" y="1018221"/>
                </a:lnTo>
                <a:lnTo>
                  <a:pt x="3489734" y="1015961"/>
                </a:lnTo>
                <a:lnTo>
                  <a:pt x="3781599" y="847446"/>
                </a:lnTo>
                <a:cubicBezTo>
                  <a:pt x="3786182" y="844815"/>
                  <a:pt x="3791819" y="844815"/>
                  <a:pt x="3796400" y="847446"/>
                </a:cubicBezTo>
                <a:lnTo>
                  <a:pt x="4088266" y="1015961"/>
                </a:lnTo>
                <a:lnTo>
                  <a:pt x="4089571" y="1018221"/>
                </a:lnTo>
                <a:lnTo>
                  <a:pt x="4093686" y="1021382"/>
                </a:lnTo>
                <a:lnTo>
                  <a:pt x="4094362" y="1026521"/>
                </a:lnTo>
                <a:lnTo>
                  <a:pt x="4095667" y="1028782"/>
                </a:lnTo>
                <a:lnTo>
                  <a:pt x="4095667" y="1365796"/>
                </a:lnTo>
                <a:cubicBezTo>
                  <a:pt x="4095667" y="1371087"/>
                  <a:pt x="4092847" y="1375971"/>
                  <a:pt x="4088266" y="1378617"/>
                </a:cubicBezTo>
                <a:lnTo>
                  <a:pt x="3952948" y="1456746"/>
                </a:lnTo>
                <a:lnTo>
                  <a:pt x="4088266" y="1534875"/>
                </a:lnTo>
                <a:lnTo>
                  <a:pt x="4089571" y="1537134"/>
                </a:lnTo>
                <a:lnTo>
                  <a:pt x="4093686" y="1540296"/>
                </a:lnTo>
                <a:lnTo>
                  <a:pt x="4094362" y="1545435"/>
                </a:lnTo>
                <a:lnTo>
                  <a:pt x="4095667" y="1547696"/>
                </a:lnTo>
                <a:lnTo>
                  <a:pt x="4095667" y="1884710"/>
                </a:lnTo>
                <a:cubicBezTo>
                  <a:pt x="4095667" y="1890001"/>
                  <a:pt x="4092847" y="1894885"/>
                  <a:pt x="4088266" y="1897531"/>
                </a:cubicBezTo>
                <a:lnTo>
                  <a:pt x="3952948" y="1975659"/>
                </a:lnTo>
                <a:lnTo>
                  <a:pt x="4088266" y="2053788"/>
                </a:lnTo>
                <a:lnTo>
                  <a:pt x="4089571" y="2056048"/>
                </a:lnTo>
                <a:lnTo>
                  <a:pt x="4093686" y="2059209"/>
                </a:lnTo>
                <a:lnTo>
                  <a:pt x="4094362" y="2064348"/>
                </a:lnTo>
                <a:lnTo>
                  <a:pt x="4095667" y="2066610"/>
                </a:lnTo>
                <a:lnTo>
                  <a:pt x="4095667" y="2403623"/>
                </a:lnTo>
                <a:cubicBezTo>
                  <a:pt x="4095667" y="2408914"/>
                  <a:pt x="4092847" y="2413798"/>
                  <a:pt x="4088266" y="2416444"/>
                </a:cubicBezTo>
                <a:lnTo>
                  <a:pt x="3796400" y="2584959"/>
                </a:lnTo>
                <a:cubicBezTo>
                  <a:pt x="3794109" y="2586275"/>
                  <a:pt x="3791559" y="2586939"/>
                  <a:pt x="3789000" y="2586939"/>
                </a:cubicBezTo>
                <a:cubicBezTo>
                  <a:pt x="3786441" y="2586939"/>
                  <a:pt x="3783890" y="2586275"/>
                  <a:pt x="3781599" y="2584959"/>
                </a:cubicBezTo>
                <a:lnTo>
                  <a:pt x="3489734" y="2416444"/>
                </a:lnTo>
                <a:cubicBezTo>
                  <a:pt x="3485152" y="2413798"/>
                  <a:pt x="3482333" y="2408914"/>
                  <a:pt x="3482333" y="2403623"/>
                </a:cubicBezTo>
                <a:close/>
                <a:moveTo>
                  <a:pt x="3482333" y="4203618"/>
                </a:moveTo>
                <a:lnTo>
                  <a:pt x="3482333" y="3866604"/>
                </a:lnTo>
                <a:lnTo>
                  <a:pt x="3483637" y="3864345"/>
                </a:lnTo>
                <a:lnTo>
                  <a:pt x="3484313" y="3859203"/>
                </a:lnTo>
                <a:lnTo>
                  <a:pt x="3488429" y="3856041"/>
                </a:lnTo>
                <a:lnTo>
                  <a:pt x="3489734" y="3853782"/>
                </a:lnTo>
                <a:lnTo>
                  <a:pt x="3625052" y="3775652"/>
                </a:lnTo>
                <a:lnTo>
                  <a:pt x="3489734" y="3697525"/>
                </a:lnTo>
                <a:cubicBezTo>
                  <a:pt x="3485152" y="3694879"/>
                  <a:pt x="3482333" y="3689996"/>
                  <a:pt x="3482333" y="3684704"/>
                </a:cubicBezTo>
                <a:lnTo>
                  <a:pt x="3482333" y="3347696"/>
                </a:lnTo>
                <a:lnTo>
                  <a:pt x="3483637" y="3345437"/>
                </a:lnTo>
                <a:lnTo>
                  <a:pt x="3484313" y="3340295"/>
                </a:lnTo>
                <a:lnTo>
                  <a:pt x="3488430" y="3337134"/>
                </a:lnTo>
                <a:lnTo>
                  <a:pt x="3489734" y="3334875"/>
                </a:lnTo>
                <a:lnTo>
                  <a:pt x="3625052" y="3256746"/>
                </a:lnTo>
                <a:lnTo>
                  <a:pt x="3489734" y="3178617"/>
                </a:lnTo>
                <a:cubicBezTo>
                  <a:pt x="3485152" y="3175971"/>
                  <a:pt x="3482333" y="3171087"/>
                  <a:pt x="3482333" y="3165796"/>
                </a:cubicBezTo>
                <a:lnTo>
                  <a:pt x="3482333" y="2828782"/>
                </a:lnTo>
                <a:lnTo>
                  <a:pt x="3483637" y="2826524"/>
                </a:lnTo>
                <a:lnTo>
                  <a:pt x="3484313" y="2821381"/>
                </a:lnTo>
                <a:lnTo>
                  <a:pt x="3488430" y="2818221"/>
                </a:lnTo>
                <a:lnTo>
                  <a:pt x="3489734" y="2815961"/>
                </a:lnTo>
                <a:lnTo>
                  <a:pt x="3781599" y="2647446"/>
                </a:lnTo>
                <a:cubicBezTo>
                  <a:pt x="3786182" y="2644815"/>
                  <a:pt x="3791819" y="2644815"/>
                  <a:pt x="3796400" y="2647446"/>
                </a:cubicBezTo>
                <a:lnTo>
                  <a:pt x="4088266" y="2815961"/>
                </a:lnTo>
                <a:lnTo>
                  <a:pt x="4089571" y="2818221"/>
                </a:lnTo>
                <a:lnTo>
                  <a:pt x="4093686" y="2821382"/>
                </a:lnTo>
                <a:lnTo>
                  <a:pt x="4094362" y="2826521"/>
                </a:lnTo>
                <a:lnTo>
                  <a:pt x="4095667" y="2828782"/>
                </a:lnTo>
                <a:lnTo>
                  <a:pt x="4095667" y="3165796"/>
                </a:lnTo>
                <a:cubicBezTo>
                  <a:pt x="4095667" y="3171087"/>
                  <a:pt x="4092847" y="3175971"/>
                  <a:pt x="4088266" y="3178617"/>
                </a:cubicBezTo>
                <a:lnTo>
                  <a:pt x="3952948" y="3256746"/>
                </a:lnTo>
                <a:lnTo>
                  <a:pt x="4088266" y="3334875"/>
                </a:lnTo>
                <a:lnTo>
                  <a:pt x="4089571" y="3337134"/>
                </a:lnTo>
                <a:lnTo>
                  <a:pt x="4093686" y="3340296"/>
                </a:lnTo>
                <a:lnTo>
                  <a:pt x="4094362" y="3345435"/>
                </a:lnTo>
                <a:lnTo>
                  <a:pt x="4095667" y="3347696"/>
                </a:lnTo>
                <a:lnTo>
                  <a:pt x="4095667" y="3684704"/>
                </a:lnTo>
                <a:cubicBezTo>
                  <a:pt x="4095667" y="3689996"/>
                  <a:pt x="4092847" y="3694879"/>
                  <a:pt x="4088266" y="3697525"/>
                </a:cubicBezTo>
                <a:lnTo>
                  <a:pt x="3952948" y="3775652"/>
                </a:lnTo>
                <a:lnTo>
                  <a:pt x="4088266" y="3853782"/>
                </a:lnTo>
                <a:lnTo>
                  <a:pt x="4089570" y="3856041"/>
                </a:lnTo>
                <a:lnTo>
                  <a:pt x="4093686" y="3859203"/>
                </a:lnTo>
                <a:lnTo>
                  <a:pt x="4094362" y="3864343"/>
                </a:lnTo>
                <a:lnTo>
                  <a:pt x="4095667" y="3866604"/>
                </a:lnTo>
                <a:lnTo>
                  <a:pt x="4095667" y="4203618"/>
                </a:lnTo>
                <a:cubicBezTo>
                  <a:pt x="4095667" y="4208908"/>
                  <a:pt x="4092847" y="4213793"/>
                  <a:pt x="4088266" y="4216438"/>
                </a:cubicBezTo>
                <a:lnTo>
                  <a:pt x="3796400" y="4384951"/>
                </a:lnTo>
                <a:cubicBezTo>
                  <a:pt x="3794109" y="4386269"/>
                  <a:pt x="3791559" y="4386934"/>
                  <a:pt x="3789000" y="4386934"/>
                </a:cubicBezTo>
                <a:cubicBezTo>
                  <a:pt x="3786440" y="4386934"/>
                  <a:pt x="3783890" y="4386269"/>
                  <a:pt x="3781599" y="4384951"/>
                </a:cubicBezTo>
                <a:lnTo>
                  <a:pt x="3489734" y="4216438"/>
                </a:lnTo>
                <a:cubicBezTo>
                  <a:pt x="3485152" y="4213793"/>
                  <a:pt x="3482333" y="4208908"/>
                  <a:pt x="3482333" y="4203618"/>
                </a:cubicBezTo>
                <a:close/>
                <a:moveTo>
                  <a:pt x="3482333" y="6003618"/>
                </a:moveTo>
                <a:lnTo>
                  <a:pt x="3482333" y="5666604"/>
                </a:lnTo>
                <a:lnTo>
                  <a:pt x="3483637" y="5664345"/>
                </a:lnTo>
                <a:lnTo>
                  <a:pt x="3484313" y="5659203"/>
                </a:lnTo>
                <a:lnTo>
                  <a:pt x="3488429" y="5656042"/>
                </a:lnTo>
                <a:lnTo>
                  <a:pt x="3489734" y="5653783"/>
                </a:lnTo>
                <a:lnTo>
                  <a:pt x="3625052" y="5575653"/>
                </a:lnTo>
                <a:lnTo>
                  <a:pt x="3489734" y="5497524"/>
                </a:lnTo>
                <a:cubicBezTo>
                  <a:pt x="3485152" y="5494879"/>
                  <a:pt x="3482333" y="5489995"/>
                  <a:pt x="3482333" y="5484703"/>
                </a:cubicBezTo>
                <a:lnTo>
                  <a:pt x="3482333" y="5147690"/>
                </a:lnTo>
                <a:lnTo>
                  <a:pt x="3483637" y="5145432"/>
                </a:lnTo>
                <a:lnTo>
                  <a:pt x="3484313" y="5140289"/>
                </a:lnTo>
                <a:lnTo>
                  <a:pt x="3488429" y="5137128"/>
                </a:lnTo>
                <a:lnTo>
                  <a:pt x="3489734" y="5134868"/>
                </a:lnTo>
                <a:lnTo>
                  <a:pt x="3625052" y="5056740"/>
                </a:lnTo>
                <a:lnTo>
                  <a:pt x="3489734" y="4978611"/>
                </a:lnTo>
                <a:cubicBezTo>
                  <a:pt x="3485152" y="4975965"/>
                  <a:pt x="3482333" y="4971082"/>
                  <a:pt x="3482333" y="4965790"/>
                </a:cubicBezTo>
                <a:lnTo>
                  <a:pt x="3482333" y="4628776"/>
                </a:lnTo>
                <a:lnTo>
                  <a:pt x="3483637" y="4626517"/>
                </a:lnTo>
                <a:lnTo>
                  <a:pt x="3484313" y="4621374"/>
                </a:lnTo>
                <a:lnTo>
                  <a:pt x="3488429" y="4618214"/>
                </a:lnTo>
                <a:lnTo>
                  <a:pt x="3489734" y="4615955"/>
                </a:lnTo>
                <a:lnTo>
                  <a:pt x="3781599" y="4447440"/>
                </a:lnTo>
                <a:cubicBezTo>
                  <a:pt x="3786182" y="4444809"/>
                  <a:pt x="3791819" y="4444809"/>
                  <a:pt x="3796400" y="4447440"/>
                </a:cubicBezTo>
                <a:lnTo>
                  <a:pt x="4088266" y="4615955"/>
                </a:lnTo>
                <a:lnTo>
                  <a:pt x="4089570" y="4618214"/>
                </a:lnTo>
                <a:lnTo>
                  <a:pt x="4093686" y="4621376"/>
                </a:lnTo>
                <a:lnTo>
                  <a:pt x="4094362" y="4626515"/>
                </a:lnTo>
                <a:lnTo>
                  <a:pt x="4095667" y="4628776"/>
                </a:lnTo>
                <a:lnTo>
                  <a:pt x="4095667" y="4965790"/>
                </a:lnTo>
                <a:cubicBezTo>
                  <a:pt x="4095667" y="4971082"/>
                  <a:pt x="4092847" y="4975965"/>
                  <a:pt x="4088266" y="4978611"/>
                </a:cubicBezTo>
                <a:lnTo>
                  <a:pt x="3952948" y="5056740"/>
                </a:lnTo>
                <a:lnTo>
                  <a:pt x="4088266" y="5134868"/>
                </a:lnTo>
                <a:lnTo>
                  <a:pt x="4089570" y="5137128"/>
                </a:lnTo>
                <a:lnTo>
                  <a:pt x="4093686" y="5140290"/>
                </a:lnTo>
                <a:lnTo>
                  <a:pt x="4094362" y="5145429"/>
                </a:lnTo>
                <a:lnTo>
                  <a:pt x="4095667" y="5147690"/>
                </a:lnTo>
                <a:lnTo>
                  <a:pt x="4095667" y="5484703"/>
                </a:lnTo>
                <a:cubicBezTo>
                  <a:pt x="4095667" y="5489995"/>
                  <a:pt x="4092847" y="5494879"/>
                  <a:pt x="4088266" y="5497524"/>
                </a:cubicBezTo>
                <a:lnTo>
                  <a:pt x="3952948" y="5575653"/>
                </a:lnTo>
                <a:lnTo>
                  <a:pt x="4088266" y="5653783"/>
                </a:lnTo>
                <a:lnTo>
                  <a:pt x="4089570" y="5656042"/>
                </a:lnTo>
                <a:lnTo>
                  <a:pt x="4093686" y="5659203"/>
                </a:lnTo>
                <a:lnTo>
                  <a:pt x="4094362" y="5664343"/>
                </a:lnTo>
                <a:lnTo>
                  <a:pt x="4095667" y="5666604"/>
                </a:lnTo>
                <a:lnTo>
                  <a:pt x="4095667" y="6003618"/>
                </a:lnTo>
                <a:cubicBezTo>
                  <a:pt x="4095667" y="6008909"/>
                  <a:pt x="4092847" y="6013793"/>
                  <a:pt x="4088266" y="6016439"/>
                </a:cubicBezTo>
                <a:lnTo>
                  <a:pt x="3796400" y="6184953"/>
                </a:lnTo>
                <a:cubicBezTo>
                  <a:pt x="3794109" y="6186270"/>
                  <a:pt x="3791559" y="6186933"/>
                  <a:pt x="3789000" y="6186933"/>
                </a:cubicBezTo>
                <a:cubicBezTo>
                  <a:pt x="3786440" y="6186933"/>
                  <a:pt x="3783890" y="6186270"/>
                  <a:pt x="3781599" y="6184953"/>
                </a:cubicBezTo>
                <a:lnTo>
                  <a:pt x="3489734" y="6016439"/>
                </a:lnTo>
                <a:cubicBezTo>
                  <a:pt x="3485152" y="6013793"/>
                  <a:pt x="3482333" y="6008909"/>
                  <a:pt x="3482333" y="6003618"/>
                </a:cubicBezTo>
                <a:close/>
                <a:moveTo>
                  <a:pt x="3482333" y="7600950"/>
                </a:moveTo>
                <a:lnTo>
                  <a:pt x="3482333" y="7466606"/>
                </a:lnTo>
                <a:lnTo>
                  <a:pt x="3483637" y="7464347"/>
                </a:lnTo>
                <a:lnTo>
                  <a:pt x="3484313" y="7459204"/>
                </a:lnTo>
                <a:lnTo>
                  <a:pt x="3488429" y="7456044"/>
                </a:lnTo>
                <a:lnTo>
                  <a:pt x="3489734" y="7453784"/>
                </a:lnTo>
                <a:lnTo>
                  <a:pt x="3625052" y="7375655"/>
                </a:lnTo>
                <a:lnTo>
                  <a:pt x="3489734" y="7297527"/>
                </a:lnTo>
                <a:cubicBezTo>
                  <a:pt x="3485152" y="7294881"/>
                  <a:pt x="3482333" y="7289997"/>
                  <a:pt x="3482333" y="7284706"/>
                </a:cubicBezTo>
                <a:lnTo>
                  <a:pt x="3482333" y="6947692"/>
                </a:lnTo>
                <a:lnTo>
                  <a:pt x="3483637" y="6945433"/>
                </a:lnTo>
                <a:lnTo>
                  <a:pt x="3484313" y="6940291"/>
                </a:lnTo>
                <a:lnTo>
                  <a:pt x="3488429" y="6937130"/>
                </a:lnTo>
                <a:lnTo>
                  <a:pt x="3489734" y="6934871"/>
                </a:lnTo>
                <a:lnTo>
                  <a:pt x="3625052" y="6856742"/>
                </a:lnTo>
                <a:lnTo>
                  <a:pt x="3489734" y="6778614"/>
                </a:lnTo>
                <a:cubicBezTo>
                  <a:pt x="3485152" y="6775968"/>
                  <a:pt x="3482333" y="6771084"/>
                  <a:pt x="3482333" y="6765793"/>
                </a:cubicBezTo>
                <a:lnTo>
                  <a:pt x="3482333" y="6428778"/>
                </a:lnTo>
                <a:lnTo>
                  <a:pt x="3483637" y="6426519"/>
                </a:lnTo>
                <a:lnTo>
                  <a:pt x="3484313" y="6421377"/>
                </a:lnTo>
                <a:lnTo>
                  <a:pt x="3488429" y="6418217"/>
                </a:lnTo>
                <a:lnTo>
                  <a:pt x="3489734" y="6415957"/>
                </a:lnTo>
                <a:lnTo>
                  <a:pt x="3781599" y="6247442"/>
                </a:lnTo>
                <a:cubicBezTo>
                  <a:pt x="3786182" y="6244811"/>
                  <a:pt x="3791819" y="6244811"/>
                  <a:pt x="3796400" y="6247442"/>
                </a:cubicBezTo>
                <a:lnTo>
                  <a:pt x="4088266" y="6415957"/>
                </a:lnTo>
                <a:lnTo>
                  <a:pt x="4089570" y="6418217"/>
                </a:lnTo>
                <a:lnTo>
                  <a:pt x="4093686" y="6421377"/>
                </a:lnTo>
                <a:lnTo>
                  <a:pt x="4094362" y="6426516"/>
                </a:lnTo>
                <a:lnTo>
                  <a:pt x="4095667" y="6428778"/>
                </a:lnTo>
                <a:lnTo>
                  <a:pt x="4095667" y="6765793"/>
                </a:lnTo>
                <a:cubicBezTo>
                  <a:pt x="4095667" y="6771084"/>
                  <a:pt x="4092847" y="6775968"/>
                  <a:pt x="4088266" y="6778614"/>
                </a:cubicBezTo>
                <a:lnTo>
                  <a:pt x="3952948" y="6856742"/>
                </a:lnTo>
                <a:lnTo>
                  <a:pt x="4088266" y="6934871"/>
                </a:lnTo>
                <a:lnTo>
                  <a:pt x="4089570" y="6937130"/>
                </a:lnTo>
                <a:lnTo>
                  <a:pt x="4093686" y="6940292"/>
                </a:lnTo>
                <a:lnTo>
                  <a:pt x="4094362" y="6945431"/>
                </a:lnTo>
                <a:lnTo>
                  <a:pt x="4095667" y="6947692"/>
                </a:lnTo>
                <a:lnTo>
                  <a:pt x="4095667" y="7284706"/>
                </a:lnTo>
                <a:cubicBezTo>
                  <a:pt x="4095667" y="7289997"/>
                  <a:pt x="4092847" y="7294881"/>
                  <a:pt x="4088266" y="7297527"/>
                </a:cubicBezTo>
                <a:lnTo>
                  <a:pt x="3952948" y="7375655"/>
                </a:lnTo>
                <a:lnTo>
                  <a:pt x="4088266" y="7453784"/>
                </a:lnTo>
                <a:lnTo>
                  <a:pt x="4089570" y="7456044"/>
                </a:lnTo>
                <a:lnTo>
                  <a:pt x="4093686" y="7459205"/>
                </a:lnTo>
                <a:lnTo>
                  <a:pt x="4094362" y="7464344"/>
                </a:lnTo>
                <a:lnTo>
                  <a:pt x="4095667" y="7466606"/>
                </a:lnTo>
                <a:lnTo>
                  <a:pt x="4095667" y="7600950"/>
                </a:lnTo>
                <a:lnTo>
                  <a:pt x="4066064" y="7600950"/>
                </a:lnTo>
                <a:lnTo>
                  <a:pt x="4066064" y="7492245"/>
                </a:lnTo>
                <a:lnTo>
                  <a:pt x="3877771" y="7600950"/>
                </a:lnTo>
                <a:lnTo>
                  <a:pt x="3818551" y="7600950"/>
                </a:lnTo>
                <a:lnTo>
                  <a:pt x="4051262" y="7466602"/>
                </a:lnTo>
                <a:lnTo>
                  <a:pt x="3923347" y="7392746"/>
                </a:lnTo>
                <a:lnTo>
                  <a:pt x="3796400" y="7466041"/>
                </a:lnTo>
                <a:cubicBezTo>
                  <a:pt x="3794109" y="7467358"/>
                  <a:pt x="3791559" y="7468022"/>
                  <a:pt x="3789000" y="7468022"/>
                </a:cubicBezTo>
                <a:cubicBezTo>
                  <a:pt x="3786440" y="7468022"/>
                  <a:pt x="3783890" y="7467358"/>
                  <a:pt x="3781599" y="7466041"/>
                </a:cubicBezTo>
                <a:lnTo>
                  <a:pt x="3654653" y="7392746"/>
                </a:lnTo>
                <a:lnTo>
                  <a:pt x="3526737" y="7466602"/>
                </a:lnTo>
                <a:lnTo>
                  <a:pt x="3759447" y="7600950"/>
                </a:lnTo>
                <a:lnTo>
                  <a:pt x="3700230" y="7600950"/>
                </a:lnTo>
                <a:lnTo>
                  <a:pt x="3511937" y="7492245"/>
                </a:lnTo>
                <a:lnTo>
                  <a:pt x="3511937" y="7600950"/>
                </a:lnTo>
                <a:close/>
                <a:moveTo>
                  <a:pt x="3083806" y="227592"/>
                </a:moveTo>
                <a:lnTo>
                  <a:pt x="3173750" y="175658"/>
                </a:lnTo>
                <a:lnTo>
                  <a:pt x="3083806" y="123726"/>
                </a:lnTo>
                <a:close/>
                <a:moveTo>
                  <a:pt x="3083805" y="746506"/>
                </a:moveTo>
                <a:lnTo>
                  <a:pt x="3346065" y="595081"/>
                </a:lnTo>
                <a:lnTo>
                  <a:pt x="3346065" y="292248"/>
                </a:lnTo>
                <a:lnTo>
                  <a:pt x="3083805" y="443657"/>
                </a:lnTo>
                <a:close/>
                <a:moveTo>
                  <a:pt x="3083805" y="1370632"/>
                </a:moveTo>
                <a:lnTo>
                  <a:pt x="3203349" y="1439655"/>
                </a:lnTo>
                <a:lnTo>
                  <a:pt x="3346065" y="1357254"/>
                </a:lnTo>
                <a:lnTo>
                  <a:pt x="3346065" y="1054422"/>
                </a:lnTo>
                <a:lnTo>
                  <a:pt x="3083805" y="1205831"/>
                </a:lnTo>
                <a:close/>
                <a:moveTo>
                  <a:pt x="3083805" y="1508679"/>
                </a:moveTo>
                <a:lnTo>
                  <a:pt x="3173750" y="1456745"/>
                </a:lnTo>
                <a:lnTo>
                  <a:pt x="3083805" y="1404812"/>
                </a:lnTo>
                <a:close/>
                <a:moveTo>
                  <a:pt x="3083805" y="1889546"/>
                </a:moveTo>
                <a:lnTo>
                  <a:pt x="3203349" y="1958569"/>
                </a:lnTo>
                <a:lnTo>
                  <a:pt x="3346065" y="1876168"/>
                </a:lnTo>
                <a:lnTo>
                  <a:pt x="3346065" y="1573335"/>
                </a:lnTo>
                <a:lnTo>
                  <a:pt x="3083805" y="1724744"/>
                </a:lnTo>
                <a:close/>
                <a:moveTo>
                  <a:pt x="3083805" y="2027593"/>
                </a:moveTo>
                <a:lnTo>
                  <a:pt x="3173750" y="1975659"/>
                </a:lnTo>
                <a:lnTo>
                  <a:pt x="3083805" y="1923726"/>
                </a:lnTo>
                <a:close/>
                <a:moveTo>
                  <a:pt x="3083805" y="2546506"/>
                </a:moveTo>
                <a:lnTo>
                  <a:pt x="3346065" y="2395081"/>
                </a:lnTo>
                <a:lnTo>
                  <a:pt x="3346065" y="2092249"/>
                </a:lnTo>
                <a:lnTo>
                  <a:pt x="3083805" y="2243658"/>
                </a:lnTo>
                <a:close/>
                <a:moveTo>
                  <a:pt x="3083804" y="6770629"/>
                </a:moveTo>
                <a:lnTo>
                  <a:pt x="3203349" y="6839652"/>
                </a:lnTo>
                <a:lnTo>
                  <a:pt x="3346064" y="6757251"/>
                </a:lnTo>
                <a:lnTo>
                  <a:pt x="3346065" y="6454417"/>
                </a:lnTo>
                <a:lnTo>
                  <a:pt x="3083804" y="6605827"/>
                </a:lnTo>
                <a:close/>
                <a:moveTo>
                  <a:pt x="3083804" y="6908676"/>
                </a:moveTo>
                <a:lnTo>
                  <a:pt x="3173750" y="6856742"/>
                </a:lnTo>
                <a:lnTo>
                  <a:pt x="3083804" y="6804809"/>
                </a:lnTo>
                <a:close/>
                <a:moveTo>
                  <a:pt x="3083804" y="7289542"/>
                </a:moveTo>
                <a:lnTo>
                  <a:pt x="3203349" y="7358565"/>
                </a:lnTo>
                <a:lnTo>
                  <a:pt x="3346064" y="7276164"/>
                </a:lnTo>
                <a:lnTo>
                  <a:pt x="3346065" y="6973332"/>
                </a:lnTo>
                <a:lnTo>
                  <a:pt x="3083804" y="7124741"/>
                </a:lnTo>
                <a:close/>
                <a:moveTo>
                  <a:pt x="3083804" y="7427589"/>
                </a:moveTo>
                <a:lnTo>
                  <a:pt x="3173750" y="7375655"/>
                </a:lnTo>
                <a:lnTo>
                  <a:pt x="3083804" y="7323722"/>
                </a:lnTo>
                <a:close/>
                <a:moveTo>
                  <a:pt x="3083803" y="3170632"/>
                </a:moveTo>
                <a:lnTo>
                  <a:pt x="3203348" y="3239655"/>
                </a:lnTo>
                <a:lnTo>
                  <a:pt x="3346064" y="3157254"/>
                </a:lnTo>
                <a:lnTo>
                  <a:pt x="3346065" y="2854422"/>
                </a:lnTo>
                <a:lnTo>
                  <a:pt x="3083803" y="3005831"/>
                </a:lnTo>
                <a:close/>
                <a:moveTo>
                  <a:pt x="3083803" y="3308679"/>
                </a:moveTo>
                <a:lnTo>
                  <a:pt x="3173749" y="3256745"/>
                </a:lnTo>
                <a:lnTo>
                  <a:pt x="3083803" y="3204812"/>
                </a:lnTo>
                <a:close/>
                <a:moveTo>
                  <a:pt x="3083803" y="3689543"/>
                </a:moveTo>
                <a:lnTo>
                  <a:pt x="3203348" y="3758566"/>
                </a:lnTo>
                <a:lnTo>
                  <a:pt x="3346064" y="3676165"/>
                </a:lnTo>
                <a:lnTo>
                  <a:pt x="3346065" y="3373335"/>
                </a:lnTo>
                <a:lnTo>
                  <a:pt x="3083803" y="3524742"/>
                </a:lnTo>
                <a:close/>
                <a:moveTo>
                  <a:pt x="3083803" y="3827591"/>
                </a:moveTo>
                <a:lnTo>
                  <a:pt x="3173749" y="3775656"/>
                </a:lnTo>
                <a:lnTo>
                  <a:pt x="3083803" y="3723724"/>
                </a:lnTo>
                <a:close/>
                <a:moveTo>
                  <a:pt x="3083802" y="4346504"/>
                </a:moveTo>
                <a:lnTo>
                  <a:pt x="3346064" y="4195079"/>
                </a:lnTo>
                <a:lnTo>
                  <a:pt x="3346065" y="3892248"/>
                </a:lnTo>
                <a:lnTo>
                  <a:pt x="3083802" y="4043656"/>
                </a:lnTo>
                <a:close/>
                <a:moveTo>
                  <a:pt x="3083802" y="4970631"/>
                </a:moveTo>
                <a:lnTo>
                  <a:pt x="3203348" y="5039655"/>
                </a:lnTo>
                <a:lnTo>
                  <a:pt x="3346063" y="4957253"/>
                </a:lnTo>
                <a:lnTo>
                  <a:pt x="3346064" y="4654421"/>
                </a:lnTo>
                <a:lnTo>
                  <a:pt x="3083802" y="4805830"/>
                </a:lnTo>
                <a:close/>
                <a:moveTo>
                  <a:pt x="3083802" y="5108678"/>
                </a:moveTo>
                <a:lnTo>
                  <a:pt x="3173747" y="5056745"/>
                </a:lnTo>
                <a:lnTo>
                  <a:pt x="3083802" y="5004812"/>
                </a:lnTo>
                <a:close/>
                <a:moveTo>
                  <a:pt x="3083802" y="5489545"/>
                </a:moveTo>
                <a:lnTo>
                  <a:pt x="3203348" y="5558568"/>
                </a:lnTo>
                <a:lnTo>
                  <a:pt x="3346063" y="5476167"/>
                </a:lnTo>
                <a:lnTo>
                  <a:pt x="3346064" y="5173334"/>
                </a:lnTo>
                <a:lnTo>
                  <a:pt x="3083802" y="5324743"/>
                </a:lnTo>
                <a:close/>
                <a:moveTo>
                  <a:pt x="3083802" y="5627592"/>
                </a:moveTo>
                <a:lnTo>
                  <a:pt x="3173747" y="5575658"/>
                </a:lnTo>
                <a:lnTo>
                  <a:pt x="3083802" y="5523725"/>
                </a:lnTo>
                <a:close/>
                <a:moveTo>
                  <a:pt x="3083801" y="6146506"/>
                </a:moveTo>
                <a:lnTo>
                  <a:pt x="3346063" y="5995081"/>
                </a:lnTo>
                <a:lnTo>
                  <a:pt x="3346064" y="5692248"/>
                </a:lnTo>
                <a:lnTo>
                  <a:pt x="3083801" y="5843657"/>
                </a:lnTo>
                <a:close/>
                <a:moveTo>
                  <a:pt x="2964257" y="175659"/>
                </a:moveTo>
                <a:lnTo>
                  <a:pt x="3054200" y="227591"/>
                </a:lnTo>
                <a:lnTo>
                  <a:pt x="3054201" y="123726"/>
                </a:lnTo>
                <a:close/>
                <a:moveTo>
                  <a:pt x="2964257" y="1456746"/>
                </a:moveTo>
                <a:lnTo>
                  <a:pt x="3054200" y="1508678"/>
                </a:lnTo>
                <a:lnTo>
                  <a:pt x="3054201" y="1404813"/>
                </a:lnTo>
                <a:close/>
                <a:moveTo>
                  <a:pt x="2964257" y="1975660"/>
                </a:moveTo>
                <a:lnTo>
                  <a:pt x="3054200" y="2027592"/>
                </a:lnTo>
                <a:lnTo>
                  <a:pt x="3054201" y="1923727"/>
                </a:lnTo>
                <a:close/>
                <a:moveTo>
                  <a:pt x="2964256" y="6856743"/>
                </a:moveTo>
                <a:lnTo>
                  <a:pt x="3054200" y="6908675"/>
                </a:lnTo>
                <a:lnTo>
                  <a:pt x="3054200" y="6804810"/>
                </a:lnTo>
                <a:close/>
                <a:moveTo>
                  <a:pt x="2964256" y="7375656"/>
                </a:moveTo>
                <a:lnTo>
                  <a:pt x="3054200" y="7427588"/>
                </a:lnTo>
                <a:lnTo>
                  <a:pt x="3054200" y="7323723"/>
                </a:lnTo>
                <a:close/>
                <a:moveTo>
                  <a:pt x="2964254" y="3256746"/>
                </a:moveTo>
                <a:lnTo>
                  <a:pt x="3054199" y="3308678"/>
                </a:lnTo>
                <a:lnTo>
                  <a:pt x="3054200" y="3204813"/>
                </a:lnTo>
                <a:close/>
                <a:moveTo>
                  <a:pt x="2964254" y="3775657"/>
                </a:moveTo>
                <a:lnTo>
                  <a:pt x="3054198" y="3827589"/>
                </a:lnTo>
                <a:lnTo>
                  <a:pt x="3054200" y="3723724"/>
                </a:lnTo>
                <a:close/>
                <a:moveTo>
                  <a:pt x="2964253" y="5056746"/>
                </a:moveTo>
                <a:lnTo>
                  <a:pt x="3054197" y="5108678"/>
                </a:lnTo>
                <a:lnTo>
                  <a:pt x="3054197" y="5004813"/>
                </a:lnTo>
                <a:close/>
                <a:moveTo>
                  <a:pt x="2964253" y="5575659"/>
                </a:moveTo>
                <a:lnTo>
                  <a:pt x="3054197" y="5627591"/>
                </a:lnTo>
                <a:lnTo>
                  <a:pt x="3054197" y="5523726"/>
                </a:lnTo>
                <a:close/>
                <a:moveTo>
                  <a:pt x="2806741" y="266605"/>
                </a:moveTo>
                <a:lnTo>
                  <a:pt x="3069003" y="418015"/>
                </a:lnTo>
                <a:lnTo>
                  <a:pt x="3331266" y="266605"/>
                </a:lnTo>
                <a:lnTo>
                  <a:pt x="3203349" y="192749"/>
                </a:lnTo>
                <a:lnTo>
                  <a:pt x="3076404" y="266045"/>
                </a:lnTo>
                <a:cubicBezTo>
                  <a:pt x="3074114" y="267361"/>
                  <a:pt x="3071562" y="268025"/>
                  <a:pt x="3069004" y="268025"/>
                </a:cubicBezTo>
                <a:cubicBezTo>
                  <a:pt x="3066444" y="268025"/>
                  <a:pt x="3063894" y="267361"/>
                  <a:pt x="3061603" y="266045"/>
                </a:cubicBezTo>
                <a:lnTo>
                  <a:pt x="2934658" y="192749"/>
                </a:lnTo>
                <a:close/>
                <a:moveTo>
                  <a:pt x="2806740" y="1028778"/>
                </a:moveTo>
                <a:lnTo>
                  <a:pt x="3069003" y="1180188"/>
                </a:lnTo>
                <a:lnTo>
                  <a:pt x="3331266" y="1028778"/>
                </a:lnTo>
                <a:lnTo>
                  <a:pt x="3069004" y="877353"/>
                </a:lnTo>
                <a:close/>
                <a:moveTo>
                  <a:pt x="2806740" y="1547692"/>
                </a:moveTo>
                <a:lnTo>
                  <a:pt x="3069003" y="1699102"/>
                </a:lnTo>
                <a:lnTo>
                  <a:pt x="3331266" y="1547692"/>
                </a:lnTo>
                <a:lnTo>
                  <a:pt x="3203349" y="1473836"/>
                </a:lnTo>
                <a:lnTo>
                  <a:pt x="3076404" y="1547132"/>
                </a:lnTo>
                <a:cubicBezTo>
                  <a:pt x="3074113" y="1548448"/>
                  <a:pt x="3071562" y="1549112"/>
                  <a:pt x="3069004" y="1549112"/>
                </a:cubicBezTo>
                <a:cubicBezTo>
                  <a:pt x="3066444" y="1549112"/>
                  <a:pt x="3063893" y="1548448"/>
                  <a:pt x="3061603" y="1547132"/>
                </a:cubicBezTo>
                <a:lnTo>
                  <a:pt x="2934657" y="1473836"/>
                </a:lnTo>
                <a:close/>
                <a:moveTo>
                  <a:pt x="2806740" y="2066605"/>
                </a:moveTo>
                <a:lnTo>
                  <a:pt x="3069003" y="2218015"/>
                </a:lnTo>
                <a:lnTo>
                  <a:pt x="3331266" y="2066605"/>
                </a:lnTo>
                <a:lnTo>
                  <a:pt x="3203349" y="1992750"/>
                </a:lnTo>
                <a:lnTo>
                  <a:pt x="3076404" y="2066045"/>
                </a:lnTo>
                <a:cubicBezTo>
                  <a:pt x="3074113" y="2067362"/>
                  <a:pt x="3071562" y="2068026"/>
                  <a:pt x="3069004" y="2068026"/>
                </a:cubicBezTo>
                <a:cubicBezTo>
                  <a:pt x="3066444" y="2068026"/>
                  <a:pt x="3063893" y="2067362"/>
                  <a:pt x="3061603" y="2066045"/>
                </a:cubicBezTo>
                <a:lnTo>
                  <a:pt x="2934657" y="1992750"/>
                </a:lnTo>
                <a:close/>
                <a:moveTo>
                  <a:pt x="2806740" y="6428775"/>
                </a:moveTo>
                <a:lnTo>
                  <a:pt x="3069002" y="6580185"/>
                </a:lnTo>
                <a:lnTo>
                  <a:pt x="3331265" y="6428775"/>
                </a:lnTo>
                <a:lnTo>
                  <a:pt x="3069003" y="6277349"/>
                </a:lnTo>
                <a:close/>
                <a:moveTo>
                  <a:pt x="2806740" y="6947688"/>
                </a:moveTo>
                <a:lnTo>
                  <a:pt x="3069002" y="7099098"/>
                </a:lnTo>
                <a:lnTo>
                  <a:pt x="3331265" y="6947688"/>
                </a:lnTo>
                <a:lnTo>
                  <a:pt x="3203349" y="6873833"/>
                </a:lnTo>
                <a:lnTo>
                  <a:pt x="3076403" y="6947128"/>
                </a:lnTo>
                <a:cubicBezTo>
                  <a:pt x="3074113" y="6948444"/>
                  <a:pt x="3071561" y="6949109"/>
                  <a:pt x="3069003" y="6949109"/>
                </a:cubicBezTo>
                <a:cubicBezTo>
                  <a:pt x="3066443" y="6949109"/>
                  <a:pt x="3063893" y="6948444"/>
                  <a:pt x="3061601" y="6947128"/>
                </a:cubicBezTo>
                <a:lnTo>
                  <a:pt x="2934656" y="6873833"/>
                </a:lnTo>
                <a:close/>
                <a:moveTo>
                  <a:pt x="2806739" y="2828778"/>
                </a:moveTo>
                <a:lnTo>
                  <a:pt x="3069001" y="2980188"/>
                </a:lnTo>
                <a:lnTo>
                  <a:pt x="3331264" y="2828778"/>
                </a:lnTo>
                <a:lnTo>
                  <a:pt x="3069002" y="2677353"/>
                </a:lnTo>
                <a:close/>
                <a:moveTo>
                  <a:pt x="2806739" y="3347692"/>
                </a:moveTo>
                <a:lnTo>
                  <a:pt x="3069001" y="3499102"/>
                </a:lnTo>
                <a:lnTo>
                  <a:pt x="3331264" y="3347692"/>
                </a:lnTo>
                <a:lnTo>
                  <a:pt x="3203348" y="3273836"/>
                </a:lnTo>
                <a:lnTo>
                  <a:pt x="3076402" y="3347132"/>
                </a:lnTo>
                <a:cubicBezTo>
                  <a:pt x="3074111" y="3348448"/>
                  <a:pt x="3071561" y="3349112"/>
                  <a:pt x="3069002" y="3349112"/>
                </a:cubicBezTo>
                <a:cubicBezTo>
                  <a:pt x="3066443" y="3349112"/>
                  <a:pt x="3063892" y="3348448"/>
                  <a:pt x="3061601" y="3347132"/>
                </a:cubicBezTo>
                <a:lnTo>
                  <a:pt x="2934655" y="3273836"/>
                </a:lnTo>
                <a:close/>
                <a:moveTo>
                  <a:pt x="2806739" y="3866603"/>
                </a:moveTo>
                <a:lnTo>
                  <a:pt x="3069001" y="4018013"/>
                </a:lnTo>
                <a:lnTo>
                  <a:pt x="3331263" y="3866603"/>
                </a:lnTo>
                <a:lnTo>
                  <a:pt x="3203348" y="3792747"/>
                </a:lnTo>
                <a:lnTo>
                  <a:pt x="3076401" y="3866043"/>
                </a:lnTo>
                <a:cubicBezTo>
                  <a:pt x="3074111" y="3867360"/>
                  <a:pt x="3071560" y="3868023"/>
                  <a:pt x="3069002" y="3868023"/>
                </a:cubicBezTo>
                <a:cubicBezTo>
                  <a:pt x="3066442" y="3868023"/>
                  <a:pt x="3063892" y="3867360"/>
                  <a:pt x="3061601" y="3866043"/>
                </a:cubicBezTo>
                <a:lnTo>
                  <a:pt x="2934655" y="3792747"/>
                </a:lnTo>
                <a:close/>
                <a:moveTo>
                  <a:pt x="2806738" y="4628778"/>
                </a:moveTo>
                <a:lnTo>
                  <a:pt x="3068999" y="4780188"/>
                </a:lnTo>
                <a:lnTo>
                  <a:pt x="3331262" y="4628778"/>
                </a:lnTo>
                <a:lnTo>
                  <a:pt x="3069000" y="4477353"/>
                </a:lnTo>
                <a:close/>
                <a:moveTo>
                  <a:pt x="2806738" y="5147691"/>
                </a:moveTo>
                <a:lnTo>
                  <a:pt x="3068999" y="5299101"/>
                </a:lnTo>
                <a:lnTo>
                  <a:pt x="3331262" y="5147691"/>
                </a:lnTo>
                <a:lnTo>
                  <a:pt x="3203348" y="5073836"/>
                </a:lnTo>
                <a:lnTo>
                  <a:pt x="3076400" y="5147131"/>
                </a:lnTo>
                <a:cubicBezTo>
                  <a:pt x="3074110" y="5148448"/>
                  <a:pt x="3071559" y="5149112"/>
                  <a:pt x="3069000" y="5149112"/>
                </a:cubicBezTo>
                <a:cubicBezTo>
                  <a:pt x="3066440" y="5149112"/>
                  <a:pt x="3063890" y="5148448"/>
                  <a:pt x="3061599" y="5147131"/>
                </a:cubicBezTo>
                <a:lnTo>
                  <a:pt x="2934653" y="5073836"/>
                </a:lnTo>
                <a:close/>
                <a:moveTo>
                  <a:pt x="2806738" y="5666605"/>
                </a:moveTo>
                <a:lnTo>
                  <a:pt x="3068999" y="5818015"/>
                </a:lnTo>
                <a:lnTo>
                  <a:pt x="3331262" y="5666605"/>
                </a:lnTo>
                <a:lnTo>
                  <a:pt x="3203348" y="5592749"/>
                </a:lnTo>
                <a:lnTo>
                  <a:pt x="3076400" y="5666045"/>
                </a:lnTo>
                <a:cubicBezTo>
                  <a:pt x="3074110" y="5667361"/>
                  <a:pt x="3071559" y="5668025"/>
                  <a:pt x="3069000" y="5668025"/>
                </a:cubicBezTo>
                <a:cubicBezTo>
                  <a:pt x="3066440" y="5668025"/>
                  <a:pt x="3063890" y="5667361"/>
                  <a:pt x="3061599" y="5666045"/>
                </a:cubicBezTo>
                <a:lnTo>
                  <a:pt x="2934653" y="5592749"/>
                </a:lnTo>
                <a:close/>
                <a:moveTo>
                  <a:pt x="2791940" y="595081"/>
                </a:moveTo>
                <a:lnTo>
                  <a:pt x="3054200" y="746505"/>
                </a:lnTo>
                <a:lnTo>
                  <a:pt x="3054201" y="443657"/>
                </a:lnTo>
                <a:lnTo>
                  <a:pt x="2791940" y="292248"/>
                </a:lnTo>
                <a:close/>
                <a:moveTo>
                  <a:pt x="2791940" y="1357254"/>
                </a:moveTo>
                <a:lnTo>
                  <a:pt x="2934655" y="1439655"/>
                </a:lnTo>
                <a:lnTo>
                  <a:pt x="3054201" y="1370633"/>
                </a:lnTo>
                <a:lnTo>
                  <a:pt x="3054201" y="1205830"/>
                </a:lnTo>
                <a:lnTo>
                  <a:pt x="2791940" y="1054422"/>
                </a:lnTo>
                <a:close/>
                <a:moveTo>
                  <a:pt x="2791940" y="1876168"/>
                </a:moveTo>
                <a:lnTo>
                  <a:pt x="2934655" y="1958569"/>
                </a:lnTo>
                <a:lnTo>
                  <a:pt x="3054201" y="1889546"/>
                </a:lnTo>
                <a:lnTo>
                  <a:pt x="3054201" y="1724743"/>
                </a:lnTo>
                <a:lnTo>
                  <a:pt x="2791940" y="1573335"/>
                </a:lnTo>
                <a:close/>
                <a:moveTo>
                  <a:pt x="2791939" y="2395081"/>
                </a:moveTo>
                <a:lnTo>
                  <a:pt x="3054200" y="2546505"/>
                </a:lnTo>
                <a:lnTo>
                  <a:pt x="3054201" y="2243657"/>
                </a:lnTo>
                <a:lnTo>
                  <a:pt x="2791940" y="2092249"/>
                </a:lnTo>
                <a:close/>
                <a:moveTo>
                  <a:pt x="2791939" y="3157254"/>
                </a:moveTo>
                <a:lnTo>
                  <a:pt x="2934653" y="3239655"/>
                </a:lnTo>
                <a:lnTo>
                  <a:pt x="3054200" y="3170633"/>
                </a:lnTo>
                <a:lnTo>
                  <a:pt x="3054200" y="3005830"/>
                </a:lnTo>
                <a:lnTo>
                  <a:pt x="2791939" y="2854422"/>
                </a:lnTo>
                <a:close/>
                <a:moveTo>
                  <a:pt x="2791939" y="3676165"/>
                </a:moveTo>
                <a:lnTo>
                  <a:pt x="2934653" y="3758566"/>
                </a:lnTo>
                <a:lnTo>
                  <a:pt x="3054200" y="3689544"/>
                </a:lnTo>
                <a:lnTo>
                  <a:pt x="3054200" y="3524741"/>
                </a:lnTo>
                <a:lnTo>
                  <a:pt x="2791939" y="3373335"/>
                </a:lnTo>
                <a:close/>
                <a:moveTo>
                  <a:pt x="2791939" y="6757251"/>
                </a:moveTo>
                <a:lnTo>
                  <a:pt x="2934655" y="6839652"/>
                </a:lnTo>
                <a:lnTo>
                  <a:pt x="3054200" y="6770629"/>
                </a:lnTo>
                <a:lnTo>
                  <a:pt x="3054200" y="6605826"/>
                </a:lnTo>
                <a:lnTo>
                  <a:pt x="2791939" y="6454417"/>
                </a:lnTo>
                <a:close/>
                <a:moveTo>
                  <a:pt x="2791939" y="7276164"/>
                </a:moveTo>
                <a:lnTo>
                  <a:pt x="2934655" y="7358565"/>
                </a:lnTo>
                <a:lnTo>
                  <a:pt x="3054200" y="7289543"/>
                </a:lnTo>
                <a:lnTo>
                  <a:pt x="3054200" y="7124740"/>
                </a:lnTo>
                <a:lnTo>
                  <a:pt x="2791939" y="6973332"/>
                </a:lnTo>
                <a:close/>
                <a:moveTo>
                  <a:pt x="2791937" y="4195079"/>
                </a:moveTo>
                <a:lnTo>
                  <a:pt x="3054198" y="4346503"/>
                </a:lnTo>
                <a:lnTo>
                  <a:pt x="3054200" y="4043655"/>
                </a:lnTo>
                <a:lnTo>
                  <a:pt x="2791938" y="3892248"/>
                </a:lnTo>
                <a:close/>
                <a:moveTo>
                  <a:pt x="2791937" y="4957253"/>
                </a:moveTo>
                <a:lnTo>
                  <a:pt x="2934652" y="5039655"/>
                </a:lnTo>
                <a:lnTo>
                  <a:pt x="3054197" y="4970632"/>
                </a:lnTo>
                <a:lnTo>
                  <a:pt x="3054197" y="4805829"/>
                </a:lnTo>
                <a:lnTo>
                  <a:pt x="2791937" y="4654421"/>
                </a:lnTo>
                <a:close/>
                <a:moveTo>
                  <a:pt x="2791937" y="5476167"/>
                </a:moveTo>
                <a:lnTo>
                  <a:pt x="2934652" y="5558568"/>
                </a:lnTo>
                <a:lnTo>
                  <a:pt x="3054197" y="5489546"/>
                </a:lnTo>
                <a:lnTo>
                  <a:pt x="3054197" y="5324743"/>
                </a:lnTo>
                <a:lnTo>
                  <a:pt x="2791937" y="5173334"/>
                </a:lnTo>
                <a:close/>
                <a:moveTo>
                  <a:pt x="2791936" y="5995081"/>
                </a:moveTo>
                <a:lnTo>
                  <a:pt x="3054197" y="6146505"/>
                </a:lnTo>
                <a:lnTo>
                  <a:pt x="3054197" y="5843656"/>
                </a:lnTo>
                <a:lnTo>
                  <a:pt x="2791937" y="5692248"/>
                </a:lnTo>
                <a:close/>
                <a:moveTo>
                  <a:pt x="2762336" y="603623"/>
                </a:moveTo>
                <a:lnTo>
                  <a:pt x="2762336" y="266609"/>
                </a:lnTo>
                <a:lnTo>
                  <a:pt x="2763641" y="264350"/>
                </a:lnTo>
                <a:lnTo>
                  <a:pt x="2764316" y="259208"/>
                </a:lnTo>
                <a:lnTo>
                  <a:pt x="2768433" y="256048"/>
                </a:lnTo>
                <a:lnTo>
                  <a:pt x="2769738" y="253788"/>
                </a:lnTo>
                <a:lnTo>
                  <a:pt x="2905055" y="175658"/>
                </a:lnTo>
                <a:lnTo>
                  <a:pt x="2769738" y="97531"/>
                </a:lnTo>
                <a:cubicBezTo>
                  <a:pt x="2765155" y="94885"/>
                  <a:pt x="2762336" y="90001"/>
                  <a:pt x="2762336" y="84709"/>
                </a:cubicBezTo>
                <a:lnTo>
                  <a:pt x="2762336" y="0"/>
                </a:lnTo>
                <a:lnTo>
                  <a:pt x="2791940" y="0"/>
                </a:lnTo>
                <a:lnTo>
                  <a:pt x="2791940" y="76167"/>
                </a:lnTo>
                <a:lnTo>
                  <a:pt x="2934655" y="158568"/>
                </a:lnTo>
                <a:lnTo>
                  <a:pt x="3054201" y="89546"/>
                </a:lnTo>
                <a:lnTo>
                  <a:pt x="3054201" y="0"/>
                </a:lnTo>
                <a:lnTo>
                  <a:pt x="3083806" y="0"/>
                </a:lnTo>
                <a:lnTo>
                  <a:pt x="3083806" y="89545"/>
                </a:lnTo>
                <a:lnTo>
                  <a:pt x="3203349" y="158568"/>
                </a:lnTo>
                <a:lnTo>
                  <a:pt x="3346065" y="76167"/>
                </a:lnTo>
                <a:lnTo>
                  <a:pt x="3346065" y="0"/>
                </a:lnTo>
                <a:lnTo>
                  <a:pt x="3375669" y="0"/>
                </a:lnTo>
                <a:lnTo>
                  <a:pt x="3375669" y="84709"/>
                </a:lnTo>
                <a:cubicBezTo>
                  <a:pt x="3375669" y="90001"/>
                  <a:pt x="3372850" y="94885"/>
                  <a:pt x="3368268" y="97531"/>
                </a:cubicBezTo>
                <a:lnTo>
                  <a:pt x="3232951" y="175658"/>
                </a:lnTo>
                <a:lnTo>
                  <a:pt x="3368268" y="253788"/>
                </a:lnTo>
                <a:lnTo>
                  <a:pt x="3369572" y="256048"/>
                </a:lnTo>
                <a:lnTo>
                  <a:pt x="3373689" y="259209"/>
                </a:lnTo>
                <a:lnTo>
                  <a:pt x="3374365" y="264348"/>
                </a:lnTo>
                <a:lnTo>
                  <a:pt x="3375669" y="266609"/>
                </a:lnTo>
                <a:lnTo>
                  <a:pt x="3375669" y="603623"/>
                </a:lnTo>
                <a:cubicBezTo>
                  <a:pt x="3375669" y="608914"/>
                  <a:pt x="3372850" y="613798"/>
                  <a:pt x="3368268" y="616444"/>
                </a:cubicBezTo>
                <a:lnTo>
                  <a:pt x="3076404" y="784958"/>
                </a:lnTo>
                <a:cubicBezTo>
                  <a:pt x="3074114" y="786275"/>
                  <a:pt x="3071562" y="786939"/>
                  <a:pt x="3069004" y="786939"/>
                </a:cubicBezTo>
                <a:cubicBezTo>
                  <a:pt x="3066444" y="786939"/>
                  <a:pt x="3063894" y="786275"/>
                  <a:pt x="3061603" y="784958"/>
                </a:cubicBezTo>
                <a:lnTo>
                  <a:pt x="2769738" y="616444"/>
                </a:lnTo>
                <a:cubicBezTo>
                  <a:pt x="2765155" y="613798"/>
                  <a:pt x="2762336" y="608914"/>
                  <a:pt x="2762336" y="603623"/>
                </a:cubicBezTo>
                <a:close/>
                <a:moveTo>
                  <a:pt x="2762336" y="2403623"/>
                </a:moveTo>
                <a:lnTo>
                  <a:pt x="2762336" y="2066610"/>
                </a:lnTo>
                <a:lnTo>
                  <a:pt x="2763640" y="2064351"/>
                </a:lnTo>
                <a:lnTo>
                  <a:pt x="2764316" y="2059208"/>
                </a:lnTo>
                <a:lnTo>
                  <a:pt x="2768433" y="2056048"/>
                </a:lnTo>
                <a:lnTo>
                  <a:pt x="2769738" y="2053788"/>
                </a:lnTo>
                <a:lnTo>
                  <a:pt x="2905055" y="1975659"/>
                </a:lnTo>
                <a:lnTo>
                  <a:pt x="2769738" y="1897531"/>
                </a:lnTo>
                <a:cubicBezTo>
                  <a:pt x="2765155" y="1894885"/>
                  <a:pt x="2762336" y="1890001"/>
                  <a:pt x="2762336" y="1884710"/>
                </a:cubicBezTo>
                <a:lnTo>
                  <a:pt x="2762336" y="1547696"/>
                </a:lnTo>
                <a:lnTo>
                  <a:pt x="2763640" y="1545437"/>
                </a:lnTo>
                <a:lnTo>
                  <a:pt x="2764316" y="1540295"/>
                </a:lnTo>
                <a:lnTo>
                  <a:pt x="2768433" y="1537134"/>
                </a:lnTo>
                <a:lnTo>
                  <a:pt x="2769738" y="1534875"/>
                </a:lnTo>
                <a:lnTo>
                  <a:pt x="2905055" y="1456746"/>
                </a:lnTo>
                <a:lnTo>
                  <a:pt x="2769738" y="1378617"/>
                </a:lnTo>
                <a:cubicBezTo>
                  <a:pt x="2765155" y="1375971"/>
                  <a:pt x="2762336" y="1371087"/>
                  <a:pt x="2762336" y="1365796"/>
                </a:cubicBezTo>
                <a:lnTo>
                  <a:pt x="2762336" y="1028782"/>
                </a:lnTo>
                <a:lnTo>
                  <a:pt x="2763640" y="1026524"/>
                </a:lnTo>
                <a:lnTo>
                  <a:pt x="2764316" y="1021381"/>
                </a:lnTo>
                <a:lnTo>
                  <a:pt x="2768433" y="1018221"/>
                </a:lnTo>
                <a:lnTo>
                  <a:pt x="2769738" y="1015961"/>
                </a:lnTo>
                <a:lnTo>
                  <a:pt x="3061603" y="847446"/>
                </a:lnTo>
                <a:cubicBezTo>
                  <a:pt x="3066186" y="844815"/>
                  <a:pt x="3071823" y="844815"/>
                  <a:pt x="3076404" y="847446"/>
                </a:cubicBezTo>
                <a:lnTo>
                  <a:pt x="3368268" y="1015961"/>
                </a:lnTo>
                <a:lnTo>
                  <a:pt x="3369572" y="1018221"/>
                </a:lnTo>
                <a:lnTo>
                  <a:pt x="3373688" y="1021382"/>
                </a:lnTo>
                <a:lnTo>
                  <a:pt x="3374365" y="1026521"/>
                </a:lnTo>
                <a:lnTo>
                  <a:pt x="3375669" y="1028782"/>
                </a:lnTo>
                <a:lnTo>
                  <a:pt x="3375669" y="1365796"/>
                </a:lnTo>
                <a:cubicBezTo>
                  <a:pt x="3375669" y="1371087"/>
                  <a:pt x="3372849" y="1375971"/>
                  <a:pt x="3368268" y="1378617"/>
                </a:cubicBezTo>
                <a:lnTo>
                  <a:pt x="3232951" y="1456746"/>
                </a:lnTo>
                <a:lnTo>
                  <a:pt x="3368268" y="1534875"/>
                </a:lnTo>
                <a:lnTo>
                  <a:pt x="3369572" y="1537134"/>
                </a:lnTo>
                <a:lnTo>
                  <a:pt x="3373688" y="1540296"/>
                </a:lnTo>
                <a:lnTo>
                  <a:pt x="3374365" y="1545435"/>
                </a:lnTo>
                <a:lnTo>
                  <a:pt x="3375669" y="1547696"/>
                </a:lnTo>
                <a:lnTo>
                  <a:pt x="3375669" y="1884710"/>
                </a:lnTo>
                <a:cubicBezTo>
                  <a:pt x="3375669" y="1890001"/>
                  <a:pt x="3372849" y="1894885"/>
                  <a:pt x="3368268" y="1897531"/>
                </a:cubicBezTo>
                <a:lnTo>
                  <a:pt x="3232951" y="1975659"/>
                </a:lnTo>
                <a:lnTo>
                  <a:pt x="3368268" y="2053788"/>
                </a:lnTo>
                <a:lnTo>
                  <a:pt x="3369572" y="2056048"/>
                </a:lnTo>
                <a:lnTo>
                  <a:pt x="3373688" y="2059209"/>
                </a:lnTo>
                <a:lnTo>
                  <a:pt x="3374365" y="2064348"/>
                </a:lnTo>
                <a:lnTo>
                  <a:pt x="3375669" y="2066610"/>
                </a:lnTo>
                <a:lnTo>
                  <a:pt x="3375669" y="2403623"/>
                </a:lnTo>
                <a:cubicBezTo>
                  <a:pt x="3375669" y="2408914"/>
                  <a:pt x="3372849" y="2413798"/>
                  <a:pt x="3368268" y="2416444"/>
                </a:cubicBezTo>
                <a:lnTo>
                  <a:pt x="3076404" y="2584959"/>
                </a:lnTo>
                <a:cubicBezTo>
                  <a:pt x="3074113" y="2586275"/>
                  <a:pt x="3071562" y="2586939"/>
                  <a:pt x="3069004" y="2586939"/>
                </a:cubicBezTo>
                <a:cubicBezTo>
                  <a:pt x="3066444" y="2586939"/>
                  <a:pt x="3063893" y="2586275"/>
                  <a:pt x="3061603" y="2584959"/>
                </a:cubicBezTo>
                <a:lnTo>
                  <a:pt x="2769738" y="2416444"/>
                </a:lnTo>
                <a:cubicBezTo>
                  <a:pt x="2765155" y="2413798"/>
                  <a:pt x="2762336" y="2408914"/>
                  <a:pt x="2762336" y="2403623"/>
                </a:cubicBezTo>
                <a:close/>
                <a:moveTo>
                  <a:pt x="2762335" y="4203621"/>
                </a:moveTo>
                <a:lnTo>
                  <a:pt x="2762335" y="3866608"/>
                </a:lnTo>
                <a:lnTo>
                  <a:pt x="2763638" y="3864348"/>
                </a:lnTo>
                <a:lnTo>
                  <a:pt x="2764315" y="3859206"/>
                </a:lnTo>
                <a:lnTo>
                  <a:pt x="2768431" y="3856045"/>
                </a:lnTo>
                <a:lnTo>
                  <a:pt x="2769735" y="3853786"/>
                </a:lnTo>
                <a:lnTo>
                  <a:pt x="2905054" y="3775656"/>
                </a:lnTo>
                <a:lnTo>
                  <a:pt x="2769735" y="3697528"/>
                </a:lnTo>
                <a:cubicBezTo>
                  <a:pt x="2765153" y="3694883"/>
                  <a:pt x="2762335" y="3689999"/>
                  <a:pt x="2762335" y="3684707"/>
                </a:cubicBezTo>
                <a:lnTo>
                  <a:pt x="2762335" y="3347696"/>
                </a:lnTo>
                <a:lnTo>
                  <a:pt x="2763639" y="3345437"/>
                </a:lnTo>
                <a:lnTo>
                  <a:pt x="2764315" y="3340295"/>
                </a:lnTo>
                <a:lnTo>
                  <a:pt x="2768431" y="3337134"/>
                </a:lnTo>
                <a:lnTo>
                  <a:pt x="2769735" y="3334875"/>
                </a:lnTo>
                <a:lnTo>
                  <a:pt x="2905054" y="3256746"/>
                </a:lnTo>
                <a:lnTo>
                  <a:pt x="2769735" y="3178617"/>
                </a:lnTo>
                <a:cubicBezTo>
                  <a:pt x="2765153" y="3175971"/>
                  <a:pt x="2762335" y="3171087"/>
                  <a:pt x="2762335" y="3165796"/>
                </a:cubicBezTo>
                <a:lnTo>
                  <a:pt x="2762335" y="2828782"/>
                </a:lnTo>
                <a:lnTo>
                  <a:pt x="2763639" y="2826524"/>
                </a:lnTo>
                <a:lnTo>
                  <a:pt x="2764315" y="2821381"/>
                </a:lnTo>
                <a:lnTo>
                  <a:pt x="2768431" y="2818221"/>
                </a:lnTo>
                <a:lnTo>
                  <a:pt x="2769735" y="2815961"/>
                </a:lnTo>
                <a:lnTo>
                  <a:pt x="3061601" y="2647446"/>
                </a:lnTo>
                <a:cubicBezTo>
                  <a:pt x="3066184" y="2644815"/>
                  <a:pt x="3071821" y="2644815"/>
                  <a:pt x="3076402" y="2647446"/>
                </a:cubicBezTo>
                <a:lnTo>
                  <a:pt x="3368266" y="2815961"/>
                </a:lnTo>
                <a:lnTo>
                  <a:pt x="3369571" y="2818221"/>
                </a:lnTo>
                <a:lnTo>
                  <a:pt x="3373687" y="2821382"/>
                </a:lnTo>
                <a:lnTo>
                  <a:pt x="3374363" y="2826521"/>
                </a:lnTo>
                <a:lnTo>
                  <a:pt x="3375668" y="2828782"/>
                </a:lnTo>
                <a:lnTo>
                  <a:pt x="3375668" y="3165796"/>
                </a:lnTo>
                <a:cubicBezTo>
                  <a:pt x="3375668" y="3171087"/>
                  <a:pt x="3372848" y="3175971"/>
                  <a:pt x="3368266" y="3178617"/>
                </a:cubicBezTo>
                <a:lnTo>
                  <a:pt x="3232950" y="3256746"/>
                </a:lnTo>
                <a:lnTo>
                  <a:pt x="3368266" y="3334875"/>
                </a:lnTo>
                <a:lnTo>
                  <a:pt x="3369571" y="3337134"/>
                </a:lnTo>
                <a:lnTo>
                  <a:pt x="3373687" y="3340296"/>
                </a:lnTo>
                <a:lnTo>
                  <a:pt x="3374363" y="3345435"/>
                </a:lnTo>
                <a:lnTo>
                  <a:pt x="3375668" y="3347696"/>
                </a:lnTo>
                <a:lnTo>
                  <a:pt x="3375668" y="3684707"/>
                </a:lnTo>
                <a:cubicBezTo>
                  <a:pt x="3375668" y="3689999"/>
                  <a:pt x="3372848" y="3694883"/>
                  <a:pt x="3368266" y="3697528"/>
                </a:cubicBezTo>
                <a:lnTo>
                  <a:pt x="3232950" y="3775656"/>
                </a:lnTo>
                <a:lnTo>
                  <a:pt x="3368266" y="3853786"/>
                </a:lnTo>
                <a:lnTo>
                  <a:pt x="3369571" y="3856045"/>
                </a:lnTo>
                <a:lnTo>
                  <a:pt x="3373687" y="3859208"/>
                </a:lnTo>
                <a:lnTo>
                  <a:pt x="3374363" y="3864347"/>
                </a:lnTo>
                <a:lnTo>
                  <a:pt x="3375667" y="3866608"/>
                </a:lnTo>
                <a:lnTo>
                  <a:pt x="3375667" y="4203621"/>
                </a:lnTo>
                <a:cubicBezTo>
                  <a:pt x="3375667" y="4208912"/>
                  <a:pt x="3372848" y="4213796"/>
                  <a:pt x="3368266" y="4216442"/>
                </a:cubicBezTo>
                <a:lnTo>
                  <a:pt x="3076401" y="4384956"/>
                </a:lnTo>
                <a:cubicBezTo>
                  <a:pt x="3074111" y="4386273"/>
                  <a:pt x="3071560" y="4386937"/>
                  <a:pt x="3069002" y="4386937"/>
                </a:cubicBezTo>
                <a:cubicBezTo>
                  <a:pt x="3066442" y="4386937"/>
                  <a:pt x="3063892" y="4386273"/>
                  <a:pt x="3061601" y="4384956"/>
                </a:cubicBezTo>
                <a:lnTo>
                  <a:pt x="2769735" y="4216442"/>
                </a:lnTo>
                <a:cubicBezTo>
                  <a:pt x="2765153" y="4213796"/>
                  <a:pt x="2762335" y="4208912"/>
                  <a:pt x="2762335" y="4203621"/>
                </a:cubicBezTo>
                <a:close/>
                <a:moveTo>
                  <a:pt x="2762335" y="7600950"/>
                </a:moveTo>
                <a:lnTo>
                  <a:pt x="2762335" y="7466606"/>
                </a:lnTo>
                <a:lnTo>
                  <a:pt x="2763639" y="7464347"/>
                </a:lnTo>
                <a:lnTo>
                  <a:pt x="2764316" y="7459205"/>
                </a:lnTo>
                <a:lnTo>
                  <a:pt x="2768431" y="7456044"/>
                </a:lnTo>
                <a:lnTo>
                  <a:pt x="2769737" y="7453785"/>
                </a:lnTo>
                <a:lnTo>
                  <a:pt x="2905055" y="7375655"/>
                </a:lnTo>
                <a:lnTo>
                  <a:pt x="2769737" y="7297527"/>
                </a:lnTo>
                <a:cubicBezTo>
                  <a:pt x="2765154" y="7294881"/>
                  <a:pt x="2762335" y="7289997"/>
                  <a:pt x="2762335" y="7284706"/>
                </a:cubicBezTo>
                <a:lnTo>
                  <a:pt x="2762335" y="6947692"/>
                </a:lnTo>
                <a:lnTo>
                  <a:pt x="2763639" y="6945434"/>
                </a:lnTo>
                <a:lnTo>
                  <a:pt x="2764316" y="6940291"/>
                </a:lnTo>
                <a:lnTo>
                  <a:pt x="2768431" y="6937131"/>
                </a:lnTo>
                <a:lnTo>
                  <a:pt x="2769737" y="6934871"/>
                </a:lnTo>
                <a:lnTo>
                  <a:pt x="2905055" y="6856743"/>
                </a:lnTo>
                <a:lnTo>
                  <a:pt x="2769737" y="6778614"/>
                </a:lnTo>
                <a:cubicBezTo>
                  <a:pt x="2765154" y="6775968"/>
                  <a:pt x="2762335" y="6771084"/>
                  <a:pt x="2762335" y="6765793"/>
                </a:cubicBezTo>
                <a:lnTo>
                  <a:pt x="2762335" y="6428779"/>
                </a:lnTo>
                <a:lnTo>
                  <a:pt x="2763639" y="6426519"/>
                </a:lnTo>
                <a:lnTo>
                  <a:pt x="2764316" y="6421377"/>
                </a:lnTo>
                <a:lnTo>
                  <a:pt x="2768431" y="6418217"/>
                </a:lnTo>
                <a:lnTo>
                  <a:pt x="2769737" y="6415957"/>
                </a:lnTo>
                <a:lnTo>
                  <a:pt x="3061601" y="6247443"/>
                </a:lnTo>
                <a:cubicBezTo>
                  <a:pt x="3066185" y="6244811"/>
                  <a:pt x="3071822" y="6244811"/>
                  <a:pt x="3076403" y="6247443"/>
                </a:cubicBezTo>
                <a:lnTo>
                  <a:pt x="3368268" y="6415957"/>
                </a:lnTo>
                <a:lnTo>
                  <a:pt x="3369572" y="6418217"/>
                </a:lnTo>
                <a:lnTo>
                  <a:pt x="3373687" y="6421377"/>
                </a:lnTo>
                <a:lnTo>
                  <a:pt x="3374364" y="6426516"/>
                </a:lnTo>
                <a:lnTo>
                  <a:pt x="3375669" y="6428779"/>
                </a:lnTo>
                <a:lnTo>
                  <a:pt x="3375669" y="6765793"/>
                </a:lnTo>
                <a:cubicBezTo>
                  <a:pt x="3375669" y="6771084"/>
                  <a:pt x="3372848" y="6775968"/>
                  <a:pt x="3368268" y="6778614"/>
                </a:cubicBezTo>
                <a:lnTo>
                  <a:pt x="3232950" y="6856743"/>
                </a:lnTo>
                <a:lnTo>
                  <a:pt x="3368268" y="6934871"/>
                </a:lnTo>
                <a:lnTo>
                  <a:pt x="3369572" y="6937131"/>
                </a:lnTo>
                <a:lnTo>
                  <a:pt x="3373687" y="6940292"/>
                </a:lnTo>
                <a:lnTo>
                  <a:pt x="3374364" y="6945431"/>
                </a:lnTo>
                <a:lnTo>
                  <a:pt x="3375669" y="6947692"/>
                </a:lnTo>
                <a:lnTo>
                  <a:pt x="3375669" y="7284706"/>
                </a:lnTo>
                <a:cubicBezTo>
                  <a:pt x="3375669" y="7289997"/>
                  <a:pt x="3372848" y="7294881"/>
                  <a:pt x="3368268" y="7297527"/>
                </a:cubicBezTo>
                <a:lnTo>
                  <a:pt x="3232950" y="7375655"/>
                </a:lnTo>
                <a:lnTo>
                  <a:pt x="3368268" y="7453785"/>
                </a:lnTo>
                <a:lnTo>
                  <a:pt x="3369572" y="7456044"/>
                </a:lnTo>
                <a:lnTo>
                  <a:pt x="3373687" y="7459206"/>
                </a:lnTo>
                <a:lnTo>
                  <a:pt x="3374364" y="7464345"/>
                </a:lnTo>
                <a:lnTo>
                  <a:pt x="3375669" y="7466606"/>
                </a:lnTo>
                <a:lnTo>
                  <a:pt x="3375669" y="7600950"/>
                </a:lnTo>
                <a:lnTo>
                  <a:pt x="3346065" y="7600950"/>
                </a:lnTo>
                <a:lnTo>
                  <a:pt x="3346065" y="7492245"/>
                </a:lnTo>
                <a:lnTo>
                  <a:pt x="3157773" y="7600950"/>
                </a:lnTo>
                <a:lnTo>
                  <a:pt x="3098556" y="7600950"/>
                </a:lnTo>
                <a:lnTo>
                  <a:pt x="3331265" y="7466602"/>
                </a:lnTo>
                <a:lnTo>
                  <a:pt x="3203349" y="7392746"/>
                </a:lnTo>
                <a:lnTo>
                  <a:pt x="3076403" y="7466042"/>
                </a:lnTo>
                <a:cubicBezTo>
                  <a:pt x="3074113" y="7467358"/>
                  <a:pt x="3071561" y="7468022"/>
                  <a:pt x="3069003" y="7468022"/>
                </a:cubicBezTo>
                <a:cubicBezTo>
                  <a:pt x="3066443" y="7468022"/>
                  <a:pt x="3063893" y="7467358"/>
                  <a:pt x="3061601" y="7466042"/>
                </a:cubicBezTo>
                <a:lnTo>
                  <a:pt x="2934656" y="7392746"/>
                </a:lnTo>
                <a:lnTo>
                  <a:pt x="2806740" y="7466602"/>
                </a:lnTo>
                <a:lnTo>
                  <a:pt x="3039449" y="7600950"/>
                </a:lnTo>
                <a:lnTo>
                  <a:pt x="2980232" y="7600950"/>
                </a:lnTo>
                <a:lnTo>
                  <a:pt x="2791939" y="7492245"/>
                </a:lnTo>
                <a:lnTo>
                  <a:pt x="2791939" y="7600950"/>
                </a:lnTo>
                <a:close/>
                <a:moveTo>
                  <a:pt x="2762333" y="6003623"/>
                </a:moveTo>
                <a:lnTo>
                  <a:pt x="2762333" y="5666609"/>
                </a:lnTo>
                <a:lnTo>
                  <a:pt x="2763637" y="5664350"/>
                </a:lnTo>
                <a:lnTo>
                  <a:pt x="2764313" y="5659208"/>
                </a:lnTo>
                <a:lnTo>
                  <a:pt x="2768430" y="5656047"/>
                </a:lnTo>
                <a:lnTo>
                  <a:pt x="2769734" y="5653788"/>
                </a:lnTo>
                <a:lnTo>
                  <a:pt x="2905052" y="5575658"/>
                </a:lnTo>
                <a:lnTo>
                  <a:pt x="2769734" y="5497530"/>
                </a:lnTo>
                <a:cubicBezTo>
                  <a:pt x="2765152" y="5494885"/>
                  <a:pt x="2762333" y="5490001"/>
                  <a:pt x="2762333" y="5484709"/>
                </a:cubicBezTo>
                <a:lnTo>
                  <a:pt x="2762333" y="5147695"/>
                </a:lnTo>
                <a:lnTo>
                  <a:pt x="2763637" y="5145437"/>
                </a:lnTo>
                <a:lnTo>
                  <a:pt x="2764313" y="5140294"/>
                </a:lnTo>
                <a:lnTo>
                  <a:pt x="2768430" y="5137134"/>
                </a:lnTo>
                <a:lnTo>
                  <a:pt x="2769734" y="5134874"/>
                </a:lnTo>
                <a:lnTo>
                  <a:pt x="2905052" y="5056746"/>
                </a:lnTo>
                <a:lnTo>
                  <a:pt x="2769734" y="4978617"/>
                </a:lnTo>
                <a:cubicBezTo>
                  <a:pt x="2765152" y="4975971"/>
                  <a:pt x="2762333" y="4971087"/>
                  <a:pt x="2762333" y="4965796"/>
                </a:cubicBezTo>
                <a:lnTo>
                  <a:pt x="2762333" y="4628782"/>
                </a:lnTo>
                <a:lnTo>
                  <a:pt x="2763637" y="4626523"/>
                </a:lnTo>
                <a:lnTo>
                  <a:pt x="2764313" y="4621380"/>
                </a:lnTo>
                <a:lnTo>
                  <a:pt x="2768430" y="4618220"/>
                </a:lnTo>
                <a:lnTo>
                  <a:pt x="2769734" y="4615960"/>
                </a:lnTo>
                <a:lnTo>
                  <a:pt x="3061599" y="4447445"/>
                </a:lnTo>
                <a:cubicBezTo>
                  <a:pt x="3066182" y="4444814"/>
                  <a:pt x="3071819" y="4444814"/>
                  <a:pt x="3076400" y="4447445"/>
                </a:cubicBezTo>
                <a:lnTo>
                  <a:pt x="3368266" y="4615960"/>
                </a:lnTo>
                <a:lnTo>
                  <a:pt x="3369571" y="4618220"/>
                </a:lnTo>
                <a:lnTo>
                  <a:pt x="3373686" y="4621382"/>
                </a:lnTo>
                <a:lnTo>
                  <a:pt x="3374362" y="4626521"/>
                </a:lnTo>
                <a:lnTo>
                  <a:pt x="3375667" y="4628782"/>
                </a:lnTo>
                <a:lnTo>
                  <a:pt x="3375667" y="4965796"/>
                </a:lnTo>
                <a:cubicBezTo>
                  <a:pt x="3375667" y="4971087"/>
                  <a:pt x="3372847" y="4975971"/>
                  <a:pt x="3368266" y="4978617"/>
                </a:cubicBezTo>
                <a:lnTo>
                  <a:pt x="3232948" y="5056746"/>
                </a:lnTo>
                <a:lnTo>
                  <a:pt x="3368266" y="5134874"/>
                </a:lnTo>
                <a:lnTo>
                  <a:pt x="3369571" y="5137134"/>
                </a:lnTo>
                <a:lnTo>
                  <a:pt x="3373686" y="5140295"/>
                </a:lnTo>
                <a:lnTo>
                  <a:pt x="3374362" y="5145434"/>
                </a:lnTo>
                <a:lnTo>
                  <a:pt x="3375667" y="5147695"/>
                </a:lnTo>
                <a:lnTo>
                  <a:pt x="3375667" y="5484709"/>
                </a:lnTo>
                <a:cubicBezTo>
                  <a:pt x="3375667" y="5490001"/>
                  <a:pt x="3372847" y="5494885"/>
                  <a:pt x="3368266" y="5497530"/>
                </a:cubicBezTo>
                <a:lnTo>
                  <a:pt x="3232948" y="5575658"/>
                </a:lnTo>
                <a:lnTo>
                  <a:pt x="3368266" y="5653788"/>
                </a:lnTo>
                <a:lnTo>
                  <a:pt x="3369571" y="5656047"/>
                </a:lnTo>
                <a:lnTo>
                  <a:pt x="3373686" y="5659209"/>
                </a:lnTo>
                <a:lnTo>
                  <a:pt x="3374362" y="5664348"/>
                </a:lnTo>
                <a:lnTo>
                  <a:pt x="3375667" y="5666609"/>
                </a:lnTo>
                <a:lnTo>
                  <a:pt x="3375667" y="6003623"/>
                </a:lnTo>
                <a:cubicBezTo>
                  <a:pt x="3375667" y="6008914"/>
                  <a:pt x="3372847" y="6013798"/>
                  <a:pt x="3368266" y="6016444"/>
                </a:cubicBezTo>
                <a:lnTo>
                  <a:pt x="3076400" y="6184958"/>
                </a:lnTo>
                <a:cubicBezTo>
                  <a:pt x="3074110" y="6186275"/>
                  <a:pt x="3071559" y="6186939"/>
                  <a:pt x="3069000" y="6186939"/>
                </a:cubicBezTo>
                <a:cubicBezTo>
                  <a:pt x="3066440" y="6186939"/>
                  <a:pt x="3063890" y="6186275"/>
                  <a:pt x="3061599" y="6184958"/>
                </a:cubicBezTo>
                <a:lnTo>
                  <a:pt x="2769734" y="6016444"/>
                </a:lnTo>
                <a:cubicBezTo>
                  <a:pt x="2765152" y="6013798"/>
                  <a:pt x="2762333" y="6008914"/>
                  <a:pt x="2762333" y="6003623"/>
                </a:cubicBezTo>
                <a:close/>
                <a:moveTo>
                  <a:pt x="2363807" y="1370632"/>
                </a:moveTo>
                <a:lnTo>
                  <a:pt x="2483352" y="1439655"/>
                </a:lnTo>
                <a:lnTo>
                  <a:pt x="2626068" y="1357254"/>
                </a:lnTo>
                <a:lnTo>
                  <a:pt x="2626069" y="1054422"/>
                </a:lnTo>
                <a:lnTo>
                  <a:pt x="2363807" y="1205831"/>
                </a:lnTo>
                <a:close/>
                <a:moveTo>
                  <a:pt x="2363807" y="1508679"/>
                </a:moveTo>
                <a:lnTo>
                  <a:pt x="2453753" y="1456745"/>
                </a:lnTo>
                <a:lnTo>
                  <a:pt x="2363807" y="1404812"/>
                </a:lnTo>
                <a:close/>
                <a:moveTo>
                  <a:pt x="2363807" y="1889546"/>
                </a:moveTo>
                <a:lnTo>
                  <a:pt x="2483352" y="1958569"/>
                </a:lnTo>
                <a:lnTo>
                  <a:pt x="2626068" y="1876168"/>
                </a:lnTo>
                <a:lnTo>
                  <a:pt x="2626069" y="1573335"/>
                </a:lnTo>
                <a:lnTo>
                  <a:pt x="2363807" y="1724744"/>
                </a:lnTo>
                <a:close/>
                <a:moveTo>
                  <a:pt x="2363807" y="2027593"/>
                </a:moveTo>
                <a:lnTo>
                  <a:pt x="2453753" y="1975659"/>
                </a:lnTo>
                <a:lnTo>
                  <a:pt x="2363807" y="1923726"/>
                </a:lnTo>
                <a:close/>
                <a:moveTo>
                  <a:pt x="2363806" y="2546506"/>
                </a:moveTo>
                <a:lnTo>
                  <a:pt x="2626068" y="2395081"/>
                </a:lnTo>
                <a:lnTo>
                  <a:pt x="2626069" y="2092249"/>
                </a:lnTo>
                <a:lnTo>
                  <a:pt x="2363806" y="2243658"/>
                </a:lnTo>
                <a:close/>
                <a:moveTo>
                  <a:pt x="2363806" y="4970626"/>
                </a:moveTo>
                <a:lnTo>
                  <a:pt x="2483352" y="5039649"/>
                </a:lnTo>
                <a:lnTo>
                  <a:pt x="2626067" y="4957249"/>
                </a:lnTo>
                <a:lnTo>
                  <a:pt x="2626067" y="4654416"/>
                </a:lnTo>
                <a:lnTo>
                  <a:pt x="2363806" y="4805825"/>
                </a:lnTo>
                <a:close/>
                <a:moveTo>
                  <a:pt x="2363806" y="5108673"/>
                </a:moveTo>
                <a:lnTo>
                  <a:pt x="2453751" y="5056740"/>
                </a:lnTo>
                <a:lnTo>
                  <a:pt x="2363806" y="5004807"/>
                </a:lnTo>
                <a:close/>
                <a:moveTo>
                  <a:pt x="2363806" y="5489540"/>
                </a:moveTo>
                <a:lnTo>
                  <a:pt x="2483352" y="5558564"/>
                </a:lnTo>
                <a:lnTo>
                  <a:pt x="2626067" y="5476162"/>
                </a:lnTo>
                <a:lnTo>
                  <a:pt x="2626067" y="5173330"/>
                </a:lnTo>
                <a:lnTo>
                  <a:pt x="2363806" y="5324738"/>
                </a:lnTo>
                <a:close/>
                <a:moveTo>
                  <a:pt x="2363806" y="5627587"/>
                </a:moveTo>
                <a:lnTo>
                  <a:pt x="2453751" y="5575654"/>
                </a:lnTo>
                <a:lnTo>
                  <a:pt x="2363806" y="5523721"/>
                </a:lnTo>
                <a:close/>
                <a:moveTo>
                  <a:pt x="2363805" y="6146500"/>
                </a:moveTo>
                <a:lnTo>
                  <a:pt x="2626067" y="5995076"/>
                </a:lnTo>
                <a:lnTo>
                  <a:pt x="2626067" y="5692243"/>
                </a:lnTo>
                <a:lnTo>
                  <a:pt x="2363805" y="5843653"/>
                </a:lnTo>
                <a:close/>
                <a:moveTo>
                  <a:pt x="2363804" y="227592"/>
                </a:moveTo>
                <a:lnTo>
                  <a:pt x="2453749" y="175658"/>
                </a:lnTo>
                <a:lnTo>
                  <a:pt x="2363804" y="123726"/>
                </a:lnTo>
                <a:close/>
                <a:moveTo>
                  <a:pt x="2363804" y="6770628"/>
                </a:moveTo>
                <a:lnTo>
                  <a:pt x="2483350" y="6839652"/>
                </a:lnTo>
                <a:lnTo>
                  <a:pt x="2626066" y="6757251"/>
                </a:lnTo>
                <a:lnTo>
                  <a:pt x="2626067" y="6454417"/>
                </a:lnTo>
                <a:lnTo>
                  <a:pt x="2363804" y="6605827"/>
                </a:lnTo>
                <a:close/>
                <a:moveTo>
                  <a:pt x="2363804" y="6908675"/>
                </a:moveTo>
                <a:lnTo>
                  <a:pt x="2453751" y="6856742"/>
                </a:lnTo>
                <a:lnTo>
                  <a:pt x="2363804" y="6804809"/>
                </a:lnTo>
                <a:close/>
                <a:moveTo>
                  <a:pt x="2363804" y="7289542"/>
                </a:moveTo>
                <a:lnTo>
                  <a:pt x="2483350" y="7358565"/>
                </a:lnTo>
                <a:lnTo>
                  <a:pt x="2626066" y="7276164"/>
                </a:lnTo>
                <a:lnTo>
                  <a:pt x="2626067" y="6973331"/>
                </a:lnTo>
                <a:lnTo>
                  <a:pt x="2363804" y="7124741"/>
                </a:lnTo>
                <a:close/>
                <a:moveTo>
                  <a:pt x="2363804" y="7427589"/>
                </a:moveTo>
                <a:lnTo>
                  <a:pt x="2453751" y="7375655"/>
                </a:lnTo>
                <a:lnTo>
                  <a:pt x="2363804" y="7323722"/>
                </a:lnTo>
                <a:close/>
                <a:moveTo>
                  <a:pt x="2363803" y="746506"/>
                </a:moveTo>
                <a:lnTo>
                  <a:pt x="2626065" y="595081"/>
                </a:lnTo>
                <a:lnTo>
                  <a:pt x="2626066" y="292248"/>
                </a:lnTo>
                <a:lnTo>
                  <a:pt x="2363803" y="443657"/>
                </a:lnTo>
                <a:close/>
                <a:moveTo>
                  <a:pt x="2363803" y="3170632"/>
                </a:moveTo>
                <a:lnTo>
                  <a:pt x="2483349" y="3239655"/>
                </a:lnTo>
                <a:lnTo>
                  <a:pt x="2626065" y="3157254"/>
                </a:lnTo>
                <a:lnTo>
                  <a:pt x="2626066" y="2854422"/>
                </a:lnTo>
                <a:lnTo>
                  <a:pt x="2363803" y="3005831"/>
                </a:lnTo>
                <a:close/>
                <a:moveTo>
                  <a:pt x="2363803" y="3308679"/>
                </a:moveTo>
                <a:lnTo>
                  <a:pt x="2453749" y="3256745"/>
                </a:lnTo>
                <a:lnTo>
                  <a:pt x="2363803" y="3204812"/>
                </a:lnTo>
                <a:close/>
                <a:moveTo>
                  <a:pt x="2363803" y="3689543"/>
                </a:moveTo>
                <a:lnTo>
                  <a:pt x="2483349" y="3758567"/>
                </a:lnTo>
                <a:lnTo>
                  <a:pt x="2626065" y="3676166"/>
                </a:lnTo>
                <a:lnTo>
                  <a:pt x="2626066" y="3373335"/>
                </a:lnTo>
                <a:lnTo>
                  <a:pt x="2363803" y="3524742"/>
                </a:lnTo>
                <a:close/>
                <a:moveTo>
                  <a:pt x="2363803" y="3827591"/>
                </a:moveTo>
                <a:lnTo>
                  <a:pt x="2453749" y="3775656"/>
                </a:lnTo>
                <a:lnTo>
                  <a:pt x="2363803" y="3723724"/>
                </a:lnTo>
                <a:close/>
                <a:moveTo>
                  <a:pt x="2363802" y="4346504"/>
                </a:moveTo>
                <a:lnTo>
                  <a:pt x="2626065" y="4195079"/>
                </a:lnTo>
                <a:lnTo>
                  <a:pt x="2626065" y="3892248"/>
                </a:lnTo>
                <a:lnTo>
                  <a:pt x="2363802" y="4043656"/>
                </a:lnTo>
                <a:close/>
                <a:moveTo>
                  <a:pt x="2244258" y="1456746"/>
                </a:moveTo>
                <a:lnTo>
                  <a:pt x="2334201" y="1508678"/>
                </a:lnTo>
                <a:lnTo>
                  <a:pt x="2334203" y="1404813"/>
                </a:lnTo>
                <a:close/>
                <a:moveTo>
                  <a:pt x="2244258" y="1975660"/>
                </a:moveTo>
                <a:lnTo>
                  <a:pt x="2334201" y="2027592"/>
                </a:lnTo>
                <a:lnTo>
                  <a:pt x="2334203" y="1923727"/>
                </a:lnTo>
                <a:close/>
                <a:moveTo>
                  <a:pt x="2244256" y="5056740"/>
                </a:moveTo>
                <a:lnTo>
                  <a:pt x="2334201" y="5108672"/>
                </a:lnTo>
                <a:lnTo>
                  <a:pt x="2334201" y="5004808"/>
                </a:lnTo>
                <a:close/>
                <a:moveTo>
                  <a:pt x="2244256" y="5575655"/>
                </a:moveTo>
                <a:lnTo>
                  <a:pt x="2334201" y="5627587"/>
                </a:lnTo>
                <a:lnTo>
                  <a:pt x="2334201" y="5523722"/>
                </a:lnTo>
                <a:close/>
                <a:moveTo>
                  <a:pt x="2244256" y="6856743"/>
                </a:moveTo>
                <a:lnTo>
                  <a:pt x="2334200" y="6908675"/>
                </a:lnTo>
                <a:lnTo>
                  <a:pt x="2334201" y="6804810"/>
                </a:lnTo>
                <a:close/>
                <a:moveTo>
                  <a:pt x="2244256" y="7375656"/>
                </a:moveTo>
                <a:lnTo>
                  <a:pt x="2334200" y="7427588"/>
                </a:lnTo>
                <a:lnTo>
                  <a:pt x="2334201" y="7323723"/>
                </a:lnTo>
                <a:close/>
                <a:moveTo>
                  <a:pt x="2244255" y="175659"/>
                </a:moveTo>
                <a:lnTo>
                  <a:pt x="2334199" y="227591"/>
                </a:lnTo>
                <a:lnTo>
                  <a:pt x="2334199" y="123726"/>
                </a:lnTo>
                <a:close/>
                <a:moveTo>
                  <a:pt x="2244254" y="3256746"/>
                </a:moveTo>
                <a:lnTo>
                  <a:pt x="2334198" y="3308678"/>
                </a:lnTo>
                <a:lnTo>
                  <a:pt x="2334199" y="3204813"/>
                </a:lnTo>
                <a:close/>
                <a:moveTo>
                  <a:pt x="2244254" y="3775658"/>
                </a:moveTo>
                <a:lnTo>
                  <a:pt x="2334198" y="3827590"/>
                </a:lnTo>
                <a:lnTo>
                  <a:pt x="2334199" y="3723724"/>
                </a:lnTo>
                <a:close/>
                <a:moveTo>
                  <a:pt x="2086743" y="1028778"/>
                </a:moveTo>
                <a:lnTo>
                  <a:pt x="2349005" y="1180188"/>
                </a:lnTo>
                <a:lnTo>
                  <a:pt x="2611268" y="1028778"/>
                </a:lnTo>
                <a:lnTo>
                  <a:pt x="2349006" y="877353"/>
                </a:lnTo>
                <a:close/>
                <a:moveTo>
                  <a:pt x="2086743" y="1547692"/>
                </a:moveTo>
                <a:lnTo>
                  <a:pt x="2349005" y="1699102"/>
                </a:lnTo>
                <a:lnTo>
                  <a:pt x="2611268" y="1547692"/>
                </a:lnTo>
                <a:lnTo>
                  <a:pt x="2483352" y="1473836"/>
                </a:lnTo>
                <a:lnTo>
                  <a:pt x="2356406" y="1547132"/>
                </a:lnTo>
                <a:cubicBezTo>
                  <a:pt x="2354113" y="1548448"/>
                  <a:pt x="2351564" y="1549112"/>
                  <a:pt x="2349006" y="1549112"/>
                </a:cubicBezTo>
                <a:cubicBezTo>
                  <a:pt x="2346445" y="1549112"/>
                  <a:pt x="2343895" y="1548448"/>
                  <a:pt x="2341604" y="1547132"/>
                </a:cubicBezTo>
                <a:lnTo>
                  <a:pt x="2214658" y="1473836"/>
                </a:lnTo>
                <a:close/>
                <a:moveTo>
                  <a:pt x="2086743" y="2066605"/>
                </a:moveTo>
                <a:lnTo>
                  <a:pt x="2349005" y="2218015"/>
                </a:lnTo>
                <a:lnTo>
                  <a:pt x="2611268" y="2066605"/>
                </a:lnTo>
                <a:lnTo>
                  <a:pt x="2483352" y="1992750"/>
                </a:lnTo>
                <a:lnTo>
                  <a:pt x="2356406" y="2066045"/>
                </a:lnTo>
                <a:cubicBezTo>
                  <a:pt x="2354113" y="2067362"/>
                  <a:pt x="2351564" y="2068026"/>
                  <a:pt x="2349006" y="2068026"/>
                </a:cubicBezTo>
                <a:cubicBezTo>
                  <a:pt x="2346445" y="2068026"/>
                  <a:pt x="2343895" y="2067362"/>
                  <a:pt x="2341604" y="2066045"/>
                </a:cubicBezTo>
                <a:lnTo>
                  <a:pt x="2214658" y="1992750"/>
                </a:lnTo>
                <a:close/>
                <a:moveTo>
                  <a:pt x="2086742" y="4628772"/>
                </a:moveTo>
                <a:lnTo>
                  <a:pt x="2349002" y="4780183"/>
                </a:lnTo>
                <a:lnTo>
                  <a:pt x="2611266" y="4628772"/>
                </a:lnTo>
                <a:lnTo>
                  <a:pt x="2349004" y="4477348"/>
                </a:lnTo>
                <a:close/>
                <a:moveTo>
                  <a:pt x="2086742" y="5147686"/>
                </a:moveTo>
                <a:lnTo>
                  <a:pt x="2349002" y="5299096"/>
                </a:lnTo>
                <a:lnTo>
                  <a:pt x="2611266" y="5147686"/>
                </a:lnTo>
                <a:lnTo>
                  <a:pt x="2483352" y="5073831"/>
                </a:lnTo>
                <a:lnTo>
                  <a:pt x="2356405" y="5147126"/>
                </a:lnTo>
                <a:cubicBezTo>
                  <a:pt x="2354112" y="5148443"/>
                  <a:pt x="2351562" y="5149107"/>
                  <a:pt x="2349004" y="5149107"/>
                </a:cubicBezTo>
                <a:cubicBezTo>
                  <a:pt x="2346443" y="5149107"/>
                  <a:pt x="2343893" y="5148443"/>
                  <a:pt x="2341602" y="5147126"/>
                </a:cubicBezTo>
                <a:lnTo>
                  <a:pt x="2214657" y="5073831"/>
                </a:lnTo>
                <a:close/>
                <a:moveTo>
                  <a:pt x="2086742" y="5666600"/>
                </a:moveTo>
                <a:lnTo>
                  <a:pt x="2349002" y="5818011"/>
                </a:lnTo>
                <a:lnTo>
                  <a:pt x="2611266" y="5666600"/>
                </a:lnTo>
                <a:lnTo>
                  <a:pt x="2483352" y="5592745"/>
                </a:lnTo>
                <a:lnTo>
                  <a:pt x="2356405" y="5666040"/>
                </a:lnTo>
                <a:cubicBezTo>
                  <a:pt x="2354112" y="5667356"/>
                  <a:pt x="2351562" y="5668021"/>
                  <a:pt x="2349004" y="5668021"/>
                </a:cubicBezTo>
                <a:cubicBezTo>
                  <a:pt x="2346443" y="5668021"/>
                  <a:pt x="2343893" y="5667356"/>
                  <a:pt x="2341602" y="5666040"/>
                </a:cubicBezTo>
                <a:lnTo>
                  <a:pt x="2214657" y="5592745"/>
                </a:lnTo>
                <a:close/>
                <a:moveTo>
                  <a:pt x="2086741" y="6428775"/>
                </a:moveTo>
                <a:lnTo>
                  <a:pt x="2349002" y="6580185"/>
                </a:lnTo>
                <a:lnTo>
                  <a:pt x="2611265" y="6428775"/>
                </a:lnTo>
                <a:lnTo>
                  <a:pt x="2349002" y="6277349"/>
                </a:lnTo>
                <a:close/>
                <a:moveTo>
                  <a:pt x="2086741" y="6947688"/>
                </a:moveTo>
                <a:lnTo>
                  <a:pt x="2349002" y="7099098"/>
                </a:lnTo>
                <a:lnTo>
                  <a:pt x="2611265" y="6947688"/>
                </a:lnTo>
                <a:lnTo>
                  <a:pt x="2483350" y="6873833"/>
                </a:lnTo>
                <a:lnTo>
                  <a:pt x="2356403" y="6947128"/>
                </a:lnTo>
                <a:cubicBezTo>
                  <a:pt x="2354112" y="6948444"/>
                  <a:pt x="2351561" y="6949108"/>
                  <a:pt x="2349002" y="6949108"/>
                </a:cubicBezTo>
                <a:cubicBezTo>
                  <a:pt x="2346443" y="6949108"/>
                  <a:pt x="2343893" y="6948444"/>
                  <a:pt x="2341602" y="6947128"/>
                </a:cubicBezTo>
                <a:lnTo>
                  <a:pt x="2214656" y="6873833"/>
                </a:lnTo>
                <a:close/>
                <a:moveTo>
                  <a:pt x="2086740" y="266605"/>
                </a:moveTo>
                <a:lnTo>
                  <a:pt x="2349001" y="418015"/>
                </a:lnTo>
                <a:lnTo>
                  <a:pt x="2611265" y="266605"/>
                </a:lnTo>
                <a:lnTo>
                  <a:pt x="2483349" y="192749"/>
                </a:lnTo>
                <a:lnTo>
                  <a:pt x="2356402" y="266045"/>
                </a:lnTo>
                <a:cubicBezTo>
                  <a:pt x="2354112" y="267361"/>
                  <a:pt x="2351561" y="268025"/>
                  <a:pt x="2349002" y="268025"/>
                </a:cubicBezTo>
                <a:cubicBezTo>
                  <a:pt x="2346442" y="268025"/>
                  <a:pt x="2343891" y="267361"/>
                  <a:pt x="2341601" y="266045"/>
                </a:cubicBezTo>
                <a:lnTo>
                  <a:pt x="2214655" y="192749"/>
                </a:lnTo>
                <a:close/>
                <a:moveTo>
                  <a:pt x="2086739" y="2828778"/>
                </a:moveTo>
                <a:lnTo>
                  <a:pt x="2349001" y="2980188"/>
                </a:lnTo>
                <a:lnTo>
                  <a:pt x="2611264" y="2828778"/>
                </a:lnTo>
                <a:lnTo>
                  <a:pt x="2349002" y="2677353"/>
                </a:lnTo>
                <a:close/>
                <a:moveTo>
                  <a:pt x="2086739" y="3347692"/>
                </a:moveTo>
                <a:lnTo>
                  <a:pt x="2349001" y="3499102"/>
                </a:lnTo>
                <a:lnTo>
                  <a:pt x="2611264" y="3347692"/>
                </a:lnTo>
                <a:lnTo>
                  <a:pt x="2483349" y="3273836"/>
                </a:lnTo>
                <a:lnTo>
                  <a:pt x="2356402" y="3347132"/>
                </a:lnTo>
                <a:cubicBezTo>
                  <a:pt x="2354110" y="3348448"/>
                  <a:pt x="2351560" y="3349112"/>
                  <a:pt x="2349002" y="3349112"/>
                </a:cubicBezTo>
                <a:cubicBezTo>
                  <a:pt x="2346442" y="3349112"/>
                  <a:pt x="2343891" y="3348448"/>
                  <a:pt x="2341600" y="3347132"/>
                </a:cubicBezTo>
                <a:lnTo>
                  <a:pt x="2214655" y="3273836"/>
                </a:lnTo>
                <a:close/>
                <a:moveTo>
                  <a:pt x="2086739" y="3866604"/>
                </a:moveTo>
                <a:lnTo>
                  <a:pt x="2349001" y="4018013"/>
                </a:lnTo>
                <a:lnTo>
                  <a:pt x="2611264" y="3866604"/>
                </a:lnTo>
                <a:lnTo>
                  <a:pt x="2483349" y="3792747"/>
                </a:lnTo>
                <a:lnTo>
                  <a:pt x="2356401" y="3866043"/>
                </a:lnTo>
                <a:cubicBezTo>
                  <a:pt x="2354110" y="3867360"/>
                  <a:pt x="2351560" y="3868023"/>
                  <a:pt x="2349001" y="3868023"/>
                </a:cubicBezTo>
                <a:cubicBezTo>
                  <a:pt x="2346442" y="3868023"/>
                  <a:pt x="2343891" y="3867360"/>
                  <a:pt x="2341600" y="3866043"/>
                </a:cubicBezTo>
                <a:lnTo>
                  <a:pt x="2214655" y="3792747"/>
                </a:lnTo>
                <a:close/>
                <a:moveTo>
                  <a:pt x="2071942" y="1357254"/>
                </a:moveTo>
                <a:lnTo>
                  <a:pt x="2214657" y="1439655"/>
                </a:lnTo>
                <a:lnTo>
                  <a:pt x="2334203" y="1370633"/>
                </a:lnTo>
                <a:lnTo>
                  <a:pt x="2334203" y="1205830"/>
                </a:lnTo>
                <a:lnTo>
                  <a:pt x="2071942" y="1054422"/>
                </a:lnTo>
                <a:close/>
                <a:moveTo>
                  <a:pt x="2071942" y="1876168"/>
                </a:moveTo>
                <a:lnTo>
                  <a:pt x="2214657" y="1958569"/>
                </a:lnTo>
                <a:lnTo>
                  <a:pt x="2334203" y="1889546"/>
                </a:lnTo>
                <a:lnTo>
                  <a:pt x="2334203" y="1724743"/>
                </a:lnTo>
                <a:lnTo>
                  <a:pt x="2071942" y="1573335"/>
                </a:lnTo>
                <a:close/>
                <a:moveTo>
                  <a:pt x="2071941" y="2395081"/>
                </a:moveTo>
                <a:lnTo>
                  <a:pt x="2334201" y="2546505"/>
                </a:lnTo>
                <a:lnTo>
                  <a:pt x="2334203" y="2243657"/>
                </a:lnTo>
                <a:lnTo>
                  <a:pt x="2071942" y="2092249"/>
                </a:lnTo>
                <a:close/>
                <a:moveTo>
                  <a:pt x="2071941" y="4957249"/>
                </a:moveTo>
                <a:lnTo>
                  <a:pt x="2214656" y="5039649"/>
                </a:lnTo>
                <a:lnTo>
                  <a:pt x="2334201" y="4970627"/>
                </a:lnTo>
                <a:lnTo>
                  <a:pt x="2334201" y="4805823"/>
                </a:lnTo>
                <a:lnTo>
                  <a:pt x="2071941" y="4654416"/>
                </a:lnTo>
                <a:close/>
                <a:moveTo>
                  <a:pt x="2071941" y="5476162"/>
                </a:moveTo>
                <a:lnTo>
                  <a:pt x="2214656" y="5558564"/>
                </a:lnTo>
                <a:lnTo>
                  <a:pt x="2334201" y="5489540"/>
                </a:lnTo>
                <a:lnTo>
                  <a:pt x="2334201" y="5324737"/>
                </a:lnTo>
                <a:lnTo>
                  <a:pt x="2071941" y="5173330"/>
                </a:lnTo>
                <a:close/>
                <a:moveTo>
                  <a:pt x="2071940" y="5995076"/>
                </a:moveTo>
                <a:lnTo>
                  <a:pt x="2334201" y="6146500"/>
                </a:lnTo>
                <a:lnTo>
                  <a:pt x="2334201" y="5843652"/>
                </a:lnTo>
                <a:lnTo>
                  <a:pt x="2071941" y="5692243"/>
                </a:lnTo>
                <a:close/>
                <a:moveTo>
                  <a:pt x="2071940" y="6757251"/>
                </a:moveTo>
                <a:lnTo>
                  <a:pt x="2214655" y="6839652"/>
                </a:lnTo>
                <a:lnTo>
                  <a:pt x="2334201" y="6770629"/>
                </a:lnTo>
                <a:lnTo>
                  <a:pt x="2334201" y="6605826"/>
                </a:lnTo>
                <a:lnTo>
                  <a:pt x="2071940" y="6454417"/>
                </a:lnTo>
                <a:close/>
                <a:moveTo>
                  <a:pt x="2071940" y="7276164"/>
                </a:moveTo>
                <a:lnTo>
                  <a:pt x="2214655" y="7358565"/>
                </a:lnTo>
                <a:lnTo>
                  <a:pt x="2334201" y="7289543"/>
                </a:lnTo>
                <a:lnTo>
                  <a:pt x="2334201" y="7124740"/>
                </a:lnTo>
                <a:lnTo>
                  <a:pt x="2071940" y="6973331"/>
                </a:lnTo>
                <a:close/>
                <a:moveTo>
                  <a:pt x="2071938" y="595081"/>
                </a:moveTo>
                <a:lnTo>
                  <a:pt x="2334199" y="746505"/>
                </a:lnTo>
                <a:lnTo>
                  <a:pt x="2334199" y="443657"/>
                </a:lnTo>
                <a:lnTo>
                  <a:pt x="2071939" y="292248"/>
                </a:lnTo>
                <a:close/>
                <a:moveTo>
                  <a:pt x="2071938" y="3157254"/>
                </a:moveTo>
                <a:lnTo>
                  <a:pt x="2214653" y="3239655"/>
                </a:lnTo>
                <a:lnTo>
                  <a:pt x="2334199" y="3170633"/>
                </a:lnTo>
                <a:lnTo>
                  <a:pt x="2334199" y="3005830"/>
                </a:lnTo>
                <a:lnTo>
                  <a:pt x="2071938" y="2854422"/>
                </a:lnTo>
                <a:close/>
                <a:moveTo>
                  <a:pt x="2071938" y="3676166"/>
                </a:moveTo>
                <a:lnTo>
                  <a:pt x="2214653" y="3758567"/>
                </a:lnTo>
                <a:lnTo>
                  <a:pt x="2334199" y="3689544"/>
                </a:lnTo>
                <a:lnTo>
                  <a:pt x="2334199" y="3524742"/>
                </a:lnTo>
                <a:lnTo>
                  <a:pt x="2071938" y="3373335"/>
                </a:lnTo>
                <a:close/>
                <a:moveTo>
                  <a:pt x="2071938" y="4195079"/>
                </a:moveTo>
                <a:lnTo>
                  <a:pt x="2334198" y="4346503"/>
                </a:lnTo>
                <a:lnTo>
                  <a:pt x="2334199" y="4043655"/>
                </a:lnTo>
                <a:lnTo>
                  <a:pt x="2071938" y="3892248"/>
                </a:lnTo>
                <a:close/>
                <a:moveTo>
                  <a:pt x="2042338" y="2403623"/>
                </a:moveTo>
                <a:lnTo>
                  <a:pt x="2042338" y="2066610"/>
                </a:lnTo>
                <a:lnTo>
                  <a:pt x="2043642" y="2064351"/>
                </a:lnTo>
                <a:lnTo>
                  <a:pt x="2044319" y="2059208"/>
                </a:lnTo>
                <a:lnTo>
                  <a:pt x="2048435" y="2056048"/>
                </a:lnTo>
                <a:lnTo>
                  <a:pt x="2049739" y="2053788"/>
                </a:lnTo>
                <a:lnTo>
                  <a:pt x="2185057" y="1975659"/>
                </a:lnTo>
                <a:lnTo>
                  <a:pt x="2049739" y="1897531"/>
                </a:lnTo>
                <a:cubicBezTo>
                  <a:pt x="2045157" y="1894885"/>
                  <a:pt x="2042339" y="1890001"/>
                  <a:pt x="2042339" y="1884710"/>
                </a:cubicBezTo>
                <a:lnTo>
                  <a:pt x="2042339" y="1547696"/>
                </a:lnTo>
                <a:lnTo>
                  <a:pt x="2043643" y="1545437"/>
                </a:lnTo>
                <a:lnTo>
                  <a:pt x="2044319" y="1540295"/>
                </a:lnTo>
                <a:lnTo>
                  <a:pt x="2048435" y="1537134"/>
                </a:lnTo>
                <a:lnTo>
                  <a:pt x="2049739" y="1534875"/>
                </a:lnTo>
                <a:lnTo>
                  <a:pt x="2185057" y="1456746"/>
                </a:lnTo>
                <a:lnTo>
                  <a:pt x="2049739" y="1378617"/>
                </a:lnTo>
                <a:cubicBezTo>
                  <a:pt x="2045157" y="1375971"/>
                  <a:pt x="2042339" y="1371087"/>
                  <a:pt x="2042339" y="1365796"/>
                </a:cubicBezTo>
                <a:lnTo>
                  <a:pt x="2042339" y="1028782"/>
                </a:lnTo>
                <a:lnTo>
                  <a:pt x="2043643" y="1026524"/>
                </a:lnTo>
                <a:lnTo>
                  <a:pt x="2044319" y="1021381"/>
                </a:lnTo>
                <a:lnTo>
                  <a:pt x="2048435" y="1018221"/>
                </a:lnTo>
                <a:lnTo>
                  <a:pt x="2049739" y="1015961"/>
                </a:lnTo>
                <a:lnTo>
                  <a:pt x="2341604" y="847446"/>
                </a:lnTo>
                <a:cubicBezTo>
                  <a:pt x="2346187" y="844815"/>
                  <a:pt x="2351824" y="844815"/>
                  <a:pt x="2356406" y="847446"/>
                </a:cubicBezTo>
                <a:lnTo>
                  <a:pt x="2648271" y="1015961"/>
                </a:lnTo>
                <a:lnTo>
                  <a:pt x="2649577" y="1018221"/>
                </a:lnTo>
                <a:lnTo>
                  <a:pt x="2653692" y="1021382"/>
                </a:lnTo>
                <a:lnTo>
                  <a:pt x="2654368" y="1026521"/>
                </a:lnTo>
                <a:lnTo>
                  <a:pt x="2655673" y="1028782"/>
                </a:lnTo>
                <a:lnTo>
                  <a:pt x="2655673" y="1365796"/>
                </a:lnTo>
                <a:cubicBezTo>
                  <a:pt x="2655673" y="1371087"/>
                  <a:pt x="2652852" y="1375971"/>
                  <a:pt x="2648271" y="1378617"/>
                </a:cubicBezTo>
                <a:lnTo>
                  <a:pt x="2512953" y="1456746"/>
                </a:lnTo>
                <a:lnTo>
                  <a:pt x="2648271" y="1534875"/>
                </a:lnTo>
                <a:lnTo>
                  <a:pt x="2649577" y="1537134"/>
                </a:lnTo>
                <a:lnTo>
                  <a:pt x="2653692" y="1540296"/>
                </a:lnTo>
                <a:lnTo>
                  <a:pt x="2654368" y="1545435"/>
                </a:lnTo>
                <a:lnTo>
                  <a:pt x="2655673" y="1547696"/>
                </a:lnTo>
                <a:lnTo>
                  <a:pt x="2655673" y="1884710"/>
                </a:lnTo>
                <a:cubicBezTo>
                  <a:pt x="2655673" y="1890001"/>
                  <a:pt x="2652852" y="1894885"/>
                  <a:pt x="2648271" y="1897531"/>
                </a:cubicBezTo>
                <a:lnTo>
                  <a:pt x="2512953" y="1975659"/>
                </a:lnTo>
                <a:lnTo>
                  <a:pt x="2648271" y="2053788"/>
                </a:lnTo>
                <a:lnTo>
                  <a:pt x="2649577" y="2056048"/>
                </a:lnTo>
                <a:lnTo>
                  <a:pt x="2653692" y="2059209"/>
                </a:lnTo>
                <a:lnTo>
                  <a:pt x="2654368" y="2064348"/>
                </a:lnTo>
                <a:lnTo>
                  <a:pt x="2655673" y="2066610"/>
                </a:lnTo>
                <a:lnTo>
                  <a:pt x="2655673" y="2403623"/>
                </a:lnTo>
                <a:cubicBezTo>
                  <a:pt x="2655673" y="2408914"/>
                  <a:pt x="2652852" y="2413798"/>
                  <a:pt x="2648271" y="2416444"/>
                </a:cubicBezTo>
                <a:lnTo>
                  <a:pt x="2356406" y="2584959"/>
                </a:lnTo>
                <a:cubicBezTo>
                  <a:pt x="2354113" y="2586275"/>
                  <a:pt x="2351564" y="2586939"/>
                  <a:pt x="2349006" y="2586939"/>
                </a:cubicBezTo>
                <a:cubicBezTo>
                  <a:pt x="2346445" y="2586939"/>
                  <a:pt x="2343895" y="2586275"/>
                  <a:pt x="2341604" y="2584959"/>
                </a:cubicBezTo>
                <a:lnTo>
                  <a:pt x="2049739" y="2416444"/>
                </a:lnTo>
                <a:cubicBezTo>
                  <a:pt x="2045157" y="2413798"/>
                  <a:pt x="2042338" y="2408914"/>
                  <a:pt x="2042338" y="2403623"/>
                </a:cubicBezTo>
                <a:close/>
                <a:moveTo>
                  <a:pt x="2042337" y="6003619"/>
                </a:moveTo>
                <a:lnTo>
                  <a:pt x="2042337" y="5666605"/>
                </a:lnTo>
                <a:lnTo>
                  <a:pt x="2043641" y="5664346"/>
                </a:lnTo>
                <a:lnTo>
                  <a:pt x="2044317" y="5659203"/>
                </a:lnTo>
                <a:lnTo>
                  <a:pt x="2048434" y="5656043"/>
                </a:lnTo>
                <a:lnTo>
                  <a:pt x="2049738" y="5653783"/>
                </a:lnTo>
                <a:lnTo>
                  <a:pt x="2185056" y="5575654"/>
                </a:lnTo>
                <a:lnTo>
                  <a:pt x="2049738" y="5497525"/>
                </a:lnTo>
                <a:cubicBezTo>
                  <a:pt x="2045156" y="5494879"/>
                  <a:pt x="2042337" y="5489995"/>
                  <a:pt x="2042337" y="5484704"/>
                </a:cubicBezTo>
                <a:lnTo>
                  <a:pt x="2042337" y="5147690"/>
                </a:lnTo>
                <a:lnTo>
                  <a:pt x="2043641" y="5145432"/>
                </a:lnTo>
                <a:lnTo>
                  <a:pt x="2044317" y="5140289"/>
                </a:lnTo>
                <a:lnTo>
                  <a:pt x="2048434" y="5137128"/>
                </a:lnTo>
                <a:lnTo>
                  <a:pt x="2049738" y="5134869"/>
                </a:lnTo>
                <a:lnTo>
                  <a:pt x="2185056" y="5056740"/>
                </a:lnTo>
                <a:lnTo>
                  <a:pt x="2049738" y="4978611"/>
                </a:lnTo>
                <a:cubicBezTo>
                  <a:pt x="2045156" y="4975965"/>
                  <a:pt x="2042337" y="4971082"/>
                  <a:pt x="2042337" y="4965790"/>
                </a:cubicBezTo>
                <a:lnTo>
                  <a:pt x="2042337" y="4628777"/>
                </a:lnTo>
                <a:lnTo>
                  <a:pt x="2043641" y="4626517"/>
                </a:lnTo>
                <a:lnTo>
                  <a:pt x="2044317" y="4621375"/>
                </a:lnTo>
                <a:lnTo>
                  <a:pt x="2048434" y="4618214"/>
                </a:lnTo>
                <a:lnTo>
                  <a:pt x="2049738" y="4615955"/>
                </a:lnTo>
                <a:lnTo>
                  <a:pt x="2341602" y="4447440"/>
                </a:lnTo>
                <a:cubicBezTo>
                  <a:pt x="2346186" y="4444810"/>
                  <a:pt x="2351823" y="4444810"/>
                  <a:pt x="2356405" y="4447440"/>
                </a:cubicBezTo>
                <a:lnTo>
                  <a:pt x="2648270" y="4615955"/>
                </a:lnTo>
                <a:lnTo>
                  <a:pt x="2649574" y="4618214"/>
                </a:lnTo>
                <a:lnTo>
                  <a:pt x="2653689" y="4621376"/>
                </a:lnTo>
                <a:lnTo>
                  <a:pt x="2654367" y="4626515"/>
                </a:lnTo>
                <a:lnTo>
                  <a:pt x="2655670" y="4628777"/>
                </a:lnTo>
                <a:lnTo>
                  <a:pt x="2655670" y="4965790"/>
                </a:lnTo>
                <a:cubicBezTo>
                  <a:pt x="2655670" y="4971082"/>
                  <a:pt x="2652852" y="4975965"/>
                  <a:pt x="2648270" y="4978611"/>
                </a:cubicBezTo>
                <a:lnTo>
                  <a:pt x="2512952" y="5056740"/>
                </a:lnTo>
                <a:lnTo>
                  <a:pt x="2648270" y="5134869"/>
                </a:lnTo>
                <a:lnTo>
                  <a:pt x="2649574" y="5137128"/>
                </a:lnTo>
                <a:lnTo>
                  <a:pt x="2653689" y="5140290"/>
                </a:lnTo>
                <a:lnTo>
                  <a:pt x="2654367" y="5145430"/>
                </a:lnTo>
                <a:lnTo>
                  <a:pt x="2655670" y="5147690"/>
                </a:lnTo>
                <a:lnTo>
                  <a:pt x="2655670" y="5484704"/>
                </a:lnTo>
                <a:cubicBezTo>
                  <a:pt x="2655670" y="5489995"/>
                  <a:pt x="2652852" y="5494879"/>
                  <a:pt x="2648270" y="5497525"/>
                </a:cubicBezTo>
                <a:lnTo>
                  <a:pt x="2512952" y="5575654"/>
                </a:lnTo>
                <a:lnTo>
                  <a:pt x="2648270" y="5653783"/>
                </a:lnTo>
                <a:lnTo>
                  <a:pt x="2649574" y="5656043"/>
                </a:lnTo>
                <a:lnTo>
                  <a:pt x="2653689" y="5659204"/>
                </a:lnTo>
                <a:lnTo>
                  <a:pt x="2654367" y="5664343"/>
                </a:lnTo>
                <a:lnTo>
                  <a:pt x="2655670" y="5666605"/>
                </a:lnTo>
                <a:lnTo>
                  <a:pt x="2655670" y="6003619"/>
                </a:lnTo>
                <a:cubicBezTo>
                  <a:pt x="2655670" y="6008909"/>
                  <a:pt x="2652852" y="6013793"/>
                  <a:pt x="2648270" y="6016440"/>
                </a:cubicBezTo>
                <a:lnTo>
                  <a:pt x="2356405" y="6184954"/>
                </a:lnTo>
                <a:cubicBezTo>
                  <a:pt x="2354112" y="6186270"/>
                  <a:pt x="2351562" y="6186933"/>
                  <a:pt x="2349004" y="6186933"/>
                </a:cubicBezTo>
                <a:cubicBezTo>
                  <a:pt x="2346443" y="6186933"/>
                  <a:pt x="2343893" y="6186270"/>
                  <a:pt x="2341602" y="6184954"/>
                </a:cubicBezTo>
                <a:lnTo>
                  <a:pt x="2049738" y="6016440"/>
                </a:lnTo>
                <a:cubicBezTo>
                  <a:pt x="2045156" y="6013793"/>
                  <a:pt x="2042337" y="6008909"/>
                  <a:pt x="2042337" y="6003619"/>
                </a:cubicBezTo>
                <a:close/>
                <a:moveTo>
                  <a:pt x="2042336" y="7600950"/>
                </a:moveTo>
                <a:lnTo>
                  <a:pt x="2042336" y="7466606"/>
                </a:lnTo>
                <a:lnTo>
                  <a:pt x="2043640" y="7464347"/>
                </a:lnTo>
                <a:lnTo>
                  <a:pt x="2044316" y="7459205"/>
                </a:lnTo>
                <a:lnTo>
                  <a:pt x="2048433" y="7456044"/>
                </a:lnTo>
                <a:lnTo>
                  <a:pt x="2049737" y="7453785"/>
                </a:lnTo>
                <a:lnTo>
                  <a:pt x="2185055" y="7375655"/>
                </a:lnTo>
                <a:lnTo>
                  <a:pt x="2049737" y="7297527"/>
                </a:lnTo>
                <a:cubicBezTo>
                  <a:pt x="2045155" y="7294881"/>
                  <a:pt x="2042336" y="7289997"/>
                  <a:pt x="2042336" y="7284706"/>
                </a:cubicBezTo>
                <a:lnTo>
                  <a:pt x="2042336" y="6947692"/>
                </a:lnTo>
                <a:lnTo>
                  <a:pt x="2043640" y="6945434"/>
                </a:lnTo>
                <a:lnTo>
                  <a:pt x="2044316" y="6940291"/>
                </a:lnTo>
                <a:lnTo>
                  <a:pt x="2048433" y="6937131"/>
                </a:lnTo>
                <a:lnTo>
                  <a:pt x="2049737" y="6934871"/>
                </a:lnTo>
                <a:lnTo>
                  <a:pt x="2185055" y="6856743"/>
                </a:lnTo>
                <a:lnTo>
                  <a:pt x="2049737" y="6778614"/>
                </a:lnTo>
                <a:cubicBezTo>
                  <a:pt x="2045155" y="6775968"/>
                  <a:pt x="2042336" y="6771084"/>
                  <a:pt x="2042336" y="6765793"/>
                </a:cubicBezTo>
                <a:lnTo>
                  <a:pt x="2042336" y="6428779"/>
                </a:lnTo>
                <a:lnTo>
                  <a:pt x="2043640" y="6426519"/>
                </a:lnTo>
                <a:lnTo>
                  <a:pt x="2044316" y="6421377"/>
                </a:lnTo>
                <a:lnTo>
                  <a:pt x="2048433" y="6418217"/>
                </a:lnTo>
                <a:lnTo>
                  <a:pt x="2049737" y="6415957"/>
                </a:lnTo>
                <a:lnTo>
                  <a:pt x="2341602" y="6247442"/>
                </a:lnTo>
                <a:cubicBezTo>
                  <a:pt x="2346184" y="6244811"/>
                  <a:pt x="2351822" y="6244811"/>
                  <a:pt x="2356403" y="6247442"/>
                </a:cubicBezTo>
                <a:lnTo>
                  <a:pt x="2648269" y="6415957"/>
                </a:lnTo>
                <a:lnTo>
                  <a:pt x="2649574" y="6418217"/>
                </a:lnTo>
                <a:lnTo>
                  <a:pt x="2653688" y="6421377"/>
                </a:lnTo>
                <a:lnTo>
                  <a:pt x="2654365" y="6426516"/>
                </a:lnTo>
                <a:lnTo>
                  <a:pt x="2655670" y="6428779"/>
                </a:lnTo>
                <a:lnTo>
                  <a:pt x="2655670" y="6765793"/>
                </a:lnTo>
                <a:cubicBezTo>
                  <a:pt x="2655670" y="6771084"/>
                  <a:pt x="2652851" y="6775968"/>
                  <a:pt x="2648269" y="6778614"/>
                </a:cubicBezTo>
                <a:lnTo>
                  <a:pt x="2512951" y="6856743"/>
                </a:lnTo>
                <a:lnTo>
                  <a:pt x="2648269" y="6934871"/>
                </a:lnTo>
                <a:lnTo>
                  <a:pt x="2649574" y="6937131"/>
                </a:lnTo>
                <a:lnTo>
                  <a:pt x="2653688" y="6940292"/>
                </a:lnTo>
                <a:lnTo>
                  <a:pt x="2654365" y="6945431"/>
                </a:lnTo>
                <a:lnTo>
                  <a:pt x="2655670" y="6947692"/>
                </a:lnTo>
                <a:lnTo>
                  <a:pt x="2655670" y="7284706"/>
                </a:lnTo>
                <a:cubicBezTo>
                  <a:pt x="2655670" y="7289997"/>
                  <a:pt x="2652851" y="7294881"/>
                  <a:pt x="2648269" y="7297527"/>
                </a:cubicBezTo>
                <a:lnTo>
                  <a:pt x="2512951" y="7375655"/>
                </a:lnTo>
                <a:lnTo>
                  <a:pt x="2648269" y="7453785"/>
                </a:lnTo>
                <a:lnTo>
                  <a:pt x="2649574" y="7456044"/>
                </a:lnTo>
                <a:lnTo>
                  <a:pt x="2653688" y="7459205"/>
                </a:lnTo>
                <a:lnTo>
                  <a:pt x="2654365" y="7464345"/>
                </a:lnTo>
                <a:lnTo>
                  <a:pt x="2655670" y="7466606"/>
                </a:lnTo>
                <a:lnTo>
                  <a:pt x="2655670" y="7600950"/>
                </a:lnTo>
                <a:lnTo>
                  <a:pt x="2626067" y="7600950"/>
                </a:lnTo>
                <a:lnTo>
                  <a:pt x="2626067" y="7492245"/>
                </a:lnTo>
                <a:lnTo>
                  <a:pt x="2437774" y="7600950"/>
                </a:lnTo>
                <a:lnTo>
                  <a:pt x="2378556" y="7600950"/>
                </a:lnTo>
                <a:lnTo>
                  <a:pt x="2611265" y="7466602"/>
                </a:lnTo>
                <a:lnTo>
                  <a:pt x="2483350" y="7392746"/>
                </a:lnTo>
                <a:lnTo>
                  <a:pt x="2356403" y="7466042"/>
                </a:lnTo>
                <a:cubicBezTo>
                  <a:pt x="2354112" y="7467358"/>
                  <a:pt x="2351561" y="7468022"/>
                  <a:pt x="2349002" y="7468022"/>
                </a:cubicBezTo>
                <a:cubicBezTo>
                  <a:pt x="2346443" y="7468022"/>
                  <a:pt x="2343893" y="7467358"/>
                  <a:pt x="2341602" y="7466042"/>
                </a:cubicBezTo>
                <a:lnTo>
                  <a:pt x="2214656" y="7392746"/>
                </a:lnTo>
                <a:lnTo>
                  <a:pt x="2086741" y="7466602"/>
                </a:lnTo>
                <a:lnTo>
                  <a:pt x="2319449" y="7600950"/>
                </a:lnTo>
                <a:lnTo>
                  <a:pt x="2260233" y="7600950"/>
                </a:lnTo>
                <a:lnTo>
                  <a:pt x="2071940" y="7492245"/>
                </a:lnTo>
                <a:lnTo>
                  <a:pt x="2071940" y="7600950"/>
                </a:lnTo>
                <a:close/>
                <a:moveTo>
                  <a:pt x="2042335" y="603623"/>
                </a:moveTo>
                <a:lnTo>
                  <a:pt x="2042335" y="266609"/>
                </a:lnTo>
                <a:lnTo>
                  <a:pt x="2043639" y="264350"/>
                </a:lnTo>
                <a:lnTo>
                  <a:pt x="2044315" y="259208"/>
                </a:lnTo>
                <a:lnTo>
                  <a:pt x="2048431" y="256048"/>
                </a:lnTo>
                <a:lnTo>
                  <a:pt x="2049736" y="253788"/>
                </a:lnTo>
                <a:lnTo>
                  <a:pt x="2185054" y="175658"/>
                </a:lnTo>
                <a:lnTo>
                  <a:pt x="2049736" y="97531"/>
                </a:lnTo>
                <a:cubicBezTo>
                  <a:pt x="2045154" y="94885"/>
                  <a:pt x="2042335" y="90001"/>
                  <a:pt x="2042335" y="84709"/>
                </a:cubicBezTo>
                <a:lnTo>
                  <a:pt x="2042335" y="0"/>
                </a:lnTo>
                <a:lnTo>
                  <a:pt x="2071939" y="0"/>
                </a:lnTo>
                <a:lnTo>
                  <a:pt x="2071939" y="76167"/>
                </a:lnTo>
                <a:lnTo>
                  <a:pt x="2214654" y="158568"/>
                </a:lnTo>
                <a:lnTo>
                  <a:pt x="2334199" y="89546"/>
                </a:lnTo>
                <a:lnTo>
                  <a:pt x="2334199" y="0"/>
                </a:lnTo>
                <a:lnTo>
                  <a:pt x="2363804" y="0"/>
                </a:lnTo>
                <a:lnTo>
                  <a:pt x="2363804" y="89545"/>
                </a:lnTo>
                <a:lnTo>
                  <a:pt x="2483349" y="158568"/>
                </a:lnTo>
                <a:lnTo>
                  <a:pt x="2626065" y="76167"/>
                </a:lnTo>
                <a:lnTo>
                  <a:pt x="2626066" y="0"/>
                </a:lnTo>
                <a:lnTo>
                  <a:pt x="2655669" y="0"/>
                </a:lnTo>
                <a:lnTo>
                  <a:pt x="2655669" y="84709"/>
                </a:lnTo>
                <a:cubicBezTo>
                  <a:pt x="2655669" y="90001"/>
                  <a:pt x="2652849" y="94885"/>
                  <a:pt x="2648268" y="97531"/>
                </a:cubicBezTo>
                <a:lnTo>
                  <a:pt x="2512950" y="175658"/>
                </a:lnTo>
                <a:lnTo>
                  <a:pt x="2648268" y="253788"/>
                </a:lnTo>
                <a:lnTo>
                  <a:pt x="2649572" y="256048"/>
                </a:lnTo>
                <a:lnTo>
                  <a:pt x="2653688" y="259209"/>
                </a:lnTo>
                <a:lnTo>
                  <a:pt x="2654365" y="264348"/>
                </a:lnTo>
                <a:lnTo>
                  <a:pt x="2655669" y="266609"/>
                </a:lnTo>
                <a:lnTo>
                  <a:pt x="2655669" y="603623"/>
                </a:lnTo>
                <a:cubicBezTo>
                  <a:pt x="2655669" y="608914"/>
                  <a:pt x="2652849" y="613798"/>
                  <a:pt x="2648268" y="616444"/>
                </a:cubicBezTo>
                <a:lnTo>
                  <a:pt x="2356402" y="784958"/>
                </a:lnTo>
                <a:cubicBezTo>
                  <a:pt x="2354112" y="786275"/>
                  <a:pt x="2351561" y="786939"/>
                  <a:pt x="2349002" y="786939"/>
                </a:cubicBezTo>
                <a:cubicBezTo>
                  <a:pt x="2346442" y="786939"/>
                  <a:pt x="2343891" y="786275"/>
                  <a:pt x="2341601" y="784958"/>
                </a:cubicBezTo>
                <a:lnTo>
                  <a:pt x="2049736" y="616444"/>
                </a:lnTo>
                <a:cubicBezTo>
                  <a:pt x="2045154" y="613798"/>
                  <a:pt x="2042335" y="608914"/>
                  <a:pt x="2042335" y="603623"/>
                </a:cubicBezTo>
                <a:close/>
                <a:moveTo>
                  <a:pt x="2042334" y="4203621"/>
                </a:moveTo>
                <a:lnTo>
                  <a:pt x="2042334" y="3866608"/>
                </a:lnTo>
                <a:lnTo>
                  <a:pt x="2043638" y="3864349"/>
                </a:lnTo>
                <a:lnTo>
                  <a:pt x="2044315" y="3859207"/>
                </a:lnTo>
                <a:lnTo>
                  <a:pt x="2048431" y="3856046"/>
                </a:lnTo>
                <a:lnTo>
                  <a:pt x="2049736" y="3853787"/>
                </a:lnTo>
                <a:lnTo>
                  <a:pt x="2185054" y="3775656"/>
                </a:lnTo>
                <a:lnTo>
                  <a:pt x="2049736" y="3697529"/>
                </a:lnTo>
                <a:cubicBezTo>
                  <a:pt x="2045153" y="3694883"/>
                  <a:pt x="2042334" y="3689999"/>
                  <a:pt x="2042334" y="3684708"/>
                </a:cubicBezTo>
                <a:lnTo>
                  <a:pt x="2042334" y="3347696"/>
                </a:lnTo>
                <a:lnTo>
                  <a:pt x="2043638" y="3345437"/>
                </a:lnTo>
                <a:lnTo>
                  <a:pt x="2044315" y="3340295"/>
                </a:lnTo>
                <a:lnTo>
                  <a:pt x="2048431" y="3337134"/>
                </a:lnTo>
                <a:lnTo>
                  <a:pt x="2049736" y="3334875"/>
                </a:lnTo>
                <a:lnTo>
                  <a:pt x="2185054" y="3256746"/>
                </a:lnTo>
                <a:lnTo>
                  <a:pt x="2049736" y="3178617"/>
                </a:lnTo>
                <a:cubicBezTo>
                  <a:pt x="2045153" y="3175971"/>
                  <a:pt x="2042334" y="3171087"/>
                  <a:pt x="2042334" y="3165796"/>
                </a:cubicBezTo>
                <a:lnTo>
                  <a:pt x="2042334" y="2828782"/>
                </a:lnTo>
                <a:lnTo>
                  <a:pt x="2043638" y="2826524"/>
                </a:lnTo>
                <a:lnTo>
                  <a:pt x="2044315" y="2821381"/>
                </a:lnTo>
                <a:lnTo>
                  <a:pt x="2048431" y="2818221"/>
                </a:lnTo>
                <a:lnTo>
                  <a:pt x="2049736" y="2815961"/>
                </a:lnTo>
                <a:lnTo>
                  <a:pt x="2341600" y="2647446"/>
                </a:lnTo>
                <a:cubicBezTo>
                  <a:pt x="2346184" y="2644815"/>
                  <a:pt x="2351821" y="2644815"/>
                  <a:pt x="2356402" y="2647446"/>
                </a:cubicBezTo>
                <a:lnTo>
                  <a:pt x="2648267" y="2815961"/>
                </a:lnTo>
                <a:lnTo>
                  <a:pt x="2649571" y="2818221"/>
                </a:lnTo>
                <a:lnTo>
                  <a:pt x="2653687" y="2821382"/>
                </a:lnTo>
                <a:lnTo>
                  <a:pt x="2654364" y="2826521"/>
                </a:lnTo>
                <a:lnTo>
                  <a:pt x="2655668" y="2828782"/>
                </a:lnTo>
                <a:lnTo>
                  <a:pt x="2655668" y="3165796"/>
                </a:lnTo>
                <a:cubicBezTo>
                  <a:pt x="2655668" y="3171087"/>
                  <a:pt x="2652849" y="3175971"/>
                  <a:pt x="2648267" y="3178617"/>
                </a:cubicBezTo>
                <a:lnTo>
                  <a:pt x="2512949" y="3256746"/>
                </a:lnTo>
                <a:lnTo>
                  <a:pt x="2648267" y="3334875"/>
                </a:lnTo>
                <a:lnTo>
                  <a:pt x="2649571" y="3337134"/>
                </a:lnTo>
                <a:lnTo>
                  <a:pt x="2653687" y="3340296"/>
                </a:lnTo>
                <a:lnTo>
                  <a:pt x="2654364" y="3345435"/>
                </a:lnTo>
                <a:lnTo>
                  <a:pt x="2655668" y="3347696"/>
                </a:lnTo>
                <a:lnTo>
                  <a:pt x="2655668" y="3684708"/>
                </a:lnTo>
                <a:cubicBezTo>
                  <a:pt x="2655668" y="3689999"/>
                  <a:pt x="2652849" y="3694883"/>
                  <a:pt x="2648267" y="3697529"/>
                </a:cubicBezTo>
                <a:lnTo>
                  <a:pt x="2512949" y="3775656"/>
                </a:lnTo>
                <a:lnTo>
                  <a:pt x="2648267" y="3853787"/>
                </a:lnTo>
                <a:lnTo>
                  <a:pt x="2649571" y="3856046"/>
                </a:lnTo>
                <a:lnTo>
                  <a:pt x="2653687" y="3859208"/>
                </a:lnTo>
                <a:lnTo>
                  <a:pt x="2654363" y="3864347"/>
                </a:lnTo>
                <a:lnTo>
                  <a:pt x="2655668" y="3866608"/>
                </a:lnTo>
                <a:lnTo>
                  <a:pt x="2655668" y="4203621"/>
                </a:lnTo>
                <a:cubicBezTo>
                  <a:pt x="2655668" y="4208912"/>
                  <a:pt x="2652849" y="4213797"/>
                  <a:pt x="2648267" y="4216442"/>
                </a:cubicBezTo>
                <a:lnTo>
                  <a:pt x="2356401" y="4384956"/>
                </a:lnTo>
                <a:cubicBezTo>
                  <a:pt x="2354110" y="4386273"/>
                  <a:pt x="2351560" y="4386937"/>
                  <a:pt x="2349001" y="4386937"/>
                </a:cubicBezTo>
                <a:cubicBezTo>
                  <a:pt x="2346442" y="4386937"/>
                  <a:pt x="2343891" y="4386273"/>
                  <a:pt x="2341600" y="4384956"/>
                </a:cubicBezTo>
                <a:lnTo>
                  <a:pt x="2049736" y="4216442"/>
                </a:lnTo>
                <a:cubicBezTo>
                  <a:pt x="2045153" y="4213797"/>
                  <a:pt x="2042334" y="4208912"/>
                  <a:pt x="2042334" y="4203621"/>
                </a:cubicBezTo>
                <a:close/>
                <a:moveTo>
                  <a:pt x="1643806" y="227592"/>
                </a:moveTo>
                <a:lnTo>
                  <a:pt x="1733752" y="175658"/>
                </a:lnTo>
                <a:lnTo>
                  <a:pt x="1643806" y="123726"/>
                </a:lnTo>
                <a:close/>
                <a:moveTo>
                  <a:pt x="1643806" y="746506"/>
                </a:moveTo>
                <a:lnTo>
                  <a:pt x="1906068" y="595081"/>
                </a:lnTo>
                <a:lnTo>
                  <a:pt x="1906069" y="292248"/>
                </a:lnTo>
                <a:lnTo>
                  <a:pt x="1643806" y="443657"/>
                </a:lnTo>
                <a:close/>
                <a:moveTo>
                  <a:pt x="1643804" y="4970628"/>
                </a:moveTo>
                <a:lnTo>
                  <a:pt x="1763350" y="5039652"/>
                </a:lnTo>
                <a:lnTo>
                  <a:pt x="1906065" y="4957251"/>
                </a:lnTo>
                <a:lnTo>
                  <a:pt x="1906066" y="4654418"/>
                </a:lnTo>
                <a:lnTo>
                  <a:pt x="1643804" y="4805827"/>
                </a:lnTo>
                <a:close/>
                <a:moveTo>
                  <a:pt x="1643804" y="5108675"/>
                </a:moveTo>
                <a:lnTo>
                  <a:pt x="1733750" y="5056742"/>
                </a:lnTo>
                <a:lnTo>
                  <a:pt x="1643804" y="5004809"/>
                </a:lnTo>
                <a:close/>
                <a:moveTo>
                  <a:pt x="1643804" y="5489542"/>
                </a:moveTo>
                <a:lnTo>
                  <a:pt x="1763350" y="5558565"/>
                </a:lnTo>
                <a:lnTo>
                  <a:pt x="1906065" y="5476164"/>
                </a:lnTo>
                <a:lnTo>
                  <a:pt x="1906066" y="5173332"/>
                </a:lnTo>
                <a:lnTo>
                  <a:pt x="1643804" y="5324741"/>
                </a:lnTo>
                <a:close/>
                <a:moveTo>
                  <a:pt x="1643804" y="5627589"/>
                </a:moveTo>
                <a:lnTo>
                  <a:pt x="1733750" y="5575656"/>
                </a:lnTo>
                <a:lnTo>
                  <a:pt x="1643804" y="5523723"/>
                </a:lnTo>
                <a:close/>
                <a:moveTo>
                  <a:pt x="1643803" y="6146503"/>
                </a:moveTo>
                <a:lnTo>
                  <a:pt x="1906065" y="5995078"/>
                </a:lnTo>
                <a:lnTo>
                  <a:pt x="1906066" y="5692245"/>
                </a:lnTo>
                <a:lnTo>
                  <a:pt x="1643803" y="5843655"/>
                </a:lnTo>
                <a:close/>
                <a:moveTo>
                  <a:pt x="1643802" y="1370632"/>
                </a:moveTo>
                <a:lnTo>
                  <a:pt x="1763348" y="1439655"/>
                </a:lnTo>
                <a:lnTo>
                  <a:pt x="1906064" y="1357254"/>
                </a:lnTo>
                <a:lnTo>
                  <a:pt x="1906064" y="1054422"/>
                </a:lnTo>
                <a:lnTo>
                  <a:pt x="1643802" y="1205831"/>
                </a:lnTo>
                <a:close/>
                <a:moveTo>
                  <a:pt x="1643802" y="1508679"/>
                </a:moveTo>
                <a:lnTo>
                  <a:pt x="1733748" y="1456745"/>
                </a:lnTo>
                <a:lnTo>
                  <a:pt x="1643802" y="1404812"/>
                </a:lnTo>
                <a:close/>
                <a:moveTo>
                  <a:pt x="1643802" y="1889546"/>
                </a:moveTo>
                <a:lnTo>
                  <a:pt x="1763348" y="1958569"/>
                </a:lnTo>
                <a:lnTo>
                  <a:pt x="1906064" y="1876168"/>
                </a:lnTo>
                <a:lnTo>
                  <a:pt x="1906064" y="1573335"/>
                </a:lnTo>
                <a:lnTo>
                  <a:pt x="1643802" y="1724744"/>
                </a:lnTo>
                <a:close/>
                <a:moveTo>
                  <a:pt x="1643802" y="2027593"/>
                </a:moveTo>
                <a:lnTo>
                  <a:pt x="1733748" y="1975659"/>
                </a:lnTo>
                <a:lnTo>
                  <a:pt x="1643802" y="1923726"/>
                </a:lnTo>
                <a:close/>
                <a:moveTo>
                  <a:pt x="1643802" y="3170632"/>
                </a:moveTo>
                <a:lnTo>
                  <a:pt x="1763347" y="3239655"/>
                </a:lnTo>
                <a:lnTo>
                  <a:pt x="1906063" y="3157254"/>
                </a:lnTo>
                <a:lnTo>
                  <a:pt x="1906064" y="2854422"/>
                </a:lnTo>
                <a:lnTo>
                  <a:pt x="1643802" y="3005831"/>
                </a:lnTo>
                <a:close/>
                <a:moveTo>
                  <a:pt x="1643802" y="3308679"/>
                </a:moveTo>
                <a:lnTo>
                  <a:pt x="1733748" y="3256745"/>
                </a:lnTo>
                <a:lnTo>
                  <a:pt x="1643802" y="3204812"/>
                </a:lnTo>
                <a:close/>
                <a:moveTo>
                  <a:pt x="1643802" y="3689545"/>
                </a:moveTo>
                <a:lnTo>
                  <a:pt x="1763347" y="3758569"/>
                </a:lnTo>
                <a:lnTo>
                  <a:pt x="1906063" y="3676168"/>
                </a:lnTo>
                <a:lnTo>
                  <a:pt x="1906064" y="3373335"/>
                </a:lnTo>
                <a:lnTo>
                  <a:pt x="1643802" y="3524744"/>
                </a:lnTo>
                <a:close/>
                <a:moveTo>
                  <a:pt x="1643802" y="3827592"/>
                </a:moveTo>
                <a:lnTo>
                  <a:pt x="1733748" y="3775658"/>
                </a:lnTo>
                <a:lnTo>
                  <a:pt x="1643802" y="3723726"/>
                </a:lnTo>
                <a:close/>
                <a:moveTo>
                  <a:pt x="1643802" y="6770631"/>
                </a:moveTo>
                <a:lnTo>
                  <a:pt x="1763348" y="6839654"/>
                </a:lnTo>
                <a:lnTo>
                  <a:pt x="1906064" y="6757253"/>
                </a:lnTo>
                <a:lnTo>
                  <a:pt x="1906065" y="6454420"/>
                </a:lnTo>
                <a:lnTo>
                  <a:pt x="1643802" y="6605829"/>
                </a:lnTo>
                <a:close/>
                <a:moveTo>
                  <a:pt x="1643802" y="6908678"/>
                </a:moveTo>
                <a:lnTo>
                  <a:pt x="1733749" y="6856744"/>
                </a:lnTo>
                <a:lnTo>
                  <a:pt x="1643802" y="6804811"/>
                </a:lnTo>
                <a:close/>
                <a:moveTo>
                  <a:pt x="1643802" y="7289544"/>
                </a:moveTo>
                <a:lnTo>
                  <a:pt x="1763348" y="7358567"/>
                </a:lnTo>
                <a:lnTo>
                  <a:pt x="1906064" y="7276166"/>
                </a:lnTo>
                <a:lnTo>
                  <a:pt x="1906065" y="6973334"/>
                </a:lnTo>
                <a:lnTo>
                  <a:pt x="1643802" y="7124743"/>
                </a:lnTo>
                <a:close/>
                <a:moveTo>
                  <a:pt x="1643802" y="7427591"/>
                </a:moveTo>
                <a:lnTo>
                  <a:pt x="1733749" y="7375657"/>
                </a:lnTo>
                <a:lnTo>
                  <a:pt x="1643802" y="7323725"/>
                </a:lnTo>
                <a:close/>
                <a:moveTo>
                  <a:pt x="1643801" y="2546506"/>
                </a:moveTo>
                <a:lnTo>
                  <a:pt x="1906064" y="2395081"/>
                </a:lnTo>
                <a:lnTo>
                  <a:pt x="1906064" y="2092249"/>
                </a:lnTo>
                <a:lnTo>
                  <a:pt x="1643801" y="2243658"/>
                </a:lnTo>
                <a:close/>
                <a:moveTo>
                  <a:pt x="1643801" y="4346506"/>
                </a:moveTo>
                <a:lnTo>
                  <a:pt x="1906063" y="4195081"/>
                </a:lnTo>
                <a:lnTo>
                  <a:pt x="1906064" y="3892248"/>
                </a:lnTo>
                <a:lnTo>
                  <a:pt x="1643801" y="4043657"/>
                </a:lnTo>
                <a:close/>
                <a:moveTo>
                  <a:pt x="1524258" y="175659"/>
                </a:moveTo>
                <a:lnTo>
                  <a:pt x="1614202" y="227591"/>
                </a:lnTo>
                <a:lnTo>
                  <a:pt x="1614202" y="123726"/>
                </a:lnTo>
                <a:close/>
                <a:moveTo>
                  <a:pt x="1524255" y="5056743"/>
                </a:moveTo>
                <a:lnTo>
                  <a:pt x="1614199" y="5108675"/>
                </a:lnTo>
                <a:lnTo>
                  <a:pt x="1614200" y="5004810"/>
                </a:lnTo>
                <a:close/>
                <a:moveTo>
                  <a:pt x="1524255" y="5575657"/>
                </a:moveTo>
                <a:lnTo>
                  <a:pt x="1614199" y="5627589"/>
                </a:lnTo>
                <a:lnTo>
                  <a:pt x="1614200" y="5523723"/>
                </a:lnTo>
                <a:close/>
                <a:moveTo>
                  <a:pt x="1524254" y="6856745"/>
                </a:moveTo>
                <a:lnTo>
                  <a:pt x="1614198" y="6908677"/>
                </a:lnTo>
                <a:lnTo>
                  <a:pt x="1614199" y="6804812"/>
                </a:lnTo>
                <a:close/>
                <a:moveTo>
                  <a:pt x="1524254" y="7375658"/>
                </a:moveTo>
                <a:lnTo>
                  <a:pt x="1614198" y="7427590"/>
                </a:lnTo>
                <a:lnTo>
                  <a:pt x="1614199" y="7323725"/>
                </a:lnTo>
                <a:close/>
                <a:moveTo>
                  <a:pt x="1524253" y="1456746"/>
                </a:moveTo>
                <a:lnTo>
                  <a:pt x="1614197" y="1508678"/>
                </a:lnTo>
                <a:lnTo>
                  <a:pt x="1614198" y="1404813"/>
                </a:lnTo>
                <a:close/>
                <a:moveTo>
                  <a:pt x="1524253" y="1975660"/>
                </a:moveTo>
                <a:lnTo>
                  <a:pt x="1614197" y="2027592"/>
                </a:lnTo>
                <a:lnTo>
                  <a:pt x="1614198" y="1923727"/>
                </a:lnTo>
                <a:close/>
                <a:moveTo>
                  <a:pt x="1524253" y="3256746"/>
                </a:moveTo>
                <a:lnTo>
                  <a:pt x="1614197" y="3308678"/>
                </a:lnTo>
                <a:lnTo>
                  <a:pt x="1614198" y="3204813"/>
                </a:lnTo>
                <a:close/>
                <a:moveTo>
                  <a:pt x="1524253" y="3775660"/>
                </a:moveTo>
                <a:lnTo>
                  <a:pt x="1614197" y="3827592"/>
                </a:lnTo>
                <a:lnTo>
                  <a:pt x="1614198" y="3723726"/>
                </a:lnTo>
                <a:close/>
                <a:moveTo>
                  <a:pt x="1366742" y="266605"/>
                </a:moveTo>
                <a:lnTo>
                  <a:pt x="1629004" y="418015"/>
                </a:lnTo>
                <a:lnTo>
                  <a:pt x="1891267" y="266605"/>
                </a:lnTo>
                <a:lnTo>
                  <a:pt x="1763352" y="192749"/>
                </a:lnTo>
                <a:lnTo>
                  <a:pt x="1636405" y="266045"/>
                </a:lnTo>
                <a:cubicBezTo>
                  <a:pt x="1634114" y="267361"/>
                  <a:pt x="1631564" y="268025"/>
                  <a:pt x="1629005" y="268025"/>
                </a:cubicBezTo>
                <a:cubicBezTo>
                  <a:pt x="1626445" y="268025"/>
                  <a:pt x="1623895" y="267361"/>
                  <a:pt x="1621603" y="266045"/>
                </a:cubicBezTo>
                <a:lnTo>
                  <a:pt x="1494658" y="192749"/>
                </a:lnTo>
                <a:close/>
                <a:moveTo>
                  <a:pt x="1366740" y="4628775"/>
                </a:moveTo>
                <a:lnTo>
                  <a:pt x="1629001" y="4780185"/>
                </a:lnTo>
                <a:lnTo>
                  <a:pt x="1891265" y="4628775"/>
                </a:lnTo>
                <a:lnTo>
                  <a:pt x="1629002" y="4477350"/>
                </a:lnTo>
                <a:close/>
                <a:moveTo>
                  <a:pt x="1366740" y="5147688"/>
                </a:moveTo>
                <a:lnTo>
                  <a:pt x="1629001" y="5299098"/>
                </a:lnTo>
                <a:lnTo>
                  <a:pt x="1891265" y="5147688"/>
                </a:lnTo>
                <a:lnTo>
                  <a:pt x="1763350" y="5073833"/>
                </a:lnTo>
                <a:lnTo>
                  <a:pt x="1636403" y="5147128"/>
                </a:lnTo>
                <a:cubicBezTo>
                  <a:pt x="1634112" y="5148445"/>
                  <a:pt x="1631561" y="5149109"/>
                  <a:pt x="1629002" y="5149109"/>
                </a:cubicBezTo>
                <a:cubicBezTo>
                  <a:pt x="1626443" y="5149109"/>
                  <a:pt x="1623892" y="5148445"/>
                  <a:pt x="1621601" y="5147128"/>
                </a:cubicBezTo>
                <a:lnTo>
                  <a:pt x="1494655" y="5073833"/>
                </a:lnTo>
                <a:close/>
                <a:moveTo>
                  <a:pt x="1366740" y="5666602"/>
                </a:moveTo>
                <a:lnTo>
                  <a:pt x="1629001" y="5818012"/>
                </a:lnTo>
                <a:lnTo>
                  <a:pt x="1891265" y="5666602"/>
                </a:lnTo>
                <a:lnTo>
                  <a:pt x="1763350" y="5592747"/>
                </a:lnTo>
                <a:lnTo>
                  <a:pt x="1636403" y="5666042"/>
                </a:lnTo>
                <a:cubicBezTo>
                  <a:pt x="1634112" y="5667358"/>
                  <a:pt x="1631561" y="5668023"/>
                  <a:pt x="1629002" y="5668023"/>
                </a:cubicBezTo>
                <a:cubicBezTo>
                  <a:pt x="1626443" y="5668023"/>
                  <a:pt x="1623892" y="5667358"/>
                  <a:pt x="1621601" y="5666042"/>
                </a:cubicBezTo>
                <a:lnTo>
                  <a:pt x="1494655" y="5592747"/>
                </a:lnTo>
                <a:close/>
                <a:moveTo>
                  <a:pt x="1366739" y="6428777"/>
                </a:moveTo>
                <a:lnTo>
                  <a:pt x="1629000" y="6580187"/>
                </a:lnTo>
                <a:lnTo>
                  <a:pt x="1891263" y="6428777"/>
                </a:lnTo>
                <a:lnTo>
                  <a:pt x="1629001" y="6277352"/>
                </a:lnTo>
                <a:close/>
                <a:moveTo>
                  <a:pt x="1366739" y="6947690"/>
                </a:moveTo>
                <a:lnTo>
                  <a:pt x="1629000" y="7099100"/>
                </a:lnTo>
                <a:lnTo>
                  <a:pt x="1891263" y="6947690"/>
                </a:lnTo>
                <a:lnTo>
                  <a:pt x="1763348" y="6873835"/>
                </a:lnTo>
                <a:lnTo>
                  <a:pt x="1636402" y="6947130"/>
                </a:lnTo>
                <a:cubicBezTo>
                  <a:pt x="1634110" y="6948447"/>
                  <a:pt x="1631560" y="6949111"/>
                  <a:pt x="1629001" y="6949111"/>
                </a:cubicBezTo>
                <a:cubicBezTo>
                  <a:pt x="1626441" y="6949111"/>
                  <a:pt x="1623891" y="6948447"/>
                  <a:pt x="1621600" y="6947130"/>
                </a:cubicBezTo>
                <a:lnTo>
                  <a:pt x="1494654" y="6873835"/>
                </a:lnTo>
                <a:close/>
                <a:moveTo>
                  <a:pt x="1366738" y="1028778"/>
                </a:moveTo>
                <a:lnTo>
                  <a:pt x="1629000" y="1180188"/>
                </a:lnTo>
                <a:lnTo>
                  <a:pt x="1891263" y="1028778"/>
                </a:lnTo>
                <a:lnTo>
                  <a:pt x="1629000" y="877353"/>
                </a:lnTo>
                <a:close/>
                <a:moveTo>
                  <a:pt x="1366738" y="1547692"/>
                </a:moveTo>
                <a:lnTo>
                  <a:pt x="1629000" y="1699102"/>
                </a:lnTo>
                <a:lnTo>
                  <a:pt x="1891263" y="1547692"/>
                </a:lnTo>
                <a:lnTo>
                  <a:pt x="1763348" y="1473836"/>
                </a:lnTo>
                <a:lnTo>
                  <a:pt x="1636401" y="1547132"/>
                </a:lnTo>
                <a:cubicBezTo>
                  <a:pt x="1634110" y="1548448"/>
                  <a:pt x="1631559" y="1549112"/>
                  <a:pt x="1629000" y="1549112"/>
                </a:cubicBezTo>
                <a:cubicBezTo>
                  <a:pt x="1626441" y="1549112"/>
                  <a:pt x="1623890" y="1548448"/>
                  <a:pt x="1621599" y="1547132"/>
                </a:cubicBezTo>
                <a:lnTo>
                  <a:pt x="1494653" y="1473836"/>
                </a:lnTo>
                <a:close/>
                <a:moveTo>
                  <a:pt x="1366738" y="2066605"/>
                </a:moveTo>
                <a:lnTo>
                  <a:pt x="1629000" y="2218015"/>
                </a:lnTo>
                <a:lnTo>
                  <a:pt x="1891263" y="2066605"/>
                </a:lnTo>
                <a:lnTo>
                  <a:pt x="1763348" y="1992750"/>
                </a:lnTo>
                <a:lnTo>
                  <a:pt x="1636401" y="2066045"/>
                </a:lnTo>
                <a:cubicBezTo>
                  <a:pt x="1634110" y="2067362"/>
                  <a:pt x="1631559" y="2068026"/>
                  <a:pt x="1629000" y="2068026"/>
                </a:cubicBezTo>
                <a:cubicBezTo>
                  <a:pt x="1626441" y="2068026"/>
                  <a:pt x="1623890" y="2067362"/>
                  <a:pt x="1621599" y="2066045"/>
                </a:cubicBezTo>
                <a:lnTo>
                  <a:pt x="1494653" y="1992750"/>
                </a:lnTo>
                <a:close/>
                <a:moveTo>
                  <a:pt x="1366738" y="2828778"/>
                </a:moveTo>
                <a:lnTo>
                  <a:pt x="1628999" y="2980188"/>
                </a:lnTo>
                <a:lnTo>
                  <a:pt x="1891262" y="2828778"/>
                </a:lnTo>
                <a:lnTo>
                  <a:pt x="1629000" y="2677353"/>
                </a:lnTo>
                <a:close/>
                <a:moveTo>
                  <a:pt x="1366738" y="3347692"/>
                </a:moveTo>
                <a:lnTo>
                  <a:pt x="1628999" y="3499102"/>
                </a:lnTo>
                <a:lnTo>
                  <a:pt x="1891262" y="3347692"/>
                </a:lnTo>
                <a:lnTo>
                  <a:pt x="1763347" y="3273836"/>
                </a:lnTo>
                <a:lnTo>
                  <a:pt x="1636400" y="3347132"/>
                </a:lnTo>
                <a:cubicBezTo>
                  <a:pt x="1634109" y="3348448"/>
                  <a:pt x="1631559" y="3349112"/>
                  <a:pt x="1629000" y="3349112"/>
                </a:cubicBezTo>
                <a:cubicBezTo>
                  <a:pt x="1626440" y="3349112"/>
                  <a:pt x="1623890" y="3348448"/>
                  <a:pt x="1621599" y="3347132"/>
                </a:cubicBezTo>
                <a:lnTo>
                  <a:pt x="1494653" y="3273836"/>
                </a:lnTo>
                <a:close/>
                <a:moveTo>
                  <a:pt x="1366738" y="3866605"/>
                </a:moveTo>
                <a:lnTo>
                  <a:pt x="1628999" y="4018015"/>
                </a:lnTo>
                <a:lnTo>
                  <a:pt x="1891262" y="3866605"/>
                </a:lnTo>
                <a:lnTo>
                  <a:pt x="1763347" y="3792749"/>
                </a:lnTo>
                <a:lnTo>
                  <a:pt x="1636400" y="3866045"/>
                </a:lnTo>
                <a:cubicBezTo>
                  <a:pt x="1634109" y="3867362"/>
                  <a:pt x="1631559" y="3868025"/>
                  <a:pt x="1629000" y="3868025"/>
                </a:cubicBezTo>
                <a:cubicBezTo>
                  <a:pt x="1626440" y="3868025"/>
                  <a:pt x="1623890" y="3867362"/>
                  <a:pt x="1621599" y="3866045"/>
                </a:cubicBezTo>
                <a:lnTo>
                  <a:pt x="1494653" y="3792749"/>
                </a:lnTo>
                <a:close/>
                <a:moveTo>
                  <a:pt x="1351940" y="595081"/>
                </a:moveTo>
                <a:lnTo>
                  <a:pt x="1614202" y="746505"/>
                </a:lnTo>
                <a:lnTo>
                  <a:pt x="1614202" y="443657"/>
                </a:lnTo>
                <a:lnTo>
                  <a:pt x="1351942" y="292248"/>
                </a:lnTo>
                <a:close/>
                <a:moveTo>
                  <a:pt x="1351939" y="4957251"/>
                </a:moveTo>
                <a:lnTo>
                  <a:pt x="1494654" y="5039652"/>
                </a:lnTo>
                <a:lnTo>
                  <a:pt x="1614200" y="4970629"/>
                </a:lnTo>
                <a:lnTo>
                  <a:pt x="1614200" y="4805826"/>
                </a:lnTo>
                <a:lnTo>
                  <a:pt x="1351939" y="4654418"/>
                </a:lnTo>
                <a:close/>
                <a:moveTo>
                  <a:pt x="1351939" y="5476164"/>
                </a:moveTo>
                <a:lnTo>
                  <a:pt x="1494654" y="5558565"/>
                </a:lnTo>
                <a:lnTo>
                  <a:pt x="1614200" y="5489542"/>
                </a:lnTo>
                <a:lnTo>
                  <a:pt x="1614200" y="5324739"/>
                </a:lnTo>
                <a:lnTo>
                  <a:pt x="1351939" y="5173332"/>
                </a:lnTo>
                <a:close/>
                <a:moveTo>
                  <a:pt x="1351939" y="5995078"/>
                </a:moveTo>
                <a:lnTo>
                  <a:pt x="1614199" y="6146502"/>
                </a:lnTo>
                <a:lnTo>
                  <a:pt x="1614200" y="5843654"/>
                </a:lnTo>
                <a:lnTo>
                  <a:pt x="1351939" y="5692245"/>
                </a:lnTo>
                <a:close/>
                <a:moveTo>
                  <a:pt x="1351938" y="6757253"/>
                </a:moveTo>
                <a:lnTo>
                  <a:pt x="1494653" y="6839654"/>
                </a:lnTo>
                <a:lnTo>
                  <a:pt x="1614199" y="6770631"/>
                </a:lnTo>
                <a:lnTo>
                  <a:pt x="1614199" y="6605828"/>
                </a:lnTo>
                <a:lnTo>
                  <a:pt x="1351938" y="6454420"/>
                </a:lnTo>
                <a:close/>
                <a:moveTo>
                  <a:pt x="1351938" y="7276166"/>
                </a:moveTo>
                <a:lnTo>
                  <a:pt x="1494653" y="7358567"/>
                </a:lnTo>
                <a:lnTo>
                  <a:pt x="1614199" y="7289545"/>
                </a:lnTo>
                <a:lnTo>
                  <a:pt x="1614199" y="7124742"/>
                </a:lnTo>
                <a:lnTo>
                  <a:pt x="1351938" y="6973334"/>
                </a:lnTo>
                <a:close/>
                <a:moveTo>
                  <a:pt x="1351937" y="1357254"/>
                </a:moveTo>
                <a:lnTo>
                  <a:pt x="1494652" y="1439655"/>
                </a:lnTo>
                <a:lnTo>
                  <a:pt x="1614198" y="1370633"/>
                </a:lnTo>
                <a:lnTo>
                  <a:pt x="1614198" y="1205830"/>
                </a:lnTo>
                <a:lnTo>
                  <a:pt x="1351937" y="1054422"/>
                </a:lnTo>
                <a:close/>
                <a:moveTo>
                  <a:pt x="1351937" y="1876168"/>
                </a:moveTo>
                <a:lnTo>
                  <a:pt x="1494652" y="1958569"/>
                </a:lnTo>
                <a:lnTo>
                  <a:pt x="1614198" y="1889546"/>
                </a:lnTo>
                <a:lnTo>
                  <a:pt x="1614198" y="1724743"/>
                </a:lnTo>
                <a:lnTo>
                  <a:pt x="1351937" y="1573335"/>
                </a:lnTo>
                <a:close/>
                <a:moveTo>
                  <a:pt x="1351937" y="3157254"/>
                </a:moveTo>
                <a:lnTo>
                  <a:pt x="1494652" y="3239655"/>
                </a:lnTo>
                <a:lnTo>
                  <a:pt x="1614198" y="3170633"/>
                </a:lnTo>
                <a:lnTo>
                  <a:pt x="1614198" y="3005830"/>
                </a:lnTo>
                <a:lnTo>
                  <a:pt x="1351937" y="2854422"/>
                </a:lnTo>
                <a:close/>
                <a:moveTo>
                  <a:pt x="1351937" y="3676168"/>
                </a:moveTo>
                <a:lnTo>
                  <a:pt x="1494652" y="3758569"/>
                </a:lnTo>
                <a:lnTo>
                  <a:pt x="1614198" y="3689546"/>
                </a:lnTo>
                <a:lnTo>
                  <a:pt x="1614198" y="3524743"/>
                </a:lnTo>
                <a:lnTo>
                  <a:pt x="1351937" y="3373335"/>
                </a:lnTo>
                <a:close/>
                <a:moveTo>
                  <a:pt x="1351936" y="2395081"/>
                </a:moveTo>
                <a:lnTo>
                  <a:pt x="1614197" y="2546505"/>
                </a:lnTo>
                <a:lnTo>
                  <a:pt x="1614198" y="2243657"/>
                </a:lnTo>
                <a:lnTo>
                  <a:pt x="1351937" y="2092249"/>
                </a:lnTo>
                <a:close/>
                <a:moveTo>
                  <a:pt x="1351936" y="4195081"/>
                </a:moveTo>
                <a:lnTo>
                  <a:pt x="1614197" y="4346505"/>
                </a:lnTo>
                <a:lnTo>
                  <a:pt x="1614198" y="4043657"/>
                </a:lnTo>
                <a:lnTo>
                  <a:pt x="1351937" y="3892248"/>
                </a:lnTo>
                <a:close/>
                <a:moveTo>
                  <a:pt x="1322338" y="603623"/>
                </a:moveTo>
                <a:lnTo>
                  <a:pt x="1322338" y="266609"/>
                </a:lnTo>
                <a:lnTo>
                  <a:pt x="1323642" y="264350"/>
                </a:lnTo>
                <a:lnTo>
                  <a:pt x="1324318" y="259208"/>
                </a:lnTo>
                <a:lnTo>
                  <a:pt x="1328435" y="256048"/>
                </a:lnTo>
                <a:lnTo>
                  <a:pt x="1329739" y="253788"/>
                </a:lnTo>
                <a:lnTo>
                  <a:pt x="1465056" y="175658"/>
                </a:lnTo>
                <a:lnTo>
                  <a:pt x="1329739" y="97531"/>
                </a:lnTo>
                <a:cubicBezTo>
                  <a:pt x="1325156" y="94885"/>
                  <a:pt x="1322338" y="90001"/>
                  <a:pt x="1322338" y="84709"/>
                </a:cubicBezTo>
                <a:lnTo>
                  <a:pt x="1322338" y="0"/>
                </a:lnTo>
                <a:lnTo>
                  <a:pt x="1351942" y="0"/>
                </a:lnTo>
                <a:lnTo>
                  <a:pt x="1351942" y="76167"/>
                </a:lnTo>
                <a:lnTo>
                  <a:pt x="1494656" y="158568"/>
                </a:lnTo>
                <a:lnTo>
                  <a:pt x="1614202" y="89546"/>
                </a:lnTo>
                <a:lnTo>
                  <a:pt x="1614202" y="0"/>
                </a:lnTo>
                <a:lnTo>
                  <a:pt x="1643806" y="0"/>
                </a:lnTo>
                <a:lnTo>
                  <a:pt x="1643806" y="89545"/>
                </a:lnTo>
                <a:lnTo>
                  <a:pt x="1763352" y="158568"/>
                </a:lnTo>
                <a:lnTo>
                  <a:pt x="1906068" y="76167"/>
                </a:lnTo>
                <a:lnTo>
                  <a:pt x="1906068" y="0"/>
                </a:lnTo>
                <a:lnTo>
                  <a:pt x="1935672" y="0"/>
                </a:lnTo>
                <a:lnTo>
                  <a:pt x="1935672" y="84709"/>
                </a:lnTo>
                <a:cubicBezTo>
                  <a:pt x="1935672" y="90001"/>
                  <a:pt x="1932852" y="94885"/>
                  <a:pt x="1928271" y="97531"/>
                </a:cubicBezTo>
                <a:lnTo>
                  <a:pt x="1792952" y="175658"/>
                </a:lnTo>
                <a:lnTo>
                  <a:pt x="1928271" y="253788"/>
                </a:lnTo>
                <a:lnTo>
                  <a:pt x="1929575" y="256048"/>
                </a:lnTo>
                <a:lnTo>
                  <a:pt x="1933690" y="259209"/>
                </a:lnTo>
                <a:lnTo>
                  <a:pt x="1934367" y="264348"/>
                </a:lnTo>
                <a:lnTo>
                  <a:pt x="1935672" y="266609"/>
                </a:lnTo>
                <a:lnTo>
                  <a:pt x="1935672" y="603623"/>
                </a:lnTo>
                <a:cubicBezTo>
                  <a:pt x="1935672" y="608914"/>
                  <a:pt x="1932852" y="613798"/>
                  <a:pt x="1928271" y="616444"/>
                </a:cubicBezTo>
                <a:lnTo>
                  <a:pt x="1636405" y="784958"/>
                </a:lnTo>
                <a:cubicBezTo>
                  <a:pt x="1634114" y="786275"/>
                  <a:pt x="1631564" y="786939"/>
                  <a:pt x="1629005" y="786939"/>
                </a:cubicBezTo>
                <a:cubicBezTo>
                  <a:pt x="1626445" y="786939"/>
                  <a:pt x="1623895" y="786275"/>
                  <a:pt x="1621603" y="784958"/>
                </a:cubicBezTo>
                <a:lnTo>
                  <a:pt x="1329739" y="616444"/>
                </a:lnTo>
                <a:cubicBezTo>
                  <a:pt x="1325156" y="613798"/>
                  <a:pt x="1322338" y="608914"/>
                  <a:pt x="1322338" y="603623"/>
                </a:cubicBezTo>
                <a:close/>
                <a:moveTo>
                  <a:pt x="1322335" y="6003620"/>
                </a:moveTo>
                <a:lnTo>
                  <a:pt x="1322335" y="5666606"/>
                </a:lnTo>
                <a:lnTo>
                  <a:pt x="1323639" y="5664348"/>
                </a:lnTo>
                <a:lnTo>
                  <a:pt x="1324316" y="5659205"/>
                </a:lnTo>
                <a:lnTo>
                  <a:pt x="1328432" y="5656045"/>
                </a:lnTo>
                <a:lnTo>
                  <a:pt x="1329737" y="5653785"/>
                </a:lnTo>
                <a:lnTo>
                  <a:pt x="1465054" y="5575656"/>
                </a:lnTo>
                <a:lnTo>
                  <a:pt x="1329737" y="5497527"/>
                </a:lnTo>
                <a:cubicBezTo>
                  <a:pt x="1325154" y="5494881"/>
                  <a:pt x="1322335" y="5489997"/>
                  <a:pt x="1322335" y="5484706"/>
                </a:cubicBezTo>
                <a:lnTo>
                  <a:pt x="1322335" y="5147693"/>
                </a:lnTo>
                <a:lnTo>
                  <a:pt x="1323639" y="5145433"/>
                </a:lnTo>
                <a:lnTo>
                  <a:pt x="1324316" y="5140292"/>
                </a:lnTo>
                <a:lnTo>
                  <a:pt x="1328432" y="5137131"/>
                </a:lnTo>
                <a:lnTo>
                  <a:pt x="1329737" y="5134872"/>
                </a:lnTo>
                <a:lnTo>
                  <a:pt x="1465054" y="5056743"/>
                </a:lnTo>
                <a:lnTo>
                  <a:pt x="1329737" y="4978613"/>
                </a:lnTo>
                <a:cubicBezTo>
                  <a:pt x="1325154" y="4975968"/>
                  <a:pt x="1322335" y="4971084"/>
                  <a:pt x="1322335" y="4965792"/>
                </a:cubicBezTo>
                <a:lnTo>
                  <a:pt x="1322335" y="4628779"/>
                </a:lnTo>
                <a:lnTo>
                  <a:pt x="1323639" y="4626520"/>
                </a:lnTo>
                <a:lnTo>
                  <a:pt x="1324316" y="4621378"/>
                </a:lnTo>
                <a:lnTo>
                  <a:pt x="1328432" y="4618218"/>
                </a:lnTo>
                <a:lnTo>
                  <a:pt x="1329737" y="4615958"/>
                </a:lnTo>
                <a:lnTo>
                  <a:pt x="1621601" y="4447442"/>
                </a:lnTo>
                <a:cubicBezTo>
                  <a:pt x="1626184" y="4444812"/>
                  <a:pt x="1631821" y="4444812"/>
                  <a:pt x="1636403" y="4447442"/>
                </a:cubicBezTo>
                <a:lnTo>
                  <a:pt x="1928268" y="4615958"/>
                </a:lnTo>
                <a:lnTo>
                  <a:pt x="1929573" y="4618218"/>
                </a:lnTo>
                <a:lnTo>
                  <a:pt x="1933688" y="4621378"/>
                </a:lnTo>
                <a:lnTo>
                  <a:pt x="1934365" y="4626517"/>
                </a:lnTo>
                <a:lnTo>
                  <a:pt x="1935669" y="4628779"/>
                </a:lnTo>
                <a:lnTo>
                  <a:pt x="1935669" y="4965792"/>
                </a:lnTo>
                <a:cubicBezTo>
                  <a:pt x="1935669" y="4971084"/>
                  <a:pt x="1932850" y="4975968"/>
                  <a:pt x="1928268" y="4978613"/>
                </a:cubicBezTo>
                <a:lnTo>
                  <a:pt x="1792950" y="5056743"/>
                </a:lnTo>
                <a:lnTo>
                  <a:pt x="1928268" y="5134872"/>
                </a:lnTo>
                <a:lnTo>
                  <a:pt x="1929573" y="5137131"/>
                </a:lnTo>
                <a:lnTo>
                  <a:pt x="1933688" y="5140292"/>
                </a:lnTo>
                <a:lnTo>
                  <a:pt x="1934365" y="5145431"/>
                </a:lnTo>
                <a:lnTo>
                  <a:pt x="1935669" y="5147693"/>
                </a:lnTo>
                <a:lnTo>
                  <a:pt x="1935669" y="5484706"/>
                </a:lnTo>
                <a:cubicBezTo>
                  <a:pt x="1935669" y="5489997"/>
                  <a:pt x="1932850" y="5494881"/>
                  <a:pt x="1928268" y="5497527"/>
                </a:cubicBezTo>
                <a:lnTo>
                  <a:pt x="1792950" y="5575656"/>
                </a:lnTo>
                <a:lnTo>
                  <a:pt x="1928268" y="5653785"/>
                </a:lnTo>
                <a:lnTo>
                  <a:pt x="1929573" y="5656045"/>
                </a:lnTo>
                <a:lnTo>
                  <a:pt x="1933688" y="5659206"/>
                </a:lnTo>
                <a:lnTo>
                  <a:pt x="1934365" y="5664345"/>
                </a:lnTo>
                <a:lnTo>
                  <a:pt x="1935669" y="5666606"/>
                </a:lnTo>
                <a:lnTo>
                  <a:pt x="1935669" y="6003620"/>
                </a:lnTo>
                <a:cubicBezTo>
                  <a:pt x="1935669" y="6008911"/>
                  <a:pt x="1932850" y="6013795"/>
                  <a:pt x="1928268" y="6016441"/>
                </a:cubicBezTo>
                <a:lnTo>
                  <a:pt x="1636403" y="6184956"/>
                </a:lnTo>
                <a:cubicBezTo>
                  <a:pt x="1634112" y="6186272"/>
                  <a:pt x="1631561" y="6186936"/>
                  <a:pt x="1629002" y="6186936"/>
                </a:cubicBezTo>
                <a:cubicBezTo>
                  <a:pt x="1626443" y="6186936"/>
                  <a:pt x="1623892" y="6186272"/>
                  <a:pt x="1621601" y="6184956"/>
                </a:cubicBezTo>
                <a:lnTo>
                  <a:pt x="1329737" y="6016441"/>
                </a:lnTo>
                <a:cubicBezTo>
                  <a:pt x="1325154" y="6013795"/>
                  <a:pt x="1322335" y="6008911"/>
                  <a:pt x="1322335" y="6003620"/>
                </a:cubicBezTo>
                <a:close/>
                <a:moveTo>
                  <a:pt x="1322334" y="7600950"/>
                </a:moveTo>
                <a:lnTo>
                  <a:pt x="1322334" y="7466608"/>
                </a:lnTo>
                <a:lnTo>
                  <a:pt x="1323638" y="7464349"/>
                </a:lnTo>
                <a:lnTo>
                  <a:pt x="1324315" y="7459207"/>
                </a:lnTo>
                <a:lnTo>
                  <a:pt x="1328431" y="7456046"/>
                </a:lnTo>
                <a:lnTo>
                  <a:pt x="1329735" y="7453787"/>
                </a:lnTo>
                <a:lnTo>
                  <a:pt x="1465053" y="7375657"/>
                </a:lnTo>
                <a:lnTo>
                  <a:pt x="1329735" y="7297529"/>
                </a:lnTo>
                <a:cubicBezTo>
                  <a:pt x="1325153" y="7294884"/>
                  <a:pt x="1322334" y="7289999"/>
                  <a:pt x="1322334" y="7284708"/>
                </a:cubicBezTo>
                <a:lnTo>
                  <a:pt x="1322334" y="6947695"/>
                </a:lnTo>
                <a:lnTo>
                  <a:pt x="1323638" y="6945436"/>
                </a:lnTo>
                <a:lnTo>
                  <a:pt x="1324315" y="6940293"/>
                </a:lnTo>
                <a:lnTo>
                  <a:pt x="1328431" y="6937133"/>
                </a:lnTo>
                <a:lnTo>
                  <a:pt x="1329735" y="6934873"/>
                </a:lnTo>
                <a:lnTo>
                  <a:pt x="1465053" y="6856745"/>
                </a:lnTo>
                <a:lnTo>
                  <a:pt x="1329735" y="6778616"/>
                </a:lnTo>
                <a:cubicBezTo>
                  <a:pt x="1325153" y="6775970"/>
                  <a:pt x="1322334" y="6771086"/>
                  <a:pt x="1322334" y="6765795"/>
                </a:cubicBezTo>
                <a:lnTo>
                  <a:pt x="1322334" y="6428781"/>
                </a:lnTo>
                <a:lnTo>
                  <a:pt x="1323638" y="6426522"/>
                </a:lnTo>
                <a:lnTo>
                  <a:pt x="1324315" y="6421379"/>
                </a:lnTo>
                <a:lnTo>
                  <a:pt x="1328431" y="6418219"/>
                </a:lnTo>
                <a:lnTo>
                  <a:pt x="1329735" y="6415959"/>
                </a:lnTo>
                <a:lnTo>
                  <a:pt x="1621600" y="6247445"/>
                </a:lnTo>
                <a:cubicBezTo>
                  <a:pt x="1626183" y="6244814"/>
                  <a:pt x="1631820" y="6244814"/>
                  <a:pt x="1636402" y="6247445"/>
                </a:cubicBezTo>
                <a:lnTo>
                  <a:pt x="1928267" y="6415959"/>
                </a:lnTo>
                <a:lnTo>
                  <a:pt x="1929572" y="6418219"/>
                </a:lnTo>
                <a:lnTo>
                  <a:pt x="1933687" y="6421381"/>
                </a:lnTo>
                <a:lnTo>
                  <a:pt x="1934363" y="6426520"/>
                </a:lnTo>
                <a:lnTo>
                  <a:pt x="1935668" y="6428781"/>
                </a:lnTo>
                <a:lnTo>
                  <a:pt x="1935668" y="6765795"/>
                </a:lnTo>
                <a:cubicBezTo>
                  <a:pt x="1935668" y="6771086"/>
                  <a:pt x="1932848" y="6775970"/>
                  <a:pt x="1928267" y="6778616"/>
                </a:cubicBezTo>
                <a:lnTo>
                  <a:pt x="1792949" y="6856745"/>
                </a:lnTo>
                <a:lnTo>
                  <a:pt x="1928267" y="6934873"/>
                </a:lnTo>
                <a:lnTo>
                  <a:pt x="1929572" y="6937133"/>
                </a:lnTo>
                <a:lnTo>
                  <a:pt x="1933687" y="6940294"/>
                </a:lnTo>
                <a:lnTo>
                  <a:pt x="1934363" y="6945433"/>
                </a:lnTo>
                <a:lnTo>
                  <a:pt x="1935668" y="6947695"/>
                </a:lnTo>
                <a:lnTo>
                  <a:pt x="1935668" y="7284708"/>
                </a:lnTo>
                <a:cubicBezTo>
                  <a:pt x="1935668" y="7289999"/>
                  <a:pt x="1932848" y="7294884"/>
                  <a:pt x="1928267" y="7297529"/>
                </a:cubicBezTo>
                <a:lnTo>
                  <a:pt x="1792949" y="7375657"/>
                </a:lnTo>
                <a:lnTo>
                  <a:pt x="1928267" y="7453787"/>
                </a:lnTo>
                <a:lnTo>
                  <a:pt x="1929572" y="7456046"/>
                </a:lnTo>
                <a:lnTo>
                  <a:pt x="1933687" y="7459208"/>
                </a:lnTo>
                <a:lnTo>
                  <a:pt x="1934363" y="7464347"/>
                </a:lnTo>
                <a:lnTo>
                  <a:pt x="1935668" y="7466608"/>
                </a:lnTo>
                <a:lnTo>
                  <a:pt x="1935668" y="7600950"/>
                </a:lnTo>
                <a:lnTo>
                  <a:pt x="1906065" y="7600950"/>
                </a:lnTo>
                <a:lnTo>
                  <a:pt x="1906065" y="7492247"/>
                </a:lnTo>
                <a:lnTo>
                  <a:pt x="1717775" y="7600950"/>
                </a:lnTo>
                <a:lnTo>
                  <a:pt x="1658557" y="7600950"/>
                </a:lnTo>
                <a:lnTo>
                  <a:pt x="1891263" y="7466604"/>
                </a:lnTo>
                <a:lnTo>
                  <a:pt x="1763348" y="7392748"/>
                </a:lnTo>
                <a:lnTo>
                  <a:pt x="1636402" y="7466044"/>
                </a:lnTo>
                <a:cubicBezTo>
                  <a:pt x="1634110" y="7467360"/>
                  <a:pt x="1631560" y="7468024"/>
                  <a:pt x="1629001" y="7468024"/>
                </a:cubicBezTo>
                <a:cubicBezTo>
                  <a:pt x="1626441" y="7468024"/>
                  <a:pt x="1623891" y="7467360"/>
                  <a:pt x="1621600" y="7466044"/>
                </a:cubicBezTo>
                <a:lnTo>
                  <a:pt x="1494654" y="7392748"/>
                </a:lnTo>
                <a:lnTo>
                  <a:pt x="1366739" y="7466604"/>
                </a:lnTo>
                <a:lnTo>
                  <a:pt x="1599443" y="7600950"/>
                </a:lnTo>
                <a:lnTo>
                  <a:pt x="1540228" y="7600950"/>
                </a:lnTo>
                <a:lnTo>
                  <a:pt x="1351938" y="7492247"/>
                </a:lnTo>
                <a:lnTo>
                  <a:pt x="1351938" y="7600950"/>
                </a:lnTo>
                <a:close/>
                <a:moveTo>
                  <a:pt x="1322333" y="2403623"/>
                </a:moveTo>
                <a:lnTo>
                  <a:pt x="1322333" y="2066610"/>
                </a:lnTo>
                <a:lnTo>
                  <a:pt x="1323637" y="2064351"/>
                </a:lnTo>
                <a:lnTo>
                  <a:pt x="1324314" y="2059208"/>
                </a:lnTo>
                <a:lnTo>
                  <a:pt x="1328430" y="2056048"/>
                </a:lnTo>
                <a:lnTo>
                  <a:pt x="1329735" y="2053788"/>
                </a:lnTo>
                <a:lnTo>
                  <a:pt x="1465053" y="1975659"/>
                </a:lnTo>
                <a:lnTo>
                  <a:pt x="1329735" y="1897531"/>
                </a:lnTo>
                <a:cubicBezTo>
                  <a:pt x="1325152" y="1894885"/>
                  <a:pt x="1322333" y="1890001"/>
                  <a:pt x="1322333" y="1884710"/>
                </a:cubicBezTo>
                <a:lnTo>
                  <a:pt x="1322333" y="1547696"/>
                </a:lnTo>
                <a:lnTo>
                  <a:pt x="1323637" y="1545437"/>
                </a:lnTo>
                <a:lnTo>
                  <a:pt x="1324314" y="1540295"/>
                </a:lnTo>
                <a:lnTo>
                  <a:pt x="1328430" y="1537134"/>
                </a:lnTo>
                <a:lnTo>
                  <a:pt x="1329735" y="1534875"/>
                </a:lnTo>
                <a:lnTo>
                  <a:pt x="1465053" y="1456746"/>
                </a:lnTo>
                <a:lnTo>
                  <a:pt x="1329735" y="1378617"/>
                </a:lnTo>
                <a:cubicBezTo>
                  <a:pt x="1325152" y="1375971"/>
                  <a:pt x="1322333" y="1371087"/>
                  <a:pt x="1322333" y="1365796"/>
                </a:cubicBezTo>
                <a:lnTo>
                  <a:pt x="1322333" y="1028782"/>
                </a:lnTo>
                <a:lnTo>
                  <a:pt x="1323637" y="1026524"/>
                </a:lnTo>
                <a:lnTo>
                  <a:pt x="1324314" y="1021381"/>
                </a:lnTo>
                <a:lnTo>
                  <a:pt x="1328430" y="1018221"/>
                </a:lnTo>
                <a:lnTo>
                  <a:pt x="1329735" y="1015961"/>
                </a:lnTo>
                <a:lnTo>
                  <a:pt x="1621599" y="847446"/>
                </a:lnTo>
                <a:cubicBezTo>
                  <a:pt x="1626182" y="844815"/>
                  <a:pt x="1631819" y="844815"/>
                  <a:pt x="1636401" y="847446"/>
                </a:cubicBezTo>
                <a:lnTo>
                  <a:pt x="1928266" y="1015961"/>
                </a:lnTo>
                <a:lnTo>
                  <a:pt x="1929571" y="1018221"/>
                </a:lnTo>
                <a:lnTo>
                  <a:pt x="1933686" y="1021382"/>
                </a:lnTo>
                <a:lnTo>
                  <a:pt x="1934363" y="1026521"/>
                </a:lnTo>
                <a:lnTo>
                  <a:pt x="1935667" y="1028782"/>
                </a:lnTo>
                <a:lnTo>
                  <a:pt x="1935667" y="1365796"/>
                </a:lnTo>
                <a:cubicBezTo>
                  <a:pt x="1935667" y="1371087"/>
                  <a:pt x="1932848" y="1375971"/>
                  <a:pt x="1928266" y="1378617"/>
                </a:cubicBezTo>
                <a:lnTo>
                  <a:pt x="1792948" y="1456746"/>
                </a:lnTo>
                <a:lnTo>
                  <a:pt x="1928266" y="1534875"/>
                </a:lnTo>
                <a:lnTo>
                  <a:pt x="1929571" y="1537134"/>
                </a:lnTo>
                <a:lnTo>
                  <a:pt x="1933686" y="1540296"/>
                </a:lnTo>
                <a:lnTo>
                  <a:pt x="1934363" y="1545435"/>
                </a:lnTo>
                <a:lnTo>
                  <a:pt x="1935667" y="1547696"/>
                </a:lnTo>
                <a:lnTo>
                  <a:pt x="1935667" y="1884710"/>
                </a:lnTo>
                <a:cubicBezTo>
                  <a:pt x="1935667" y="1890001"/>
                  <a:pt x="1932848" y="1894885"/>
                  <a:pt x="1928266" y="1897531"/>
                </a:cubicBezTo>
                <a:lnTo>
                  <a:pt x="1792948" y="1975659"/>
                </a:lnTo>
                <a:lnTo>
                  <a:pt x="1928266" y="2053788"/>
                </a:lnTo>
                <a:lnTo>
                  <a:pt x="1929571" y="2056048"/>
                </a:lnTo>
                <a:lnTo>
                  <a:pt x="1933686" y="2059209"/>
                </a:lnTo>
                <a:lnTo>
                  <a:pt x="1934363" y="2064348"/>
                </a:lnTo>
                <a:lnTo>
                  <a:pt x="1935667" y="2066610"/>
                </a:lnTo>
                <a:lnTo>
                  <a:pt x="1935667" y="2403623"/>
                </a:lnTo>
                <a:cubicBezTo>
                  <a:pt x="1935667" y="2408914"/>
                  <a:pt x="1932848" y="2413798"/>
                  <a:pt x="1928266" y="2416444"/>
                </a:cubicBezTo>
                <a:lnTo>
                  <a:pt x="1636401" y="2584959"/>
                </a:lnTo>
                <a:cubicBezTo>
                  <a:pt x="1634110" y="2586275"/>
                  <a:pt x="1631559" y="2586939"/>
                  <a:pt x="1629000" y="2586939"/>
                </a:cubicBezTo>
                <a:cubicBezTo>
                  <a:pt x="1626441" y="2586939"/>
                  <a:pt x="1623890" y="2586275"/>
                  <a:pt x="1621599" y="2584959"/>
                </a:cubicBezTo>
                <a:lnTo>
                  <a:pt x="1329735" y="2416444"/>
                </a:lnTo>
                <a:cubicBezTo>
                  <a:pt x="1325152" y="2413798"/>
                  <a:pt x="1322333" y="2408914"/>
                  <a:pt x="1322333" y="2403623"/>
                </a:cubicBezTo>
                <a:close/>
                <a:moveTo>
                  <a:pt x="1322333" y="4203623"/>
                </a:moveTo>
                <a:lnTo>
                  <a:pt x="1322333" y="3866610"/>
                </a:lnTo>
                <a:lnTo>
                  <a:pt x="1323637" y="3864351"/>
                </a:lnTo>
                <a:lnTo>
                  <a:pt x="1324313" y="3859208"/>
                </a:lnTo>
                <a:lnTo>
                  <a:pt x="1328430" y="3856048"/>
                </a:lnTo>
                <a:lnTo>
                  <a:pt x="1329734" y="3853788"/>
                </a:lnTo>
                <a:lnTo>
                  <a:pt x="1465052" y="3775658"/>
                </a:lnTo>
                <a:lnTo>
                  <a:pt x="1329734" y="3697531"/>
                </a:lnTo>
                <a:cubicBezTo>
                  <a:pt x="1325152" y="3694885"/>
                  <a:pt x="1322333" y="3690001"/>
                  <a:pt x="1322333" y="3684710"/>
                </a:cubicBezTo>
                <a:lnTo>
                  <a:pt x="1322333" y="3347696"/>
                </a:lnTo>
                <a:lnTo>
                  <a:pt x="1323637" y="3345437"/>
                </a:lnTo>
                <a:lnTo>
                  <a:pt x="1324313" y="3340295"/>
                </a:lnTo>
                <a:lnTo>
                  <a:pt x="1328430" y="3337134"/>
                </a:lnTo>
                <a:lnTo>
                  <a:pt x="1329734" y="3334875"/>
                </a:lnTo>
                <a:lnTo>
                  <a:pt x="1465052" y="3256746"/>
                </a:lnTo>
                <a:lnTo>
                  <a:pt x="1329734" y="3178617"/>
                </a:lnTo>
                <a:cubicBezTo>
                  <a:pt x="1325152" y="3175971"/>
                  <a:pt x="1322333" y="3171087"/>
                  <a:pt x="1322333" y="3165796"/>
                </a:cubicBezTo>
                <a:lnTo>
                  <a:pt x="1322333" y="2828782"/>
                </a:lnTo>
                <a:lnTo>
                  <a:pt x="1323637" y="2826524"/>
                </a:lnTo>
                <a:lnTo>
                  <a:pt x="1324313" y="2821381"/>
                </a:lnTo>
                <a:lnTo>
                  <a:pt x="1328430" y="2818221"/>
                </a:lnTo>
                <a:lnTo>
                  <a:pt x="1329734" y="2815961"/>
                </a:lnTo>
                <a:lnTo>
                  <a:pt x="1621599" y="2647446"/>
                </a:lnTo>
                <a:cubicBezTo>
                  <a:pt x="1626182" y="2644815"/>
                  <a:pt x="1631819" y="2644815"/>
                  <a:pt x="1636400" y="2647446"/>
                </a:cubicBezTo>
                <a:lnTo>
                  <a:pt x="1928266" y="2815961"/>
                </a:lnTo>
                <a:lnTo>
                  <a:pt x="1929571" y="2818221"/>
                </a:lnTo>
                <a:lnTo>
                  <a:pt x="1933686" y="2821382"/>
                </a:lnTo>
                <a:lnTo>
                  <a:pt x="1934362" y="2826521"/>
                </a:lnTo>
                <a:lnTo>
                  <a:pt x="1935667" y="2828782"/>
                </a:lnTo>
                <a:lnTo>
                  <a:pt x="1935667" y="3165796"/>
                </a:lnTo>
                <a:cubicBezTo>
                  <a:pt x="1935667" y="3171087"/>
                  <a:pt x="1932847" y="3175971"/>
                  <a:pt x="1928266" y="3178617"/>
                </a:cubicBezTo>
                <a:lnTo>
                  <a:pt x="1792948" y="3256746"/>
                </a:lnTo>
                <a:lnTo>
                  <a:pt x="1928266" y="3334875"/>
                </a:lnTo>
                <a:lnTo>
                  <a:pt x="1929571" y="3337134"/>
                </a:lnTo>
                <a:lnTo>
                  <a:pt x="1933686" y="3340296"/>
                </a:lnTo>
                <a:lnTo>
                  <a:pt x="1934362" y="3345435"/>
                </a:lnTo>
                <a:lnTo>
                  <a:pt x="1935667" y="3347696"/>
                </a:lnTo>
                <a:lnTo>
                  <a:pt x="1935667" y="3684710"/>
                </a:lnTo>
                <a:cubicBezTo>
                  <a:pt x="1935667" y="3690001"/>
                  <a:pt x="1932847" y="3694885"/>
                  <a:pt x="1928266" y="3697531"/>
                </a:cubicBezTo>
                <a:lnTo>
                  <a:pt x="1792948" y="3775658"/>
                </a:lnTo>
                <a:lnTo>
                  <a:pt x="1928266" y="3853788"/>
                </a:lnTo>
                <a:lnTo>
                  <a:pt x="1929571" y="3856048"/>
                </a:lnTo>
                <a:lnTo>
                  <a:pt x="1933686" y="3859209"/>
                </a:lnTo>
                <a:lnTo>
                  <a:pt x="1934362" y="3864348"/>
                </a:lnTo>
                <a:lnTo>
                  <a:pt x="1935667" y="3866610"/>
                </a:lnTo>
                <a:lnTo>
                  <a:pt x="1935667" y="4203623"/>
                </a:lnTo>
                <a:cubicBezTo>
                  <a:pt x="1935667" y="4208914"/>
                  <a:pt x="1932847" y="4213798"/>
                  <a:pt x="1928266" y="4216444"/>
                </a:cubicBezTo>
                <a:lnTo>
                  <a:pt x="1636400" y="4384958"/>
                </a:lnTo>
                <a:cubicBezTo>
                  <a:pt x="1634109" y="4386275"/>
                  <a:pt x="1631559" y="4386939"/>
                  <a:pt x="1629000" y="4386939"/>
                </a:cubicBezTo>
                <a:cubicBezTo>
                  <a:pt x="1626440" y="4386939"/>
                  <a:pt x="1623890" y="4386275"/>
                  <a:pt x="1621599" y="4384958"/>
                </a:cubicBezTo>
                <a:lnTo>
                  <a:pt x="1329734" y="4216444"/>
                </a:lnTo>
                <a:cubicBezTo>
                  <a:pt x="1325152" y="4213798"/>
                  <a:pt x="1322333" y="4208914"/>
                  <a:pt x="1322333" y="4203623"/>
                </a:cubicBezTo>
                <a:close/>
                <a:moveTo>
                  <a:pt x="923806" y="4970625"/>
                </a:moveTo>
                <a:lnTo>
                  <a:pt x="1043352" y="5039649"/>
                </a:lnTo>
                <a:lnTo>
                  <a:pt x="1186068" y="4957247"/>
                </a:lnTo>
                <a:lnTo>
                  <a:pt x="1186069" y="4654415"/>
                </a:lnTo>
                <a:lnTo>
                  <a:pt x="923806" y="4805825"/>
                </a:lnTo>
                <a:close/>
                <a:moveTo>
                  <a:pt x="923806" y="5108672"/>
                </a:moveTo>
                <a:lnTo>
                  <a:pt x="1013752" y="5056739"/>
                </a:lnTo>
                <a:lnTo>
                  <a:pt x="923806" y="5004806"/>
                </a:lnTo>
                <a:close/>
                <a:moveTo>
                  <a:pt x="923806" y="5489539"/>
                </a:moveTo>
                <a:lnTo>
                  <a:pt x="1043352" y="5558562"/>
                </a:lnTo>
                <a:lnTo>
                  <a:pt x="1186068" y="5476161"/>
                </a:lnTo>
                <a:lnTo>
                  <a:pt x="1186069" y="5173329"/>
                </a:lnTo>
                <a:lnTo>
                  <a:pt x="923806" y="5324737"/>
                </a:lnTo>
                <a:close/>
                <a:moveTo>
                  <a:pt x="923806" y="5627586"/>
                </a:moveTo>
                <a:lnTo>
                  <a:pt x="1013752" y="5575653"/>
                </a:lnTo>
                <a:lnTo>
                  <a:pt x="923806" y="5523719"/>
                </a:lnTo>
                <a:close/>
                <a:moveTo>
                  <a:pt x="923805" y="1370632"/>
                </a:moveTo>
                <a:lnTo>
                  <a:pt x="1043350" y="1439655"/>
                </a:lnTo>
                <a:lnTo>
                  <a:pt x="1186067" y="1357254"/>
                </a:lnTo>
                <a:lnTo>
                  <a:pt x="1186068" y="1054422"/>
                </a:lnTo>
                <a:lnTo>
                  <a:pt x="923805" y="1205831"/>
                </a:lnTo>
                <a:close/>
                <a:moveTo>
                  <a:pt x="923805" y="1508679"/>
                </a:moveTo>
                <a:lnTo>
                  <a:pt x="1013751" y="1456745"/>
                </a:lnTo>
                <a:lnTo>
                  <a:pt x="923805" y="1404812"/>
                </a:lnTo>
                <a:close/>
                <a:moveTo>
                  <a:pt x="923805" y="1889546"/>
                </a:moveTo>
                <a:lnTo>
                  <a:pt x="1043350" y="1958569"/>
                </a:lnTo>
                <a:lnTo>
                  <a:pt x="1186067" y="1876168"/>
                </a:lnTo>
                <a:lnTo>
                  <a:pt x="1186068" y="1573335"/>
                </a:lnTo>
                <a:lnTo>
                  <a:pt x="923805" y="1724744"/>
                </a:lnTo>
                <a:close/>
                <a:moveTo>
                  <a:pt x="923805" y="2027593"/>
                </a:moveTo>
                <a:lnTo>
                  <a:pt x="1013751" y="1975659"/>
                </a:lnTo>
                <a:lnTo>
                  <a:pt x="923805" y="1923726"/>
                </a:lnTo>
                <a:close/>
                <a:moveTo>
                  <a:pt x="923805" y="6146499"/>
                </a:moveTo>
                <a:lnTo>
                  <a:pt x="1186068" y="5995074"/>
                </a:lnTo>
                <a:lnTo>
                  <a:pt x="1186069" y="5692242"/>
                </a:lnTo>
                <a:lnTo>
                  <a:pt x="923805" y="5843651"/>
                </a:lnTo>
                <a:close/>
                <a:moveTo>
                  <a:pt x="923804" y="2546506"/>
                </a:moveTo>
                <a:lnTo>
                  <a:pt x="1186067" y="2395081"/>
                </a:lnTo>
                <a:lnTo>
                  <a:pt x="1186068" y="2092249"/>
                </a:lnTo>
                <a:lnTo>
                  <a:pt x="923804" y="2243658"/>
                </a:lnTo>
                <a:close/>
                <a:moveTo>
                  <a:pt x="923804" y="6770628"/>
                </a:moveTo>
                <a:lnTo>
                  <a:pt x="1043350" y="6839651"/>
                </a:lnTo>
                <a:lnTo>
                  <a:pt x="1186067" y="6757250"/>
                </a:lnTo>
                <a:lnTo>
                  <a:pt x="1186067" y="6454417"/>
                </a:lnTo>
                <a:lnTo>
                  <a:pt x="923804" y="6605827"/>
                </a:lnTo>
                <a:close/>
                <a:moveTo>
                  <a:pt x="923804" y="6908675"/>
                </a:moveTo>
                <a:lnTo>
                  <a:pt x="1013750" y="6856741"/>
                </a:lnTo>
                <a:lnTo>
                  <a:pt x="923804" y="6804808"/>
                </a:lnTo>
                <a:close/>
                <a:moveTo>
                  <a:pt x="923804" y="7289541"/>
                </a:moveTo>
                <a:lnTo>
                  <a:pt x="1043350" y="7358564"/>
                </a:lnTo>
                <a:lnTo>
                  <a:pt x="1186067" y="7276163"/>
                </a:lnTo>
                <a:lnTo>
                  <a:pt x="1186067" y="6973331"/>
                </a:lnTo>
                <a:lnTo>
                  <a:pt x="923804" y="7124740"/>
                </a:lnTo>
                <a:close/>
                <a:moveTo>
                  <a:pt x="923804" y="7427588"/>
                </a:moveTo>
                <a:lnTo>
                  <a:pt x="1013750" y="7375655"/>
                </a:lnTo>
                <a:lnTo>
                  <a:pt x="923804" y="7323722"/>
                </a:lnTo>
                <a:close/>
                <a:moveTo>
                  <a:pt x="923803" y="227592"/>
                </a:moveTo>
                <a:lnTo>
                  <a:pt x="1013749" y="175658"/>
                </a:lnTo>
                <a:lnTo>
                  <a:pt x="923803" y="123726"/>
                </a:lnTo>
                <a:close/>
                <a:moveTo>
                  <a:pt x="923802" y="746506"/>
                </a:moveTo>
                <a:lnTo>
                  <a:pt x="1186065" y="595081"/>
                </a:lnTo>
                <a:lnTo>
                  <a:pt x="1186066" y="292248"/>
                </a:lnTo>
                <a:lnTo>
                  <a:pt x="923802" y="443657"/>
                </a:lnTo>
                <a:close/>
                <a:moveTo>
                  <a:pt x="923802" y="3170632"/>
                </a:moveTo>
                <a:lnTo>
                  <a:pt x="1043348" y="3239655"/>
                </a:lnTo>
                <a:lnTo>
                  <a:pt x="1186064" y="3157254"/>
                </a:lnTo>
                <a:lnTo>
                  <a:pt x="1186065" y="2854422"/>
                </a:lnTo>
                <a:lnTo>
                  <a:pt x="923802" y="3005831"/>
                </a:lnTo>
                <a:close/>
                <a:moveTo>
                  <a:pt x="923802" y="3308679"/>
                </a:moveTo>
                <a:lnTo>
                  <a:pt x="1013749" y="3256745"/>
                </a:lnTo>
                <a:lnTo>
                  <a:pt x="923802" y="3204812"/>
                </a:lnTo>
                <a:close/>
                <a:moveTo>
                  <a:pt x="923802" y="3689544"/>
                </a:moveTo>
                <a:lnTo>
                  <a:pt x="1043348" y="3758567"/>
                </a:lnTo>
                <a:lnTo>
                  <a:pt x="1186064" y="3676166"/>
                </a:lnTo>
                <a:lnTo>
                  <a:pt x="1186065" y="3373335"/>
                </a:lnTo>
                <a:lnTo>
                  <a:pt x="923802" y="3524742"/>
                </a:lnTo>
                <a:close/>
                <a:moveTo>
                  <a:pt x="923802" y="3827591"/>
                </a:moveTo>
                <a:lnTo>
                  <a:pt x="1013749" y="3775657"/>
                </a:lnTo>
                <a:lnTo>
                  <a:pt x="923802" y="3723724"/>
                </a:lnTo>
                <a:close/>
                <a:moveTo>
                  <a:pt x="923802" y="4346504"/>
                </a:moveTo>
                <a:lnTo>
                  <a:pt x="1186064" y="4195079"/>
                </a:lnTo>
                <a:lnTo>
                  <a:pt x="1186065" y="3892248"/>
                </a:lnTo>
                <a:lnTo>
                  <a:pt x="923802" y="4043656"/>
                </a:lnTo>
                <a:close/>
                <a:moveTo>
                  <a:pt x="804257" y="5056740"/>
                </a:moveTo>
                <a:lnTo>
                  <a:pt x="894201" y="5108671"/>
                </a:lnTo>
                <a:lnTo>
                  <a:pt x="894202" y="5004806"/>
                </a:lnTo>
                <a:close/>
                <a:moveTo>
                  <a:pt x="804257" y="5575653"/>
                </a:moveTo>
                <a:lnTo>
                  <a:pt x="894201" y="5627586"/>
                </a:lnTo>
                <a:lnTo>
                  <a:pt x="894202" y="5523721"/>
                </a:lnTo>
                <a:close/>
                <a:moveTo>
                  <a:pt x="804256" y="1456746"/>
                </a:moveTo>
                <a:lnTo>
                  <a:pt x="894200" y="1508678"/>
                </a:lnTo>
                <a:lnTo>
                  <a:pt x="894201" y="1404813"/>
                </a:lnTo>
                <a:close/>
                <a:moveTo>
                  <a:pt x="804256" y="1975660"/>
                </a:moveTo>
                <a:lnTo>
                  <a:pt x="894200" y="2027592"/>
                </a:lnTo>
                <a:lnTo>
                  <a:pt x="894201" y="1923727"/>
                </a:lnTo>
                <a:close/>
                <a:moveTo>
                  <a:pt x="804255" y="6856742"/>
                </a:moveTo>
                <a:lnTo>
                  <a:pt x="894200" y="6908674"/>
                </a:lnTo>
                <a:lnTo>
                  <a:pt x="894200" y="6804809"/>
                </a:lnTo>
                <a:close/>
                <a:moveTo>
                  <a:pt x="804255" y="7375655"/>
                </a:moveTo>
                <a:lnTo>
                  <a:pt x="894200" y="7427587"/>
                </a:lnTo>
                <a:lnTo>
                  <a:pt x="894200" y="7323722"/>
                </a:lnTo>
                <a:close/>
                <a:moveTo>
                  <a:pt x="804254" y="175659"/>
                </a:moveTo>
                <a:lnTo>
                  <a:pt x="894199" y="227591"/>
                </a:lnTo>
                <a:lnTo>
                  <a:pt x="894199" y="123726"/>
                </a:lnTo>
                <a:close/>
                <a:moveTo>
                  <a:pt x="804253" y="3256746"/>
                </a:moveTo>
                <a:lnTo>
                  <a:pt x="894198" y="3308678"/>
                </a:lnTo>
                <a:lnTo>
                  <a:pt x="894199" y="3204813"/>
                </a:lnTo>
                <a:close/>
                <a:moveTo>
                  <a:pt x="804253" y="3775658"/>
                </a:moveTo>
                <a:lnTo>
                  <a:pt x="894198" y="3827590"/>
                </a:lnTo>
                <a:lnTo>
                  <a:pt x="894199" y="3723725"/>
                </a:lnTo>
                <a:close/>
                <a:moveTo>
                  <a:pt x="646742" y="4628772"/>
                </a:moveTo>
                <a:lnTo>
                  <a:pt x="909003" y="4780182"/>
                </a:lnTo>
                <a:lnTo>
                  <a:pt x="1171268" y="4628772"/>
                </a:lnTo>
                <a:lnTo>
                  <a:pt x="909004" y="4477346"/>
                </a:lnTo>
                <a:close/>
                <a:moveTo>
                  <a:pt x="646742" y="5147685"/>
                </a:moveTo>
                <a:lnTo>
                  <a:pt x="909003" y="5299096"/>
                </a:lnTo>
                <a:lnTo>
                  <a:pt x="1171268" y="5147685"/>
                </a:lnTo>
                <a:lnTo>
                  <a:pt x="1043352" y="5073830"/>
                </a:lnTo>
                <a:lnTo>
                  <a:pt x="916405" y="5147125"/>
                </a:lnTo>
                <a:cubicBezTo>
                  <a:pt x="914113" y="5148441"/>
                  <a:pt x="911563" y="5149105"/>
                  <a:pt x="909004" y="5149105"/>
                </a:cubicBezTo>
                <a:cubicBezTo>
                  <a:pt x="906445" y="5149105"/>
                  <a:pt x="903894" y="5148441"/>
                  <a:pt x="901603" y="5147125"/>
                </a:cubicBezTo>
                <a:lnTo>
                  <a:pt x="774657" y="5073830"/>
                </a:lnTo>
                <a:close/>
                <a:moveTo>
                  <a:pt x="646742" y="5666599"/>
                </a:moveTo>
                <a:lnTo>
                  <a:pt x="909003" y="5818009"/>
                </a:lnTo>
                <a:lnTo>
                  <a:pt x="1171268" y="5666599"/>
                </a:lnTo>
                <a:lnTo>
                  <a:pt x="1043352" y="5592744"/>
                </a:lnTo>
                <a:lnTo>
                  <a:pt x="916405" y="5666038"/>
                </a:lnTo>
                <a:cubicBezTo>
                  <a:pt x="914113" y="5667355"/>
                  <a:pt x="911563" y="5668019"/>
                  <a:pt x="909004" y="5668019"/>
                </a:cubicBezTo>
                <a:cubicBezTo>
                  <a:pt x="906445" y="5668019"/>
                  <a:pt x="903894" y="5667355"/>
                  <a:pt x="901603" y="5666038"/>
                </a:cubicBezTo>
                <a:lnTo>
                  <a:pt x="774657" y="5592744"/>
                </a:lnTo>
                <a:close/>
                <a:moveTo>
                  <a:pt x="646741" y="1028778"/>
                </a:moveTo>
                <a:lnTo>
                  <a:pt x="909002" y="1180188"/>
                </a:lnTo>
                <a:lnTo>
                  <a:pt x="1171266" y="1028778"/>
                </a:lnTo>
                <a:lnTo>
                  <a:pt x="909003" y="877353"/>
                </a:lnTo>
                <a:close/>
                <a:moveTo>
                  <a:pt x="646741" y="1547692"/>
                </a:moveTo>
                <a:lnTo>
                  <a:pt x="909002" y="1699102"/>
                </a:lnTo>
                <a:lnTo>
                  <a:pt x="1171266" y="1547692"/>
                </a:lnTo>
                <a:lnTo>
                  <a:pt x="1043350" y="1473836"/>
                </a:lnTo>
                <a:lnTo>
                  <a:pt x="916403" y="1547132"/>
                </a:lnTo>
                <a:cubicBezTo>
                  <a:pt x="914112" y="1548448"/>
                  <a:pt x="911562" y="1549112"/>
                  <a:pt x="909003" y="1549112"/>
                </a:cubicBezTo>
                <a:cubicBezTo>
                  <a:pt x="906443" y="1549112"/>
                  <a:pt x="903893" y="1548448"/>
                  <a:pt x="901602" y="1547132"/>
                </a:cubicBezTo>
                <a:lnTo>
                  <a:pt x="774656" y="1473836"/>
                </a:lnTo>
                <a:close/>
                <a:moveTo>
                  <a:pt x="646741" y="2066605"/>
                </a:moveTo>
                <a:lnTo>
                  <a:pt x="909002" y="2218015"/>
                </a:lnTo>
                <a:lnTo>
                  <a:pt x="1171266" y="2066605"/>
                </a:lnTo>
                <a:lnTo>
                  <a:pt x="1043350" y="1992750"/>
                </a:lnTo>
                <a:lnTo>
                  <a:pt x="916403" y="2066045"/>
                </a:lnTo>
                <a:cubicBezTo>
                  <a:pt x="914112" y="2067362"/>
                  <a:pt x="911562" y="2068026"/>
                  <a:pt x="909003" y="2068026"/>
                </a:cubicBezTo>
                <a:cubicBezTo>
                  <a:pt x="906443" y="2068026"/>
                  <a:pt x="903893" y="2067362"/>
                  <a:pt x="901602" y="2066045"/>
                </a:cubicBezTo>
                <a:lnTo>
                  <a:pt x="774656" y="1992750"/>
                </a:lnTo>
                <a:close/>
                <a:moveTo>
                  <a:pt x="646741" y="6428774"/>
                </a:moveTo>
                <a:lnTo>
                  <a:pt x="909002" y="6580184"/>
                </a:lnTo>
                <a:lnTo>
                  <a:pt x="1171266" y="6428774"/>
                </a:lnTo>
                <a:lnTo>
                  <a:pt x="909003" y="6277349"/>
                </a:lnTo>
                <a:close/>
                <a:moveTo>
                  <a:pt x="646741" y="6947688"/>
                </a:moveTo>
                <a:lnTo>
                  <a:pt x="909002" y="7099098"/>
                </a:lnTo>
                <a:lnTo>
                  <a:pt x="1171266" y="6947688"/>
                </a:lnTo>
                <a:lnTo>
                  <a:pt x="1043350" y="6873832"/>
                </a:lnTo>
                <a:lnTo>
                  <a:pt x="916403" y="6947127"/>
                </a:lnTo>
                <a:cubicBezTo>
                  <a:pt x="914112" y="6948444"/>
                  <a:pt x="911562" y="6949108"/>
                  <a:pt x="909003" y="6949108"/>
                </a:cubicBezTo>
                <a:cubicBezTo>
                  <a:pt x="906443" y="6949108"/>
                  <a:pt x="903893" y="6948444"/>
                  <a:pt x="901602" y="6947127"/>
                </a:cubicBezTo>
                <a:lnTo>
                  <a:pt x="774656" y="6873832"/>
                </a:lnTo>
                <a:close/>
                <a:moveTo>
                  <a:pt x="646739" y="266605"/>
                </a:moveTo>
                <a:lnTo>
                  <a:pt x="909001" y="418015"/>
                </a:lnTo>
                <a:lnTo>
                  <a:pt x="1171265" y="266605"/>
                </a:lnTo>
                <a:lnTo>
                  <a:pt x="1043349" y="192749"/>
                </a:lnTo>
                <a:lnTo>
                  <a:pt x="916402" y="266045"/>
                </a:lnTo>
                <a:cubicBezTo>
                  <a:pt x="914111" y="267361"/>
                  <a:pt x="911560" y="268025"/>
                  <a:pt x="909002" y="268025"/>
                </a:cubicBezTo>
                <a:cubicBezTo>
                  <a:pt x="906442" y="268025"/>
                  <a:pt x="903892" y="267361"/>
                  <a:pt x="901601" y="266045"/>
                </a:cubicBezTo>
                <a:lnTo>
                  <a:pt x="774655" y="192749"/>
                </a:lnTo>
                <a:close/>
                <a:moveTo>
                  <a:pt x="646739" y="2828778"/>
                </a:moveTo>
                <a:lnTo>
                  <a:pt x="909000" y="2980188"/>
                </a:lnTo>
                <a:lnTo>
                  <a:pt x="1171264" y="2828778"/>
                </a:lnTo>
                <a:lnTo>
                  <a:pt x="909001" y="2677353"/>
                </a:lnTo>
                <a:close/>
                <a:moveTo>
                  <a:pt x="646739" y="3347692"/>
                </a:moveTo>
                <a:lnTo>
                  <a:pt x="909000" y="3499102"/>
                </a:lnTo>
                <a:lnTo>
                  <a:pt x="1171264" y="3347692"/>
                </a:lnTo>
                <a:lnTo>
                  <a:pt x="1043348" y="3273836"/>
                </a:lnTo>
                <a:lnTo>
                  <a:pt x="916401" y="3347132"/>
                </a:lnTo>
                <a:cubicBezTo>
                  <a:pt x="914110" y="3348448"/>
                  <a:pt x="911560" y="3349112"/>
                  <a:pt x="909001" y="3349112"/>
                </a:cubicBezTo>
                <a:cubicBezTo>
                  <a:pt x="906441" y="3349112"/>
                  <a:pt x="903891" y="3348448"/>
                  <a:pt x="901600" y="3347132"/>
                </a:cubicBezTo>
                <a:lnTo>
                  <a:pt x="774654" y="3273836"/>
                </a:lnTo>
                <a:close/>
                <a:moveTo>
                  <a:pt x="646739" y="3866604"/>
                </a:moveTo>
                <a:lnTo>
                  <a:pt x="909000" y="4018014"/>
                </a:lnTo>
                <a:lnTo>
                  <a:pt x="1171264" y="3866604"/>
                </a:lnTo>
                <a:lnTo>
                  <a:pt x="1043348" y="3792748"/>
                </a:lnTo>
                <a:lnTo>
                  <a:pt x="916401" y="3866044"/>
                </a:lnTo>
                <a:cubicBezTo>
                  <a:pt x="914110" y="3867360"/>
                  <a:pt x="911560" y="3868024"/>
                  <a:pt x="909001" y="3868024"/>
                </a:cubicBezTo>
                <a:cubicBezTo>
                  <a:pt x="906441" y="3868024"/>
                  <a:pt x="903891" y="3867360"/>
                  <a:pt x="901600" y="3866044"/>
                </a:cubicBezTo>
                <a:lnTo>
                  <a:pt x="774654" y="3792748"/>
                </a:lnTo>
                <a:close/>
                <a:moveTo>
                  <a:pt x="631941" y="4957247"/>
                </a:moveTo>
                <a:lnTo>
                  <a:pt x="774656" y="5039649"/>
                </a:lnTo>
                <a:lnTo>
                  <a:pt x="894202" y="4970626"/>
                </a:lnTo>
                <a:lnTo>
                  <a:pt x="894202" y="4805823"/>
                </a:lnTo>
                <a:lnTo>
                  <a:pt x="631941" y="4654415"/>
                </a:lnTo>
                <a:close/>
                <a:moveTo>
                  <a:pt x="631941" y="5476161"/>
                </a:moveTo>
                <a:lnTo>
                  <a:pt x="774656" y="5558562"/>
                </a:lnTo>
                <a:lnTo>
                  <a:pt x="894202" y="5489540"/>
                </a:lnTo>
                <a:lnTo>
                  <a:pt x="894202" y="5324737"/>
                </a:lnTo>
                <a:lnTo>
                  <a:pt x="631941" y="5173329"/>
                </a:lnTo>
                <a:close/>
                <a:moveTo>
                  <a:pt x="631941" y="5995074"/>
                </a:moveTo>
                <a:lnTo>
                  <a:pt x="894201" y="6146498"/>
                </a:lnTo>
                <a:lnTo>
                  <a:pt x="894202" y="5843651"/>
                </a:lnTo>
                <a:lnTo>
                  <a:pt x="631941" y="5692242"/>
                </a:lnTo>
                <a:close/>
                <a:moveTo>
                  <a:pt x="631940" y="1357254"/>
                </a:moveTo>
                <a:lnTo>
                  <a:pt x="774655" y="1439655"/>
                </a:lnTo>
                <a:lnTo>
                  <a:pt x="894201" y="1370633"/>
                </a:lnTo>
                <a:lnTo>
                  <a:pt x="894201" y="1205830"/>
                </a:lnTo>
                <a:lnTo>
                  <a:pt x="631940" y="1054422"/>
                </a:lnTo>
                <a:close/>
                <a:moveTo>
                  <a:pt x="631940" y="1876168"/>
                </a:moveTo>
                <a:lnTo>
                  <a:pt x="774655" y="1958569"/>
                </a:lnTo>
                <a:lnTo>
                  <a:pt x="894201" y="1889546"/>
                </a:lnTo>
                <a:lnTo>
                  <a:pt x="894201" y="1724743"/>
                </a:lnTo>
                <a:lnTo>
                  <a:pt x="631940" y="1573335"/>
                </a:lnTo>
                <a:close/>
                <a:moveTo>
                  <a:pt x="631940" y="6757250"/>
                </a:moveTo>
                <a:lnTo>
                  <a:pt x="774655" y="6839651"/>
                </a:lnTo>
                <a:lnTo>
                  <a:pt x="894200" y="6770629"/>
                </a:lnTo>
                <a:lnTo>
                  <a:pt x="894200" y="6605826"/>
                </a:lnTo>
                <a:lnTo>
                  <a:pt x="631940" y="6454417"/>
                </a:lnTo>
                <a:close/>
                <a:moveTo>
                  <a:pt x="631940" y="7276163"/>
                </a:moveTo>
                <a:lnTo>
                  <a:pt x="774655" y="7358564"/>
                </a:lnTo>
                <a:lnTo>
                  <a:pt x="894200" y="7289542"/>
                </a:lnTo>
                <a:lnTo>
                  <a:pt x="894200" y="7124739"/>
                </a:lnTo>
                <a:lnTo>
                  <a:pt x="631940" y="6973331"/>
                </a:lnTo>
                <a:close/>
                <a:moveTo>
                  <a:pt x="631939" y="2395081"/>
                </a:moveTo>
                <a:lnTo>
                  <a:pt x="894200" y="2546505"/>
                </a:lnTo>
                <a:lnTo>
                  <a:pt x="894201" y="2243657"/>
                </a:lnTo>
                <a:lnTo>
                  <a:pt x="631940" y="2092249"/>
                </a:lnTo>
                <a:close/>
                <a:moveTo>
                  <a:pt x="631938" y="595081"/>
                </a:moveTo>
                <a:lnTo>
                  <a:pt x="894199" y="746505"/>
                </a:lnTo>
                <a:lnTo>
                  <a:pt x="894199" y="443657"/>
                </a:lnTo>
                <a:lnTo>
                  <a:pt x="631939" y="292248"/>
                </a:lnTo>
                <a:close/>
                <a:moveTo>
                  <a:pt x="631938" y="3157254"/>
                </a:moveTo>
                <a:lnTo>
                  <a:pt x="774653" y="3239655"/>
                </a:lnTo>
                <a:lnTo>
                  <a:pt x="894199" y="3170633"/>
                </a:lnTo>
                <a:lnTo>
                  <a:pt x="894199" y="3005830"/>
                </a:lnTo>
                <a:lnTo>
                  <a:pt x="631938" y="2854422"/>
                </a:lnTo>
                <a:close/>
                <a:moveTo>
                  <a:pt x="631938" y="3676166"/>
                </a:moveTo>
                <a:lnTo>
                  <a:pt x="774653" y="3758567"/>
                </a:lnTo>
                <a:lnTo>
                  <a:pt x="894199" y="3689545"/>
                </a:lnTo>
                <a:lnTo>
                  <a:pt x="894199" y="3524742"/>
                </a:lnTo>
                <a:lnTo>
                  <a:pt x="631938" y="3373335"/>
                </a:lnTo>
                <a:close/>
                <a:moveTo>
                  <a:pt x="631937" y="4195079"/>
                </a:moveTo>
                <a:lnTo>
                  <a:pt x="894198" y="4346503"/>
                </a:lnTo>
                <a:lnTo>
                  <a:pt x="894199" y="4043655"/>
                </a:lnTo>
                <a:lnTo>
                  <a:pt x="631938" y="3892248"/>
                </a:lnTo>
                <a:close/>
                <a:moveTo>
                  <a:pt x="602338" y="6003617"/>
                </a:moveTo>
                <a:lnTo>
                  <a:pt x="602338" y="5666603"/>
                </a:lnTo>
                <a:lnTo>
                  <a:pt x="603641" y="5664344"/>
                </a:lnTo>
                <a:lnTo>
                  <a:pt x="604318" y="5659202"/>
                </a:lnTo>
                <a:lnTo>
                  <a:pt x="608434" y="5656042"/>
                </a:lnTo>
                <a:lnTo>
                  <a:pt x="609739" y="5653782"/>
                </a:lnTo>
                <a:lnTo>
                  <a:pt x="745056" y="5575653"/>
                </a:lnTo>
                <a:lnTo>
                  <a:pt x="609739" y="5497524"/>
                </a:lnTo>
                <a:cubicBezTo>
                  <a:pt x="605156" y="5494878"/>
                  <a:pt x="602338" y="5489994"/>
                  <a:pt x="602338" y="5484703"/>
                </a:cubicBezTo>
                <a:lnTo>
                  <a:pt x="602338" y="5147690"/>
                </a:lnTo>
                <a:lnTo>
                  <a:pt x="603641" y="5145431"/>
                </a:lnTo>
                <a:lnTo>
                  <a:pt x="604318" y="5140288"/>
                </a:lnTo>
                <a:lnTo>
                  <a:pt x="608434" y="5137128"/>
                </a:lnTo>
                <a:lnTo>
                  <a:pt x="609739" y="5134868"/>
                </a:lnTo>
                <a:lnTo>
                  <a:pt x="745056" y="5056740"/>
                </a:lnTo>
                <a:lnTo>
                  <a:pt x="609739" y="4978611"/>
                </a:lnTo>
                <a:cubicBezTo>
                  <a:pt x="605156" y="4975965"/>
                  <a:pt x="602338" y="4971081"/>
                  <a:pt x="602338" y="4965789"/>
                </a:cubicBezTo>
                <a:lnTo>
                  <a:pt x="602338" y="4628776"/>
                </a:lnTo>
                <a:lnTo>
                  <a:pt x="603641" y="4626517"/>
                </a:lnTo>
                <a:lnTo>
                  <a:pt x="604318" y="4621374"/>
                </a:lnTo>
                <a:lnTo>
                  <a:pt x="608434" y="4618214"/>
                </a:lnTo>
                <a:lnTo>
                  <a:pt x="609739" y="4615955"/>
                </a:lnTo>
                <a:lnTo>
                  <a:pt x="901603" y="4447440"/>
                </a:lnTo>
                <a:cubicBezTo>
                  <a:pt x="906186" y="4444809"/>
                  <a:pt x="911823" y="4444809"/>
                  <a:pt x="916405" y="4447440"/>
                </a:cubicBezTo>
                <a:lnTo>
                  <a:pt x="1208271" y="4615955"/>
                </a:lnTo>
                <a:lnTo>
                  <a:pt x="1209576" y="4618214"/>
                </a:lnTo>
                <a:lnTo>
                  <a:pt x="1213691" y="4621376"/>
                </a:lnTo>
                <a:lnTo>
                  <a:pt x="1214367" y="4626515"/>
                </a:lnTo>
                <a:lnTo>
                  <a:pt x="1215672" y="4628776"/>
                </a:lnTo>
                <a:lnTo>
                  <a:pt x="1215672" y="4965789"/>
                </a:lnTo>
                <a:cubicBezTo>
                  <a:pt x="1215672" y="4971081"/>
                  <a:pt x="1212853" y="4975965"/>
                  <a:pt x="1208271" y="4978611"/>
                </a:cubicBezTo>
                <a:lnTo>
                  <a:pt x="1072953" y="5056740"/>
                </a:lnTo>
                <a:lnTo>
                  <a:pt x="1208271" y="5134868"/>
                </a:lnTo>
                <a:lnTo>
                  <a:pt x="1209576" y="5137128"/>
                </a:lnTo>
                <a:lnTo>
                  <a:pt x="1213691" y="5140290"/>
                </a:lnTo>
                <a:lnTo>
                  <a:pt x="1214367" y="5145429"/>
                </a:lnTo>
                <a:lnTo>
                  <a:pt x="1215672" y="5147690"/>
                </a:lnTo>
                <a:lnTo>
                  <a:pt x="1215672" y="5484703"/>
                </a:lnTo>
                <a:cubicBezTo>
                  <a:pt x="1215672" y="5489994"/>
                  <a:pt x="1212853" y="5494878"/>
                  <a:pt x="1208271" y="5497524"/>
                </a:cubicBezTo>
                <a:lnTo>
                  <a:pt x="1072953" y="5575653"/>
                </a:lnTo>
                <a:lnTo>
                  <a:pt x="1208271" y="5653782"/>
                </a:lnTo>
                <a:lnTo>
                  <a:pt x="1209576" y="5656042"/>
                </a:lnTo>
                <a:lnTo>
                  <a:pt x="1213691" y="5659203"/>
                </a:lnTo>
                <a:lnTo>
                  <a:pt x="1214367" y="5664342"/>
                </a:lnTo>
                <a:lnTo>
                  <a:pt x="1215672" y="5666603"/>
                </a:lnTo>
                <a:lnTo>
                  <a:pt x="1215672" y="6003617"/>
                </a:lnTo>
                <a:cubicBezTo>
                  <a:pt x="1215672" y="6008908"/>
                  <a:pt x="1212853" y="6013792"/>
                  <a:pt x="1208271" y="6016438"/>
                </a:cubicBezTo>
                <a:lnTo>
                  <a:pt x="916405" y="6184952"/>
                </a:lnTo>
                <a:cubicBezTo>
                  <a:pt x="914113" y="6186268"/>
                  <a:pt x="911563" y="6186933"/>
                  <a:pt x="909004" y="6186933"/>
                </a:cubicBezTo>
                <a:cubicBezTo>
                  <a:pt x="906445" y="6186933"/>
                  <a:pt x="903894" y="6186268"/>
                  <a:pt x="901603" y="6184952"/>
                </a:cubicBezTo>
                <a:lnTo>
                  <a:pt x="609739" y="6016438"/>
                </a:lnTo>
                <a:cubicBezTo>
                  <a:pt x="605156" y="6013792"/>
                  <a:pt x="602338" y="6008908"/>
                  <a:pt x="602338" y="6003617"/>
                </a:cubicBezTo>
                <a:close/>
                <a:moveTo>
                  <a:pt x="602336" y="2403623"/>
                </a:moveTo>
                <a:lnTo>
                  <a:pt x="602336" y="2066610"/>
                </a:lnTo>
                <a:lnTo>
                  <a:pt x="603640" y="2064351"/>
                </a:lnTo>
                <a:lnTo>
                  <a:pt x="604317" y="2059208"/>
                </a:lnTo>
                <a:lnTo>
                  <a:pt x="608433" y="2056048"/>
                </a:lnTo>
                <a:lnTo>
                  <a:pt x="609737" y="2053788"/>
                </a:lnTo>
                <a:lnTo>
                  <a:pt x="745055" y="1975659"/>
                </a:lnTo>
                <a:lnTo>
                  <a:pt x="609737" y="1897531"/>
                </a:lnTo>
                <a:cubicBezTo>
                  <a:pt x="605155" y="1894885"/>
                  <a:pt x="602336" y="1890001"/>
                  <a:pt x="602336" y="1884710"/>
                </a:cubicBezTo>
                <a:lnTo>
                  <a:pt x="602336" y="1547696"/>
                </a:lnTo>
                <a:lnTo>
                  <a:pt x="603640" y="1545437"/>
                </a:lnTo>
                <a:lnTo>
                  <a:pt x="604317" y="1540295"/>
                </a:lnTo>
                <a:lnTo>
                  <a:pt x="608433" y="1537134"/>
                </a:lnTo>
                <a:lnTo>
                  <a:pt x="609737" y="1534875"/>
                </a:lnTo>
                <a:lnTo>
                  <a:pt x="745055" y="1456746"/>
                </a:lnTo>
                <a:lnTo>
                  <a:pt x="609737" y="1378617"/>
                </a:lnTo>
                <a:cubicBezTo>
                  <a:pt x="605155" y="1375971"/>
                  <a:pt x="602336" y="1371087"/>
                  <a:pt x="602336" y="1365796"/>
                </a:cubicBezTo>
                <a:lnTo>
                  <a:pt x="602336" y="1028782"/>
                </a:lnTo>
                <a:lnTo>
                  <a:pt x="603640" y="1026524"/>
                </a:lnTo>
                <a:lnTo>
                  <a:pt x="604317" y="1021381"/>
                </a:lnTo>
                <a:lnTo>
                  <a:pt x="608433" y="1018221"/>
                </a:lnTo>
                <a:lnTo>
                  <a:pt x="609737" y="1015961"/>
                </a:lnTo>
                <a:lnTo>
                  <a:pt x="901602" y="847446"/>
                </a:lnTo>
                <a:cubicBezTo>
                  <a:pt x="906185" y="844815"/>
                  <a:pt x="911822" y="844815"/>
                  <a:pt x="916403" y="847446"/>
                </a:cubicBezTo>
                <a:lnTo>
                  <a:pt x="1208270" y="1015961"/>
                </a:lnTo>
                <a:lnTo>
                  <a:pt x="1209574" y="1018221"/>
                </a:lnTo>
                <a:lnTo>
                  <a:pt x="1213690" y="1021382"/>
                </a:lnTo>
                <a:lnTo>
                  <a:pt x="1214366" y="1026521"/>
                </a:lnTo>
                <a:lnTo>
                  <a:pt x="1215671" y="1028782"/>
                </a:lnTo>
                <a:lnTo>
                  <a:pt x="1215671" y="1365796"/>
                </a:lnTo>
                <a:cubicBezTo>
                  <a:pt x="1215671" y="1371087"/>
                  <a:pt x="1212851" y="1375971"/>
                  <a:pt x="1208270" y="1378617"/>
                </a:cubicBezTo>
                <a:lnTo>
                  <a:pt x="1072952" y="1456746"/>
                </a:lnTo>
                <a:lnTo>
                  <a:pt x="1208270" y="1534875"/>
                </a:lnTo>
                <a:lnTo>
                  <a:pt x="1209574" y="1537134"/>
                </a:lnTo>
                <a:lnTo>
                  <a:pt x="1213690" y="1540296"/>
                </a:lnTo>
                <a:lnTo>
                  <a:pt x="1214366" y="1545435"/>
                </a:lnTo>
                <a:lnTo>
                  <a:pt x="1215671" y="1547696"/>
                </a:lnTo>
                <a:lnTo>
                  <a:pt x="1215671" y="1884710"/>
                </a:lnTo>
                <a:cubicBezTo>
                  <a:pt x="1215671" y="1890001"/>
                  <a:pt x="1212851" y="1894885"/>
                  <a:pt x="1208270" y="1897531"/>
                </a:cubicBezTo>
                <a:lnTo>
                  <a:pt x="1072952" y="1975659"/>
                </a:lnTo>
                <a:lnTo>
                  <a:pt x="1208270" y="2053788"/>
                </a:lnTo>
                <a:lnTo>
                  <a:pt x="1209574" y="2056048"/>
                </a:lnTo>
                <a:lnTo>
                  <a:pt x="1213690" y="2059209"/>
                </a:lnTo>
                <a:lnTo>
                  <a:pt x="1214366" y="2064348"/>
                </a:lnTo>
                <a:lnTo>
                  <a:pt x="1215671" y="2066610"/>
                </a:lnTo>
                <a:lnTo>
                  <a:pt x="1215671" y="2403623"/>
                </a:lnTo>
                <a:cubicBezTo>
                  <a:pt x="1215671" y="2408914"/>
                  <a:pt x="1212851" y="2413798"/>
                  <a:pt x="1208270" y="2416444"/>
                </a:cubicBezTo>
                <a:lnTo>
                  <a:pt x="916403" y="2584959"/>
                </a:lnTo>
                <a:cubicBezTo>
                  <a:pt x="914112" y="2586275"/>
                  <a:pt x="911562" y="2586939"/>
                  <a:pt x="909003" y="2586939"/>
                </a:cubicBezTo>
                <a:cubicBezTo>
                  <a:pt x="906444" y="2586939"/>
                  <a:pt x="903893" y="2586275"/>
                  <a:pt x="901602" y="2584959"/>
                </a:cubicBezTo>
                <a:lnTo>
                  <a:pt x="609737" y="2416444"/>
                </a:lnTo>
                <a:cubicBezTo>
                  <a:pt x="605155" y="2413798"/>
                  <a:pt x="602336" y="2408914"/>
                  <a:pt x="602336" y="2403623"/>
                </a:cubicBezTo>
                <a:close/>
                <a:moveTo>
                  <a:pt x="602336" y="7600950"/>
                </a:moveTo>
                <a:lnTo>
                  <a:pt x="602336" y="7466605"/>
                </a:lnTo>
                <a:lnTo>
                  <a:pt x="603640" y="7464347"/>
                </a:lnTo>
                <a:lnTo>
                  <a:pt x="604316" y="7459204"/>
                </a:lnTo>
                <a:lnTo>
                  <a:pt x="608432" y="7456044"/>
                </a:lnTo>
                <a:lnTo>
                  <a:pt x="609737" y="7453784"/>
                </a:lnTo>
                <a:lnTo>
                  <a:pt x="745055" y="7375655"/>
                </a:lnTo>
                <a:lnTo>
                  <a:pt x="609737" y="7297527"/>
                </a:lnTo>
                <a:cubicBezTo>
                  <a:pt x="605155" y="7294881"/>
                  <a:pt x="602336" y="7289997"/>
                  <a:pt x="602336" y="7284705"/>
                </a:cubicBezTo>
                <a:lnTo>
                  <a:pt x="602336" y="6947692"/>
                </a:lnTo>
                <a:lnTo>
                  <a:pt x="603640" y="6945433"/>
                </a:lnTo>
                <a:lnTo>
                  <a:pt x="604316" y="6940291"/>
                </a:lnTo>
                <a:lnTo>
                  <a:pt x="608432" y="6937130"/>
                </a:lnTo>
                <a:lnTo>
                  <a:pt x="609737" y="6934871"/>
                </a:lnTo>
                <a:lnTo>
                  <a:pt x="745055" y="6856742"/>
                </a:lnTo>
                <a:lnTo>
                  <a:pt x="609737" y="6778613"/>
                </a:lnTo>
                <a:cubicBezTo>
                  <a:pt x="605155" y="6775967"/>
                  <a:pt x="602336" y="6771083"/>
                  <a:pt x="602336" y="6765792"/>
                </a:cubicBezTo>
                <a:lnTo>
                  <a:pt x="602336" y="6428778"/>
                </a:lnTo>
                <a:lnTo>
                  <a:pt x="603640" y="6426518"/>
                </a:lnTo>
                <a:lnTo>
                  <a:pt x="604316" y="6421377"/>
                </a:lnTo>
                <a:lnTo>
                  <a:pt x="608432" y="6418216"/>
                </a:lnTo>
                <a:lnTo>
                  <a:pt x="609737" y="6415956"/>
                </a:lnTo>
                <a:lnTo>
                  <a:pt x="901602" y="6247442"/>
                </a:lnTo>
                <a:cubicBezTo>
                  <a:pt x="906185" y="6244811"/>
                  <a:pt x="911822" y="6244811"/>
                  <a:pt x="916403" y="6247442"/>
                </a:cubicBezTo>
                <a:lnTo>
                  <a:pt x="1208269" y="6415956"/>
                </a:lnTo>
                <a:lnTo>
                  <a:pt x="1209574" y="6418216"/>
                </a:lnTo>
                <a:lnTo>
                  <a:pt x="1213689" y="6421377"/>
                </a:lnTo>
                <a:lnTo>
                  <a:pt x="1214366" y="6426516"/>
                </a:lnTo>
                <a:lnTo>
                  <a:pt x="1215671" y="6428778"/>
                </a:lnTo>
                <a:lnTo>
                  <a:pt x="1215671" y="6765792"/>
                </a:lnTo>
                <a:cubicBezTo>
                  <a:pt x="1215671" y="6771083"/>
                  <a:pt x="1212851" y="6775967"/>
                  <a:pt x="1208269" y="6778613"/>
                </a:cubicBezTo>
                <a:lnTo>
                  <a:pt x="1072952" y="6856742"/>
                </a:lnTo>
                <a:lnTo>
                  <a:pt x="1208269" y="6934871"/>
                </a:lnTo>
                <a:lnTo>
                  <a:pt x="1209574" y="6937130"/>
                </a:lnTo>
                <a:lnTo>
                  <a:pt x="1213689" y="6940291"/>
                </a:lnTo>
                <a:lnTo>
                  <a:pt x="1214366" y="6945430"/>
                </a:lnTo>
                <a:lnTo>
                  <a:pt x="1215671" y="6947692"/>
                </a:lnTo>
                <a:lnTo>
                  <a:pt x="1215671" y="7284705"/>
                </a:lnTo>
                <a:cubicBezTo>
                  <a:pt x="1215671" y="7289997"/>
                  <a:pt x="1212851" y="7294881"/>
                  <a:pt x="1208269" y="7297527"/>
                </a:cubicBezTo>
                <a:lnTo>
                  <a:pt x="1072952" y="7375655"/>
                </a:lnTo>
                <a:lnTo>
                  <a:pt x="1208269" y="7453784"/>
                </a:lnTo>
                <a:lnTo>
                  <a:pt x="1209574" y="7456044"/>
                </a:lnTo>
                <a:lnTo>
                  <a:pt x="1213689" y="7459205"/>
                </a:lnTo>
                <a:lnTo>
                  <a:pt x="1214366" y="7464344"/>
                </a:lnTo>
                <a:lnTo>
                  <a:pt x="1215671" y="7466605"/>
                </a:lnTo>
                <a:lnTo>
                  <a:pt x="1215671" y="7600950"/>
                </a:lnTo>
                <a:lnTo>
                  <a:pt x="1186067" y="7600950"/>
                </a:lnTo>
                <a:lnTo>
                  <a:pt x="1186067" y="7492244"/>
                </a:lnTo>
                <a:lnTo>
                  <a:pt x="997772" y="7600950"/>
                </a:lnTo>
                <a:lnTo>
                  <a:pt x="938554" y="7600950"/>
                </a:lnTo>
                <a:lnTo>
                  <a:pt x="1171266" y="7466601"/>
                </a:lnTo>
                <a:lnTo>
                  <a:pt x="1043350" y="7392746"/>
                </a:lnTo>
                <a:lnTo>
                  <a:pt x="916403" y="7466041"/>
                </a:lnTo>
                <a:cubicBezTo>
                  <a:pt x="914112" y="7467357"/>
                  <a:pt x="911562" y="7468021"/>
                  <a:pt x="909003" y="7468021"/>
                </a:cubicBezTo>
                <a:cubicBezTo>
                  <a:pt x="906443" y="7468021"/>
                  <a:pt x="903893" y="7467357"/>
                  <a:pt x="901602" y="7466041"/>
                </a:cubicBezTo>
                <a:lnTo>
                  <a:pt x="774656" y="7392746"/>
                </a:lnTo>
                <a:lnTo>
                  <a:pt x="646741" y="7466601"/>
                </a:lnTo>
                <a:lnTo>
                  <a:pt x="879450" y="7600950"/>
                </a:lnTo>
                <a:lnTo>
                  <a:pt x="820233" y="7600950"/>
                </a:lnTo>
                <a:lnTo>
                  <a:pt x="631940" y="7492244"/>
                </a:lnTo>
                <a:lnTo>
                  <a:pt x="631940" y="7600950"/>
                </a:lnTo>
                <a:close/>
                <a:moveTo>
                  <a:pt x="602335" y="603623"/>
                </a:moveTo>
                <a:lnTo>
                  <a:pt x="602335" y="266609"/>
                </a:lnTo>
                <a:lnTo>
                  <a:pt x="603639" y="264350"/>
                </a:lnTo>
                <a:lnTo>
                  <a:pt x="604315" y="259208"/>
                </a:lnTo>
                <a:lnTo>
                  <a:pt x="608431" y="256048"/>
                </a:lnTo>
                <a:lnTo>
                  <a:pt x="609736" y="253788"/>
                </a:lnTo>
                <a:lnTo>
                  <a:pt x="745054" y="175658"/>
                </a:lnTo>
                <a:lnTo>
                  <a:pt x="609736" y="97531"/>
                </a:lnTo>
                <a:cubicBezTo>
                  <a:pt x="605154" y="94885"/>
                  <a:pt x="602335" y="90001"/>
                  <a:pt x="602335" y="84709"/>
                </a:cubicBezTo>
                <a:lnTo>
                  <a:pt x="602335" y="0"/>
                </a:lnTo>
                <a:lnTo>
                  <a:pt x="631939" y="0"/>
                </a:lnTo>
                <a:lnTo>
                  <a:pt x="631939" y="76167"/>
                </a:lnTo>
                <a:lnTo>
                  <a:pt x="774654" y="158568"/>
                </a:lnTo>
                <a:lnTo>
                  <a:pt x="894199" y="89546"/>
                </a:lnTo>
                <a:lnTo>
                  <a:pt x="894199" y="0"/>
                </a:lnTo>
                <a:lnTo>
                  <a:pt x="923803" y="0"/>
                </a:lnTo>
                <a:lnTo>
                  <a:pt x="923803" y="89545"/>
                </a:lnTo>
                <a:lnTo>
                  <a:pt x="1043349" y="158568"/>
                </a:lnTo>
                <a:lnTo>
                  <a:pt x="1186065" y="76167"/>
                </a:lnTo>
                <a:lnTo>
                  <a:pt x="1186065" y="0"/>
                </a:lnTo>
                <a:lnTo>
                  <a:pt x="1215669" y="0"/>
                </a:lnTo>
                <a:lnTo>
                  <a:pt x="1215669" y="84709"/>
                </a:lnTo>
                <a:cubicBezTo>
                  <a:pt x="1215669" y="90001"/>
                  <a:pt x="1212849" y="94885"/>
                  <a:pt x="1208268" y="97531"/>
                </a:cubicBezTo>
                <a:lnTo>
                  <a:pt x="1072950" y="175658"/>
                </a:lnTo>
                <a:lnTo>
                  <a:pt x="1208268" y="253788"/>
                </a:lnTo>
                <a:lnTo>
                  <a:pt x="1209573" y="256048"/>
                </a:lnTo>
                <a:lnTo>
                  <a:pt x="1213688" y="259209"/>
                </a:lnTo>
                <a:lnTo>
                  <a:pt x="1214364" y="264348"/>
                </a:lnTo>
                <a:lnTo>
                  <a:pt x="1215669" y="266609"/>
                </a:lnTo>
                <a:lnTo>
                  <a:pt x="1215669" y="603623"/>
                </a:lnTo>
                <a:cubicBezTo>
                  <a:pt x="1215669" y="608914"/>
                  <a:pt x="1212849" y="613798"/>
                  <a:pt x="1208268" y="616444"/>
                </a:cubicBezTo>
                <a:lnTo>
                  <a:pt x="916402" y="784958"/>
                </a:lnTo>
                <a:cubicBezTo>
                  <a:pt x="914111" y="786275"/>
                  <a:pt x="911560" y="786939"/>
                  <a:pt x="909002" y="786939"/>
                </a:cubicBezTo>
                <a:cubicBezTo>
                  <a:pt x="906442" y="786939"/>
                  <a:pt x="903892" y="786275"/>
                  <a:pt x="901601" y="784958"/>
                </a:cubicBezTo>
                <a:lnTo>
                  <a:pt x="609736" y="616444"/>
                </a:lnTo>
                <a:cubicBezTo>
                  <a:pt x="605154" y="613798"/>
                  <a:pt x="602335" y="608914"/>
                  <a:pt x="602335" y="603623"/>
                </a:cubicBezTo>
                <a:close/>
                <a:moveTo>
                  <a:pt x="602334" y="4203622"/>
                </a:moveTo>
                <a:lnTo>
                  <a:pt x="602334" y="3866609"/>
                </a:lnTo>
                <a:lnTo>
                  <a:pt x="603638" y="3864349"/>
                </a:lnTo>
                <a:lnTo>
                  <a:pt x="604314" y="3859207"/>
                </a:lnTo>
                <a:lnTo>
                  <a:pt x="608430" y="3856046"/>
                </a:lnTo>
                <a:lnTo>
                  <a:pt x="609735" y="3853787"/>
                </a:lnTo>
                <a:lnTo>
                  <a:pt x="745053" y="3775657"/>
                </a:lnTo>
                <a:lnTo>
                  <a:pt x="609735" y="3697529"/>
                </a:lnTo>
                <a:cubicBezTo>
                  <a:pt x="605153" y="3694883"/>
                  <a:pt x="602334" y="3689999"/>
                  <a:pt x="602334" y="3684708"/>
                </a:cubicBezTo>
                <a:lnTo>
                  <a:pt x="602334" y="3347696"/>
                </a:lnTo>
                <a:lnTo>
                  <a:pt x="603638" y="3345437"/>
                </a:lnTo>
                <a:lnTo>
                  <a:pt x="604314" y="3340295"/>
                </a:lnTo>
                <a:lnTo>
                  <a:pt x="608430" y="3337134"/>
                </a:lnTo>
                <a:lnTo>
                  <a:pt x="609735" y="3334875"/>
                </a:lnTo>
                <a:lnTo>
                  <a:pt x="745053" y="3256746"/>
                </a:lnTo>
                <a:lnTo>
                  <a:pt x="609735" y="3178617"/>
                </a:lnTo>
                <a:cubicBezTo>
                  <a:pt x="605153" y="3175971"/>
                  <a:pt x="602334" y="3171087"/>
                  <a:pt x="602334" y="3165796"/>
                </a:cubicBezTo>
                <a:lnTo>
                  <a:pt x="602334" y="2828782"/>
                </a:lnTo>
                <a:lnTo>
                  <a:pt x="603638" y="2826524"/>
                </a:lnTo>
                <a:lnTo>
                  <a:pt x="604314" y="2821381"/>
                </a:lnTo>
                <a:lnTo>
                  <a:pt x="608430" y="2818221"/>
                </a:lnTo>
                <a:lnTo>
                  <a:pt x="609735" y="2815961"/>
                </a:lnTo>
                <a:lnTo>
                  <a:pt x="901600" y="2647446"/>
                </a:lnTo>
                <a:cubicBezTo>
                  <a:pt x="906183" y="2644815"/>
                  <a:pt x="911820" y="2644815"/>
                  <a:pt x="916401" y="2647446"/>
                </a:cubicBezTo>
                <a:lnTo>
                  <a:pt x="1208267" y="2815961"/>
                </a:lnTo>
                <a:lnTo>
                  <a:pt x="1209572" y="2818221"/>
                </a:lnTo>
                <a:lnTo>
                  <a:pt x="1213687" y="2821382"/>
                </a:lnTo>
                <a:lnTo>
                  <a:pt x="1214364" y="2826521"/>
                </a:lnTo>
                <a:lnTo>
                  <a:pt x="1215668" y="2828782"/>
                </a:lnTo>
                <a:lnTo>
                  <a:pt x="1215668" y="3165796"/>
                </a:lnTo>
                <a:cubicBezTo>
                  <a:pt x="1215668" y="3171087"/>
                  <a:pt x="1212848" y="3175971"/>
                  <a:pt x="1208267" y="3178617"/>
                </a:cubicBezTo>
                <a:lnTo>
                  <a:pt x="1072949" y="3256746"/>
                </a:lnTo>
                <a:lnTo>
                  <a:pt x="1208267" y="3334875"/>
                </a:lnTo>
                <a:lnTo>
                  <a:pt x="1209572" y="3337134"/>
                </a:lnTo>
                <a:lnTo>
                  <a:pt x="1213687" y="3340296"/>
                </a:lnTo>
                <a:lnTo>
                  <a:pt x="1214364" y="3345435"/>
                </a:lnTo>
                <a:lnTo>
                  <a:pt x="1215668" y="3347696"/>
                </a:lnTo>
                <a:lnTo>
                  <a:pt x="1215668" y="3684708"/>
                </a:lnTo>
                <a:cubicBezTo>
                  <a:pt x="1215668" y="3689999"/>
                  <a:pt x="1212848" y="3694883"/>
                  <a:pt x="1208267" y="3697529"/>
                </a:cubicBezTo>
                <a:lnTo>
                  <a:pt x="1072949" y="3775657"/>
                </a:lnTo>
                <a:lnTo>
                  <a:pt x="1208267" y="3853787"/>
                </a:lnTo>
                <a:lnTo>
                  <a:pt x="1209572" y="3856046"/>
                </a:lnTo>
                <a:lnTo>
                  <a:pt x="1213687" y="3859208"/>
                </a:lnTo>
                <a:lnTo>
                  <a:pt x="1214364" y="3864347"/>
                </a:lnTo>
                <a:lnTo>
                  <a:pt x="1215668" y="3866609"/>
                </a:lnTo>
                <a:lnTo>
                  <a:pt x="1215668" y="4203622"/>
                </a:lnTo>
                <a:cubicBezTo>
                  <a:pt x="1215668" y="4208913"/>
                  <a:pt x="1212848" y="4213797"/>
                  <a:pt x="1208267" y="4216443"/>
                </a:cubicBezTo>
                <a:lnTo>
                  <a:pt x="916401" y="4384957"/>
                </a:lnTo>
                <a:cubicBezTo>
                  <a:pt x="914110" y="4386273"/>
                  <a:pt x="911560" y="4386938"/>
                  <a:pt x="909001" y="4386938"/>
                </a:cubicBezTo>
                <a:cubicBezTo>
                  <a:pt x="906441" y="4386938"/>
                  <a:pt x="903891" y="4386273"/>
                  <a:pt x="901600" y="4384957"/>
                </a:cubicBezTo>
                <a:lnTo>
                  <a:pt x="609735" y="4216443"/>
                </a:lnTo>
                <a:cubicBezTo>
                  <a:pt x="605153" y="4213797"/>
                  <a:pt x="602334" y="4208913"/>
                  <a:pt x="602334" y="4203622"/>
                </a:cubicBezTo>
                <a:close/>
                <a:moveTo>
                  <a:pt x="203806" y="227592"/>
                </a:moveTo>
                <a:lnTo>
                  <a:pt x="293752" y="175658"/>
                </a:lnTo>
                <a:lnTo>
                  <a:pt x="203806" y="123726"/>
                </a:lnTo>
                <a:close/>
                <a:moveTo>
                  <a:pt x="203806" y="1370632"/>
                </a:moveTo>
                <a:lnTo>
                  <a:pt x="323352" y="1439655"/>
                </a:lnTo>
                <a:lnTo>
                  <a:pt x="466068" y="1357254"/>
                </a:lnTo>
                <a:lnTo>
                  <a:pt x="466069" y="1054422"/>
                </a:lnTo>
                <a:lnTo>
                  <a:pt x="203806" y="1205831"/>
                </a:lnTo>
                <a:close/>
                <a:moveTo>
                  <a:pt x="203806" y="1508679"/>
                </a:moveTo>
                <a:lnTo>
                  <a:pt x="293752" y="1456745"/>
                </a:lnTo>
                <a:lnTo>
                  <a:pt x="203806" y="1404812"/>
                </a:lnTo>
                <a:close/>
                <a:moveTo>
                  <a:pt x="203806" y="1889546"/>
                </a:moveTo>
                <a:lnTo>
                  <a:pt x="323352" y="1958569"/>
                </a:lnTo>
                <a:lnTo>
                  <a:pt x="466068" y="1876168"/>
                </a:lnTo>
                <a:lnTo>
                  <a:pt x="466069" y="1573335"/>
                </a:lnTo>
                <a:lnTo>
                  <a:pt x="203806" y="1724744"/>
                </a:lnTo>
                <a:close/>
                <a:moveTo>
                  <a:pt x="203806" y="2027593"/>
                </a:moveTo>
                <a:lnTo>
                  <a:pt x="293752" y="1975659"/>
                </a:lnTo>
                <a:lnTo>
                  <a:pt x="203806" y="1923726"/>
                </a:lnTo>
                <a:close/>
                <a:moveTo>
                  <a:pt x="203806" y="4970625"/>
                </a:moveTo>
                <a:lnTo>
                  <a:pt x="323352" y="5039649"/>
                </a:lnTo>
                <a:lnTo>
                  <a:pt x="466068" y="4957247"/>
                </a:lnTo>
                <a:lnTo>
                  <a:pt x="466069" y="4654415"/>
                </a:lnTo>
                <a:lnTo>
                  <a:pt x="203806" y="4805825"/>
                </a:lnTo>
                <a:close/>
                <a:moveTo>
                  <a:pt x="203806" y="5108672"/>
                </a:moveTo>
                <a:lnTo>
                  <a:pt x="293752" y="5056739"/>
                </a:lnTo>
                <a:lnTo>
                  <a:pt x="203806" y="5004806"/>
                </a:lnTo>
                <a:close/>
                <a:moveTo>
                  <a:pt x="203806" y="5489539"/>
                </a:moveTo>
                <a:lnTo>
                  <a:pt x="323352" y="5558562"/>
                </a:lnTo>
                <a:lnTo>
                  <a:pt x="466068" y="5476161"/>
                </a:lnTo>
                <a:lnTo>
                  <a:pt x="466069" y="5173329"/>
                </a:lnTo>
                <a:lnTo>
                  <a:pt x="203806" y="5324737"/>
                </a:lnTo>
                <a:close/>
                <a:moveTo>
                  <a:pt x="203806" y="5627586"/>
                </a:moveTo>
                <a:lnTo>
                  <a:pt x="293752" y="5575653"/>
                </a:lnTo>
                <a:lnTo>
                  <a:pt x="203806" y="5523719"/>
                </a:lnTo>
                <a:close/>
                <a:moveTo>
                  <a:pt x="203806" y="6146499"/>
                </a:moveTo>
                <a:lnTo>
                  <a:pt x="466068" y="5995074"/>
                </a:lnTo>
                <a:lnTo>
                  <a:pt x="466069" y="5692242"/>
                </a:lnTo>
                <a:lnTo>
                  <a:pt x="203806" y="5843651"/>
                </a:lnTo>
                <a:close/>
                <a:moveTo>
                  <a:pt x="203805" y="746506"/>
                </a:moveTo>
                <a:lnTo>
                  <a:pt x="466068" y="595081"/>
                </a:lnTo>
                <a:lnTo>
                  <a:pt x="466068" y="292248"/>
                </a:lnTo>
                <a:lnTo>
                  <a:pt x="203805" y="443657"/>
                </a:lnTo>
                <a:close/>
                <a:moveTo>
                  <a:pt x="203805" y="2546506"/>
                </a:moveTo>
                <a:lnTo>
                  <a:pt x="466068" y="2395081"/>
                </a:lnTo>
                <a:lnTo>
                  <a:pt x="466069" y="2092249"/>
                </a:lnTo>
                <a:lnTo>
                  <a:pt x="203805" y="2243658"/>
                </a:lnTo>
                <a:close/>
                <a:moveTo>
                  <a:pt x="203804" y="3170632"/>
                </a:moveTo>
                <a:lnTo>
                  <a:pt x="323350" y="3239655"/>
                </a:lnTo>
                <a:lnTo>
                  <a:pt x="466066" y="3157254"/>
                </a:lnTo>
                <a:lnTo>
                  <a:pt x="466067" y="2854422"/>
                </a:lnTo>
                <a:lnTo>
                  <a:pt x="203804" y="3005831"/>
                </a:lnTo>
                <a:close/>
                <a:moveTo>
                  <a:pt x="203804" y="3308679"/>
                </a:moveTo>
                <a:lnTo>
                  <a:pt x="293750" y="3256745"/>
                </a:lnTo>
                <a:lnTo>
                  <a:pt x="203804" y="3204812"/>
                </a:lnTo>
                <a:close/>
                <a:moveTo>
                  <a:pt x="203804" y="3689542"/>
                </a:moveTo>
                <a:lnTo>
                  <a:pt x="323350" y="3758565"/>
                </a:lnTo>
                <a:lnTo>
                  <a:pt x="466066" y="3676164"/>
                </a:lnTo>
                <a:lnTo>
                  <a:pt x="466067" y="3373335"/>
                </a:lnTo>
                <a:lnTo>
                  <a:pt x="203804" y="3524740"/>
                </a:lnTo>
                <a:close/>
                <a:moveTo>
                  <a:pt x="203804" y="3827588"/>
                </a:moveTo>
                <a:lnTo>
                  <a:pt x="293750" y="3775654"/>
                </a:lnTo>
                <a:lnTo>
                  <a:pt x="203804" y="3723722"/>
                </a:lnTo>
                <a:close/>
                <a:moveTo>
                  <a:pt x="203804" y="4346501"/>
                </a:moveTo>
                <a:lnTo>
                  <a:pt x="466066" y="4195076"/>
                </a:lnTo>
                <a:lnTo>
                  <a:pt x="466067" y="3892246"/>
                </a:lnTo>
                <a:lnTo>
                  <a:pt x="203804" y="4043653"/>
                </a:lnTo>
                <a:close/>
                <a:moveTo>
                  <a:pt x="203802" y="6770631"/>
                </a:moveTo>
                <a:lnTo>
                  <a:pt x="323348" y="6839654"/>
                </a:lnTo>
                <a:lnTo>
                  <a:pt x="466064" y="6757253"/>
                </a:lnTo>
                <a:lnTo>
                  <a:pt x="466065" y="6454420"/>
                </a:lnTo>
                <a:lnTo>
                  <a:pt x="203802" y="6605830"/>
                </a:lnTo>
                <a:close/>
                <a:moveTo>
                  <a:pt x="203802" y="6908678"/>
                </a:moveTo>
                <a:lnTo>
                  <a:pt x="293748" y="6856744"/>
                </a:lnTo>
                <a:lnTo>
                  <a:pt x="203802" y="6804811"/>
                </a:lnTo>
                <a:close/>
                <a:moveTo>
                  <a:pt x="203802" y="7289544"/>
                </a:moveTo>
                <a:lnTo>
                  <a:pt x="323348" y="7358567"/>
                </a:lnTo>
                <a:lnTo>
                  <a:pt x="466064" y="7276166"/>
                </a:lnTo>
                <a:lnTo>
                  <a:pt x="466065" y="6973334"/>
                </a:lnTo>
                <a:lnTo>
                  <a:pt x="203802" y="7124743"/>
                </a:lnTo>
                <a:close/>
                <a:moveTo>
                  <a:pt x="203802" y="7427591"/>
                </a:moveTo>
                <a:lnTo>
                  <a:pt x="293748" y="7375658"/>
                </a:lnTo>
                <a:lnTo>
                  <a:pt x="203802" y="7323725"/>
                </a:lnTo>
                <a:close/>
                <a:moveTo>
                  <a:pt x="84257" y="175659"/>
                </a:moveTo>
                <a:lnTo>
                  <a:pt x="174201" y="227591"/>
                </a:lnTo>
                <a:lnTo>
                  <a:pt x="174202" y="123726"/>
                </a:lnTo>
                <a:close/>
                <a:moveTo>
                  <a:pt x="84257" y="1456746"/>
                </a:moveTo>
                <a:lnTo>
                  <a:pt x="174202" y="1508678"/>
                </a:lnTo>
                <a:lnTo>
                  <a:pt x="174202" y="1404813"/>
                </a:lnTo>
                <a:close/>
                <a:moveTo>
                  <a:pt x="84257" y="1975660"/>
                </a:moveTo>
                <a:lnTo>
                  <a:pt x="174202" y="2027592"/>
                </a:lnTo>
                <a:lnTo>
                  <a:pt x="174202" y="1923727"/>
                </a:lnTo>
                <a:close/>
                <a:moveTo>
                  <a:pt x="84257" y="5056740"/>
                </a:moveTo>
                <a:lnTo>
                  <a:pt x="174202" y="5108671"/>
                </a:lnTo>
                <a:lnTo>
                  <a:pt x="174202" y="5004806"/>
                </a:lnTo>
                <a:close/>
                <a:moveTo>
                  <a:pt x="84257" y="5575653"/>
                </a:moveTo>
                <a:lnTo>
                  <a:pt x="174202" y="5627585"/>
                </a:lnTo>
                <a:lnTo>
                  <a:pt x="174202" y="5523720"/>
                </a:lnTo>
                <a:close/>
                <a:moveTo>
                  <a:pt x="84255" y="3256746"/>
                </a:moveTo>
                <a:lnTo>
                  <a:pt x="174200" y="3308678"/>
                </a:lnTo>
                <a:lnTo>
                  <a:pt x="174201" y="3204813"/>
                </a:lnTo>
                <a:close/>
                <a:moveTo>
                  <a:pt x="84255" y="3775656"/>
                </a:moveTo>
                <a:lnTo>
                  <a:pt x="174200" y="3827588"/>
                </a:lnTo>
                <a:lnTo>
                  <a:pt x="174201" y="3723722"/>
                </a:lnTo>
                <a:close/>
                <a:moveTo>
                  <a:pt x="84253" y="6856745"/>
                </a:moveTo>
                <a:lnTo>
                  <a:pt x="174197" y="6908677"/>
                </a:lnTo>
                <a:lnTo>
                  <a:pt x="174198" y="6804812"/>
                </a:lnTo>
                <a:close/>
                <a:moveTo>
                  <a:pt x="84253" y="7375659"/>
                </a:moveTo>
                <a:lnTo>
                  <a:pt x="174197" y="7427591"/>
                </a:lnTo>
                <a:lnTo>
                  <a:pt x="174198" y="7323726"/>
                </a:lnTo>
                <a:close/>
                <a:moveTo>
                  <a:pt x="0" y="680106"/>
                </a:moveTo>
                <a:lnTo>
                  <a:pt x="0" y="645925"/>
                </a:lnTo>
                <a:lnTo>
                  <a:pt x="174201" y="746505"/>
                </a:lnTo>
                <a:lnTo>
                  <a:pt x="174202" y="443657"/>
                </a:lnTo>
                <a:lnTo>
                  <a:pt x="0" y="343086"/>
                </a:lnTo>
                <a:lnTo>
                  <a:pt x="0" y="308899"/>
                </a:lnTo>
                <a:lnTo>
                  <a:pt x="189004" y="418015"/>
                </a:lnTo>
                <a:lnTo>
                  <a:pt x="451267" y="266605"/>
                </a:lnTo>
                <a:lnTo>
                  <a:pt x="323352" y="192749"/>
                </a:lnTo>
                <a:lnTo>
                  <a:pt x="196405" y="266045"/>
                </a:lnTo>
                <a:cubicBezTo>
                  <a:pt x="194114" y="267361"/>
                  <a:pt x="191563" y="268025"/>
                  <a:pt x="189005" y="268025"/>
                </a:cubicBezTo>
                <a:cubicBezTo>
                  <a:pt x="186445" y="268025"/>
                  <a:pt x="183895" y="267361"/>
                  <a:pt x="181603" y="266045"/>
                </a:cubicBezTo>
                <a:lnTo>
                  <a:pt x="54657" y="192749"/>
                </a:lnTo>
                <a:lnTo>
                  <a:pt x="0" y="224307"/>
                </a:lnTo>
                <a:lnTo>
                  <a:pt x="0" y="190126"/>
                </a:lnTo>
                <a:lnTo>
                  <a:pt x="25057" y="175658"/>
                </a:lnTo>
                <a:lnTo>
                  <a:pt x="0" y="161191"/>
                </a:lnTo>
                <a:lnTo>
                  <a:pt x="0" y="127010"/>
                </a:lnTo>
                <a:lnTo>
                  <a:pt x="54657" y="158568"/>
                </a:lnTo>
                <a:lnTo>
                  <a:pt x="174202" y="89546"/>
                </a:lnTo>
                <a:lnTo>
                  <a:pt x="174202" y="0"/>
                </a:lnTo>
                <a:lnTo>
                  <a:pt x="203806" y="0"/>
                </a:lnTo>
                <a:lnTo>
                  <a:pt x="203806" y="89545"/>
                </a:lnTo>
                <a:lnTo>
                  <a:pt x="323352" y="158568"/>
                </a:lnTo>
                <a:lnTo>
                  <a:pt x="466068" y="76167"/>
                </a:lnTo>
                <a:lnTo>
                  <a:pt x="466068" y="0"/>
                </a:lnTo>
                <a:lnTo>
                  <a:pt x="495671" y="0"/>
                </a:lnTo>
                <a:lnTo>
                  <a:pt x="495671" y="84709"/>
                </a:lnTo>
                <a:cubicBezTo>
                  <a:pt x="495671" y="90001"/>
                  <a:pt x="492852" y="94885"/>
                  <a:pt x="488270" y="97531"/>
                </a:cubicBezTo>
                <a:lnTo>
                  <a:pt x="352952" y="175658"/>
                </a:lnTo>
                <a:lnTo>
                  <a:pt x="488270" y="253788"/>
                </a:lnTo>
                <a:lnTo>
                  <a:pt x="489575" y="256048"/>
                </a:lnTo>
                <a:lnTo>
                  <a:pt x="493690" y="259209"/>
                </a:lnTo>
                <a:lnTo>
                  <a:pt x="494367" y="264348"/>
                </a:lnTo>
                <a:lnTo>
                  <a:pt x="495671" y="266609"/>
                </a:lnTo>
                <a:lnTo>
                  <a:pt x="495671" y="603623"/>
                </a:lnTo>
                <a:cubicBezTo>
                  <a:pt x="495671" y="608914"/>
                  <a:pt x="492852" y="613798"/>
                  <a:pt x="488270" y="616444"/>
                </a:cubicBezTo>
                <a:lnTo>
                  <a:pt x="196405" y="784958"/>
                </a:lnTo>
                <a:cubicBezTo>
                  <a:pt x="194114" y="786275"/>
                  <a:pt x="191563" y="786939"/>
                  <a:pt x="189005" y="786939"/>
                </a:cubicBezTo>
                <a:cubicBezTo>
                  <a:pt x="186445" y="786939"/>
                  <a:pt x="183895" y="786275"/>
                  <a:pt x="181603" y="784958"/>
                </a:cubicBezTo>
                <a:close/>
                <a:moveTo>
                  <a:pt x="0" y="2480106"/>
                </a:moveTo>
                <a:lnTo>
                  <a:pt x="0" y="2445925"/>
                </a:lnTo>
                <a:lnTo>
                  <a:pt x="174202" y="2546505"/>
                </a:lnTo>
                <a:lnTo>
                  <a:pt x="174202" y="2243657"/>
                </a:lnTo>
                <a:lnTo>
                  <a:pt x="0" y="2143087"/>
                </a:lnTo>
                <a:lnTo>
                  <a:pt x="0" y="2108899"/>
                </a:lnTo>
                <a:lnTo>
                  <a:pt x="189004" y="2218015"/>
                </a:lnTo>
                <a:lnTo>
                  <a:pt x="451267" y="2066605"/>
                </a:lnTo>
                <a:lnTo>
                  <a:pt x="323352" y="1992750"/>
                </a:lnTo>
                <a:lnTo>
                  <a:pt x="196405" y="2066045"/>
                </a:lnTo>
                <a:cubicBezTo>
                  <a:pt x="194114" y="2067362"/>
                  <a:pt x="191564" y="2068026"/>
                  <a:pt x="189005" y="2068026"/>
                </a:cubicBezTo>
                <a:cubicBezTo>
                  <a:pt x="186445" y="2068026"/>
                  <a:pt x="183895" y="2067362"/>
                  <a:pt x="181604" y="2066045"/>
                </a:cubicBezTo>
                <a:lnTo>
                  <a:pt x="54658" y="1992750"/>
                </a:lnTo>
                <a:lnTo>
                  <a:pt x="0" y="2024308"/>
                </a:lnTo>
                <a:lnTo>
                  <a:pt x="0" y="1990126"/>
                </a:lnTo>
                <a:lnTo>
                  <a:pt x="25057" y="1975659"/>
                </a:lnTo>
                <a:lnTo>
                  <a:pt x="0" y="1961192"/>
                </a:lnTo>
                <a:lnTo>
                  <a:pt x="0" y="1927011"/>
                </a:lnTo>
                <a:lnTo>
                  <a:pt x="54657" y="1958569"/>
                </a:lnTo>
                <a:lnTo>
                  <a:pt x="174202" y="1889546"/>
                </a:lnTo>
                <a:lnTo>
                  <a:pt x="174202" y="1724743"/>
                </a:lnTo>
                <a:lnTo>
                  <a:pt x="0" y="1624173"/>
                </a:lnTo>
                <a:lnTo>
                  <a:pt x="0" y="1589986"/>
                </a:lnTo>
                <a:lnTo>
                  <a:pt x="189004" y="1699102"/>
                </a:lnTo>
                <a:lnTo>
                  <a:pt x="451267" y="1547692"/>
                </a:lnTo>
                <a:lnTo>
                  <a:pt x="323352" y="1473836"/>
                </a:lnTo>
                <a:lnTo>
                  <a:pt x="196405" y="1547132"/>
                </a:lnTo>
                <a:cubicBezTo>
                  <a:pt x="194114" y="1548448"/>
                  <a:pt x="191564" y="1549112"/>
                  <a:pt x="189005" y="1549112"/>
                </a:cubicBezTo>
                <a:cubicBezTo>
                  <a:pt x="186445" y="1549112"/>
                  <a:pt x="183895" y="1548448"/>
                  <a:pt x="181604" y="1547132"/>
                </a:cubicBezTo>
                <a:lnTo>
                  <a:pt x="54658" y="1473836"/>
                </a:lnTo>
                <a:lnTo>
                  <a:pt x="0" y="1505395"/>
                </a:lnTo>
                <a:lnTo>
                  <a:pt x="0" y="1471214"/>
                </a:lnTo>
                <a:lnTo>
                  <a:pt x="25057" y="1456746"/>
                </a:lnTo>
                <a:lnTo>
                  <a:pt x="0" y="1442279"/>
                </a:lnTo>
                <a:lnTo>
                  <a:pt x="0" y="1408097"/>
                </a:lnTo>
                <a:lnTo>
                  <a:pt x="54657" y="1439655"/>
                </a:lnTo>
                <a:lnTo>
                  <a:pt x="174202" y="1370633"/>
                </a:lnTo>
                <a:lnTo>
                  <a:pt x="174202" y="1205830"/>
                </a:lnTo>
                <a:lnTo>
                  <a:pt x="0" y="1105260"/>
                </a:lnTo>
                <a:lnTo>
                  <a:pt x="0" y="1071072"/>
                </a:lnTo>
                <a:lnTo>
                  <a:pt x="189004" y="1180188"/>
                </a:lnTo>
                <a:lnTo>
                  <a:pt x="451267" y="1028778"/>
                </a:lnTo>
                <a:lnTo>
                  <a:pt x="189005" y="877353"/>
                </a:lnTo>
                <a:lnTo>
                  <a:pt x="0" y="986481"/>
                </a:lnTo>
                <a:lnTo>
                  <a:pt x="0" y="952300"/>
                </a:lnTo>
                <a:lnTo>
                  <a:pt x="181604" y="847446"/>
                </a:lnTo>
                <a:cubicBezTo>
                  <a:pt x="186187" y="844815"/>
                  <a:pt x="191824" y="844815"/>
                  <a:pt x="196405" y="847446"/>
                </a:cubicBezTo>
                <a:lnTo>
                  <a:pt x="488270" y="1015961"/>
                </a:lnTo>
                <a:lnTo>
                  <a:pt x="489575" y="1018221"/>
                </a:lnTo>
                <a:lnTo>
                  <a:pt x="493690" y="1021382"/>
                </a:lnTo>
                <a:lnTo>
                  <a:pt x="494367" y="1026521"/>
                </a:lnTo>
                <a:lnTo>
                  <a:pt x="495672" y="1028782"/>
                </a:lnTo>
                <a:lnTo>
                  <a:pt x="495672" y="1365796"/>
                </a:lnTo>
                <a:cubicBezTo>
                  <a:pt x="495672" y="1371087"/>
                  <a:pt x="492852" y="1375971"/>
                  <a:pt x="488270" y="1378617"/>
                </a:cubicBezTo>
                <a:lnTo>
                  <a:pt x="352953" y="1456746"/>
                </a:lnTo>
                <a:lnTo>
                  <a:pt x="488270" y="1534875"/>
                </a:lnTo>
                <a:lnTo>
                  <a:pt x="489575" y="1537134"/>
                </a:lnTo>
                <a:lnTo>
                  <a:pt x="493690" y="1540296"/>
                </a:lnTo>
                <a:lnTo>
                  <a:pt x="494367" y="1545435"/>
                </a:lnTo>
                <a:lnTo>
                  <a:pt x="495672" y="1547696"/>
                </a:lnTo>
                <a:lnTo>
                  <a:pt x="495672" y="1884710"/>
                </a:lnTo>
                <a:cubicBezTo>
                  <a:pt x="495672" y="1890001"/>
                  <a:pt x="492852" y="1894885"/>
                  <a:pt x="488270" y="1897531"/>
                </a:cubicBezTo>
                <a:lnTo>
                  <a:pt x="352953" y="1975659"/>
                </a:lnTo>
                <a:lnTo>
                  <a:pt x="488270" y="2053788"/>
                </a:lnTo>
                <a:lnTo>
                  <a:pt x="489575" y="2056048"/>
                </a:lnTo>
                <a:lnTo>
                  <a:pt x="493690" y="2059209"/>
                </a:lnTo>
                <a:lnTo>
                  <a:pt x="494367" y="2064348"/>
                </a:lnTo>
                <a:lnTo>
                  <a:pt x="495672" y="2066610"/>
                </a:lnTo>
                <a:lnTo>
                  <a:pt x="495672" y="2403623"/>
                </a:lnTo>
                <a:cubicBezTo>
                  <a:pt x="495672" y="2408914"/>
                  <a:pt x="492852" y="2413798"/>
                  <a:pt x="488270" y="2416444"/>
                </a:cubicBezTo>
                <a:lnTo>
                  <a:pt x="196405" y="2584959"/>
                </a:lnTo>
                <a:cubicBezTo>
                  <a:pt x="194114" y="2586275"/>
                  <a:pt x="191564" y="2586939"/>
                  <a:pt x="189005" y="2586939"/>
                </a:cubicBezTo>
                <a:cubicBezTo>
                  <a:pt x="186445" y="2586939"/>
                  <a:pt x="183895" y="2586275"/>
                  <a:pt x="181604" y="2584959"/>
                </a:cubicBezTo>
                <a:close/>
                <a:moveTo>
                  <a:pt x="0" y="4280103"/>
                </a:moveTo>
                <a:lnTo>
                  <a:pt x="0" y="4245921"/>
                </a:lnTo>
                <a:lnTo>
                  <a:pt x="174200" y="4346501"/>
                </a:lnTo>
                <a:lnTo>
                  <a:pt x="174201" y="4043653"/>
                </a:lnTo>
                <a:lnTo>
                  <a:pt x="0" y="3943084"/>
                </a:lnTo>
                <a:lnTo>
                  <a:pt x="0" y="3908896"/>
                </a:lnTo>
                <a:lnTo>
                  <a:pt x="189002" y="4018011"/>
                </a:lnTo>
                <a:lnTo>
                  <a:pt x="451265" y="3866602"/>
                </a:lnTo>
                <a:lnTo>
                  <a:pt x="323350" y="3792745"/>
                </a:lnTo>
                <a:lnTo>
                  <a:pt x="196403" y="3866042"/>
                </a:lnTo>
                <a:cubicBezTo>
                  <a:pt x="194112" y="3867358"/>
                  <a:pt x="191562" y="3868021"/>
                  <a:pt x="189003" y="3868021"/>
                </a:cubicBezTo>
                <a:cubicBezTo>
                  <a:pt x="186443" y="3868021"/>
                  <a:pt x="183893" y="3867358"/>
                  <a:pt x="181602" y="3866042"/>
                </a:cubicBezTo>
                <a:lnTo>
                  <a:pt x="54656" y="3792745"/>
                </a:lnTo>
                <a:lnTo>
                  <a:pt x="0" y="3824303"/>
                </a:lnTo>
                <a:lnTo>
                  <a:pt x="0" y="3790120"/>
                </a:lnTo>
                <a:lnTo>
                  <a:pt x="25055" y="3775654"/>
                </a:lnTo>
                <a:lnTo>
                  <a:pt x="0" y="3761188"/>
                </a:lnTo>
                <a:lnTo>
                  <a:pt x="0" y="3727008"/>
                </a:lnTo>
                <a:lnTo>
                  <a:pt x="54655" y="3758565"/>
                </a:lnTo>
                <a:lnTo>
                  <a:pt x="174201" y="3689542"/>
                </a:lnTo>
                <a:lnTo>
                  <a:pt x="174201" y="3524739"/>
                </a:lnTo>
                <a:lnTo>
                  <a:pt x="0" y="3424172"/>
                </a:lnTo>
                <a:lnTo>
                  <a:pt x="0" y="3389987"/>
                </a:lnTo>
                <a:lnTo>
                  <a:pt x="189002" y="3499102"/>
                </a:lnTo>
                <a:lnTo>
                  <a:pt x="451265" y="3347692"/>
                </a:lnTo>
                <a:lnTo>
                  <a:pt x="323350" y="3273836"/>
                </a:lnTo>
                <a:lnTo>
                  <a:pt x="196403" y="3347132"/>
                </a:lnTo>
                <a:cubicBezTo>
                  <a:pt x="194112" y="3348448"/>
                  <a:pt x="191562" y="3349112"/>
                  <a:pt x="189003" y="3349112"/>
                </a:cubicBezTo>
                <a:cubicBezTo>
                  <a:pt x="186443" y="3349112"/>
                  <a:pt x="183893" y="3348448"/>
                  <a:pt x="181602" y="3347132"/>
                </a:cubicBezTo>
                <a:lnTo>
                  <a:pt x="54656" y="3273836"/>
                </a:lnTo>
                <a:lnTo>
                  <a:pt x="0" y="3305394"/>
                </a:lnTo>
                <a:lnTo>
                  <a:pt x="0" y="3271212"/>
                </a:lnTo>
                <a:lnTo>
                  <a:pt x="25055" y="3256746"/>
                </a:lnTo>
                <a:lnTo>
                  <a:pt x="0" y="3242280"/>
                </a:lnTo>
                <a:lnTo>
                  <a:pt x="0" y="3208098"/>
                </a:lnTo>
                <a:lnTo>
                  <a:pt x="54655" y="3239655"/>
                </a:lnTo>
                <a:lnTo>
                  <a:pt x="174201" y="3170633"/>
                </a:lnTo>
                <a:lnTo>
                  <a:pt x="174201" y="3005830"/>
                </a:lnTo>
                <a:lnTo>
                  <a:pt x="0" y="2905261"/>
                </a:lnTo>
                <a:lnTo>
                  <a:pt x="0" y="2871073"/>
                </a:lnTo>
                <a:lnTo>
                  <a:pt x="189002" y="2980188"/>
                </a:lnTo>
                <a:lnTo>
                  <a:pt x="451265" y="2828778"/>
                </a:lnTo>
                <a:lnTo>
                  <a:pt x="189003" y="2677353"/>
                </a:lnTo>
                <a:lnTo>
                  <a:pt x="0" y="2786480"/>
                </a:lnTo>
                <a:lnTo>
                  <a:pt x="0" y="2752298"/>
                </a:lnTo>
                <a:lnTo>
                  <a:pt x="181602" y="2647446"/>
                </a:lnTo>
                <a:cubicBezTo>
                  <a:pt x="186185" y="2644815"/>
                  <a:pt x="191822" y="2644815"/>
                  <a:pt x="196403" y="2647446"/>
                </a:cubicBezTo>
                <a:lnTo>
                  <a:pt x="488269" y="2815961"/>
                </a:lnTo>
                <a:lnTo>
                  <a:pt x="489573" y="2818221"/>
                </a:lnTo>
                <a:lnTo>
                  <a:pt x="493689" y="2821382"/>
                </a:lnTo>
                <a:lnTo>
                  <a:pt x="494365" y="2826521"/>
                </a:lnTo>
                <a:lnTo>
                  <a:pt x="495670" y="2828782"/>
                </a:lnTo>
                <a:lnTo>
                  <a:pt x="495670" y="3165796"/>
                </a:lnTo>
                <a:cubicBezTo>
                  <a:pt x="495670" y="3171087"/>
                  <a:pt x="492850" y="3175971"/>
                  <a:pt x="488269" y="3178617"/>
                </a:cubicBezTo>
                <a:lnTo>
                  <a:pt x="352951" y="3256746"/>
                </a:lnTo>
                <a:lnTo>
                  <a:pt x="488269" y="3334875"/>
                </a:lnTo>
                <a:lnTo>
                  <a:pt x="489573" y="3337134"/>
                </a:lnTo>
                <a:lnTo>
                  <a:pt x="493689" y="3340296"/>
                </a:lnTo>
                <a:lnTo>
                  <a:pt x="494365" y="3345435"/>
                </a:lnTo>
                <a:lnTo>
                  <a:pt x="495670" y="3347696"/>
                </a:lnTo>
                <a:lnTo>
                  <a:pt x="495670" y="3684706"/>
                </a:lnTo>
                <a:cubicBezTo>
                  <a:pt x="495670" y="3689997"/>
                  <a:pt x="492850" y="3694881"/>
                  <a:pt x="488269" y="3697527"/>
                </a:cubicBezTo>
                <a:lnTo>
                  <a:pt x="352951" y="3775654"/>
                </a:lnTo>
                <a:lnTo>
                  <a:pt x="488269" y="3853785"/>
                </a:lnTo>
                <a:lnTo>
                  <a:pt x="489573" y="3856043"/>
                </a:lnTo>
                <a:lnTo>
                  <a:pt x="493689" y="3859206"/>
                </a:lnTo>
                <a:lnTo>
                  <a:pt x="494365" y="3864345"/>
                </a:lnTo>
                <a:lnTo>
                  <a:pt x="495670" y="3866607"/>
                </a:lnTo>
                <a:lnTo>
                  <a:pt x="495670" y="4203619"/>
                </a:lnTo>
                <a:cubicBezTo>
                  <a:pt x="495670" y="4208910"/>
                  <a:pt x="492850" y="4213795"/>
                  <a:pt x="488269" y="4216440"/>
                </a:cubicBezTo>
                <a:lnTo>
                  <a:pt x="196403" y="4384954"/>
                </a:lnTo>
                <a:cubicBezTo>
                  <a:pt x="194112" y="4386271"/>
                  <a:pt x="191562" y="4386934"/>
                  <a:pt x="189003" y="4386934"/>
                </a:cubicBezTo>
                <a:cubicBezTo>
                  <a:pt x="186443" y="4386934"/>
                  <a:pt x="183893" y="4386271"/>
                  <a:pt x="181602" y="4384954"/>
                </a:cubicBezTo>
                <a:close/>
                <a:moveTo>
                  <a:pt x="0" y="6080099"/>
                </a:moveTo>
                <a:lnTo>
                  <a:pt x="0" y="6045917"/>
                </a:lnTo>
                <a:lnTo>
                  <a:pt x="174202" y="6146498"/>
                </a:lnTo>
                <a:lnTo>
                  <a:pt x="174202" y="5843650"/>
                </a:lnTo>
                <a:lnTo>
                  <a:pt x="0" y="5743080"/>
                </a:lnTo>
                <a:lnTo>
                  <a:pt x="0" y="5708891"/>
                </a:lnTo>
                <a:lnTo>
                  <a:pt x="189004" y="5818009"/>
                </a:lnTo>
                <a:lnTo>
                  <a:pt x="451267" y="5666598"/>
                </a:lnTo>
                <a:lnTo>
                  <a:pt x="323352" y="5592743"/>
                </a:lnTo>
                <a:lnTo>
                  <a:pt x="196405" y="5666038"/>
                </a:lnTo>
                <a:cubicBezTo>
                  <a:pt x="194114" y="5667355"/>
                  <a:pt x="191564" y="5668019"/>
                  <a:pt x="189005" y="5668019"/>
                </a:cubicBezTo>
                <a:cubicBezTo>
                  <a:pt x="186445" y="5668019"/>
                  <a:pt x="183895" y="5667355"/>
                  <a:pt x="181604" y="5666038"/>
                </a:cubicBezTo>
                <a:lnTo>
                  <a:pt x="54658" y="5592743"/>
                </a:lnTo>
                <a:lnTo>
                  <a:pt x="0" y="5624301"/>
                </a:lnTo>
                <a:lnTo>
                  <a:pt x="0" y="5590120"/>
                </a:lnTo>
                <a:lnTo>
                  <a:pt x="25057" y="5575653"/>
                </a:lnTo>
                <a:lnTo>
                  <a:pt x="0" y="5561186"/>
                </a:lnTo>
                <a:lnTo>
                  <a:pt x="0" y="5527004"/>
                </a:lnTo>
                <a:lnTo>
                  <a:pt x="54657" y="5558562"/>
                </a:lnTo>
                <a:lnTo>
                  <a:pt x="174202" y="5489540"/>
                </a:lnTo>
                <a:lnTo>
                  <a:pt x="174202" y="5324737"/>
                </a:lnTo>
                <a:lnTo>
                  <a:pt x="0" y="5224167"/>
                </a:lnTo>
                <a:lnTo>
                  <a:pt x="0" y="5189978"/>
                </a:lnTo>
                <a:lnTo>
                  <a:pt x="189004" y="5299096"/>
                </a:lnTo>
                <a:lnTo>
                  <a:pt x="451267" y="5147685"/>
                </a:lnTo>
                <a:lnTo>
                  <a:pt x="323352" y="5073830"/>
                </a:lnTo>
                <a:lnTo>
                  <a:pt x="196405" y="5147125"/>
                </a:lnTo>
                <a:cubicBezTo>
                  <a:pt x="194114" y="5148441"/>
                  <a:pt x="191564" y="5149105"/>
                  <a:pt x="189005" y="5149105"/>
                </a:cubicBezTo>
                <a:cubicBezTo>
                  <a:pt x="186445" y="5149105"/>
                  <a:pt x="183895" y="5148441"/>
                  <a:pt x="181604" y="5147125"/>
                </a:cubicBezTo>
                <a:lnTo>
                  <a:pt x="54658" y="5073830"/>
                </a:lnTo>
                <a:lnTo>
                  <a:pt x="0" y="5105388"/>
                </a:lnTo>
                <a:lnTo>
                  <a:pt x="0" y="5071207"/>
                </a:lnTo>
                <a:lnTo>
                  <a:pt x="25057" y="5056740"/>
                </a:lnTo>
                <a:lnTo>
                  <a:pt x="0" y="5042273"/>
                </a:lnTo>
                <a:lnTo>
                  <a:pt x="0" y="5008091"/>
                </a:lnTo>
                <a:lnTo>
                  <a:pt x="54657" y="5039649"/>
                </a:lnTo>
                <a:lnTo>
                  <a:pt x="174202" y="4970626"/>
                </a:lnTo>
                <a:lnTo>
                  <a:pt x="174202" y="4805823"/>
                </a:lnTo>
                <a:lnTo>
                  <a:pt x="0" y="4705253"/>
                </a:lnTo>
                <a:lnTo>
                  <a:pt x="0" y="4671065"/>
                </a:lnTo>
                <a:lnTo>
                  <a:pt x="189004" y="4780182"/>
                </a:lnTo>
                <a:lnTo>
                  <a:pt x="451267" y="4628772"/>
                </a:lnTo>
                <a:lnTo>
                  <a:pt x="189005" y="4477346"/>
                </a:lnTo>
                <a:lnTo>
                  <a:pt x="0" y="4586475"/>
                </a:lnTo>
                <a:lnTo>
                  <a:pt x="0" y="4552293"/>
                </a:lnTo>
                <a:lnTo>
                  <a:pt x="181604" y="4447440"/>
                </a:lnTo>
                <a:cubicBezTo>
                  <a:pt x="186187" y="4444809"/>
                  <a:pt x="191824" y="4444809"/>
                  <a:pt x="196405" y="4447440"/>
                </a:cubicBezTo>
                <a:lnTo>
                  <a:pt x="488270" y="4615955"/>
                </a:lnTo>
                <a:lnTo>
                  <a:pt x="489575" y="4618214"/>
                </a:lnTo>
                <a:lnTo>
                  <a:pt x="493690" y="4621376"/>
                </a:lnTo>
                <a:lnTo>
                  <a:pt x="494367" y="4626515"/>
                </a:lnTo>
                <a:lnTo>
                  <a:pt x="495672" y="4628776"/>
                </a:lnTo>
                <a:lnTo>
                  <a:pt x="495672" y="4965789"/>
                </a:lnTo>
                <a:cubicBezTo>
                  <a:pt x="495672" y="4971081"/>
                  <a:pt x="492852" y="4975965"/>
                  <a:pt x="488270" y="4978611"/>
                </a:cubicBezTo>
                <a:lnTo>
                  <a:pt x="352953" y="5056740"/>
                </a:lnTo>
                <a:lnTo>
                  <a:pt x="488270" y="5134868"/>
                </a:lnTo>
                <a:lnTo>
                  <a:pt x="489575" y="5137128"/>
                </a:lnTo>
                <a:lnTo>
                  <a:pt x="493690" y="5140290"/>
                </a:lnTo>
                <a:lnTo>
                  <a:pt x="494367" y="5145429"/>
                </a:lnTo>
                <a:lnTo>
                  <a:pt x="495672" y="5147690"/>
                </a:lnTo>
                <a:lnTo>
                  <a:pt x="495672" y="5484703"/>
                </a:lnTo>
                <a:cubicBezTo>
                  <a:pt x="495672" y="5489994"/>
                  <a:pt x="492852" y="5494878"/>
                  <a:pt x="488270" y="5497524"/>
                </a:cubicBezTo>
                <a:lnTo>
                  <a:pt x="352953" y="5575653"/>
                </a:lnTo>
                <a:lnTo>
                  <a:pt x="488270" y="5653782"/>
                </a:lnTo>
                <a:lnTo>
                  <a:pt x="489575" y="5656041"/>
                </a:lnTo>
                <a:lnTo>
                  <a:pt x="493690" y="5659203"/>
                </a:lnTo>
                <a:lnTo>
                  <a:pt x="494367" y="5664342"/>
                </a:lnTo>
                <a:lnTo>
                  <a:pt x="495672" y="5666603"/>
                </a:lnTo>
                <a:lnTo>
                  <a:pt x="495672" y="6003617"/>
                </a:lnTo>
                <a:cubicBezTo>
                  <a:pt x="495672" y="6008908"/>
                  <a:pt x="492852" y="6013792"/>
                  <a:pt x="488270" y="6016438"/>
                </a:cubicBezTo>
                <a:lnTo>
                  <a:pt x="196405" y="6184952"/>
                </a:lnTo>
                <a:cubicBezTo>
                  <a:pt x="194114" y="6186268"/>
                  <a:pt x="191564" y="6186932"/>
                  <a:pt x="189005" y="6186932"/>
                </a:cubicBezTo>
                <a:cubicBezTo>
                  <a:pt x="186445" y="6186932"/>
                  <a:pt x="183895" y="6186268"/>
                  <a:pt x="181604" y="6184952"/>
                </a:cubicBezTo>
                <a:close/>
                <a:moveTo>
                  <a:pt x="0" y="7424304"/>
                </a:moveTo>
                <a:lnTo>
                  <a:pt x="0" y="7390123"/>
                </a:lnTo>
                <a:lnTo>
                  <a:pt x="25053" y="7375658"/>
                </a:lnTo>
                <a:lnTo>
                  <a:pt x="0" y="7361193"/>
                </a:lnTo>
                <a:lnTo>
                  <a:pt x="0" y="7327011"/>
                </a:lnTo>
                <a:lnTo>
                  <a:pt x="54653" y="7358567"/>
                </a:lnTo>
                <a:lnTo>
                  <a:pt x="174198" y="7289545"/>
                </a:lnTo>
                <a:lnTo>
                  <a:pt x="174198" y="7124742"/>
                </a:lnTo>
                <a:lnTo>
                  <a:pt x="0" y="7024174"/>
                </a:lnTo>
                <a:lnTo>
                  <a:pt x="0" y="6989987"/>
                </a:lnTo>
                <a:lnTo>
                  <a:pt x="189000" y="7099101"/>
                </a:lnTo>
                <a:lnTo>
                  <a:pt x="451263" y="6947691"/>
                </a:lnTo>
                <a:lnTo>
                  <a:pt x="323348" y="6873835"/>
                </a:lnTo>
                <a:lnTo>
                  <a:pt x="196401" y="6947131"/>
                </a:lnTo>
                <a:cubicBezTo>
                  <a:pt x="194110" y="6948447"/>
                  <a:pt x="191559" y="6949111"/>
                  <a:pt x="189001" y="6949111"/>
                </a:cubicBezTo>
                <a:cubicBezTo>
                  <a:pt x="186441" y="6949111"/>
                  <a:pt x="183891" y="6948447"/>
                  <a:pt x="181599" y="6947131"/>
                </a:cubicBezTo>
                <a:lnTo>
                  <a:pt x="54653" y="6873835"/>
                </a:lnTo>
                <a:lnTo>
                  <a:pt x="0" y="6905391"/>
                </a:lnTo>
                <a:lnTo>
                  <a:pt x="0" y="6871210"/>
                </a:lnTo>
                <a:lnTo>
                  <a:pt x="25053" y="6856745"/>
                </a:lnTo>
                <a:lnTo>
                  <a:pt x="0" y="6842280"/>
                </a:lnTo>
                <a:lnTo>
                  <a:pt x="0" y="6808098"/>
                </a:lnTo>
                <a:lnTo>
                  <a:pt x="54653" y="6839654"/>
                </a:lnTo>
                <a:lnTo>
                  <a:pt x="174198" y="6770632"/>
                </a:lnTo>
                <a:lnTo>
                  <a:pt x="174198" y="6605829"/>
                </a:lnTo>
                <a:lnTo>
                  <a:pt x="0" y="6505260"/>
                </a:lnTo>
                <a:lnTo>
                  <a:pt x="0" y="6471073"/>
                </a:lnTo>
                <a:lnTo>
                  <a:pt x="189000" y="6580187"/>
                </a:lnTo>
                <a:lnTo>
                  <a:pt x="451263" y="6428777"/>
                </a:lnTo>
                <a:lnTo>
                  <a:pt x="189001" y="6277352"/>
                </a:lnTo>
                <a:lnTo>
                  <a:pt x="0" y="6386477"/>
                </a:lnTo>
                <a:lnTo>
                  <a:pt x="0" y="6352296"/>
                </a:lnTo>
                <a:lnTo>
                  <a:pt x="181599" y="6247445"/>
                </a:lnTo>
                <a:cubicBezTo>
                  <a:pt x="186183" y="6244814"/>
                  <a:pt x="191820" y="6244814"/>
                  <a:pt x="196401" y="6247445"/>
                </a:cubicBezTo>
                <a:lnTo>
                  <a:pt x="488266" y="6415960"/>
                </a:lnTo>
                <a:lnTo>
                  <a:pt x="489571" y="6418219"/>
                </a:lnTo>
                <a:lnTo>
                  <a:pt x="493686" y="6421381"/>
                </a:lnTo>
                <a:lnTo>
                  <a:pt x="494363" y="6426520"/>
                </a:lnTo>
                <a:lnTo>
                  <a:pt x="495668" y="6428781"/>
                </a:lnTo>
                <a:lnTo>
                  <a:pt x="495668" y="6765795"/>
                </a:lnTo>
                <a:cubicBezTo>
                  <a:pt x="495668" y="6771086"/>
                  <a:pt x="492848" y="6775970"/>
                  <a:pt x="488266" y="6778616"/>
                </a:cubicBezTo>
                <a:lnTo>
                  <a:pt x="352949" y="6856745"/>
                </a:lnTo>
                <a:lnTo>
                  <a:pt x="488266" y="6934874"/>
                </a:lnTo>
                <a:lnTo>
                  <a:pt x="489571" y="6937133"/>
                </a:lnTo>
                <a:lnTo>
                  <a:pt x="493686" y="6940295"/>
                </a:lnTo>
                <a:lnTo>
                  <a:pt x="494363" y="6945434"/>
                </a:lnTo>
                <a:lnTo>
                  <a:pt x="495668" y="6947695"/>
                </a:lnTo>
                <a:lnTo>
                  <a:pt x="495668" y="7284709"/>
                </a:lnTo>
                <a:cubicBezTo>
                  <a:pt x="495668" y="7290000"/>
                  <a:pt x="492848" y="7294884"/>
                  <a:pt x="488266" y="7297530"/>
                </a:cubicBezTo>
                <a:lnTo>
                  <a:pt x="352949" y="7375658"/>
                </a:lnTo>
                <a:lnTo>
                  <a:pt x="488266" y="7453787"/>
                </a:lnTo>
                <a:lnTo>
                  <a:pt x="489571" y="7456047"/>
                </a:lnTo>
                <a:lnTo>
                  <a:pt x="493686" y="7459208"/>
                </a:lnTo>
                <a:lnTo>
                  <a:pt x="494363" y="7464347"/>
                </a:lnTo>
                <a:lnTo>
                  <a:pt x="495668" y="7466609"/>
                </a:lnTo>
                <a:lnTo>
                  <a:pt x="495668" y="7600950"/>
                </a:lnTo>
                <a:lnTo>
                  <a:pt x="466065" y="7600950"/>
                </a:lnTo>
                <a:lnTo>
                  <a:pt x="466065" y="7492247"/>
                </a:lnTo>
                <a:lnTo>
                  <a:pt x="277776" y="7600950"/>
                </a:lnTo>
                <a:lnTo>
                  <a:pt x="218557" y="7600950"/>
                </a:lnTo>
                <a:lnTo>
                  <a:pt x="451263" y="7466604"/>
                </a:lnTo>
                <a:lnTo>
                  <a:pt x="323348" y="7392749"/>
                </a:lnTo>
                <a:lnTo>
                  <a:pt x="196401" y="7466044"/>
                </a:lnTo>
                <a:cubicBezTo>
                  <a:pt x="194110" y="7467361"/>
                  <a:pt x="191559" y="7468025"/>
                  <a:pt x="189001" y="7468025"/>
                </a:cubicBezTo>
                <a:cubicBezTo>
                  <a:pt x="186441" y="7468025"/>
                  <a:pt x="183891" y="7467361"/>
                  <a:pt x="181599" y="7466044"/>
                </a:cubicBezTo>
                <a:lnTo>
                  <a:pt x="54653" y="7392749"/>
                </a:lnTo>
                <a:close/>
                <a:moveTo>
                  <a:pt x="0" y="7543087"/>
                </a:moveTo>
                <a:lnTo>
                  <a:pt x="0" y="7508900"/>
                </a:lnTo>
                <a:lnTo>
                  <a:pt x="159443" y="7600950"/>
                </a:lnTo>
                <a:lnTo>
                  <a:pt x="100226" y="7600950"/>
                </a:lnTo>
                <a:close/>
              </a:path>
            </a:pathLst>
          </a:custGeom>
          <a:solidFill>
            <a:schemeClr val="bg1">
              <a:alpha val="1000"/>
            </a:schemeClr>
          </a:solidFill>
          <a:ln w="10658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zh-CN" altLang="en-US"/>
          </a:p>
        </p:txBody>
      </p:sp>
      <p:cxnSp>
        <p:nvCxnSpPr>
          <p:cNvPr id="16" name="直接连接符 15"/>
          <p:cNvCxnSpPr/>
          <p:nvPr/>
        </p:nvCxnSpPr>
        <p:spPr>
          <a:xfrm>
            <a:off x="1248880" y="6237288"/>
            <a:ext cx="970200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任意多边形: 形状 17"/>
          <p:cNvSpPr/>
          <p:nvPr/>
        </p:nvSpPr>
        <p:spPr>
          <a:xfrm rot="5400000">
            <a:off x="833588" y="6023855"/>
            <a:ext cx="150340" cy="426867"/>
          </a:xfrm>
          <a:custGeom>
            <a:avLst/>
            <a:gdLst>
              <a:gd name="connsiteX0" fmla="*/ 386830 w 738038"/>
              <a:gd name="connsiteY0" fmla="*/ 631935 h 2095544"/>
              <a:gd name="connsiteX1" fmla="*/ 530682 w 738038"/>
              <a:gd name="connsiteY1" fmla="*/ 714992 h 2095544"/>
              <a:gd name="connsiteX2" fmla="*/ 702415 w 738038"/>
              <a:gd name="connsiteY2" fmla="*/ 615837 h 2095544"/>
              <a:gd name="connsiteX3" fmla="*/ 702416 w 738038"/>
              <a:gd name="connsiteY3" fmla="*/ 251432 h 2095544"/>
              <a:gd name="connsiteX4" fmla="*/ 386830 w 738038"/>
              <a:gd name="connsiteY4" fmla="*/ 433626 h 2095544"/>
              <a:gd name="connsiteX5" fmla="*/ 386830 w 738038"/>
              <a:gd name="connsiteY5" fmla="*/ 798050 h 2095544"/>
              <a:gd name="connsiteX6" fmla="*/ 495064 w 738038"/>
              <a:gd name="connsiteY6" fmla="*/ 735557 h 2095544"/>
              <a:gd name="connsiteX7" fmla="*/ 386830 w 738038"/>
              <a:gd name="connsiteY7" fmla="*/ 673065 h 2095544"/>
              <a:gd name="connsiteX8" fmla="*/ 386830 w 738038"/>
              <a:gd name="connsiteY8" fmla="*/ 1256355 h 2095544"/>
              <a:gd name="connsiteX9" fmla="*/ 530682 w 738038"/>
              <a:gd name="connsiteY9" fmla="*/ 1339412 h 2095544"/>
              <a:gd name="connsiteX10" fmla="*/ 702415 w 738038"/>
              <a:gd name="connsiteY10" fmla="*/ 1240257 h 2095544"/>
              <a:gd name="connsiteX11" fmla="*/ 702416 w 738038"/>
              <a:gd name="connsiteY11" fmla="*/ 875852 h 2095544"/>
              <a:gd name="connsiteX12" fmla="*/ 386830 w 738038"/>
              <a:gd name="connsiteY12" fmla="*/ 1058046 h 2095544"/>
              <a:gd name="connsiteX13" fmla="*/ 386830 w 738038"/>
              <a:gd name="connsiteY13" fmla="*/ 1422470 h 2095544"/>
              <a:gd name="connsiteX14" fmla="*/ 495064 w 738038"/>
              <a:gd name="connsiteY14" fmla="*/ 1359977 h 2095544"/>
              <a:gd name="connsiteX15" fmla="*/ 386830 w 738038"/>
              <a:gd name="connsiteY15" fmla="*/ 1297485 h 2095544"/>
              <a:gd name="connsiteX16" fmla="*/ 386829 w 738038"/>
              <a:gd name="connsiteY16" fmla="*/ 2046890 h 2095544"/>
              <a:gd name="connsiteX17" fmla="*/ 702415 w 738038"/>
              <a:gd name="connsiteY17" fmla="*/ 1864677 h 2095544"/>
              <a:gd name="connsiteX18" fmla="*/ 702416 w 738038"/>
              <a:gd name="connsiteY18" fmla="*/ 1500272 h 2095544"/>
              <a:gd name="connsiteX19" fmla="*/ 386829 w 738038"/>
              <a:gd name="connsiteY19" fmla="*/ 1682466 h 2095544"/>
              <a:gd name="connsiteX20" fmla="*/ 242974 w 738038"/>
              <a:gd name="connsiteY20" fmla="*/ 1359978 h 2095544"/>
              <a:gd name="connsiteX21" fmla="*/ 351206 w 738038"/>
              <a:gd name="connsiteY21" fmla="*/ 1422469 h 2095544"/>
              <a:gd name="connsiteX22" fmla="*/ 351207 w 738038"/>
              <a:gd name="connsiteY22" fmla="*/ 1297486 h 2095544"/>
              <a:gd name="connsiteX23" fmla="*/ 242974 w 738038"/>
              <a:gd name="connsiteY23" fmla="*/ 735558 h 2095544"/>
              <a:gd name="connsiteX24" fmla="*/ 351206 w 738038"/>
              <a:gd name="connsiteY24" fmla="*/ 798049 h 2095544"/>
              <a:gd name="connsiteX25" fmla="*/ 351207 w 738038"/>
              <a:gd name="connsiteY25" fmla="*/ 673066 h 2095544"/>
              <a:gd name="connsiteX26" fmla="*/ 53433 w 738038"/>
              <a:gd name="connsiteY26" fmla="*/ 220575 h 2095544"/>
              <a:gd name="connsiteX27" fmla="*/ 369018 w 738038"/>
              <a:gd name="connsiteY27" fmla="*/ 402770 h 2095544"/>
              <a:gd name="connsiteX28" fmla="*/ 684605 w 738038"/>
              <a:gd name="connsiteY28" fmla="*/ 220575 h 2095544"/>
              <a:gd name="connsiteX29" fmla="*/ 369019 w 738038"/>
              <a:gd name="connsiteY29" fmla="*/ 38362 h 2095544"/>
              <a:gd name="connsiteX30" fmla="*/ 53433 w 738038"/>
              <a:gd name="connsiteY30" fmla="*/ 844995 h 2095544"/>
              <a:gd name="connsiteX31" fmla="*/ 369018 w 738038"/>
              <a:gd name="connsiteY31" fmla="*/ 1027190 h 2095544"/>
              <a:gd name="connsiteX32" fmla="*/ 684605 w 738038"/>
              <a:gd name="connsiteY32" fmla="*/ 844995 h 2095544"/>
              <a:gd name="connsiteX33" fmla="*/ 530682 w 738038"/>
              <a:gd name="connsiteY33" fmla="*/ 756123 h 2095544"/>
              <a:gd name="connsiteX34" fmla="*/ 377924 w 738038"/>
              <a:gd name="connsiteY34" fmla="*/ 844321 h 2095544"/>
              <a:gd name="connsiteX35" fmla="*/ 369019 w 738038"/>
              <a:gd name="connsiteY35" fmla="*/ 846704 h 2095544"/>
              <a:gd name="connsiteX36" fmla="*/ 360113 w 738038"/>
              <a:gd name="connsiteY36" fmla="*/ 844321 h 2095544"/>
              <a:gd name="connsiteX37" fmla="*/ 207356 w 738038"/>
              <a:gd name="connsiteY37" fmla="*/ 756123 h 2095544"/>
              <a:gd name="connsiteX38" fmla="*/ 53433 w 738038"/>
              <a:gd name="connsiteY38" fmla="*/ 1469415 h 2095544"/>
              <a:gd name="connsiteX39" fmla="*/ 369018 w 738038"/>
              <a:gd name="connsiteY39" fmla="*/ 1651610 h 2095544"/>
              <a:gd name="connsiteX40" fmla="*/ 684605 w 738038"/>
              <a:gd name="connsiteY40" fmla="*/ 1469415 h 2095544"/>
              <a:gd name="connsiteX41" fmla="*/ 530682 w 738038"/>
              <a:gd name="connsiteY41" fmla="*/ 1380543 h 2095544"/>
              <a:gd name="connsiteX42" fmla="*/ 377924 w 738038"/>
              <a:gd name="connsiteY42" fmla="*/ 1468741 h 2095544"/>
              <a:gd name="connsiteX43" fmla="*/ 369019 w 738038"/>
              <a:gd name="connsiteY43" fmla="*/ 1471124 h 2095544"/>
              <a:gd name="connsiteX44" fmla="*/ 360113 w 738038"/>
              <a:gd name="connsiteY44" fmla="*/ 1468741 h 2095544"/>
              <a:gd name="connsiteX45" fmla="*/ 207356 w 738038"/>
              <a:gd name="connsiteY45" fmla="*/ 1380543 h 2095544"/>
              <a:gd name="connsiteX46" fmla="*/ 35623 w 738038"/>
              <a:gd name="connsiteY46" fmla="*/ 615837 h 2095544"/>
              <a:gd name="connsiteX47" fmla="*/ 207355 w 738038"/>
              <a:gd name="connsiteY47" fmla="*/ 714992 h 2095544"/>
              <a:gd name="connsiteX48" fmla="*/ 351207 w 738038"/>
              <a:gd name="connsiteY48" fmla="*/ 631936 h 2095544"/>
              <a:gd name="connsiteX49" fmla="*/ 351207 w 738038"/>
              <a:gd name="connsiteY49" fmla="*/ 433625 h 2095544"/>
              <a:gd name="connsiteX50" fmla="*/ 35623 w 738038"/>
              <a:gd name="connsiteY50" fmla="*/ 251432 h 2095544"/>
              <a:gd name="connsiteX51" fmla="*/ 35623 w 738038"/>
              <a:gd name="connsiteY51" fmla="*/ 1240257 h 2095544"/>
              <a:gd name="connsiteX52" fmla="*/ 207355 w 738038"/>
              <a:gd name="connsiteY52" fmla="*/ 1339412 h 2095544"/>
              <a:gd name="connsiteX53" fmla="*/ 351207 w 738038"/>
              <a:gd name="connsiteY53" fmla="*/ 1256356 h 2095544"/>
              <a:gd name="connsiteX54" fmla="*/ 351207 w 738038"/>
              <a:gd name="connsiteY54" fmla="*/ 1058045 h 2095544"/>
              <a:gd name="connsiteX55" fmla="*/ 35623 w 738038"/>
              <a:gd name="connsiteY55" fmla="*/ 875852 h 2095544"/>
              <a:gd name="connsiteX56" fmla="*/ 35622 w 738038"/>
              <a:gd name="connsiteY56" fmla="*/ 1864677 h 2095544"/>
              <a:gd name="connsiteX57" fmla="*/ 351206 w 738038"/>
              <a:gd name="connsiteY57" fmla="*/ 2046889 h 2095544"/>
              <a:gd name="connsiteX58" fmla="*/ 351207 w 738038"/>
              <a:gd name="connsiteY58" fmla="*/ 1682465 h 2095544"/>
              <a:gd name="connsiteX59" fmla="*/ 35623 w 738038"/>
              <a:gd name="connsiteY59" fmla="*/ 1500272 h 2095544"/>
              <a:gd name="connsiteX60" fmla="*/ 0 w 738038"/>
              <a:gd name="connsiteY60" fmla="*/ 1874956 h 2095544"/>
              <a:gd name="connsiteX61" fmla="*/ 0 w 738038"/>
              <a:gd name="connsiteY61" fmla="*/ 1469420 h 2095544"/>
              <a:gd name="connsiteX62" fmla="*/ 1569 w 738038"/>
              <a:gd name="connsiteY62" fmla="*/ 1466702 h 2095544"/>
              <a:gd name="connsiteX63" fmla="*/ 2383 w 738038"/>
              <a:gd name="connsiteY63" fmla="*/ 1460514 h 2095544"/>
              <a:gd name="connsiteX64" fmla="*/ 7336 w 738038"/>
              <a:gd name="connsiteY64" fmla="*/ 1456711 h 2095544"/>
              <a:gd name="connsiteX65" fmla="*/ 8906 w 738038"/>
              <a:gd name="connsiteY65" fmla="*/ 1453992 h 2095544"/>
              <a:gd name="connsiteX66" fmla="*/ 171737 w 738038"/>
              <a:gd name="connsiteY66" fmla="*/ 1359977 h 2095544"/>
              <a:gd name="connsiteX67" fmla="*/ 8906 w 738038"/>
              <a:gd name="connsiteY67" fmla="*/ 1265964 h 2095544"/>
              <a:gd name="connsiteX68" fmla="*/ 0 w 738038"/>
              <a:gd name="connsiteY68" fmla="*/ 1250536 h 2095544"/>
              <a:gd name="connsiteX69" fmla="*/ 0 w 738038"/>
              <a:gd name="connsiteY69" fmla="*/ 845000 h 2095544"/>
              <a:gd name="connsiteX70" fmla="*/ 1569 w 738038"/>
              <a:gd name="connsiteY70" fmla="*/ 842282 h 2095544"/>
              <a:gd name="connsiteX71" fmla="*/ 2383 w 738038"/>
              <a:gd name="connsiteY71" fmla="*/ 836094 h 2095544"/>
              <a:gd name="connsiteX72" fmla="*/ 7336 w 738038"/>
              <a:gd name="connsiteY72" fmla="*/ 832291 h 2095544"/>
              <a:gd name="connsiteX73" fmla="*/ 8906 w 738038"/>
              <a:gd name="connsiteY73" fmla="*/ 829572 h 2095544"/>
              <a:gd name="connsiteX74" fmla="*/ 171737 w 738038"/>
              <a:gd name="connsiteY74" fmla="*/ 735558 h 2095544"/>
              <a:gd name="connsiteX75" fmla="*/ 8906 w 738038"/>
              <a:gd name="connsiteY75" fmla="*/ 641544 h 2095544"/>
              <a:gd name="connsiteX76" fmla="*/ 0 w 738038"/>
              <a:gd name="connsiteY76" fmla="*/ 626116 h 2095544"/>
              <a:gd name="connsiteX77" fmla="*/ 0 w 738038"/>
              <a:gd name="connsiteY77" fmla="*/ 220580 h 2095544"/>
              <a:gd name="connsiteX78" fmla="*/ 1569 w 738038"/>
              <a:gd name="connsiteY78" fmla="*/ 217862 h 2095544"/>
              <a:gd name="connsiteX79" fmla="*/ 2383 w 738038"/>
              <a:gd name="connsiteY79" fmla="*/ 211674 h 2095544"/>
              <a:gd name="connsiteX80" fmla="*/ 7336 w 738038"/>
              <a:gd name="connsiteY80" fmla="*/ 207871 h 2095544"/>
              <a:gd name="connsiteX81" fmla="*/ 8906 w 738038"/>
              <a:gd name="connsiteY81" fmla="*/ 205152 h 2095544"/>
              <a:gd name="connsiteX82" fmla="*/ 360113 w 738038"/>
              <a:gd name="connsiteY82" fmla="*/ 2374 h 2095544"/>
              <a:gd name="connsiteX83" fmla="*/ 377924 w 738038"/>
              <a:gd name="connsiteY83" fmla="*/ 2374 h 2095544"/>
              <a:gd name="connsiteX84" fmla="*/ 729132 w 738038"/>
              <a:gd name="connsiteY84" fmla="*/ 205152 h 2095544"/>
              <a:gd name="connsiteX85" fmla="*/ 730702 w 738038"/>
              <a:gd name="connsiteY85" fmla="*/ 207871 h 2095544"/>
              <a:gd name="connsiteX86" fmla="*/ 735654 w 738038"/>
              <a:gd name="connsiteY86" fmla="*/ 211675 h 2095544"/>
              <a:gd name="connsiteX87" fmla="*/ 736468 w 738038"/>
              <a:gd name="connsiteY87" fmla="*/ 217859 h 2095544"/>
              <a:gd name="connsiteX88" fmla="*/ 738038 w 738038"/>
              <a:gd name="connsiteY88" fmla="*/ 220580 h 2095544"/>
              <a:gd name="connsiteX89" fmla="*/ 738038 w 738038"/>
              <a:gd name="connsiteY89" fmla="*/ 626116 h 2095544"/>
              <a:gd name="connsiteX90" fmla="*/ 729132 w 738038"/>
              <a:gd name="connsiteY90" fmla="*/ 641544 h 2095544"/>
              <a:gd name="connsiteX91" fmla="*/ 566301 w 738038"/>
              <a:gd name="connsiteY91" fmla="*/ 735558 h 2095544"/>
              <a:gd name="connsiteX92" fmla="*/ 729132 w 738038"/>
              <a:gd name="connsiteY92" fmla="*/ 829572 h 2095544"/>
              <a:gd name="connsiteX93" fmla="*/ 730702 w 738038"/>
              <a:gd name="connsiteY93" fmla="*/ 832291 h 2095544"/>
              <a:gd name="connsiteX94" fmla="*/ 735654 w 738038"/>
              <a:gd name="connsiteY94" fmla="*/ 836095 h 2095544"/>
              <a:gd name="connsiteX95" fmla="*/ 736468 w 738038"/>
              <a:gd name="connsiteY95" fmla="*/ 842279 h 2095544"/>
              <a:gd name="connsiteX96" fmla="*/ 738038 w 738038"/>
              <a:gd name="connsiteY96" fmla="*/ 845000 h 2095544"/>
              <a:gd name="connsiteX97" fmla="*/ 738038 w 738038"/>
              <a:gd name="connsiteY97" fmla="*/ 1250536 h 2095544"/>
              <a:gd name="connsiteX98" fmla="*/ 729132 w 738038"/>
              <a:gd name="connsiteY98" fmla="*/ 1265964 h 2095544"/>
              <a:gd name="connsiteX99" fmla="*/ 566301 w 738038"/>
              <a:gd name="connsiteY99" fmla="*/ 1359977 h 2095544"/>
              <a:gd name="connsiteX100" fmla="*/ 729132 w 738038"/>
              <a:gd name="connsiteY100" fmla="*/ 1453992 h 2095544"/>
              <a:gd name="connsiteX101" fmla="*/ 730702 w 738038"/>
              <a:gd name="connsiteY101" fmla="*/ 1456711 h 2095544"/>
              <a:gd name="connsiteX102" fmla="*/ 735654 w 738038"/>
              <a:gd name="connsiteY102" fmla="*/ 1460515 h 2095544"/>
              <a:gd name="connsiteX103" fmla="*/ 736468 w 738038"/>
              <a:gd name="connsiteY103" fmla="*/ 1466699 h 2095544"/>
              <a:gd name="connsiteX104" fmla="*/ 738038 w 738038"/>
              <a:gd name="connsiteY104" fmla="*/ 1469420 h 2095544"/>
              <a:gd name="connsiteX105" fmla="*/ 738038 w 738038"/>
              <a:gd name="connsiteY105" fmla="*/ 1874956 h 2095544"/>
              <a:gd name="connsiteX106" fmla="*/ 729132 w 738038"/>
              <a:gd name="connsiteY106" fmla="*/ 1890384 h 2095544"/>
              <a:gd name="connsiteX107" fmla="*/ 377924 w 738038"/>
              <a:gd name="connsiteY107" fmla="*/ 2093161 h 2095544"/>
              <a:gd name="connsiteX108" fmla="*/ 369019 w 738038"/>
              <a:gd name="connsiteY108" fmla="*/ 2095544 h 2095544"/>
              <a:gd name="connsiteX109" fmla="*/ 360113 w 738038"/>
              <a:gd name="connsiteY109" fmla="*/ 2093161 h 2095544"/>
              <a:gd name="connsiteX110" fmla="*/ 8906 w 738038"/>
              <a:gd name="connsiteY110" fmla="*/ 1890384 h 2095544"/>
              <a:gd name="connsiteX111" fmla="*/ 0 w 738038"/>
              <a:gd name="connsiteY111" fmla="*/ 1874956 h 2095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738038" h="2095544">
                <a:moveTo>
                  <a:pt x="386830" y="631935"/>
                </a:moveTo>
                <a:lnTo>
                  <a:pt x="530682" y="714992"/>
                </a:lnTo>
                <a:lnTo>
                  <a:pt x="702415" y="615837"/>
                </a:lnTo>
                <a:lnTo>
                  <a:pt x="702416" y="251432"/>
                </a:lnTo>
                <a:lnTo>
                  <a:pt x="386830" y="433626"/>
                </a:lnTo>
                <a:close/>
                <a:moveTo>
                  <a:pt x="386830" y="798050"/>
                </a:moveTo>
                <a:lnTo>
                  <a:pt x="495064" y="735557"/>
                </a:lnTo>
                <a:lnTo>
                  <a:pt x="386830" y="673065"/>
                </a:lnTo>
                <a:close/>
                <a:moveTo>
                  <a:pt x="386830" y="1256355"/>
                </a:moveTo>
                <a:lnTo>
                  <a:pt x="530682" y="1339412"/>
                </a:lnTo>
                <a:lnTo>
                  <a:pt x="702415" y="1240257"/>
                </a:lnTo>
                <a:lnTo>
                  <a:pt x="702416" y="875852"/>
                </a:lnTo>
                <a:lnTo>
                  <a:pt x="386830" y="1058046"/>
                </a:lnTo>
                <a:close/>
                <a:moveTo>
                  <a:pt x="386830" y="1422470"/>
                </a:moveTo>
                <a:lnTo>
                  <a:pt x="495064" y="1359977"/>
                </a:lnTo>
                <a:lnTo>
                  <a:pt x="386830" y="1297485"/>
                </a:lnTo>
                <a:close/>
                <a:moveTo>
                  <a:pt x="386829" y="2046890"/>
                </a:moveTo>
                <a:lnTo>
                  <a:pt x="702415" y="1864677"/>
                </a:lnTo>
                <a:lnTo>
                  <a:pt x="702416" y="1500272"/>
                </a:lnTo>
                <a:lnTo>
                  <a:pt x="386829" y="1682466"/>
                </a:lnTo>
                <a:close/>
                <a:moveTo>
                  <a:pt x="242974" y="1359978"/>
                </a:moveTo>
                <a:lnTo>
                  <a:pt x="351206" y="1422469"/>
                </a:lnTo>
                <a:lnTo>
                  <a:pt x="351207" y="1297486"/>
                </a:lnTo>
                <a:close/>
                <a:moveTo>
                  <a:pt x="242974" y="735558"/>
                </a:moveTo>
                <a:lnTo>
                  <a:pt x="351206" y="798049"/>
                </a:lnTo>
                <a:lnTo>
                  <a:pt x="351207" y="673066"/>
                </a:lnTo>
                <a:close/>
                <a:moveTo>
                  <a:pt x="53433" y="220575"/>
                </a:moveTo>
                <a:lnTo>
                  <a:pt x="369018" y="402770"/>
                </a:lnTo>
                <a:lnTo>
                  <a:pt x="684605" y="220575"/>
                </a:lnTo>
                <a:lnTo>
                  <a:pt x="369019" y="38362"/>
                </a:lnTo>
                <a:close/>
                <a:moveTo>
                  <a:pt x="53433" y="844995"/>
                </a:moveTo>
                <a:lnTo>
                  <a:pt x="369018" y="1027190"/>
                </a:lnTo>
                <a:lnTo>
                  <a:pt x="684605" y="844995"/>
                </a:lnTo>
                <a:lnTo>
                  <a:pt x="530682" y="756123"/>
                </a:lnTo>
                <a:lnTo>
                  <a:pt x="377924" y="844321"/>
                </a:lnTo>
                <a:cubicBezTo>
                  <a:pt x="375167" y="845905"/>
                  <a:pt x="372098" y="846704"/>
                  <a:pt x="369019" y="846704"/>
                </a:cubicBezTo>
                <a:cubicBezTo>
                  <a:pt x="365939" y="846704"/>
                  <a:pt x="362870" y="845905"/>
                  <a:pt x="360113" y="844321"/>
                </a:cubicBezTo>
                <a:lnTo>
                  <a:pt x="207356" y="756123"/>
                </a:lnTo>
                <a:close/>
                <a:moveTo>
                  <a:pt x="53433" y="1469415"/>
                </a:moveTo>
                <a:lnTo>
                  <a:pt x="369018" y="1651610"/>
                </a:lnTo>
                <a:lnTo>
                  <a:pt x="684605" y="1469415"/>
                </a:lnTo>
                <a:lnTo>
                  <a:pt x="530682" y="1380543"/>
                </a:lnTo>
                <a:lnTo>
                  <a:pt x="377924" y="1468741"/>
                </a:lnTo>
                <a:cubicBezTo>
                  <a:pt x="375167" y="1470325"/>
                  <a:pt x="372098" y="1471124"/>
                  <a:pt x="369019" y="1471124"/>
                </a:cubicBezTo>
                <a:cubicBezTo>
                  <a:pt x="365939" y="1471124"/>
                  <a:pt x="362870" y="1470325"/>
                  <a:pt x="360113" y="1468741"/>
                </a:cubicBezTo>
                <a:lnTo>
                  <a:pt x="207356" y="1380543"/>
                </a:lnTo>
                <a:close/>
                <a:moveTo>
                  <a:pt x="35623" y="615837"/>
                </a:moveTo>
                <a:lnTo>
                  <a:pt x="207355" y="714992"/>
                </a:lnTo>
                <a:lnTo>
                  <a:pt x="351207" y="631936"/>
                </a:lnTo>
                <a:lnTo>
                  <a:pt x="351207" y="433625"/>
                </a:lnTo>
                <a:lnTo>
                  <a:pt x="35623" y="251432"/>
                </a:lnTo>
                <a:close/>
                <a:moveTo>
                  <a:pt x="35623" y="1240257"/>
                </a:moveTo>
                <a:lnTo>
                  <a:pt x="207355" y="1339412"/>
                </a:lnTo>
                <a:lnTo>
                  <a:pt x="351207" y="1256356"/>
                </a:lnTo>
                <a:lnTo>
                  <a:pt x="351207" y="1058045"/>
                </a:lnTo>
                <a:lnTo>
                  <a:pt x="35623" y="875852"/>
                </a:lnTo>
                <a:close/>
                <a:moveTo>
                  <a:pt x="35622" y="1864677"/>
                </a:moveTo>
                <a:lnTo>
                  <a:pt x="351206" y="2046889"/>
                </a:lnTo>
                <a:lnTo>
                  <a:pt x="351207" y="1682465"/>
                </a:lnTo>
                <a:lnTo>
                  <a:pt x="35623" y="1500272"/>
                </a:lnTo>
                <a:close/>
                <a:moveTo>
                  <a:pt x="0" y="1874956"/>
                </a:moveTo>
                <a:lnTo>
                  <a:pt x="0" y="1469420"/>
                </a:lnTo>
                <a:lnTo>
                  <a:pt x="1569" y="1466702"/>
                </a:lnTo>
                <a:lnTo>
                  <a:pt x="2383" y="1460514"/>
                </a:lnTo>
                <a:lnTo>
                  <a:pt x="7336" y="1456711"/>
                </a:lnTo>
                <a:lnTo>
                  <a:pt x="8906" y="1453992"/>
                </a:lnTo>
                <a:lnTo>
                  <a:pt x="171737" y="1359977"/>
                </a:lnTo>
                <a:lnTo>
                  <a:pt x="8906" y="1265964"/>
                </a:lnTo>
                <a:cubicBezTo>
                  <a:pt x="3392" y="1262780"/>
                  <a:pt x="0" y="1256903"/>
                  <a:pt x="0" y="1250536"/>
                </a:cubicBezTo>
                <a:lnTo>
                  <a:pt x="0" y="845000"/>
                </a:lnTo>
                <a:lnTo>
                  <a:pt x="1569" y="842282"/>
                </a:lnTo>
                <a:lnTo>
                  <a:pt x="2383" y="836094"/>
                </a:lnTo>
                <a:lnTo>
                  <a:pt x="7336" y="832291"/>
                </a:lnTo>
                <a:lnTo>
                  <a:pt x="8906" y="829572"/>
                </a:lnTo>
                <a:lnTo>
                  <a:pt x="171737" y="735558"/>
                </a:lnTo>
                <a:lnTo>
                  <a:pt x="8906" y="641544"/>
                </a:lnTo>
                <a:cubicBezTo>
                  <a:pt x="3392" y="638360"/>
                  <a:pt x="0" y="632483"/>
                  <a:pt x="0" y="626116"/>
                </a:cubicBezTo>
                <a:lnTo>
                  <a:pt x="0" y="220580"/>
                </a:lnTo>
                <a:lnTo>
                  <a:pt x="1569" y="217862"/>
                </a:lnTo>
                <a:lnTo>
                  <a:pt x="2383" y="211674"/>
                </a:lnTo>
                <a:lnTo>
                  <a:pt x="7336" y="207871"/>
                </a:lnTo>
                <a:lnTo>
                  <a:pt x="8906" y="205152"/>
                </a:lnTo>
                <a:lnTo>
                  <a:pt x="360113" y="2374"/>
                </a:lnTo>
                <a:cubicBezTo>
                  <a:pt x="365628" y="-792"/>
                  <a:pt x="372411" y="-792"/>
                  <a:pt x="377924" y="2374"/>
                </a:cubicBezTo>
                <a:lnTo>
                  <a:pt x="729132" y="205152"/>
                </a:lnTo>
                <a:lnTo>
                  <a:pt x="730702" y="207871"/>
                </a:lnTo>
                <a:lnTo>
                  <a:pt x="735654" y="211675"/>
                </a:lnTo>
                <a:lnTo>
                  <a:pt x="736468" y="217859"/>
                </a:lnTo>
                <a:lnTo>
                  <a:pt x="738038" y="220580"/>
                </a:lnTo>
                <a:lnTo>
                  <a:pt x="738038" y="626116"/>
                </a:lnTo>
                <a:cubicBezTo>
                  <a:pt x="738038" y="632483"/>
                  <a:pt x="734645" y="638360"/>
                  <a:pt x="729132" y="641544"/>
                </a:cubicBezTo>
                <a:lnTo>
                  <a:pt x="566301" y="735558"/>
                </a:lnTo>
                <a:lnTo>
                  <a:pt x="729132" y="829572"/>
                </a:lnTo>
                <a:lnTo>
                  <a:pt x="730702" y="832291"/>
                </a:lnTo>
                <a:lnTo>
                  <a:pt x="735654" y="836095"/>
                </a:lnTo>
                <a:lnTo>
                  <a:pt x="736468" y="842279"/>
                </a:lnTo>
                <a:lnTo>
                  <a:pt x="738038" y="845000"/>
                </a:lnTo>
                <a:lnTo>
                  <a:pt x="738038" y="1250536"/>
                </a:lnTo>
                <a:cubicBezTo>
                  <a:pt x="738038" y="1256903"/>
                  <a:pt x="734645" y="1262780"/>
                  <a:pt x="729132" y="1265964"/>
                </a:cubicBezTo>
                <a:lnTo>
                  <a:pt x="566301" y="1359977"/>
                </a:lnTo>
                <a:lnTo>
                  <a:pt x="729132" y="1453992"/>
                </a:lnTo>
                <a:lnTo>
                  <a:pt x="730702" y="1456711"/>
                </a:lnTo>
                <a:lnTo>
                  <a:pt x="735654" y="1460515"/>
                </a:lnTo>
                <a:lnTo>
                  <a:pt x="736468" y="1466699"/>
                </a:lnTo>
                <a:lnTo>
                  <a:pt x="738038" y="1469420"/>
                </a:lnTo>
                <a:lnTo>
                  <a:pt x="738038" y="1874956"/>
                </a:lnTo>
                <a:cubicBezTo>
                  <a:pt x="738038" y="1881323"/>
                  <a:pt x="734645" y="1887200"/>
                  <a:pt x="729132" y="1890384"/>
                </a:cubicBezTo>
                <a:lnTo>
                  <a:pt x="377924" y="2093161"/>
                </a:lnTo>
                <a:cubicBezTo>
                  <a:pt x="375167" y="2094745"/>
                  <a:pt x="372098" y="2095544"/>
                  <a:pt x="369019" y="2095544"/>
                </a:cubicBezTo>
                <a:cubicBezTo>
                  <a:pt x="365939" y="2095544"/>
                  <a:pt x="362870" y="2094745"/>
                  <a:pt x="360113" y="2093161"/>
                </a:cubicBezTo>
                <a:lnTo>
                  <a:pt x="8906" y="1890384"/>
                </a:lnTo>
                <a:cubicBezTo>
                  <a:pt x="3392" y="1887200"/>
                  <a:pt x="0" y="1881323"/>
                  <a:pt x="0" y="1874956"/>
                </a:cubicBezTo>
                <a:close/>
              </a:path>
            </a:pathLst>
          </a:custGeom>
          <a:solidFill>
            <a:schemeClr val="bg1"/>
          </a:solidFill>
          <a:ln w="10658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zh-CN" altLang="en-US"/>
          </a:p>
        </p:txBody>
      </p:sp>
      <p:sp>
        <p:nvSpPr>
          <p:cNvPr id="20" name="任意多边形: 形状 19"/>
          <p:cNvSpPr/>
          <p:nvPr/>
        </p:nvSpPr>
        <p:spPr>
          <a:xfrm rot="5400000">
            <a:off x="11215839" y="6023855"/>
            <a:ext cx="150340" cy="426867"/>
          </a:xfrm>
          <a:custGeom>
            <a:avLst/>
            <a:gdLst>
              <a:gd name="connsiteX0" fmla="*/ 386830 w 738038"/>
              <a:gd name="connsiteY0" fmla="*/ 631935 h 2095544"/>
              <a:gd name="connsiteX1" fmla="*/ 530682 w 738038"/>
              <a:gd name="connsiteY1" fmla="*/ 714992 h 2095544"/>
              <a:gd name="connsiteX2" fmla="*/ 702415 w 738038"/>
              <a:gd name="connsiteY2" fmla="*/ 615837 h 2095544"/>
              <a:gd name="connsiteX3" fmla="*/ 702416 w 738038"/>
              <a:gd name="connsiteY3" fmla="*/ 251432 h 2095544"/>
              <a:gd name="connsiteX4" fmla="*/ 386830 w 738038"/>
              <a:gd name="connsiteY4" fmla="*/ 433626 h 2095544"/>
              <a:gd name="connsiteX5" fmla="*/ 386830 w 738038"/>
              <a:gd name="connsiteY5" fmla="*/ 798050 h 2095544"/>
              <a:gd name="connsiteX6" fmla="*/ 495064 w 738038"/>
              <a:gd name="connsiteY6" fmla="*/ 735557 h 2095544"/>
              <a:gd name="connsiteX7" fmla="*/ 386830 w 738038"/>
              <a:gd name="connsiteY7" fmla="*/ 673065 h 2095544"/>
              <a:gd name="connsiteX8" fmla="*/ 386830 w 738038"/>
              <a:gd name="connsiteY8" fmla="*/ 1256355 h 2095544"/>
              <a:gd name="connsiteX9" fmla="*/ 530682 w 738038"/>
              <a:gd name="connsiteY9" fmla="*/ 1339412 h 2095544"/>
              <a:gd name="connsiteX10" fmla="*/ 702415 w 738038"/>
              <a:gd name="connsiteY10" fmla="*/ 1240257 h 2095544"/>
              <a:gd name="connsiteX11" fmla="*/ 702416 w 738038"/>
              <a:gd name="connsiteY11" fmla="*/ 875852 h 2095544"/>
              <a:gd name="connsiteX12" fmla="*/ 386830 w 738038"/>
              <a:gd name="connsiteY12" fmla="*/ 1058046 h 2095544"/>
              <a:gd name="connsiteX13" fmla="*/ 386830 w 738038"/>
              <a:gd name="connsiteY13" fmla="*/ 1422470 h 2095544"/>
              <a:gd name="connsiteX14" fmla="*/ 495064 w 738038"/>
              <a:gd name="connsiteY14" fmla="*/ 1359977 h 2095544"/>
              <a:gd name="connsiteX15" fmla="*/ 386830 w 738038"/>
              <a:gd name="connsiteY15" fmla="*/ 1297485 h 2095544"/>
              <a:gd name="connsiteX16" fmla="*/ 386829 w 738038"/>
              <a:gd name="connsiteY16" fmla="*/ 2046890 h 2095544"/>
              <a:gd name="connsiteX17" fmla="*/ 702415 w 738038"/>
              <a:gd name="connsiteY17" fmla="*/ 1864677 h 2095544"/>
              <a:gd name="connsiteX18" fmla="*/ 702416 w 738038"/>
              <a:gd name="connsiteY18" fmla="*/ 1500272 h 2095544"/>
              <a:gd name="connsiteX19" fmla="*/ 386829 w 738038"/>
              <a:gd name="connsiteY19" fmla="*/ 1682466 h 2095544"/>
              <a:gd name="connsiteX20" fmla="*/ 242974 w 738038"/>
              <a:gd name="connsiteY20" fmla="*/ 1359978 h 2095544"/>
              <a:gd name="connsiteX21" fmla="*/ 351206 w 738038"/>
              <a:gd name="connsiteY21" fmla="*/ 1422469 h 2095544"/>
              <a:gd name="connsiteX22" fmla="*/ 351207 w 738038"/>
              <a:gd name="connsiteY22" fmla="*/ 1297486 h 2095544"/>
              <a:gd name="connsiteX23" fmla="*/ 242974 w 738038"/>
              <a:gd name="connsiteY23" fmla="*/ 735558 h 2095544"/>
              <a:gd name="connsiteX24" fmla="*/ 351206 w 738038"/>
              <a:gd name="connsiteY24" fmla="*/ 798049 h 2095544"/>
              <a:gd name="connsiteX25" fmla="*/ 351207 w 738038"/>
              <a:gd name="connsiteY25" fmla="*/ 673066 h 2095544"/>
              <a:gd name="connsiteX26" fmla="*/ 53433 w 738038"/>
              <a:gd name="connsiteY26" fmla="*/ 220575 h 2095544"/>
              <a:gd name="connsiteX27" fmla="*/ 369018 w 738038"/>
              <a:gd name="connsiteY27" fmla="*/ 402770 h 2095544"/>
              <a:gd name="connsiteX28" fmla="*/ 684605 w 738038"/>
              <a:gd name="connsiteY28" fmla="*/ 220575 h 2095544"/>
              <a:gd name="connsiteX29" fmla="*/ 369019 w 738038"/>
              <a:gd name="connsiteY29" fmla="*/ 38362 h 2095544"/>
              <a:gd name="connsiteX30" fmla="*/ 53433 w 738038"/>
              <a:gd name="connsiteY30" fmla="*/ 844995 h 2095544"/>
              <a:gd name="connsiteX31" fmla="*/ 369018 w 738038"/>
              <a:gd name="connsiteY31" fmla="*/ 1027190 h 2095544"/>
              <a:gd name="connsiteX32" fmla="*/ 684605 w 738038"/>
              <a:gd name="connsiteY32" fmla="*/ 844995 h 2095544"/>
              <a:gd name="connsiteX33" fmla="*/ 530682 w 738038"/>
              <a:gd name="connsiteY33" fmla="*/ 756123 h 2095544"/>
              <a:gd name="connsiteX34" fmla="*/ 377924 w 738038"/>
              <a:gd name="connsiteY34" fmla="*/ 844321 h 2095544"/>
              <a:gd name="connsiteX35" fmla="*/ 369019 w 738038"/>
              <a:gd name="connsiteY35" fmla="*/ 846704 h 2095544"/>
              <a:gd name="connsiteX36" fmla="*/ 360113 w 738038"/>
              <a:gd name="connsiteY36" fmla="*/ 844321 h 2095544"/>
              <a:gd name="connsiteX37" fmla="*/ 207356 w 738038"/>
              <a:gd name="connsiteY37" fmla="*/ 756123 h 2095544"/>
              <a:gd name="connsiteX38" fmla="*/ 53433 w 738038"/>
              <a:gd name="connsiteY38" fmla="*/ 1469415 h 2095544"/>
              <a:gd name="connsiteX39" fmla="*/ 369018 w 738038"/>
              <a:gd name="connsiteY39" fmla="*/ 1651610 h 2095544"/>
              <a:gd name="connsiteX40" fmla="*/ 684605 w 738038"/>
              <a:gd name="connsiteY40" fmla="*/ 1469415 h 2095544"/>
              <a:gd name="connsiteX41" fmla="*/ 530682 w 738038"/>
              <a:gd name="connsiteY41" fmla="*/ 1380543 h 2095544"/>
              <a:gd name="connsiteX42" fmla="*/ 377924 w 738038"/>
              <a:gd name="connsiteY42" fmla="*/ 1468741 h 2095544"/>
              <a:gd name="connsiteX43" fmla="*/ 369019 w 738038"/>
              <a:gd name="connsiteY43" fmla="*/ 1471124 h 2095544"/>
              <a:gd name="connsiteX44" fmla="*/ 360113 w 738038"/>
              <a:gd name="connsiteY44" fmla="*/ 1468741 h 2095544"/>
              <a:gd name="connsiteX45" fmla="*/ 207356 w 738038"/>
              <a:gd name="connsiteY45" fmla="*/ 1380543 h 2095544"/>
              <a:gd name="connsiteX46" fmla="*/ 35623 w 738038"/>
              <a:gd name="connsiteY46" fmla="*/ 615837 h 2095544"/>
              <a:gd name="connsiteX47" fmla="*/ 207355 w 738038"/>
              <a:gd name="connsiteY47" fmla="*/ 714992 h 2095544"/>
              <a:gd name="connsiteX48" fmla="*/ 351207 w 738038"/>
              <a:gd name="connsiteY48" fmla="*/ 631936 h 2095544"/>
              <a:gd name="connsiteX49" fmla="*/ 351207 w 738038"/>
              <a:gd name="connsiteY49" fmla="*/ 433625 h 2095544"/>
              <a:gd name="connsiteX50" fmla="*/ 35623 w 738038"/>
              <a:gd name="connsiteY50" fmla="*/ 251432 h 2095544"/>
              <a:gd name="connsiteX51" fmla="*/ 35623 w 738038"/>
              <a:gd name="connsiteY51" fmla="*/ 1240257 h 2095544"/>
              <a:gd name="connsiteX52" fmla="*/ 207355 w 738038"/>
              <a:gd name="connsiteY52" fmla="*/ 1339412 h 2095544"/>
              <a:gd name="connsiteX53" fmla="*/ 351207 w 738038"/>
              <a:gd name="connsiteY53" fmla="*/ 1256356 h 2095544"/>
              <a:gd name="connsiteX54" fmla="*/ 351207 w 738038"/>
              <a:gd name="connsiteY54" fmla="*/ 1058045 h 2095544"/>
              <a:gd name="connsiteX55" fmla="*/ 35623 w 738038"/>
              <a:gd name="connsiteY55" fmla="*/ 875852 h 2095544"/>
              <a:gd name="connsiteX56" fmla="*/ 35622 w 738038"/>
              <a:gd name="connsiteY56" fmla="*/ 1864677 h 2095544"/>
              <a:gd name="connsiteX57" fmla="*/ 351206 w 738038"/>
              <a:gd name="connsiteY57" fmla="*/ 2046889 h 2095544"/>
              <a:gd name="connsiteX58" fmla="*/ 351207 w 738038"/>
              <a:gd name="connsiteY58" fmla="*/ 1682465 h 2095544"/>
              <a:gd name="connsiteX59" fmla="*/ 35623 w 738038"/>
              <a:gd name="connsiteY59" fmla="*/ 1500272 h 2095544"/>
              <a:gd name="connsiteX60" fmla="*/ 0 w 738038"/>
              <a:gd name="connsiteY60" fmla="*/ 1874956 h 2095544"/>
              <a:gd name="connsiteX61" fmla="*/ 0 w 738038"/>
              <a:gd name="connsiteY61" fmla="*/ 1469420 h 2095544"/>
              <a:gd name="connsiteX62" fmla="*/ 1569 w 738038"/>
              <a:gd name="connsiteY62" fmla="*/ 1466702 h 2095544"/>
              <a:gd name="connsiteX63" fmla="*/ 2383 w 738038"/>
              <a:gd name="connsiteY63" fmla="*/ 1460514 h 2095544"/>
              <a:gd name="connsiteX64" fmla="*/ 7336 w 738038"/>
              <a:gd name="connsiteY64" fmla="*/ 1456711 h 2095544"/>
              <a:gd name="connsiteX65" fmla="*/ 8906 w 738038"/>
              <a:gd name="connsiteY65" fmla="*/ 1453992 h 2095544"/>
              <a:gd name="connsiteX66" fmla="*/ 171737 w 738038"/>
              <a:gd name="connsiteY66" fmla="*/ 1359977 h 2095544"/>
              <a:gd name="connsiteX67" fmla="*/ 8906 w 738038"/>
              <a:gd name="connsiteY67" fmla="*/ 1265964 h 2095544"/>
              <a:gd name="connsiteX68" fmla="*/ 0 w 738038"/>
              <a:gd name="connsiteY68" fmla="*/ 1250536 h 2095544"/>
              <a:gd name="connsiteX69" fmla="*/ 0 w 738038"/>
              <a:gd name="connsiteY69" fmla="*/ 845000 h 2095544"/>
              <a:gd name="connsiteX70" fmla="*/ 1569 w 738038"/>
              <a:gd name="connsiteY70" fmla="*/ 842282 h 2095544"/>
              <a:gd name="connsiteX71" fmla="*/ 2383 w 738038"/>
              <a:gd name="connsiteY71" fmla="*/ 836094 h 2095544"/>
              <a:gd name="connsiteX72" fmla="*/ 7336 w 738038"/>
              <a:gd name="connsiteY72" fmla="*/ 832291 h 2095544"/>
              <a:gd name="connsiteX73" fmla="*/ 8906 w 738038"/>
              <a:gd name="connsiteY73" fmla="*/ 829572 h 2095544"/>
              <a:gd name="connsiteX74" fmla="*/ 171737 w 738038"/>
              <a:gd name="connsiteY74" fmla="*/ 735558 h 2095544"/>
              <a:gd name="connsiteX75" fmla="*/ 8906 w 738038"/>
              <a:gd name="connsiteY75" fmla="*/ 641544 h 2095544"/>
              <a:gd name="connsiteX76" fmla="*/ 0 w 738038"/>
              <a:gd name="connsiteY76" fmla="*/ 626116 h 2095544"/>
              <a:gd name="connsiteX77" fmla="*/ 0 w 738038"/>
              <a:gd name="connsiteY77" fmla="*/ 220580 h 2095544"/>
              <a:gd name="connsiteX78" fmla="*/ 1569 w 738038"/>
              <a:gd name="connsiteY78" fmla="*/ 217862 h 2095544"/>
              <a:gd name="connsiteX79" fmla="*/ 2383 w 738038"/>
              <a:gd name="connsiteY79" fmla="*/ 211674 h 2095544"/>
              <a:gd name="connsiteX80" fmla="*/ 7336 w 738038"/>
              <a:gd name="connsiteY80" fmla="*/ 207871 h 2095544"/>
              <a:gd name="connsiteX81" fmla="*/ 8906 w 738038"/>
              <a:gd name="connsiteY81" fmla="*/ 205152 h 2095544"/>
              <a:gd name="connsiteX82" fmla="*/ 360113 w 738038"/>
              <a:gd name="connsiteY82" fmla="*/ 2374 h 2095544"/>
              <a:gd name="connsiteX83" fmla="*/ 377924 w 738038"/>
              <a:gd name="connsiteY83" fmla="*/ 2374 h 2095544"/>
              <a:gd name="connsiteX84" fmla="*/ 729132 w 738038"/>
              <a:gd name="connsiteY84" fmla="*/ 205152 h 2095544"/>
              <a:gd name="connsiteX85" fmla="*/ 730702 w 738038"/>
              <a:gd name="connsiteY85" fmla="*/ 207871 h 2095544"/>
              <a:gd name="connsiteX86" fmla="*/ 735654 w 738038"/>
              <a:gd name="connsiteY86" fmla="*/ 211675 h 2095544"/>
              <a:gd name="connsiteX87" fmla="*/ 736468 w 738038"/>
              <a:gd name="connsiteY87" fmla="*/ 217859 h 2095544"/>
              <a:gd name="connsiteX88" fmla="*/ 738038 w 738038"/>
              <a:gd name="connsiteY88" fmla="*/ 220580 h 2095544"/>
              <a:gd name="connsiteX89" fmla="*/ 738038 w 738038"/>
              <a:gd name="connsiteY89" fmla="*/ 626116 h 2095544"/>
              <a:gd name="connsiteX90" fmla="*/ 729132 w 738038"/>
              <a:gd name="connsiteY90" fmla="*/ 641544 h 2095544"/>
              <a:gd name="connsiteX91" fmla="*/ 566301 w 738038"/>
              <a:gd name="connsiteY91" fmla="*/ 735558 h 2095544"/>
              <a:gd name="connsiteX92" fmla="*/ 729132 w 738038"/>
              <a:gd name="connsiteY92" fmla="*/ 829572 h 2095544"/>
              <a:gd name="connsiteX93" fmla="*/ 730702 w 738038"/>
              <a:gd name="connsiteY93" fmla="*/ 832291 h 2095544"/>
              <a:gd name="connsiteX94" fmla="*/ 735654 w 738038"/>
              <a:gd name="connsiteY94" fmla="*/ 836095 h 2095544"/>
              <a:gd name="connsiteX95" fmla="*/ 736468 w 738038"/>
              <a:gd name="connsiteY95" fmla="*/ 842279 h 2095544"/>
              <a:gd name="connsiteX96" fmla="*/ 738038 w 738038"/>
              <a:gd name="connsiteY96" fmla="*/ 845000 h 2095544"/>
              <a:gd name="connsiteX97" fmla="*/ 738038 w 738038"/>
              <a:gd name="connsiteY97" fmla="*/ 1250536 h 2095544"/>
              <a:gd name="connsiteX98" fmla="*/ 729132 w 738038"/>
              <a:gd name="connsiteY98" fmla="*/ 1265964 h 2095544"/>
              <a:gd name="connsiteX99" fmla="*/ 566301 w 738038"/>
              <a:gd name="connsiteY99" fmla="*/ 1359977 h 2095544"/>
              <a:gd name="connsiteX100" fmla="*/ 729132 w 738038"/>
              <a:gd name="connsiteY100" fmla="*/ 1453992 h 2095544"/>
              <a:gd name="connsiteX101" fmla="*/ 730702 w 738038"/>
              <a:gd name="connsiteY101" fmla="*/ 1456711 h 2095544"/>
              <a:gd name="connsiteX102" fmla="*/ 735654 w 738038"/>
              <a:gd name="connsiteY102" fmla="*/ 1460515 h 2095544"/>
              <a:gd name="connsiteX103" fmla="*/ 736468 w 738038"/>
              <a:gd name="connsiteY103" fmla="*/ 1466699 h 2095544"/>
              <a:gd name="connsiteX104" fmla="*/ 738038 w 738038"/>
              <a:gd name="connsiteY104" fmla="*/ 1469420 h 2095544"/>
              <a:gd name="connsiteX105" fmla="*/ 738038 w 738038"/>
              <a:gd name="connsiteY105" fmla="*/ 1874956 h 2095544"/>
              <a:gd name="connsiteX106" fmla="*/ 729132 w 738038"/>
              <a:gd name="connsiteY106" fmla="*/ 1890384 h 2095544"/>
              <a:gd name="connsiteX107" fmla="*/ 377924 w 738038"/>
              <a:gd name="connsiteY107" fmla="*/ 2093161 h 2095544"/>
              <a:gd name="connsiteX108" fmla="*/ 369019 w 738038"/>
              <a:gd name="connsiteY108" fmla="*/ 2095544 h 2095544"/>
              <a:gd name="connsiteX109" fmla="*/ 360113 w 738038"/>
              <a:gd name="connsiteY109" fmla="*/ 2093161 h 2095544"/>
              <a:gd name="connsiteX110" fmla="*/ 8906 w 738038"/>
              <a:gd name="connsiteY110" fmla="*/ 1890384 h 2095544"/>
              <a:gd name="connsiteX111" fmla="*/ 0 w 738038"/>
              <a:gd name="connsiteY111" fmla="*/ 1874956 h 2095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738038" h="2095544">
                <a:moveTo>
                  <a:pt x="386830" y="631935"/>
                </a:moveTo>
                <a:lnTo>
                  <a:pt x="530682" y="714992"/>
                </a:lnTo>
                <a:lnTo>
                  <a:pt x="702415" y="615837"/>
                </a:lnTo>
                <a:lnTo>
                  <a:pt x="702416" y="251432"/>
                </a:lnTo>
                <a:lnTo>
                  <a:pt x="386830" y="433626"/>
                </a:lnTo>
                <a:close/>
                <a:moveTo>
                  <a:pt x="386830" y="798050"/>
                </a:moveTo>
                <a:lnTo>
                  <a:pt x="495064" y="735557"/>
                </a:lnTo>
                <a:lnTo>
                  <a:pt x="386830" y="673065"/>
                </a:lnTo>
                <a:close/>
                <a:moveTo>
                  <a:pt x="386830" y="1256355"/>
                </a:moveTo>
                <a:lnTo>
                  <a:pt x="530682" y="1339412"/>
                </a:lnTo>
                <a:lnTo>
                  <a:pt x="702415" y="1240257"/>
                </a:lnTo>
                <a:lnTo>
                  <a:pt x="702416" y="875852"/>
                </a:lnTo>
                <a:lnTo>
                  <a:pt x="386830" y="1058046"/>
                </a:lnTo>
                <a:close/>
                <a:moveTo>
                  <a:pt x="386830" y="1422470"/>
                </a:moveTo>
                <a:lnTo>
                  <a:pt x="495064" y="1359977"/>
                </a:lnTo>
                <a:lnTo>
                  <a:pt x="386830" y="1297485"/>
                </a:lnTo>
                <a:close/>
                <a:moveTo>
                  <a:pt x="386829" y="2046890"/>
                </a:moveTo>
                <a:lnTo>
                  <a:pt x="702415" y="1864677"/>
                </a:lnTo>
                <a:lnTo>
                  <a:pt x="702416" y="1500272"/>
                </a:lnTo>
                <a:lnTo>
                  <a:pt x="386829" y="1682466"/>
                </a:lnTo>
                <a:close/>
                <a:moveTo>
                  <a:pt x="242974" y="1359978"/>
                </a:moveTo>
                <a:lnTo>
                  <a:pt x="351206" y="1422469"/>
                </a:lnTo>
                <a:lnTo>
                  <a:pt x="351207" y="1297486"/>
                </a:lnTo>
                <a:close/>
                <a:moveTo>
                  <a:pt x="242974" y="735558"/>
                </a:moveTo>
                <a:lnTo>
                  <a:pt x="351206" y="798049"/>
                </a:lnTo>
                <a:lnTo>
                  <a:pt x="351207" y="673066"/>
                </a:lnTo>
                <a:close/>
                <a:moveTo>
                  <a:pt x="53433" y="220575"/>
                </a:moveTo>
                <a:lnTo>
                  <a:pt x="369018" y="402770"/>
                </a:lnTo>
                <a:lnTo>
                  <a:pt x="684605" y="220575"/>
                </a:lnTo>
                <a:lnTo>
                  <a:pt x="369019" y="38362"/>
                </a:lnTo>
                <a:close/>
                <a:moveTo>
                  <a:pt x="53433" y="844995"/>
                </a:moveTo>
                <a:lnTo>
                  <a:pt x="369018" y="1027190"/>
                </a:lnTo>
                <a:lnTo>
                  <a:pt x="684605" y="844995"/>
                </a:lnTo>
                <a:lnTo>
                  <a:pt x="530682" y="756123"/>
                </a:lnTo>
                <a:lnTo>
                  <a:pt x="377924" y="844321"/>
                </a:lnTo>
                <a:cubicBezTo>
                  <a:pt x="375167" y="845905"/>
                  <a:pt x="372098" y="846704"/>
                  <a:pt x="369019" y="846704"/>
                </a:cubicBezTo>
                <a:cubicBezTo>
                  <a:pt x="365939" y="846704"/>
                  <a:pt x="362870" y="845905"/>
                  <a:pt x="360113" y="844321"/>
                </a:cubicBezTo>
                <a:lnTo>
                  <a:pt x="207356" y="756123"/>
                </a:lnTo>
                <a:close/>
                <a:moveTo>
                  <a:pt x="53433" y="1469415"/>
                </a:moveTo>
                <a:lnTo>
                  <a:pt x="369018" y="1651610"/>
                </a:lnTo>
                <a:lnTo>
                  <a:pt x="684605" y="1469415"/>
                </a:lnTo>
                <a:lnTo>
                  <a:pt x="530682" y="1380543"/>
                </a:lnTo>
                <a:lnTo>
                  <a:pt x="377924" y="1468741"/>
                </a:lnTo>
                <a:cubicBezTo>
                  <a:pt x="375167" y="1470325"/>
                  <a:pt x="372098" y="1471124"/>
                  <a:pt x="369019" y="1471124"/>
                </a:cubicBezTo>
                <a:cubicBezTo>
                  <a:pt x="365939" y="1471124"/>
                  <a:pt x="362870" y="1470325"/>
                  <a:pt x="360113" y="1468741"/>
                </a:cubicBezTo>
                <a:lnTo>
                  <a:pt x="207356" y="1380543"/>
                </a:lnTo>
                <a:close/>
                <a:moveTo>
                  <a:pt x="35623" y="615837"/>
                </a:moveTo>
                <a:lnTo>
                  <a:pt x="207355" y="714992"/>
                </a:lnTo>
                <a:lnTo>
                  <a:pt x="351207" y="631936"/>
                </a:lnTo>
                <a:lnTo>
                  <a:pt x="351207" y="433625"/>
                </a:lnTo>
                <a:lnTo>
                  <a:pt x="35623" y="251432"/>
                </a:lnTo>
                <a:close/>
                <a:moveTo>
                  <a:pt x="35623" y="1240257"/>
                </a:moveTo>
                <a:lnTo>
                  <a:pt x="207355" y="1339412"/>
                </a:lnTo>
                <a:lnTo>
                  <a:pt x="351207" y="1256356"/>
                </a:lnTo>
                <a:lnTo>
                  <a:pt x="351207" y="1058045"/>
                </a:lnTo>
                <a:lnTo>
                  <a:pt x="35623" y="875852"/>
                </a:lnTo>
                <a:close/>
                <a:moveTo>
                  <a:pt x="35622" y="1864677"/>
                </a:moveTo>
                <a:lnTo>
                  <a:pt x="351206" y="2046889"/>
                </a:lnTo>
                <a:lnTo>
                  <a:pt x="351207" y="1682465"/>
                </a:lnTo>
                <a:lnTo>
                  <a:pt x="35623" y="1500272"/>
                </a:lnTo>
                <a:close/>
                <a:moveTo>
                  <a:pt x="0" y="1874956"/>
                </a:moveTo>
                <a:lnTo>
                  <a:pt x="0" y="1469420"/>
                </a:lnTo>
                <a:lnTo>
                  <a:pt x="1569" y="1466702"/>
                </a:lnTo>
                <a:lnTo>
                  <a:pt x="2383" y="1460514"/>
                </a:lnTo>
                <a:lnTo>
                  <a:pt x="7336" y="1456711"/>
                </a:lnTo>
                <a:lnTo>
                  <a:pt x="8906" y="1453992"/>
                </a:lnTo>
                <a:lnTo>
                  <a:pt x="171737" y="1359977"/>
                </a:lnTo>
                <a:lnTo>
                  <a:pt x="8906" y="1265964"/>
                </a:lnTo>
                <a:cubicBezTo>
                  <a:pt x="3392" y="1262780"/>
                  <a:pt x="0" y="1256903"/>
                  <a:pt x="0" y="1250536"/>
                </a:cubicBezTo>
                <a:lnTo>
                  <a:pt x="0" y="845000"/>
                </a:lnTo>
                <a:lnTo>
                  <a:pt x="1569" y="842282"/>
                </a:lnTo>
                <a:lnTo>
                  <a:pt x="2383" y="836094"/>
                </a:lnTo>
                <a:lnTo>
                  <a:pt x="7336" y="832291"/>
                </a:lnTo>
                <a:lnTo>
                  <a:pt x="8906" y="829572"/>
                </a:lnTo>
                <a:lnTo>
                  <a:pt x="171737" y="735558"/>
                </a:lnTo>
                <a:lnTo>
                  <a:pt x="8906" y="641544"/>
                </a:lnTo>
                <a:cubicBezTo>
                  <a:pt x="3392" y="638360"/>
                  <a:pt x="0" y="632483"/>
                  <a:pt x="0" y="626116"/>
                </a:cubicBezTo>
                <a:lnTo>
                  <a:pt x="0" y="220580"/>
                </a:lnTo>
                <a:lnTo>
                  <a:pt x="1569" y="217862"/>
                </a:lnTo>
                <a:lnTo>
                  <a:pt x="2383" y="211674"/>
                </a:lnTo>
                <a:lnTo>
                  <a:pt x="7336" y="207871"/>
                </a:lnTo>
                <a:lnTo>
                  <a:pt x="8906" y="205152"/>
                </a:lnTo>
                <a:lnTo>
                  <a:pt x="360113" y="2374"/>
                </a:lnTo>
                <a:cubicBezTo>
                  <a:pt x="365628" y="-792"/>
                  <a:pt x="372411" y="-792"/>
                  <a:pt x="377924" y="2374"/>
                </a:cubicBezTo>
                <a:lnTo>
                  <a:pt x="729132" y="205152"/>
                </a:lnTo>
                <a:lnTo>
                  <a:pt x="730702" y="207871"/>
                </a:lnTo>
                <a:lnTo>
                  <a:pt x="735654" y="211675"/>
                </a:lnTo>
                <a:lnTo>
                  <a:pt x="736468" y="217859"/>
                </a:lnTo>
                <a:lnTo>
                  <a:pt x="738038" y="220580"/>
                </a:lnTo>
                <a:lnTo>
                  <a:pt x="738038" y="626116"/>
                </a:lnTo>
                <a:cubicBezTo>
                  <a:pt x="738038" y="632483"/>
                  <a:pt x="734645" y="638360"/>
                  <a:pt x="729132" y="641544"/>
                </a:cubicBezTo>
                <a:lnTo>
                  <a:pt x="566301" y="735558"/>
                </a:lnTo>
                <a:lnTo>
                  <a:pt x="729132" y="829572"/>
                </a:lnTo>
                <a:lnTo>
                  <a:pt x="730702" y="832291"/>
                </a:lnTo>
                <a:lnTo>
                  <a:pt x="735654" y="836095"/>
                </a:lnTo>
                <a:lnTo>
                  <a:pt x="736468" y="842279"/>
                </a:lnTo>
                <a:lnTo>
                  <a:pt x="738038" y="845000"/>
                </a:lnTo>
                <a:lnTo>
                  <a:pt x="738038" y="1250536"/>
                </a:lnTo>
                <a:cubicBezTo>
                  <a:pt x="738038" y="1256903"/>
                  <a:pt x="734645" y="1262780"/>
                  <a:pt x="729132" y="1265964"/>
                </a:cubicBezTo>
                <a:lnTo>
                  <a:pt x="566301" y="1359977"/>
                </a:lnTo>
                <a:lnTo>
                  <a:pt x="729132" y="1453992"/>
                </a:lnTo>
                <a:lnTo>
                  <a:pt x="730702" y="1456711"/>
                </a:lnTo>
                <a:lnTo>
                  <a:pt x="735654" y="1460515"/>
                </a:lnTo>
                <a:lnTo>
                  <a:pt x="736468" y="1466699"/>
                </a:lnTo>
                <a:lnTo>
                  <a:pt x="738038" y="1469420"/>
                </a:lnTo>
                <a:lnTo>
                  <a:pt x="738038" y="1874956"/>
                </a:lnTo>
                <a:cubicBezTo>
                  <a:pt x="738038" y="1881323"/>
                  <a:pt x="734645" y="1887200"/>
                  <a:pt x="729132" y="1890384"/>
                </a:cubicBezTo>
                <a:lnTo>
                  <a:pt x="377924" y="2093161"/>
                </a:lnTo>
                <a:cubicBezTo>
                  <a:pt x="375167" y="2094745"/>
                  <a:pt x="372098" y="2095544"/>
                  <a:pt x="369019" y="2095544"/>
                </a:cubicBezTo>
                <a:cubicBezTo>
                  <a:pt x="365939" y="2095544"/>
                  <a:pt x="362870" y="2094745"/>
                  <a:pt x="360113" y="2093161"/>
                </a:cubicBezTo>
                <a:lnTo>
                  <a:pt x="8906" y="1890384"/>
                </a:lnTo>
                <a:cubicBezTo>
                  <a:pt x="3392" y="1887200"/>
                  <a:pt x="0" y="1881323"/>
                  <a:pt x="0" y="1874956"/>
                </a:cubicBezTo>
                <a:close/>
              </a:path>
            </a:pathLst>
          </a:custGeom>
          <a:solidFill>
            <a:schemeClr val="bg1"/>
          </a:solidFill>
          <a:ln w="10658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zh-CN" altLang="en-US"/>
          </a:p>
        </p:txBody>
      </p:sp>
      <p:cxnSp>
        <p:nvCxnSpPr>
          <p:cNvPr id="22" name="直接连接符 21"/>
          <p:cNvCxnSpPr/>
          <p:nvPr/>
        </p:nvCxnSpPr>
        <p:spPr>
          <a:xfrm>
            <a:off x="1248880" y="800100"/>
            <a:ext cx="970200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任意多边形: 形状 23"/>
          <p:cNvSpPr/>
          <p:nvPr/>
        </p:nvSpPr>
        <p:spPr>
          <a:xfrm rot="5400000">
            <a:off x="833588" y="586667"/>
            <a:ext cx="150340" cy="426867"/>
          </a:xfrm>
          <a:custGeom>
            <a:avLst/>
            <a:gdLst>
              <a:gd name="connsiteX0" fmla="*/ 386830 w 738038"/>
              <a:gd name="connsiteY0" fmla="*/ 631935 h 2095544"/>
              <a:gd name="connsiteX1" fmla="*/ 530682 w 738038"/>
              <a:gd name="connsiteY1" fmla="*/ 714992 h 2095544"/>
              <a:gd name="connsiteX2" fmla="*/ 702415 w 738038"/>
              <a:gd name="connsiteY2" fmla="*/ 615837 h 2095544"/>
              <a:gd name="connsiteX3" fmla="*/ 702416 w 738038"/>
              <a:gd name="connsiteY3" fmla="*/ 251432 h 2095544"/>
              <a:gd name="connsiteX4" fmla="*/ 386830 w 738038"/>
              <a:gd name="connsiteY4" fmla="*/ 433626 h 2095544"/>
              <a:gd name="connsiteX5" fmla="*/ 386830 w 738038"/>
              <a:gd name="connsiteY5" fmla="*/ 798050 h 2095544"/>
              <a:gd name="connsiteX6" fmla="*/ 495064 w 738038"/>
              <a:gd name="connsiteY6" fmla="*/ 735557 h 2095544"/>
              <a:gd name="connsiteX7" fmla="*/ 386830 w 738038"/>
              <a:gd name="connsiteY7" fmla="*/ 673065 h 2095544"/>
              <a:gd name="connsiteX8" fmla="*/ 386830 w 738038"/>
              <a:gd name="connsiteY8" fmla="*/ 1256355 h 2095544"/>
              <a:gd name="connsiteX9" fmla="*/ 530682 w 738038"/>
              <a:gd name="connsiteY9" fmla="*/ 1339412 h 2095544"/>
              <a:gd name="connsiteX10" fmla="*/ 702415 w 738038"/>
              <a:gd name="connsiteY10" fmla="*/ 1240257 h 2095544"/>
              <a:gd name="connsiteX11" fmla="*/ 702416 w 738038"/>
              <a:gd name="connsiteY11" fmla="*/ 875852 h 2095544"/>
              <a:gd name="connsiteX12" fmla="*/ 386830 w 738038"/>
              <a:gd name="connsiteY12" fmla="*/ 1058046 h 2095544"/>
              <a:gd name="connsiteX13" fmla="*/ 386830 w 738038"/>
              <a:gd name="connsiteY13" fmla="*/ 1422470 h 2095544"/>
              <a:gd name="connsiteX14" fmla="*/ 495064 w 738038"/>
              <a:gd name="connsiteY14" fmla="*/ 1359977 h 2095544"/>
              <a:gd name="connsiteX15" fmla="*/ 386830 w 738038"/>
              <a:gd name="connsiteY15" fmla="*/ 1297485 h 2095544"/>
              <a:gd name="connsiteX16" fmla="*/ 386829 w 738038"/>
              <a:gd name="connsiteY16" fmla="*/ 2046890 h 2095544"/>
              <a:gd name="connsiteX17" fmla="*/ 702415 w 738038"/>
              <a:gd name="connsiteY17" fmla="*/ 1864677 h 2095544"/>
              <a:gd name="connsiteX18" fmla="*/ 702416 w 738038"/>
              <a:gd name="connsiteY18" fmla="*/ 1500272 h 2095544"/>
              <a:gd name="connsiteX19" fmla="*/ 386829 w 738038"/>
              <a:gd name="connsiteY19" fmla="*/ 1682466 h 2095544"/>
              <a:gd name="connsiteX20" fmla="*/ 242974 w 738038"/>
              <a:gd name="connsiteY20" fmla="*/ 1359978 h 2095544"/>
              <a:gd name="connsiteX21" fmla="*/ 351206 w 738038"/>
              <a:gd name="connsiteY21" fmla="*/ 1422469 h 2095544"/>
              <a:gd name="connsiteX22" fmla="*/ 351207 w 738038"/>
              <a:gd name="connsiteY22" fmla="*/ 1297486 h 2095544"/>
              <a:gd name="connsiteX23" fmla="*/ 242974 w 738038"/>
              <a:gd name="connsiteY23" fmla="*/ 735558 h 2095544"/>
              <a:gd name="connsiteX24" fmla="*/ 351206 w 738038"/>
              <a:gd name="connsiteY24" fmla="*/ 798049 h 2095544"/>
              <a:gd name="connsiteX25" fmla="*/ 351207 w 738038"/>
              <a:gd name="connsiteY25" fmla="*/ 673066 h 2095544"/>
              <a:gd name="connsiteX26" fmla="*/ 53433 w 738038"/>
              <a:gd name="connsiteY26" fmla="*/ 220575 h 2095544"/>
              <a:gd name="connsiteX27" fmla="*/ 369018 w 738038"/>
              <a:gd name="connsiteY27" fmla="*/ 402770 h 2095544"/>
              <a:gd name="connsiteX28" fmla="*/ 684605 w 738038"/>
              <a:gd name="connsiteY28" fmla="*/ 220575 h 2095544"/>
              <a:gd name="connsiteX29" fmla="*/ 369019 w 738038"/>
              <a:gd name="connsiteY29" fmla="*/ 38362 h 2095544"/>
              <a:gd name="connsiteX30" fmla="*/ 53433 w 738038"/>
              <a:gd name="connsiteY30" fmla="*/ 844995 h 2095544"/>
              <a:gd name="connsiteX31" fmla="*/ 369018 w 738038"/>
              <a:gd name="connsiteY31" fmla="*/ 1027190 h 2095544"/>
              <a:gd name="connsiteX32" fmla="*/ 684605 w 738038"/>
              <a:gd name="connsiteY32" fmla="*/ 844995 h 2095544"/>
              <a:gd name="connsiteX33" fmla="*/ 530682 w 738038"/>
              <a:gd name="connsiteY33" fmla="*/ 756123 h 2095544"/>
              <a:gd name="connsiteX34" fmla="*/ 377924 w 738038"/>
              <a:gd name="connsiteY34" fmla="*/ 844321 h 2095544"/>
              <a:gd name="connsiteX35" fmla="*/ 369019 w 738038"/>
              <a:gd name="connsiteY35" fmla="*/ 846704 h 2095544"/>
              <a:gd name="connsiteX36" fmla="*/ 360113 w 738038"/>
              <a:gd name="connsiteY36" fmla="*/ 844321 h 2095544"/>
              <a:gd name="connsiteX37" fmla="*/ 207356 w 738038"/>
              <a:gd name="connsiteY37" fmla="*/ 756123 h 2095544"/>
              <a:gd name="connsiteX38" fmla="*/ 53433 w 738038"/>
              <a:gd name="connsiteY38" fmla="*/ 1469415 h 2095544"/>
              <a:gd name="connsiteX39" fmla="*/ 369018 w 738038"/>
              <a:gd name="connsiteY39" fmla="*/ 1651610 h 2095544"/>
              <a:gd name="connsiteX40" fmla="*/ 684605 w 738038"/>
              <a:gd name="connsiteY40" fmla="*/ 1469415 h 2095544"/>
              <a:gd name="connsiteX41" fmla="*/ 530682 w 738038"/>
              <a:gd name="connsiteY41" fmla="*/ 1380543 h 2095544"/>
              <a:gd name="connsiteX42" fmla="*/ 377924 w 738038"/>
              <a:gd name="connsiteY42" fmla="*/ 1468741 h 2095544"/>
              <a:gd name="connsiteX43" fmla="*/ 369019 w 738038"/>
              <a:gd name="connsiteY43" fmla="*/ 1471124 h 2095544"/>
              <a:gd name="connsiteX44" fmla="*/ 360113 w 738038"/>
              <a:gd name="connsiteY44" fmla="*/ 1468741 h 2095544"/>
              <a:gd name="connsiteX45" fmla="*/ 207356 w 738038"/>
              <a:gd name="connsiteY45" fmla="*/ 1380543 h 2095544"/>
              <a:gd name="connsiteX46" fmla="*/ 35623 w 738038"/>
              <a:gd name="connsiteY46" fmla="*/ 615837 h 2095544"/>
              <a:gd name="connsiteX47" fmla="*/ 207355 w 738038"/>
              <a:gd name="connsiteY47" fmla="*/ 714992 h 2095544"/>
              <a:gd name="connsiteX48" fmla="*/ 351207 w 738038"/>
              <a:gd name="connsiteY48" fmla="*/ 631936 h 2095544"/>
              <a:gd name="connsiteX49" fmla="*/ 351207 w 738038"/>
              <a:gd name="connsiteY49" fmla="*/ 433625 h 2095544"/>
              <a:gd name="connsiteX50" fmla="*/ 35623 w 738038"/>
              <a:gd name="connsiteY50" fmla="*/ 251432 h 2095544"/>
              <a:gd name="connsiteX51" fmla="*/ 35623 w 738038"/>
              <a:gd name="connsiteY51" fmla="*/ 1240257 h 2095544"/>
              <a:gd name="connsiteX52" fmla="*/ 207355 w 738038"/>
              <a:gd name="connsiteY52" fmla="*/ 1339412 h 2095544"/>
              <a:gd name="connsiteX53" fmla="*/ 351207 w 738038"/>
              <a:gd name="connsiteY53" fmla="*/ 1256356 h 2095544"/>
              <a:gd name="connsiteX54" fmla="*/ 351207 w 738038"/>
              <a:gd name="connsiteY54" fmla="*/ 1058045 h 2095544"/>
              <a:gd name="connsiteX55" fmla="*/ 35623 w 738038"/>
              <a:gd name="connsiteY55" fmla="*/ 875852 h 2095544"/>
              <a:gd name="connsiteX56" fmla="*/ 35622 w 738038"/>
              <a:gd name="connsiteY56" fmla="*/ 1864677 h 2095544"/>
              <a:gd name="connsiteX57" fmla="*/ 351206 w 738038"/>
              <a:gd name="connsiteY57" fmla="*/ 2046889 h 2095544"/>
              <a:gd name="connsiteX58" fmla="*/ 351207 w 738038"/>
              <a:gd name="connsiteY58" fmla="*/ 1682465 h 2095544"/>
              <a:gd name="connsiteX59" fmla="*/ 35623 w 738038"/>
              <a:gd name="connsiteY59" fmla="*/ 1500272 h 2095544"/>
              <a:gd name="connsiteX60" fmla="*/ 0 w 738038"/>
              <a:gd name="connsiteY60" fmla="*/ 1874956 h 2095544"/>
              <a:gd name="connsiteX61" fmla="*/ 0 w 738038"/>
              <a:gd name="connsiteY61" fmla="*/ 1469420 h 2095544"/>
              <a:gd name="connsiteX62" fmla="*/ 1569 w 738038"/>
              <a:gd name="connsiteY62" fmla="*/ 1466702 h 2095544"/>
              <a:gd name="connsiteX63" fmla="*/ 2383 w 738038"/>
              <a:gd name="connsiteY63" fmla="*/ 1460514 h 2095544"/>
              <a:gd name="connsiteX64" fmla="*/ 7336 w 738038"/>
              <a:gd name="connsiteY64" fmla="*/ 1456711 h 2095544"/>
              <a:gd name="connsiteX65" fmla="*/ 8906 w 738038"/>
              <a:gd name="connsiteY65" fmla="*/ 1453992 h 2095544"/>
              <a:gd name="connsiteX66" fmla="*/ 171737 w 738038"/>
              <a:gd name="connsiteY66" fmla="*/ 1359977 h 2095544"/>
              <a:gd name="connsiteX67" fmla="*/ 8906 w 738038"/>
              <a:gd name="connsiteY67" fmla="*/ 1265964 h 2095544"/>
              <a:gd name="connsiteX68" fmla="*/ 0 w 738038"/>
              <a:gd name="connsiteY68" fmla="*/ 1250536 h 2095544"/>
              <a:gd name="connsiteX69" fmla="*/ 0 w 738038"/>
              <a:gd name="connsiteY69" fmla="*/ 845000 h 2095544"/>
              <a:gd name="connsiteX70" fmla="*/ 1569 w 738038"/>
              <a:gd name="connsiteY70" fmla="*/ 842282 h 2095544"/>
              <a:gd name="connsiteX71" fmla="*/ 2383 w 738038"/>
              <a:gd name="connsiteY71" fmla="*/ 836094 h 2095544"/>
              <a:gd name="connsiteX72" fmla="*/ 7336 w 738038"/>
              <a:gd name="connsiteY72" fmla="*/ 832291 h 2095544"/>
              <a:gd name="connsiteX73" fmla="*/ 8906 w 738038"/>
              <a:gd name="connsiteY73" fmla="*/ 829572 h 2095544"/>
              <a:gd name="connsiteX74" fmla="*/ 171737 w 738038"/>
              <a:gd name="connsiteY74" fmla="*/ 735558 h 2095544"/>
              <a:gd name="connsiteX75" fmla="*/ 8906 w 738038"/>
              <a:gd name="connsiteY75" fmla="*/ 641544 h 2095544"/>
              <a:gd name="connsiteX76" fmla="*/ 0 w 738038"/>
              <a:gd name="connsiteY76" fmla="*/ 626116 h 2095544"/>
              <a:gd name="connsiteX77" fmla="*/ 0 w 738038"/>
              <a:gd name="connsiteY77" fmla="*/ 220580 h 2095544"/>
              <a:gd name="connsiteX78" fmla="*/ 1569 w 738038"/>
              <a:gd name="connsiteY78" fmla="*/ 217862 h 2095544"/>
              <a:gd name="connsiteX79" fmla="*/ 2383 w 738038"/>
              <a:gd name="connsiteY79" fmla="*/ 211674 h 2095544"/>
              <a:gd name="connsiteX80" fmla="*/ 7336 w 738038"/>
              <a:gd name="connsiteY80" fmla="*/ 207871 h 2095544"/>
              <a:gd name="connsiteX81" fmla="*/ 8906 w 738038"/>
              <a:gd name="connsiteY81" fmla="*/ 205152 h 2095544"/>
              <a:gd name="connsiteX82" fmla="*/ 360113 w 738038"/>
              <a:gd name="connsiteY82" fmla="*/ 2374 h 2095544"/>
              <a:gd name="connsiteX83" fmla="*/ 377924 w 738038"/>
              <a:gd name="connsiteY83" fmla="*/ 2374 h 2095544"/>
              <a:gd name="connsiteX84" fmla="*/ 729132 w 738038"/>
              <a:gd name="connsiteY84" fmla="*/ 205152 h 2095544"/>
              <a:gd name="connsiteX85" fmla="*/ 730702 w 738038"/>
              <a:gd name="connsiteY85" fmla="*/ 207871 h 2095544"/>
              <a:gd name="connsiteX86" fmla="*/ 735654 w 738038"/>
              <a:gd name="connsiteY86" fmla="*/ 211675 h 2095544"/>
              <a:gd name="connsiteX87" fmla="*/ 736468 w 738038"/>
              <a:gd name="connsiteY87" fmla="*/ 217859 h 2095544"/>
              <a:gd name="connsiteX88" fmla="*/ 738038 w 738038"/>
              <a:gd name="connsiteY88" fmla="*/ 220580 h 2095544"/>
              <a:gd name="connsiteX89" fmla="*/ 738038 w 738038"/>
              <a:gd name="connsiteY89" fmla="*/ 626116 h 2095544"/>
              <a:gd name="connsiteX90" fmla="*/ 729132 w 738038"/>
              <a:gd name="connsiteY90" fmla="*/ 641544 h 2095544"/>
              <a:gd name="connsiteX91" fmla="*/ 566301 w 738038"/>
              <a:gd name="connsiteY91" fmla="*/ 735558 h 2095544"/>
              <a:gd name="connsiteX92" fmla="*/ 729132 w 738038"/>
              <a:gd name="connsiteY92" fmla="*/ 829572 h 2095544"/>
              <a:gd name="connsiteX93" fmla="*/ 730702 w 738038"/>
              <a:gd name="connsiteY93" fmla="*/ 832291 h 2095544"/>
              <a:gd name="connsiteX94" fmla="*/ 735654 w 738038"/>
              <a:gd name="connsiteY94" fmla="*/ 836095 h 2095544"/>
              <a:gd name="connsiteX95" fmla="*/ 736468 w 738038"/>
              <a:gd name="connsiteY95" fmla="*/ 842279 h 2095544"/>
              <a:gd name="connsiteX96" fmla="*/ 738038 w 738038"/>
              <a:gd name="connsiteY96" fmla="*/ 845000 h 2095544"/>
              <a:gd name="connsiteX97" fmla="*/ 738038 w 738038"/>
              <a:gd name="connsiteY97" fmla="*/ 1250536 h 2095544"/>
              <a:gd name="connsiteX98" fmla="*/ 729132 w 738038"/>
              <a:gd name="connsiteY98" fmla="*/ 1265964 h 2095544"/>
              <a:gd name="connsiteX99" fmla="*/ 566301 w 738038"/>
              <a:gd name="connsiteY99" fmla="*/ 1359977 h 2095544"/>
              <a:gd name="connsiteX100" fmla="*/ 729132 w 738038"/>
              <a:gd name="connsiteY100" fmla="*/ 1453992 h 2095544"/>
              <a:gd name="connsiteX101" fmla="*/ 730702 w 738038"/>
              <a:gd name="connsiteY101" fmla="*/ 1456711 h 2095544"/>
              <a:gd name="connsiteX102" fmla="*/ 735654 w 738038"/>
              <a:gd name="connsiteY102" fmla="*/ 1460515 h 2095544"/>
              <a:gd name="connsiteX103" fmla="*/ 736468 w 738038"/>
              <a:gd name="connsiteY103" fmla="*/ 1466699 h 2095544"/>
              <a:gd name="connsiteX104" fmla="*/ 738038 w 738038"/>
              <a:gd name="connsiteY104" fmla="*/ 1469420 h 2095544"/>
              <a:gd name="connsiteX105" fmla="*/ 738038 w 738038"/>
              <a:gd name="connsiteY105" fmla="*/ 1874956 h 2095544"/>
              <a:gd name="connsiteX106" fmla="*/ 729132 w 738038"/>
              <a:gd name="connsiteY106" fmla="*/ 1890384 h 2095544"/>
              <a:gd name="connsiteX107" fmla="*/ 377924 w 738038"/>
              <a:gd name="connsiteY107" fmla="*/ 2093161 h 2095544"/>
              <a:gd name="connsiteX108" fmla="*/ 369019 w 738038"/>
              <a:gd name="connsiteY108" fmla="*/ 2095544 h 2095544"/>
              <a:gd name="connsiteX109" fmla="*/ 360113 w 738038"/>
              <a:gd name="connsiteY109" fmla="*/ 2093161 h 2095544"/>
              <a:gd name="connsiteX110" fmla="*/ 8906 w 738038"/>
              <a:gd name="connsiteY110" fmla="*/ 1890384 h 2095544"/>
              <a:gd name="connsiteX111" fmla="*/ 0 w 738038"/>
              <a:gd name="connsiteY111" fmla="*/ 1874956 h 2095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738038" h="2095544">
                <a:moveTo>
                  <a:pt x="386830" y="631935"/>
                </a:moveTo>
                <a:lnTo>
                  <a:pt x="530682" y="714992"/>
                </a:lnTo>
                <a:lnTo>
                  <a:pt x="702415" y="615837"/>
                </a:lnTo>
                <a:lnTo>
                  <a:pt x="702416" y="251432"/>
                </a:lnTo>
                <a:lnTo>
                  <a:pt x="386830" y="433626"/>
                </a:lnTo>
                <a:close/>
                <a:moveTo>
                  <a:pt x="386830" y="798050"/>
                </a:moveTo>
                <a:lnTo>
                  <a:pt x="495064" y="735557"/>
                </a:lnTo>
                <a:lnTo>
                  <a:pt x="386830" y="673065"/>
                </a:lnTo>
                <a:close/>
                <a:moveTo>
                  <a:pt x="386830" y="1256355"/>
                </a:moveTo>
                <a:lnTo>
                  <a:pt x="530682" y="1339412"/>
                </a:lnTo>
                <a:lnTo>
                  <a:pt x="702415" y="1240257"/>
                </a:lnTo>
                <a:lnTo>
                  <a:pt x="702416" y="875852"/>
                </a:lnTo>
                <a:lnTo>
                  <a:pt x="386830" y="1058046"/>
                </a:lnTo>
                <a:close/>
                <a:moveTo>
                  <a:pt x="386830" y="1422470"/>
                </a:moveTo>
                <a:lnTo>
                  <a:pt x="495064" y="1359977"/>
                </a:lnTo>
                <a:lnTo>
                  <a:pt x="386830" y="1297485"/>
                </a:lnTo>
                <a:close/>
                <a:moveTo>
                  <a:pt x="386829" y="2046890"/>
                </a:moveTo>
                <a:lnTo>
                  <a:pt x="702415" y="1864677"/>
                </a:lnTo>
                <a:lnTo>
                  <a:pt x="702416" y="1500272"/>
                </a:lnTo>
                <a:lnTo>
                  <a:pt x="386829" y="1682466"/>
                </a:lnTo>
                <a:close/>
                <a:moveTo>
                  <a:pt x="242974" y="1359978"/>
                </a:moveTo>
                <a:lnTo>
                  <a:pt x="351206" y="1422469"/>
                </a:lnTo>
                <a:lnTo>
                  <a:pt x="351207" y="1297486"/>
                </a:lnTo>
                <a:close/>
                <a:moveTo>
                  <a:pt x="242974" y="735558"/>
                </a:moveTo>
                <a:lnTo>
                  <a:pt x="351206" y="798049"/>
                </a:lnTo>
                <a:lnTo>
                  <a:pt x="351207" y="673066"/>
                </a:lnTo>
                <a:close/>
                <a:moveTo>
                  <a:pt x="53433" y="220575"/>
                </a:moveTo>
                <a:lnTo>
                  <a:pt x="369018" y="402770"/>
                </a:lnTo>
                <a:lnTo>
                  <a:pt x="684605" y="220575"/>
                </a:lnTo>
                <a:lnTo>
                  <a:pt x="369019" y="38362"/>
                </a:lnTo>
                <a:close/>
                <a:moveTo>
                  <a:pt x="53433" y="844995"/>
                </a:moveTo>
                <a:lnTo>
                  <a:pt x="369018" y="1027190"/>
                </a:lnTo>
                <a:lnTo>
                  <a:pt x="684605" y="844995"/>
                </a:lnTo>
                <a:lnTo>
                  <a:pt x="530682" y="756123"/>
                </a:lnTo>
                <a:lnTo>
                  <a:pt x="377924" y="844321"/>
                </a:lnTo>
                <a:cubicBezTo>
                  <a:pt x="375167" y="845905"/>
                  <a:pt x="372098" y="846704"/>
                  <a:pt x="369019" y="846704"/>
                </a:cubicBezTo>
                <a:cubicBezTo>
                  <a:pt x="365939" y="846704"/>
                  <a:pt x="362870" y="845905"/>
                  <a:pt x="360113" y="844321"/>
                </a:cubicBezTo>
                <a:lnTo>
                  <a:pt x="207356" y="756123"/>
                </a:lnTo>
                <a:close/>
                <a:moveTo>
                  <a:pt x="53433" y="1469415"/>
                </a:moveTo>
                <a:lnTo>
                  <a:pt x="369018" y="1651610"/>
                </a:lnTo>
                <a:lnTo>
                  <a:pt x="684605" y="1469415"/>
                </a:lnTo>
                <a:lnTo>
                  <a:pt x="530682" y="1380543"/>
                </a:lnTo>
                <a:lnTo>
                  <a:pt x="377924" y="1468741"/>
                </a:lnTo>
                <a:cubicBezTo>
                  <a:pt x="375167" y="1470325"/>
                  <a:pt x="372098" y="1471124"/>
                  <a:pt x="369019" y="1471124"/>
                </a:cubicBezTo>
                <a:cubicBezTo>
                  <a:pt x="365939" y="1471124"/>
                  <a:pt x="362870" y="1470325"/>
                  <a:pt x="360113" y="1468741"/>
                </a:cubicBezTo>
                <a:lnTo>
                  <a:pt x="207356" y="1380543"/>
                </a:lnTo>
                <a:close/>
                <a:moveTo>
                  <a:pt x="35623" y="615837"/>
                </a:moveTo>
                <a:lnTo>
                  <a:pt x="207355" y="714992"/>
                </a:lnTo>
                <a:lnTo>
                  <a:pt x="351207" y="631936"/>
                </a:lnTo>
                <a:lnTo>
                  <a:pt x="351207" y="433625"/>
                </a:lnTo>
                <a:lnTo>
                  <a:pt x="35623" y="251432"/>
                </a:lnTo>
                <a:close/>
                <a:moveTo>
                  <a:pt x="35623" y="1240257"/>
                </a:moveTo>
                <a:lnTo>
                  <a:pt x="207355" y="1339412"/>
                </a:lnTo>
                <a:lnTo>
                  <a:pt x="351207" y="1256356"/>
                </a:lnTo>
                <a:lnTo>
                  <a:pt x="351207" y="1058045"/>
                </a:lnTo>
                <a:lnTo>
                  <a:pt x="35623" y="875852"/>
                </a:lnTo>
                <a:close/>
                <a:moveTo>
                  <a:pt x="35622" y="1864677"/>
                </a:moveTo>
                <a:lnTo>
                  <a:pt x="351206" y="2046889"/>
                </a:lnTo>
                <a:lnTo>
                  <a:pt x="351207" y="1682465"/>
                </a:lnTo>
                <a:lnTo>
                  <a:pt x="35623" y="1500272"/>
                </a:lnTo>
                <a:close/>
                <a:moveTo>
                  <a:pt x="0" y="1874956"/>
                </a:moveTo>
                <a:lnTo>
                  <a:pt x="0" y="1469420"/>
                </a:lnTo>
                <a:lnTo>
                  <a:pt x="1569" y="1466702"/>
                </a:lnTo>
                <a:lnTo>
                  <a:pt x="2383" y="1460514"/>
                </a:lnTo>
                <a:lnTo>
                  <a:pt x="7336" y="1456711"/>
                </a:lnTo>
                <a:lnTo>
                  <a:pt x="8906" y="1453992"/>
                </a:lnTo>
                <a:lnTo>
                  <a:pt x="171737" y="1359977"/>
                </a:lnTo>
                <a:lnTo>
                  <a:pt x="8906" y="1265964"/>
                </a:lnTo>
                <a:cubicBezTo>
                  <a:pt x="3392" y="1262780"/>
                  <a:pt x="0" y="1256903"/>
                  <a:pt x="0" y="1250536"/>
                </a:cubicBezTo>
                <a:lnTo>
                  <a:pt x="0" y="845000"/>
                </a:lnTo>
                <a:lnTo>
                  <a:pt x="1569" y="842282"/>
                </a:lnTo>
                <a:lnTo>
                  <a:pt x="2383" y="836094"/>
                </a:lnTo>
                <a:lnTo>
                  <a:pt x="7336" y="832291"/>
                </a:lnTo>
                <a:lnTo>
                  <a:pt x="8906" y="829572"/>
                </a:lnTo>
                <a:lnTo>
                  <a:pt x="171737" y="735558"/>
                </a:lnTo>
                <a:lnTo>
                  <a:pt x="8906" y="641544"/>
                </a:lnTo>
                <a:cubicBezTo>
                  <a:pt x="3392" y="638360"/>
                  <a:pt x="0" y="632483"/>
                  <a:pt x="0" y="626116"/>
                </a:cubicBezTo>
                <a:lnTo>
                  <a:pt x="0" y="220580"/>
                </a:lnTo>
                <a:lnTo>
                  <a:pt x="1569" y="217862"/>
                </a:lnTo>
                <a:lnTo>
                  <a:pt x="2383" y="211674"/>
                </a:lnTo>
                <a:lnTo>
                  <a:pt x="7336" y="207871"/>
                </a:lnTo>
                <a:lnTo>
                  <a:pt x="8906" y="205152"/>
                </a:lnTo>
                <a:lnTo>
                  <a:pt x="360113" y="2374"/>
                </a:lnTo>
                <a:cubicBezTo>
                  <a:pt x="365628" y="-792"/>
                  <a:pt x="372411" y="-792"/>
                  <a:pt x="377924" y="2374"/>
                </a:cubicBezTo>
                <a:lnTo>
                  <a:pt x="729132" y="205152"/>
                </a:lnTo>
                <a:lnTo>
                  <a:pt x="730702" y="207871"/>
                </a:lnTo>
                <a:lnTo>
                  <a:pt x="735654" y="211675"/>
                </a:lnTo>
                <a:lnTo>
                  <a:pt x="736468" y="217859"/>
                </a:lnTo>
                <a:lnTo>
                  <a:pt x="738038" y="220580"/>
                </a:lnTo>
                <a:lnTo>
                  <a:pt x="738038" y="626116"/>
                </a:lnTo>
                <a:cubicBezTo>
                  <a:pt x="738038" y="632483"/>
                  <a:pt x="734645" y="638360"/>
                  <a:pt x="729132" y="641544"/>
                </a:cubicBezTo>
                <a:lnTo>
                  <a:pt x="566301" y="735558"/>
                </a:lnTo>
                <a:lnTo>
                  <a:pt x="729132" y="829572"/>
                </a:lnTo>
                <a:lnTo>
                  <a:pt x="730702" y="832291"/>
                </a:lnTo>
                <a:lnTo>
                  <a:pt x="735654" y="836095"/>
                </a:lnTo>
                <a:lnTo>
                  <a:pt x="736468" y="842279"/>
                </a:lnTo>
                <a:lnTo>
                  <a:pt x="738038" y="845000"/>
                </a:lnTo>
                <a:lnTo>
                  <a:pt x="738038" y="1250536"/>
                </a:lnTo>
                <a:cubicBezTo>
                  <a:pt x="738038" y="1256903"/>
                  <a:pt x="734645" y="1262780"/>
                  <a:pt x="729132" y="1265964"/>
                </a:cubicBezTo>
                <a:lnTo>
                  <a:pt x="566301" y="1359977"/>
                </a:lnTo>
                <a:lnTo>
                  <a:pt x="729132" y="1453992"/>
                </a:lnTo>
                <a:lnTo>
                  <a:pt x="730702" y="1456711"/>
                </a:lnTo>
                <a:lnTo>
                  <a:pt x="735654" y="1460515"/>
                </a:lnTo>
                <a:lnTo>
                  <a:pt x="736468" y="1466699"/>
                </a:lnTo>
                <a:lnTo>
                  <a:pt x="738038" y="1469420"/>
                </a:lnTo>
                <a:lnTo>
                  <a:pt x="738038" y="1874956"/>
                </a:lnTo>
                <a:cubicBezTo>
                  <a:pt x="738038" y="1881323"/>
                  <a:pt x="734645" y="1887200"/>
                  <a:pt x="729132" y="1890384"/>
                </a:cubicBezTo>
                <a:lnTo>
                  <a:pt x="377924" y="2093161"/>
                </a:lnTo>
                <a:cubicBezTo>
                  <a:pt x="375167" y="2094745"/>
                  <a:pt x="372098" y="2095544"/>
                  <a:pt x="369019" y="2095544"/>
                </a:cubicBezTo>
                <a:cubicBezTo>
                  <a:pt x="365939" y="2095544"/>
                  <a:pt x="362870" y="2094745"/>
                  <a:pt x="360113" y="2093161"/>
                </a:cubicBezTo>
                <a:lnTo>
                  <a:pt x="8906" y="1890384"/>
                </a:lnTo>
                <a:cubicBezTo>
                  <a:pt x="3392" y="1887200"/>
                  <a:pt x="0" y="1881323"/>
                  <a:pt x="0" y="1874956"/>
                </a:cubicBezTo>
                <a:close/>
              </a:path>
            </a:pathLst>
          </a:custGeom>
          <a:solidFill>
            <a:schemeClr val="bg1"/>
          </a:solidFill>
          <a:ln w="10658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zh-CN" altLang="en-US"/>
          </a:p>
        </p:txBody>
      </p:sp>
      <p:sp>
        <p:nvSpPr>
          <p:cNvPr id="26" name="任意多边形: 形状 25"/>
          <p:cNvSpPr/>
          <p:nvPr/>
        </p:nvSpPr>
        <p:spPr>
          <a:xfrm rot="5400000">
            <a:off x="11215839" y="586667"/>
            <a:ext cx="150340" cy="426867"/>
          </a:xfrm>
          <a:custGeom>
            <a:avLst/>
            <a:gdLst>
              <a:gd name="connsiteX0" fmla="*/ 386830 w 738038"/>
              <a:gd name="connsiteY0" fmla="*/ 631935 h 2095544"/>
              <a:gd name="connsiteX1" fmla="*/ 530682 w 738038"/>
              <a:gd name="connsiteY1" fmla="*/ 714992 h 2095544"/>
              <a:gd name="connsiteX2" fmla="*/ 702415 w 738038"/>
              <a:gd name="connsiteY2" fmla="*/ 615837 h 2095544"/>
              <a:gd name="connsiteX3" fmla="*/ 702416 w 738038"/>
              <a:gd name="connsiteY3" fmla="*/ 251432 h 2095544"/>
              <a:gd name="connsiteX4" fmla="*/ 386830 w 738038"/>
              <a:gd name="connsiteY4" fmla="*/ 433626 h 2095544"/>
              <a:gd name="connsiteX5" fmla="*/ 386830 w 738038"/>
              <a:gd name="connsiteY5" fmla="*/ 798050 h 2095544"/>
              <a:gd name="connsiteX6" fmla="*/ 495064 w 738038"/>
              <a:gd name="connsiteY6" fmla="*/ 735557 h 2095544"/>
              <a:gd name="connsiteX7" fmla="*/ 386830 w 738038"/>
              <a:gd name="connsiteY7" fmla="*/ 673065 h 2095544"/>
              <a:gd name="connsiteX8" fmla="*/ 386830 w 738038"/>
              <a:gd name="connsiteY8" fmla="*/ 1256355 h 2095544"/>
              <a:gd name="connsiteX9" fmla="*/ 530682 w 738038"/>
              <a:gd name="connsiteY9" fmla="*/ 1339412 h 2095544"/>
              <a:gd name="connsiteX10" fmla="*/ 702415 w 738038"/>
              <a:gd name="connsiteY10" fmla="*/ 1240257 h 2095544"/>
              <a:gd name="connsiteX11" fmla="*/ 702416 w 738038"/>
              <a:gd name="connsiteY11" fmla="*/ 875852 h 2095544"/>
              <a:gd name="connsiteX12" fmla="*/ 386830 w 738038"/>
              <a:gd name="connsiteY12" fmla="*/ 1058046 h 2095544"/>
              <a:gd name="connsiteX13" fmla="*/ 386830 w 738038"/>
              <a:gd name="connsiteY13" fmla="*/ 1422470 h 2095544"/>
              <a:gd name="connsiteX14" fmla="*/ 495064 w 738038"/>
              <a:gd name="connsiteY14" fmla="*/ 1359977 h 2095544"/>
              <a:gd name="connsiteX15" fmla="*/ 386830 w 738038"/>
              <a:gd name="connsiteY15" fmla="*/ 1297485 h 2095544"/>
              <a:gd name="connsiteX16" fmla="*/ 386829 w 738038"/>
              <a:gd name="connsiteY16" fmla="*/ 2046890 h 2095544"/>
              <a:gd name="connsiteX17" fmla="*/ 702415 w 738038"/>
              <a:gd name="connsiteY17" fmla="*/ 1864677 h 2095544"/>
              <a:gd name="connsiteX18" fmla="*/ 702416 w 738038"/>
              <a:gd name="connsiteY18" fmla="*/ 1500272 h 2095544"/>
              <a:gd name="connsiteX19" fmla="*/ 386829 w 738038"/>
              <a:gd name="connsiteY19" fmla="*/ 1682466 h 2095544"/>
              <a:gd name="connsiteX20" fmla="*/ 242974 w 738038"/>
              <a:gd name="connsiteY20" fmla="*/ 1359978 h 2095544"/>
              <a:gd name="connsiteX21" fmla="*/ 351206 w 738038"/>
              <a:gd name="connsiteY21" fmla="*/ 1422469 h 2095544"/>
              <a:gd name="connsiteX22" fmla="*/ 351207 w 738038"/>
              <a:gd name="connsiteY22" fmla="*/ 1297486 h 2095544"/>
              <a:gd name="connsiteX23" fmla="*/ 242974 w 738038"/>
              <a:gd name="connsiteY23" fmla="*/ 735558 h 2095544"/>
              <a:gd name="connsiteX24" fmla="*/ 351206 w 738038"/>
              <a:gd name="connsiteY24" fmla="*/ 798049 h 2095544"/>
              <a:gd name="connsiteX25" fmla="*/ 351207 w 738038"/>
              <a:gd name="connsiteY25" fmla="*/ 673066 h 2095544"/>
              <a:gd name="connsiteX26" fmla="*/ 53433 w 738038"/>
              <a:gd name="connsiteY26" fmla="*/ 220575 h 2095544"/>
              <a:gd name="connsiteX27" fmla="*/ 369018 w 738038"/>
              <a:gd name="connsiteY27" fmla="*/ 402770 h 2095544"/>
              <a:gd name="connsiteX28" fmla="*/ 684605 w 738038"/>
              <a:gd name="connsiteY28" fmla="*/ 220575 h 2095544"/>
              <a:gd name="connsiteX29" fmla="*/ 369019 w 738038"/>
              <a:gd name="connsiteY29" fmla="*/ 38362 h 2095544"/>
              <a:gd name="connsiteX30" fmla="*/ 53433 w 738038"/>
              <a:gd name="connsiteY30" fmla="*/ 844995 h 2095544"/>
              <a:gd name="connsiteX31" fmla="*/ 369018 w 738038"/>
              <a:gd name="connsiteY31" fmla="*/ 1027190 h 2095544"/>
              <a:gd name="connsiteX32" fmla="*/ 684605 w 738038"/>
              <a:gd name="connsiteY32" fmla="*/ 844995 h 2095544"/>
              <a:gd name="connsiteX33" fmla="*/ 530682 w 738038"/>
              <a:gd name="connsiteY33" fmla="*/ 756123 h 2095544"/>
              <a:gd name="connsiteX34" fmla="*/ 377924 w 738038"/>
              <a:gd name="connsiteY34" fmla="*/ 844321 h 2095544"/>
              <a:gd name="connsiteX35" fmla="*/ 369019 w 738038"/>
              <a:gd name="connsiteY35" fmla="*/ 846704 h 2095544"/>
              <a:gd name="connsiteX36" fmla="*/ 360113 w 738038"/>
              <a:gd name="connsiteY36" fmla="*/ 844321 h 2095544"/>
              <a:gd name="connsiteX37" fmla="*/ 207356 w 738038"/>
              <a:gd name="connsiteY37" fmla="*/ 756123 h 2095544"/>
              <a:gd name="connsiteX38" fmla="*/ 53433 w 738038"/>
              <a:gd name="connsiteY38" fmla="*/ 1469415 h 2095544"/>
              <a:gd name="connsiteX39" fmla="*/ 369018 w 738038"/>
              <a:gd name="connsiteY39" fmla="*/ 1651610 h 2095544"/>
              <a:gd name="connsiteX40" fmla="*/ 684605 w 738038"/>
              <a:gd name="connsiteY40" fmla="*/ 1469415 h 2095544"/>
              <a:gd name="connsiteX41" fmla="*/ 530682 w 738038"/>
              <a:gd name="connsiteY41" fmla="*/ 1380543 h 2095544"/>
              <a:gd name="connsiteX42" fmla="*/ 377924 w 738038"/>
              <a:gd name="connsiteY42" fmla="*/ 1468741 h 2095544"/>
              <a:gd name="connsiteX43" fmla="*/ 369019 w 738038"/>
              <a:gd name="connsiteY43" fmla="*/ 1471124 h 2095544"/>
              <a:gd name="connsiteX44" fmla="*/ 360113 w 738038"/>
              <a:gd name="connsiteY44" fmla="*/ 1468741 h 2095544"/>
              <a:gd name="connsiteX45" fmla="*/ 207356 w 738038"/>
              <a:gd name="connsiteY45" fmla="*/ 1380543 h 2095544"/>
              <a:gd name="connsiteX46" fmla="*/ 35623 w 738038"/>
              <a:gd name="connsiteY46" fmla="*/ 615837 h 2095544"/>
              <a:gd name="connsiteX47" fmla="*/ 207355 w 738038"/>
              <a:gd name="connsiteY47" fmla="*/ 714992 h 2095544"/>
              <a:gd name="connsiteX48" fmla="*/ 351207 w 738038"/>
              <a:gd name="connsiteY48" fmla="*/ 631936 h 2095544"/>
              <a:gd name="connsiteX49" fmla="*/ 351207 w 738038"/>
              <a:gd name="connsiteY49" fmla="*/ 433625 h 2095544"/>
              <a:gd name="connsiteX50" fmla="*/ 35623 w 738038"/>
              <a:gd name="connsiteY50" fmla="*/ 251432 h 2095544"/>
              <a:gd name="connsiteX51" fmla="*/ 35623 w 738038"/>
              <a:gd name="connsiteY51" fmla="*/ 1240257 h 2095544"/>
              <a:gd name="connsiteX52" fmla="*/ 207355 w 738038"/>
              <a:gd name="connsiteY52" fmla="*/ 1339412 h 2095544"/>
              <a:gd name="connsiteX53" fmla="*/ 351207 w 738038"/>
              <a:gd name="connsiteY53" fmla="*/ 1256356 h 2095544"/>
              <a:gd name="connsiteX54" fmla="*/ 351207 w 738038"/>
              <a:gd name="connsiteY54" fmla="*/ 1058045 h 2095544"/>
              <a:gd name="connsiteX55" fmla="*/ 35623 w 738038"/>
              <a:gd name="connsiteY55" fmla="*/ 875852 h 2095544"/>
              <a:gd name="connsiteX56" fmla="*/ 35622 w 738038"/>
              <a:gd name="connsiteY56" fmla="*/ 1864677 h 2095544"/>
              <a:gd name="connsiteX57" fmla="*/ 351206 w 738038"/>
              <a:gd name="connsiteY57" fmla="*/ 2046889 h 2095544"/>
              <a:gd name="connsiteX58" fmla="*/ 351207 w 738038"/>
              <a:gd name="connsiteY58" fmla="*/ 1682465 h 2095544"/>
              <a:gd name="connsiteX59" fmla="*/ 35623 w 738038"/>
              <a:gd name="connsiteY59" fmla="*/ 1500272 h 2095544"/>
              <a:gd name="connsiteX60" fmla="*/ 0 w 738038"/>
              <a:gd name="connsiteY60" fmla="*/ 1874956 h 2095544"/>
              <a:gd name="connsiteX61" fmla="*/ 0 w 738038"/>
              <a:gd name="connsiteY61" fmla="*/ 1469420 h 2095544"/>
              <a:gd name="connsiteX62" fmla="*/ 1569 w 738038"/>
              <a:gd name="connsiteY62" fmla="*/ 1466702 h 2095544"/>
              <a:gd name="connsiteX63" fmla="*/ 2383 w 738038"/>
              <a:gd name="connsiteY63" fmla="*/ 1460514 h 2095544"/>
              <a:gd name="connsiteX64" fmla="*/ 7336 w 738038"/>
              <a:gd name="connsiteY64" fmla="*/ 1456711 h 2095544"/>
              <a:gd name="connsiteX65" fmla="*/ 8906 w 738038"/>
              <a:gd name="connsiteY65" fmla="*/ 1453992 h 2095544"/>
              <a:gd name="connsiteX66" fmla="*/ 171737 w 738038"/>
              <a:gd name="connsiteY66" fmla="*/ 1359977 h 2095544"/>
              <a:gd name="connsiteX67" fmla="*/ 8906 w 738038"/>
              <a:gd name="connsiteY67" fmla="*/ 1265964 h 2095544"/>
              <a:gd name="connsiteX68" fmla="*/ 0 w 738038"/>
              <a:gd name="connsiteY68" fmla="*/ 1250536 h 2095544"/>
              <a:gd name="connsiteX69" fmla="*/ 0 w 738038"/>
              <a:gd name="connsiteY69" fmla="*/ 845000 h 2095544"/>
              <a:gd name="connsiteX70" fmla="*/ 1569 w 738038"/>
              <a:gd name="connsiteY70" fmla="*/ 842282 h 2095544"/>
              <a:gd name="connsiteX71" fmla="*/ 2383 w 738038"/>
              <a:gd name="connsiteY71" fmla="*/ 836094 h 2095544"/>
              <a:gd name="connsiteX72" fmla="*/ 7336 w 738038"/>
              <a:gd name="connsiteY72" fmla="*/ 832291 h 2095544"/>
              <a:gd name="connsiteX73" fmla="*/ 8906 w 738038"/>
              <a:gd name="connsiteY73" fmla="*/ 829572 h 2095544"/>
              <a:gd name="connsiteX74" fmla="*/ 171737 w 738038"/>
              <a:gd name="connsiteY74" fmla="*/ 735558 h 2095544"/>
              <a:gd name="connsiteX75" fmla="*/ 8906 w 738038"/>
              <a:gd name="connsiteY75" fmla="*/ 641544 h 2095544"/>
              <a:gd name="connsiteX76" fmla="*/ 0 w 738038"/>
              <a:gd name="connsiteY76" fmla="*/ 626116 h 2095544"/>
              <a:gd name="connsiteX77" fmla="*/ 0 w 738038"/>
              <a:gd name="connsiteY77" fmla="*/ 220580 h 2095544"/>
              <a:gd name="connsiteX78" fmla="*/ 1569 w 738038"/>
              <a:gd name="connsiteY78" fmla="*/ 217862 h 2095544"/>
              <a:gd name="connsiteX79" fmla="*/ 2383 w 738038"/>
              <a:gd name="connsiteY79" fmla="*/ 211674 h 2095544"/>
              <a:gd name="connsiteX80" fmla="*/ 7336 w 738038"/>
              <a:gd name="connsiteY80" fmla="*/ 207871 h 2095544"/>
              <a:gd name="connsiteX81" fmla="*/ 8906 w 738038"/>
              <a:gd name="connsiteY81" fmla="*/ 205152 h 2095544"/>
              <a:gd name="connsiteX82" fmla="*/ 360113 w 738038"/>
              <a:gd name="connsiteY82" fmla="*/ 2374 h 2095544"/>
              <a:gd name="connsiteX83" fmla="*/ 377924 w 738038"/>
              <a:gd name="connsiteY83" fmla="*/ 2374 h 2095544"/>
              <a:gd name="connsiteX84" fmla="*/ 729132 w 738038"/>
              <a:gd name="connsiteY84" fmla="*/ 205152 h 2095544"/>
              <a:gd name="connsiteX85" fmla="*/ 730702 w 738038"/>
              <a:gd name="connsiteY85" fmla="*/ 207871 h 2095544"/>
              <a:gd name="connsiteX86" fmla="*/ 735654 w 738038"/>
              <a:gd name="connsiteY86" fmla="*/ 211675 h 2095544"/>
              <a:gd name="connsiteX87" fmla="*/ 736468 w 738038"/>
              <a:gd name="connsiteY87" fmla="*/ 217859 h 2095544"/>
              <a:gd name="connsiteX88" fmla="*/ 738038 w 738038"/>
              <a:gd name="connsiteY88" fmla="*/ 220580 h 2095544"/>
              <a:gd name="connsiteX89" fmla="*/ 738038 w 738038"/>
              <a:gd name="connsiteY89" fmla="*/ 626116 h 2095544"/>
              <a:gd name="connsiteX90" fmla="*/ 729132 w 738038"/>
              <a:gd name="connsiteY90" fmla="*/ 641544 h 2095544"/>
              <a:gd name="connsiteX91" fmla="*/ 566301 w 738038"/>
              <a:gd name="connsiteY91" fmla="*/ 735558 h 2095544"/>
              <a:gd name="connsiteX92" fmla="*/ 729132 w 738038"/>
              <a:gd name="connsiteY92" fmla="*/ 829572 h 2095544"/>
              <a:gd name="connsiteX93" fmla="*/ 730702 w 738038"/>
              <a:gd name="connsiteY93" fmla="*/ 832291 h 2095544"/>
              <a:gd name="connsiteX94" fmla="*/ 735654 w 738038"/>
              <a:gd name="connsiteY94" fmla="*/ 836095 h 2095544"/>
              <a:gd name="connsiteX95" fmla="*/ 736468 w 738038"/>
              <a:gd name="connsiteY95" fmla="*/ 842279 h 2095544"/>
              <a:gd name="connsiteX96" fmla="*/ 738038 w 738038"/>
              <a:gd name="connsiteY96" fmla="*/ 845000 h 2095544"/>
              <a:gd name="connsiteX97" fmla="*/ 738038 w 738038"/>
              <a:gd name="connsiteY97" fmla="*/ 1250536 h 2095544"/>
              <a:gd name="connsiteX98" fmla="*/ 729132 w 738038"/>
              <a:gd name="connsiteY98" fmla="*/ 1265964 h 2095544"/>
              <a:gd name="connsiteX99" fmla="*/ 566301 w 738038"/>
              <a:gd name="connsiteY99" fmla="*/ 1359977 h 2095544"/>
              <a:gd name="connsiteX100" fmla="*/ 729132 w 738038"/>
              <a:gd name="connsiteY100" fmla="*/ 1453992 h 2095544"/>
              <a:gd name="connsiteX101" fmla="*/ 730702 w 738038"/>
              <a:gd name="connsiteY101" fmla="*/ 1456711 h 2095544"/>
              <a:gd name="connsiteX102" fmla="*/ 735654 w 738038"/>
              <a:gd name="connsiteY102" fmla="*/ 1460515 h 2095544"/>
              <a:gd name="connsiteX103" fmla="*/ 736468 w 738038"/>
              <a:gd name="connsiteY103" fmla="*/ 1466699 h 2095544"/>
              <a:gd name="connsiteX104" fmla="*/ 738038 w 738038"/>
              <a:gd name="connsiteY104" fmla="*/ 1469420 h 2095544"/>
              <a:gd name="connsiteX105" fmla="*/ 738038 w 738038"/>
              <a:gd name="connsiteY105" fmla="*/ 1874956 h 2095544"/>
              <a:gd name="connsiteX106" fmla="*/ 729132 w 738038"/>
              <a:gd name="connsiteY106" fmla="*/ 1890384 h 2095544"/>
              <a:gd name="connsiteX107" fmla="*/ 377924 w 738038"/>
              <a:gd name="connsiteY107" fmla="*/ 2093161 h 2095544"/>
              <a:gd name="connsiteX108" fmla="*/ 369019 w 738038"/>
              <a:gd name="connsiteY108" fmla="*/ 2095544 h 2095544"/>
              <a:gd name="connsiteX109" fmla="*/ 360113 w 738038"/>
              <a:gd name="connsiteY109" fmla="*/ 2093161 h 2095544"/>
              <a:gd name="connsiteX110" fmla="*/ 8906 w 738038"/>
              <a:gd name="connsiteY110" fmla="*/ 1890384 h 2095544"/>
              <a:gd name="connsiteX111" fmla="*/ 0 w 738038"/>
              <a:gd name="connsiteY111" fmla="*/ 1874956 h 2095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738038" h="2095544">
                <a:moveTo>
                  <a:pt x="386830" y="631935"/>
                </a:moveTo>
                <a:lnTo>
                  <a:pt x="530682" y="714992"/>
                </a:lnTo>
                <a:lnTo>
                  <a:pt x="702415" y="615837"/>
                </a:lnTo>
                <a:lnTo>
                  <a:pt x="702416" y="251432"/>
                </a:lnTo>
                <a:lnTo>
                  <a:pt x="386830" y="433626"/>
                </a:lnTo>
                <a:close/>
                <a:moveTo>
                  <a:pt x="386830" y="798050"/>
                </a:moveTo>
                <a:lnTo>
                  <a:pt x="495064" y="735557"/>
                </a:lnTo>
                <a:lnTo>
                  <a:pt x="386830" y="673065"/>
                </a:lnTo>
                <a:close/>
                <a:moveTo>
                  <a:pt x="386830" y="1256355"/>
                </a:moveTo>
                <a:lnTo>
                  <a:pt x="530682" y="1339412"/>
                </a:lnTo>
                <a:lnTo>
                  <a:pt x="702415" y="1240257"/>
                </a:lnTo>
                <a:lnTo>
                  <a:pt x="702416" y="875852"/>
                </a:lnTo>
                <a:lnTo>
                  <a:pt x="386830" y="1058046"/>
                </a:lnTo>
                <a:close/>
                <a:moveTo>
                  <a:pt x="386830" y="1422470"/>
                </a:moveTo>
                <a:lnTo>
                  <a:pt x="495064" y="1359977"/>
                </a:lnTo>
                <a:lnTo>
                  <a:pt x="386830" y="1297485"/>
                </a:lnTo>
                <a:close/>
                <a:moveTo>
                  <a:pt x="386829" y="2046890"/>
                </a:moveTo>
                <a:lnTo>
                  <a:pt x="702415" y="1864677"/>
                </a:lnTo>
                <a:lnTo>
                  <a:pt x="702416" y="1500272"/>
                </a:lnTo>
                <a:lnTo>
                  <a:pt x="386829" y="1682466"/>
                </a:lnTo>
                <a:close/>
                <a:moveTo>
                  <a:pt x="242974" y="1359978"/>
                </a:moveTo>
                <a:lnTo>
                  <a:pt x="351206" y="1422469"/>
                </a:lnTo>
                <a:lnTo>
                  <a:pt x="351207" y="1297486"/>
                </a:lnTo>
                <a:close/>
                <a:moveTo>
                  <a:pt x="242974" y="735558"/>
                </a:moveTo>
                <a:lnTo>
                  <a:pt x="351206" y="798049"/>
                </a:lnTo>
                <a:lnTo>
                  <a:pt x="351207" y="673066"/>
                </a:lnTo>
                <a:close/>
                <a:moveTo>
                  <a:pt x="53433" y="220575"/>
                </a:moveTo>
                <a:lnTo>
                  <a:pt x="369018" y="402770"/>
                </a:lnTo>
                <a:lnTo>
                  <a:pt x="684605" y="220575"/>
                </a:lnTo>
                <a:lnTo>
                  <a:pt x="369019" y="38362"/>
                </a:lnTo>
                <a:close/>
                <a:moveTo>
                  <a:pt x="53433" y="844995"/>
                </a:moveTo>
                <a:lnTo>
                  <a:pt x="369018" y="1027190"/>
                </a:lnTo>
                <a:lnTo>
                  <a:pt x="684605" y="844995"/>
                </a:lnTo>
                <a:lnTo>
                  <a:pt x="530682" y="756123"/>
                </a:lnTo>
                <a:lnTo>
                  <a:pt x="377924" y="844321"/>
                </a:lnTo>
                <a:cubicBezTo>
                  <a:pt x="375167" y="845905"/>
                  <a:pt x="372098" y="846704"/>
                  <a:pt x="369019" y="846704"/>
                </a:cubicBezTo>
                <a:cubicBezTo>
                  <a:pt x="365939" y="846704"/>
                  <a:pt x="362870" y="845905"/>
                  <a:pt x="360113" y="844321"/>
                </a:cubicBezTo>
                <a:lnTo>
                  <a:pt x="207356" y="756123"/>
                </a:lnTo>
                <a:close/>
                <a:moveTo>
                  <a:pt x="53433" y="1469415"/>
                </a:moveTo>
                <a:lnTo>
                  <a:pt x="369018" y="1651610"/>
                </a:lnTo>
                <a:lnTo>
                  <a:pt x="684605" y="1469415"/>
                </a:lnTo>
                <a:lnTo>
                  <a:pt x="530682" y="1380543"/>
                </a:lnTo>
                <a:lnTo>
                  <a:pt x="377924" y="1468741"/>
                </a:lnTo>
                <a:cubicBezTo>
                  <a:pt x="375167" y="1470325"/>
                  <a:pt x="372098" y="1471124"/>
                  <a:pt x="369019" y="1471124"/>
                </a:cubicBezTo>
                <a:cubicBezTo>
                  <a:pt x="365939" y="1471124"/>
                  <a:pt x="362870" y="1470325"/>
                  <a:pt x="360113" y="1468741"/>
                </a:cubicBezTo>
                <a:lnTo>
                  <a:pt x="207356" y="1380543"/>
                </a:lnTo>
                <a:close/>
                <a:moveTo>
                  <a:pt x="35623" y="615837"/>
                </a:moveTo>
                <a:lnTo>
                  <a:pt x="207355" y="714992"/>
                </a:lnTo>
                <a:lnTo>
                  <a:pt x="351207" y="631936"/>
                </a:lnTo>
                <a:lnTo>
                  <a:pt x="351207" y="433625"/>
                </a:lnTo>
                <a:lnTo>
                  <a:pt x="35623" y="251432"/>
                </a:lnTo>
                <a:close/>
                <a:moveTo>
                  <a:pt x="35623" y="1240257"/>
                </a:moveTo>
                <a:lnTo>
                  <a:pt x="207355" y="1339412"/>
                </a:lnTo>
                <a:lnTo>
                  <a:pt x="351207" y="1256356"/>
                </a:lnTo>
                <a:lnTo>
                  <a:pt x="351207" y="1058045"/>
                </a:lnTo>
                <a:lnTo>
                  <a:pt x="35623" y="875852"/>
                </a:lnTo>
                <a:close/>
                <a:moveTo>
                  <a:pt x="35622" y="1864677"/>
                </a:moveTo>
                <a:lnTo>
                  <a:pt x="351206" y="2046889"/>
                </a:lnTo>
                <a:lnTo>
                  <a:pt x="351207" y="1682465"/>
                </a:lnTo>
                <a:lnTo>
                  <a:pt x="35623" y="1500272"/>
                </a:lnTo>
                <a:close/>
                <a:moveTo>
                  <a:pt x="0" y="1874956"/>
                </a:moveTo>
                <a:lnTo>
                  <a:pt x="0" y="1469420"/>
                </a:lnTo>
                <a:lnTo>
                  <a:pt x="1569" y="1466702"/>
                </a:lnTo>
                <a:lnTo>
                  <a:pt x="2383" y="1460514"/>
                </a:lnTo>
                <a:lnTo>
                  <a:pt x="7336" y="1456711"/>
                </a:lnTo>
                <a:lnTo>
                  <a:pt x="8906" y="1453992"/>
                </a:lnTo>
                <a:lnTo>
                  <a:pt x="171737" y="1359977"/>
                </a:lnTo>
                <a:lnTo>
                  <a:pt x="8906" y="1265964"/>
                </a:lnTo>
                <a:cubicBezTo>
                  <a:pt x="3392" y="1262780"/>
                  <a:pt x="0" y="1256903"/>
                  <a:pt x="0" y="1250536"/>
                </a:cubicBezTo>
                <a:lnTo>
                  <a:pt x="0" y="845000"/>
                </a:lnTo>
                <a:lnTo>
                  <a:pt x="1569" y="842282"/>
                </a:lnTo>
                <a:lnTo>
                  <a:pt x="2383" y="836094"/>
                </a:lnTo>
                <a:lnTo>
                  <a:pt x="7336" y="832291"/>
                </a:lnTo>
                <a:lnTo>
                  <a:pt x="8906" y="829572"/>
                </a:lnTo>
                <a:lnTo>
                  <a:pt x="171737" y="735558"/>
                </a:lnTo>
                <a:lnTo>
                  <a:pt x="8906" y="641544"/>
                </a:lnTo>
                <a:cubicBezTo>
                  <a:pt x="3392" y="638360"/>
                  <a:pt x="0" y="632483"/>
                  <a:pt x="0" y="626116"/>
                </a:cubicBezTo>
                <a:lnTo>
                  <a:pt x="0" y="220580"/>
                </a:lnTo>
                <a:lnTo>
                  <a:pt x="1569" y="217862"/>
                </a:lnTo>
                <a:lnTo>
                  <a:pt x="2383" y="211674"/>
                </a:lnTo>
                <a:lnTo>
                  <a:pt x="7336" y="207871"/>
                </a:lnTo>
                <a:lnTo>
                  <a:pt x="8906" y="205152"/>
                </a:lnTo>
                <a:lnTo>
                  <a:pt x="360113" y="2374"/>
                </a:lnTo>
                <a:cubicBezTo>
                  <a:pt x="365628" y="-792"/>
                  <a:pt x="372411" y="-792"/>
                  <a:pt x="377924" y="2374"/>
                </a:cubicBezTo>
                <a:lnTo>
                  <a:pt x="729132" y="205152"/>
                </a:lnTo>
                <a:lnTo>
                  <a:pt x="730702" y="207871"/>
                </a:lnTo>
                <a:lnTo>
                  <a:pt x="735654" y="211675"/>
                </a:lnTo>
                <a:lnTo>
                  <a:pt x="736468" y="217859"/>
                </a:lnTo>
                <a:lnTo>
                  <a:pt x="738038" y="220580"/>
                </a:lnTo>
                <a:lnTo>
                  <a:pt x="738038" y="626116"/>
                </a:lnTo>
                <a:cubicBezTo>
                  <a:pt x="738038" y="632483"/>
                  <a:pt x="734645" y="638360"/>
                  <a:pt x="729132" y="641544"/>
                </a:cubicBezTo>
                <a:lnTo>
                  <a:pt x="566301" y="735558"/>
                </a:lnTo>
                <a:lnTo>
                  <a:pt x="729132" y="829572"/>
                </a:lnTo>
                <a:lnTo>
                  <a:pt x="730702" y="832291"/>
                </a:lnTo>
                <a:lnTo>
                  <a:pt x="735654" y="836095"/>
                </a:lnTo>
                <a:lnTo>
                  <a:pt x="736468" y="842279"/>
                </a:lnTo>
                <a:lnTo>
                  <a:pt x="738038" y="845000"/>
                </a:lnTo>
                <a:lnTo>
                  <a:pt x="738038" y="1250536"/>
                </a:lnTo>
                <a:cubicBezTo>
                  <a:pt x="738038" y="1256903"/>
                  <a:pt x="734645" y="1262780"/>
                  <a:pt x="729132" y="1265964"/>
                </a:cubicBezTo>
                <a:lnTo>
                  <a:pt x="566301" y="1359977"/>
                </a:lnTo>
                <a:lnTo>
                  <a:pt x="729132" y="1453992"/>
                </a:lnTo>
                <a:lnTo>
                  <a:pt x="730702" y="1456711"/>
                </a:lnTo>
                <a:lnTo>
                  <a:pt x="735654" y="1460515"/>
                </a:lnTo>
                <a:lnTo>
                  <a:pt x="736468" y="1466699"/>
                </a:lnTo>
                <a:lnTo>
                  <a:pt x="738038" y="1469420"/>
                </a:lnTo>
                <a:lnTo>
                  <a:pt x="738038" y="1874956"/>
                </a:lnTo>
                <a:cubicBezTo>
                  <a:pt x="738038" y="1881323"/>
                  <a:pt x="734645" y="1887200"/>
                  <a:pt x="729132" y="1890384"/>
                </a:cubicBezTo>
                <a:lnTo>
                  <a:pt x="377924" y="2093161"/>
                </a:lnTo>
                <a:cubicBezTo>
                  <a:pt x="375167" y="2094745"/>
                  <a:pt x="372098" y="2095544"/>
                  <a:pt x="369019" y="2095544"/>
                </a:cubicBezTo>
                <a:cubicBezTo>
                  <a:pt x="365939" y="2095544"/>
                  <a:pt x="362870" y="2094745"/>
                  <a:pt x="360113" y="2093161"/>
                </a:cubicBezTo>
                <a:lnTo>
                  <a:pt x="8906" y="1890384"/>
                </a:lnTo>
                <a:cubicBezTo>
                  <a:pt x="3392" y="1887200"/>
                  <a:pt x="0" y="1881323"/>
                  <a:pt x="0" y="1874956"/>
                </a:cubicBezTo>
                <a:close/>
              </a:path>
            </a:pathLst>
          </a:custGeom>
          <a:solidFill>
            <a:schemeClr val="bg1"/>
          </a:solidFill>
          <a:ln w="10658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zh-CN" altLang="en-US"/>
          </a:p>
        </p:txBody>
      </p:sp>
      <p:sp>
        <p:nvSpPr>
          <p:cNvPr id="72" name="任意多边形: 形状 71"/>
          <p:cNvSpPr/>
          <p:nvPr/>
        </p:nvSpPr>
        <p:spPr>
          <a:xfrm>
            <a:off x="5708979" y="3965017"/>
            <a:ext cx="1338944" cy="1352403"/>
          </a:xfrm>
          <a:custGeom>
            <a:avLst/>
            <a:gdLst>
              <a:gd name="connsiteX0" fmla="*/ 303916 w 588737"/>
              <a:gd name="connsiteY0" fmla="*/ 354958 h 594655"/>
              <a:gd name="connsiteX1" fmla="*/ 303916 w 588737"/>
              <a:gd name="connsiteY1" fmla="*/ 497414 h 594655"/>
              <a:gd name="connsiteX2" fmla="*/ 427258 w 588737"/>
              <a:gd name="connsiteY2" fmla="*/ 568624 h 594655"/>
              <a:gd name="connsiteX3" fmla="*/ 427258 w 588737"/>
              <a:gd name="connsiteY3" fmla="*/ 485815 h 594655"/>
              <a:gd name="connsiteX4" fmla="*/ 427258 w 588737"/>
              <a:gd name="connsiteY4" fmla="*/ 426228 h 594655"/>
              <a:gd name="connsiteX5" fmla="*/ 284866 w 588737"/>
              <a:gd name="connsiteY5" fmla="*/ 354950 h 594655"/>
              <a:gd name="connsiteX6" fmla="*/ 161470 w 588737"/>
              <a:gd name="connsiteY6" fmla="*/ 426223 h 594655"/>
              <a:gd name="connsiteX7" fmla="*/ 161470 w 588737"/>
              <a:gd name="connsiteY7" fmla="*/ 485815 h 594655"/>
              <a:gd name="connsiteX8" fmla="*/ 161470 w 588737"/>
              <a:gd name="connsiteY8" fmla="*/ 568621 h 594655"/>
              <a:gd name="connsiteX9" fmla="*/ 284866 w 588737"/>
              <a:gd name="connsiteY9" fmla="*/ 497414 h 594655"/>
              <a:gd name="connsiteX10" fmla="*/ 436760 w 588737"/>
              <a:gd name="connsiteY10" fmla="*/ 267254 h 594655"/>
              <a:gd name="connsiteX11" fmla="*/ 349768 w 588737"/>
              <a:gd name="connsiteY11" fmla="*/ 317477 h 594655"/>
              <a:gd name="connsiteX12" fmla="*/ 313440 w 588737"/>
              <a:gd name="connsiteY12" fmla="*/ 338452 h 594655"/>
              <a:gd name="connsiteX13" fmla="*/ 436755 w 588737"/>
              <a:gd name="connsiteY13" fmla="*/ 409718 h 594655"/>
              <a:gd name="connsiteX14" fmla="*/ 504030 w 588737"/>
              <a:gd name="connsiteY14" fmla="*/ 370856 h 594655"/>
              <a:gd name="connsiteX15" fmla="*/ 560118 w 588737"/>
              <a:gd name="connsiteY15" fmla="*/ 338437 h 594655"/>
              <a:gd name="connsiteX16" fmla="*/ 151959 w 588737"/>
              <a:gd name="connsiteY16" fmla="*/ 267254 h 594655"/>
              <a:gd name="connsiteX17" fmla="*/ 28597 w 588737"/>
              <a:gd name="connsiteY17" fmla="*/ 338434 h 594655"/>
              <a:gd name="connsiteX18" fmla="*/ 99697 w 588737"/>
              <a:gd name="connsiteY18" fmla="*/ 379528 h 594655"/>
              <a:gd name="connsiteX19" fmla="*/ 151963 w 588737"/>
              <a:gd name="connsiteY19" fmla="*/ 409718 h 594655"/>
              <a:gd name="connsiteX20" fmla="*/ 275336 w 588737"/>
              <a:gd name="connsiteY20" fmla="*/ 338450 h 594655"/>
              <a:gd name="connsiteX21" fmla="*/ 427230 w 588737"/>
              <a:gd name="connsiteY21" fmla="*/ 108295 h 594655"/>
              <a:gd name="connsiteX22" fmla="*/ 303889 w 588737"/>
              <a:gd name="connsiteY22" fmla="*/ 179500 h 594655"/>
              <a:gd name="connsiteX23" fmla="*/ 303889 w 588737"/>
              <a:gd name="connsiteY23" fmla="*/ 239133 h 594655"/>
              <a:gd name="connsiteX24" fmla="*/ 303889 w 588737"/>
              <a:gd name="connsiteY24" fmla="*/ 321964 h 594655"/>
              <a:gd name="connsiteX25" fmla="*/ 427230 w 588737"/>
              <a:gd name="connsiteY25" fmla="*/ 250755 h 594655"/>
              <a:gd name="connsiteX26" fmla="*/ 161488 w 588737"/>
              <a:gd name="connsiteY26" fmla="*/ 108288 h 594655"/>
              <a:gd name="connsiteX27" fmla="*/ 161488 w 588737"/>
              <a:gd name="connsiteY27" fmla="*/ 250754 h 594655"/>
              <a:gd name="connsiteX28" fmla="*/ 284839 w 588737"/>
              <a:gd name="connsiteY28" fmla="*/ 321937 h 594655"/>
              <a:gd name="connsiteX29" fmla="*/ 284839 w 588737"/>
              <a:gd name="connsiteY29" fmla="*/ 239133 h 594655"/>
              <a:gd name="connsiteX30" fmla="*/ 284839 w 588737"/>
              <a:gd name="connsiteY30" fmla="*/ 179470 h 594655"/>
              <a:gd name="connsiteX31" fmla="*/ 289629 w 588737"/>
              <a:gd name="connsiteY31" fmla="*/ 1269 h 594655"/>
              <a:gd name="connsiteX32" fmla="*/ 299154 w 588737"/>
              <a:gd name="connsiteY32" fmla="*/ 1269 h 594655"/>
              <a:gd name="connsiteX33" fmla="*/ 441517 w 588737"/>
              <a:gd name="connsiteY33" fmla="*/ 83543 h 594655"/>
              <a:gd name="connsiteX34" fmla="*/ 446280 w 588737"/>
              <a:gd name="connsiteY34" fmla="*/ 91793 h 594655"/>
              <a:gd name="connsiteX35" fmla="*/ 446280 w 588737"/>
              <a:gd name="connsiteY35" fmla="*/ 250754 h 594655"/>
              <a:gd name="connsiteX36" fmla="*/ 583881 w 588737"/>
              <a:gd name="connsiteY36" fmla="*/ 330159 h 594655"/>
              <a:gd name="connsiteX37" fmla="*/ 583974 w 588737"/>
              <a:gd name="connsiteY37" fmla="*/ 330159 h 594655"/>
              <a:gd name="connsiteX38" fmla="*/ 588737 w 588737"/>
              <a:gd name="connsiteY38" fmla="*/ 338410 h 594655"/>
              <a:gd name="connsiteX39" fmla="*/ 588737 w 588737"/>
              <a:gd name="connsiteY39" fmla="*/ 502912 h 594655"/>
              <a:gd name="connsiteX40" fmla="*/ 583965 w 588737"/>
              <a:gd name="connsiteY40" fmla="*/ 511163 h 594655"/>
              <a:gd name="connsiteX41" fmla="*/ 560951 w 588737"/>
              <a:gd name="connsiteY41" fmla="*/ 524433 h 594655"/>
              <a:gd name="connsiteX42" fmla="*/ 441517 w 588737"/>
              <a:gd name="connsiteY42" fmla="*/ 593353 h 594655"/>
              <a:gd name="connsiteX43" fmla="*/ 436832 w 588737"/>
              <a:gd name="connsiteY43" fmla="*/ 594607 h 594655"/>
              <a:gd name="connsiteX44" fmla="*/ 436783 w 588737"/>
              <a:gd name="connsiteY44" fmla="*/ 594655 h 594655"/>
              <a:gd name="connsiteX45" fmla="*/ 436755 w 588737"/>
              <a:gd name="connsiteY45" fmla="*/ 594627 h 594655"/>
              <a:gd name="connsiteX46" fmla="*/ 431992 w 588737"/>
              <a:gd name="connsiteY46" fmla="*/ 593353 h 594655"/>
              <a:gd name="connsiteX47" fmla="*/ 294390 w 588737"/>
              <a:gd name="connsiteY47" fmla="*/ 513912 h 594655"/>
              <a:gd name="connsiteX48" fmla="*/ 156725 w 588737"/>
              <a:gd name="connsiteY48" fmla="*/ 593353 h 594655"/>
              <a:gd name="connsiteX49" fmla="*/ 151976 w 588737"/>
              <a:gd name="connsiteY49" fmla="*/ 594624 h 594655"/>
              <a:gd name="connsiteX50" fmla="*/ 151945 w 588737"/>
              <a:gd name="connsiteY50" fmla="*/ 594655 h 594655"/>
              <a:gd name="connsiteX51" fmla="*/ 151924 w 588737"/>
              <a:gd name="connsiteY51" fmla="*/ 594635 h 594655"/>
              <a:gd name="connsiteX52" fmla="*/ 151916 w 588737"/>
              <a:gd name="connsiteY52" fmla="*/ 594637 h 594655"/>
              <a:gd name="connsiteX53" fmla="*/ 147153 w 588737"/>
              <a:gd name="connsiteY53" fmla="*/ 593362 h 594655"/>
              <a:gd name="connsiteX54" fmla="*/ 4763 w 588737"/>
              <a:gd name="connsiteY54" fmla="*/ 511163 h 594655"/>
              <a:gd name="connsiteX55" fmla="*/ 0 w 588737"/>
              <a:gd name="connsiteY55" fmla="*/ 502912 h 594655"/>
              <a:gd name="connsiteX56" fmla="*/ 0 w 588737"/>
              <a:gd name="connsiteY56" fmla="*/ 502911 h 594655"/>
              <a:gd name="connsiteX57" fmla="*/ 0 w 588737"/>
              <a:gd name="connsiteY57" fmla="*/ 338447 h 594655"/>
              <a:gd name="connsiteX58" fmla="*/ 0 w 588737"/>
              <a:gd name="connsiteY58" fmla="*/ 338410 h 594655"/>
              <a:gd name="connsiteX59" fmla="*/ 4763 w 588737"/>
              <a:gd name="connsiteY59" fmla="*/ 330160 h 594655"/>
              <a:gd name="connsiteX60" fmla="*/ 4827 w 588737"/>
              <a:gd name="connsiteY60" fmla="*/ 330160 h 594655"/>
              <a:gd name="connsiteX61" fmla="*/ 142438 w 588737"/>
              <a:gd name="connsiteY61" fmla="*/ 250754 h 594655"/>
              <a:gd name="connsiteX62" fmla="*/ 142438 w 588737"/>
              <a:gd name="connsiteY62" fmla="*/ 91793 h 594655"/>
              <a:gd name="connsiteX63" fmla="*/ 147201 w 588737"/>
              <a:gd name="connsiteY63" fmla="*/ 83543 h 5946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588737" h="594655">
                <a:moveTo>
                  <a:pt x="303916" y="354958"/>
                </a:moveTo>
                <a:lnTo>
                  <a:pt x="303916" y="497414"/>
                </a:lnTo>
                <a:lnTo>
                  <a:pt x="427258" y="568624"/>
                </a:lnTo>
                <a:lnTo>
                  <a:pt x="427258" y="485815"/>
                </a:lnTo>
                <a:lnTo>
                  <a:pt x="427258" y="426228"/>
                </a:lnTo>
                <a:close/>
                <a:moveTo>
                  <a:pt x="284866" y="354950"/>
                </a:moveTo>
                <a:lnTo>
                  <a:pt x="161470" y="426223"/>
                </a:lnTo>
                <a:lnTo>
                  <a:pt x="161470" y="485815"/>
                </a:lnTo>
                <a:lnTo>
                  <a:pt x="161470" y="568621"/>
                </a:lnTo>
                <a:lnTo>
                  <a:pt x="284866" y="497414"/>
                </a:lnTo>
                <a:close/>
                <a:moveTo>
                  <a:pt x="436760" y="267254"/>
                </a:moveTo>
                <a:lnTo>
                  <a:pt x="349768" y="317477"/>
                </a:lnTo>
                <a:lnTo>
                  <a:pt x="313440" y="338452"/>
                </a:lnTo>
                <a:lnTo>
                  <a:pt x="436755" y="409718"/>
                </a:lnTo>
                <a:lnTo>
                  <a:pt x="504030" y="370856"/>
                </a:lnTo>
                <a:lnTo>
                  <a:pt x="560118" y="338437"/>
                </a:lnTo>
                <a:close/>
                <a:moveTo>
                  <a:pt x="151959" y="267254"/>
                </a:moveTo>
                <a:lnTo>
                  <a:pt x="28597" y="338434"/>
                </a:lnTo>
                <a:lnTo>
                  <a:pt x="99697" y="379528"/>
                </a:lnTo>
                <a:lnTo>
                  <a:pt x="151963" y="409718"/>
                </a:lnTo>
                <a:lnTo>
                  <a:pt x="275336" y="338450"/>
                </a:lnTo>
                <a:close/>
                <a:moveTo>
                  <a:pt x="427230" y="108295"/>
                </a:moveTo>
                <a:lnTo>
                  <a:pt x="303889" y="179500"/>
                </a:lnTo>
                <a:lnTo>
                  <a:pt x="303889" y="239133"/>
                </a:lnTo>
                <a:lnTo>
                  <a:pt x="303889" y="321964"/>
                </a:lnTo>
                <a:lnTo>
                  <a:pt x="427230" y="250755"/>
                </a:lnTo>
                <a:close/>
                <a:moveTo>
                  <a:pt x="161488" y="108288"/>
                </a:moveTo>
                <a:lnTo>
                  <a:pt x="161488" y="250754"/>
                </a:lnTo>
                <a:lnTo>
                  <a:pt x="284839" y="321937"/>
                </a:lnTo>
                <a:lnTo>
                  <a:pt x="284839" y="239133"/>
                </a:lnTo>
                <a:lnTo>
                  <a:pt x="284839" y="179470"/>
                </a:lnTo>
                <a:close/>
                <a:moveTo>
                  <a:pt x="289629" y="1269"/>
                </a:moveTo>
                <a:cubicBezTo>
                  <a:pt x="292568" y="-424"/>
                  <a:pt x="296214" y="-424"/>
                  <a:pt x="299154" y="1269"/>
                </a:cubicBezTo>
                <a:lnTo>
                  <a:pt x="441517" y="83543"/>
                </a:lnTo>
                <a:cubicBezTo>
                  <a:pt x="444466" y="85245"/>
                  <a:pt x="446280" y="88389"/>
                  <a:pt x="446280" y="91793"/>
                </a:cubicBezTo>
                <a:lnTo>
                  <a:pt x="446280" y="250754"/>
                </a:lnTo>
                <a:lnTo>
                  <a:pt x="583881" y="330159"/>
                </a:lnTo>
                <a:lnTo>
                  <a:pt x="583974" y="330159"/>
                </a:lnTo>
                <a:cubicBezTo>
                  <a:pt x="586923" y="331862"/>
                  <a:pt x="588737" y="335006"/>
                  <a:pt x="588737" y="338410"/>
                </a:cubicBezTo>
                <a:lnTo>
                  <a:pt x="588737" y="502912"/>
                </a:lnTo>
                <a:cubicBezTo>
                  <a:pt x="588737" y="506317"/>
                  <a:pt x="586923" y="509460"/>
                  <a:pt x="583965" y="511163"/>
                </a:cubicBezTo>
                <a:lnTo>
                  <a:pt x="560951" y="524433"/>
                </a:lnTo>
                <a:lnTo>
                  <a:pt x="441517" y="593353"/>
                </a:lnTo>
                <a:lnTo>
                  <a:pt x="436832" y="594607"/>
                </a:lnTo>
                <a:lnTo>
                  <a:pt x="436783" y="594655"/>
                </a:lnTo>
                <a:lnTo>
                  <a:pt x="436755" y="594627"/>
                </a:lnTo>
                <a:lnTo>
                  <a:pt x="431992" y="593353"/>
                </a:lnTo>
                <a:lnTo>
                  <a:pt x="294390" y="513912"/>
                </a:lnTo>
                <a:lnTo>
                  <a:pt x="156725" y="593353"/>
                </a:lnTo>
                <a:lnTo>
                  <a:pt x="151976" y="594624"/>
                </a:lnTo>
                <a:lnTo>
                  <a:pt x="151945" y="594655"/>
                </a:lnTo>
                <a:lnTo>
                  <a:pt x="151924" y="594635"/>
                </a:lnTo>
                <a:lnTo>
                  <a:pt x="151916" y="594637"/>
                </a:lnTo>
                <a:cubicBezTo>
                  <a:pt x="150270" y="594637"/>
                  <a:pt x="148623" y="594209"/>
                  <a:pt x="147153" y="593362"/>
                </a:cubicBezTo>
                <a:lnTo>
                  <a:pt x="4763" y="511163"/>
                </a:lnTo>
                <a:cubicBezTo>
                  <a:pt x="1814" y="509460"/>
                  <a:pt x="0" y="506317"/>
                  <a:pt x="0" y="502912"/>
                </a:cubicBezTo>
                <a:lnTo>
                  <a:pt x="0" y="502911"/>
                </a:lnTo>
                <a:lnTo>
                  <a:pt x="0" y="338447"/>
                </a:lnTo>
                <a:lnTo>
                  <a:pt x="0" y="338410"/>
                </a:lnTo>
                <a:cubicBezTo>
                  <a:pt x="0" y="335006"/>
                  <a:pt x="1814" y="331862"/>
                  <a:pt x="4763" y="330160"/>
                </a:cubicBezTo>
                <a:lnTo>
                  <a:pt x="4827" y="330160"/>
                </a:lnTo>
                <a:lnTo>
                  <a:pt x="142438" y="250754"/>
                </a:lnTo>
                <a:lnTo>
                  <a:pt x="142438" y="91793"/>
                </a:lnTo>
                <a:cubicBezTo>
                  <a:pt x="142438" y="88389"/>
                  <a:pt x="144252" y="85245"/>
                  <a:pt x="147201" y="83543"/>
                </a:cubicBezTo>
                <a:close/>
              </a:path>
            </a:pathLst>
          </a:custGeom>
          <a:solidFill>
            <a:schemeClr val="bg1">
              <a:alpha val="37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grpSp>
        <p:nvGrpSpPr>
          <p:cNvPr id="73" name="组合 72"/>
          <p:cNvGrpSpPr/>
          <p:nvPr/>
        </p:nvGrpSpPr>
        <p:grpSpPr>
          <a:xfrm>
            <a:off x="1248880" y="1947162"/>
            <a:ext cx="5869470" cy="2963359"/>
            <a:chOff x="1248880" y="1311022"/>
            <a:chExt cx="5869470" cy="2963359"/>
          </a:xfrm>
        </p:grpSpPr>
        <p:sp>
          <p:nvSpPr>
            <p:cNvPr id="74" name="文本框 73"/>
            <p:cNvSpPr txBox="1"/>
            <p:nvPr/>
          </p:nvSpPr>
          <p:spPr>
            <a:xfrm>
              <a:off x="1248880" y="1311022"/>
              <a:ext cx="3295015" cy="101536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CN" sz="6600" dirty="0">
                  <a:ln>
                    <a:solidFill>
                      <a:schemeClr val="bg1">
                        <a:alpha val="25000"/>
                      </a:schemeClr>
                    </a:solidFill>
                  </a:ln>
                  <a:noFill/>
                  <a:latin typeface="+mj-lt"/>
                  <a:ea typeface="+mj-ea"/>
                </a:rPr>
                <a:t>PART.04</a:t>
              </a:r>
              <a:endParaRPr lang="en-US" altLang="zh-CN" sz="6600" dirty="0">
                <a:ln>
                  <a:solidFill>
                    <a:schemeClr val="bg1">
                      <a:alpha val="25000"/>
                    </a:schemeClr>
                  </a:solidFill>
                </a:ln>
                <a:noFill/>
                <a:latin typeface="+mj-lt"/>
                <a:ea typeface="+mj-ea"/>
              </a:endParaRPr>
            </a:p>
          </p:txBody>
        </p:sp>
        <p:sp>
          <p:nvSpPr>
            <p:cNvPr id="75" name="文本框 74"/>
            <p:cNvSpPr txBox="1"/>
            <p:nvPr/>
          </p:nvSpPr>
          <p:spPr>
            <a:xfrm>
              <a:off x="1248880" y="1812486"/>
              <a:ext cx="5869470" cy="246189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zh-CN" altLang="en-US" sz="8000" dirty="0">
                  <a:solidFill>
                    <a:schemeClr val="accent2"/>
                  </a:solidFill>
                  <a:latin typeface="+mj-lt"/>
                  <a:ea typeface="+mj-ea"/>
                </a:rPr>
                <a:t>請在此處置入你的標題</a:t>
              </a:r>
              <a:endParaRPr lang="zh-CN" altLang="en-US" sz="8000" dirty="0">
                <a:solidFill>
                  <a:schemeClr val="accent2"/>
                </a:solidFill>
                <a:latin typeface="+mj-lt"/>
                <a:ea typeface="+mj-ea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4577791" y="1868721"/>
            <a:ext cx="3076270" cy="3147172"/>
            <a:chOff x="4433859" y="2218765"/>
            <a:chExt cx="3533165" cy="3684494"/>
          </a:xfrm>
        </p:grpSpPr>
        <p:sp>
          <p:nvSpPr>
            <p:cNvPr id="8" name="Freeform 6"/>
            <p:cNvSpPr/>
            <p:nvPr/>
          </p:nvSpPr>
          <p:spPr bwMode="auto">
            <a:xfrm>
              <a:off x="5923486" y="2223998"/>
              <a:ext cx="2043538" cy="2198136"/>
            </a:xfrm>
            <a:custGeom>
              <a:avLst/>
              <a:gdLst>
                <a:gd name="T0" fmla="*/ 286 w 2446"/>
                <a:gd name="T1" fmla="*/ 0 h 2520"/>
                <a:gd name="T2" fmla="*/ 314 w 2446"/>
                <a:gd name="T3" fmla="*/ 0 h 2520"/>
                <a:gd name="T4" fmla="*/ 391 w 2446"/>
                <a:gd name="T5" fmla="*/ 0 h 2520"/>
                <a:gd name="T6" fmla="*/ 427 w 2446"/>
                <a:gd name="T7" fmla="*/ 0 h 2520"/>
                <a:gd name="T8" fmla="*/ 505 w 2446"/>
                <a:gd name="T9" fmla="*/ 0 h 2520"/>
                <a:gd name="T10" fmla="*/ 577 w 2446"/>
                <a:gd name="T11" fmla="*/ 0 h 2520"/>
                <a:gd name="T12" fmla="*/ 729 w 2446"/>
                <a:gd name="T13" fmla="*/ 0 h 2520"/>
                <a:gd name="T14" fmla="*/ 864 w 2446"/>
                <a:gd name="T15" fmla="*/ 0 h 2520"/>
                <a:gd name="T16" fmla="*/ 1029 w 2446"/>
                <a:gd name="T17" fmla="*/ 0 h 2520"/>
                <a:gd name="T18" fmla="*/ 1232 w 2446"/>
                <a:gd name="T19" fmla="*/ 0 h 2520"/>
                <a:gd name="T20" fmla="*/ 1381 w 2446"/>
                <a:gd name="T21" fmla="*/ 12 h 2520"/>
                <a:gd name="T22" fmla="*/ 1525 w 2446"/>
                <a:gd name="T23" fmla="*/ 41 h 2520"/>
                <a:gd name="T24" fmla="*/ 1663 w 2446"/>
                <a:gd name="T25" fmla="*/ 90 h 2520"/>
                <a:gd name="T26" fmla="*/ 1793 w 2446"/>
                <a:gd name="T27" fmla="*/ 157 h 2520"/>
                <a:gd name="T28" fmla="*/ 1915 w 2446"/>
                <a:gd name="T29" fmla="*/ 238 h 2520"/>
                <a:gd name="T30" fmla="*/ 2027 w 2446"/>
                <a:gd name="T31" fmla="*/ 334 h 2520"/>
                <a:gd name="T32" fmla="*/ 2128 w 2446"/>
                <a:gd name="T33" fmla="*/ 442 h 2520"/>
                <a:gd name="T34" fmla="*/ 2218 w 2446"/>
                <a:gd name="T35" fmla="*/ 560 h 2520"/>
                <a:gd name="T36" fmla="*/ 2294 w 2446"/>
                <a:gd name="T37" fmla="*/ 688 h 2520"/>
                <a:gd name="T38" fmla="*/ 2356 w 2446"/>
                <a:gd name="T39" fmla="*/ 824 h 2520"/>
                <a:gd name="T40" fmla="*/ 2402 w 2446"/>
                <a:gd name="T41" fmla="*/ 966 h 2520"/>
                <a:gd name="T42" fmla="*/ 2433 w 2446"/>
                <a:gd name="T43" fmla="*/ 1114 h 2520"/>
                <a:gd name="T44" fmla="*/ 2446 w 2446"/>
                <a:gd name="T45" fmla="*/ 1264 h 2520"/>
                <a:gd name="T46" fmla="*/ 2439 w 2446"/>
                <a:gd name="T47" fmla="*/ 1417 h 2520"/>
                <a:gd name="T48" fmla="*/ 2412 w 2446"/>
                <a:gd name="T49" fmla="*/ 1569 h 2520"/>
                <a:gd name="T50" fmla="*/ 2366 w 2446"/>
                <a:gd name="T51" fmla="*/ 1721 h 2520"/>
                <a:gd name="T52" fmla="*/ 2297 w 2446"/>
                <a:gd name="T53" fmla="*/ 1869 h 2520"/>
                <a:gd name="T54" fmla="*/ 2205 w 2446"/>
                <a:gd name="T55" fmla="*/ 2013 h 2520"/>
                <a:gd name="T56" fmla="*/ 2087 w 2446"/>
                <a:gd name="T57" fmla="*/ 2153 h 2520"/>
                <a:gd name="T58" fmla="*/ 1945 w 2446"/>
                <a:gd name="T59" fmla="*/ 2284 h 2520"/>
                <a:gd name="T60" fmla="*/ 1777 w 2446"/>
                <a:gd name="T61" fmla="*/ 2407 h 2520"/>
                <a:gd name="T62" fmla="*/ 1579 w 2446"/>
                <a:gd name="T63" fmla="*/ 2520 h 2520"/>
                <a:gd name="T64" fmla="*/ 1534 w 2446"/>
                <a:gd name="T65" fmla="*/ 2417 h 2520"/>
                <a:gd name="T66" fmla="*/ 1484 w 2446"/>
                <a:gd name="T67" fmla="*/ 2302 h 2520"/>
                <a:gd name="T68" fmla="*/ 1428 w 2446"/>
                <a:gd name="T69" fmla="*/ 2176 h 2520"/>
                <a:gd name="T70" fmla="*/ 1370 w 2446"/>
                <a:gd name="T71" fmla="*/ 2043 h 2520"/>
                <a:gd name="T72" fmla="*/ 1309 w 2446"/>
                <a:gd name="T73" fmla="*/ 1903 h 2520"/>
                <a:gd name="T74" fmla="*/ 1246 w 2446"/>
                <a:gd name="T75" fmla="*/ 1762 h 2520"/>
                <a:gd name="T76" fmla="*/ 1184 w 2446"/>
                <a:gd name="T77" fmla="*/ 1619 h 2520"/>
                <a:gd name="T78" fmla="*/ 1123 w 2446"/>
                <a:gd name="T79" fmla="*/ 1481 h 2520"/>
                <a:gd name="T80" fmla="*/ 1064 w 2446"/>
                <a:gd name="T81" fmla="*/ 1346 h 2520"/>
                <a:gd name="T82" fmla="*/ 1008 w 2446"/>
                <a:gd name="T83" fmla="*/ 1219 h 2520"/>
                <a:gd name="T84" fmla="*/ 958 w 2446"/>
                <a:gd name="T85" fmla="*/ 1104 h 2520"/>
                <a:gd name="T86" fmla="*/ 911 w 2446"/>
                <a:gd name="T87" fmla="*/ 1000 h 2520"/>
                <a:gd name="T88" fmla="*/ 873 w 2446"/>
                <a:gd name="T89" fmla="*/ 912 h 2520"/>
                <a:gd name="T90" fmla="*/ 842 w 2446"/>
                <a:gd name="T91" fmla="*/ 842 h 2520"/>
                <a:gd name="T92" fmla="*/ 820 w 2446"/>
                <a:gd name="T93" fmla="*/ 793 h 2520"/>
                <a:gd name="T94" fmla="*/ 809 w 2446"/>
                <a:gd name="T95" fmla="*/ 767 h 2520"/>
                <a:gd name="T96" fmla="*/ 806 w 2446"/>
                <a:gd name="T97" fmla="*/ 761 h 2520"/>
                <a:gd name="T98" fmla="*/ 793 w 2446"/>
                <a:gd name="T99" fmla="*/ 735 h 2520"/>
                <a:gd name="T100" fmla="*/ 768 w 2446"/>
                <a:gd name="T101" fmla="*/ 689 h 2520"/>
                <a:gd name="T102" fmla="*/ 729 w 2446"/>
                <a:gd name="T103" fmla="*/ 625 h 2520"/>
                <a:gd name="T104" fmla="*/ 677 w 2446"/>
                <a:gd name="T105" fmla="*/ 547 h 2520"/>
                <a:gd name="T106" fmla="*/ 611 w 2446"/>
                <a:gd name="T107" fmla="*/ 461 h 2520"/>
                <a:gd name="T108" fmla="*/ 532 w 2446"/>
                <a:gd name="T109" fmla="*/ 369 h 2520"/>
                <a:gd name="T110" fmla="*/ 438 w 2446"/>
                <a:gd name="T111" fmla="*/ 276 h 2520"/>
                <a:gd name="T112" fmla="*/ 331 w 2446"/>
                <a:gd name="T113" fmla="*/ 186 h 2520"/>
                <a:gd name="T114" fmla="*/ 209 w 2446"/>
                <a:gd name="T115" fmla="*/ 103 h 2520"/>
                <a:gd name="T116" fmla="*/ 73 w 2446"/>
                <a:gd name="T117" fmla="*/ 31 h 2520"/>
                <a:gd name="T118" fmla="*/ 51 w 2446"/>
                <a:gd name="T119" fmla="*/ 0 h 2520"/>
                <a:gd name="T120" fmla="*/ 136 w 2446"/>
                <a:gd name="T121" fmla="*/ 0 h 2520"/>
                <a:gd name="T122" fmla="*/ 200 w 2446"/>
                <a:gd name="T123" fmla="*/ 0 h 2520"/>
                <a:gd name="T124" fmla="*/ 268 w 2446"/>
                <a:gd name="T125" fmla="*/ 0 h 25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46" h="2520">
                  <a:moveTo>
                    <a:pt x="268" y="0"/>
                  </a:moveTo>
                  <a:lnTo>
                    <a:pt x="286" y="0"/>
                  </a:lnTo>
                  <a:lnTo>
                    <a:pt x="300" y="0"/>
                  </a:lnTo>
                  <a:lnTo>
                    <a:pt x="314" y="0"/>
                  </a:lnTo>
                  <a:lnTo>
                    <a:pt x="377" y="0"/>
                  </a:lnTo>
                  <a:lnTo>
                    <a:pt x="391" y="0"/>
                  </a:lnTo>
                  <a:lnTo>
                    <a:pt x="408" y="0"/>
                  </a:lnTo>
                  <a:lnTo>
                    <a:pt x="427" y="0"/>
                  </a:lnTo>
                  <a:lnTo>
                    <a:pt x="450" y="0"/>
                  </a:lnTo>
                  <a:lnTo>
                    <a:pt x="505" y="0"/>
                  </a:lnTo>
                  <a:lnTo>
                    <a:pt x="538" y="0"/>
                  </a:lnTo>
                  <a:lnTo>
                    <a:pt x="577" y="0"/>
                  </a:lnTo>
                  <a:lnTo>
                    <a:pt x="672" y="0"/>
                  </a:lnTo>
                  <a:lnTo>
                    <a:pt x="729" y="0"/>
                  </a:lnTo>
                  <a:lnTo>
                    <a:pt x="792" y="0"/>
                  </a:lnTo>
                  <a:lnTo>
                    <a:pt x="864" y="0"/>
                  </a:lnTo>
                  <a:lnTo>
                    <a:pt x="942" y="0"/>
                  </a:lnTo>
                  <a:lnTo>
                    <a:pt x="1029" y="0"/>
                  </a:lnTo>
                  <a:lnTo>
                    <a:pt x="1125" y="0"/>
                  </a:lnTo>
                  <a:lnTo>
                    <a:pt x="1232" y="0"/>
                  </a:lnTo>
                  <a:lnTo>
                    <a:pt x="1307" y="3"/>
                  </a:lnTo>
                  <a:lnTo>
                    <a:pt x="1381" y="12"/>
                  </a:lnTo>
                  <a:lnTo>
                    <a:pt x="1454" y="25"/>
                  </a:lnTo>
                  <a:lnTo>
                    <a:pt x="1525" y="41"/>
                  </a:lnTo>
                  <a:lnTo>
                    <a:pt x="1595" y="65"/>
                  </a:lnTo>
                  <a:lnTo>
                    <a:pt x="1663" y="90"/>
                  </a:lnTo>
                  <a:lnTo>
                    <a:pt x="1729" y="122"/>
                  </a:lnTo>
                  <a:lnTo>
                    <a:pt x="1793" y="157"/>
                  </a:lnTo>
                  <a:lnTo>
                    <a:pt x="1855" y="195"/>
                  </a:lnTo>
                  <a:lnTo>
                    <a:pt x="1915" y="238"/>
                  </a:lnTo>
                  <a:lnTo>
                    <a:pt x="1973" y="284"/>
                  </a:lnTo>
                  <a:lnTo>
                    <a:pt x="2027" y="334"/>
                  </a:lnTo>
                  <a:lnTo>
                    <a:pt x="2079" y="385"/>
                  </a:lnTo>
                  <a:lnTo>
                    <a:pt x="2128" y="442"/>
                  </a:lnTo>
                  <a:lnTo>
                    <a:pt x="2175" y="499"/>
                  </a:lnTo>
                  <a:lnTo>
                    <a:pt x="2218" y="560"/>
                  </a:lnTo>
                  <a:lnTo>
                    <a:pt x="2257" y="623"/>
                  </a:lnTo>
                  <a:lnTo>
                    <a:pt x="2294" y="688"/>
                  </a:lnTo>
                  <a:lnTo>
                    <a:pt x="2327" y="755"/>
                  </a:lnTo>
                  <a:lnTo>
                    <a:pt x="2356" y="824"/>
                  </a:lnTo>
                  <a:lnTo>
                    <a:pt x="2382" y="894"/>
                  </a:lnTo>
                  <a:lnTo>
                    <a:pt x="2402" y="966"/>
                  </a:lnTo>
                  <a:lnTo>
                    <a:pt x="2420" y="1039"/>
                  </a:lnTo>
                  <a:lnTo>
                    <a:pt x="2433" y="1114"/>
                  </a:lnTo>
                  <a:lnTo>
                    <a:pt x="2441" y="1188"/>
                  </a:lnTo>
                  <a:lnTo>
                    <a:pt x="2446" y="1264"/>
                  </a:lnTo>
                  <a:lnTo>
                    <a:pt x="2444" y="1340"/>
                  </a:lnTo>
                  <a:lnTo>
                    <a:pt x="2439" y="1417"/>
                  </a:lnTo>
                  <a:lnTo>
                    <a:pt x="2429" y="1492"/>
                  </a:lnTo>
                  <a:lnTo>
                    <a:pt x="2412" y="1569"/>
                  </a:lnTo>
                  <a:lnTo>
                    <a:pt x="2392" y="1645"/>
                  </a:lnTo>
                  <a:lnTo>
                    <a:pt x="2366" y="1721"/>
                  </a:lnTo>
                  <a:lnTo>
                    <a:pt x="2334" y="1795"/>
                  </a:lnTo>
                  <a:lnTo>
                    <a:pt x="2297" y="1869"/>
                  </a:lnTo>
                  <a:lnTo>
                    <a:pt x="2253" y="1942"/>
                  </a:lnTo>
                  <a:lnTo>
                    <a:pt x="2205" y="2013"/>
                  </a:lnTo>
                  <a:lnTo>
                    <a:pt x="2148" y="2084"/>
                  </a:lnTo>
                  <a:lnTo>
                    <a:pt x="2087" y="2153"/>
                  </a:lnTo>
                  <a:lnTo>
                    <a:pt x="2020" y="2220"/>
                  </a:lnTo>
                  <a:lnTo>
                    <a:pt x="1945" y="2284"/>
                  </a:lnTo>
                  <a:lnTo>
                    <a:pt x="1864" y="2347"/>
                  </a:lnTo>
                  <a:lnTo>
                    <a:pt x="1777" y="2407"/>
                  </a:lnTo>
                  <a:lnTo>
                    <a:pt x="1682" y="2465"/>
                  </a:lnTo>
                  <a:lnTo>
                    <a:pt x="1579" y="2520"/>
                  </a:lnTo>
                  <a:lnTo>
                    <a:pt x="1557" y="2470"/>
                  </a:lnTo>
                  <a:lnTo>
                    <a:pt x="1534" y="2417"/>
                  </a:lnTo>
                  <a:lnTo>
                    <a:pt x="1510" y="2361"/>
                  </a:lnTo>
                  <a:lnTo>
                    <a:pt x="1484" y="2302"/>
                  </a:lnTo>
                  <a:lnTo>
                    <a:pt x="1456" y="2240"/>
                  </a:lnTo>
                  <a:lnTo>
                    <a:pt x="1428" y="2176"/>
                  </a:lnTo>
                  <a:lnTo>
                    <a:pt x="1400" y="2110"/>
                  </a:lnTo>
                  <a:lnTo>
                    <a:pt x="1370" y="2043"/>
                  </a:lnTo>
                  <a:lnTo>
                    <a:pt x="1340" y="1973"/>
                  </a:lnTo>
                  <a:lnTo>
                    <a:pt x="1309" y="1903"/>
                  </a:lnTo>
                  <a:lnTo>
                    <a:pt x="1278" y="1832"/>
                  </a:lnTo>
                  <a:lnTo>
                    <a:pt x="1246" y="1762"/>
                  </a:lnTo>
                  <a:lnTo>
                    <a:pt x="1215" y="1691"/>
                  </a:lnTo>
                  <a:lnTo>
                    <a:pt x="1184" y="1619"/>
                  </a:lnTo>
                  <a:lnTo>
                    <a:pt x="1154" y="1550"/>
                  </a:lnTo>
                  <a:lnTo>
                    <a:pt x="1123" y="1481"/>
                  </a:lnTo>
                  <a:lnTo>
                    <a:pt x="1093" y="1413"/>
                  </a:lnTo>
                  <a:lnTo>
                    <a:pt x="1064" y="1346"/>
                  </a:lnTo>
                  <a:lnTo>
                    <a:pt x="1036" y="1282"/>
                  </a:lnTo>
                  <a:lnTo>
                    <a:pt x="1008" y="1219"/>
                  </a:lnTo>
                  <a:lnTo>
                    <a:pt x="982" y="1160"/>
                  </a:lnTo>
                  <a:lnTo>
                    <a:pt x="958" y="1104"/>
                  </a:lnTo>
                  <a:lnTo>
                    <a:pt x="933" y="1050"/>
                  </a:lnTo>
                  <a:lnTo>
                    <a:pt x="911" y="1000"/>
                  </a:lnTo>
                  <a:lnTo>
                    <a:pt x="891" y="953"/>
                  </a:lnTo>
                  <a:lnTo>
                    <a:pt x="873" y="912"/>
                  </a:lnTo>
                  <a:lnTo>
                    <a:pt x="856" y="875"/>
                  </a:lnTo>
                  <a:lnTo>
                    <a:pt x="842" y="842"/>
                  </a:lnTo>
                  <a:lnTo>
                    <a:pt x="831" y="815"/>
                  </a:lnTo>
                  <a:lnTo>
                    <a:pt x="820" y="793"/>
                  </a:lnTo>
                  <a:lnTo>
                    <a:pt x="814" y="778"/>
                  </a:lnTo>
                  <a:lnTo>
                    <a:pt x="809" y="767"/>
                  </a:lnTo>
                  <a:lnTo>
                    <a:pt x="808" y="764"/>
                  </a:lnTo>
                  <a:lnTo>
                    <a:pt x="806" y="761"/>
                  </a:lnTo>
                  <a:lnTo>
                    <a:pt x="801" y="751"/>
                  </a:lnTo>
                  <a:lnTo>
                    <a:pt x="793" y="735"/>
                  </a:lnTo>
                  <a:lnTo>
                    <a:pt x="782" y="715"/>
                  </a:lnTo>
                  <a:lnTo>
                    <a:pt x="768" y="689"/>
                  </a:lnTo>
                  <a:lnTo>
                    <a:pt x="750" y="658"/>
                  </a:lnTo>
                  <a:lnTo>
                    <a:pt x="729" y="625"/>
                  </a:lnTo>
                  <a:lnTo>
                    <a:pt x="704" y="587"/>
                  </a:lnTo>
                  <a:lnTo>
                    <a:pt x="677" y="547"/>
                  </a:lnTo>
                  <a:lnTo>
                    <a:pt x="646" y="505"/>
                  </a:lnTo>
                  <a:lnTo>
                    <a:pt x="611" y="461"/>
                  </a:lnTo>
                  <a:lnTo>
                    <a:pt x="573" y="415"/>
                  </a:lnTo>
                  <a:lnTo>
                    <a:pt x="532" y="369"/>
                  </a:lnTo>
                  <a:lnTo>
                    <a:pt x="487" y="322"/>
                  </a:lnTo>
                  <a:lnTo>
                    <a:pt x="438" y="276"/>
                  </a:lnTo>
                  <a:lnTo>
                    <a:pt x="386" y="230"/>
                  </a:lnTo>
                  <a:lnTo>
                    <a:pt x="331" y="186"/>
                  </a:lnTo>
                  <a:lnTo>
                    <a:pt x="272" y="143"/>
                  </a:lnTo>
                  <a:lnTo>
                    <a:pt x="209" y="103"/>
                  </a:lnTo>
                  <a:lnTo>
                    <a:pt x="144" y="66"/>
                  </a:lnTo>
                  <a:lnTo>
                    <a:pt x="73" y="31"/>
                  </a:lnTo>
                  <a:lnTo>
                    <a:pt x="0" y="0"/>
                  </a:lnTo>
                  <a:lnTo>
                    <a:pt x="51" y="0"/>
                  </a:lnTo>
                  <a:lnTo>
                    <a:pt x="96" y="0"/>
                  </a:lnTo>
                  <a:lnTo>
                    <a:pt x="136" y="0"/>
                  </a:lnTo>
                  <a:lnTo>
                    <a:pt x="170" y="0"/>
                  </a:lnTo>
                  <a:lnTo>
                    <a:pt x="200" y="0"/>
                  </a:lnTo>
                  <a:lnTo>
                    <a:pt x="249" y="0"/>
                  </a:lnTo>
                  <a:lnTo>
                    <a:pt x="268" y="0"/>
                  </a:lnTo>
                  <a:close/>
                </a:path>
              </a:pathLst>
            </a:custGeom>
            <a:ln>
              <a:noFill/>
            </a:ln>
            <a:effectLst>
              <a:outerShdw blurRad="431800" dist="177800" dir="5400000" sx="98000" sy="98000" algn="ctr" rotWithShape="0">
                <a:schemeClr val="accent1">
                  <a:alpha val="26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+mj-ea"/>
                <a:ea typeface="+mj-ea"/>
              </a:endParaRPr>
            </a:p>
          </p:txBody>
        </p:sp>
        <p:sp>
          <p:nvSpPr>
            <p:cNvPr id="9" name="Freeform 7"/>
            <p:cNvSpPr/>
            <p:nvPr/>
          </p:nvSpPr>
          <p:spPr bwMode="auto">
            <a:xfrm>
              <a:off x="4433859" y="2218765"/>
              <a:ext cx="2105362" cy="2133588"/>
            </a:xfrm>
            <a:custGeom>
              <a:avLst/>
              <a:gdLst>
                <a:gd name="T0" fmla="*/ 1341 w 2520"/>
                <a:gd name="T1" fmla="*/ 0 h 2446"/>
                <a:gd name="T2" fmla="*/ 1493 w 2520"/>
                <a:gd name="T3" fmla="*/ 17 h 2446"/>
                <a:gd name="T4" fmla="*/ 1646 w 2520"/>
                <a:gd name="T5" fmla="*/ 53 h 2446"/>
                <a:gd name="T6" fmla="*/ 1796 w 2520"/>
                <a:gd name="T7" fmla="*/ 112 h 2446"/>
                <a:gd name="T8" fmla="*/ 1943 w 2520"/>
                <a:gd name="T9" fmla="*/ 192 h 2446"/>
                <a:gd name="T10" fmla="*/ 2086 w 2520"/>
                <a:gd name="T11" fmla="*/ 296 h 2446"/>
                <a:gd name="T12" fmla="*/ 2220 w 2520"/>
                <a:gd name="T13" fmla="*/ 426 h 2446"/>
                <a:gd name="T14" fmla="*/ 2348 w 2520"/>
                <a:gd name="T15" fmla="*/ 581 h 2446"/>
                <a:gd name="T16" fmla="*/ 2465 w 2520"/>
                <a:gd name="T17" fmla="*/ 765 h 2446"/>
                <a:gd name="T18" fmla="*/ 2471 w 2520"/>
                <a:gd name="T19" fmla="*/ 888 h 2446"/>
                <a:gd name="T20" fmla="*/ 2362 w 2520"/>
                <a:gd name="T21" fmla="*/ 936 h 2446"/>
                <a:gd name="T22" fmla="*/ 2241 w 2520"/>
                <a:gd name="T23" fmla="*/ 989 h 2446"/>
                <a:gd name="T24" fmla="*/ 2111 w 2520"/>
                <a:gd name="T25" fmla="*/ 1047 h 2446"/>
                <a:gd name="T26" fmla="*/ 1974 w 2520"/>
                <a:gd name="T27" fmla="*/ 1107 h 2446"/>
                <a:gd name="T28" fmla="*/ 1833 w 2520"/>
                <a:gd name="T29" fmla="*/ 1169 h 2446"/>
                <a:gd name="T30" fmla="*/ 1692 w 2520"/>
                <a:gd name="T31" fmla="*/ 1231 h 2446"/>
                <a:gd name="T32" fmla="*/ 1551 w 2520"/>
                <a:gd name="T33" fmla="*/ 1293 h 2446"/>
                <a:gd name="T34" fmla="*/ 1414 w 2520"/>
                <a:gd name="T35" fmla="*/ 1353 h 2446"/>
                <a:gd name="T36" fmla="*/ 1282 w 2520"/>
                <a:gd name="T37" fmla="*/ 1411 h 2446"/>
                <a:gd name="T38" fmla="*/ 1160 w 2520"/>
                <a:gd name="T39" fmla="*/ 1465 h 2446"/>
                <a:gd name="T40" fmla="*/ 1050 w 2520"/>
                <a:gd name="T41" fmla="*/ 1512 h 2446"/>
                <a:gd name="T42" fmla="*/ 955 w 2520"/>
                <a:gd name="T43" fmla="*/ 1555 h 2446"/>
                <a:gd name="T44" fmla="*/ 875 w 2520"/>
                <a:gd name="T45" fmla="*/ 1589 h 2446"/>
                <a:gd name="T46" fmla="*/ 815 w 2520"/>
                <a:gd name="T47" fmla="*/ 1616 h 2446"/>
                <a:gd name="T48" fmla="*/ 778 w 2520"/>
                <a:gd name="T49" fmla="*/ 1633 h 2446"/>
                <a:gd name="T50" fmla="*/ 764 w 2520"/>
                <a:gd name="T51" fmla="*/ 1638 h 2446"/>
                <a:gd name="T52" fmla="*/ 751 w 2520"/>
                <a:gd name="T53" fmla="*/ 1644 h 2446"/>
                <a:gd name="T54" fmla="*/ 715 w 2520"/>
                <a:gd name="T55" fmla="*/ 1664 h 2446"/>
                <a:gd name="T56" fmla="*/ 659 w 2520"/>
                <a:gd name="T57" fmla="*/ 1697 h 2446"/>
                <a:gd name="T58" fmla="*/ 587 w 2520"/>
                <a:gd name="T59" fmla="*/ 1742 h 2446"/>
                <a:gd name="T60" fmla="*/ 505 w 2520"/>
                <a:gd name="T61" fmla="*/ 1801 h 2446"/>
                <a:gd name="T62" fmla="*/ 414 w 2520"/>
                <a:gd name="T63" fmla="*/ 1874 h 2446"/>
                <a:gd name="T64" fmla="*/ 322 w 2520"/>
                <a:gd name="T65" fmla="*/ 1960 h 2446"/>
                <a:gd name="T66" fmla="*/ 229 w 2520"/>
                <a:gd name="T67" fmla="*/ 2060 h 2446"/>
                <a:gd name="T68" fmla="*/ 142 w 2520"/>
                <a:gd name="T69" fmla="*/ 2174 h 2446"/>
                <a:gd name="T70" fmla="*/ 64 w 2520"/>
                <a:gd name="T71" fmla="*/ 2304 h 2446"/>
                <a:gd name="T72" fmla="*/ 0 w 2520"/>
                <a:gd name="T73" fmla="*/ 2446 h 2446"/>
                <a:gd name="T74" fmla="*/ 0 w 2520"/>
                <a:gd name="T75" fmla="*/ 2351 h 2446"/>
                <a:gd name="T76" fmla="*/ 0 w 2520"/>
                <a:gd name="T77" fmla="*/ 2277 h 2446"/>
                <a:gd name="T78" fmla="*/ 0 w 2520"/>
                <a:gd name="T79" fmla="*/ 2220 h 2446"/>
                <a:gd name="T80" fmla="*/ 0 w 2520"/>
                <a:gd name="T81" fmla="*/ 2141 h 2446"/>
                <a:gd name="T82" fmla="*/ 0 w 2520"/>
                <a:gd name="T83" fmla="*/ 2125 h 2446"/>
                <a:gd name="T84" fmla="*/ 0 w 2520"/>
                <a:gd name="T85" fmla="*/ 1416 h 2446"/>
                <a:gd name="T86" fmla="*/ 0 w 2520"/>
                <a:gd name="T87" fmla="*/ 1215 h 2446"/>
                <a:gd name="T88" fmla="*/ 10 w 2520"/>
                <a:gd name="T89" fmla="*/ 1065 h 2446"/>
                <a:gd name="T90" fmla="*/ 41 w 2520"/>
                <a:gd name="T91" fmla="*/ 921 h 2446"/>
                <a:gd name="T92" fmla="*/ 90 w 2520"/>
                <a:gd name="T93" fmla="*/ 782 h 2446"/>
                <a:gd name="T94" fmla="*/ 156 w 2520"/>
                <a:gd name="T95" fmla="*/ 653 h 2446"/>
                <a:gd name="T96" fmla="*/ 237 w 2520"/>
                <a:gd name="T97" fmla="*/ 531 h 2446"/>
                <a:gd name="T98" fmla="*/ 333 w 2520"/>
                <a:gd name="T99" fmla="*/ 418 h 2446"/>
                <a:gd name="T100" fmla="*/ 441 w 2520"/>
                <a:gd name="T101" fmla="*/ 317 h 2446"/>
                <a:gd name="T102" fmla="*/ 560 w 2520"/>
                <a:gd name="T103" fmla="*/ 227 h 2446"/>
                <a:gd name="T104" fmla="*/ 688 w 2520"/>
                <a:gd name="T105" fmla="*/ 151 h 2446"/>
                <a:gd name="T106" fmla="*/ 824 w 2520"/>
                <a:gd name="T107" fmla="*/ 90 h 2446"/>
                <a:gd name="T108" fmla="*/ 966 w 2520"/>
                <a:gd name="T109" fmla="*/ 42 h 2446"/>
                <a:gd name="T110" fmla="*/ 1114 w 2520"/>
                <a:gd name="T111" fmla="*/ 13 h 2446"/>
                <a:gd name="T112" fmla="*/ 1264 w 2520"/>
                <a:gd name="T113" fmla="*/ 0 h 2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520" h="2446">
                  <a:moveTo>
                    <a:pt x="1264" y="0"/>
                  </a:moveTo>
                  <a:lnTo>
                    <a:pt x="1341" y="0"/>
                  </a:lnTo>
                  <a:lnTo>
                    <a:pt x="1416" y="6"/>
                  </a:lnTo>
                  <a:lnTo>
                    <a:pt x="1493" y="17"/>
                  </a:lnTo>
                  <a:lnTo>
                    <a:pt x="1569" y="32"/>
                  </a:lnTo>
                  <a:lnTo>
                    <a:pt x="1646" y="53"/>
                  </a:lnTo>
                  <a:lnTo>
                    <a:pt x="1721" y="80"/>
                  </a:lnTo>
                  <a:lnTo>
                    <a:pt x="1796" y="112"/>
                  </a:lnTo>
                  <a:lnTo>
                    <a:pt x="1870" y="149"/>
                  </a:lnTo>
                  <a:lnTo>
                    <a:pt x="1943" y="192"/>
                  </a:lnTo>
                  <a:lnTo>
                    <a:pt x="2015" y="241"/>
                  </a:lnTo>
                  <a:lnTo>
                    <a:pt x="2086" y="296"/>
                  </a:lnTo>
                  <a:lnTo>
                    <a:pt x="2153" y="358"/>
                  </a:lnTo>
                  <a:lnTo>
                    <a:pt x="2220" y="426"/>
                  </a:lnTo>
                  <a:lnTo>
                    <a:pt x="2285" y="500"/>
                  </a:lnTo>
                  <a:lnTo>
                    <a:pt x="2348" y="581"/>
                  </a:lnTo>
                  <a:lnTo>
                    <a:pt x="2409" y="670"/>
                  </a:lnTo>
                  <a:lnTo>
                    <a:pt x="2465" y="765"/>
                  </a:lnTo>
                  <a:lnTo>
                    <a:pt x="2520" y="866"/>
                  </a:lnTo>
                  <a:lnTo>
                    <a:pt x="2471" y="888"/>
                  </a:lnTo>
                  <a:lnTo>
                    <a:pt x="2419" y="911"/>
                  </a:lnTo>
                  <a:lnTo>
                    <a:pt x="2362" y="936"/>
                  </a:lnTo>
                  <a:lnTo>
                    <a:pt x="2303" y="962"/>
                  </a:lnTo>
                  <a:lnTo>
                    <a:pt x="2241" y="989"/>
                  </a:lnTo>
                  <a:lnTo>
                    <a:pt x="2177" y="1017"/>
                  </a:lnTo>
                  <a:lnTo>
                    <a:pt x="2111" y="1047"/>
                  </a:lnTo>
                  <a:lnTo>
                    <a:pt x="2043" y="1076"/>
                  </a:lnTo>
                  <a:lnTo>
                    <a:pt x="1974" y="1107"/>
                  </a:lnTo>
                  <a:lnTo>
                    <a:pt x="1905" y="1138"/>
                  </a:lnTo>
                  <a:lnTo>
                    <a:pt x="1833" y="1169"/>
                  </a:lnTo>
                  <a:lnTo>
                    <a:pt x="1763" y="1199"/>
                  </a:lnTo>
                  <a:lnTo>
                    <a:pt x="1692" y="1231"/>
                  </a:lnTo>
                  <a:lnTo>
                    <a:pt x="1620" y="1262"/>
                  </a:lnTo>
                  <a:lnTo>
                    <a:pt x="1551" y="1293"/>
                  </a:lnTo>
                  <a:lnTo>
                    <a:pt x="1482" y="1324"/>
                  </a:lnTo>
                  <a:lnTo>
                    <a:pt x="1414" y="1353"/>
                  </a:lnTo>
                  <a:lnTo>
                    <a:pt x="1347" y="1383"/>
                  </a:lnTo>
                  <a:lnTo>
                    <a:pt x="1282" y="1411"/>
                  </a:lnTo>
                  <a:lnTo>
                    <a:pt x="1220" y="1438"/>
                  </a:lnTo>
                  <a:lnTo>
                    <a:pt x="1160" y="1465"/>
                  </a:lnTo>
                  <a:lnTo>
                    <a:pt x="1104" y="1489"/>
                  </a:lnTo>
                  <a:lnTo>
                    <a:pt x="1050" y="1512"/>
                  </a:lnTo>
                  <a:lnTo>
                    <a:pt x="1001" y="1534"/>
                  </a:lnTo>
                  <a:lnTo>
                    <a:pt x="955" y="1555"/>
                  </a:lnTo>
                  <a:lnTo>
                    <a:pt x="913" y="1574"/>
                  </a:lnTo>
                  <a:lnTo>
                    <a:pt x="875" y="1589"/>
                  </a:lnTo>
                  <a:lnTo>
                    <a:pt x="842" y="1605"/>
                  </a:lnTo>
                  <a:lnTo>
                    <a:pt x="815" y="1616"/>
                  </a:lnTo>
                  <a:lnTo>
                    <a:pt x="793" y="1625"/>
                  </a:lnTo>
                  <a:lnTo>
                    <a:pt x="778" y="1633"/>
                  </a:lnTo>
                  <a:lnTo>
                    <a:pt x="768" y="1637"/>
                  </a:lnTo>
                  <a:lnTo>
                    <a:pt x="764" y="1638"/>
                  </a:lnTo>
                  <a:lnTo>
                    <a:pt x="761" y="1641"/>
                  </a:lnTo>
                  <a:lnTo>
                    <a:pt x="751" y="1644"/>
                  </a:lnTo>
                  <a:lnTo>
                    <a:pt x="736" y="1653"/>
                  </a:lnTo>
                  <a:lnTo>
                    <a:pt x="715" y="1664"/>
                  </a:lnTo>
                  <a:lnTo>
                    <a:pt x="688" y="1679"/>
                  </a:lnTo>
                  <a:lnTo>
                    <a:pt x="659" y="1697"/>
                  </a:lnTo>
                  <a:lnTo>
                    <a:pt x="624" y="1718"/>
                  </a:lnTo>
                  <a:lnTo>
                    <a:pt x="587" y="1742"/>
                  </a:lnTo>
                  <a:lnTo>
                    <a:pt x="547" y="1770"/>
                  </a:lnTo>
                  <a:lnTo>
                    <a:pt x="505" y="1801"/>
                  </a:lnTo>
                  <a:lnTo>
                    <a:pt x="460" y="1836"/>
                  </a:lnTo>
                  <a:lnTo>
                    <a:pt x="414" y="1874"/>
                  </a:lnTo>
                  <a:lnTo>
                    <a:pt x="368" y="1915"/>
                  </a:lnTo>
                  <a:lnTo>
                    <a:pt x="322" y="1960"/>
                  </a:lnTo>
                  <a:lnTo>
                    <a:pt x="276" y="2009"/>
                  </a:lnTo>
                  <a:lnTo>
                    <a:pt x="229" y="2060"/>
                  </a:lnTo>
                  <a:lnTo>
                    <a:pt x="185" y="2115"/>
                  </a:lnTo>
                  <a:lnTo>
                    <a:pt x="142" y="2174"/>
                  </a:lnTo>
                  <a:lnTo>
                    <a:pt x="103" y="2237"/>
                  </a:lnTo>
                  <a:lnTo>
                    <a:pt x="64" y="2304"/>
                  </a:lnTo>
                  <a:lnTo>
                    <a:pt x="31" y="2373"/>
                  </a:lnTo>
                  <a:lnTo>
                    <a:pt x="0" y="2446"/>
                  </a:lnTo>
                  <a:lnTo>
                    <a:pt x="0" y="2396"/>
                  </a:lnTo>
                  <a:lnTo>
                    <a:pt x="0" y="2351"/>
                  </a:lnTo>
                  <a:lnTo>
                    <a:pt x="0" y="2311"/>
                  </a:lnTo>
                  <a:lnTo>
                    <a:pt x="0" y="2277"/>
                  </a:lnTo>
                  <a:lnTo>
                    <a:pt x="0" y="2236"/>
                  </a:lnTo>
                  <a:lnTo>
                    <a:pt x="0" y="2220"/>
                  </a:lnTo>
                  <a:lnTo>
                    <a:pt x="0" y="2197"/>
                  </a:lnTo>
                  <a:lnTo>
                    <a:pt x="0" y="2141"/>
                  </a:lnTo>
                  <a:lnTo>
                    <a:pt x="0" y="2133"/>
                  </a:lnTo>
                  <a:lnTo>
                    <a:pt x="0" y="2125"/>
                  </a:lnTo>
                  <a:lnTo>
                    <a:pt x="0" y="1469"/>
                  </a:lnTo>
                  <a:lnTo>
                    <a:pt x="0" y="1416"/>
                  </a:lnTo>
                  <a:lnTo>
                    <a:pt x="0" y="1320"/>
                  </a:lnTo>
                  <a:lnTo>
                    <a:pt x="0" y="1215"/>
                  </a:lnTo>
                  <a:lnTo>
                    <a:pt x="3" y="1139"/>
                  </a:lnTo>
                  <a:lnTo>
                    <a:pt x="10" y="1065"/>
                  </a:lnTo>
                  <a:lnTo>
                    <a:pt x="23" y="992"/>
                  </a:lnTo>
                  <a:lnTo>
                    <a:pt x="41" y="921"/>
                  </a:lnTo>
                  <a:lnTo>
                    <a:pt x="63" y="850"/>
                  </a:lnTo>
                  <a:lnTo>
                    <a:pt x="90" y="782"/>
                  </a:lnTo>
                  <a:lnTo>
                    <a:pt x="120" y="717"/>
                  </a:lnTo>
                  <a:lnTo>
                    <a:pt x="156" y="653"/>
                  </a:lnTo>
                  <a:lnTo>
                    <a:pt x="195" y="590"/>
                  </a:lnTo>
                  <a:lnTo>
                    <a:pt x="237" y="531"/>
                  </a:lnTo>
                  <a:lnTo>
                    <a:pt x="283" y="473"/>
                  </a:lnTo>
                  <a:lnTo>
                    <a:pt x="333" y="418"/>
                  </a:lnTo>
                  <a:lnTo>
                    <a:pt x="386" y="366"/>
                  </a:lnTo>
                  <a:lnTo>
                    <a:pt x="441" y="317"/>
                  </a:lnTo>
                  <a:lnTo>
                    <a:pt x="499" y="271"/>
                  </a:lnTo>
                  <a:lnTo>
                    <a:pt x="560" y="227"/>
                  </a:lnTo>
                  <a:lnTo>
                    <a:pt x="623" y="187"/>
                  </a:lnTo>
                  <a:lnTo>
                    <a:pt x="688" y="151"/>
                  </a:lnTo>
                  <a:lnTo>
                    <a:pt x="755" y="118"/>
                  </a:lnTo>
                  <a:lnTo>
                    <a:pt x="824" y="90"/>
                  </a:lnTo>
                  <a:lnTo>
                    <a:pt x="895" y="64"/>
                  </a:lnTo>
                  <a:lnTo>
                    <a:pt x="966" y="42"/>
                  </a:lnTo>
                  <a:lnTo>
                    <a:pt x="1040" y="26"/>
                  </a:lnTo>
                  <a:lnTo>
                    <a:pt x="1114" y="13"/>
                  </a:lnTo>
                  <a:lnTo>
                    <a:pt x="1188" y="4"/>
                  </a:lnTo>
                  <a:lnTo>
                    <a:pt x="12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79400" dist="203200" dir="5400000" sx="88000" sy="88000" algn="t" rotWithShape="0">
                <a:schemeClr val="accent2">
                  <a:alpha val="42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>
                <a:solidFill>
                  <a:prstClr val="white"/>
                </a:solidFill>
                <a:latin typeface="+mj-lt"/>
                <a:ea typeface="+mj-ea"/>
              </a:endParaRPr>
            </a:p>
          </p:txBody>
        </p:sp>
        <p:sp>
          <p:nvSpPr>
            <p:cNvPr id="10" name="Freeform 8"/>
            <p:cNvSpPr/>
            <p:nvPr/>
          </p:nvSpPr>
          <p:spPr bwMode="auto">
            <a:xfrm>
              <a:off x="4434693" y="3703379"/>
              <a:ext cx="2042702" cy="2199880"/>
            </a:xfrm>
            <a:custGeom>
              <a:avLst/>
              <a:gdLst>
                <a:gd name="T0" fmla="*/ 887 w 2445"/>
                <a:gd name="T1" fmla="*/ 49 h 2522"/>
                <a:gd name="T2" fmla="*/ 935 w 2445"/>
                <a:gd name="T3" fmla="*/ 158 h 2522"/>
                <a:gd name="T4" fmla="*/ 989 w 2445"/>
                <a:gd name="T5" fmla="*/ 279 h 2522"/>
                <a:gd name="T6" fmla="*/ 1045 w 2445"/>
                <a:gd name="T7" fmla="*/ 408 h 2522"/>
                <a:gd name="T8" fmla="*/ 1105 w 2445"/>
                <a:gd name="T9" fmla="*/ 547 h 2522"/>
                <a:gd name="T10" fmla="*/ 1168 w 2445"/>
                <a:gd name="T11" fmla="*/ 686 h 2522"/>
                <a:gd name="T12" fmla="*/ 1230 w 2445"/>
                <a:gd name="T13" fmla="*/ 829 h 2522"/>
                <a:gd name="T14" fmla="*/ 1292 w 2445"/>
                <a:gd name="T15" fmla="*/ 970 h 2522"/>
                <a:gd name="T16" fmla="*/ 1353 w 2445"/>
                <a:gd name="T17" fmla="*/ 1107 h 2522"/>
                <a:gd name="T18" fmla="*/ 1410 w 2445"/>
                <a:gd name="T19" fmla="*/ 1238 h 2522"/>
                <a:gd name="T20" fmla="*/ 1463 w 2445"/>
                <a:gd name="T21" fmla="*/ 1360 h 2522"/>
                <a:gd name="T22" fmla="*/ 1512 w 2445"/>
                <a:gd name="T23" fmla="*/ 1470 h 2522"/>
                <a:gd name="T24" fmla="*/ 1554 w 2445"/>
                <a:gd name="T25" fmla="*/ 1566 h 2522"/>
                <a:gd name="T26" fmla="*/ 1588 w 2445"/>
                <a:gd name="T27" fmla="*/ 1646 h 2522"/>
                <a:gd name="T28" fmla="*/ 1615 w 2445"/>
                <a:gd name="T29" fmla="*/ 1706 h 2522"/>
                <a:gd name="T30" fmla="*/ 1632 w 2445"/>
                <a:gd name="T31" fmla="*/ 1743 h 2522"/>
                <a:gd name="T32" fmla="*/ 1637 w 2445"/>
                <a:gd name="T33" fmla="*/ 1756 h 2522"/>
                <a:gd name="T34" fmla="*/ 1644 w 2445"/>
                <a:gd name="T35" fmla="*/ 1770 h 2522"/>
                <a:gd name="T36" fmla="*/ 1663 w 2445"/>
                <a:gd name="T37" fmla="*/ 1806 h 2522"/>
                <a:gd name="T38" fmla="*/ 1695 w 2445"/>
                <a:gd name="T39" fmla="*/ 1863 h 2522"/>
                <a:gd name="T40" fmla="*/ 1741 w 2445"/>
                <a:gd name="T41" fmla="*/ 1935 h 2522"/>
                <a:gd name="T42" fmla="*/ 1800 w 2445"/>
                <a:gd name="T43" fmla="*/ 2017 h 2522"/>
                <a:gd name="T44" fmla="*/ 1872 w 2445"/>
                <a:gd name="T45" fmla="*/ 2106 h 2522"/>
                <a:gd name="T46" fmla="*/ 1959 w 2445"/>
                <a:gd name="T47" fmla="*/ 2200 h 2522"/>
                <a:gd name="T48" fmla="*/ 2059 w 2445"/>
                <a:gd name="T49" fmla="*/ 2292 h 2522"/>
                <a:gd name="T50" fmla="*/ 2173 w 2445"/>
                <a:gd name="T51" fmla="*/ 2380 h 2522"/>
                <a:gd name="T52" fmla="*/ 2301 w 2445"/>
                <a:gd name="T53" fmla="*/ 2457 h 2522"/>
                <a:gd name="T54" fmla="*/ 2445 w 2445"/>
                <a:gd name="T55" fmla="*/ 2522 h 2522"/>
                <a:gd name="T56" fmla="*/ 2349 w 2445"/>
                <a:gd name="T57" fmla="*/ 2522 h 2522"/>
                <a:gd name="T58" fmla="*/ 2274 w 2445"/>
                <a:gd name="T59" fmla="*/ 2522 h 2522"/>
                <a:gd name="T60" fmla="*/ 2234 w 2445"/>
                <a:gd name="T61" fmla="*/ 2522 h 2522"/>
                <a:gd name="T62" fmla="*/ 2196 w 2445"/>
                <a:gd name="T63" fmla="*/ 2522 h 2522"/>
                <a:gd name="T64" fmla="*/ 2131 w 2445"/>
                <a:gd name="T65" fmla="*/ 2522 h 2522"/>
                <a:gd name="T66" fmla="*/ 2095 w 2445"/>
                <a:gd name="T67" fmla="*/ 2522 h 2522"/>
                <a:gd name="T68" fmla="*/ 2069 w 2445"/>
                <a:gd name="T69" fmla="*/ 2522 h 2522"/>
                <a:gd name="T70" fmla="*/ 2037 w 2445"/>
                <a:gd name="T71" fmla="*/ 2522 h 2522"/>
                <a:gd name="T72" fmla="*/ 1927 w 2445"/>
                <a:gd name="T73" fmla="*/ 2522 h 2522"/>
                <a:gd name="T74" fmla="*/ 1868 w 2445"/>
                <a:gd name="T75" fmla="*/ 2522 h 2522"/>
                <a:gd name="T76" fmla="*/ 1582 w 2445"/>
                <a:gd name="T77" fmla="*/ 2522 h 2522"/>
                <a:gd name="T78" fmla="*/ 1468 w 2445"/>
                <a:gd name="T79" fmla="*/ 2522 h 2522"/>
                <a:gd name="T80" fmla="*/ 1319 w 2445"/>
                <a:gd name="T81" fmla="*/ 2522 h 2522"/>
                <a:gd name="T82" fmla="*/ 1139 w 2445"/>
                <a:gd name="T83" fmla="*/ 2519 h 2522"/>
                <a:gd name="T84" fmla="*/ 991 w 2445"/>
                <a:gd name="T85" fmla="*/ 2499 h 2522"/>
                <a:gd name="T86" fmla="*/ 850 w 2445"/>
                <a:gd name="T87" fmla="*/ 2458 h 2522"/>
                <a:gd name="T88" fmla="*/ 716 w 2445"/>
                <a:gd name="T89" fmla="*/ 2400 h 2522"/>
                <a:gd name="T90" fmla="*/ 590 w 2445"/>
                <a:gd name="T91" fmla="*/ 2327 h 2522"/>
                <a:gd name="T92" fmla="*/ 473 w 2445"/>
                <a:gd name="T93" fmla="*/ 2239 h 2522"/>
                <a:gd name="T94" fmla="*/ 366 w 2445"/>
                <a:gd name="T95" fmla="*/ 2136 h 2522"/>
                <a:gd name="T96" fmla="*/ 271 w 2445"/>
                <a:gd name="T97" fmla="*/ 2023 h 2522"/>
                <a:gd name="T98" fmla="*/ 187 w 2445"/>
                <a:gd name="T99" fmla="*/ 1899 h 2522"/>
                <a:gd name="T100" fmla="*/ 118 w 2445"/>
                <a:gd name="T101" fmla="*/ 1766 h 2522"/>
                <a:gd name="T102" fmla="*/ 64 w 2445"/>
                <a:gd name="T103" fmla="*/ 1627 h 2522"/>
                <a:gd name="T104" fmla="*/ 26 w 2445"/>
                <a:gd name="T105" fmla="*/ 1482 h 2522"/>
                <a:gd name="T106" fmla="*/ 4 w 2445"/>
                <a:gd name="T107" fmla="*/ 1333 h 2522"/>
                <a:gd name="T108" fmla="*/ 0 w 2445"/>
                <a:gd name="T109" fmla="*/ 1180 h 2522"/>
                <a:gd name="T110" fmla="*/ 17 w 2445"/>
                <a:gd name="T111" fmla="*/ 1028 h 2522"/>
                <a:gd name="T112" fmla="*/ 53 w 2445"/>
                <a:gd name="T113" fmla="*/ 875 h 2522"/>
                <a:gd name="T114" fmla="*/ 111 w 2445"/>
                <a:gd name="T115" fmla="*/ 725 h 2522"/>
                <a:gd name="T116" fmla="*/ 191 w 2445"/>
                <a:gd name="T117" fmla="*/ 577 h 2522"/>
                <a:gd name="T118" fmla="*/ 296 w 2445"/>
                <a:gd name="T119" fmla="*/ 435 h 2522"/>
                <a:gd name="T120" fmla="*/ 426 w 2445"/>
                <a:gd name="T121" fmla="*/ 300 h 2522"/>
                <a:gd name="T122" fmla="*/ 581 w 2445"/>
                <a:gd name="T123" fmla="*/ 172 h 2522"/>
                <a:gd name="T124" fmla="*/ 764 w 2445"/>
                <a:gd name="T125" fmla="*/ 54 h 2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45" h="2522">
                  <a:moveTo>
                    <a:pt x="866" y="0"/>
                  </a:moveTo>
                  <a:lnTo>
                    <a:pt x="887" y="49"/>
                  </a:lnTo>
                  <a:lnTo>
                    <a:pt x="910" y="102"/>
                  </a:lnTo>
                  <a:lnTo>
                    <a:pt x="935" y="158"/>
                  </a:lnTo>
                  <a:lnTo>
                    <a:pt x="962" y="217"/>
                  </a:lnTo>
                  <a:lnTo>
                    <a:pt x="989" y="279"/>
                  </a:lnTo>
                  <a:lnTo>
                    <a:pt x="1017" y="343"/>
                  </a:lnTo>
                  <a:lnTo>
                    <a:pt x="1045" y="408"/>
                  </a:lnTo>
                  <a:lnTo>
                    <a:pt x="1076" y="477"/>
                  </a:lnTo>
                  <a:lnTo>
                    <a:pt x="1105" y="547"/>
                  </a:lnTo>
                  <a:lnTo>
                    <a:pt x="1136" y="616"/>
                  </a:lnTo>
                  <a:lnTo>
                    <a:pt x="1168" y="686"/>
                  </a:lnTo>
                  <a:lnTo>
                    <a:pt x="1199" y="758"/>
                  </a:lnTo>
                  <a:lnTo>
                    <a:pt x="1230" y="829"/>
                  </a:lnTo>
                  <a:lnTo>
                    <a:pt x="1262" y="899"/>
                  </a:lnTo>
                  <a:lnTo>
                    <a:pt x="1292" y="970"/>
                  </a:lnTo>
                  <a:lnTo>
                    <a:pt x="1322" y="1039"/>
                  </a:lnTo>
                  <a:lnTo>
                    <a:pt x="1353" y="1107"/>
                  </a:lnTo>
                  <a:lnTo>
                    <a:pt x="1381" y="1174"/>
                  </a:lnTo>
                  <a:lnTo>
                    <a:pt x="1410" y="1238"/>
                  </a:lnTo>
                  <a:lnTo>
                    <a:pt x="1437" y="1301"/>
                  </a:lnTo>
                  <a:lnTo>
                    <a:pt x="1463" y="1360"/>
                  </a:lnTo>
                  <a:lnTo>
                    <a:pt x="1488" y="1418"/>
                  </a:lnTo>
                  <a:lnTo>
                    <a:pt x="1512" y="1470"/>
                  </a:lnTo>
                  <a:lnTo>
                    <a:pt x="1533" y="1520"/>
                  </a:lnTo>
                  <a:lnTo>
                    <a:pt x="1554" y="1566"/>
                  </a:lnTo>
                  <a:lnTo>
                    <a:pt x="1572" y="1609"/>
                  </a:lnTo>
                  <a:lnTo>
                    <a:pt x="1588" y="1646"/>
                  </a:lnTo>
                  <a:lnTo>
                    <a:pt x="1603" y="1678"/>
                  </a:lnTo>
                  <a:lnTo>
                    <a:pt x="1615" y="1706"/>
                  </a:lnTo>
                  <a:lnTo>
                    <a:pt x="1624" y="1728"/>
                  </a:lnTo>
                  <a:lnTo>
                    <a:pt x="1632" y="1743"/>
                  </a:lnTo>
                  <a:lnTo>
                    <a:pt x="1636" y="1754"/>
                  </a:lnTo>
                  <a:lnTo>
                    <a:pt x="1637" y="1756"/>
                  </a:lnTo>
                  <a:lnTo>
                    <a:pt x="1638" y="1760"/>
                  </a:lnTo>
                  <a:lnTo>
                    <a:pt x="1644" y="1770"/>
                  </a:lnTo>
                  <a:lnTo>
                    <a:pt x="1651" y="1786"/>
                  </a:lnTo>
                  <a:lnTo>
                    <a:pt x="1663" y="1806"/>
                  </a:lnTo>
                  <a:lnTo>
                    <a:pt x="1677" y="1832"/>
                  </a:lnTo>
                  <a:lnTo>
                    <a:pt x="1695" y="1863"/>
                  </a:lnTo>
                  <a:lnTo>
                    <a:pt x="1717" y="1897"/>
                  </a:lnTo>
                  <a:lnTo>
                    <a:pt x="1741" y="1935"/>
                  </a:lnTo>
                  <a:lnTo>
                    <a:pt x="1768" y="1974"/>
                  </a:lnTo>
                  <a:lnTo>
                    <a:pt x="1800" y="2017"/>
                  </a:lnTo>
                  <a:lnTo>
                    <a:pt x="1835" y="2062"/>
                  </a:lnTo>
                  <a:lnTo>
                    <a:pt x="1872" y="2106"/>
                  </a:lnTo>
                  <a:lnTo>
                    <a:pt x="1914" y="2154"/>
                  </a:lnTo>
                  <a:lnTo>
                    <a:pt x="1959" y="2200"/>
                  </a:lnTo>
                  <a:lnTo>
                    <a:pt x="2006" y="2246"/>
                  </a:lnTo>
                  <a:lnTo>
                    <a:pt x="2059" y="2292"/>
                  </a:lnTo>
                  <a:lnTo>
                    <a:pt x="2114" y="2336"/>
                  </a:lnTo>
                  <a:lnTo>
                    <a:pt x="2173" y="2380"/>
                  </a:lnTo>
                  <a:lnTo>
                    <a:pt x="2236" y="2419"/>
                  </a:lnTo>
                  <a:lnTo>
                    <a:pt x="2301" y="2457"/>
                  </a:lnTo>
                  <a:lnTo>
                    <a:pt x="2372" y="2491"/>
                  </a:lnTo>
                  <a:lnTo>
                    <a:pt x="2445" y="2522"/>
                  </a:lnTo>
                  <a:lnTo>
                    <a:pt x="2393" y="2522"/>
                  </a:lnTo>
                  <a:lnTo>
                    <a:pt x="2349" y="2522"/>
                  </a:lnTo>
                  <a:lnTo>
                    <a:pt x="2309" y="2522"/>
                  </a:lnTo>
                  <a:lnTo>
                    <a:pt x="2274" y="2522"/>
                  </a:lnTo>
                  <a:lnTo>
                    <a:pt x="2256" y="2522"/>
                  </a:lnTo>
                  <a:lnTo>
                    <a:pt x="2234" y="2522"/>
                  </a:lnTo>
                  <a:lnTo>
                    <a:pt x="2219" y="2522"/>
                  </a:lnTo>
                  <a:lnTo>
                    <a:pt x="2196" y="2522"/>
                  </a:lnTo>
                  <a:lnTo>
                    <a:pt x="2145" y="2522"/>
                  </a:lnTo>
                  <a:lnTo>
                    <a:pt x="2131" y="2522"/>
                  </a:lnTo>
                  <a:lnTo>
                    <a:pt x="2118" y="2522"/>
                  </a:lnTo>
                  <a:lnTo>
                    <a:pt x="2095" y="2522"/>
                  </a:lnTo>
                  <a:lnTo>
                    <a:pt x="2082" y="2522"/>
                  </a:lnTo>
                  <a:lnTo>
                    <a:pt x="2069" y="2522"/>
                  </a:lnTo>
                  <a:lnTo>
                    <a:pt x="2054" y="2522"/>
                  </a:lnTo>
                  <a:lnTo>
                    <a:pt x="2037" y="2522"/>
                  </a:lnTo>
                  <a:lnTo>
                    <a:pt x="2018" y="2522"/>
                  </a:lnTo>
                  <a:lnTo>
                    <a:pt x="1927" y="2522"/>
                  </a:lnTo>
                  <a:lnTo>
                    <a:pt x="1906" y="2522"/>
                  </a:lnTo>
                  <a:lnTo>
                    <a:pt x="1868" y="2522"/>
                  </a:lnTo>
                  <a:lnTo>
                    <a:pt x="1624" y="2522"/>
                  </a:lnTo>
                  <a:lnTo>
                    <a:pt x="1582" y="2522"/>
                  </a:lnTo>
                  <a:lnTo>
                    <a:pt x="1535" y="2522"/>
                  </a:lnTo>
                  <a:lnTo>
                    <a:pt x="1468" y="2522"/>
                  </a:lnTo>
                  <a:lnTo>
                    <a:pt x="1415" y="2522"/>
                  </a:lnTo>
                  <a:lnTo>
                    <a:pt x="1319" y="2522"/>
                  </a:lnTo>
                  <a:lnTo>
                    <a:pt x="1213" y="2522"/>
                  </a:lnTo>
                  <a:lnTo>
                    <a:pt x="1139" y="2519"/>
                  </a:lnTo>
                  <a:lnTo>
                    <a:pt x="1064" y="2512"/>
                  </a:lnTo>
                  <a:lnTo>
                    <a:pt x="991" y="2499"/>
                  </a:lnTo>
                  <a:lnTo>
                    <a:pt x="921" y="2481"/>
                  </a:lnTo>
                  <a:lnTo>
                    <a:pt x="850" y="2458"/>
                  </a:lnTo>
                  <a:lnTo>
                    <a:pt x="782" y="2432"/>
                  </a:lnTo>
                  <a:lnTo>
                    <a:pt x="716" y="2400"/>
                  </a:lnTo>
                  <a:lnTo>
                    <a:pt x="651" y="2366"/>
                  </a:lnTo>
                  <a:lnTo>
                    <a:pt x="590" y="2327"/>
                  </a:lnTo>
                  <a:lnTo>
                    <a:pt x="530" y="2285"/>
                  </a:lnTo>
                  <a:lnTo>
                    <a:pt x="473" y="2239"/>
                  </a:lnTo>
                  <a:lnTo>
                    <a:pt x="418" y="2188"/>
                  </a:lnTo>
                  <a:lnTo>
                    <a:pt x="366" y="2136"/>
                  </a:lnTo>
                  <a:lnTo>
                    <a:pt x="317" y="2081"/>
                  </a:lnTo>
                  <a:lnTo>
                    <a:pt x="271" y="2023"/>
                  </a:lnTo>
                  <a:lnTo>
                    <a:pt x="227" y="1961"/>
                  </a:lnTo>
                  <a:lnTo>
                    <a:pt x="187" y="1899"/>
                  </a:lnTo>
                  <a:lnTo>
                    <a:pt x="152" y="1833"/>
                  </a:lnTo>
                  <a:lnTo>
                    <a:pt x="118" y="1766"/>
                  </a:lnTo>
                  <a:lnTo>
                    <a:pt x="89" y="1697"/>
                  </a:lnTo>
                  <a:lnTo>
                    <a:pt x="64" y="1627"/>
                  </a:lnTo>
                  <a:lnTo>
                    <a:pt x="43" y="1555"/>
                  </a:lnTo>
                  <a:lnTo>
                    <a:pt x="26" y="1482"/>
                  </a:lnTo>
                  <a:lnTo>
                    <a:pt x="12" y="1407"/>
                  </a:lnTo>
                  <a:lnTo>
                    <a:pt x="4" y="1333"/>
                  </a:lnTo>
                  <a:lnTo>
                    <a:pt x="0" y="1256"/>
                  </a:lnTo>
                  <a:lnTo>
                    <a:pt x="0" y="1180"/>
                  </a:lnTo>
                  <a:lnTo>
                    <a:pt x="7" y="1105"/>
                  </a:lnTo>
                  <a:lnTo>
                    <a:pt x="17" y="1028"/>
                  </a:lnTo>
                  <a:lnTo>
                    <a:pt x="32" y="951"/>
                  </a:lnTo>
                  <a:lnTo>
                    <a:pt x="53" y="875"/>
                  </a:lnTo>
                  <a:lnTo>
                    <a:pt x="80" y="799"/>
                  </a:lnTo>
                  <a:lnTo>
                    <a:pt x="111" y="725"/>
                  </a:lnTo>
                  <a:lnTo>
                    <a:pt x="149" y="651"/>
                  </a:lnTo>
                  <a:lnTo>
                    <a:pt x="191" y="577"/>
                  </a:lnTo>
                  <a:lnTo>
                    <a:pt x="241" y="506"/>
                  </a:lnTo>
                  <a:lnTo>
                    <a:pt x="296" y="435"/>
                  </a:lnTo>
                  <a:lnTo>
                    <a:pt x="358" y="367"/>
                  </a:lnTo>
                  <a:lnTo>
                    <a:pt x="426" y="300"/>
                  </a:lnTo>
                  <a:lnTo>
                    <a:pt x="500" y="235"/>
                  </a:lnTo>
                  <a:lnTo>
                    <a:pt x="581" y="172"/>
                  </a:lnTo>
                  <a:lnTo>
                    <a:pt x="669" y="112"/>
                  </a:lnTo>
                  <a:lnTo>
                    <a:pt x="764" y="54"/>
                  </a:lnTo>
                  <a:lnTo>
                    <a:pt x="866" y="0"/>
                  </a:lnTo>
                  <a:close/>
                </a:path>
              </a:pathLst>
            </a:custGeom>
            <a:ln>
              <a:noFill/>
            </a:ln>
            <a:effectLst>
              <a:outerShdw blurRad="431800" dist="177800" dir="5400000" sx="98000" sy="98000" algn="ctr" rotWithShape="0">
                <a:schemeClr val="accent1">
                  <a:alpha val="26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+mj-ea"/>
                <a:ea typeface="+mj-ea"/>
              </a:endParaRPr>
            </a:p>
          </p:txBody>
        </p:sp>
        <p:sp>
          <p:nvSpPr>
            <p:cNvPr id="11" name="Freeform 9"/>
            <p:cNvSpPr/>
            <p:nvPr/>
          </p:nvSpPr>
          <p:spPr bwMode="auto">
            <a:xfrm>
              <a:off x="5858319" y="3768800"/>
              <a:ext cx="2102855" cy="2133588"/>
            </a:xfrm>
            <a:custGeom>
              <a:avLst/>
              <a:gdLst>
                <a:gd name="T0" fmla="*/ 2517 w 2517"/>
                <a:gd name="T1" fmla="*/ 50 h 2446"/>
                <a:gd name="T2" fmla="*/ 2517 w 2517"/>
                <a:gd name="T3" fmla="*/ 134 h 2446"/>
                <a:gd name="T4" fmla="*/ 2517 w 2517"/>
                <a:gd name="T5" fmla="*/ 200 h 2446"/>
                <a:gd name="T6" fmla="*/ 2517 w 2517"/>
                <a:gd name="T7" fmla="*/ 300 h 2446"/>
                <a:gd name="T8" fmla="*/ 2517 w 2517"/>
                <a:gd name="T9" fmla="*/ 325 h 2446"/>
                <a:gd name="T10" fmla="*/ 2517 w 2517"/>
                <a:gd name="T11" fmla="*/ 350 h 2446"/>
                <a:gd name="T12" fmla="*/ 2517 w 2517"/>
                <a:gd name="T13" fmla="*/ 375 h 2446"/>
                <a:gd name="T14" fmla="*/ 2517 w 2517"/>
                <a:gd name="T15" fmla="*/ 407 h 2446"/>
                <a:gd name="T16" fmla="*/ 2517 w 2517"/>
                <a:gd name="T17" fmla="*/ 1231 h 2446"/>
                <a:gd name="T18" fmla="*/ 2507 w 2517"/>
                <a:gd name="T19" fmla="*/ 1381 h 2446"/>
                <a:gd name="T20" fmla="*/ 2476 w 2517"/>
                <a:gd name="T21" fmla="*/ 1525 h 2446"/>
                <a:gd name="T22" fmla="*/ 2428 w 2517"/>
                <a:gd name="T23" fmla="*/ 1663 h 2446"/>
                <a:gd name="T24" fmla="*/ 2361 w 2517"/>
                <a:gd name="T25" fmla="*/ 1794 h 2446"/>
                <a:gd name="T26" fmla="*/ 2280 w 2517"/>
                <a:gd name="T27" fmla="*/ 1916 h 2446"/>
                <a:gd name="T28" fmla="*/ 2185 w 2517"/>
                <a:gd name="T29" fmla="*/ 2028 h 2446"/>
                <a:gd name="T30" fmla="*/ 2078 w 2517"/>
                <a:gd name="T31" fmla="*/ 2129 h 2446"/>
                <a:gd name="T32" fmla="*/ 1958 w 2517"/>
                <a:gd name="T33" fmla="*/ 2219 h 2446"/>
                <a:gd name="T34" fmla="*/ 1830 w 2517"/>
                <a:gd name="T35" fmla="*/ 2294 h 2446"/>
                <a:gd name="T36" fmla="*/ 1694 w 2517"/>
                <a:gd name="T37" fmla="*/ 2357 h 2446"/>
                <a:gd name="T38" fmla="*/ 1552 w 2517"/>
                <a:gd name="T39" fmla="*/ 2403 h 2446"/>
                <a:gd name="T40" fmla="*/ 1406 w 2517"/>
                <a:gd name="T41" fmla="*/ 2433 h 2446"/>
                <a:gd name="T42" fmla="*/ 1255 w 2517"/>
                <a:gd name="T43" fmla="*/ 2446 h 2446"/>
                <a:gd name="T44" fmla="*/ 1103 w 2517"/>
                <a:gd name="T45" fmla="*/ 2439 h 2446"/>
                <a:gd name="T46" fmla="*/ 950 w 2517"/>
                <a:gd name="T47" fmla="*/ 2414 h 2446"/>
                <a:gd name="T48" fmla="*/ 798 w 2517"/>
                <a:gd name="T49" fmla="*/ 2366 h 2446"/>
                <a:gd name="T50" fmla="*/ 650 w 2517"/>
                <a:gd name="T51" fmla="*/ 2297 h 2446"/>
                <a:gd name="T52" fmla="*/ 506 w 2517"/>
                <a:gd name="T53" fmla="*/ 2205 h 2446"/>
                <a:gd name="T54" fmla="*/ 366 w 2517"/>
                <a:gd name="T55" fmla="*/ 2088 h 2446"/>
                <a:gd name="T56" fmla="*/ 236 w 2517"/>
                <a:gd name="T57" fmla="*/ 1945 h 2446"/>
                <a:gd name="T58" fmla="*/ 113 w 2517"/>
                <a:gd name="T59" fmla="*/ 1776 h 2446"/>
                <a:gd name="T60" fmla="*/ 0 w 2517"/>
                <a:gd name="T61" fmla="*/ 1580 h 2446"/>
                <a:gd name="T62" fmla="*/ 102 w 2517"/>
                <a:gd name="T63" fmla="*/ 1535 h 2446"/>
                <a:gd name="T64" fmla="*/ 218 w 2517"/>
                <a:gd name="T65" fmla="*/ 1484 h 2446"/>
                <a:gd name="T66" fmla="*/ 343 w 2517"/>
                <a:gd name="T67" fmla="*/ 1429 h 2446"/>
                <a:gd name="T68" fmla="*/ 477 w 2517"/>
                <a:gd name="T69" fmla="*/ 1370 h 2446"/>
                <a:gd name="T70" fmla="*/ 616 w 2517"/>
                <a:gd name="T71" fmla="*/ 1308 h 2446"/>
                <a:gd name="T72" fmla="*/ 757 w 2517"/>
                <a:gd name="T73" fmla="*/ 1246 h 2446"/>
                <a:gd name="T74" fmla="*/ 900 w 2517"/>
                <a:gd name="T75" fmla="*/ 1184 h 2446"/>
                <a:gd name="T76" fmla="*/ 1038 w 2517"/>
                <a:gd name="T77" fmla="*/ 1122 h 2446"/>
                <a:gd name="T78" fmla="*/ 1173 w 2517"/>
                <a:gd name="T79" fmla="*/ 1063 h 2446"/>
                <a:gd name="T80" fmla="*/ 1300 w 2517"/>
                <a:gd name="T81" fmla="*/ 1008 h 2446"/>
                <a:gd name="T82" fmla="*/ 1415 w 2517"/>
                <a:gd name="T83" fmla="*/ 956 h 2446"/>
                <a:gd name="T84" fmla="*/ 1519 w 2517"/>
                <a:gd name="T85" fmla="*/ 912 h 2446"/>
                <a:gd name="T86" fmla="*/ 1606 w 2517"/>
                <a:gd name="T87" fmla="*/ 873 h 2446"/>
                <a:gd name="T88" fmla="*/ 1676 w 2517"/>
                <a:gd name="T89" fmla="*/ 842 h 2446"/>
                <a:gd name="T90" fmla="*/ 1725 w 2517"/>
                <a:gd name="T91" fmla="*/ 821 h 2446"/>
                <a:gd name="T92" fmla="*/ 1751 w 2517"/>
                <a:gd name="T93" fmla="*/ 809 h 2446"/>
                <a:gd name="T94" fmla="*/ 1757 w 2517"/>
                <a:gd name="T95" fmla="*/ 806 h 2446"/>
                <a:gd name="T96" fmla="*/ 1783 w 2517"/>
                <a:gd name="T97" fmla="*/ 794 h 2446"/>
                <a:gd name="T98" fmla="*/ 1830 w 2517"/>
                <a:gd name="T99" fmla="*/ 767 h 2446"/>
                <a:gd name="T100" fmla="*/ 1894 w 2517"/>
                <a:gd name="T101" fmla="*/ 728 h 2446"/>
                <a:gd name="T102" fmla="*/ 1971 w 2517"/>
                <a:gd name="T103" fmla="*/ 676 h 2446"/>
                <a:gd name="T104" fmla="*/ 2057 w 2517"/>
                <a:gd name="T105" fmla="*/ 610 h 2446"/>
                <a:gd name="T106" fmla="*/ 2149 w 2517"/>
                <a:gd name="T107" fmla="*/ 531 h 2446"/>
                <a:gd name="T108" fmla="*/ 2242 w 2517"/>
                <a:gd name="T109" fmla="*/ 437 h 2446"/>
                <a:gd name="T110" fmla="*/ 2333 w 2517"/>
                <a:gd name="T111" fmla="*/ 331 h 2446"/>
                <a:gd name="T112" fmla="*/ 2415 w 2517"/>
                <a:gd name="T113" fmla="*/ 209 h 2446"/>
                <a:gd name="T114" fmla="*/ 2487 w 2517"/>
                <a:gd name="T115" fmla="*/ 73 h 2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517" h="2446">
                  <a:moveTo>
                    <a:pt x="2517" y="0"/>
                  </a:moveTo>
                  <a:lnTo>
                    <a:pt x="2517" y="50"/>
                  </a:lnTo>
                  <a:lnTo>
                    <a:pt x="2517" y="96"/>
                  </a:lnTo>
                  <a:lnTo>
                    <a:pt x="2517" y="134"/>
                  </a:lnTo>
                  <a:lnTo>
                    <a:pt x="2517" y="169"/>
                  </a:lnTo>
                  <a:lnTo>
                    <a:pt x="2517" y="200"/>
                  </a:lnTo>
                  <a:lnTo>
                    <a:pt x="2517" y="225"/>
                  </a:lnTo>
                  <a:lnTo>
                    <a:pt x="2517" y="300"/>
                  </a:lnTo>
                  <a:lnTo>
                    <a:pt x="2517" y="314"/>
                  </a:lnTo>
                  <a:lnTo>
                    <a:pt x="2517" y="325"/>
                  </a:lnTo>
                  <a:lnTo>
                    <a:pt x="2517" y="338"/>
                  </a:lnTo>
                  <a:lnTo>
                    <a:pt x="2517" y="350"/>
                  </a:lnTo>
                  <a:lnTo>
                    <a:pt x="2517" y="363"/>
                  </a:lnTo>
                  <a:lnTo>
                    <a:pt x="2517" y="375"/>
                  </a:lnTo>
                  <a:lnTo>
                    <a:pt x="2517" y="391"/>
                  </a:lnTo>
                  <a:lnTo>
                    <a:pt x="2517" y="407"/>
                  </a:lnTo>
                  <a:lnTo>
                    <a:pt x="2517" y="427"/>
                  </a:lnTo>
                  <a:lnTo>
                    <a:pt x="2517" y="1231"/>
                  </a:lnTo>
                  <a:lnTo>
                    <a:pt x="2515" y="1307"/>
                  </a:lnTo>
                  <a:lnTo>
                    <a:pt x="2507" y="1381"/>
                  </a:lnTo>
                  <a:lnTo>
                    <a:pt x="2494" y="1454"/>
                  </a:lnTo>
                  <a:lnTo>
                    <a:pt x="2476" y="1525"/>
                  </a:lnTo>
                  <a:lnTo>
                    <a:pt x="2453" y="1595"/>
                  </a:lnTo>
                  <a:lnTo>
                    <a:pt x="2428" y="1663"/>
                  </a:lnTo>
                  <a:lnTo>
                    <a:pt x="2397" y="1730"/>
                  </a:lnTo>
                  <a:lnTo>
                    <a:pt x="2361" y="1794"/>
                  </a:lnTo>
                  <a:lnTo>
                    <a:pt x="2322" y="1856"/>
                  </a:lnTo>
                  <a:lnTo>
                    <a:pt x="2280" y="1916"/>
                  </a:lnTo>
                  <a:lnTo>
                    <a:pt x="2234" y="1972"/>
                  </a:lnTo>
                  <a:lnTo>
                    <a:pt x="2185" y="2028"/>
                  </a:lnTo>
                  <a:lnTo>
                    <a:pt x="2133" y="2080"/>
                  </a:lnTo>
                  <a:lnTo>
                    <a:pt x="2078" y="2129"/>
                  </a:lnTo>
                  <a:lnTo>
                    <a:pt x="2019" y="2175"/>
                  </a:lnTo>
                  <a:lnTo>
                    <a:pt x="1958" y="2219"/>
                  </a:lnTo>
                  <a:lnTo>
                    <a:pt x="1896" y="2258"/>
                  </a:lnTo>
                  <a:lnTo>
                    <a:pt x="1830" y="2294"/>
                  </a:lnTo>
                  <a:lnTo>
                    <a:pt x="1764" y="2328"/>
                  </a:lnTo>
                  <a:lnTo>
                    <a:pt x="1694" y="2357"/>
                  </a:lnTo>
                  <a:lnTo>
                    <a:pt x="1624" y="2382"/>
                  </a:lnTo>
                  <a:lnTo>
                    <a:pt x="1552" y="2403"/>
                  </a:lnTo>
                  <a:lnTo>
                    <a:pt x="1479" y="2420"/>
                  </a:lnTo>
                  <a:lnTo>
                    <a:pt x="1406" y="2433"/>
                  </a:lnTo>
                  <a:lnTo>
                    <a:pt x="1330" y="2442"/>
                  </a:lnTo>
                  <a:lnTo>
                    <a:pt x="1255" y="2446"/>
                  </a:lnTo>
                  <a:lnTo>
                    <a:pt x="1179" y="2446"/>
                  </a:lnTo>
                  <a:lnTo>
                    <a:pt x="1103" y="2439"/>
                  </a:lnTo>
                  <a:lnTo>
                    <a:pt x="1027" y="2429"/>
                  </a:lnTo>
                  <a:lnTo>
                    <a:pt x="950" y="2414"/>
                  </a:lnTo>
                  <a:lnTo>
                    <a:pt x="874" y="2393"/>
                  </a:lnTo>
                  <a:lnTo>
                    <a:pt x="798" y="2366"/>
                  </a:lnTo>
                  <a:lnTo>
                    <a:pt x="724" y="2335"/>
                  </a:lnTo>
                  <a:lnTo>
                    <a:pt x="650" y="2297"/>
                  </a:lnTo>
                  <a:lnTo>
                    <a:pt x="578" y="2255"/>
                  </a:lnTo>
                  <a:lnTo>
                    <a:pt x="506" y="2205"/>
                  </a:lnTo>
                  <a:lnTo>
                    <a:pt x="436" y="2149"/>
                  </a:lnTo>
                  <a:lnTo>
                    <a:pt x="366" y="2088"/>
                  </a:lnTo>
                  <a:lnTo>
                    <a:pt x="300" y="2020"/>
                  </a:lnTo>
                  <a:lnTo>
                    <a:pt x="236" y="1945"/>
                  </a:lnTo>
                  <a:lnTo>
                    <a:pt x="173" y="1865"/>
                  </a:lnTo>
                  <a:lnTo>
                    <a:pt x="113" y="1776"/>
                  </a:lnTo>
                  <a:lnTo>
                    <a:pt x="55" y="1681"/>
                  </a:lnTo>
                  <a:lnTo>
                    <a:pt x="0" y="1580"/>
                  </a:lnTo>
                  <a:lnTo>
                    <a:pt x="50" y="1558"/>
                  </a:lnTo>
                  <a:lnTo>
                    <a:pt x="102" y="1535"/>
                  </a:lnTo>
                  <a:lnTo>
                    <a:pt x="159" y="1509"/>
                  </a:lnTo>
                  <a:lnTo>
                    <a:pt x="218" y="1484"/>
                  </a:lnTo>
                  <a:lnTo>
                    <a:pt x="279" y="1457"/>
                  </a:lnTo>
                  <a:lnTo>
                    <a:pt x="343" y="1429"/>
                  </a:lnTo>
                  <a:lnTo>
                    <a:pt x="409" y="1399"/>
                  </a:lnTo>
                  <a:lnTo>
                    <a:pt x="477" y="1370"/>
                  </a:lnTo>
                  <a:lnTo>
                    <a:pt x="546" y="1340"/>
                  </a:lnTo>
                  <a:lnTo>
                    <a:pt x="616" y="1308"/>
                  </a:lnTo>
                  <a:lnTo>
                    <a:pt x="687" y="1277"/>
                  </a:lnTo>
                  <a:lnTo>
                    <a:pt x="757" y="1246"/>
                  </a:lnTo>
                  <a:lnTo>
                    <a:pt x="829" y="1216"/>
                  </a:lnTo>
                  <a:lnTo>
                    <a:pt x="900" y="1184"/>
                  </a:lnTo>
                  <a:lnTo>
                    <a:pt x="969" y="1153"/>
                  </a:lnTo>
                  <a:lnTo>
                    <a:pt x="1038" y="1122"/>
                  </a:lnTo>
                  <a:lnTo>
                    <a:pt x="1106" y="1092"/>
                  </a:lnTo>
                  <a:lnTo>
                    <a:pt x="1173" y="1063"/>
                  </a:lnTo>
                  <a:lnTo>
                    <a:pt x="1237" y="1035"/>
                  </a:lnTo>
                  <a:lnTo>
                    <a:pt x="1300" y="1008"/>
                  </a:lnTo>
                  <a:lnTo>
                    <a:pt x="1359" y="982"/>
                  </a:lnTo>
                  <a:lnTo>
                    <a:pt x="1415" y="956"/>
                  </a:lnTo>
                  <a:lnTo>
                    <a:pt x="1469" y="933"/>
                  </a:lnTo>
                  <a:lnTo>
                    <a:pt x="1519" y="912"/>
                  </a:lnTo>
                  <a:lnTo>
                    <a:pt x="1565" y="891"/>
                  </a:lnTo>
                  <a:lnTo>
                    <a:pt x="1606" y="873"/>
                  </a:lnTo>
                  <a:lnTo>
                    <a:pt x="1644" y="856"/>
                  </a:lnTo>
                  <a:lnTo>
                    <a:pt x="1676" y="842"/>
                  </a:lnTo>
                  <a:lnTo>
                    <a:pt x="1703" y="829"/>
                  </a:lnTo>
                  <a:lnTo>
                    <a:pt x="1725" y="821"/>
                  </a:lnTo>
                  <a:lnTo>
                    <a:pt x="1742" y="813"/>
                  </a:lnTo>
                  <a:lnTo>
                    <a:pt x="1751" y="809"/>
                  </a:lnTo>
                  <a:lnTo>
                    <a:pt x="1755" y="808"/>
                  </a:lnTo>
                  <a:lnTo>
                    <a:pt x="1757" y="806"/>
                  </a:lnTo>
                  <a:lnTo>
                    <a:pt x="1767" y="801"/>
                  </a:lnTo>
                  <a:lnTo>
                    <a:pt x="1783" y="794"/>
                  </a:lnTo>
                  <a:lnTo>
                    <a:pt x="1805" y="782"/>
                  </a:lnTo>
                  <a:lnTo>
                    <a:pt x="1830" y="767"/>
                  </a:lnTo>
                  <a:lnTo>
                    <a:pt x="1860" y="750"/>
                  </a:lnTo>
                  <a:lnTo>
                    <a:pt x="1894" y="728"/>
                  </a:lnTo>
                  <a:lnTo>
                    <a:pt x="1932" y="704"/>
                  </a:lnTo>
                  <a:lnTo>
                    <a:pt x="1971" y="676"/>
                  </a:lnTo>
                  <a:lnTo>
                    <a:pt x="2014" y="645"/>
                  </a:lnTo>
                  <a:lnTo>
                    <a:pt x="2057" y="610"/>
                  </a:lnTo>
                  <a:lnTo>
                    <a:pt x="2103" y="573"/>
                  </a:lnTo>
                  <a:lnTo>
                    <a:pt x="2149" y="531"/>
                  </a:lnTo>
                  <a:lnTo>
                    <a:pt x="2196" y="486"/>
                  </a:lnTo>
                  <a:lnTo>
                    <a:pt x="2242" y="437"/>
                  </a:lnTo>
                  <a:lnTo>
                    <a:pt x="2288" y="386"/>
                  </a:lnTo>
                  <a:lnTo>
                    <a:pt x="2333" y="331"/>
                  </a:lnTo>
                  <a:lnTo>
                    <a:pt x="2375" y="272"/>
                  </a:lnTo>
                  <a:lnTo>
                    <a:pt x="2415" y="209"/>
                  </a:lnTo>
                  <a:lnTo>
                    <a:pt x="2452" y="142"/>
                  </a:lnTo>
                  <a:lnTo>
                    <a:pt x="2487" y="73"/>
                  </a:lnTo>
                  <a:lnTo>
                    <a:pt x="2517" y="0"/>
                  </a:lnTo>
                  <a:close/>
                </a:path>
              </a:pathLst>
            </a:custGeom>
            <a:ln>
              <a:noFill/>
            </a:ln>
            <a:effectLst>
              <a:outerShdw blurRad="431800" dist="177800" dir="5400000" sx="98000" sy="98000" algn="ctr" rotWithShape="0">
                <a:schemeClr val="accent1">
                  <a:alpha val="26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+mj-ea"/>
                <a:ea typeface="+mj-ea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605714" y="1842107"/>
            <a:ext cx="3569121" cy="1086479"/>
            <a:chOff x="585788" y="1732548"/>
            <a:chExt cx="3569121" cy="1086479"/>
          </a:xfrm>
        </p:grpSpPr>
        <p:sp>
          <p:nvSpPr>
            <p:cNvPr id="13" name="文本框 12"/>
            <p:cNvSpPr txBox="1"/>
            <p:nvPr/>
          </p:nvSpPr>
          <p:spPr>
            <a:xfrm>
              <a:off x="585788" y="2211332"/>
              <a:ext cx="3569120" cy="607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400" dirty="0">
                  <a:solidFill>
                    <a:schemeClr val="bg1">
                      <a:lumMod val="75000"/>
                    </a:schemeClr>
                  </a:solidFill>
                  <a:latin typeface="+mn-ea"/>
                  <a:sym typeface="+mn-ea"/>
                </a:rPr>
                <a:t>您的內容打在這裏，或者通過複製您的文本後，在此框中選擇粘貼，並選擇保留文字。</a:t>
              </a:r>
              <a:endParaRPr lang="zh-CN" altLang="en-US" sz="1400" dirty="0">
                <a:solidFill>
                  <a:schemeClr val="bg1">
                    <a:lumMod val="75000"/>
                  </a:schemeClr>
                </a:solidFill>
                <a:latin typeface="+mn-ea"/>
                <a:sym typeface="+mn-ea"/>
              </a:endParaRPr>
            </a:p>
          </p:txBody>
        </p:sp>
        <p:sp>
          <p:nvSpPr>
            <p:cNvPr id="14" name="矩形: 圆角 13"/>
            <p:cNvSpPr/>
            <p:nvPr/>
          </p:nvSpPr>
          <p:spPr>
            <a:xfrm>
              <a:off x="2694655" y="1732548"/>
              <a:ext cx="1460254" cy="449179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>
              <a:outerShdw blurRad="279400" dist="203200" dir="5400000" sx="88000" sy="88000" algn="t" rotWithShape="0">
                <a:schemeClr val="accent2">
                  <a:alpha val="42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>
                  <a:solidFill>
                    <a:prstClr val="white"/>
                  </a:solidFill>
                  <a:latin typeface="+mj-lt"/>
                  <a:ea typeface="+mj-ea"/>
                  <a:sym typeface="思源黑体 CN Bold" panose="020B0800000000000000" pitchFamily="34" charset="-122"/>
                </a:rPr>
                <a:t>添加小標題</a:t>
              </a:r>
              <a:endParaRPr lang="zh-CN" altLang="en-US" dirty="0">
                <a:solidFill>
                  <a:prstClr val="white"/>
                </a:solidFill>
                <a:latin typeface="+mj-lt"/>
                <a:ea typeface="+mj-ea"/>
                <a:sym typeface="思源黑体 CN Bold" panose="020B0800000000000000" pitchFamily="34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09752" y="3686950"/>
            <a:ext cx="3569120" cy="1082442"/>
            <a:chOff x="589826" y="1732548"/>
            <a:chExt cx="3569120" cy="1082442"/>
          </a:xfrm>
        </p:grpSpPr>
        <p:sp>
          <p:nvSpPr>
            <p:cNvPr id="16" name="文本框 15"/>
            <p:cNvSpPr txBox="1"/>
            <p:nvPr/>
          </p:nvSpPr>
          <p:spPr>
            <a:xfrm>
              <a:off x="589826" y="2207295"/>
              <a:ext cx="3569120" cy="607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20000"/>
                </a:lnSpc>
                <a:defRPr/>
              </a:pPr>
              <a:r>
                <a:rPr lang="zh-CN" altLang="en-US" sz="1400" dirty="0">
                  <a:solidFill>
                    <a:schemeClr val="bg1">
                      <a:lumMod val="75000"/>
                    </a:schemeClr>
                  </a:solidFill>
                  <a:latin typeface="+mn-ea"/>
                  <a:sym typeface="+mn-ea"/>
                </a:rPr>
                <a:t>您的內容打在這裏，或者通過複製您的文本後，在此框中選擇粘貼，並選擇保留文字。</a:t>
              </a:r>
              <a:endParaRPr lang="zh-CN" altLang="en-US" sz="1400" dirty="0">
                <a:solidFill>
                  <a:schemeClr val="bg1">
                    <a:lumMod val="75000"/>
                  </a:schemeClr>
                </a:solidFill>
                <a:latin typeface="+mn-ea"/>
                <a:sym typeface="+mn-ea"/>
              </a:endParaRPr>
            </a:p>
          </p:txBody>
        </p:sp>
        <p:sp>
          <p:nvSpPr>
            <p:cNvPr id="17" name="矩形: 圆角 16"/>
            <p:cNvSpPr/>
            <p:nvPr/>
          </p:nvSpPr>
          <p:spPr>
            <a:xfrm>
              <a:off x="2694655" y="1732548"/>
              <a:ext cx="1460254" cy="449179"/>
            </a:xfrm>
            <a:prstGeom prst="roundRect">
              <a:avLst>
                <a:gd name="adj" fmla="val 50000"/>
              </a:avLst>
            </a:prstGeom>
            <a:ln>
              <a:noFill/>
            </a:ln>
            <a:effectLst>
              <a:outerShdw blurRad="431800" dist="177800" dir="5400000" sx="98000" sy="98000" algn="ctr" rotWithShape="0">
                <a:schemeClr val="accent1">
                  <a:alpha val="26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>
                  <a:latin typeface="+mj-ea"/>
                  <a:ea typeface="+mj-ea"/>
                  <a:sym typeface="思源黑体 CN Bold" panose="020B0800000000000000" pitchFamily="34" charset="-122"/>
                </a:rPr>
                <a:t>添加小標題</a:t>
              </a:r>
              <a:endParaRPr lang="zh-CN" altLang="en-US" dirty="0">
                <a:latin typeface="+mj-ea"/>
                <a:ea typeface="+mj-ea"/>
                <a:sym typeface="思源黑体 CN Bold" panose="020B0800000000000000" pitchFamily="34" charset="-122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7980333" y="1842107"/>
            <a:ext cx="3605955" cy="1086478"/>
            <a:chOff x="674189" y="1732548"/>
            <a:chExt cx="3480720" cy="1086478"/>
          </a:xfrm>
        </p:grpSpPr>
        <p:sp>
          <p:nvSpPr>
            <p:cNvPr id="19" name="文本框 18"/>
            <p:cNvSpPr txBox="1"/>
            <p:nvPr/>
          </p:nvSpPr>
          <p:spPr>
            <a:xfrm>
              <a:off x="674189" y="2211331"/>
              <a:ext cx="3480720" cy="607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zh-CN" altLang="en-US" sz="1400" dirty="0">
                  <a:solidFill>
                    <a:schemeClr val="bg1">
                      <a:lumMod val="75000"/>
                    </a:schemeClr>
                  </a:solidFill>
                  <a:latin typeface="+mn-ea"/>
                  <a:sym typeface="+mn-ea"/>
                </a:rPr>
                <a:t>您的內容打在這裏，或者通過複製您的文本後，在此框中選擇粘貼，並選擇保留文字。</a:t>
              </a:r>
              <a:endParaRPr lang="zh-CN" altLang="en-US" sz="1400" dirty="0">
                <a:solidFill>
                  <a:schemeClr val="bg1">
                    <a:lumMod val="75000"/>
                  </a:schemeClr>
                </a:solidFill>
                <a:latin typeface="+mn-ea"/>
                <a:sym typeface="+mn-ea"/>
              </a:endParaRPr>
            </a:p>
          </p:txBody>
        </p:sp>
        <p:sp>
          <p:nvSpPr>
            <p:cNvPr id="20" name="矩形: 圆角 19"/>
            <p:cNvSpPr/>
            <p:nvPr/>
          </p:nvSpPr>
          <p:spPr>
            <a:xfrm>
              <a:off x="674189" y="1732548"/>
              <a:ext cx="1411704" cy="449179"/>
            </a:xfrm>
            <a:prstGeom prst="roundRect">
              <a:avLst>
                <a:gd name="adj" fmla="val 50000"/>
              </a:avLst>
            </a:prstGeom>
            <a:ln>
              <a:noFill/>
            </a:ln>
            <a:effectLst>
              <a:outerShdw blurRad="431800" dist="177800" dir="5400000" sx="98000" sy="98000" algn="ctr" rotWithShape="0">
                <a:schemeClr val="accent1">
                  <a:alpha val="26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>
                  <a:latin typeface="+mj-ea"/>
                  <a:ea typeface="+mj-ea"/>
                  <a:sym typeface="思源黑体 CN Bold" panose="020B0800000000000000" pitchFamily="34" charset="-122"/>
                </a:rPr>
                <a:t>添加小標題</a:t>
              </a:r>
              <a:endParaRPr lang="zh-CN" altLang="en-US" dirty="0">
                <a:latin typeface="+mj-ea"/>
                <a:ea typeface="+mj-ea"/>
                <a:sym typeface="思源黑体 CN Bold" panose="020B0800000000000000" pitchFamily="34" charset="-122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7980333" y="3686950"/>
            <a:ext cx="3601915" cy="1065732"/>
            <a:chOff x="598560" y="1732548"/>
            <a:chExt cx="3552365" cy="1065732"/>
          </a:xfrm>
        </p:grpSpPr>
        <p:sp>
          <p:nvSpPr>
            <p:cNvPr id="22" name="文本框 21"/>
            <p:cNvSpPr txBox="1"/>
            <p:nvPr/>
          </p:nvSpPr>
          <p:spPr>
            <a:xfrm>
              <a:off x="616196" y="2190585"/>
              <a:ext cx="3534729" cy="607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zh-CN" altLang="en-US" sz="1400" dirty="0">
                  <a:solidFill>
                    <a:schemeClr val="bg1">
                      <a:lumMod val="75000"/>
                    </a:schemeClr>
                  </a:solidFill>
                  <a:latin typeface="+mn-ea"/>
                  <a:sym typeface="+mn-ea"/>
                </a:rPr>
                <a:t>您的內容打在這裏，或者通過複製您的文本後，在此框中選擇粘貼，並選擇保留文字。</a:t>
              </a:r>
              <a:endParaRPr lang="zh-CN" altLang="en-US" sz="1400" dirty="0">
                <a:solidFill>
                  <a:schemeClr val="bg1">
                    <a:lumMod val="75000"/>
                  </a:schemeClr>
                </a:solidFill>
                <a:latin typeface="+mn-ea"/>
                <a:sym typeface="+mn-ea"/>
              </a:endParaRPr>
            </a:p>
          </p:txBody>
        </p:sp>
        <p:sp>
          <p:nvSpPr>
            <p:cNvPr id="23" name="矩形: 圆角 22"/>
            <p:cNvSpPr/>
            <p:nvPr/>
          </p:nvSpPr>
          <p:spPr>
            <a:xfrm>
              <a:off x="598560" y="1732548"/>
              <a:ext cx="1442379" cy="449179"/>
            </a:xfrm>
            <a:prstGeom prst="roundRect">
              <a:avLst>
                <a:gd name="adj" fmla="val 50000"/>
              </a:avLst>
            </a:prstGeom>
            <a:ln>
              <a:noFill/>
            </a:ln>
            <a:effectLst>
              <a:outerShdw blurRad="431800" dist="177800" dir="5400000" sx="98000" sy="98000" algn="ctr" rotWithShape="0">
                <a:schemeClr val="accent1">
                  <a:alpha val="26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>
                  <a:latin typeface="+mj-ea"/>
                  <a:ea typeface="+mj-ea"/>
                  <a:sym typeface="思源黑体 CN Bold" panose="020B0800000000000000" pitchFamily="34" charset="-122"/>
                </a:rPr>
                <a:t>添加小標題</a:t>
              </a:r>
              <a:endParaRPr lang="zh-CN" altLang="en-US" dirty="0">
                <a:latin typeface="+mj-ea"/>
                <a:ea typeface="+mj-ea"/>
                <a:sym typeface="思源黑体 CN Bold" panose="020B0800000000000000" pitchFamily="34" charset="-122"/>
              </a:endParaRPr>
            </a:p>
          </p:txBody>
        </p:sp>
      </p:grpSp>
      <p:sp>
        <p:nvSpPr>
          <p:cNvPr id="25" name="文本框 24"/>
          <p:cNvSpPr txBox="1"/>
          <p:nvPr/>
        </p:nvSpPr>
        <p:spPr>
          <a:xfrm>
            <a:off x="1180215" y="520700"/>
            <a:ext cx="4064000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3200" dirty="0">
                <a:solidFill>
                  <a:schemeClr val="accent1"/>
                </a:solidFill>
                <a:latin typeface="+mj-ea"/>
                <a:ea typeface="+mj-ea"/>
              </a:rPr>
              <a:t>請在此處置入本頁標題</a:t>
            </a:r>
            <a:endParaRPr lang="zh-CN" altLang="en-US" sz="3200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695325" y="586240"/>
            <a:ext cx="361873" cy="361363"/>
            <a:chOff x="68734" y="372855"/>
            <a:chExt cx="535935" cy="535180"/>
          </a:xfrm>
        </p:grpSpPr>
        <p:sp>
          <p:nvSpPr>
            <p:cNvPr id="27" name="图形 7"/>
            <p:cNvSpPr/>
            <p:nvPr/>
          </p:nvSpPr>
          <p:spPr>
            <a:xfrm rot="20839156">
              <a:off x="149221" y="372855"/>
              <a:ext cx="408687" cy="297135"/>
            </a:xfrm>
            <a:custGeom>
              <a:avLst/>
              <a:gdLst>
                <a:gd name="connsiteX0" fmla="*/ 240759 w 408687"/>
                <a:gd name="connsiteY0" fmla="*/ 0 h 297135"/>
                <a:gd name="connsiteX1" fmla="*/ 408688 w 408687"/>
                <a:gd name="connsiteY1" fmla="*/ 229800 h 297135"/>
                <a:gd name="connsiteX2" fmla="*/ 167391 w 408687"/>
                <a:gd name="connsiteY2" fmla="*/ 297135 h 297135"/>
                <a:gd name="connsiteX3" fmla="*/ 0 w 408687"/>
                <a:gd name="connsiteY3" fmla="*/ 60008 h 29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8687" h="297135">
                  <a:moveTo>
                    <a:pt x="240759" y="0"/>
                  </a:moveTo>
                  <a:lnTo>
                    <a:pt x="408688" y="229800"/>
                  </a:lnTo>
                  <a:lnTo>
                    <a:pt x="167391" y="297135"/>
                  </a:lnTo>
                  <a:lnTo>
                    <a:pt x="0" y="60008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8" name="图形 7"/>
            <p:cNvSpPr/>
            <p:nvPr/>
          </p:nvSpPr>
          <p:spPr>
            <a:xfrm rot="20839156">
              <a:off x="68734" y="468618"/>
              <a:ext cx="280996" cy="439417"/>
            </a:xfrm>
            <a:custGeom>
              <a:avLst/>
              <a:gdLst>
                <a:gd name="connsiteX0" fmla="*/ 113605 w 280996"/>
                <a:gd name="connsiteY0" fmla="*/ 0 h 439417"/>
                <a:gd name="connsiteX1" fmla="*/ 0 w 280996"/>
                <a:gd name="connsiteY1" fmla="*/ 208797 h 439417"/>
                <a:gd name="connsiteX2" fmla="*/ 168149 w 280996"/>
                <a:gd name="connsiteY2" fmla="*/ 439417 h 439417"/>
                <a:gd name="connsiteX3" fmla="*/ 280996 w 280996"/>
                <a:gd name="connsiteY3" fmla="*/ 237127 h 439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96" h="439417">
                  <a:moveTo>
                    <a:pt x="113605" y="0"/>
                  </a:moveTo>
                  <a:lnTo>
                    <a:pt x="0" y="208797"/>
                  </a:lnTo>
                  <a:lnTo>
                    <a:pt x="168149" y="439417"/>
                  </a:lnTo>
                  <a:lnTo>
                    <a:pt x="280996" y="237127"/>
                  </a:lnTo>
                  <a:close/>
                </a:path>
              </a:pathLst>
            </a:custGeom>
            <a:gradFill>
              <a:gsLst>
                <a:gs pos="75000">
                  <a:schemeClr val="accent1">
                    <a:lumMod val="75000"/>
                  </a:schemeClr>
                </a:gs>
                <a:gs pos="0">
                  <a:schemeClr val="accent1"/>
                </a:gs>
              </a:gsLst>
              <a:lin ang="0" scaled="0"/>
            </a:gradFill>
            <a:ln w="3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9" name="图形 7"/>
            <p:cNvSpPr/>
            <p:nvPr/>
          </p:nvSpPr>
          <p:spPr>
            <a:xfrm rot="20839156">
              <a:off x="250526" y="591397"/>
              <a:ext cx="354143" cy="269626"/>
            </a:xfrm>
            <a:custGeom>
              <a:avLst/>
              <a:gdLst>
                <a:gd name="connsiteX0" fmla="*/ 354143 w 354143"/>
                <a:gd name="connsiteY0" fmla="*/ 0 h 269626"/>
                <a:gd name="connsiteX1" fmla="*/ 238612 w 354143"/>
                <a:gd name="connsiteY1" fmla="*/ 206839 h 269626"/>
                <a:gd name="connsiteX2" fmla="*/ 0 w 354143"/>
                <a:gd name="connsiteY2" fmla="*/ 269626 h 269626"/>
                <a:gd name="connsiteX3" fmla="*/ 112847 w 354143"/>
                <a:gd name="connsiteY3" fmla="*/ 67335 h 26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4143" h="269626">
                  <a:moveTo>
                    <a:pt x="354143" y="0"/>
                  </a:moveTo>
                  <a:lnTo>
                    <a:pt x="238612" y="206839"/>
                  </a:lnTo>
                  <a:lnTo>
                    <a:pt x="0" y="269626"/>
                  </a:lnTo>
                  <a:lnTo>
                    <a:pt x="112847" y="67335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lumMod val="60000"/>
                    <a:lumOff val="40000"/>
                  </a:schemeClr>
                </a:gs>
                <a:gs pos="0">
                  <a:schemeClr val="accent1"/>
                </a:gs>
              </a:gsLst>
              <a:lin ang="0" scaled="0"/>
            </a:gradFill>
            <a:ln w="3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3" name="矩形 2"/>
          <p:cNvSpPr/>
          <p:nvPr/>
        </p:nvSpPr>
        <p:spPr>
          <a:xfrm rot="20121013">
            <a:off x="5487900" y="2821751"/>
            <a:ext cx="1251736" cy="1251736"/>
          </a:xfrm>
          <a:prstGeom prst="rect">
            <a:avLst/>
          </a:prstGeom>
          <a:solidFill>
            <a:srgbClr val="F3F3F3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5754695" y="3016732"/>
            <a:ext cx="711200" cy="86169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zh-CN" altLang="en-US" sz="2800" dirty="0">
                <a:solidFill>
                  <a:schemeClr val="accent1"/>
                </a:solidFill>
                <a:latin typeface="+mj-ea"/>
                <a:ea typeface="+mj-ea"/>
              </a:rPr>
              <a:t>四項</a:t>
            </a:r>
            <a:br>
              <a:rPr lang="en-US" altLang="zh-CN" sz="2800" dirty="0">
                <a:solidFill>
                  <a:schemeClr val="accent1"/>
                </a:solidFill>
                <a:latin typeface="+mj-ea"/>
                <a:ea typeface="+mj-ea"/>
              </a:rPr>
            </a:br>
            <a:r>
              <a:rPr lang="zh-CN" altLang="en-US" sz="2800" dirty="0">
                <a:solidFill>
                  <a:schemeClr val="accent1"/>
                </a:solidFill>
                <a:latin typeface="+mj-ea"/>
                <a:ea typeface="+mj-ea"/>
              </a:rPr>
              <a:t>內容</a:t>
            </a:r>
            <a:endParaRPr lang="zh-CN" altLang="en-US" sz="2800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/>
        </p:nvSpPr>
        <p:spPr>
          <a:xfrm>
            <a:off x="1180215" y="520700"/>
            <a:ext cx="4064000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3200" dirty="0">
                <a:solidFill>
                  <a:schemeClr val="accent1"/>
                </a:solidFill>
                <a:latin typeface="+mj-ea"/>
                <a:ea typeface="+mj-ea"/>
              </a:rPr>
              <a:t>請在此處置入本頁標題</a:t>
            </a:r>
            <a:endParaRPr lang="zh-CN" altLang="en-US" sz="3200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695325" y="586240"/>
            <a:ext cx="361873" cy="361363"/>
            <a:chOff x="68734" y="372855"/>
            <a:chExt cx="535935" cy="535180"/>
          </a:xfrm>
        </p:grpSpPr>
        <p:sp>
          <p:nvSpPr>
            <p:cNvPr id="14" name="图形 7"/>
            <p:cNvSpPr/>
            <p:nvPr/>
          </p:nvSpPr>
          <p:spPr>
            <a:xfrm rot="20839156">
              <a:off x="149221" y="372855"/>
              <a:ext cx="408687" cy="297135"/>
            </a:xfrm>
            <a:custGeom>
              <a:avLst/>
              <a:gdLst>
                <a:gd name="connsiteX0" fmla="*/ 240759 w 408687"/>
                <a:gd name="connsiteY0" fmla="*/ 0 h 297135"/>
                <a:gd name="connsiteX1" fmla="*/ 408688 w 408687"/>
                <a:gd name="connsiteY1" fmla="*/ 229800 h 297135"/>
                <a:gd name="connsiteX2" fmla="*/ 167391 w 408687"/>
                <a:gd name="connsiteY2" fmla="*/ 297135 h 297135"/>
                <a:gd name="connsiteX3" fmla="*/ 0 w 408687"/>
                <a:gd name="connsiteY3" fmla="*/ 60008 h 29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8687" h="297135">
                  <a:moveTo>
                    <a:pt x="240759" y="0"/>
                  </a:moveTo>
                  <a:lnTo>
                    <a:pt x="408688" y="229800"/>
                  </a:lnTo>
                  <a:lnTo>
                    <a:pt x="167391" y="297135"/>
                  </a:lnTo>
                  <a:lnTo>
                    <a:pt x="0" y="60008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5" name="图形 7"/>
            <p:cNvSpPr/>
            <p:nvPr/>
          </p:nvSpPr>
          <p:spPr>
            <a:xfrm rot="20839156">
              <a:off x="68734" y="468618"/>
              <a:ext cx="280996" cy="439417"/>
            </a:xfrm>
            <a:custGeom>
              <a:avLst/>
              <a:gdLst>
                <a:gd name="connsiteX0" fmla="*/ 113605 w 280996"/>
                <a:gd name="connsiteY0" fmla="*/ 0 h 439417"/>
                <a:gd name="connsiteX1" fmla="*/ 0 w 280996"/>
                <a:gd name="connsiteY1" fmla="*/ 208797 h 439417"/>
                <a:gd name="connsiteX2" fmla="*/ 168149 w 280996"/>
                <a:gd name="connsiteY2" fmla="*/ 439417 h 439417"/>
                <a:gd name="connsiteX3" fmla="*/ 280996 w 280996"/>
                <a:gd name="connsiteY3" fmla="*/ 237127 h 439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96" h="439417">
                  <a:moveTo>
                    <a:pt x="113605" y="0"/>
                  </a:moveTo>
                  <a:lnTo>
                    <a:pt x="0" y="208797"/>
                  </a:lnTo>
                  <a:lnTo>
                    <a:pt x="168149" y="439417"/>
                  </a:lnTo>
                  <a:lnTo>
                    <a:pt x="280996" y="237127"/>
                  </a:lnTo>
                  <a:close/>
                </a:path>
              </a:pathLst>
            </a:custGeom>
            <a:gradFill>
              <a:gsLst>
                <a:gs pos="75000">
                  <a:schemeClr val="accent1">
                    <a:lumMod val="75000"/>
                  </a:schemeClr>
                </a:gs>
                <a:gs pos="0">
                  <a:schemeClr val="accent1"/>
                </a:gs>
              </a:gsLst>
              <a:lin ang="0" scaled="0"/>
            </a:gradFill>
            <a:ln w="3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6" name="图形 7"/>
            <p:cNvSpPr/>
            <p:nvPr/>
          </p:nvSpPr>
          <p:spPr>
            <a:xfrm rot="20839156">
              <a:off x="250526" y="591397"/>
              <a:ext cx="354143" cy="269626"/>
            </a:xfrm>
            <a:custGeom>
              <a:avLst/>
              <a:gdLst>
                <a:gd name="connsiteX0" fmla="*/ 354143 w 354143"/>
                <a:gd name="connsiteY0" fmla="*/ 0 h 269626"/>
                <a:gd name="connsiteX1" fmla="*/ 238612 w 354143"/>
                <a:gd name="connsiteY1" fmla="*/ 206839 h 269626"/>
                <a:gd name="connsiteX2" fmla="*/ 0 w 354143"/>
                <a:gd name="connsiteY2" fmla="*/ 269626 h 269626"/>
                <a:gd name="connsiteX3" fmla="*/ 112847 w 354143"/>
                <a:gd name="connsiteY3" fmla="*/ 67335 h 26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4143" h="269626">
                  <a:moveTo>
                    <a:pt x="354143" y="0"/>
                  </a:moveTo>
                  <a:lnTo>
                    <a:pt x="238612" y="206839"/>
                  </a:lnTo>
                  <a:lnTo>
                    <a:pt x="0" y="269626"/>
                  </a:lnTo>
                  <a:lnTo>
                    <a:pt x="112847" y="67335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lumMod val="60000"/>
                    <a:lumOff val="40000"/>
                  </a:schemeClr>
                </a:gs>
                <a:gs pos="0">
                  <a:schemeClr val="accent1"/>
                </a:gs>
              </a:gsLst>
              <a:lin ang="0" scaled="0"/>
            </a:gradFill>
            <a:ln w="3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18" name="矩形: 圆角 17"/>
          <p:cNvSpPr/>
          <p:nvPr/>
        </p:nvSpPr>
        <p:spPr>
          <a:xfrm>
            <a:off x="8088854" y="7250755"/>
            <a:ext cx="3315733" cy="4853289"/>
          </a:xfrm>
          <a:prstGeom prst="roundRect">
            <a:avLst>
              <a:gd name="adj" fmla="val 10870"/>
            </a:avLst>
          </a:prstGeom>
          <a:solidFill>
            <a:srgbClr val="F3F3F3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: 圆角 18"/>
          <p:cNvSpPr/>
          <p:nvPr/>
        </p:nvSpPr>
        <p:spPr>
          <a:xfrm>
            <a:off x="4444494" y="7244877"/>
            <a:ext cx="3315733" cy="4853289"/>
          </a:xfrm>
          <a:prstGeom prst="roundRect">
            <a:avLst>
              <a:gd name="adj" fmla="val 10870"/>
            </a:avLst>
          </a:prstGeom>
          <a:solidFill>
            <a:srgbClr val="F3F3F3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: 圆角 19"/>
          <p:cNvSpPr/>
          <p:nvPr/>
        </p:nvSpPr>
        <p:spPr>
          <a:xfrm>
            <a:off x="7144132" y="1190824"/>
            <a:ext cx="4352543" cy="1522322"/>
          </a:xfrm>
          <a:prstGeom prst="roundRect">
            <a:avLst>
              <a:gd name="adj" fmla="val 0"/>
            </a:avLst>
          </a:prstGeom>
          <a:solidFill>
            <a:srgbClr val="F3F3F3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1" name="组合 20"/>
          <p:cNvGrpSpPr/>
          <p:nvPr/>
        </p:nvGrpSpPr>
        <p:grpSpPr>
          <a:xfrm>
            <a:off x="7633581" y="1508844"/>
            <a:ext cx="877191" cy="877189"/>
            <a:chOff x="1025519" y="1905210"/>
            <a:chExt cx="2677806" cy="2677800"/>
          </a:xfrm>
        </p:grpSpPr>
        <p:sp>
          <p:nvSpPr>
            <p:cNvPr id="22" name="椭圆 21"/>
            <p:cNvSpPr/>
            <p:nvPr/>
          </p:nvSpPr>
          <p:spPr>
            <a:xfrm>
              <a:off x="1031575" y="1911262"/>
              <a:ext cx="2665695" cy="266569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3" name="弧形 22"/>
            <p:cNvSpPr/>
            <p:nvPr/>
          </p:nvSpPr>
          <p:spPr>
            <a:xfrm>
              <a:off x="1025519" y="1905210"/>
              <a:ext cx="2677806" cy="2677800"/>
            </a:xfrm>
            <a:prstGeom prst="arc">
              <a:avLst>
                <a:gd name="adj1" fmla="val 16200000"/>
                <a:gd name="adj2" fmla="val 4404668"/>
              </a:avLst>
            </a:prstGeom>
            <a:noFill/>
            <a:ln w="127000" cap="rnd">
              <a:gradFill flip="none" rotWithShape="1">
                <a:gsLst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1"/>
                <a:tileRect/>
              </a:gra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Sans Light" panose="00000400000000000000" pitchFamily="2" charset="-122"/>
                <a:ea typeface="汉仪旗黑X1-55W"/>
                <a:cs typeface="+mn-cs"/>
              </a:endParaRPr>
            </a:p>
          </p:txBody>
        </p:sp>
        <p:sp>
          <p:nvSpPr>
            <p:cNvPr id="24" name="椭圆 23"/>
            <p:cNvSpPr/>
            <p:nvPr/>
          </p:nvSpPr>
          <p:spPr>
            <a:xfrm>
              <a:off x="1457001" y="2336686"/>
              <a:ext cx="1814843" cy="18148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0" dir="5400000" sx="94000" sy="94000" algn="t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prstClr val="white"/>
                </a:solidFill>
                <a:latin typeface="+mj-lt"/>
                <a:ea typeface="+mj-ea"/>
              </a:endParaRP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1457001" y="2821315"/>
              <a:ext cx="1814843" cy="84517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zh-CN" dirty="0">
                  <a:solidFill>
                    <a:schemeClr val="bg1"/>
                  </a:solidFill>
                  <a:latin typeface="+mj-ea"/>
                  <a:ea typeface="+mj-ea"/>
                </a:rPr>
                <a:t>45%</a:t>
              </a:r>
              <a:endParaRPr lang="zh-CN" altLang="en-US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67" name="组合 66"/>
          <p:cNvGrpSpPr/>
          <p:nvPr/>
        </p:nvGrpSpPr>
        <p:grpSpPr>
          <a:xfrm>
            <a:off x="8901138" y="1494351"/>
            <a:ext cx="2106087" cy="930332"/>
            <a:chOff x="2755473" y="1643881"/>
            <a:chExt cx="2106087" cy="930332"/>
          </a:xfrm>
        </p:grpSpPr>
        <p:sp>
          <p:nvSpPr>
            <p:cNvPr id="36" name="文本框 35"/>
            <p:cNvSpPr txBox="1"/>
            <p:nvPr/>
          </p:nvSpPr>
          <p:spPr>
            <a:xfrm>
              <a:off x="2755473" y="1643881"/>
              <a:ext cx="2106087" cy="245745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/>
            <a:p>
              <a:r>
                <a:rPr lang="zh-CN" altLang="en-US" sz="1600" dirty="0">
                  <a:solidFill>
                    <a:schemeClr val="accent1">
                      <a:lumMod val="75000"/>
                    </a:schemeClr>
                  </a:solidFill>
                  <a:latin typeface="+mj-ea"/>
                  <a:ea typeface="+mj-ea"/>
                </a:rPr>
                <a:t>在此處輸入標題</a:t>
              </a:r>
              <a:endParaRPr lang="zh-CN" altLang="en-US" sz="1600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2755473" y="1910638"/>
              <a:ext cx="2106087" cy="663575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1200" dirty="0">
                  <a:solidFill>
                    <a:schemeClr val="bg1">
                      <a:lumMod val="75000"/>
                    </a:schemeClr>
                  </a:solidFill>
                </a:rPr>
                <a:t>您的內容打在這裏，或者通過複製您的文本後，在此框中選擇粘貼，並選擇保留文字。</a:t>
              </a:r>
              <a:endParaRPr lang="zh-CN" altLang="en-US" sz="12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42" name="矩形: 圆角 41"/>
          <p:cNvSpPr/>
          <p:nvPr/>
        </p:nvSpPr>
        <p:spPr>
          <a:xfrm>
            <a:off x="7144132" y="2867817"/>
            <a:ext cx="4352543" cy="1522322"/>
          </a:xfrm>
          <a:prstGeom prst="roundRect">
            <a:avLst>
              <a:gd name="adj" fmla="val 0"/>
            </a:avLst>
          </a:prstGeom>
          <a:solidFill>
            <a:srgbClr val="F3F3F3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4" name="组合 53"/>
          <p:cNvGrpSpPr/>
          <p:nvPr/>
        </p:nvGrpSpPr>
        <p:grpSpPr>
          <a:xfrm>
            <a:off x="7633581" y="3190384"/>
            <a:ext cx="877191" cy="877189"/>
            <a:chOff x="4763152" y="1911261"/>
            <a:chExt cx="2665696" cy="2665698"/>
          </a:xfrm>
        </p:grpSpPr>
        <p:sp>
          <p:nvSpPr>
            <p:cNvPr id="55" name="椭圆 54"/>
            <p:cNvSpPr/>
            <p:nvPr/>
          </p:nvSpPr>
          <p:spPr>
            <a:xfrm>
              <a:off x="4763152" y="1911261"/>
              <a:ext cx="2665696" cy="266569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6" name="椭圆 55"/>
            <p:cNvSpPr/>
            <p:nvPr/>
          </p:nvSpPr>
          <p:spPr>
            <a:xfrm>
              <a:off x="5191877" y="2336684"/>
              <a:ext cx="1814843" cy="18148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0" dir="5400000" sx="94000" sy="94000" algn="t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prstClr val="white"/>
                </a:solidFill>
                <a:latin typeface="+mj-lt"/>
                <a:ea typeface="+mj-ea"/>
              </a:endParaRPr>
            </a:p>
          </p:txBody>
        </p:sp>
        <p:sp>
          <p:nvSpPr>
            <p:cNvPr id="57" name="弧形 56"/>
            <p:cNvSpPr/>
            <p:nvPr/>
          </p:nvSpPr>
          <p:spPr>
            <a:xfrm>
              <a:off x="4768983" y="1917095"/>
              <a:ext cx="2654034" cy="2654030"/>
            </a:xfrm>
            <a:prstGeom prst="arc">
              <a:avLst>
                <a:gd name="adj1" fmla="val 16200000"/>
                <a:gd name="adj2" fmla="val 1712268"/>
              </a:avLst>
            </a:prstGeom>
            <a:noFill/>
            <a:ln w="127000" cap="rnd">
              <a:gradFill flip="none" rotWithShape="1">
                <a:gsLst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1"/>
                <a:tileRect/>
              </a:gra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>
                <a:solidFill>
                  <a:prstClr val="white"/>
                </a:solidFill>
                <a:latin typeface="MiSans Light" panose="00000400000000000000" pitchFamily="2" charset="-122"/>
              </a:endParaRPr>
            </a:p>
          </p:txBody>
        </p:sp>
        <p:sp>
          <p:nvSpPr>
            <p:cNvPr id="58" name="文本框 57"/>
            <p:cNvSpPr txBox="1"/>
            <p:nvPr/>
          </p:nvSpPr>
          <p:spPr>
            <a:xfrm>
              <a:off x="5191877" y="2823223"/>
              <a:ext cx="1814843" cy="84135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zh-CN" dirty="0">
                  <a:solidFill>
                    <a:schemeClr val="bg1"/>
                  </a:solidFill>
                  <a:latin typeface="+mj-ea"/>
                  <a:ea typeface="+mj-ea"/>
                </a:rPr>
                <a:t>30%</a:t>
              </a:r>
              <a:endParaRPr lang="zh-CN" altLang="en-US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48" name="矩形: 圆角 47"/>
          <p:cNvSpPr/>
          <p:nvPr/>
        </p:nvSpPr>
        <p:spPr>
          <a:xfrm>
            <a:off x="7144131" y="4544809"/>
            <a:ext cx="4352543" cy="1522322"/>
          </a:xfrm>
          <a:prstGeom prst="roundRect">
            <a:avLst>
              <a:gd name="adj" fmla="val 0"/>
            </a:avLst>
          </a:prstGeom>
          <a:solidFill>
            <a:srgbClr val="F3F3F3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9" name="组合 58"/>
          <p:cNvGrpSpPr/>
          <p:nvPr/>
        </p:nvGrpSpPr>
        <p:grpSpPr>
          <a:xfrm>
            <a:off x="7633581" y="4867376"/>
            <a:ext cx="877191" cy="877189"/>
            <a:chOff x="8502172" y="1911261"/>
            <a:chExt cx="2665696" cy="2665698"/>
          </a:xfrm>
        </p:grpSpPr>
        <p:sp>
          <p:nvSpPr>
            <p:cNvPr id="60" name="椭圆 59"/>
            <p:cNvSpPr/>
            <p:nvPr/>
          </p:nvSpPr>
          <p:spPr>
            <a:xfrm>
              <a:off x="8502172" y="1911261"/>
              <a:ext cx="2665696" cy="266569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61" name="椭圆 60"/>
            <p:cNvSpPr/>
            <p:nvPr/>
          </p:nvSpPr>
          <p:spPr>
            <a:xfrm>
              <a:off x="8927597" y="2336684"/>
              <a:ext cx="1814843" cy="18148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0" dir="5400000" sx="94000" sy="94000" algn="t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prstClr val="white"/>
                </a:solidFill>
                <a:latin typeface="+mj-lt"/>
                <a:ea typeface="+mj-ea"/>
              </a:endParaRPr>
            </a:p>
          </p:txBody>
        </p:sp>
        <p:sp>
          <p:nvSpPr>
            <p:cNvPr id="62" name="弧形 61"/>
            <p:cNvSpPr/>
            <p:nvPr/>
          </p:nvSpPr>
          <p:spPr>
            <a:xfrm>
              <a:off x="8508003" y="1917095"/>
              <a:ext cx="2654034" cy="2654030"/>
            </a:xfrm>
            <a:prstGeom prst="arc">
              <a:avLst>
                <a:gd name="adj1" fmla="val 16200000"/>
                <a:gd name="adj2" fmla="val 8060549"/>
              </a:avLst>
            </a:prstGeom>
            <a:noFill/>
            <a:ln w="127000" cap="rnd">
              <a:gradFill flip="none" rotWithShape="1">
                <a:gsLst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1"/>
                <a:tileRect/>
              </a:gra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>
                <a:solidFill>
                  <a:prstClr val="white"/>
                </a:solidFill>
                <a:latin typeface="MiSans Light" panose="00000400000000000000" pitchFamily="2" charset="-122"/>
              </a:endParaRPr>
            </a:p>
          </p:txBody>
        </p:sp>
        <p:sp>
          <p:nvSpPr>
            <p:cNvPr id="63" name="文本框 62"/>
            <p:cNvSpPr txBox="1"/>
            <p:nvPr/>
          </p:nvSpPr>
          <p:spPr>
            <a:xfrm>
              <a:off x="8927597" y="2823223"/>
              <a:ext cx="1814843" cy="84135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zh-CN" dirty="0">
                  <a:solidFill>
                    <a:schemeClr val="bg1"/>
                  </a:solidFill>
                  <a:latin typeface="+mj-ea"/>
                  <a:ea typeface="+mj-ea"/>
                </a:rPr>
                <a:t>63%</a:t>
              </a:r>
              <a:endParaRPr lang="zh-CN" altLang="en-US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89" name="矩形: 圆角 88"/>
          <p:cNvSpPr/>
          <p:nvPr/>
        </p:nvSpPr>
        <p:spPr>
          <a:xfrm>
            <a:off x="695325" y="1189617"/>
            <a:ext cx="5400675" cy="4877514"/>
          </a:xfrm>
          <a:prstGeom prst="roundRect">
            <a:avLst>
              <a:gd name="adj" fmla="val 0"/>
            </a:avLst>
          </a:prstGeom>
          <a:solidFill>
            <a:srgbClr val="F3F3F3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6" name="连接符: 曲线 95"/>
          <p:cNvCxnSpPr>
            <a:stCxn id="89" idx="3"/>
            <a:endCxn id="20" idx="1"/>
          </p:cNvCxnSpPr>
          <p:nvPr/>
        </p:nvCxnSpPr>
        <p:spPr>
          <a:xfrm flipV="1">
            <a:off x="6096000" y="1951985"/>
            <a:ext cx="1048132" cy="1676389"/>
          </a:xfrm>
          <a:prstGeom prst="curvedConnector3">
            <a:avLst/>
          </a:prstGeom>
          <a:ln w="254000">
            <a:solidFill>
              <a:schemeClr val="accent1">
                <a:alpha val="1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连接符: 曲线 97"/>
          <p:cNvCxnSpPr>
            <a:stCxn id="89" idx="3"/>
            <a:endCxn id="42" idx="1"/>
          </p:cNvCxnSpPr>
          <p:nvPr/>
        </p:nvCxnSpPr>
        <p:spPr>
          <a:xfrm>
            <a:off x="6096000" y="3628374"/>
            <a:ext cx="1048132" cy="604"/>
          </a:xfrm>
          <a:prstGeom prst="curvedConnector3">
            <a:avLst/>
          </a:prstGeom>
          <a:ln w="254000">
            <a:solidFill>
              <a:schemeClr val="accent1">
                <a:alpha val="1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连接符: 曲线 99"/>
          <p:cNvCxnSpPr>
            <a:stCxn id="89" idx="3"/>
            <a:endCxn id="48" idx="1"/>
          </p:cNvCxnSpPr>
          <p:nvPr/>
        </p:nvCxnSpPr>
        <p:spPr>
          <a:xfrm>
            <a:off x="6096000" y="3628374"/>
            <a:ext cx="1048131" cy="1677596"/>
          </a:xfrm>
          <a:prstGeom prst="curvedConnector3">
            <a:avLst/>
          </a:prstGeom>
          <a:ln w="254000">
            <a:solidFill>
              <a:schemeClr val="accent1">
                <a:alpha val="1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图形"/>
          <p:cNvSpPr/>
          <p:nvPr/>
        </p:nvSpPr>
        <p:spPr>
          <a:xfrm flipH="1">
            <a:off x="1258422" y="2161894"/>
            <a:ext cx="169308" cy="169308"/>
          </a:xfrm>
          <a:prstGeom prst="ellipse">
            <a:avLst/>
          </a:prstGeom>
          <a:gradFill flip="none" rotWithShape="1">
            <a:gsLst>
              <a:gs pos="7000">
                <a:schemeClr val="accent2"/>
              </a:gs>
              <a:gs pos="100000">
                <a:schemeClr val="accent2">
                  <a:lumMod val="63000"/>
                  <a:lumOff val="37000"/>
                </a:schemeClr>
              </a:gs>
            </a:gsLst>
            <a:lin ang="10800000" scaled="1"/>
            <a:tileRect/>
          </a:gradFill>
          <a:ln>
            <a:noFill/>
          </a:ln>
          <a:effectLst>
            <a:outerShdw blurRad="622300" sx="101000" sy="101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noProof="1"/>
          </a:p>
        </p:txBody>
      </p:sp>
      <p:sp>
        <p:nvSpPr>
          <p:cNvPr id="106" name="文本框 105"/>
          <p:cNvSpPr txBox="1"/>
          <p:nvPr/>
        </p:nvSpPr>
        <p:spPr>
          <a:xfrm>
            <a:off x="1293301" y="3144487"/>
            <a:ext cx="3919254" cy="19926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20000"/>
              </a:lnSpc>
              <a:defRPr/>
            </a:pPr>
            <a:r>
              <a:rPr lang="zh-CN" altLang="en-US" dirty="0">
                <a:solidFill>
                  <a:schemeClr val="bg1">
                    <a:lumMod val="75000"/>
                  </a:schemeClr>
                </a:solidFill>
                <a:latin typeface="+mn-ea"/>
                <a:sym typeface="+mn-ea"/>
              </a:rPr>
              <a:t>您的內容打在這裏，或者通過複製您的文本後，在此框中選擇粘貼，並選擇保留文字。</a:t>
            </a:r>
            <a:endParaRPr lang="en-US" altLang="zh-CN" sz="2000" dirty="0">
              <a:solidFill>
                <a:schemeClr val="bg1">
                  <a:lumMod val="75000"/>
                </a:schemeClr>
              </a:solidFill>
              <a:latin typeface="+mn-ea"/>
              <a:sym typeface="+mn-ea"/>
            </a:endParaRPr>
          </a:p>
          <a:p>
            <a:pPr algn="just">
              <a:lnSpc>
                <a:spcPct val="120000"/>
              </a:lnSpc>
              <a:defRPr/>
            </a:pPr>
            <a:r>
              <a:rPr lang="zh-CN" altLang="en-US" dirty="0">
                <a:solidFill>
                  <a:schemeClr val="bg1">
                    <a:lumMod val="75000"/>
                  </a:schemeClr>
                </a:solidFill>
                <a:latin typeface="+mn-ea"/>
                <a:sym typeface="+mn-ea"/>
              </a:rPr>
              <a:t>您的內容打在這裏，或者通過複製您的文本後，在此框中選擇粘貼，並選擇保留文字。</a:t>
            </a:r>
            <a:endParaRPr lang="zh-CN" altLang="en-US" dirty="0">
              <a:solidFill>
                <a:schemeClr val="bg1">
                  <a:lumMod val="75000"/>
                </a:schemeClr>
              </a:solidFill>
              <a:latin typeface="+mn-ea"/>
              <a:sym typeface="+mn-ea"/>
            </a:endParaRPr>
          </a:p>
        </p:txBody>
      </p:sp>
      <p:grpSp>
        <p:nvGrpSpPr>
          <p:cNvPr id="107" name="组合 106"/>
          <p:cNvGrpSpPr/>
          <p:nvPr/>
        </p:nvGrpSpPr>
        <p:grpSpPr>
          <a:xfrm>
            <a:off x="1339328" y="2991523"/>
            <a:ext cx="2046469" cy="45719"/>
            <a:chOff x="5612740" y="3465455"/>
            <a:chExt cx="2046469" cy="45719"/>
          </a:xfrm>
        </p:grpSpPr>
        <p:cxnSp>
          <p:nvCxnSpPr>
            <p:cNvPr id="108" name="直接连接符 107"/>
            <p:cNvCxnSpPr/>
            <p:nvPr/>
          </p:nvCxnSpPr>
          <p:spPr>
            <a:xfrm>
              <a:off x="5801724" y="3488314"/>
              <a:ext cx="1857485" cy="0"/>
            </a:xfrm>
            <a:prstGeom prst="line">
              <a:avLst/>
            </a:prstGeom>
            <a:ln>
              <a:gradFill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矩形 108"/>
            <p:cNvSpPr/>
            <p:nvPr/>
          </p:nvSpPr>
          <p:spPr>
            <a:xfrm>
              <a:off x="5612740" y="3465455"/>
              <a:ext cx="497114" cy="4571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110" name="矩形 109"/>
          <p:cNvSpPr/>
          <p:nvPr/>
        </p:nvSpPr>
        <p:spPr>
          <a:xfrm>
            <a:off x="1288406" y="2594068"/>
            <a:ext cx="3970176" cy="266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2" name="文本框 111"/>
          <p:cNvSpPr txBox="1"/>
          <p:nvPr/>
        </p:nvSpPr>
        <p:spPr>
          <a:xfrm>
            <a:off x="1293301" y="2142042"/>
            <a:ext cx="4239601" cy="6769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zh-CN" altLang="en-US" sz="4400" dirty="0">
                <a:solidFill>
                  <a:schemeClr val="accent1"/>
                </a:solidFill>
                <a:latin typeface="+mj-ea"/>
                <a:ea typeface="+mj-ea"/>
              </a:rPr>
              <a:t>輸入內容主標題</a:t>
            </a:r>
            <a:endParaRPr lang="zh-CN" altLang="en-US" sz="4400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sp>
        <p:nvSpPr>
          <p:cNvPr id="114" name="任意多边形: 形状 113"/>
          <p:cNvSpPr/>
          <p:nvPr/>
        </p:nvSpPr>
        <p:spPr>
          <a:xfrm rot="5400000">
            <a:off x="5261997" y="5234126"/>
            <a:ext cx="714509" cy="951503"/>
          </a:xfrm>
          <a:custGeom>
            <a:avLst/>
            <a:gdLst>
              <a:gd name="connsiteX0" fmla="*/ 47770 w 710225"/>
              <a:gd name="connsiteY0" fmla="*/ 636203 h 945798"/>
              <a:gd name="connsiteX1" fmla="*/ 470970 w 710225"/>
              <a:gd name="connsiteY1" fmla="*/ 880551 h 945798"/>
              <a:gd name="connsiteX2" fmla="*/ 470971 w 710225"/>
              <a:gd name="connsiteY2" fmla="*/ 391856 h 945798"/>
              <a:gd name="connsiteX3" fmla="*/ 47770 w 710225"/>
              <a:gd name="connsiteY3" fmla="*/ 147533 h 945798"/>
              <a:gd name="connsiteX4" fmla="*/ 0 w 710225"/>
              <a:gd name="connsiteY4" fmla="*/ 649987 h 945798"/>
              <a:gd name="connsiteX5" fmla="*/ 0 w 710225"/>
              <a:gd name="connsiteY5" fmla="*/ 106160 h 945798"/>
              <a:gd name="connsiteX6" fmla="*/ 2104 w 710225"/>
              <a:gd name="connsiteY6" fmla="*/ 102515 h 945798"/>
              <a:gd name="connsiteX7" fmla="*/ 3196 w 710225"/>
              <a:gd name="connsiteY7" fmla="*/ 94217 h 945798"/>
              <a:gd name="connsiteX8" fmla="*/ 9838 w 710225"/>
              <a:gd name="connsiteY8" fmla="*/ 89117 h 945798"/>
              <a:gd name="connsiteX9" fmla="*/ 11943 w 710225"/>
              <a:gd name="connsiteY9" fmla="*/ 85471 h 945798"/>
              <a:gd name="connsiteX10" fmla="*/ 159978 w 710225"/>
              <a:gd name="connsiteY10" fmla="*/ 0 h 945798"/>
              <a:gd name="connsiteX11" fmla="*/ 255509 w 710225"/>
              <a:gd name="connsiteY11" fmla="*/ 0 h 945798"/>
              <a:gd name="connsiteX12" fmla="*/ 71654 w 710225"/>
              <a:gd name="connsiteY12" fmla="*/ 106154 h 945798"/>
              <a:gd name="connsiteX13" fmla="*/ 494856 w 710225"/>
              <a:gd name="connsiteY13" fmla="*/ 350478 h 945798"/>
              <a:gd name="connsiteX14" fmla="*/ 710225 w 710225"/>
              <a:gd name="connsiteY14" fmla="*/ 226142 h 945798"/>
              <a:gd name="connsiteX15" fmla="*/ 710225 w 710225"/>
              <a:gd name="connsiteY15" fmla="*/ 281310 h 945798"/>
              <a:gd name="connsiteX16" fmla="*/ 518741 w 710225"/>
              <a:gd name="connsiteY16" fmla="*/ 391857 h 945798"/>
              <a:gd name="connsiteX17" fmla="*/ 518741 w 710225"/>
              <a:gd name="connsiteY17" fmla="*/ 880552 h 945798"/>
              <a:gd name="connsiteX18" fmla="*/ 710225 w 710225"/>
              <a:gd name="connsiteY18" fmla="*/ 769993 h 945798"/>
              <a:gd name="connsiteX19" fmla="*/ 710225 w 710225"/>
              <a:gd name="connsiteY19" fmla="*/ 825150 h 945798"/>
              <a:gd name="connsiteX20" fmla="*/ 506799 w 710225"/>
              <a:gd name="connsiteY20" fmla="*/ 942602 h 945798"/>
              <a:gd name="connsiteX21" fmla="*/ 494857 w 710225"/>
              <a:gd name="connsiteY21" fmla="*/ 945798 h 945798"/>
              <a:gd name="connsiteX22" fmla="*/ 482914 w 710225"/>
              <a:gd name="connsiteY22" fmla="*/ 942602 h 945798"/>
              <a:gd name="connsiteX23" fmla="*/ 11943 w 710225"/>
              <a:gd name="connsiteY23" fmla="*/ 670676 h 945798"/>
              <a:gd name="connsiteX24" fmla="*/ 0 w 710225"/>
              <a:gd name="connsiteY24" fmla="*/ 649987 h 94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10225" h="945798">
                <a:moveTo>
                  <a:pt x="47770" y="636203"/>
                </a:moveTo>
                <a:lnTo>
                  <a:pt x="470970" y="880551"/>
                </a:lnTo>
                <a:lnTo>
                  <a:pt x="470971" y="391856"/>
                </a:lnTo>
                <a:lnTo>
                  <a:pt x="47770" y="147533"/>
                </a:lnTo>
                <a:close/>
                <a:moveTo>
                  <a:pt x="0" y="649987"/>
                </a:moveTo>
                <a:lnTo>
                  <a:pt x="0" y="106160"/>
                </a:lnTo>
                <a:lnTo>
                  <a:pt x="2104" y="102515"/>
                </a:lnTo>
                <a:lnTo>
                  <a:pt x="3196" y="94217"/>
                </a:lnTo>
                <a:lnTo>
                  <a:pt x="9838" y="89117"/>
                </a:lnTo>
                <a:lnTo>
                  <a:pt x="11943" y="85471"/>
                </a:lnTo>
                <a:lnTo>
                  <a:pt x="159978" y="0"/>
                </a:lnTo>
                <a:lnTo>
                  <a:pt x="255509" y="0"/>
                </a:lnTo>
                <a:lnTo>
                  <a:pt x="71654" y="106154"/>
                </a:lnTo>
                <a:lnTo>
                  <a:pt x="494856" y="350478"/>
                </a:lnTo>
                <a:lnTo>
                  <a:pt x="710225" y="226142"/>
                </a:lnTo>
                <a:lnTo>
                  <a:pt x="710225" y="281310"/>
                </a:lnTo>
                <a:lnTo>
                  <a:pt x="518741" y="391857"/>
                </a:lnTo>
                <a:lnTo>
                  <a:pt x="518741" y="880552"/>
                </a:lnTo>
                <a:lnTo>
                  <a:pt x="710225" y="769993"/>
                </a:lnTo>
                <a:lnTo>
                  <a:pt x="710225" y="825150"/>
                </a:lnTo>
                <a:lnTo>
                  <a:pt x="506799" y="942602"/>
                </a:lnTo>
                <a:cubicBezTo>
                  <a:pt x="503102" y="944726"/>
                  <a:pt x="498986" y="945798"/>
                  <a:pt x="494857" y="945798"/>
                </a:cubicBezTo>
                <a:cubicBezTo>
                  <a:pt x="490727" y="945798"/>
                  <a:pt x="486611" y="944726"/>
                  <a:pt x="482914" y="942602"/>
                </a:cubicBezTo>
                <a:lnTo>
                  <a:pt x="11943" y="670676"/>
                </a:lnTo>
                <a:cubicBezTo>
                  <a:pt x="4549" y="666407"/>
                  <a:pt x="0" y="658525"/>
                  <a:pt x="0" y="649987"/>
                </a:cubicBezTo>
                <a:close/>
              </a:path>
            </a:pathLst>
          </a:custGeom>
          <a:solidFill>
            <a:schemeClr val="accent2">
              <a:alpha val="18000"/>
            </a:schemeClr>
          </a:solidFill>
          <a:ln w="10658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zh-CN" altLang="en-US"/>
          </a:p>
        </p:txBody>
      </p:sp>
      <p:grpSp>
        <p:nvGrpSpPr>
          <p:cNvPr id="64" name="组合 63"/>
          <p:cNvGrpSpPr/>
          <p:nvPr/>
        </p:nvGrpSpPr>
        <p:grpSpPr>
          <a:xfrm>
            <a:off x="8901138" y="3170740"/>
            <a:ext cx="2106087" cy="930332"/>
            <a:chOff x="2755473" y="1643881"/>
            <a:chExt cx="2106087" cy="930332"/>
          </a:xfrm>
        </p:grpSpPr>
        <p:sp>
          <p:nvSpPr>
            <p:cNvPr id="65" name="文本框 64"/>
            <p:cNvSpPr txBox="1"/>
            <p:nvPr/>
          </p:nvSpPr>
          <p:spPr>
            <a:xfrm>
              <a:off x="2755473" y="1643881"/>
              <a:ext cx="2106087" cy="245745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/>
            <a:p>
              <a:r>
                <a:rPr lang="zh-CN" altLang="en-US" sz="1600" dirty="0">
                  <a:solidFill>
                    <a:schemeClr val="accent1">
                      <a:lumMod val="75000"/>
                    </a:schemeClr>
                  </a:solidFill>
                  <a:latin typeface="+mj-ea"/>
                  <a:ea typeface="+mj-ea"/>
                </a:rPr>
                <a:t>在此處輸入標題</a:t>
              </a:r>
              <a:endParaRPr lang="zh-CN" altLang="en-US" sz="1600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66" name="文本框 65"/>
            <p:cNvSpPr txBox="1"/>
            <p:nvPr/>
          </p:nvSpPr>
          <p:spPr>
            <a:xfrm>
              <a:off x="2755473" y="1910638"/>
              <a:ext cx="2106087" cy="663575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1200" dirty="0">
                  <a:solidFill>
                    <a:schemeClr val="bg1">
                      <a:lumMod val="75000"/>
                    </a:schemeClr>
                  </a:solidFill>
                </a:rPr>
                <a:t>您的內容打在這裏，或者通過複製您的文本後，在此框中選擇粘貼，並選擇保留文字。</a:t>
              </a:r>
              <a:endParaRPr lang="zh-CN" altLang="en-US" sz="12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74" name="组合 73"/>
          <p:cNvGrpSpPr/>
          <p:nvPr/>
        </p:nvGrpSpPr>
        <p:grpSpPr>
          <a:xfrm>
            <a:off x="8901137" y="4848336"/>
            <a:ext cx="2106087" cy="930332"/>
            <a:chOff x="2755473" y="1643881"/>
            <a:chExt cx="2106087" cy="930332"/>
          </a:xfrm>
        </p:grpSpPr>
        <p:sp>
          <p:nvSpPr>
            <p:cNvPr id="75" name="文本框 74"/>
            <p:cNvSpPr txBox="1"/>
            <p:nvPr/>
          </p:nvSpPr>
          <p:spPr>
            <a:xfrm>
              <a:off x="2755473" y="1643881"/>
              <a:ext cx="2106087" cy="245745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/>
            <a:p>
              <a:r>
                <a:rPr lang="zh-CN" altLang="en-US" sz="1600" dirty="0">
                  <a:solidFill>
                    <a:schemeClr val="accent1">
                      <a:lumMod val="75000"/>
                    </a:schemeClr>
                  </a:solidFill>
                  <a:latin typeface="+mj-ea"/>
                  <a:ea typeface="+mj-ea"/>
                </a:rPr>
                <a:t>在此處輸入標題</a:t>
              </a:r>
              <a:endParaRPr lang="zh-CN" altLang="en-US" sz="1600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76" name="文本框 75"/>
            <p:cNvSpPr txBox="1"/>
            <p:nvPr/>
          </p:nvSpPr>
          <p:spPr>
            <a:xfrm>
              <a:off x="2755473" y="1910638"/>
              <a:ext cx="2106087" cy="663575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1200" dirty="0">
                  <a:solidFill>
                    <a:schemeClr val="bg1">
                      <a:lumMod val="75000"/>
                    </a:schemeClr>
                  </a:solidFill>
                </a:rPr>
                <a:t>您的內容打在這裏，或者通過複製您的文本後，在此框中選擇粘貼，並選擇保留文字。</a:t>
              </a:r>
              <a:endParaRPr lang="zh-CN" altLang="en-US" sz="12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矩形 607"/>
          <p:cNvSpPr/>
          <p:nvPr/>
        </p:nvSpPr>
        <p:spPr>
          <a:xfrm>
            <a:off x="1218758" y="1717677"/>
            <a:ext cx="9754485" cy="3794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1180215" y="520700"/>
            <a:ext cx="4064000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3200" dirty="0">
                <a:solidFill>
                  <a:schemeClr val="accent1"/>
                </a:solidFill>
                <a:latin typeface="+mj-ea"/>
                <a:ea typeface="+mj-ea"/>
              </a:rPr>
              <a:t>請在此處置入本頁標題</a:t>
            </a:r>
            <a:endParaRPr lang="zh-CN" altLang="en-US" sz="3200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695325" y="586240"/>
            <a:ext cx="361873" cy="361363"/>
            <a:chOff x="68734" y="372855"/>
            <a:chExt cx="535935" cy="535180"/>
          </a:xfrm>
        </p:grpSpPr>
        <p:sp>
          <p:nvSpPr>
            <p:cNvPr id="9" name="图形 7"/>
            <p:cNvSpPr/>
            <p:nvPr/>
          </p:nvSpPr>
          <p:spPr>
            <a:xfrm rot="20839156">
              <a:off x="149221" y="372855"/>
              <a:ext cx="408687" cy="297135"/>
            </a:xfrm>
            <a:custGeom>
              <a:avLst/>
              <a:gdLst>
                <a:gd name="connsiteX0" fmla="*/ 240759 w 408687"/>
                <a:gd name="connsiteY0" fmla="*/ 0 h 297135"/>
                <a:gd name="connsiteX1" fmla="*/ 408688 w 408687"/>
                <a:gd name="connsiteY1" fmla="*/ 229800 h 297135"/>
                <a:gd name="connsiteX2" fmla="*/ 167391 w 408687"/>
                <a:gd name="connsiteY2" fmla="*/ 297135 h 297135"/>
                <a:gd name="connsiteX3" fmla="*/ 0 w 408687"/>
                <a:gd name="connsiteY3" fmla="*/ 60008 h 29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8687" h="297135">
                  <a:moveTo>
                    <a:pt x="240759" y="0"/>
                  </a:moveTo>
                  <a:lnTo>
                    <a:pt x="408688" y="229800"/>
                  </a:lnTo>
                  <a:lnTo>
                    <a:pt x="167391" y="297135"/>
                  </a:lnTo>
                  <a:lnTo>
                    <a:pt x="0" y="60008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" name="图形 7"/>
            <p:cNvSpPr/>
            <p:nvPr/>
          </p:nvSpPr>
          <p:spPr>
            <a:xfrm rot="20839156">
              <a:off x="68734" y="468618"/>
              <a:ext cx="280996" cy="439417"/>
            </a:xfrm>
            <a:custGeom>
              <a:avLst/>
              <a:gdLst>
                <a:gd name="connsiteX0" fmla="*/ 113605 w 280996"/>
                <a:gd name="connsiteY0" fmla="*/ 0 h 439417"/>
                <a:gd name="connsiteX1" fmla="*/ 0 w 280996"/>
                <a:gd name="connsiteY1" fmla="*/ 208797 h 439417"/>
                <a:gd name="connsiteX2" fmla="*/ 168149 w 280996"/>
                <a:gd name="connsiteY2" fmla="*/ 439417 h 439417"/>
                <a:gd name="connsiteX3" fmla="*/ 280996 w 280996"/>
                <a:gd name="connsiteY3" fmla="*/ 237127 h 439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96" h="439417">
                  <a:moveTo>
                    <a:pt x="113605" y="0"/>
                  </a:moveTo>
                  <a:lnTo>
                    <a:pt x="0" y="208797"/>
                  </a:lnTo>
                  <a:lnTo>
                    <a:pt x="168149" y="439417"/>
                  </a:lnTo>
                  <a:lnTo>
                    <a:pt x="280996" y="237127"/>
                  </a:lnTo>
                  <a:close/>
                </a:path>
              </a:pathLst>
            </a:custGeom>
            <a:gradFill>
              <a:gsLst>
                <a:gs pos="75000">
                  <a:schemeClr val="accent1">
                    <a:lumMod val="75000"/>
                  </a:schemeClr>
                </a:gs>
                <a:gs pos="0">
                  <a:schemeClr val="accent1"/>
                </a:gs>
              </a:gsLst>
              <a:lin ang="0" scaled="0"/>
            </a:gradFill>
            <a:ln w="3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1" name="图形 7"/>
            <p:cNvSpPr/>
            <p:nvPr/>
          </p:nvSpPr>
          <p:spPr>
            <a:xfrm rot="20839156">
              <a:off x="250526" y="591397"/>
              <a:ext cx="354143" cy="269626"/>
            </a:xfrm>
            <a:custGeom>
              <a:avLst/>
              <a:gdLst>
                <a:gd name="connsiteX0" fmla="*/ 354143 w 354143"/>
                <a:gd name="connsiteY0" fmla="*/ 0 h 269626"/>
                <a:gd name="connsiteX1" fmla="*/ 238612 w 354143"/>
                <a:gd name="connsiteY1" fmla="*/ 206839 h 269626"/>
                <a:gd name="connsiteX2" fmla="*/ 0 w 354143"/>
                <a:gd name="connsiteY2" fmla="*/ 269626 h 269626"/>
                <a:gd name="connsiteX3" fmla="*/ 112847 w 354143"/>
                <a:gd name="connsiteY3" fmla="*/ 67335 h 26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4143" h="269626">
                  <a:moveTo>
                    <a:pt x="354143" y="0"/>
                  </a:moveTo>
                  <a:lnTo>
                    <a:pt x="238612" y="206839"/>
                  </a:lnTo>
                  <a:lnTo>
                    <a:pt x="0" y="269626"/>
                  </a:lnTo>
                  <a:lnTo>
                    <a:pt x="112847" y="67335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lumMod val="60000"/>
                    <a:lumOff val="40000"/>
                  </a:schemeClr>
                </a:gs>
                <a:gs pos="0">
                  <a:schemeClr val="accent1"/>
                </a:gs>
              </a:gsLst>
              <a:lin ang="0" scaled="0"/>
            </a:gradFill>
            <a:ln w="3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pic>
        <p:nvPicPr>
          <p:cNvPr id="1079" name="图片 1078" descr="Billfish.hONjCV"/>
          <p:cNvPicPr>
            <a:picLocks noGrp="1" noChangeAspect="1"/>
          </p:cNvPicPr>
          <p:nvPr isPhoto="1"/>
        </p:nvPicPr>
        <p:blipFill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1493" y="1365339"/>
            <a:ext cx="3657600" cy="4418578"/>
          </a:xfrm>
          <a:prstGeom prst="rect">
            <a:avLst/>
          </a:prstGeom>
        </p:spPr>
      </p:pic>
      <p:pic>
        <p:nvPicPr>
          <p:cNvPr id="1081" name="图形 108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127" y="4476245"/>
            <a:ext cx="1618790" cy="1563916"/>
          </a:xfrm>
          <a:prstGeom prst="rect">
            <a:avLst/>
          </a:prstGeom>
        </p:spPr>
      </p:pic>
      <p:grpSp>
        <p:nvGrpSpPr>
          <p:cNvPr id="1082" name="组合 1081"/>
          <p:cNvGrpSpPr/>
          <p:nvPr/>
        </p:nvGrpSpPr>
        <p:grpSpPr>
          <a:xfrm>
            <a:off x="1669200" y="2241550"/>
            <a:ext cx="7229406" cy="2726951"/>
            <a:chOff x="801008" y="2241289"/>
            <a:chExt cx="7229406" cy="2726951"/>
          </a:xfrm>
        </p:grpSpPr>
        <p:grpSp>
          <p:nvGrpSpPr>
            <p:cNvPr id="1083" name="组合 1082"/>
            <p:cNvGrpSpPr/>
            <p:nvPr/>
          </p:nvGrpSpPr>
          <p:grpSpPr>
            <a:xfrm>
              <a:off x="801008" y="2254566"/>
              <a:ext cx="2111963" cy="517503"/>
              <a:chOff x="1442198" y="2254566"/>
              <a:chExt cx="2111963" cy="517503"/>
            </a:xfrm>
          </p:grpSpPr>
          <p:grpSp>
            <p:nvGrpSpPr>
              <p:cNvPr id="1548" name="组合 1547"/>
              <p:cNvGrpSpPr/>
              <p:nvPr/>
            </p:nvGrpSpPr>
            <p:grpSpPr>
              <a:xfrm>
                <a:off x="1442198" y="2254566"/>
                <a:ext cx="2111963" cy="517503"/>
                <a:chOff x="1382497" y="2396425"/>
                <a:chExt cx="2111963" cy="517503"/>
              </a:xfrm>
              <a:solidFill>
                <a:schemeClr val="bg1"/>
              </a:solidFill>
            </p:grpSpPr>
            <p:grpSp>
              <p:nvGrpSpPr>
                <p:cNvPr id="1550" name="组合 1549"/>
                <p:cNvGrpSpPr/>
                <p:nvPr/>
              </p:nvGrpSpPr>
              <p:grpSpPr>
                <a:xfrm>
                  <a:off x="1382497" y="2396425"/>
                  <a:ext cx="252947" cy="517503"/>
                  <a:chOff x="1403341" y="2390040"/>
                  <a:chExt cx="252947" cy="517503"/>
                </a:xfrm>
                <a:grpFill/>
              </p:grpSpPr>
              <p:sp>
                <p:nvSpPr>
                  <p:cNvPr id="1579" name="任意多边形: 形状 1578"/>
                  <p:cNvSpPr/>
                  <p:nvPr/>
                </p:nvSpPr>
                <p:spPr>
                  <a:xfrm>
                    <a:off x="1431178" y="2408741"/>
                    <a:ext cx="225110" cy="473231"/>
                  </a:xfrm>
                  <a:custGeom>
                    <a:avLst/>
                    <a:gdLst>
                      <a:gd name="connsiteX0" fmla="*/ 288341 w 288603"/>
                      <a:gd name="connsiteY0" fmla="*/ 597475 h 606706"/>
                      <a:gd name="connsiteX1" fmla="*/ 13250 w 288603"/>
                      <a:gd name="connsiteY1" fmla="*/ 363480 h 606706"/>
                      <a:gd name="connsiteX2" fmla="*/ 39376 w 288603"/>
                      <a:gd name="connsiteY2" fmla="*/ 149890 h 606706"/>
                      <a:gd name="connsiteX3" fmla="*/ 179830 w 288603"/>
                      <a:gd name="connsiteY3" fmla="*/ 15443 h 606706"/>
                      <a:gd name="connsiteX4" fmla="*/ 211583 w 288603"/>
                      <a:gd name="connsiteY4" fmla="*/ 3048 h 606706"/>
                      <a:gd name="connsiteX5" fmla="*/ 214062 w 288603"/>
                      <a:gd name="connsiteY5" fmla="*/ 92 h 606706"/>
                      <a:gd name="connsiteX6" fmla="*/ 62642 w 288603"/>
                      <a:gd name="connsiteY6" fmla="*/ 99640 h 606706"/>
                      <a:gd name="connsiteX7" fmla="*/ 91 w 288603"/>
                      <a:gd name="connsiteY7" fmla="*/ 280809 h 606706"/>
                      <a:gd name="connsiteX8" fmla="*/ 176302 w 288603"/>
                      <a:gd name="connsiteY8" fmla="*/ 587844 h 606706"/>
                      <a:gd name="connsiteX9" fmla="*/ 288341 w 288603"/>
                      <a:gd name="connsiteY9" fmla="*/ 605675 h 606706"/>
                      <a:gd name="connsiteX10" fmla="*/ 288341 w 288603"/>
                      <a:gd name="connsiteY10" fmla="*/ 597856 h 6067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88603" h="606706">
                        <a:moveTo>
                          <a:pt x="288341" y="597475"/>
                        </a:moveTo>
                        <a:cubicBezTo>
                          <a:pt x="159616" y="606533"/>
                          <a:pt x="43381" y="509178"/>
                          <a:pt x="13250" y="363480"/>
                        </a:cubicBezTo>
                        <a:cubicBezTo>
                          <a:pt x="-1616" y="291346"/>
                          <a:pt x="7557" y="216323"/>
                          <a:pt x="39376" y="149890"/>
                        </a:cubicBezTo>
                        <a:cubicBezTo>
                          <a:pt x="69107" y="90085"/>
                          <a:pt x="118786" y="42533"/>
                          <a:pt x="179830" y="15443"/>
                        </a:cubicBezTo>
                        <a:cubicBezTo>
                          <a:pt x="190176" y="10733"/>
                          <a:pt x="200779" y="6595"/>
                          <a:pt x="211583" y="3048"/>
                        </a:cubicBezTo>
                        <a:cubicBezTo>
                          <a:pt x="215778" y="1713"/>
                          <a:pt x="218257" y="-1243"/>
                          <a:pt x="214062" y="92"/>
                        </a:cubicBezTo>
                        <a:cubicBezTo>
                          <a:pt x="154638" y="17093"/>
                          <a:pt x="101813" y="51830"/>
                          <a:pt x="62642" y="99640"/>
                        </a:cubicBezTo>
                        <a:cubicBezTo>
                          <a:pt x="23662" y="152160"/>
                          <a:pt x="1817" y="215426"/>
                          <a:pt x="91" y="280809"/>
                        </a:cubicBezTo>
                        <a:cubicBezTo>
                          <a:pt x="-6012" y="415638"/>
                          <a:pt x="67600" y="541121"/>
                          <a:pt x="176302" y="587844"/>
                        </a:cubicBezTo>
                        <a:cubicBezTo>
                          <a:pt x="211688" y="602662"/>
                          <a:pt x="250105" y="608774"/>
                          <a:pt x="288341" y="605675"/>
                        </a:cubicBezTo>
                        <a:lnTo>
                          <a:pt x="288341" y="597856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580" name="任意多边形: 形状 1579"/>
                  <p:cNvSpPr/>
                  <p:nvPr/>
                </p:nvSpPr>
                <p:spPr>
                  <a:xfrm>
                    <a:off x="1550454" y="2880989"/>
                    <a:ext cx="87540" cy="26554"/>
                  </a:xfrm>
                  <a:custGeom>
                    <a:avLst/>
                    <a:gdLst>
                      <a:gd name="connsiteX0" fmla="*/ -262 w 112231"/>
                      <a:gd name="connsiteY0" fmla="*/ 29503 h 34043"/>
                      <a:gd name="connsiteX1" fmla="*/ 4982 w 112231"/>
                      <a:gd name="connsiteY1" fmla="*/ 30647 h 34043"/>
                      <a:gd name="connsiteX2" fmla="*/ 18618 w 112231"/>
                      <a:gd name="connsiteY2" fmla="*/ 32650 h 34043"/>
                      <a:gd name="connsiteX3" fmla="*/ 37688 w 112231"/>
                      <a:gd name="connsiteY3" fmla="*/ 33794 h 34043"/>
                      <a:gd name="connsiteX4" fmla="*/ 59429 w 112231"/>
                      <a:gd name="connsiteY4" fmla="*/ 32364 h 34043"/>
                      <a:gd name="connsiteX5" fmla="*/ 80406 w 112231"/>
                      <a:gd name="connsiteY5" fmla="*/ 27787 h 34043"/>
                      <a:gd name="connsiteX6" fmla="*/ 97856 w 112231"/>
                      <a:gd name="connsiteY6" fmla="*/ 20254 h 34043"/>
                      <a:gd name="connsiteX7" fmla="*/ 111777 w 112231"/>
                      <a:gd name="connsiteY7" fmla="*/ -247 h 34043"/>
                      <a:gd name="connsiteX8" fmla="*/ 64959 w 112231"/>
                      <a:gd name="connsiteY8" fmla="*/ 5856 h 34043"/>
                      <a:gd name="connsiteX9" fmla="*/ 55424 w 112231"/>
                      <a:gd name="connsiteY9" fmla="*/ 8049 h 34043"/>
                      <a:gd name="connsiteX10" fmla="*/ 46365 w 112231"/>
                      <a:gd name="connsiteY10" fmla="*/ 10337 h 34043"/>
                      <a:gd name="connsiteX11" fmla="*/ 30346 w 112231"/>
                      <a:gd name="connsiteY11" fmla="*/ 15200 h 34043"/>
                      <a:gd name="connsiteX12" fmla="*/ 17473 w 112231"/>
                      <a:gd name="connsiteY12" fmla="*/ 20254 h 34043"/>
                      <a:gd name="connsiteX13" fmla="*/ 7938 w 112231"/>
                      <a:gd name="connsiteY13" fmla="*/ 24831 h 34043"/>
                      <a:gd name="connsiteX14" fmla="*/ -262 w 112231"/>
                      <a:gd name="connsiteY14" fmla="*/ 29503 h 34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12231" h="34043">
                        <a:moveTo>
                          <a:pt x="-262" y="29503"/>
                        </a:moveTo>
                        <a:lnTo>
                          <a:pt x="4982" y="30647"/>
                        </a:lnTo>
                        <a:cubicBezTo>
                          <a:pt x="8224" y="31219"/>
                          <a:pt x="12992" y="31887"/>
                          <a:pt x="18618" y="32650"/>
                        </a:cubicBezTo>
                        <a:cubicBezTo>
                          <a:pt x="24949" y="33346"/>
                          <a:pt x="31319" y="33727"/>
                          <a:pt x="37688" y="33794"/>
                        </a:cubicBezTo>
                        <a:cubicBezTo>
                          <a:pt x="44964" y="33832"/>
                          <a:pt x="52230" y="33355"/>
                          <a:pt x="59429" y="32364"/>
                        </a:cubicBezTo>
                        <a:cubicBezTo>
                          <a:pt x="66532" y="31420"/>
                          <a:pt x="73550" y="29894"/>
                          <a:pt x="80406" y="27787"/>
                        </a:cubicBezTo>
                        <a:cubicBezTo>
                          <a:pt x="86461" y="25861"/>
                          <a:pt x="92306" y="23334"/>
                          <a:pt x="97856" y="20254"/>
                        </a:cubicBezTo>
                        <a:cubicBezTo>
                          <a:pt x="107391" y="14152"/>
                          <a:pt x="113112" y="7191"/>
                          <a:pt x="111777" y="-247"/>
                        </a:cubicBezTo>
                        <a:cubicBezTo>
                          <a:pt x="96063" y="888"/>
                          <a:pt x="80435" y="2929"/>
                          <a:pt x="64959" y="5856"/>
                        </a:cubicBezTo>
                        <a:cubicBezTo>
                          <a:pt x="61527" y="6523"/>
                          <a:pt x="58284" y="7286"/>
                          <a:pt x="55424" y="8049"/>
                        </a:cubicBezTo>
                        <a:cubicBezTo>
                          <a:pt x="52563" y="8812"/>
                          <a:pt x="49226" y="9479"/>
                          <a:pt x="46365" y="10337"/>
                        </a:cubicBezTo>
                        <a:cubicBezTo>
                          <a:pt x="40453" y="12054"/>
                          <a:pt x="35209" y="13484"/>
                          <a:pt x="30346" y="15200"/>
                        </a:cubicBezTo>
                        <a:cubicBezTo>
                          <a:pt x="25483" y="16917"/>
                          <a:pt x="20811" y="18633"/>
                          <a:pt x="17473" y="20254"/>
                        </a:cubicBezTo>
                        <a:cubicBezTo>
                          <a:pt x="14136" y="21875"/>
                          <a:pt x="10418" y="23496"/>
                          <a:pt x="7938" y="24831"/>
                        </a:cubicBezTo>
                        <a:cubicBezTo>
                          <a:pt x="5097" y="26195"/>
                          <a:pt x="2360" y="27749"/>
                          <a:pt x="-262" y="2950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581" name="任意多边形: 形状 1580"/>
                  <p:cNvSpPr/>
                  <p:nvPr/>
                </p:nvSpPr>
                <p:spPr>
                  <a:xfrm>
                    <a:off x="1502481" y="2867749"/>
                    <a:ext cx="84564" cy="19857"/>
                  </a:xfrm>
                  <a:custGeom>
                    <a:avLst/>
                    <a:gdLst>
                      <a:gd name="connsiteX0" fmla="*/ -262 w 108415"/>
                      <a:gd name="connsiteY0" fmla="*/ 6523 h 25458"/>
                      <a:gd name="connsiteX1" fmla="*/ 4315 w 108415"/>
                      <a:gd name="connsiteY1" fmla="*/ 8812 h 25458"/>
                      <a:gd name="connsiteX2" fmla="*/ 16520 w 108415"/>
                      <a:gd name="connsiteY2" fmla="*/ 14056 h 25458"/>
                      <a:gd name="connsiteX3" fmla="*/ 34065 w 108415"/>
                      <a:gd name="connsiteY3" fmla="*/ 19968 h 25458"/>
                      <a:gd name="connsiteX4" fmla="*/ 43600 w 108415"/>
                      <a:gd name="connsiteY4" fmla="*/ 22447 h 25458"/>
                      <a:gd name="connsiteX5" fmla="*/ 53898 w 108415"/>
                      <a:gd name="connsiteY5" fmla="*/ 24163 h 25458"/>
                      <a:gd name="connsiteX6" fmla="*/ 64196 w 108415"/>
                      <a:gd name="connsiteY6" fmla="*/ 25212 h 25458"/>
                      <a:gd name="connsiteX7" fmla="*/ 73732 w 108415"/>
                      <a:gd name="connsiteY7" fmla="*/ 25212 h 25458"/>
                      <a:gd name="connsiteX8" fmla="*/ 91276 w 108415"/>
                      <a:gd name="connsiteY8" fmla="*/ 22733 h 25458"/>
                      <a:gd name="connsiteX9" fmla="*/ 103482 w 108415"/>
                      <a:gd name="connsiteY9" fmla="*/ 16726 h 25458"/>
                      <a:gd name="connsiteX10" fmla="*/ 108154 w 108415"/>
                      <a:gd name="connsiteY10" fmla="*/ 7191 h 25458"/>
                      <a:gd name="connsiteX11" fmla="*/ 63720 w 108415"/>
                      <a:gd name="connsiteY11" fmla="*/ 611 h 25458"/>
                      <a:gd name="connsiteX12" fmla="*/ 45412 w 108415"/>
                      <a:gd name="connsiteY12" fmla="*/ -247 h 25458"/>
                      <a:gd name="connsiteX13" fmla="*/ 37212 w 108415"/>
                      <a:gd name="connsiteY13" fmla="*/ -247 h 25458"/>
                      <a:gd name="connsiteX14" fmla="*/ 29679 w 108415"/>
                      <a:gd name="connsiteY14" fmla="*/ -247 h 25458"/>
                      <a:gd name="connsiteX15" fmla="*/ 7080 w 108415"/>
                      <a:gd name="connsiteY15" fmla="*/ 2995 h 25458"/>
                      <a:gd name="connsiteX16" fmla="*/ -262 w 108415"/>
                      <a:gd name="connsiteY16" fmla="*/ 6523 h 2545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108415" h="25458">
                        <a:moveTo>
                          <a:pt x="-262" y="6523"/>
                        </a:moveTo>
                        <a:lnTo>
                          <a:pt x="4315" y="8812"/>
                        </a:lnTo>
                        <a:cubicBezTo>
                          <a:pt x="7271" y="10051"/>
                          <a:pt x="11371" y="12149"/>
                          <a:pt x="16520" y="14056"/>
                        </a:cubicBezTo>
                        <a:cubicBezTo>
                          <a:pt x="22260" y="16326"/>
                          <a:pt x="28115" y="18299"/>
                          <a:pt x="34065" y="19968"/>
                        </a:cubicBezTo>
                        <a:lnTo>
                          <a:pt x="43600" y="22447"/>
                        </a:lnTo>
                        <a:lnTo>
                          <a:pt x="53898" y="24163"/>
                        </a:lnTo>
                        <a:cubicBezTo>
                          <a:pt x="57312" y="24697"/>
                          <a:pt x="60745" y="25050"/>
                          <a:pt x="64196" y="25212"/>
                        </a:cubicBezTo>
                        <a:cubicBezTo>
                          <a:pt x="67629" y="25212"/>
                          <a:pt x="70966" y="25212"/>
                          <a:pt x="73732" y="25212"/>
                        </a:cubicBezTo>
                        <a:cubicBezTo>
                          <a:pt x="79653" y="25041"/>
                          <a:pt x="85536" y="24211"/>
                          <a:pt x="91276" y="22733"/>
                        </a:cubicBezTo>
                        <a:cubicBezTo>
                          <a:pt x="95701" y="21551"/>
                          <a:pt x="99849" y="19510"/>
                          <a:pt x="103482" y="16726"/>
                        </a:cubicBezTo>
                        <a:cubicBezTo>
                          <a:pt x="106361" y="14380"/>
                          <a:pt x="108068" y="10900"/>
                          <a:pt x="108154" y="7191"/>
                        </a:cubicBezTo>
                        <a:cubicBezTo>
                          <a:pt x="93508" y="4006"/>
                          <a:pt x="78661" y="1803"/>
                          <a:pt x="63720" y="611"/>
                        </a:cubicBezTo>
                        <a:cubicBezTo>
                          <a:pt x="57140" y="39"/>
                          <a:pt x="51038" y="-56"/>
                          <a:pt x="45412" y="-247"/>
                        </a:cubicBezTo>
                        <a:lnTo>
                          <a:pt x="37212" y="-247"/>
                        </a:lnTo>
                        <a:lnTo>
                          <a:pt x="29679" y="-247"/>
                        </a:lnTo>
                        <a:cubicBezTo>
                          <a:pt x="22070" y="240"/>
                          <a:pt x="14518" y="1327"/>
                          <a:pt x="7080" y="2995"/>
                        </a:cubicBezTo>
                        <a:cubicBezTo>
                          <a:pt x="4563" y="4006"/>
                          <a:pt x="2103" y="5188"/>
                          <a:pt x="-262" y="652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582" name="任意多边形: 形状 1581"/>
                  <p:cNvSpPr/>
                  <p:nvPr/>
                </p:nvSpPr>
                <p:spPr>
                  <a:xfrm>
                    <a:off x="1462096" y="2830308"/>
                    <a:ext cx="78540" cy="30326"/>
                  </a:xfrm>
                  <a:custGeom>
                    <a:avLst/>
                    <a:gdLst>
                      <a:gd name="connsiteX0" fmla="*/ -262 w 100692"/>
                      <a:gd name="connsiteY0" fmla="*/ -17 h 38879"/>
                      <a:gd name="connsiteX1" fmla="*/ 3552 w 100692"/>
                      <a:gd name="connsiteY1" fmla="*/ 3130 h 38879"/>
                      <a:gd name="connsiteX2" fmla="*/ 13755 w 100692"/>
                      <a:gd name="connsiteY2" fmla="*/ 10949 h 38879"/>
                      <a:gd name="connsiteX3" fmla="*/ 46556 w 100692"/>
                      <a:gd name="connsiteY3" fmla="*/ 30019 h 38879"/>
                      <a:gd name="connsiteX4" fmla="*/ 56091 w 100692"/>
                      <a:gd name="connsiteY4" fmla="*/ 33547 h 38879"/>
                      <a:gd name="connsiteX5" fmla="*/ 65150 w 100692"/>
                      <a:gd name="connsiteY5" fmla="*/ 36312 h 38879"/>
                      <a:gd name="connsiteX6" fmla="*/ 81741 w 100692"/>
                      <a:gd name="connsiteY6" fmla="*/ 38601 h 38879"/>
                      <a:gd name="connsiteX7" fmla="*/ 94137 w 100692"/>
                      <a:gd name="connsiteY7" fmla="*/ 36408 h 38879"/>
                      <a:gd name="connsiteX8" fmla="*/ 100430 w 100692"/>
                      <a:gd name="connsiteY8" fmla="*/ 29161 h 38879"/>
                      <a:gd name="connsiteX9" fmla="*/ 60668 w 100692"/>
                      <a:gd name="connsiteY9" fmla="*/ 11330 h 38879"/>
                      <a:gd name="connsiteX10" fmla="*/ 29393 w 100692"/>
                      <a:gd name="connsiteY10" fmla="*/ 2462 h 38879"/>
                      <a:gd name="connsiteX11" fmla="*/ 17188 w 100692"/>
                      <a:gd name="connsiteY11" fmla="*/ 651 h 38879"/>
                      <a:gd name="connsiteX12" fmla="*/ 7653 w 100692"/>
                      <a:gd name="connsiteY12" fmla="*/ -112 h 38879"/>
                      <a:gd name="connsiteX13" fmla="*/ -262 w 100692"/>
                      <a:gd name="connsiteY13" fmla="*/ -17 h 388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00692" h="38879">
                        <a:moveTo>
                          <a:pt x="-262" y="-17"/>
                        </a:moveTo>
                        <a:lnTo>
                          <a:pt x="3552" y="3130"/>
                        </a:lnTo>
                        <a:cubicBezTo>
                          <a:pt x="6804" y="5924"/>
                          <a:pt x="10217" y="8527"/>
                          <a:pt x="13755" y="10949"/>
                        </a:cubicBezTo>
                        <a:cubicBezTo>
                          <a:pt x="24044" y="18348"/>
                          <a:pt x="35028" y="24737"/>
                          <a:pt x="46556" y="30019"/>
                        </a:cubicBezTo>
                        <a:cubicBezTo>
                          <a:pt x="49665" y="31383"/>
                          <a:pt x="52849" y="32565"/>
                          <a:pt x="56091" y="33547"/>
                        </a:cubicBezTo>
                        <a:cubicBezTo>
                          <a:pt x="59057" y="34644"/>
                          <a:pt x="62079" y="35569"/>
                          <a:pt x="65150" y="36312"/>
                        </a:cubicBezTo>
                        <a:cubicBezTo>
                          <a:pt x="70576" y="37704"/>
                          <a:pt x="76144" y="38477"/>
                          <a:pt x="81741" y="38601"/>
                        </a:cubicBezTo>
                        <a:cubicBezTo>
                          <a:pt x="85984" y="38801"/>
                          <a:pt x="90218" y="38048"/>
                          <a:pt x="94137" y="36408"/>
                        </a:cubicBezTo>
                        <a:cubicBezTo>
                          <a:pt x="97226" y="35073"/>
                          <a:pt x="99544" y="32412"/>
                          <a:pt x="100430" y="29161"/>
                        </a:cubicBezTo>
                        <a:cubicBezTo>
                          <a:pt x="87615" y="22286"/>
                          <a:pt x="74323" y="16327"/>
                          <a:pt x="60668" y="11330"/>
                        </a:cubicBezTo>
                        <a:cubicBezTo>
                          <a:pt x="50485" y="7573"/>
                          <a:pt x="40034" y="4608"/>
                          <a:pt x="29393" y="2462"/>
                        </a:cubicBezTo>
                        <a:cubicBezTo>
                          <a:pt x="25359" y="1642"/>
                          <a:pt x="21288" y="1032"/>
                          <a:pt x="17188" y="651"/>
                        </a:cubicBezTo>
                        <a:cubicBezTo>
                          <a:pt x="13564" y="174"/>
                          <a:pt x="10513" y="-17"/>
                          <a:pt x="7653" y="-112"/>
                        </a:cubicBezTo>
                        <a:cubicBezTo>
                          <a:pt x="5021" y="-322"/>
                          <a:pt x="2370" y="-284"/>
                          <a:pt x="-262" y="-1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583" name="任意多边形: 形状 1582"/>
                  <p:cNvSpPr/>
                  <p:nvPr/>
                </p:nvSpPr>
                <p:spPr>
                  <a:xfrm>
                    <a:off x="1431231" y="2778946"/>
                    <a:ext cx="67830" cy="44577"/>
                  </a:xfrm>
                  <a:custGeom>
                    <a:avLst/>
                    <a:gdLst>
                      <a:gd name="connsiteX0" fmla="*/ -262 w 86961"/>
                      <a:gd name="connsiteY0" fmla="*/ -247 h 57150"/>
                      <a:gd name="connsiteX1" fmla="*/ 2599 w 86961"/>
                      <a:gd name="connsiteY1" fmla="*/ 3663 h 57150"/>
                      <a:gd name="connsiteX2" fmla="*/ 10608 w 86961"/>
                      <a:gd name="connsiteY2" fmla="*/ 13198 h 57150"/>
                      <a:gd name="connsiteX3" fmla="*/ 16043 w 86961"/>
                      <a:gd name="connsiteY3" fmla="*/ 19396 h 57150"/>
                      <a:gd name="connsiteX4" fmla="*/ 22527 w 86961"/>
                      <a:gd name="connsiteY4" fmla="*/ 25785 h 57150"/>
                      <a:gd name="connsiteX5" fmla="*/ 37116 w 86961"/>
                      <a:gd name="connsiteY5" fmla="*/ 38657 h 57150"/>
                      <a:gd name="connsiteX6" fmla="*/ 52754 w 86961"/>
                      <a:gd name="connsiteY6" fmla="*/ 49051 h 57150"/>
                      <a:gd name="connsiteX7" fmla="*/ 67629 w 86961"/>
                      <a:gd name="connsiteY7" fmla="*/ 55535 h 57150"/>
                      <a:gd name="connsiteX8" fmla="*/ 86699 w 86961"/>
                      <a:gd name="connsiteY8" fmla="*/ 51720 h 57150"/>
                      <a:gd name="connsiteX9" fmla="*/ 53612 w 86961"/>
                      <a:gd name="connsiteY9" fmla="*/ 25022 h 57150"/>
                      <a:gd name="connsiteX10" fmla="*/ 39309 w 86961"/>
                      <a:gd name="connsiteY10" fmla="*/ 15486 h 57150"/>
                      <a:gd name="connsiteX11" fmla="*/ 26532 w 86961"/>
                      <a:gd name="connsiteY11" fmla="*/ 8716 h 57150"/>
                      <a:gd name="connsiteX12" fmla="*/ 7462 w 86961"/>
                      <a:gd name="connsiteY12" fmla="*/ 1088 h 57150"/>
                      <a:gd name="connsiteX13" fmla="*/ -262 w 86961"/>
                      <a:gd name="connsiteY13" fmla="*/ -247 h 571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86961" h="57150">
                        <a:moveTo>
                          <a:pt x="-262" y="-247"/>
                        </a:moveTo>
                        <a:lnTo>
                          <a:pt x="2599" y="3663"/>
                        </a:lnTo>
                        <a:cubicBezTo>
                          <a:pt x="4410" y="6142"/>
                          <a:pt x="7176" y="9479"/>
                          <a:pt x="10608" y="13198"/>
                        </a:cubicBezTo>
                        <a:lnTo>
                          <a:pt x="16043" y="19396"/>
                        </a:lnTo>
                        <a:lnTo>
                          <a:pt x="22527" y="25785"/>
                        </a:lnTo>
                        <a:cubicBezTo>
                          <a:pt x="27123" y="30371"/>
                          <a:pt x="31996" y="34671"/>
                          <a:pt x="37116" y="38657"/>
                        </a:cubicBezTo>
                        <a:cubicBezTo>
                          <a:pt x="42093" y="42462"/>
                          <a:pt x="47319" y="45932"/>
                          <a:pt x="52754" y="49051"/>
                        </a:cubicBezTo>
                        <a:cubicBezTo>
                          <a:pt x="57455" y="51768"/>
                          <a:pt x="62442" y="53942"/>
                          <a:pt x="67629" y="55535"/>
                        </a:cubicBezTo>
                        <a:cubicBezTo>
                          <a:pt x="77164" y="58013"/>
                          <a:pt x="83648" y="57346"/>
                          <a:pt x="86699" y="51720"/>
                        </a:cubicBezTo>
                        <a:cubicBezTo>
                          <a:pt x="76354" y="42004"/>
                          <a:pt x="65293" y="33079"/>
                          <a:pt x="53612" y="25022"/>
                        </a:cubicBezTo>
                        <a:cubicBezTo>
                          <a:pt x="48749" y="21398"/>
                          <a:pt x="44077" y="18538"/>
                          <a:pt x="39309" y="15486"/>
                        </a:cubicBezTo>
                        <a:cubicBezTo>
                          <a:pt x="34542" y="12435"/>
                          <a:pt x="30537" y="10624"/>
                          <a:pt x="26532" y="8716"/>
                        </a:cubicBezTo>
                        <a:cubicBezTo>
                          <a:pt x="20401" y="5646"/>
                          <a:pt x="14022" y="3091"/>
                          <a:pt x="7462" y="1088"/>
                        </a:cubicBezTo>
                        <a:cubicBezTo>
                          <a:pt x="4925" y="459"/>
                          <a:pt x="2341" y="11"/>
                          <a:pt x="-262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584" name="任意多边形: 形状 1583"/>
                  <p:cNvSpPr/>
                  <p:nvPr/>
                </p:nvSpPr>
                <p:spPr>
                  <a:xfrm>
                    <a:off x="1411447" y="2720785"/>
                    <a:ext cx="53996" cy="56506"/>
                  </a:xfrm>
                  <a:custGeom>
                    <a:avLst/>
                    <a:gdLst>
                      <a:gd name="connsiteX0" fmla="*/ -262 w 69225"/>
                      <a:gd name="connsiteY0" fmla="*/ -247 h 72444"/>
                      <a:gd name="connsiteX1" fmla="*/ -262 w 69225"/>
                      <a:gd name="connsiteY1" fmla="*/ 897 h 72444"/>
                      <a:gd name="connsiteX2" fmla="*/ 1168 w 69225"/>
                      <a:gd name="connsiteY2" fmla="*/ 3949 h 72444"/>
                      <a:gd name="connsiteX3" fmla="*/ 6699 w 69225"/>
                      <a:gd name="connsiteY3" fmla="*/ 14819 h 72444"/>
                      <a:gd name="connsiteX4" fmla="*/ 15185 w 69225"/>
                      <a:gd name="connsiteY4" fmla="*/ 29408 h 72444"/>
                      <a:gd name="connsiteX5" fmla="*/ 26151 w 69225"/>
                      <a:gd name="connsiteY5" fmla="*/ 44760 h 72444"/>
                      <a:gd name="connsiteX6" fmla="*/ 38547 w 69225"/>
                      <a:gd name="connsiteY6" fmla="*/ 58395 h 72444"/>
                      <a:gd name="connsiteX7" fmla="*/ 50847 w 69225"/>
                      <a:gd name="connsiteY7" fmla="*/ 67930 h 72444"/>
                      <a:gd name="connsiteX8" fmla="*/ 68964 w 69225"/>
                      <a:gd name="connsiteY8" fmla="*/ 69456 h 72444"/>
                      <a:gd name="connsiteX9" fmla="*/ 43791 w 69225"/>
                      <a:gd name="connsiteY9" fmla="*/ 36369 h 72444"/>
                      <a:gd name="connsiteX10" fmla="*/ 32349 w 69225"/>
                      <a:gd name="connsiteY10" fmla="*/ 24259 h 72444"/>
                      <a:gd name="connsiteX11" fmla="*/ 21955 w 69225"/>
                      <a:gd name="connsiteY11" fmla="*/ 14724 h 72444"/>
                      <a:gd name="connsiteX12" fmla="*/ 5745 w 69225"/>
                      <a:gd name="connsiteY12" fmla="*/ 2995 h 72444"/>
                      <a:gd name="connsiteX13" fmla="*/ 978 w 69225"/>
                      <a:gd name="connsiteY13" fmla="*/ 325 h 724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69225" h="72444">
                        <a:moveTo>
                          <a:pt x="-262" y="-247"/>
                        </a:moveTo>
                        <a:lnTo>
                          <a:pt x="-262" y="897"/>
                        </a:lnTo>
                        <a:cubicBezTo>
                          <a:pt x="-262" y="1565"/>
                          <a:pt x="501" y="2709"/>
                          <a:pt x="1168" y="3949"/>
                        </a:cubicBezTo>
                        <a:cubicBezTo>
                          <a:pt x="1836" y="5188"/>
                          <a:pt x="4315" y="10433"/>
                          <a:pt x="6699" y="14819"/>
                        </a:cubicBezTo>
                        <a:cubicBezTo>
                          <a:pt x="9083" y="19205"/>
                          <a:pt x="12039" y="24354"/>
                          <a:pt x="15185" y="29408"/>
                        </a:cubicBezTo>
                        <a:cubicBezTo>
                          <a:pt x="18332" y="34462"/>
                          <a:pt x="22337" y="39706"/>
                          <a:pt x="26151" y="44760"/>
                        </a:cubicBezTo>
                        <a:cubicBezTo>
                          <a:pt x="30041" y="49518"/>
                          <a:pt x="34179" y="54076"/>
                          <a:pt x="38547" y="58395"/>
                        </a:cubicBezTo>
                        <a:cubicBezTo>
                          <a:pt x="42322" y="61980"/>
                          <a:pt x="46442" y="65165"/>
                          <a:pt x="50847" y="67930"/>
                        </a:cubicBezTo>
                        <a:cubicBezTo>
                          <a:pt x="58761" y="72698"/>
                          <a:pt x="65245" y="73842"/>
                          <a:pt x="68964" y="69456"/>
                        </a:cubicBezTo>
                        <a:cubicBezTo>
                          <a:pt x="61393" y="57823"/>
                          <a:pt x="52983" y="46762"/>
                          <a:pt x="43791" y="36369"/>
                        </a:cubicBezTo>
                        <a:cubicBezTo>
                          <a:pt x="39881" y="31887"/>
                          <a:pt x="36163" y="27882"/>
                          <a:pt x="32349" y="24259"/>
                        </a:cubicBezTo>
                        <a:cubicBezTo>
                          <a:pt x="29088" y="20865"/>
                          <a:pt x="25617" y="17680"/>
                          <a:pt x="21955" y="14724"/>
                        </a:cubicBezTo>
                        <a:cubicBezTo>
                          <a:pt x="16863" y="10395"/>
                          <a:pt x="11447" y="6476"/>
                          <a:pt x="5745" y="2995"/>
                        </a:cubicBezTo>
                        <a:lnTo>
                          <a:pt x="978" y="325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585" name="任意多边形: 形状 1584"/>
                  <p:cNvSpPr/>
                  <p:nvPr/>
                </p:nvSpPr>
                <p:spPr>
                  <a:xfrm>
                    <a:off x="1403341" y="2659426"/>
                    <a:ext cx="39270" cy="64413"/>
                  </a:xfrm>
                  <a:custGeom>
                    <a:avLst/>
                    <a:gdLst>
                      <a:gd name="connsiteX0" fmla="*/ -262 w 50346"/>
                      <a:gd name="connsiteY0" fmla="*/ -247 h 82581"/>
                      <a:gd name="connsiteX1" fmla="*/ 787 w 50346"/>
                      <a:gd name="connsiteY1" fmla="*/ 4140 h 82581"/>
                      <a:gd name="connsiteX2" fmla="*/ 3743 w 50346"/>
                      <a:gd name="connsiteY2" fmla="*/ 15296 h 82581"/>
                      <a:gd name="connsiteX3" fmla="*/ 8796 w 50346"/>
                      <a:gd name="connsiteY3" fmla="*/ 30648 h 82581"/>
                      <a:gd name="connsiteX4" fmla="*/ 15948 w 50346"/>
                      <a:gd name="connsiteY4" fmla="*/ 47430 h 82581"/>
                      <a:gd name="connsiteX5" fmla="*/ 33874 w 50346"/>
                      <a:gd name="connsiteY5" fmla="*/ 75082 h 82581"/>
                      <a:gd name="connsiteX6" fmla="*/ 50084 w 50346"/>
                      <a:gd name="connsiteY6" fmla="*/ 81089 h 82581"/>
                      <a:gd name="connsiteX7" fmla="*/ 45984 w 50346"/>
                      <a:gd name="connsiteY7" fmla="*/ 70696 h 82581"/>
                      <a:gd name="connsiteX8" fmla="*/ 41884 w 50346"/>
                      <a:gd name="connsiteY8" fmla="*/ 61160 h 82581"/>
                      <a:gd name="connsiteX9" fmla="*/ 33684 w 50346"/>
                      <a:gd name="connsiteY9" fmla="*/ 44378 h 82581"/>
                      <a:gd name="connsiteX10" fmla="*/ 17760 w 50346"/>
                      <a:gd name="connsiteY10" fmla="*/ 19491 h 82581"/>
                      <a:gd name="connsiteX11" fmla="*/ 10704 w 50346"/>
                      <a:gd name="connsiteY11" fmla="*/ 10814 h 82581"/>
                      <a:gd name="connsiteX12" fmla="*/ 5078 w 50346"/>
                      <a:gd name="connsiteY12" fmla="*/ 4807 h 82581"/>
                      <a:gd name="connsiteX13" fmla="*/ -262 w 50346"/>
                      <a:gd name="connsiteY13" fmla="*/ -247 h 825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50346" h="82581">
                        <a:moveTo>
                          <a:pt x="-262" y="-247"/>
                        </a:moveTo>
                        <a:lnTo>
                          <a:pt x="787" y="4140"/>
                        </a:lnTo>
                        <a:cubicBezTo>
                          <a:pt x="1454" y="6810"/>
                          <a:pt x="2217" y="10719"/>
                          <a:pt x="3743" y="15296"/>
                        </a:cubicBezTo>
                        <a:cubicBezTo>
                          <a:pt x="5268" y="19873"/>
                          <a:pt x="6794" y="24831"/>
                          <a:pt x="8796" y="30648"/>
                        </a:cubicBezTo>
                        <a:cubicBezTo>
                          <a:pt x="10799" y="36464"/>
                          <a:pt x="13183" y="41899"/>
                          <a:pt x="15948" y="47430"/>
                        </a:cubicBezTo>
                        <a:cubicBezTo>
                          <a:pt x="20534" y="57480"/>
                          <a:pt x="26580" y="66796"/>
                          <a:pt x="33874" y="75082"/>
                        </a:cubicBezTo>
                        <a:cubicBezTo>
                          <a:pt x="40167" y="81375"/>
                          <a:pt x="45889" y="84140"/>
                          <a:pt x="50084" y="81089"/>
                        </a:cubicBezTo>
                        <a:cubicBezTo>
                          <a:pt x="48845" y="77465"/>
                          <a:pt x="47414" y="74033"/>
                          <a:pt x="45984" y="70696"/>
                        </a:cubicBezTo>
                        <a:cubicBezTo>
                          <a:pt x="44554" y="67358"/>
                          <a:pt x="43314" y="64212"/>
                          <a:pt x="41884" y="61160"/>
                        </a:cubicBezTo>
                        <a:cubicBezTo>
                          <a:pt x="39023" y="55058"/>
                          <a:pt x="36449" y="49432"/>
                          <a:pt x="33684" y="44378"/>
                        </a:cubicBezTo>
                        <a:cubicBezTo>
                          <a:pt x="28935" y="35739"/>
                          <a:pt x="23614" y="27425"/>
                          <a:pt x="17760" y="19491"/>
                        </a:cubicBezTo>
                        <a:cubicBezTo>
                          <a:pt x="15281" y="16154"/>
                          <a:pt x="12801" y="13293"/>
                          <a:pt x="10704" y="10814"/>
                        </a:cubicBezTo>
                        <a:cubicBezTo>
                          <a:pt x="8606" y="8335"/>
                          <a:pt x="6699" y="6333"/>
                          <a:pt x="5078" y="4807"/>
                        </a:cubicBezTo>
                        <a:cubicBezTo>
                          <a:pt x="3419" y="2995"/>
                          <a:pt x="1636" y="1307"/>
                          <a:pt x="-262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586" name="任意多边形: 形状 1585"/>
                  <p:cNvSpPr/>
                  <p:nvPr/>
                </p:nvSpPr>
                <p:spPr>
                  <a:xfrm>
                    <a:off x="1407431" y="2598141"/>
                    <a:ext cx="23799" cy="67646"/>
                  </a:xfrm>
                  <a:custGeom>
                    <a:avLst/>
                    <a:gdLst>
                      <a:gd name="connsiteX0" fmla="*/ -262 w 30512"/>
                      <a:gd name="connsiteY0" fmla="*/ -247 h 86726"/>
                      <a:gd name="connsiteX1" fmla="*/ -262 w 30512"/>
                      <a:gd name="connsiteY1" fmla="*/ 3949 h 86726"/>
                      <a:gd name="connsiteX2" fmla="*/ 501 w 30512"/>
                      <a:gd name="connsiteY2" fmla="*/ 14819 h 86726"/>
                      <a:gd name="connsiteX3" fmla="*/ 2313 w 30512"/>
                      <a:gd name="connsiteY3" fmla="*/ 29980 h 86726"/>
                      <a:gd name="connsiteX4" fmla="*/ 3743 w 30512"/>
                      <a:gd name="connsiteY4" fmla="*/ 38371 h 86726"/>
                      <a:gd name="connsiteX5" fmla="*/ 5650 w 30512"/>
                      <a:gd name="connsiteY5" fmla="*/ 46953 h 86726"/>
                      <a:gd name="connsiteX6" fmla="*/ 7843 w 30512"/>
                      <a:gd name="connsiteY6" fmla="*/ 55248 h 86726"/>
                      <a:gd name="connsiteX7" fmla="*/ 10608 w 30512"/>
                      <a:gd name="connsiteY7" fmla="*/ 63163 h 86726"/>
                      <a:gd name="connsiteX8" fmla="*/ 16711 w 30512"/>
                      <a:gd name="connsiteY8" fmla="*/ 76512 h 86726"/>
                      <a:gd name="connsiteX9" fmla="*/ 30251 w 30512"/>
                      <a:gd name="connsiteY9" fmla="*/ 86047 h 86726"/>
                      <a:gd name="connsiteX10" fmla="*/ 12515 w 30512"/>
                      <a:gd name="connsiteY10" fmla="*/ 21494 h 86726"/>
                      <a:gd name="connsiteX11" fmla="*/ 3648 w 30512"/>
                      <a:gd name="connsiteY11" fmla="*/ 4998 h 86726"/>
                      <a:gd name="connsiteX12" fmla="*/ 692 w 30512"/>
                      <a:gd name="connsiteY12" fmla="*/ 897 h 867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0512" h="86726">
                        <a:moveTo>
                          <a:pt x="-262" y="-247"/>
                        </a:moveTo>
                        <a:cubicBezTo>
                          <a:pt x="-262" y="-247"/>
                          <a:pt x="-262" y="1279"/>
                          <a:pt x="-262" y="3949"/>
                        </a:cubicBezTo>
                        <a:cubicBezTo>
                          <a:pt x="-262" y="6619"/>
                          <a:pt x="-262" y="10337"/>
                          <a:pt x="501" y="14819"/>
                        </a:cubicBezTo>
                        <a:cubicBezTo>
                          <a:pt x="1264" y="19300"/>
                          <a:pt x="1455" y="24354"/>
                          <a:pt x="2313" y="29980"/>
                        </a:cubicBezTo>
                        <a:cubicBezTo>
                          <a:pt x="2789" y="32745"/>
                          <a:pt x="3171" y="35606"/>
                          <a:pt x="3743" y="38371"/>
                        </a:cubicBezTo>
                        <a:cubicBezTo>
                          <a:pt x="4315" y="41136"/>
                          <a:pt x="4983" y="44092"/>
                          <a:pt x="5650" y="46953"/>
                        </a:cubicBezTo>
                        <a:cubicBezTo>
                          <a:pt x="6317" y="49813"/>
                          <a:pt x="7080" y="52579"/>
                          <a:pt x="7843" y="55248"/>
                        </a:cubicBezTo>
                        <a:cubicBezTo>
                          <a:pt x="8606" y="57918"/>
                          <a:pt x="9655" y="60683"/>
                          <a:pt x="10608" y="63163"/>
                        </a:cubicBezTo>
                        <a:cubicBezTo>
                          <a:pt x="12229" y="67787"/>
                          <a:pt x="14270" y="72259"/>
                          <a:pt x="16711" y="76512"/>
                        </a:cubicBezTo>
                        <a:cubicBezTo>
                          <a:pt x="21192" y="83854"/>
                          <a:pt x="25769" y="87859"/>
                          <a:pt x="30251" y="86047"/>
                        </a:cubicBezTo>
                        <a:cubicBezTo>
                          <a:pt x="27543" y="63773"/>
                          <a:pt x="21574" y="42023"/>
                          <a:pt x="12515" y="21494"/>
                        </a:cubicBezTo>
                        <a:cubicBezTo>
                          <a:pt x="9979" y="15782"/>
                          <a:pt x="7013" y="10271"/>
                          <a:pt x="3648" y="4998"/>
                        </a:cubicBezTo>
                        <a:cubicBezTo>
                          <a:pt x="2732" y="3577"/>
                          <a:pt x="1750" y="2213"/>
                          <a:pt x="692" y="89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587" name="任意多边形: 形状 1586"/>
                  <p:cNvSpPr/>
                  <p:nvPr/>
                </p:nvSpPr>
                <p:spPr>
                  <a:xfrm>
                    <a:off x="1420686" y="2539757"/>
                    <a:ext cx="12195" cy="67383"/>
                  </a:xfrm>
                  <a:custGeom>
                    <a:avLst/>
                    <a:gdLst>
                      <a:gd name="connsiteX0" fmla="*/ 3054 w 15634"/>
                      <a:gd name="connsiteY0" fmla="*/ -247 h 86389"/>
                      <a:gd name="connsiteX1" fmla="*/ 1052 w 15634"/>
                      <a:gd name="connsiteY1" fmla="*/ 13580 h 86389"/>
                      <a:gd name="connsiteX2" fmla="*/ -92 w 15634"/>
                      <a:gd name="connsiteY2" fmla="*/ 27691 h 86389"/>
                      <a:gd name="connsiteX3" fmla="*/ -92 w 15634"/>
                      <a:gd name="connsiteY3" fmla="*/ 43902 h 86389"/>
                      <a:gd name="connsiteX4" fmla="*/ 4389 w 15634"/>
                      <a:gd name="connsiteY4" fmla="*/ 73461 h 86389"/>
                      <a:gd name="connsiteX5" fmla="*/ 8775 w 15634"/>
                      <a:gd name="connsiteY5" fmla="*/ 82996 h 86389"/>
                      <a:gd name="connsiteX6" fmla="*/ 14687 w 15634"/>
                      <a:gd name="connsiteY6" fmla="*/ 86143 h 86389"/>
                      <a:gd name="connsiteX7" fmla="*/ 15355 w 15634"/>
                      <a:gd name="connsiteY7" fmla="*/ 67072 h 86389"/>
                      <a:gd name="connsiteX8" fmla="*/ 14783 w 15634"/>
                      <a:gd name="connsiteY8" fmla="*/ 50290 h 86389"/>
                      <a:gd name="connsiteX9" fmla="*/ 13066 w 15634"/>
                      <a:gd name="connsiteY9" fmla="*/ 35701 h 86389"/>
                      <a:gd name="connsiteX10" fmla="*/ 10873 w 15634"/>
                      <a:gd name="connsiteY10" fmla="*/ 23496 h 86389"/>
                      <a:gd name="connsiteX11" fmla="*/ 5819 w 15634"/>
                      <a:gd name="connsiteY11" fmla="*/ 6428 h 86389"/>
                      <a:gd name="connsiteX12" fmla="*/ 3054 w 15634"/>
                      <a:gd name="connsiteY12" fmla="*/ -247 h 863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5634" h="86389">
                        <a:moveTo>
                          <a:pt x="3054" y="-247"/>
                        </a:moveTo>
                        <a:cubicBezTo>
                          <a:pt x="3054" y="-247"/>
                          <a:pt x="2101" y="5284"/>
                          <a:pt x="1052" y="13580"/>
                        </a:cubicBezTo>
                        <a:cubicBezTo>
                          <a:pt x="1052" y="17775"/>
                          <a:pt x="289" y="22543"/>
                          <a:pt x="-92" y="27691"/>
                        </a:cubicBezTo>
                        <a:cubicBezTo>
                          <a:pt x="-474" y="32841"/>
                          <a:pt x="-92" y="38466"/>
                          <a:pt x="-92" y="43902"/>
                        </a:cubicBezTo>
                        <a:cubicBezTo>
                          <a:pt x="89" y="53913"/>
                          <a:pt x="1595" y="63849"/>
                          <a:pt x="4389" y="73461"/>
                        </a:cubicBezTo>
                        <a:cubicBezTo>
                          <a:pt x="5247" y="76884"/>
                          <a:pt x="6735" y="80116"/>
                          <a:pt x="8775" y="82996"/>
                        </a:cubicBezTo>
                        <a:cubicBezTo>
                          <a:pt x="10091" y="84970"/>
                          <a:pt x="12313" y="86152"/>
                          <a:pt x="14687" y="86143"/>
                        </a:cubicBezTo>
                        <a:cubicBezTo>
                          <a:pt x="15164" y="79277"/>
                          <a:pt x="15450" y="72889"/>
                          <a:pt x="15355" y="67072"/>
                        </a:cubicBezTo>
                        <a:cubicBezTo>
                          <a:pt x="15259" y="61256"/>
                          <a:pt x="15355" y="55439"/>
                          <a:pt x="14783" y="50290"/>
                        </a:cubicBezTo>
                        <a:cubicBezTo>
                          <a:pt x="14210" y="45141"/>
                          <a:pt x="13829" y="40183"/>
                          <a:pt x="13066" y="35701"/>
                        </a:cubicBezTo>
                        <a:cubicBezTo>
                          <a:pt x="12303" y="31220"/>
                          <a:pt x="11731" y="27215"/>
                          <a:pt x="10873" y="23496"/>
                        </a:cubicBezTo>
                        <a:cubicBezTo>
                          <a:pt x="9529" y="17708"/>
                          <a:pt x="7841" y="12006"/>
                          <a:pt x="5819" y="6428"/>
                        </a:cubicBezTo>
                        <a:cubicBezTo>
                          <a:pt x="5038" y="4149"/>
                          <a:pt x="4112" y="1918"/>
                          <a:pt x="3054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588" name="任意多边形: 形状 1587"/>
                  <p:cNvSpPr/>
                  <p:nvPr/>
                </p:nvSpPr>
                <p:spPr>
                  <a:xfrm>
                    <a:off x="1439778" y="2487471"/>
                    <a:ext cx="12277" cy="62623"/>
                  </a:xfrm>
                  <a:custGeom>
                    <a:avLst/>
                    <a:gdLst>
                      <a:gd name="connsiteX0" fmla="*/ 12904 w 15740"/>
                      <a:gd name="connsiteY0" fmla="*/ -247 h 80286"/>
                      <a:gd name="connsiteX1" fmla="*/ 11569 w 15740"/>
                      <a:gd name="connsiteY1" fmla="*/ 2995 h 80286"/>
                      <a:gd name="connsiteX2" fmla="*/ 8613 w 15740"/>
                      <a:gd name="connsiteY2" fmla="*/ 11672 h 80286"/>
                      <a:gd name="connsiteX3" fmla="*/ 4989 w 15740"/>
                      <a:gd name="connsiteY3" fmla="*/ 24068 h 80286"/>
                      <a:gd name="connsiteX4" fmla="*/ 1843 w 15740"/>
                      <a:gd name="connsiteY4" fmla="*/ 38562 h 80286"/>
                      <a:gd name="connsiteX5" fmla="*/ 31 w 15740"/>
                      <a:gd name="connsiteY5" fmla="*/ 53151 h 80286"/>
                      <a:gd name="connsiteX6" fmla="*/ 31 w 15740"/>
                      <a:gd name="connsiteY6" fmla="*/ 66214 h 80286"/>
                      <a:gd name="connsiteX7" fmla="*/ 6992 w 15740"/>
                      <a:gd name="connsiteY7" fmla="*/ 80040 h 80286"/>
                      <a:gd name="connsiteX8" fmla="*/ 15478 w 15740"/>
                      <a:gd name="connsiteY8" fmla="*/ 22352 h 80286"/>
                      <a:gd name="connsiteX9" fmla="*/ 13953 w 15740"/>
                      <a:gd name="connsiteY9" fmla="*/ 5761 h 80286"/>
                      <a:gd name="connsiteX10" fmla="*/ 12904 w 15740"/>
                      <a:gd name="connsiteY10" fmla="*/ -247 h 8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5740" h="80286">
                        <a:moveTo>
                          <a:pt x="12904" y="-247"/>
                        </a:moveTo>
                        <a:lnTo>
                          <a:pt x="11569" y="2995"/>
                        </a:lnTo>
                        <a:cubicBezTo>
                          <a:pt x="10806" y="4998"/>
                          <a:pt x="9757" y="7954"/>
                          <a:pt x="8613" y="11672"/>
                        </a:cubicBezTo>
                        <a:cubicBezTo>
                          <a:pt x="7469" y="15391"/>
                          <a:pt x="6134" y="19491"/>
                          <a:pt x="4989" y="24068"/>
                        </a:cubicBezTo>
                        <a:cubicBezTo>
                          <a:pt x="3845" y="28645"/>
                          <a:pt x="2701" y="33603"/>
                          <a:pt x="1843" y="38562"/>
                        </a:cubicBezTo>
                        <a:cubicBezTo>
                          <a:pt x="985" y="43520"/>
                          <a:pt x="413" y="48097"/>
                          <a:pt x="31" y="53151"/>
                        </a:cubicBezTo>
                        <a:cubicBezTo>
                          <a:pt x="-360" y="57499"/>
                          <a:pt x="-360" y="61866"/>
                          <a:pt x="31" y="66214"/>
                        </a:cubicBezTo>
                        <a:cubicBezTo>
                          <a:pt x="699" y="73842"/>
                          <a:pt x="3083" y="79182"/>
                          <a:pt x="6992" y="80040"/>
                        </a:cubicBezTo>
                        <a:cubicBezTo>
                          <a:pt x="12637" y="61332"/>
                          <a:pt x="15497" y="41890"/>
                          <a:pt x="15478" y="22352"/>
                        </a:cubicBezTo>
                        <a:cubicBezTo>
                          <a:pt x="15316" y="16793"/>
                          <a:pt x="14801" y="11253"/>
                          <a:pt x="13953" y="5761"/>
                        </a:cubicBezTo>
                        <a:cubicBezTo>
                          <a:pt x="13752" y="3739"/>
                          <a:pt x="13400" y="1727"/>
                          <a:pt x="12904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589" name="任意多边形: 形状 1588"/>
                  <p:cNvSpPr/>
                  <p:nvPr/>
                </p:nvSpPr>
                <p:spPr>
                  <a:xfrm>
                    <a:off x="1467359" y="2443739"/>
                    <a:ext cx="18598" cy="54963"/>
                  </a:xfrm>
                  <a:custGeom>
                    <a:avLst/>
                    <a:gdLst>
                      <a:gd name="connsiteX0" fmla="*/ 23408 w 23844"/>
                      <a:gd name="connsiteY0" fmla="*/ -247 h 70465"/>
                      <a:gd name="connsiteX1" fmla="*/ 21692 w 23844"/>
                      <a:gd name="connsiteY1" fmla="*/ 2328 h 70465"/>
                      <a:gd name="connsiteX2" fmla="*/ 17591 w 23844"/>
                      <a:gd name="connsiteY2" fmla="*/ 9479 h 70465"/>
                      <a:gd name="connsiteX3" fmla="*/ 6626 w 23844"/>
                      <a:gd name="connsiteY3" fmla="*/ 31792 h 70465"/>
                      <a:gd name="connsiteX4" fmla="*/ 2335 w 23844"/>
                      <a:gd name="connsiteY4" fmla="*/ 44474 h 70465"/>
                      <a:gd name="connsiteX5" fmla="*/ 46 w 23844"/>
                      <a:gd name="connsiteY5" fmla="*/ 56011 h 70465"/>
                      <a:gd name="connsiteX6" fmla="*/ 3575 w 23844"/>
                      <a:gd name="connsiteY6" fmla="*/ 70219 h 70465"/>
                      <a:gd name="connsiteX7" fmla="*/ 21882 w 23844"/>
                      <a:gd name="connsiteY7" fmla="*/ 20731 h 70465"/>
                      <a:gd name="connsiteX8" fmla="*/ 23503 w 23844"/>
                      <a:gd name="connsiteY8" fmla="*/ 5474 h 70465"/>
                      <a:gd name="connsiteX9" fmla="*/ 23408 w 23844"/>
                      <a:gd name="connsiteY9" fmla="*/ -247 h 704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3844" h="70465">
                        <a:moveTo>
                          <a:pt x="23408" y="-247"/>
                        </a:moveTo>
                        <a:lnTo>
                          <a:pt x="21692" y="2328"/>
                        </a:lnTo>
                        <a:cubicBezTo>
                          <a:pt x="20738" y="4044"/>
                          <a:pt x="19212" y="6523"/>
                          <a:pt x="17591" y="9479"/>
                        </a:cubicBezTo>
                        <a:cubicBezTo>
                          <a:pt x="13367" y="16621"/>
                          <a:pt x="9706" y="24087"/>
                          <a:pt x="6626" y="31792"/>
                        </a:cubicBezTo>
                        <a:cubicBezTo>
                          <a:pt x="4986" y="35940"/>
                          <a:pt x="3546" y="40173"/>
                          <a:pt x="2335" y="44474"/>
                        </a:cubicBezTo>
                        <a:cubicBezTo>
                          <a:pt x="1219" y="48240"/>
                          <a:pt x="447" y="52102"/>
                          <a:pt x="46" y="56011"/>
                        </a:cubicBezTo>
                        <a:cubicBezTo>
                          <a:pt x="-812" y="63067"/>
                          <a:pt x="46" y="68407"/>
                          <a:pt x="3575" y="70219"/>
                        </a:cubicBezTo>
                        <a:cubicBezTo>
                          <a:pt x="12356" y="54838"/>
                          <a:pt x="18545" y="38123"/>
                          <a:pt x="21882" y="20731"/>
                        </a:cubicBezTo>
                        <a:cubicBezTo>
                          <a:pt x="22817" y="15696"/>
                          <a:pt x="23350" y="10595"/>
                          <a:pt x="23503" y="5474"/>
                        </a:cubicBezTo>
                        <a:cubicBezTo>
                          <a:pt x="23637" y="3567"/>
                          <a:pt x="23598" y="1651"/>
                          <a:pt x="23408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590" name="任意多边形: 形状 1589"/>
                  <p:cNvSpPr/>
                  <p:nvPr/>
                </p:nvSpPr>
                <p:spPr>
                  <a:xfrm>
                    <a:off x="1503708" y="2410716"/>
                    <a:ext cx="25399" cy="44848"/>
                  </a:xfrm>
                  <a:custGeom>
                    <a:avLst/>
                    <a:gdLst>
                      <a:gd name="connsiteX0" fmla="*/ 32302 w 32563"/>
                      <a:gd name="connsiteY0" fmla="*/ -247 h 57497"/>
                      <a:gd name="connsiteX1" fmla="*/ 25341 w 32563"/>
                      <a:gd name="connsiteY1" fmla="*/ 7000 h 57497"/>
                      <a:gd name="connsiteX2" fmla="*/ 18762 w 32563"/>
                      <a:gd name="connsiteY2" fmla="*/ 14724 h 57497"/>
                      <a:gd name="connsiteX3" fmla="*/ 11706 w 32563"/>
                      <a:gd name="connsiteY3" fmla="*/ 24259 h 57497"/>
                      <a:gd name="connsiteX4" fmla="*/ 5508 w 32563"/>
                      <a:gd name="connsiteY4" fmla="*/ 34366 h 57497"/>
                      <a:gd name="connsiteX5" fmla="*/ 1312 w 32563"/>
                      <a:gd name="connsiteY5" fmla="*/ 43901 h 57497"/>
                      <a:gd name="connsiteX6" fmla="*/ 1312 w 32563"/>
                      <a:gd name="connsiteY6" fmla="*/ 57251 h 57497"/>
                      <a:gd name="connsiteX7" fmla="*/ 26867 w 32563"/>
                      <a:gd name="connsiteY7" fmla="*/ 17870 h 57497"/>
                      <a:gd name="connsiteX8" fmla="*/ 32302 w 32563"/>
                      <a:gd name="connsiteY8" fmla="*/ -247 h 574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563" h="57497">
                        <a:moveTo>
                          <a:pt x="32302" y="-247"/>
                        </a:moveTo>
                        <a:cubicBezTo>
                          <a:pt x="32302" y="-247"/>
                          <a:pt x="29441" y="2614"/>
                          <a:pt x="25341" y="7000"/>
                        </a:cubicBezTo>
                        <a:cubicBezTo>
                          <a:pt x="23024" y="9460"/>
                          <a:pt x="20821" y="12044"/>
                          <a:pt x="18762" y="14724"/>
                        </a:cubicBezTo>
                        <a:cubicBezTo>
                          <a:pt x="16235" y="17765"/>
                          <a:pt x="13880" y="20950"/>
                          <a:pt x="11706" y="24259"/>
                        </a:cubicBezTo>
                        <a:cubicBezTo>
                          <a:pt x="9465" y="27520"/>
                          <a:pt x="7396" y="30895"/>
                          <a:pt x="5508" y="34366"/>
                        </a:cubicBezTo>
                        <a:cubicBezTo>
                          <a:pt x="3858" y="37427"/>
                          <a:pt x="2447" y="40612"/>
                          <a:pt x="1312" y="43901"/>
                        </a:cubicBezTo>
                        <a:cubicBezTo>
                          <a:pt x="-690" y="49909"/>
                          <a:pt x="-881" y="54867"/>
                          <a:pt x="1312" y="57251"/>
                        </a:cubicBezTo>
                        <a:cubicBezTo>
                          <a:pt x="12163" y="45789"/>
                          <a:pt x="20821" y="32450"/>
                          <a:pt x="26867" y="17870"/>
                        </a:cubicBezTo>
                        <a:cubicBezTo>
                          <a:pt x="29508" y="12111"/>
                          <a:pt x="31339" y="6018"/>
                          <a:pt x="32302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591" name="任意多边形: 形状 1590"/>
                  <p:cNvSpPr/>
                  <p:nvPr/>
                </p:nvSpPr>
                <p:spPr>
                  <a:xfrm>
                    <a:off x="1547414" y="2390040"/>
                    <a:ext cx="29962" cy="33765"/>
                  </a:xfrm>
                  <a:custGeom>
                    <a:avLst/>
                    <a:gdLst>
                      <a:gd name="connsiteX0" fmla="*/ 38151 w 38413"/>
                      <a:gd name="connsiteY0" fmla="*/ -247 h 43289"/>
                      <a:gd name="connsiteX1" fmla="*/ 30714 w 38413"/>
                      <a:gd name="connsiteY1" fmla="*/ 4330 h 43289"/>
                      <a:gd name="connsiteX2" fmla="*/ 15648 w 38413"/>
                      <a:gd name="connsiteY2" fmla="*/ 16154 h 43289"/>
                      <a:gd name="connsiteX3" fmla="*/ 8306 w 38413"/>
                      <a:gd name="connsiteY3" fmla="*/ 23591 h 43289"/>
                      <a:gd name="connsiteX4" fmla="*/ 2775 w 38413"/>
                      <a:gd name="connsiteY4" fmla="*/ 31124 h 43289"/>
                      <a:gd name="connsiteX5" fmla="*/ 678 w 38413"/>
                      <a:gd name="connsiteY5" fmla="*/ 43043 h 43289"/>
                      <a:gd name="connsiteX6" fmla="*/ 10690 w 38413"/>
                      <a:gd name="connsiteY6" fmla="*/ 35701 h 43289"/>
                      <a:gd name="connsiteX7" fmla="*/ 18890 w 38413"/>
                      <a:gd name="connsiteY7" fmla="*/ 28454 h 43289"/>
                      <a:gd name="connsiteX8" fmla="*/ 25469 w 38413"/>
                      <a:gd name="connsiteY8" fmla="*/ 21303 h 43289"/>
                      <a:gd name="connsiteX9" fmla="*/ 30428 w 38413"/>
                      <a:gd name="connsiteY9" fmla="*/ 14628 h 43289"/>
                      <a:gd name="connsiteX10" fmla="*/ 36435 w 38413"/>
                      <a:gd name="connsiteY10" fmla="*/ 4044 h 43289"/>
                      <a:gd name="connsiteX11" fmla="*/ 38151 w 38413"/>
                      <a:gd name="connsiteY11" fmla="*/ -247 h 432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38413" h="43289">
                        <a:moveTo>
                          <a:pt x="38151" y="-247"/>
                        </a:moveTo>
                        <a:lnTo>
                          <a:pt x="30714" y="4330"/>
                        </a:lnTo>
                        <a:cubicBezTo>
                          <a:pt x="25441" y="7944"/>
                          <a:pt x="20406" y="11892"/>
                          <a:pt x="15648" y="16154"/>
                        </a:cubicBezTo>
                        <a:cubicBezTo>
                          <a:pt x="13073" y="18633"/>
                          <a:pt x="10594" y="21112"/>
                          <a:pt x="8306" y="23591"/>
                        </a:cubicBezTo>
                        <a:cubicBezTo>
                          <a:pt x="6275" y="25956"/>
                          <a:pt x="4425" y="28473"/>
                          <a:pt x="2775" y="31124"/>
                        </a:cubicBezTo>
                        <a:cubicBezTo>
                          <a:pt x="-85" y="35987"/>
                          <a:pt x="-1229" y="40183"/>
                          <a:pt x="678" y="43043"/>
                        </a:cubicBezTo>
                        <a:cubicBezTo>
                          <a:pt x="4215" y="40879"/>
                          <a:pt x="7562" y="38419"/>
                          <a:pt x="10690" y="35701"/>
                        </a:cubicBezTo>
                        <a:cubicBezTo>
                          <a:pt x="13588" y="33479"/>
                          <a:pt x="16335" y="31057"/>
                          <a:pt x="18890" y="28454"/>
                        </a:cubicBezTo>
                        <a:cubicBezTo>
                          <a:pt x="21369" y="25975"/>
                          <a:pt x="23467" y="23591"/>
                          <a:pt x="25469" y="21303"/>
                        </a:cubicBezTo>
                        <a:cubicBezTo>
                          <a:pt x="27271" y="19196"/>
                          <a:pt x="28930" y="16964"/>
                          <a:pt x="30428" y="14628"/>
                        </a:cubicBezTo>
                        <a:cubicBezTo>
                          <a:pt x="32659" y="11234"/>
                          <a:pt x="34671" y="7696"/>
                          <a:pt x="36435" y="4044"/>
                        </a:cubicBezTo>
                        <a:cubicBezTo>
                          <a:pt x="37102" y="2652"/>
                          <a:pt x="37674" y="1222"/>
                          <a:pt x="38151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592" name="任意多边形: 形状 1591"/>
                  <p:cNvSpPr/>
                  <p:nvPr/>
                </p:nvSpPr>
                <p:spPr>
                  <a:xfrm>
                    <a:off x="1578790" y="2819406"/>
                    <a:ext cx="59342" cy="54889"/>
                  </a:xfrm>
                  <a:custGeom>
                    <a:avLst/>
                    <a:gdLst>
                      <a:gd name="connsiteX0" fmla="*/ -262 w 76079"/>
                      <a:gd name="connsiteY0" fmla="*/ -247 h 70370"/>
                      <a:gd name="connsiteX1" fmla="*/ 2694 w 76079"/>
                      <a:gd name="connsiteY1" fmla="*/ 2328 h 70370"/>
                      <a:gd name="connsiteX2" fmla="*/ 10513 w 76079"/>
                      <a:gd name="connsiteY2" fmla="*/ 8812 h 70370"/>
                      <a:gd name="connsiteX3" fmla="*/ 22146 w 76079"/>
                      <a:gd name="connsiteY3" fmla="*/ 17870 h 70370"/>
                      <a:gd name="connsiteX4" fmla="*/ 36067 w 76079"/>
                      <a:gd name="connsiteY4" fmla="*/ 27978 h 70370"/>
                      <a:gd name="connsiteX5" fmla="*/ 50656 w 76079"/>
                      <a:gd name="connsiteY5" fmla="*/ 38466 h 70370"/>
                      <a:gd name="connsiteX6" fmla="*/ 63815 w 76079"/>
                      <a:gd name="connsiteY6" fmla="*/ 48860 h 70370"/>
                      <a:gd name="connsiteX7" fmla="*/ 75639 w 76079"/>
                      <a:gd name="connsiteY7" fmla="*/ 70123 h 70370"/>
                      <a:gd name="connsiteX8" fmla="*/ 33207 w 76079"/>
                      <a:gd name="connsiteY8" fmla="*/ 54962 h 70370"/>
                      <a:gd name="connsiteX9" fmla="*/ 25769 w 76079"/>
                      <a:gd name="connsiteY9" fmla="*/ 49146 h 70370"/>
                      <a:gd name="connsiteX10" fmla="*/ 19571 w 76079"/>
                      <a:gd name="connsiteY10" fmla="*/ 42852 h 70370"/>
                      <a:gd name="connsiteX11" fmla="*/ 10036 w 76079"/>
                      <a:gd name="connsiteY11" fmla="*/ 30075 h 70370"/>
                      <a:gd name="connsiteX12" fmla="*/ 4220 w 76079"/>
                      <a:gd name="connsiteY12" fmla="*/ 18252 h 70370"/>
                      <a:gd name="connsiteX13" fmla="*/ 1168 w 76079"/>
                      <a:gd name="connsiteY13" fmla="*/ 8716 h 70370"/>
                      <a:gd name="connsiteX14" fmla="*/ -262 w 76079"/>
                      <a:gd name="connsiteY14" fmla="*/ -247 h 703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76079" h="70370">
                        <a:moveTo>
                          <a:pt x="-262" y="-247"/>
                        </a:moveTo>
                        <a:lnTo>
                          <a:pt x="2694" y="2328"/>
                        </a:lnTo>
                        <a:lnTo>
                          <a:pt x="10513" y="8812"/>
                        </a:lnTo>
                        <a:lnTo>
                          <a:pt x="22146" y="17870"/>
                        </a:lnTo>
                        <a:cubicBezTo>
                          <a:pt x="26532" y="20922"/>
                          <a:pt x="31204" y="24640"/>
                          <a:pt x="36067" y="27978"/>
                        </a:cubicBezTo>
                        <a:cubicBezTo>
                          <a:pt x="40930" y="31315"/>
                          <a:pt x="45603" y="34843"/>
                          <a:pt x="50656" y="38466"/>
                        </a:cubicBezTo>
                        <a:cubicBezTo>
                          <a:pt x="55710" y="42090"/>
                          <a:pt x="60191" y="45332"/>
                          <a:pt x="63815" y="48860"/>
                        </a:cubicBezTo>
                        <a:cubicBezTo>
                          <a:pt x="71538" y="55535"/>
                          <a:pt x="76878" y="62781"/>
                          <a:pt x="75639" y="70123"/>
                        </a:cubicBezTo>
                        <a:cubicBezTo>
                          <a:pt x="60401" y="68941"/>
                          <a:pt x="45746" y="63706"/>
                          <a:pt x="33207" y="54962"/>
                        </a:cubicBezTo>
                        <a:cubicBezTo>
                          <a:pt x="30537" y="53055"/>
                          <a:pt x="28058" y="51148"/>
                          <a:pt x="25769" y="49146"/>
                        </a:cubicBezTo>
                        <a:cubicBezTo>
                          <a:pt x="23481" y="47143"/>
                          <a:pt x="21478" y="44950"/>
                          <a:pt x="19571" y="42852"/>
                        </a:cubicBezTo>
                        <a:cubicBezTo>
                          <a:pt x="15929" y="38953"/>
                          <a:pt x="12735" y="34671"/>
                          <a:pt x="10036" y="30075"/>
                        </a:cubicBezTo>
                        <a:cubicBezTo>
                          <a:pt x="7700" y="26347"/>
                          <a:pt x="5745" y="22380"/>
                          <a:pt x="4220" y="18252"/>
                        </a:cubicBezTo>
                        <a:cubicBezTo>
                          <a:pt x="2999" y="15143"/>
                          <a:pt x="1979" y="11958"/>
                          <a:pt x="1168" y="8716"/>
                        </a:cubicBezTo>
                        <a:cubicBezTo>
                          <a:pt x="425" y="5779"/>
                          <a:pt x="-52" y="2776"/>
                          <a:pt x="-262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593" name="任意多边形: 形状 1592"/>
                  <p:cNvSpPr/>
                  <p:nvPr/>
                </p:nvSpPr>
                <p:spPr>
                  <a:xfrm>
                    <a:off x="1544704" y="2801258"/>
                    <a:ext cx="45427" cy="66193"/>
                  </a:xfrm>
                  <a:custGeom>
                    <a:avLst/>
                    <a:gdLst>
                      <a:gd name="connsiteX0" fmla="*/ -138 w 58240"/>
                      <a:gd name="connsiteY0" fmla="*/ -247 h 84863"/>
                      <a:gd name="connsiteX1" fmla="*/ 8348 w 58240"/>
                      <a:gd name="connsiteY1" fmla="*/ 10814 h 84863"/>
                      <a:gd name="connsiteX2" fmla="*/ 17883 w 58240"/>
                      <a:gd name="connsiteY2" fmla="*/ 22161 h 84863"/>
                      <a:gd name="connsiteX3" fmla="*/ 23223 w 58240"/>
                      <a:gd name="connsiteY3" fmla="*/ 28645 h 84863"/>
                      <a:gd name="connsiteX4" fmla="*/ 28849 w 58240"/>
                      <a:gd name="connsiteY4" fmla="*/ 35224 h 84863"/>
                      <a:gd name="connsiteX5" fmla="*/ 34665 w 58240"/>
                      <a:gd name="connsiteY5" fmla="*/ 41994 h 84863"/>
                      <a:gd name="connsiteX6" fmla="*/ 40386 w 58240"/>
                      <a:gd name="connsiteY6" fmla="*/ 48860 h 84863"/>
                      <a:gd name="connsiteX7" fmla="*/ 50494 w 58240"/>
                      <a:gd name="connsiteY7" fmla="*/ 61828 h 84863"/>
                      <a:gd name="connsiteX8" fmla="*/ 56978 w 58240"/>
                      <a:gd name="connsiteY8" fmla="*/ 73937 h 84863"/>
                      <a:gd name="connsiteX9" fmla="*/ 56978 w 58240"/>
                      <a:gd name="connsiteY9" fmla="*/ 84617 h 84863"/>
                      <a:gd name="connsiteX10" fmla="*/ 20839 w 58240"/>
                      <a:gd name="connsiteY10" fmla="*/ 59539 h 84863"/>
                      <a:gd name="connsiteX11" fmla="*/ 10446 w 58240"/>
                      <a:gd name="connsiteY11" fmla="*/ 44664 h 84863"/>
                      <a:gd name="connsiteX12" fmla="*/ 6822 w 58240"/>
                      <a:gd name="connsiteY12" fmla="*/ 37513 h 84863"/>
                      <a:gd name="connsiteX13" fmla="*/ 4248 w 58240"/>
                      <a:gd name="connsiteY13" fmla="*/ 30457 h 84863"/>
                      <a:gd name="connsiteX14" fmla="*/ -43 w 58240"/>
                      <a:gd name="connsiteY14" fmla="*/ 8335 h 84863"/>
                      <a:gd name="connsiteX15" fmla="*/ -138 w 58240"/>
                      <a:gd name="connsiteY15" fmla="*/ -247 h 848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58240" h="84863">
                        <a:moveTo>
                          <a:pt x="-138" y="-247"/>
                        </a:moveTo>
                        <a:lnTo>
                          <a:pt x="8348" y="10814"/>
                        </a:lnTo>
                        <a:cubicBezTo>
                          <a:pt x="11018" y="13961"/>
                          <a:pt x="13974" y="18156"/>
                          <a:pt x="17883" y="22161"/>
                        </a:cubicBezTo>
                        <a:lnTo>
                          <a:pt x="23223" y="28645"/>
                        </a:lnTo>
                        <a:cubicBezTo>
                          <a:pt x="25130" y="30743"/>
                          <a:pt x="26942" y="32936"/>
                          <a:pt x="28849" y="35224"/>
                        </a:cubicBezTo>
                        <a:cubicBezTo>
                          <a:pt x="30756" y="37513"/>
                          <a:pt x="32758" y="39801"/>
                          <a:pt x="34665" y="41994"/>
                        </a:cubicBezTo>
                        <a:cubicBezTo>
                          <a:pt x="36572" y="44188"/>
                          <a:pt x="38480" y="46571"/>
                          <a:pt x="40386" y="48860"/>
                        </a:cubicBezTo>
                        <a:cubicBezTo>
                          <a:pt x="44105" y="53151"/>
                          <a:pt x="47538" y="57727"/>
                          <a:pt x="50494" y="61828"/>
                        </a:cubicBezTo>
                        <a:cubicBezTo>
                          <a:pt x="53231" y="65527"/>
                          <a:pt x="55414" y="69608"/>
                          <a:pt x="56978" y="73937"/>
                        </a:cubicBezTo>
                        <a:cubicBezTo>
                          <a:pt x="58313" y="77370"/>
                          <a:pt x="58313" y="81184"/>
                          <a:pt x="56978" y="84617"/>
                        </a:cubicBezTo>
                        <a:cubicBezTo>
                          <a:pt x="43075" y="79315"/>
                          <a:pt x="30670" y="70705"/>
                          <a:pt x="20839" y="59539"/>
                        </a:cubicBezTo>
                        <a:cubicBezTo>
                          <a:pt x="16854" y="54972"/>
                          <a:pt x="13364" y="49985"/>
                          <a:pt x="10446" y="44664"/>
                        </a:cubicBezTo>
                        <a:cubicBezTo>
                          <a:pt x="9111" y="42185"/>
                          <a:pt x="7871" y="39801"/>
                          <a:pt x="6822" y="37513"/>
                        </a:cubicBezTo>
                        <a:cubicBezTo>
                          <a:pt x="5812" y="35215"/>
                          <a:pt x="4953" y="32860"/>
                          <a:pt x="4248" y="30457"/>
                        </a:cubicBezTo>
                        <a:cubicBezTo>
                          <a:pt x="1759" y="23324"/>
                          <a:pt x="310" y="15877"/>
                          <a:pt x="-43" y="8335"/>
                        </a:cubicBezTo>
                        <a:cubicBezTo>
                          <a:pt x="-300" y="5484"/>
                          <a:pt x="-329" y="2614"/>
                          <a:pt x="-138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594" name="任意多边形: 形状 1593"/>
                  <p:cNvSpPr/>
                  <p:nvPr/>
                </p:nvSpPr>
                <p:spPr>
                  <a:xfrm>
                    <a:off x="1513188" y="2773665"/>
                    <a:ext cx="31955" cy="73035"/>
                  </a:xfrm>
                  <a:custGeom>
                    <a:avLst/>
                    <a:gdLst>
                      <a:gd name="connsiteX0" fmla="*/ 2031 w 40968"/>
                      <a:gd name="connsiteY0" fmla="*/ -247 h 93635"/>
                      <a:gd name="connsiteX1" fmla="*/ 3652 w 40968"/>
                      <a:gd name="connsiteY1" fmla="*/ 3186 h 93635"/>
                      <a:gd name="connsiteX2" fmla="*/ 7943 w 40968"/>
                      <a:gd name="connsiteY2" fmla="*/ 12721 h 93635"/>
                      <a:gd name="connsiteX3" fmla="*/ 14331 w 40968"/>
                      <a:gd name="connsiteY3" fmla="*/ 25594 h 93635"/>
                      <a:gd name="connsiteX4" fmla="*/ 22055 w 40968"/>
                      <a:gd name="connsiteY4" fmla="*/ 40659 h 93635"/>
                      <a:gd name="connsiteX5" fmla="*/ 26155 w 40968"/>
                      <a:gd name="connsiteY5" fmla="*/ 48383 h 93635"/>
                      <a:gd name="connsiteX6" fmla="*/ 30160 w 40968"/>
                      <a:gd name="connsiteY6" fmla="*/ 56202 h 93635"/>
                      <a:gd name="connsiteX7" fmla="*/ 36930 w 40968"/>
                      <a:gd name="connsiteY7" fmla="*/ 70886 h 93635"/>
                      <a:gd name="connsiteX8" fmla="*/ 40553 w 40968"/>
                      <a:gd name="connsiteY8" fmla="*/ 83854 h 93635"/>
                      <a:gd name="connsiteX9" fmla="*/ 38551 w 40968"/>
                      <a:gd name="connsiteY9" fmla="*/ 93389 h 93635"/>
                      <a:gd name="connsiteX10" fmla="*/ 9945 w 40968"/>
                      <a:gd name="connsiteY10" fmla="*/ 60683 h 93635"/>
                      <a:gd name="connsiteX11" fmla="*/ 410 w 40968"/>
                      <a:gd name="connsiteY11" fmla="*/ 29599 h 93635"/>
                      <a:gd name="connsiteX12" fmla="*/ -258 w 40968"/>
                      <a:gd name="connsiteY12" fmla="*/ 17298 h 93635"/>
                      <a:gd name="connsiteX13" fmla="*/ 600 w 40968"/>
                      <a:gd name="connsiteY13" fmla="*/ 7763 h 93635"/>
                      <a:gd name="connsiteX14" fmla="*/ 2031 w 40968"/>
                      <a:gd name="connsiteY14" fmla="*/ -247 h 936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40968" h="93635">
                        <a:moveTo>
                          <a:pt x="2031" y="-247"/>
                        </a:moveTo>
                        <a:lnTo>
                          <a:pt x="3652" y="3186"/>
                        </a:lnTo>
                        <a:cubicBezTo>
                          <a:pt x="4701" y="5379"/>
                          <a:pt x="6036" y="8526"/>
                          <a:pt x="7943" y="12721"/>
                        </a:cubicBezTo>
                        <a:cubicBezTo>
                          <a:pt x="9850" y="16917"/>
                          <a:pt x="11852" y="20922"/>
                          <a:pt x="14331" y="25594"/>
                        </a:cubicBezTo>
                        <a:cubicBezTo>
                          <a:pt x="16810" y="30266"/>
                          <a:pt x="19385" y="35129"/>
                          <a:pt x="22055" y="40659"/>
                        </a:cubicBezTo>
                        <a:cubicBezTo>
                          <a:pt x="23390" y="43329"/>
                          <a:pt x="24820" y="45713"/>
                          <a:pt x="26155" y="48383"/>
                        </a:cubicBezTo>
                        <a:lnTo>
                          <a:pt x="30160" y="56202"/>
                        </a:lnTo>
                        <a:cubicBezTo>
                          <a:pt x="32734" y="61160"/>
                          <a:pt x="35023" y="66405"/>
                          <a:pt x="36930" y="70886"/>
                        </a:cubicBezTo>
                        <a:cubicBezTo>
                          <a:pt x="38741" y="75015"/>
                          <a:pt x="39962" y="79382"/>
                          <a:pt x="40553" y="83854"/>
                        </a:cubicBezTo>
                        <a:cubicBezTo>
                          <a:pt x="41049" y="87172"/>
                          <a:pt x="40334" y="90548"/>
                          <a:pt x="38551" y="93389"/>
                        </a:cubicBezTo>
                        <a:cubicBezTo>
                          <a:pt x="26670" y="84779"/>
                          <a:pt x="16896" y="73604"/>
                          <a:pt x="9945" y="60683"/>
                        </a:cubicBezTo>
                        <a:cubicBezTo>
                          <a:pt x="4939" y="50976"/>
                          <a:pt x="1716" y="40450"/>
                          <a:pt x="410" y="29599"/>
                        </a:cubicBezTo>
                        <a:cubicBezTo>
                          <a:pt x="-76" y="25517"/>
                          <a:pt x="-296" y="21408"/>
                          <a:pt x="-258" y="17298"/>
                        </a:cubicBezTo>
                        <a:cubicBezTo>
                          <a:pt x="-172" y="14104"/>
                          <a:pt x="114" y="10919"/>
                          <a:pt x="600" y="7763"/>
                        </a:cubicBezTo>
                        <a:cubicBezTo>
                          <a:pt x="906" y="5064"/>
                          <a:pt x="1382" y="2385"/>
                          <a:pt x="2031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595" name="任意多边形: 形状 1594"/>
                  <p:cNvSpPr/>
                  <p:nvPr/>
                </p:nvSpPr>
                <p:spPr>
                  <a:xfrm>
                    <a:off x="1485626" y="2739081"/>
                    <a:ext cx="20889" cy="74747"/>
                  </a:xfrm>
                  <a:custGeom>
                    <a:avLst/>
                    <a:gdLst>
                      <a:gd name="connsiteX0" fmla="*/ 6663 w 26781"/>
                      <a:gd name="connsiteY0" fmla="*/ -247 h 95829"/>
                      <a:gd name="connsiteX1" fmla="*/ 7521 w 26781"/>
                      <a:gd name="connsiteY1" fmla="*/ 3376 h 95829"/>
                      <a:gd name="connsiteX2" fmla="*/ 9810 w 26781"/>
                      <a:gd name="connsiteY2" fmla="*/ 12912 h 95829"/>
                      <a:gd name="connsiteX3" fmla="*/ 11431 w 26781"/>
                      <a:gd name="connsiteY3" fmla="*/ 19300 h 95829"/>
                      <a:gd name="connsiteX4" fmla="*/ 13338 w 26781"/>
                      <a:gd name="connsiteY4" fmla="*/ 26452 h 95829"/>
                      <a:gd name="connsiteX5" fmla="*/ 17629 w 26781"/>
                      <a:gd name="connsiteY5" fmla="*/ 42376 h 95829"/>
                      <a:gd name="connsiteX6" fmla="*/ 22110 w 26781"/>
                      <a:gd name="connsiteY6" fmla="*/ 58776 h 95829"/>
                      <a:gd name="connsiteX7" fmla="*/ 25543 w 26781"/>
                      <a:gd name="connsiteY7" fmla="*/ 74128 h 95829"/>
                      <a:gd name="connsiteX8" fmla="*/ 22587 w 26781"/>
                      <a:gd name="connsiteY8" fmla="*/ 95582 h 95829"/>
                      <a:gd name="connsiteX9" fmla="*/ 2754 w 26781"/>
                      <a:gd name="connsiteY9" fmla="*/ 58109 h 95829"/>
                      <a:gd name="connsiteX10" fmla="*/ -12 w 26781"/>
                      <a:gd name="connsiteY10" fmla="*/ 41327 h 95829"/>
                      <a:gd name="connsiteX11" fmla="*/ -12 w 26781"/>
                      <a:gd name="connsiteY11" fmla="*/ 26929 h 95829"/>
                      <a:gd name="connsiteX12" fmla="*/ 4088 w 26781"/>
                      <a:gd name="connsiteY12" fmla="*/ 6905 h 95829"/>
                      <a:gd name="connsiteX13" fmla="*/ 6663 w 26781"/>
                      <a:gd name="connsiteY13" fmla="*/ -247 h 958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26781" h="95829">
                        <a:moveTo>
                          <a:pt x="6663" y="-247"/>
                        </a:moveTo>
                        <a:cubicBezTo>
                          <a:pt x="6663" y="-247"/>
                          <a:pt x="6663" y="1088"/>
                          <a:pt x="7521" y="3376"/>
                        </a:cubicBezTo>
                        <a:cubicBezTo>
                          <a:pt x="8379" y="5665"/>
                          <a:pt x="8856" y="8907"/>
                          <a:pt x="9810" y="12912"/>
                        </a:cubicBezTo>
                        <a:cubicBezTo>
                          <a:pt x="10286" y="14914"/>
                          <a:pt x="10763" y="17107"/>
                          <a:pt x="11431" y="19300"/>
                        </a:cubicBezTo>
                        <a:cubicBezTo>
                          <a:pt x="12098" y="21494"/>
                          <a:pt x="12670" y="23973"/>
                          <a:pt x="13338" y="26452"/>
                        </a:cubicBezTo>
                        <a:cubicBezTo>
                          <a:pt x="14577" y="31601"/>
                          <a:pt x="16294" y="36750"/>
                          <a:pt x="17629" y="42376"/>
                        </a:cubicBezTo>
                        <a:cubicBezTo>
                          <a:pt x="18963" y="48002"/>
                          <a:pt x="20775" y="53341"/>
                          <a:pt x="22110" y="58776"/>
                        </a:cubicBezTo>
                        <a:cubicBezTo>
                          <a:pt x="23512" y="63830"/>
                          <a:pt x="24656" y="68960"/>
                          <a:pt x="25543" y="74128"/>
                        </a:cubicBezTo>
                        <a:cubicBezTo>
                          <a:pt x="27259" y="83663"/>
                          <a:pt x="26973" y="91673"/>
                          <a:pt x="22587" y="95582"/>
                        </a:cubicBezTo>
                        <a:cubicBezTo>
                          <a:pt x="13529" y="84550"/>
                          <a:pt x="6778" y="71802"/>
                          <a:pt x="2754" y="58109"/>
                        </a:cubicBezTo>
                        <a:cubicBezTo>
                          <a:pt x="1409" y="52598"/>
                          <a:pt x="484" y="46981"/>
                          <a:pt x="-12" y="41327"/>
                        </a:cubicBezTo>
                        <a:cubicBezTo>
                          <a:pt x="-345" y="36531"/>
                          <a:pt x="-345" y="31725"/>
                          <a:pt x="-12" y="26929"/>
                        </a:cubicBezTo>
                        <a:cubicBezTo>
                          <a:pt x="475" y="20101"/>
                          <a:pt x="1848" y="13369"/>
                          <a:pt x="4088" y="6905"/>
                        </a:cubicBezTo>
                        <a:cubicBezTo>
                          <a:pt x="4728" y="4444"/>
                          <a:pt x="5595" y="2051"/>
                          <a:pt x="6663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596" name="任意多边形: 形状 1595"/>
                  <p:cNvSpPr/>
                  <p:nvPr/>
                </p:nvSpPr>
                <p:spPr>
                  <a:xfrm>
                    <a:off x="1462164" y="2698844"/>
                    <a:ext cx="14304" cy="72218"/>
                  </a:xfrm>
                  <a:custGeom>
                    <a:avLst/>
                    <a:gdLst>
                      <a:gd name="connsiteX0" fmla="*/ 15192 w 18338"/>
                      <a:gd name="connsiteY0" fmla="*/ -247 h 92587"/>
                      <a:gd name="connsiteX1" fmla="*/ 15192 w 18338"/>
                      <a:gd name="connsiteY1" fmla="*/ 707 h 92587"/>
                      <a:gd name="connsiteX2" fmla="*/ 15192 w 18338"/>
                      <a:gd name="connsiteY2" fmla="*/ 3281 h 92587"/>
                      <a:gd name="connsiteX3" fmla="*/ 15192 w 18338"/>
                      <a:gd name="connsiteY3" fmla="*/ 12817 h 92587"/>
                      <a:gd name="connsiteX4" fmla="*/ 15860 w 18338"/>
                      <a:gd name="connsiteY4" fmla="*/ 26261 h 92587"/>
                      <a:gd name="connsiteX5" fmla="*/ 16909 w 18338"/>
                      <a:gd name="connsiteY5" fmla="*/ 41994 h 92587"/>
                      <a:gd name="connsiteX6" fmla="*/ 17862 w 18338"/>
                      <a:gd name="connsiteY6" fmla="*/ 58204 h 92587"/>
                      <a:gd name="connsiteX7" fmla="*/ 17862 w 18338"/>
                      <a:gd name="connsiteY7" fmla="*/ 73270 h 92587"/>
                      <a:gd name="connsiteX8" fmla="*/ 10901 w 18338"/>
                      <a:gd name="connsiteY8" fmla="*/ 92340 h 92587"/>
                      <a:gd name="connsiteX9" fmla="*/ 31 w 18338"/>
                      <a:gd name="connsiteY9" fmla="*/ 52864 h 92587"/>
                      <a:gd name="connsiteX10" fmla="*/ 31 w 18338"/>
                      <a:gd name="connsiteY10" fmla="*/ 36559 h 92587"/>
                      <a:gd name="connsiteX11" fmla="*/ 2606 w 18338"/>
                      <a:gd name="connsiteY11" fmla="*/ 23305 h 92587"/>
                      <a:gd name="connsiteX12" fmla="*/ 10139 w 18338"/>
                      <a:gd name="connsiteY12" fmla="*/ 5856 h 92587"/>
                      <a:gd name="connsiteX13" fmla="*/ 12999 w 18338"/>
                      <a:gd name="connsiteY13" fmla="*/ 1660 h 92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8338" h="92587">
                        <a:moveTo>
                          <a:pt x="15192" y="-247"/>
                        </a:moveTo>
                        <a:cubicBezTo>
                          <a:pt x="15240" y="68"/>
                          <a:pt x="15240" y="392"/>
                          <a:pt x="15192" y="707"/>
                        </a:cubicBezTo>
                        <a:cubicBezTo>
                          <a:pt x="15192" y="1279"/>
                          <a:pt x="15192" y="2137"/>
                          <a:pt x="15192" y="3281"/>
                        </a:cubicBezTo>
                        <a:cubicBezTo>
                          <a:pt x="15192" y="4425"/>
                          <a:pt x="15192" y="8716"/>
                          <a:pt x="15192" y="12817"/>
                        </a:cubicBezTo>
                        <a:cubicBezTo>
                          <a:pt x="15192" y="16917"/>
                          <a:pt x="15764" y="21208"/>
                          <a:pt x="15860" y="26261"/>
                        </a:cubicBezTo>
                        <a:cubicBezTo>
                          <a:pt x="15955" y="31315"/>
                          <a:pt x="16718" y="36464"/>
                          <a:pt x="16909" y="41994"/>
                        </a:cubicBezTo>
                        <a:cubicBezTo>
                          <a:pt x="17100" y="47525"/>
                          <a:pt x="17576" y="52864"/>
                          <a:pt x="17862" y="58204"/>
                        </a:cubicBezTo>
                        <a:cubicBezTo>
                          <a:pt x="18148" y="63220"/>
                          <a:pt x="18148" y="68254"/>
                          <a:pt x="17862" y="73270"/>
                        </a:cubicBezTo>
                        <a:cubicBezTo>
                          <a:pt x="17862" y="82805"/>
                          <a:pt x="15764" y="89671"/>
                          <a:pt x="10901" y="92340"/>
                        </a:cubicBezTo>
                        <a:cubicBezTo>
                          <a:pt x="4828" y="79983"/>
                          <a:pt x="1137" y="66595"/>
                          <a:pt x="31" y="52864"/>
                        </a:cubicBezTo>
                        <a:cubicBezTo>
                          <a:pt x="-360" y="47439"/>
                          <a:pt x="-360" y="41985"/>
                          <a:pt x="31" y="36559"/>
                        </a:cubicBezTo>
                        <a:cubicBezTo>
                          <a:pt x="651" y="32097"/>
                          <a:pt x="1509" y="27672"/>
                          <a:pt x="2606" y="23305"/>
                        </a:cubicBezTo>
                        <a:cubicBezTo>
                          <a:pt x="4360" y="17193"/>
                          <a:pt x="6897" y="11329"/>
                          <a:pt x="10139" y="5856"/>
                        </a:cubicBezTo>
                        <a:cubicBezTo>
                          <a:pt x="11016" y="4406"/>
                          <a:pt x="11979" y="3014"/>
                          <a:pt x="12999" y="166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597" name="任意多边形: 形状 1596"/>
                  <p:cNvSpPr/>
                  <p:nvPr/>
                </p:nvSpPr>
                <p:spPr>
                  <a:xfrm>
                    <a:off x="1447106" y="2654741"/>
                    <a:ext cx="18708" cy="65004"/>
                  </a:xfrm>
                  <a:custGeom>
                    <a:avLst/>
                    <a:gdLst>
                      <a:gd name="connsiteX0" fmla="*/ 23724 w 23985"/>
                      <a:gd name="connsiteY0" fmla="*/ -247 h 83338"/>
                      <a:gd name="connsiteX1" fmla="*/ 21816 w 23985"/>
                      <a:gd name="connsiteY1" fmla="*/ 11863 h 83338"/>
                      <a:gd name="connsiteX2" fmla="*/ 19910 w 23985"/>
                      <a:gd name="connsiteY2" fmla="*/ 24450 h 83338"/>
                      <a:gd name="connsiteX3" fmla="*/ 17907 w 23985"/>
                      <a:gd name="connsiteY3" fmla="*/ 39134 h 83338"/>
                      <a:gd name="connsiteX4" fmla="*/ 12854 w 23985"/>
                      <a:gd name="connsiteY4" fmla="*/ 67740 h 83338"/>
                      <a:gd name="connsiteX5" fmla="*/ 2841 w 23985"/>
                      <a:gd name="connsiteY5" fmla="*/ 83092 h 83338"/>
                      <a:gd name="connsiteX6" fmla="*/ 839 w 23985"/>
                      <a:gd name="connsiteY6" fmla="*/ 72317 h 83338"/>
                      <a:gd name="connsiteX7" fmla="*/ -115 w 23985"/>
                      <a:gd name="connsiteY7" fmla="*/ 62209 h 83338"/>
                      <a:gd name="connsiteX8" fmla="*/ 648 w 23985"/>
                      <a:gd name="connsiteY8" fmla="*/ 44188 h 83338"/>
                      <a:gd name="connsiteX9" fmla="*/ 8849 w 23985"/>
                      <a:gd name="connsiteY9" fmla="*/ 17870 h 83338"/>
                      <a:gd name="connsiteX10" fmla="*/ 14093 w 23985"/>
                      <a:gd name="connsiteY10" fmla="*/ 9384 h 83338"/>
                      <a:gd name="connsiteX11" fmla="*/ 18956 w 23985"/>
                      <a:gd name="connsiteY11" fmla="*/ 3663 h 83338"/>
                      <a:gd name="connsiteX12" fmla="*/ 23724 w 23985"/>
                      <a:gd name="connsiteY12" fmla="*/ -247 h 833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23985" h="83338">
                        <a:moveTo>
                          <a:pt x="23724" y="-247"/>
                        </a:moveTo>
                        <a:lnTo>
                          <a:pt x="21816" y="11863"/>
                        </a:lnTo>
                        <a:cubicBezTo>
                          <a:pt x="21244" y="15487"/>
                          <a:pt x="20577" y="19682"/>
                          <a:pt x="19910" y="24450"/>
                        </a:cubicBezTo>
                        <a:cubicBezTo>
                          <a:pt x="19242" y="29217"/>
                          <a:pt x="18479" y="33985"/>
                          <a:pt x="17907" y="39134"/>
                        </a:cubicBezTo>
                        <a:cubicBezTo>
                          <a:pt x="16744" y="48755"/>
                          <a:pt x="15056" y="58300"/>
                          <a:pt x="12854" y="67740"/>
                        </a:cubicBezTo>
                        <a:cubicBezTo>
                          <a:pt x="10756" y="76035"/>
                          <a:pt x="7704" y="82233"/>
                          <a:pt x="2841" y="83092"/>
                        </a:cubicBezTo>
                        <a:cubicBezTo>
                          <a:pt x="2079" y="79373"/>
                          <a:pt x="1316" y="75845"/>
                          <a:pt x="839" y="72317"/>
                        </a:cubicBezTo>
                        <a:cubicBezTo>
                          <a:pt x="343" y="68970"/>
                          <a:pt x="19" y="65594"/>
                          <a:pt x="-115" y="62209"/>
                        </a:cubicBezTo>
                        <a:cubicBezTo>
                          <a:pt x="-458" y="56192"/>
                          <a:pt x="-200" y="50157"/>
                          <a:pt x="648" y="44188"/>
                        </a:cubicBezTo>
                        <a:cubicBezTo>
                          <a:pt x="1812" y="34996"/>
                          <a:pt x="4586" y="26090"/>
                          <a:pt x="8849" y="17870"/>
                        </a:cubicBezTo>
                        <a:cubicBezTo>
                          <a:pt x="10393" y="14924"/>
                          <a:pt x="12148" y="12082"/>
                          <a:pt x="14093" y="9384"/>
                        </a:cubicBezTo>
                        <a:cubicBezTo>
                          <a:pt x="15590" y="7372"/>
                          <a:pt x="17211" y="5465"/>
                          <a:pt x="18956" y="3663"/>
                        </a:cubicBezTo>
                        <a:cubicBezTo>
                          <a:pt x="20434" y="2233"/>
                          <a:pt x="22026" y="926"/>
                          <a:pt x="23724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598" name="任意多边形: 形状 1597"/>
                  <p:cNvSpPr/>
                  <p:nvPr/>
                </p:nvSpPr>
                <p:spPr>
                  <a:xfrm>
                    <a:off x="1438883" y="2609148"/>
                    <a:ext cx="27228" cy="55658"/>
                  </a:xfrm>
                  <a:custGeom>
                    <a:avLst/>
                    <a:gdLst>
                      <a:gd name="connsiteX0" fmla="*/ 34647 w 34908"/>
                      <a:gd name="connsiteY0" fmla="*/ -247 h 71356"/>
                      <a:gd name="connsiteX1" fmla="*/ 33503 w 34908"/>
                      <a:gd name="connsiteY1" fmla="*/ 2614 h 71356"/>
                      <a:gd name="connsiteX2" fmla="*/ 30737 w 34908"/>
                      <a:gd name="connsiteY2" fmla="*/ 10337 h 71356"/>
                      <a:gd name="connsiteX3" fmla="*/ 26637 w 34908"/>
                      <a:gd name="connsiteY3" fmla="*/ 21398 h 71356"/>
                      <a:gd name="connsiteX4" fmla="*/ 24349 w 34908"/>
                      <a:gd name="connsiteY4" fmla="*/ 27787 h 71356"/>
                      <a:gd name="connsiteX5" fmla="*/ 22060 w 34908"/>
                      <a:gd name="connsiteY5" fmla="*/ 34461 h 71356"/>
                      <a:gd name="connsiteX6" fmla="*/ 17102 w 34908"/>
                      <a:gd name="connsiteY6" fmla="*/ 47811 h 71356"/>
                      <a:gd name="connsiteX7" fmla="*/ 11858 w 34908"/>
                      <a:gd name="connsiteY7" fmla="*/ 59730 h 71356"/>
                      <a:gd name="connsiteX8" fmla="*/ -252 w 34908"/>
                      <a:gd name="connsiteY8" fmla="*/ 71077 h 71356"/>
                      <a:gd name="connsiteX9" fmla="*/ 1178 w 34908"/>
                      <a:gd name="connsiteY9" fmla="*/ 51339 h 71356"/>
                      <a:gd name="connsiteX10" fmla="*/ 2894 w 34908"/>
                      <a:gd name="connsiteY10" fmla="*/ 42757 h 71356"/>
                      <a:gd name="connsiteX11" fmla="*/ 5278 w 34908"/>
                      <a:gd name="connsiteY11" fmla="*/ 35034 h 71356"/>
                      <a:gd name="connsiteX12" fmla="*/ 17674 w 34908"/>
                      <a:gd name="connsiteY12" fmla="*/ 13007 h 71356"/>
                      <a:gd name="connsiteX13" fmla="*/ 29498 w 34908"/>
                      <a:gd name="connsiteY13" fmla="*/ 2518 h 71356"/>
                      <a:gd name="connsiteX14" fmla="*/ 33217 w 34908"/>
                      <a:gd name="connsiteY14" fmla="*/ 325 h 713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4908" h="71356">
                        <a:moveTo>
                          <a:pt x="34647" y="-247"/>
                        </a:moveTo>
                        <a:cubicBezTo>
                          <a:pt x="34647" y="-247"/>
                          <a:pt x="34170" y="802"/>
                          <a:pt x="33503" y="2614"/>
                        </a:cubicBezTo>
                        <a:lnTo>
                          <a:pt x="30737" y="10337"/>
                        </a:lnTo>
                        <a:cubicBezTo>
                          <a:pt x="29402" y="13579"/>
                          <a:pt x="28163" y="17298"/>
                          <a:pt x="26637" y="21398"/>
                        </a:cubicBezTo>
                        <a:cubicBezTo>
                          <a:pt x="25970" y="23496"/>
                          <a:pt x="25112" y="25594"/>
                          <a:pt x="24349" y="27787"/>
                        </a:cubicBezTo>
                        <a:lnTo>
                          <a:pt x="22060" y="34461"/>
                        </a:lnTo>
                        <a:cubicBezTo>
                          <a:pt x="20439" y="38848"/>
                          <a:pt x="18818" y="43329"/>
                          <a:pt x="17102" y="47811"/>
                        </a:cubicBezTo>
                        <a:cubicBezTo>
                          <a:pt x="15386" y="52292"/>
                          <a:pt x="13574" y="56202"/>
                          <a:pt x="11858" y="59730"/>
                        </a:cubicBezTo>
                        <a:cubicBezTo>
                          <a:pt x="8425" y="66786"/>
                          <a:pt x="4325" y="71554"/>
                          <a:pt x="-252" y="71077"/>
                        </a:cubicBezTo>
                        <a:cubicBezTo>
                          <a:pt x="-338" y="64469"/>
                          <a:pt x="139" y="57861"/>
                          <a:pt x="1178" y="51339"/>
                        </a:cubicBezTo>
                        <a:cubicBezTo>
                          <a:pt x="1626" y="48288"/>
                          <a:pt x="2198" y="45427"/>
                          <a:pt x="2894" y="42757"/>
                        </a:cubicBezTo>
                        <a:cubicBezTo>
                          <a:pt x="3543" y="40145"/>
                          <a:pt x="4344" y="37560"/>
                          <a:pt x="5278" y="35034"/>
                        </a:cubicBezTo>
                        <a:cubicBezTo>
                          <a:pt x="8063" y="27014"/>
                          <a:pt x="12258" y="19548"/>
                          <a:pt x="17674" y="13007"/>
                        </a:cubicBezTo>
                        <a:cubicBezTo>
                          <a:pt x="21069" y="8945"/>
                          <a:pt x="25054" y="5408"/>
                          <a:pt x="29498" y="2518"/>
                        </a:cubicBezTo>
                        <a:cubicBezTo>
                          <a:pt x="30680" y="1698"/>
                          <a:pt x="31929" y="964"/>
                          <a:pt x="33217" y="325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599" name="任意多边形: 形状 1598"/>
                  <p:cNvSpPr/>
                  <p:nvPr/>
                </p:nvSpPr>
                <p:spPr>
                  <a:xfrm>
                    <a:off x="1440155" y="2564449"/>
                    <a:ext cx="35179" cy="44338"/>
                  </a:xfrm>
                  <a:custGeom>
                    <a:avLst/>
                    <a:gdLst>
                      <a:gd name="connsiteX0" fmla="*/ 44840 w 45101"/>
                      <a:gd name="connsiteY0" fmla="*/ -247 h 56844"/>
                      <a:gd name="connsiteX1" fmla="*/ 39214 w 45101"/>
                      <a:gd name="connsiteY1" fmla="*/ 8430 h 56844"/>
                      <a:gd name="connsiteX2" fmla="*/ 33493 w 45101"/>
                      <a:gd name="connsiteY2" fmla="*/ 17966 h 56844"/>
                      <a:gd name="connsiteX3" fmla="*/ 26914 w 45101"/>
                      <a:gd name="connsiteY3" fmla="*/ 28741 h 56844"/>
                      <a:gd name="connsiteX4" fmla="*/ 12897 w 45101"/>
                      <a:gd name="connsiteY4" fmla="*/ 49050 h 56844"/>
                      <a:gd name="connsiteX5" fmla="*/ 6127 w 45101"/>
                      <a:gd name="connsiteY5" fmla="*/ 55248 h 56844"/>
                      <a:gd name="connsiteX6" fmla="*/ -262 w 45101"/>
                      <a:gd name="connsiteY6" fmla="*/ 56202 h 56844"/>
                      <a:gd name="connsiteX7" fmla="*/ 4697 w 45101"/>
                      <a:gd name="connsiteY7" fmla="*/ 38657 h 56844"/>
                      <a:gd name="connsiteX8" fmla="*/ 11562 w 45101"/>
                      <a:gd name="connsiteY8" fmla="*/ 25022 h 56844"/>
                      <a:gd name="connsiteX9" fmla="*/ 19286 w 45101"/>
                      <a:gd name="connsiteY9" fmla="*/ 15486 h 56844"/>
                      <a:gd name="connsiteX10" fmla="*/ 27009 w 45101"/>
                      <a:gd name="connsiteY10" fmla="*/ 8621 h 56844"/>
                      <a:gd name="connsiteX11" fmla="*/ 39691 w 45101"/>
                      <a:gd name="connsiteY11" fmla="*/ 1851 h 56844"/>
                      <a:gd name="connsiteX12" fmla="*/ 44840 w 45101"/>
                      <a:gd name="connsiteY12" fmla="*/ -247 h 568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5101" h="56844">
                        <a:moveTo>
                          <a:pt x="44840" y="-247"/>
                        </a:moveTo>
                        <a:lnTo>
                          <a:pt x="39214" y="8430"/>
                        </a:lnTo>
                        <a:cubicBezTo>
                          <a:pt x="37593" y="11100"/>
                          <a:pt x="35686" y="14247"/>
                          <a:pt x="33493" y="17966"/>
                        </a:cubicBezTo>
                        <a:cubicBezTo>
                          <a:pt x="31300" y="21684"/>
                          <a:pt x="29297" y="25022"/>
                          <a:pt x="26914" y="28741"/>
                        </a:cubicBezTo>
                        <a:cubicBezTo>
                          <a:pt x="22661" y="35787"/>
                          <a:pt x="17979" y="42576"/>
                          <a:pt x="12897" y="49050"/>
                        </a:cubicBezTo>
                        <a:cubicBezTo>
                          <a:pt x="11018" y="51491"/>
                          <a:pt x="8730" y="53589"/>
                          <a:pt x="6127" y="55248"/>
                        </a:cubicBezTo>
                        <a:cubicBezTo>
                          <a:pt x="4287" y="56612"/>
                          <a:pt x="1893" y="56965"/>
                          <a:pt x="-262" y="56202"/>
                        </a:cubicBezTo>
                        <a:cubicBezTo>
                          <a:pt x="921" y="50233"/>
                          <a:pt x="2570" y="44359"/>
                          <a:pt x="4697" y="38657"/>
                        </a:cubicBezTo>
                        <a:cubicBezTo>
                          <a:pt x="6613" y="33937"/>
                          <a:pt x="8911" y="29379"/>
                          <a:pt x="11562" y="25022"/>
                        </a:cubicBezTo>
                        <a:cubicBezTo>
                          <a:pt x="13879" y="21637"/>
                          <a:pt x="16463" y="18452"/>
                          <a:pt x="19286" y="15486"/>
                        </a:cubicBezTo>
                        <a:cubicBezTo>
                          <a:pt x="21660" y="12979"/>
                          <a:pt x="24244" y="10690"/>
                          <a:pt x="27009" y="8621"/>
                        </a:cubicBezTo>
                        <a:cubicBezTo>
                          <a:pt x="30861" y="5722"/>
                          <a:pt x="35133" y="3434"/>
                          <a:pt x="39691" y="1851"/>
                        </a:cubicBezTo>
                        <a:cubicBezTo>
                          <a:pt x="41331" y="983"/>
                          <a:pt x="43057" y="278"/>
                          <a:pt x="44840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600" name="任意多边形: 形状 1599"/>
                  <p:cNvSpPr/>
                  <p:nvPr/>
                </p:nvSpPr>
                <p:spPr>
                  <a:xfrm>
                    <a:off x="1453171" y="2522811"/>
                    <a:ext cx="40088" cy="31816"/>
                  </a:xfrm>
                  <a:custGeom>
                    <a:avLst/>
                    <a:gdLst>
                      <a:gd name="connsiteX0" fmla="*/ 51133 w 51395"/>
                      <a:gd name="connsiteY0" fmla="*/ -72 h 40790"/>
                      <a:gd name="connsiteX1" fmla="*/ 29488 w 51395"/>
                      <a:gd name="connsiteY1" fmla="*/ 21477 h 40790"/>
                      <a:gd name="connsiteX2" fmla="*/ 21097 w 51395"/>
                      <a:gd name="connsiteY2" fmla="*/ 29582 h 40790"/>
                      <a:gd name="connsiteX3" fmla="*/ 12992 w 51395"/>
                      <a:gd name="connsiteY3" fmla="*/ 36352 h 40790"/>
                      <a:gd name="connsiteX4" fmla="*/ -262 w 51395"/>
                      <a:gd name="connsiteY4" fmla="*/ 39404 h 40790"/>
                      <a:gd name="connsiteX5" fmla="*/ 7653 w 51395"/>
                      <a:gd name="connsiteY5" fmla="*/ 24815 h 40790"/>
                      <a:gd name="connsiteX6" fmla="*/ 16425 w 51395"/>
                      <a:gd name="connsiteY6" fmla="*/ 14326 h 40790"/>
                      <a:gd name="connsiteX7" fmla="*/ 33588 w 51395"/>
                      <a:gd name="connsiteY7" fmla="*/ 2884 h 40790"/>
                      <a:gd name="connsiteX8" fmla="*/ 46270 w 51395"/>
                      <a:gd name="connsiteY8" fmla="*/ -168 h 40790"/>
                      <a:gd name="connsiteX9" fmla="*/ 51133 w 51395"/>
                      <a:gd name="connsiteY9" fmla="*/ -72 h 407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51395" h="40790">
                        <a:moveTo>
                          <a:pt x="51133" y="-72"/>
                        </a:moveTo>
                        <a:lnTo>
                          <a:pt x="29488" y="21477"/>
                        </a:lnTo>
                        <a:cubicBezTo>
                          <a:pt x="26723" y="24338"/>
                          <a:pt x="23958" y="27103"/>
                          <a:pt x="21097" y="29582"/>
                        </a:cubicBezTo>
                        <a:cubicBezTo>
                          <a:pt x="18551" y="32014"/>
                          <a:pt x="15843" y="34274"/>
                          <a:pt x="12992" y="36352"/>
                        </a:cubicBezTo>
                        <a:cubicBezTo>
                          <a:pt x="7748" y="40071"/>
                          <a:pt x="3457" y="41883"/>
                          <a:pt x="-262" y="39404"/>
                        </a:cubicBezTo>
                        <a:cubicBezTo>
                          <a:pt x="1979" y="34340"/>
                          <a:pt x="4630" y="29458"/>
                          <a:pt x="7653" y="24815"/>
                        </a:cubicBezTo>
                        <a:cubicBezTo>
                          <a:pt x="10294" y="21086"/>
                          <a:pt x="13221" y="17577"/>
                          <a:pt x="16425" y="14326"/>
                        </a:cubicBezTo>
                        <a:cubicBezTo>
                          <a:pt x="21316" y="9396"/>
                          <a:pt x="27152" y="5506"/>
                          <a:pt x="33588" y="2884"/>
                        </a:cubicBezTo>
                        <a:cubicBezTo>
                          <a:pt x="37622" y="1177"/>
                          <a:pt x="41903" y="147"/>
                          <a:pt x="46270" y="-168"/>
                        </a:cubicBezTo>
                        <a:cubicBezTo>
                          <a:pt x="47891" y="-301"/>
                          <a:pt x="49522" y="-263"/>
                          <a:pt x="51133" y="-72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601" name="任意多边形: 形状 1600"/>
                  <p:cNvSpPr/>
                  <p:nvPr/>
                </p:nvSpPr>
                <p:spPr>
                  <a:xfrm>
                    <a:off x="1477342" y="2485059"/>
                    <a:ext cx="41724" cy="21091"/>
                  </a:xfrm>
                  <a:custGeom>
                    <a:avLst/>
                    <a:gdLst>
                      <a:gd name="connsiteX0" fmla="*/ 53231 w 53492"/>
                      <a:gd name="connsiteY0" fmla="*/ 2082 h 27040"/>
                      <a:gd name="connsiteX1" fmla="*/ 51229 w 53492"/>
                      <a:gd name="connsiteY1" fmla="*/ 3227 h 27040"/>
                      <a:gd name="connsiteX2" fmla="*/ 46079 w 53492"/>
                      <a:gd name="connsiteY2" fmla="*/ 6468 h 27040"/>
                      <a:gd name="connsiteX3" fmla="*/ 29774 w 53492"/>
                      <a:gd name="connsiteY3" fmla="*/ 16004 h 27040"/>
                      <a:gd name="connsiteX4" fmla="*/ 20716 w 53492"/>
                      <a:gd name="connsiteY4" fmla="*/ 21153 h 27040"/>
                      <a:gd name="connsiteX5" fmla="*/ 12134 w 53492"/>
                      <a:gd name="connsiteY5" fmla="*/ 25253 h 27040"/>
                      <a:gd name="connsiteX6" fmla="*/ 4792 w 53492"/>
                      <a:gd name="connsiteY6" fmla="*/ 26779 h 27040"/>
                      <a:gd name="connsiteX7" fmla="*/ -262 w 53492"/>
                      <a:gd name="connsiteY7" fmla="*/ 24490 h 27040"/>
                      <a:gd name="connsiteX8" fmla="*/ 36830 w 53492"/>
                      <a:gd name="connsiteY8" fmla="*/ 175 h 27040"/>
                      <a:gd name="connsiteX9" fmla="*/ 48845 w 53492"/>
                      <a:gd name="connsiteY9" fmla="*/ 175 h 27040"/>
                      <a:gd name="connsiteX10" fmla="*/ 53231 w 53492"/>
                      <a:gd name="connsiteY10" fmla="*/ 2082 h 270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3492" h="27040">
                        <a:moveTo>
                          <a:pt x="53231" y="2082"/>
                        </a:moveTo>
                        <a:lnTo>
                          <a:pt x="51229" y="3227"/>
                        </a:lnTo>
                        <a:lnTo>
                          <a:pt x="46079" y="6468"/>
                        </a:lnTo>
                        <a:cubicBezTo>
                          <a:pt x="41598" y="9043"/>
                          <a:pt x="35877" y="12762"/>
                          <a:pt x="29774" y="16004"/>
                        </a:cubicBezTo>
                        <a:cubicBezTo>
                          <a:pt x="26818" y="17815"/>
                          <a:pt x="23672" y="19627"/>
                          <a:pt x="20716" y="21153"/>
                        </a:cubicBezTo>
                        <a:cubicBezTo>
                          <a:pt x="17950" y="22717"/>
                          <a:pt x="15090" y="24090"/>
                          <a:pt x="12134" y="25253"/>
                        </a:cubicBezTo>
                        <a:cubicBezTo>
                          <a:pt x="9788" y="26149"/>
                          <a:pt x="7309" y="26664"/>
                          <a:pt x="4792" y="26779"/>
                        </a:cubicBezTo>
                        <a:cubicBezTo>
                          <a:pt x="2828" y="26921"/>
                          <a:pt x="930" y="26063"/>
                          <a:pt x="-262" y="24490"/>
                        </a:cubicBezTo>
                        <a:cubicBezTo>
                          <a:pt x="8186" y="11579"/>
                          <a:pt x="21622" y="2769"/>
                          <a:pt x="36830" y="175"/>
                        </a:cubicBezTo>
                        <a:cubicBezTo>
                          <a:pt x="40816" y="-387"/>
                          <a:pt x="44859" y="-387"/>
                          <a:pt x="48845" y="175"/>
                        </a:cubicBezTo>
                        <a:cubicBezTo>
                          <a:pt x="50361" y="681"/>
                          <a:pt x="51829" y="1319"/>
                          <a:pt x="53231" y="2082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602" name="任意多边形: 形状 1601"/>
                  <p:cNvSpPr/>
                  <p:nvPr/>
                </p:nvSpPr>
                <p:spPr>
                  <a:xfrm>
                    <a:off x="1510588" y="2453754"/>
                    <a:ext cx="40906" cy="13011"/>
                  </a:xfrm>
                  <a:custGeom>
                    <a:avLst/>
                    <a:gdLst>
                      <a:gd name="connsiteX0" fmla="*/ 52182 w 52443"/>
                      <a:gd name="connsiteY0" fmla="*/ 5316 h 16681"/>
                      <a:gd name="connsiteX1" fmla="*/ 44935 w 52443"/>
                      <a:gd name="connsiteY1" fmla="*/ 7605 h 16681"/>
                      <a:gd name="connsiteX2" fmla="*/ 37402 w 52443"/>
                      <a:gd name="connsiteY2" fmla="*/ 9893 h 16681"/>
                      <a:gd name="connsiteX3" fmla="*/ 28535 w 52443"/>
                      <a:gd name="connsiteY3" fmla="*/ 12468 h 16681"/>
                      <a:gd name="connsiteX4" fmla="*/ 18999 w 52443"/>
                      <a:gd name="connsiteY4" fmla="*/ 14852 h 16681"/>
                      <a:gd name="connsiteX5" fmla="*/ 10608 w 52443"/>
                      <a:gd name="connsiteY5" fmla="*/ 16282 h 16681"/>
                      <a:gd name="connsiteX6" fmla="*/ -262 w 52443"/>
                      <a:gd name="connsiteY6" fmla="*/ 12468 h 16681"/>
                      <a:gd name="connsiteX7" fmla="*/ 37307 w 52443"/>
                      <a:gd name="connsiteY7" fmla="*/ -23 h 16681"/>
                      <a:gd name="connsiteX8" fmla="*/ 52182 w 52443"/>
                      <a:gd name="connsiteY8" fmla="*/ 5316 h 166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52443" h="16681">
                        <a:moveTo>
                          <a:pt x="52182" y="5316"/>
                        </a:moveTo>
                        <a:cubicBezTo>
                          <a:pt x="52182" y="5316"/>
                          <a:pt x="49321" y="6365"/>
                          <a:pt x="44935" y="7605"/>
                        </a:cubicBezTo>
                        <a:lnTo>
                          <a:pt x="37402" y="9893"/>
                        </a:lnTo>
                        <a:lnTo>
                          <a:pt x="28535" y="12468"/>
                        </a:lnTo>
                        <a:cubicBezTo>
                          <a:pt x="25579" y="13326"/>
                          <a:pt x="22527" y="14184"/>
                          <a:pt x="18999" y="14852"/>
                        </a:cubicBezTo>
                        <a:cubicBezTo>
                          <a:pt x="16234" y="15491"/>
                          <a:pt x="13431" y="15967"/>
                          <a:pt x="10608" y="16282"/>
                        </a:cubicBezTo>
                        <a:cubicBezTo>
                          <a:pt x="5459" y="16759"/>
                          <a:pt x="1073" y="16282"/>
                          <a:pt x="-262" y="12468"/>
                        </a:cubicBezTo>
                        <a:cubicBezTo>
                          <a:pt x="9941" y="3200"/>
                          <a:pt x="23586" y="-1339"/>
                          <a:pt x="37307" y="-23"/>
                        </a:cubicBezTo>
                        <a:cubicBezTo>
                          <a:pt x="42609" y="597"/>
                          <a:pt x="47700" y="2418"/>
                          <a:pt x="52182" y="5316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603" name="任意多边形: 形状 1602"/>
                  <p:cNvSpPr/>
                  <p:nvPr/>
                </p:nvSpPr>
                <p:spPr>
                  <a:xfrm>
                    <a:off x="1552089" y="2429526"/>
                    <a:ext cx="36964" cy="9007"/>
                  </a:xfrm>
                  <a:custGeom>
                    <a:avLst/>
                    <a:gdLst>
                      <a:gd name="connsiteX0" fmla="*/ 47128 w 47390"/>
                      <a:gd name="connsiteY0" fmla="*/ 11300 h 11547"/>
                      <a:gd name="connsiteX1" fmla="*/ 40167 w 47390"/>
                      <a:gd name="connsiteY1" fmla="*/ 11300 h 11547"/>
                      <a:gd name="connsiteX2" fmla="*/ 33111 w 47390"/>
                      <a:gd name="connsiteY2" fmla="*/ 11300 h 11547"/>
                      <a:gd name="connsiteX3" fmla="*/ 24816 w 47390"/>
                      <a:gd name="connsiteY3" fmla="*/ 11300 h 11547"/>
                      <a:gd name="connsiteX4" fmla="*/ 16329 w 47390"/>
                      <a:gd name="connsiteY4" fmla="*/ 11300 h 11547"/>
                      <a:gd name="connsiteX5" fmla="*/ 8606 w 47390"/>
                      <a:gd name="connsiteY5" fmla="*/ 10537 h 11547"/>
                      <a:gd name="connsiteX6" fmla="*/ -262 w 47390"/>
                      <a:gd name="connsiteY6" fmla="*/ 4340 h 11547"/>
                      <a:gd name="connsiteX7" fmla="*/ 10608 w 47390"/>
                      <a:gd name="connsiteY7" fmla="*/ 716 h 11547"/>
                      <a:gd name="connsiteX8" fmla="*/ 20143 w 47390"/>
                      <a:gd name="connsiteY8" fmla="*/ -237 h 11547"/>
                      <a:gd name="connsiteX9" fmla="*/ 28344 w 47390"/>
                      <a:gd name="connsiteY9" fmla="*/ 621 h 11547"/>
                      <a:gd name="connsiteX10" fmla="*/ 35114 w 47390"/>
                      <a:gd name="connsiteY10" fmla="*/ 2719 h 11547"/>
                      <a:gd name="connsiteX11" fmla="*/ 43981 w 47390"/>
                      <a:gd name="connsiteY11" fmla="*/ 8154 h 11547"/>
                      <a:gd name="connsiteX12" fmla="*/ 47128 w 47390"/>
                      <a:gd name="connsiteY12" fmla="*/ 11300 h 115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7390" h="11547">
                        <a:moveTo>
                          <a:pt x="47128" y="11300"/>
                        </a:moveTo>
                        <a:lnTo>
                          <a:pt x="40167" y="11300"/>
                        </a:lnTo>
                        <a:cubicBezTo>
                          <a:pt x="38165" y="11300"/>
                          <a:pt x="35781" y="11300"/>
                          <a:pt x="33111" y="11300"/>
                        </a:cubicBezTo>
                        <a:cubicBezTo>
                          <a:pt x="30442" y="11300"/>
                          <a:pt x="27581" y="11300"/>
                          <a:pt x="24816" y="11300"/>
                        </a:cubicBezTo>
                        <a:cubicBezTo>
                          <a:pt x="22051" y="11300"/>
                          <a:pt x="19095" y="11300"/>
                          <a:pt x="16329" y="11300"/>
                        </a:cubicBezTo>
                        <a:cubicBezTo>
                          <a:pt x="13745" y="11205"/>
                          <a:pt x="11161" y="10948"/>
                          <a:pt x="8606" y="10537"/>
                        </a:cubicBezTo>
                        <a:cubicBezTo>
                          <a:pt x="4029" y="9584"/>
                          <a:pt x="501" y="7772"/>
                          <a:pt x="-262" y="4340"/>
                        </a:cubicBezTo>
                        <a:cubicBezTo>
                          <a:pt x="3256" y="2843"/>
                          <a:pt x="6899" y="1632"/>
                          <a:pt x="10608" y="716"/>
                        </a:cubicBezTo>
                        <a:cubicBezTo>
                          <a:pt x="13745" y="49"/>
                          <a:pt x="16940" y="-266"/>
                          <a:pt x="20143" y="-237"/>
                        </a:cubicBezTo>
                        <a:cubicBezTo>
                          <a:pt x="22899" y="-304"/>
                          <a:pt x="25655" y="-18"/>
                          <a:pt x="28344" y="621"/>
                        </a:cubicBezTo>
                        <a:cubicBezTo>
                          <a:pt x="30651" y="1155"/>
                          <a:pt x="32911" y="1851"/>
                          <a:pt x="35114" y="2719"/>
                        </a:cubicBezTo>
                        <a:cubicBezTo>
                          <a:pt x="38327" y="4063"/>
                          <a:pt x="41321" y="5903"/>
                          <a:pt x="43981" y="8154"/>
                        </a:cubicBezTo>
                        <a:cubicBezTo>
                          <a:pt x="45126" y="9098"/>
                          <a:pt x="46184" y="10156"/>
                          <a:pt x="47128" y="1130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604" name="任意多边形: 形状 1603"/>
                  <p:cNvSpPr/>
                  <p:nvPr/>
                </p:nvSpPr>
                <p:spPr>
                  <a:xfrm>
                    <a:off x="1574848" y="2404320"/>
                    <a:ext cx="63292" cy="13731"/>
                  </a:xfrm>
                  <a:custGeom>
                    <a:avLst/>
                    <a:gdLst>
                      <a:gd name="connsiteX0" fmla="*/ 80883 w 81144"/>
                      <a:gd name="connsiteY0" fmla="*/ 1660 h 17604"/>
                      <a:gd name="connsiteX1" fmla="*/ 70680 w 81144"/>
                      <a:gd name="connsiteY1" fmla="*/ 421 h 17604"/>
                      <a:gd name="connsiteX2" fmla="*/ 59810 w 81144"/>
                      <a:gd name="connsiteY2" fmla="*/ -247 h 17604"/>
                      <a:gd name="connsiteX3" fmla="*/ 53422 w 81144"/>
                      <a:gd name="connsiteY3" fmla="*/ -247 h 17604"/>
                      <a:gd name="connsiteX4" fmla="*/ 46652 w 81144"/>
                      <a:gd name="connsiteY4" fmla="*/ -247 h 17604"/>
                      <a:gd name="connsiteX5" fmla="*/ 39691 w 81144"/>
                      <a:gd name="connsiteY5" fmla="*/ 421 h 17604"/>
                      <a:gd name="connsiteX6" fmla="*/ 32635 w 81144"/>
                      <a:gd name="connsiteY6" fmla="*/ 1565 h 17604"/>
                      <a:gd name="connsiteX7" fmla="*/ 19190 w 81144"/>
                      <a:gd name="connsiteY7" fmla="*/ 5188 h 17604"/>
                      <a:gd name="connsiteX8" fmla="*/ 7748 w 81144"/>
                      <a:gd name="connsiteY8" fmla="*/ 10528 h 17604"/>
                      <a:gd name="connsiteX9" fmla="*/ 3266 w 81144"/>
                      <a:gd name="connsiteY9" fmla="*/ 13579 h 17604"/>
                      <a:gd name="connsiteX10" fmla="*/ -262 w 81144"/>
                      <a:gd name="connsiteY10" fmla="*/ 17107 h 17604"/>
                      <a:gd name="connsiteX11" fmla="*/ 9845 w 81144"/>
                      <a:gd name="connsiteY11" fmla="*/ 17107 h 17604"/>
                      <a:gd name="connsiteX12" fmla="*/ 21860 w 81144"/>
                      <a:gd name="connsiteY12" fmla="*/ 15010 h 17604"/>
                      <a:gd name="connsiteX13" fmla="*/ 28344 w 81144"/>
                      <a:gd name="connsiteY13" fmla="*/ 13579 h 17604"/>
                      <a:gd name="connsiteX14" fmla="*/ 35019 w 81144"/>
                      <a:gd name="connsiteY14" fmla="*/ 11958 h 17604"/>
                      <a:gd name="connsiteX15" fmla="*/ 41598 w 81144"/>
                      <a:gd name="connsiteY15" fmla="*/ 10242 h 17604"/>
                      <a:gd name="connsiteX16" fmla="*/ 48272 w 81144"/>
                      <a:gd name="connsiteY16" fmla="*/ 8716 h 17604"/>
                      <a:gd name="connsiteX17" fmla="*/ 54566 w 81144"/>
                      <a:gd name="connsiteY17" fmla="*/ 7095 h 17604"/>
                      <a:gd name="connsiteX18" fmla="*/ 60668 w 81144"/>
                      <a:gd name="connsiteY18" fmla="*/ 5760 h 17604"/>
                      <a:gd name="connsiteX19" fmla="*/ 71062 w 81144"/>
                      <a:gd name="connsiteY19" fmla="*/ 3472 h 17604"/>
                      <a:gd name="connsiteX20" fmla="*/ 80883 w 81144"/>
                      <a:gd name="connsiteY20" fmla="*/ 1660 h 176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81144" h="17604">
                        <a:moveTo>
                          <a:pt x="80883" y="1660"/>
                        </a:moveTo>
                        <a:cubicBezTo>
                          <a:pt x="80883" y="1660"/>
                          <a:pt x="76974" y="1088"/>
                          <a:pt x="70680" y="421"/>
                        </a:cubicBezTo>
                        <a:cubicBezTo>
                          <a:pt x="67076" y="-27"/>
                          <a:pt x="63443" y="-247"/>
                          <a:pt x="59810" y="-247"/>
                        </a:cubicBezTo>
                        <a:lnTo>
                          <a:pt x="53422" y="-247"/>
                        </a:lnTo>
                        <a:lnTo>
                          <a:pt x="46652" y="-247"/>
                        </a:lnTo>
                        <a:cubicBezTo>
                          <a:pt x="44363" y="-247"/>
                          <a:pt x="41979" y="-247"/>
                          <a:pt x="39691" y="421"/>
                        </a:cubicBezTo>
                        <a:cubicBezTo>
                          <a:pt x="37402" y="1088"/>
                          <a:pt x="35019" y="1184"/>
                          <a:pt x="32635" y="1565"/>
                        </a:cubicBezTo>
                        <a:cubicBezTo>
                          <a:pt x="28077" y="2461"/>
                          <a:pt x="23586" y="3663"/>
                          <a:pt x="19190" y="5188"/>
                        </a:cubicBezTo>
                        <a:cubicBezTo>
                          <a:pt x="15204" y="6561"/>
                          <a:pt x="11361" y="8354"/>
                          <a:pt x="7748" y="10528"/>
                        </a:cubicBezTo>
                        <a:cubicBezTo>
                          <a:pt x="6184" y="11443"/>
                          <a:pt x="4687" y="12464"/>
                          <a:pt x="3266" y="13579"/>
                        </a:cubicBezTo>
                        <a:cubicBezTo>
                          <a:pt x="1998" y="14657"/>
                          <a:pt x="816" y="15839"/>
                          <a:pt x="-262" y="17107"/>
                        </a:cubicBezTo>
                        <a:cubicBezTo>
                          <a:pt x="3094" y="17441"/>
                          <a:pt x="6489" y="17441"/>
                          <a:pt x="9845" y="17107"/>
                        </a:cubicBezTo>
                        <a:cubicBezTo>
                          <a:pt x="13564" y="17107"/>
                          <a:pt x="17664" y="15868"/>
                          <a:pt x="21860" y="15010"/>
                        </a:cubicBezTo>
                        <a:lnTo>
                          <a:pt x="28344" y="13579"/>
                        </a:lnTo>
                        <a:lnTo>
                          <a:pt x="35019" y="11958"/>
                        </a:lnTo>
                        <a:cubicBezTo>
                          <a:pt x="37183" y="11453"/>
                          <a:pt x="39376" y="10881"/>
                          <a:pt x="41598" y="10242"/>
                        </a:cubicBezTo>
                        <a:lnTo>
                          <a:pt x="48272" y="8716"/>
                        </a:lnTo>
                        <a:lnTo>
                          <a:pt x="54566" y="7095"/>
                        </a:lnTo>
                        <a:lnTo>
                          <a:pt x="60668" y="5760"/>
                        </a:lnTo>
                        <a:cubicBezTo>
                          <a:pt x="64482" y="4902"/>
                          <a:pt x="68010" y="3949"/>
                          <a:pt x="71062" y="3472"/>
                        </a:cubicBezTo>
                        <a:cubicBezTo>
                          <a:pt x="77069" y="2614"/>
                          <a:pt x="80883" y="1660"/>
                          <a:pt x="80883" y="166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</p:grpSp>
            <p:grpSp>
              <p:nvGrpSpPr>
                <p:cNvPr id="1551" name="组合 1550"/>
                <p:cNvGrpSpPr/>
                <p:nvPr/>
              </p:nvGrpSpPr>
              <p:grpSpPr>
                <a:xfrm>
                  <a:off x="3241511" y="2396425"/>
                  <a:ext cx="252949" cy="517503"/>
                  <a:chOff x="1320293" y="2390040"/>
                  <a:chExt cx="252949" cy="517503"/>
                </a:xfrm>
                <a:grpFill/>
              </p:grpSpPr>
              <p:sp>
                <p:nvSpPr>
                  <p:cNvPr id="1552" name="任意多边形: 形状 1551"/>
                  <p:cNvSpPr/>
                  <p:nvPr/>
                </p:nvSpPr>
                <p:spPr>
                  <a:xfrm>
                    <a:off x="1320293" y="2408965"/>
                    <a:ext cx="225110" cy="473230"/>
                  </a:xfrm>
                  <a:custGeom>
                    <a:avLst/>
                    <a:gdLst>
                      <a:gd name="connsiteX0" fmla="*/ -262 w 288603"/>
                      <a:gd name="connsiteY0" fmla="*/ 597189 h 606705"/>
                      <a:gd name="connsiteX1" fmla="*/ 274734 w 288603"/>
                      <a:gd name="connsiteY1" fmla="*/ 363194 h 606705"/>
                      <a:gd name="connsiteX2" fmla="*/ 248703 w 288603"/>
                      <a:gd name="connsiteY2" fmla="*/ 149890 h 606705"/>
                      <a:gd name="connsiteX3" fmla="*/ 108249 w 288603"/>
                      <a:gd name="connsiteY3" fmla="*/ 15443 h 606705"/>
                      <a:gd name="connsiteX4" fmla="*/ 76497 w 288603"/>
                      <a:gd name="connsiteY4" fmla="*/ 3048 h 606705"/>
                      <a:gd name="connsiteX5" fmla="*/ 74018 w 288603"/>
                      <a:gd name="connsiteY5" fmla="*/ 92 h 606705"/>
                      <a:gd name="connsiteX6" fmla="*/ 225437 w 288603"/>
                      <a:gd name="connsiteY6" fmla="*/ 99640 h 606705"/>
                      <a:gd name="connsiteX7" fmla="*/ 287988 w 288603"/>
                      <a:gd name="connsiteY7" fmla="*/ 280809 h 606705"/>
                      <a:gd name="connsiteX8" fmla="*/ 111777 w 288603"/>
                      <a:gd name="connsiteY8" fmla="*/ 587844 h 606705"/>
                      <a:gd name="connsiteX9" fmla="*/ -262 w 288603"/>
                      <a:gd name="connsiteY9" fmla="*/ 605675 h 606705"/>
                      <a:gd name="connsiteX10" fmla="*/ -262 w 288603"/>
                      <a:gd name="connsiteY10" fmla="*/ 597856 h 6067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88603" h="606705">
                        <a:moveTo>
                          <a:pt x="-262" y="597189"/>
                        </a:moveTo>
                        <a:cubicBezTo>
                          <a:pt x="128464" y="606247"/>
                          <a:pt x="244698" y="508892"/>
                          <a:pt x="274734" y="363194"/>
                        </a:cubicBezTo>
                        <a:cubicBezTo>
                          <a:pt x="289619" y="291155"/>
                          <a:pt x="280474" y="216227"/>
                          <a:pt x="248703" y="149890"/>
                        </a:cubicBezTo>
                        <a:cubicBezTo>
                          <a:pt x="218972" y="90085"/>
                          <a:pt x="169294" y="42533"/>
                          <a:pt x="108249" y="15443"/>
                        </a:cubicBezTo>
                        <a:cubicBezTo>
                          <a:pt x="97903" y="10733"/>
                          <a:pt x="87300" y="6595"/>
                          <a:pt x="76497" y="3048"/>
                        </a:cubicBezTo>
                        <a:cubicBezTo>
                          <a:pt x="72206" y="1713"/>
                          <a:pt x="69822" y="-1243"/>
                          <a:pt x="74018" y="92"/>
                        </a:cubicBezTo>
                        <a:cubicBezTo>
                          <a:pt x="133441" y="17093"/>
                          <a:pt x="186267" y="51830"/>
                          <a:pt x="225437" y="99640"/>
                        </a:cubicBezTo>
                        <a:cubicBezTo>
                          <a:pt x="264417" y="152160"/>
                          <a:pt x="286263" y="215426"/>
                          <a:pt x="287988" y="280809"/>
                        </a:cubicBezTo>
                        <a:cubicBezTo>
                          <a:pt x="294091" y="415638"/>
                          <a:pt x="220479" y="541121"/>
                          <a:pt x="111777" y="587844"/>
                        </a:cubicBezTo>
                        <a:cubicBezTo>
                          <a:pt x="76392" y="602662"/>
                          <a:pt x="37974" y="608774"/>
                          <a:pt x="-262" y="605675"/>
                        </a:cubicBezTo>
                        <a:lnTo>
                          <a:pt x="-262" y="597856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553" name="任意多边形: 形状 1552"/>
                  <p:cNvSpPr/>
                  <p:nvPr/>
                </p:nvSpPr>
                <p:spPr>
                  <a:xfrm>
                    <a:off x="1338589" y="2880989"/>
                    <a:ext cx="87465" cy="26554"/>
                  </a:xfrm>
                  <a:custGeom>
                    <a:avLst/>
                    <a:gdLst>
                      <a:gd name="connsiteX0" fmla="*/ 111874 w 112135"/>
                      <a:gd name="connsiteY0" fmla="*/ 29503 h 34043"/>
                      <a:gd name="connsiteX1" fmla="*/ 106725 w 112135"/>
                      <a:gd name="connsiteY1" fmla="*/ 30647 h 34043"/>
                      <a:gd name="connsiteX2" fmla="*/ 93090 w 112135"/>
                      <a:gd name="connsiteY2" fmla="*/ 32650 h 34043"/>
                      <a:gd name="connsiteX3" fmla="*/ 74019 w 112135"/>
                      <a:gd name="connsiteY3" fmla="*/ 33794 h 34043"/>
                      <a:gd name="connsiteX4" fmla="*/ 52279 w 112135"/>
                      <a:gd name="connsiteY4" fmla="*/ 32364 h 34043"/>
                      <a:gd name="connsiteX5" fmla="*/ 31301 w 112135"/>
                      <a:gd name="connsiteY5" fmla="*/ 27787 h 34043"/>
                      <a:gd name="connsiteX6" fmla="*/ 13852 w 112135"/>
                      <a:gd name="connsiteY6" fmla="*/ 20254 h 34043"/>
                      <a:gd name="connsiteX7" fmla="*/ -70 w 112135"/>
                      <a:gd name="connsiteY7" fmla="*/ -247 h 34043"/>
                      <a:gd name="connsiteX8" fmla="*/ 46748 w 112135"/>
                      <a:gd name="connsiteY8" fmla="*/ 5856 h 34043"/>
                      <a:gd name="connsiteX9" fmla="*/ 56283 w 112135"/>
                      <a:gd name="connsiteY9" fmla="*/ 8049 h 34043"/>
                      <a:gd name="connsiteX10" fmla="*/ 65819 w 112135"/>
                      <a:gd name="connsiteY10" fmla="*/ 10337 h 34043"/>
                      <a:gd name="connsiteX11" fmla="*/ 81838 w 112135"/>
                      <a:gd name="connsiteY11" fmla="*/ 15200 h 34043"/>
                      <a:gd name="connsiteX12" fmla="*/ 94710 w 112135"/>
                      <a:gd name="connsiteY12" fmla="*/ 20254 h 34043"/>
                      <a:gd name="connsiteX13" fmla="*/ 104246 w 112135"/>
                      <a:gd name="connsiteY13" fmla="*/ 24831 h 34043"/>
                      <a:gd name="connsiteX14" fmla="*/ 111874 w 112135"/>
                      <a:gd name="connsiteY14" fmla="*/ 29503 h 34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12135" h="34043">
                        <a:moveTo>
                          <a:pt x="111874" y="29503"/>
                        </a:moveTo>
                        <a:lnTo>
                          <a:pt x="106725" y="30647"/>
                        </a:lnTo>
                        <a:cubicBezTo>
                          <a:pt x="103483" y="31219"/>
                          <a:pt x="98715" y="31887"/>
                          <a:pt x="93090" y="32650"/>
                        </a:cubicBezTo>
                        <a:cubicBezTo>
                          <a:pt x="86758" y="33346"/>
                          <a:pt x="80389" y="33727"/>
                          <a:pt x="74019" y="33794"/>
                        </a:cubicBezTo>
                        <a:cubicBezTo>
                          <a:pt x="66744" y="33832"/>
                          <a:pt x="59478" y="33355"/>
                          <a:pt x="52279" y="32364"/>
                        </a:cubicBezTo>
                        <a:cubicBezTo>
                          <a:pt x="45175" y="31420"/>
                          <a:pt x="38157" y="29894"/>
                          <a:pt x="31301" y="27787"/>
                        </a:cubicBezTo>
                        <a:cubicBezTo>
                          <a:pt x="25246" y="25880"/>
                          <a:pt x="19392" y="23353"/>
                          <a:pt x="13852" y="20254"/>
                        </a:cubicBezTo>
                        <a:cubicBezTo>
                          <a:pt x="4317" y="14152"/>
                          <a:pt x="-1405" y="7191"/>
                          <a:pt x="-70" y="-247"/>
                        </a:cubicBezTo>
                        <a:cubicBezTo>
                          <a:pt x="15644" y="888"/>
                          <a:pt x="31273" y="2929"/>
                          <a:pt x="46748" y="5856"/>
                        </a:cubicBezTo>
                        <a:lnTo>
                          <a:pt x="56283" y="8049"/>
                        </a:lnTo>
                        <a:cubicBezTo>
                          <a:pt x="59430" y="8716"/>
                          <a:pt x="62386" y="9479"/>
                          <a:pt x="65819" y="10337"/>
                        </a:cubicBezTo>
                        <a:cubicBezTo>
                          <a:pt x="71635" y="12054"/>
                          <a:pt x="76975" y="13484"/>
                          <a:pt x="81838" y="15200"/>
                        </a:cubicBezTo>
                        <a:cubicBezTo>
                          <a:pt x="86701" y="16917"/>
                          <a:pt x="91373" y="18633"/>
                          <a:pt x="94710" y="20254"/>
                        </a:cubicBezTo>
                        <a:cubicBezTo>
                          <a:pt x="98048" y="21875"/>
                          <a:pt x="101767" y="23496"/>
                          <a:pt x="104246" y="24831"/>
                        </a:cubicBezTo>
                        <a:cubicBezTo>
                          <a:pt x="106906" y="26195"/>
                          <a:pt x="109452" y="27758"/>
                          <a:pt x="111874" y="2950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554" name="任意多边形: 形状 1553"/>
                  <p:cNvSpPr/>
                  <p:nvPr/>
                </p:nvSpPr>
                <p:spPr>
                  <a:xfrm>
                    <a:off x="1338448" y="2819406"/>
                    <a:ext cx="59343" cy="54889"/>
                  </a:xfrm>
                  <a:custGeom>
                    <a:avLst/>
                    <a:gdLst>
                      <a:gd name="connsiteX0" fmla="*/ 75820 w 76081"/>
                      <a:gd name="connsiteY0" fmla="*/ -247 h 70370"/>
                      <a:gd name="connsiteX1" fmla="*/ 72864 w 76081"/>
                      <a:gd name="connsiteY1" fmla="*/ 2328 h 70370"/>
                      <a:gd name="connsiteX2" fmla="*/ 64950 w 76081"/>
                      <a:gd name="connsiteY2" fmla="*/ 8812 h 70370"/>
                      <a:gd name="connsiteX3" fmla="*/ 53412 w 76081"/>
                      <a:gd name="connsiteY3" fmla="*/ 17870 h 70370"/>
                      <a:gd name="connsiteX4" fmla="*/ 39491 w 76081"/>
                      <a:gd name="connsiteY4" fmla="*/ 27978 h 70370"/>
                      <a:gd name="connsiteX5" fmla="*/ 24902 w 76081"/>
                      <a:gd name="connsiteY5" fmla="*/ 38466 h 70370"/>
                      <a:gd name="connsiteX6" fmla="*/ 11743 w 76081"/>
                      <a:gd name="connsiteY6" fmla="*/ 48860 h 70370"/>
                      <a:gd name="connsiteX7" fmla="*/ -81 w 76081"/>
                      <a:gd name="connsiteY7" fmla="*/ 70123 h 70370"/>
                      <a:gd name="connsiteX8" fmla="*/ 42256 w 76081"/>
                      <a:gd name="connsiteY8" fmla="*/ 54962 h 70370"/>
                      <a:gd name="connsiteX9" fmla="*/ 49789 w 76081"/>
                      <a:gd name="connsiteY9" fmla="*/ 49146 h 70370"/>
                      <a:gd name="connsiteX10" fmla="*/ 55987 w 76081"/>
                      <a:gd name="connsiteY10" fmla="*/ 42852 h 70370"/>
                      <a:gd name="connsiteX11" fmla="*/ 65522 w 76081"/>
                      <a:gd name="connsiteY11" fmla="*/ 30075 h 70370"/>
                      <a:gd name="connsiteX12" fmla="*/ 71339 w 76081"/>
                      <a:gd name="connsiteY12" fmla="*/ 18252 h 70370"/>
                      <a:gd name="connsiteX13" fmla="*/ 74390 w 76081"/>
                      <a:gd name="connsiteY13" fmla="*/ 8716 h 70370"/>
                      <a:gd name="connsiteX14" fmla="*/ 75820 w 76081"/>
                      <a:gd name="connsiteY14" fmla="*/ -247 h 703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76081" h="70370">
                        <a:moveTo>
                          <a:pt x="75820" y="-247"/>
                        </a:moveTo>
                        <a:lnTo>
                          <a:pt x="72864" y="2328"/>
                        </a:lnTo>
                        <a:lnTo>
                          <a:pt x="64950" y="8812"/>
                        </a:lnTo>
                        <a:lnTo>
                          <a:pt x="53412" y="17870"/>
                        </a:lnTo>
                        <a:cubicBezTo>
                          <a:pt x="49026" y="20922"/>
                          <a:pt x="44354" y="24640"/>
                          <a:pt x="39491" y="27978"/>
                        </a:cubicBezTo>
                        <a:cubicBezTo>
                          <a:pt x="34628" y="31315"/>
                          <a:pt x="29955" y="34843"/>
                          <a:pt x="24902" y="38466"/>
                        </a:cubicBezTo>
                        <a:cubicBezTo>
                          <a:pt x="19848" y="42090"/>
                          <a:pt x="15366" y="45332"/>
                          <a:pt x="11743" y="48860"/>
                        </a:cubicBezTo>
                        <a:cubicBezTo>
                          <a:pt x="3924" y="55535"/>
                          <a:pt x="-1320" y="62781"/>
                          <a:pt x="-81" y="70123"/>
                        </a:cubicBezTo>
                        <a:cubicBezTo>
                          <a:pt x="15138" y="68960"/>
                          <a:pt x="29755" y="63725"/>
                          <a:pt x="42256" y="54962"/>
                        </a:cubicBezTo>
                        <a:cubicBezTo>
                          <a:pt x="44878" y="53170"/>
                          <a:pt x="47395" y="51225"/>
                          <a:pt x="49789" y="49146"/>
                        </a:cubicBezTo>
                        <a:cubicBezTo>
                          <a:pt x="52077" y="47048"/>
                          <a:pt x="54079" y="44950"/>
                          <a:pt x="55987" y="42852"/>
                        </a:cubicBezTo>
                        <a:cubicBezTo>
                          <a:pt x="59629" y="38953"/>
                          <a:pt x="62824" y="34671"/>
                          <a:pt x="65522" y="30075"/>
                        </a:cubicBezTo>
                        <a:cubicBezTo>
                          <a:pt x="67820" y="26319"/>
                          <a:pt x="69775" y="22361"/>
                          <a:pt x="71339" y="18252"/>
                        </a:cubicBezTo>
                        <a:cubicBezTo>
                          <a:pt x="72559" y="15143"/>
                          <a:pt x="73579" y="11958"/>
                          <a:pt x="74390" y="8716"/>
                        </a:cubicBezTo>
                        <a:cubicBezTo>
                          <a:pt x="75076" y="5761"/>
                          <a:pt x="75553" y="2767"/>
                          <a:pt x="75820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grpSp>
                <p:nvGrpSpPr>
                  <p:cNvPr id="1555" name="组合 1554"/>
                  <p:cNvGrpSpPr/>
                  <p:nvPr/>
                </p:nvGrpSpPr>
                <p:grpSpPr>
                  <a:xfrm>
                    <a:off x="1386449" y="2390040"/>
                    <a:ext cx="186793" cy="497566"/>
                    <a:chOff x="1386449" y="2390040"/>
                    <a:chExt cx="186793" cy="497566"/>
                  </a:xfrm>
                  <a:grpFill/>
                </p:grpSpPr>
                <p:sp>
                  <p:nvSpPr>
                    <p:cNvPr id="1557" name="任意多边形: 形状 1556"/>
                    <p:cNvSpPr/>
                    <p:nvPr/>
                  </p:nvSpPr>
                  <p:spPr>
                    <a:xfrm>
                      <a:off x="1389089" y="2867749"/>
                      <a:ext cx="85010" cy="19857"/>
                    </a:xfrm>
                    <a:custGeom>
                      <a:avLst/>
                      <a:gdLst>
                        <a:gd name="connsiteX0" fmla="*/ 108726 w 108987"/>
                        <a:gd name="connsiteY0" fmla="*/ 6523 h 25458"/>
                        <a:gd name="connsiteX1" fmla="*/ 104149 w 108987"/>
                        <a:gd name="connsiteY1" fmla="*/ 8812 h 25458"/>
                        <a:gd name="connsiteX2" fmla="*/ 91944 w 108987"/>
                        <a:gd name="connsiteY2" fmla="*/ 14056 h 25458"/>
                        <a:gd name="connsiteX3" fmla="*/ 74399 w 108987"/>
                        <a:gd name="connsiteY3" fmla="*/ 19968 h 25458"/>
                        <a:gd name="connsiteX4" fmla="*/ 64864 w 108987"/>
                        <a:gd name="connsiteY4" fmla="*/ 22447 h 25458"/>
                        <a:gd name="connsiteX5" fmla="*/ 54566 w 108987"/>
                        <a:gd name="connsiteY5" fmla="*/ 24163 h 25458"/>
                        <a:gd name="connsiteX6" fmla="*/ 44267 w 108987"/>
                        <a:gd name="connsiteY6" fmla="*/ 25212 h 25458"/>
                        <a:gd name="connsiteX7" fmla="*/ 34256 w 108987"/>
                        <a:gd name="connsiteY7" fmla="*/ 25212 h 25458"/>
                        <a:gd name="connsiteX8" fmla="*/ 16711 w 108987"/>
                        <a:gd name="connsiteY8" fmla="*/ 22733 h 25458"/>
                        <a:gd name="connsiteX9" fmla="*/ 4506 w 108987"/>
                        <a:gd name="connsiteY9" fmla="*/ 16726 h 25458"/>
                        <a:gd name="connsiteX10" fmla="*/ -262 w 108987"/>
                        <a:gd name="connsiteY10" fmla="*/ 7191 h 25458"/>
                        <a:gd name="connsiteX11" fmla="*/ 44267 w 108987"/>
                        <a:gd name="connsiteY11" fmla="*/ 611 h 25458"/>
                        <a:gd name="connsiteX12" fmla="*/ 62575 w 108987"/>
                        <a:gd name="connsiteY12" fmla="*/ -247 h 25458"/>
                        <a:gd name="connsiteX13" fmla="*/ 70776 w 108987"/>
                        <a:gd name="connsiteY13" fmla="*/ -247 h 25458"/>
                        <a:gd name="connsiteX14" fmla="*/ 78308 w 108987"/>
                        <a:gd name="connsiteY14" fmla="*/ -247 h 25458"/>
                        <a:gd name="connsiteX15" fmla="*/ 100907 w 108987"/>
                        <a:gd name="connsiteY15" fmla="*/ 2995 h 25458"/>
                        <a:gd name="connsiteX16" fmla="*/ 108726 w 108987"/>
                        <a:gd name="connsiteY16" fmla="*/ 6523 h 2545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108987" h="25458">
                          <a:moveTo>
                            <a:pt x="108726" y="6523"/>
                          </a:moveTo>
                          <a:lnTo>
                            <a:pt x="104149" y="8812"/>
                          </a:lnTo>
                          <a:cubicBezTo>
                            <a:pt x="101193" y="10051"/>
                            <a:pt x="97093" y="12149"/>
                            <a:pt x="91944" y="14056"/>
                          </a:cubicBezTo>
                          <a:cubicBezTo>
                            <a:pt x="86204" y="16326"/>
                            <a:pt x="80349" y="18299"/>
                            <a:pt x="74399" y="19968"/>
                          </a:cubicBezTo>
                          <a:lnTo>
                            <a:pt x="64864" y="22447"/>
                          </a:lnTo>
                          <a:lnTo>
                            <a:pt x="54566" y="24163"/>
                          </a:lnTo>
                          <a:cubicBezTo>
                            <a:pt x="51152" y="24697"/>
                            <a:pt x="47719" y="25050"/>
                            <a:pt x="44267" y="25212"/>
                          </a:cubicBezTo>
                          <a:cubicBezTo>
                            <a:pt x="40835" y="25212"/>
                            <a:pt x="37498" y="25212"/>
                            <a:pt x="34256" y="25212"/>
                          </a:cubicBezTo>
                          <a:cubicBezTo>
                            <a:pt x="28334" y="25041"/>
                            <a:pt x="22451" y="24211"/>
                            <a:pt x="16711" y="22733"/>
                          </a:cubicBezTo>
                          <a:cubicBezTo>
                            <a:pt x="12277" y="21570"/>
                            <a:pt x="8129" y="19529"/>
                            <a:pt x="4506" y="16726"/>
                          </a:cubicBezTo>
                          <a:cubicBezTo>
                            <a:pt x="1645" y="14361"/>
                            <a:pt x="-90" y="10900"/>
                            <a:pt x="-262" y="7191"/>
                          </a:cubicBezTo>
                          <a:cubicBezTo>
                            <a:pt x="14422" y="4015"/>
                            <a:pt x="29297" y="1813"/>
                            <a:pt x="44267" y="611"/>
                          </a:cubicBezTo>
                          <a:cubicBezTo>
                            <a:pt x="50752" y="39"/>
                            <a:pt x="56950" y="-56"/>
                            <a:pt x="62575" y="-247"/>
                          </a:cubicBezTo>
                          <a:lnTo>
                            <a:pt x="70776" y="-247"/>
                          </a:lnTo>
                          <a:lnTo>
                            <a:pt x="78308" y="-247"/>
                          </a:lnTo>
                          <a:cubicBezTo>
                            <a:pt x="85918" y="240"/>
                            <a:pt x="93469" y="1327"/>
                            <a:pt x="100907" y="2995"/>
                          </a:cubicBezTo>
                          <a:cubicBezTo>
                            <a:pt x="103586" y="3987"/>
                            <a:pt x="106199" y="5169"/>
                            <a:pt x="108726" y="6523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558" name="任意多边形: 形状 1557"/>
                    <p:cNvSpPr/>
                    <p:nvPr/>
                  </p:nvSpPr>
                  <p:spPr>
                    <a:xfrm>
                      <a:off x="1435574" y="2830295"/>
                      <a:ext cx="78911" cy="30333"/>
                    </a:xfrm>
                    <a:custGeom>
                      <a:avLst/>
                      <a:gdLst>
                        <a:gd name="connsiteX0" fmla="*/ 100907 w 101168"/>
                        <a:gd name="connsiteY0" fmla="*/ 0 h 38888"/>
                        <a:gd name="connsiteX1" fmla="*/ 97093 w 101168"/>
                        <a:gd name="connsiteY1" fmla="*/ 3147 h 38888"/>
                        <a:gd name="connsiteX2" fmla="*/ 86890 w 101168"/>
                        <a:gd name="connsiteY2" fmla="*/ 10966 h 38888"/>
                        <a:gd name="connsiteX3" fmla="*/ 71824 w 101168"/>
                        <a:gd name="connsiteY3" fmla="*/ 20501 h 38888"/>
                        <a:gd name="connsiteX4" fmla="*/ 54089 w 101168"/>
                        <a:gd name="connsiteY4" fmla="*/ 30036 h 38888"/>
                        <a:gd name="connsiteX5" fmla="*/ 44554 w 101168"/>
                        <a:gd name="connsiteY5" fmla="*/ 33565 h 38888"/>
                        <a:gd name="connsiteX6" fmla="*/ 35019 w 101168"/>
                        <a:gd name="connsiteY6" fmla="*/ 36330 h 38888"/>
                        <a:gd name="connsiteX7" fmla="*/ 18332 w 101168"/>
                        <a:gd name="connsiteY7" fmla="*/ 38618 h 38888"/>
                        <a:gd name="connsiteX8" fmla="*/ 5936 w 101168"/>
                        <a:gd name="connsiteY8" fmla="*/ 36425 h 38888"/>
                        <a:gd name="connsiteX9" fmla="*/ -262 w 101168"/>
                        <a:gd name="connsiteY9" fmla="*/ 29178 h 38888"/>
                        <a:gd name="connsiteX10" fmla="*/ 39500 w 101168"/>
                        <a:gd name="connsiteY10" fmla="*/ 11347 h 38888"/>
                        <a:gd name="connsiteX11" fmla="*/ 70776 w 101168"/>
                        <a:gd name="connsiteY11" fmla="*/ 2480 h 38888"/>
                        <a:gd name="connsiteX12" fmla="*/ 82981 w 101168"/>
                        <a:gd name="connsiteY12" fmla="*/ 668 h 38888"/>
                        <a:gd name="connsiteX13" fmla="*/ 92516 w 101168"/>
                        <a:gd name="connsiteY13" fmla="*/ -95 h 38888"/>
                        <a:gd name="connsiteX14" fmla="*/ 100907 w 101168"/>
                        <a:gd name="connsiteY14" fmla="*/ 0 h 388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101168" h="38888">
                          <a:moveTo>
                            <a:pt x="100907" y="0"/>
                          </a:moveTo>
                          <a:lnTo>
                            <a:pt x="97093" y="3147"/>
                          </a:lnTo>
                          <a:cubicBezTo>
                            <a:pt x="93841" y="5941"/>
                            <a:pt x="90428" y="8544"/>
                            <a:pt x="86890" y="10966"/>
                          </a:cubicBezTo>
                          <a:cubicBezTo>
                            <a:pt x="82065" y="14446"/>
                            <a:pt x="77031" y="17631"/>
                            <a:pt x="71824" y="20501"/>
                          </a:cubicBezTo>
                          <a:cubicBezTo>
                            <a:pt x="66122" y="24058"/>
                            <a:pt x="60201" y="27242"/>
                            <a:pt x="54089" y="30036"/>
                          </a:cubicBezTo>
                          <a:cubicBezTo>
                            <a:pt x="50980" y="31381"/>
                            <a:pt x="47796" y="32563"/>
                            <a:pt x="44554" y="33565"/>
                          </a:cubicBezTo>
                          <a:cubicBezTo>
                            <a:pt x="41426" y="34661"/>
                            <a:pt x="38241" y="35586"/>
                            <a:pt x="35019" y="36330"/>
                          </a:cubicBezTo>
                          <a:cubicBezTo>
                            <a:pt x="29564" y="37722"/>
                            <a:pt x="23967" y="38494"/>
                            <a:pt x="18332" y="38618"/>
                          </a:cubicBezTo>
                          <a:cubicBezTo>
                            <a:pt x="14089" y="38790"/>
                            <a:pt x="9865" y="38037"/>
                            <a:pt x="5936" y="36425"/>
                          </a:cubicBezTo>
                          <a:cubicBezTo>
                            <a:pt x="2894" y="35061"/>
                            <a:pt x="615" y="32401"/>
                            <a:pt x="-262" y="29178"/>
                          </a:cubicBezTo>
                          <a:cubicBezTo>
                            <a:pt x="12553" y="22303"/>
                            <a:pt x="25846" y="16344"/>
                            <a:pt x="39500" y="11347"/>
                          </a:cubicBezTo>
                          <a:cubicBezTo>
                            <a:pt x="49674" y="7571"/>
                            <a:pt x="60134" y="4606"/>
                            <a:pt x="70776" y="2480"/>
                          </a:cubicBezTo>
                          <a:cubicBezTo>
                            <a:pt x="74809" y="1660"/>
                            <a:pt x="78880" y="1049"/>
                            <a:pt x="82981" y="668"/>
                          </a:cubicBezTo>
                          <a:cubicBezTo>
                            <a:pt x="86604" y="191"/>
                            <a:pt x="89655" y="0"/>
                            <a:pt x="92516" y="-95"/>
                          </a:cubicBezTo>
                          <a:cubicBezTo>
                            <a:pt x="95310" y="-324"/>
                            <a:pt x="98123" y="-295"/>
                            <a:pt x="100907" y="0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559" name="任意多边形: 形状 1558"/>
                    <p:cNvSpPr/>
                    <p:nvPr/>
                  </p:nvSpPr>
                  <p:spPr>
                    <a:xfrm>
                      <a:off x="1477521" y="2778946"/>
                      <a:ext cx="67830" cy="44577"/>
                    </a:xfrm>
                    <a:custGeom>
                      <a:avLst/>
                      <a:gdLst>
                        <a:gd name="connsiteX0" fmla="*/ 86700 w 86961"/>
                        <a:gd name="connsiteY0" fmla="*/ -247 h 57150"/>
                        <a:gd name="connsiteX1" fmla="*/ 83839 w 86961"/>
                        <a:gd name="connsiteY1" fmla="*/ 3663 h 57150"/>
                        <a:gd name="connsiteX2" fmla="*/ 75829 w 86961"/>
                        <a:gd name="connsiteY2" fmla="*/ 13198 h 57150"/>
                        <a:gd name="connsiteX3" fmla="*/ 70394 w 86961"/>
                        <a:gd name="connsiteY3" fmla="*/ 19396 h 57150"/>
                        <a:gd name="connsiteX4" fmla="*/ 63910 w 86961"/>
                        <a:gd name="connsiteY4" fmla="*/ 25785 h 57150"/>
                        <a:gd name="connsiteX5" fmla="*/ 49321 w 86961"/>
                        <a:gd name="connsiteY5" fmla="*/ 38657 h 57150"/>
                        <a:gd name="connsiteX6" fmla="*/ 33588 w 86961"/>
                        <a:gd name="connsiteY6" fmla="*/ 49051 h 57150"/>
                        <a:gd name="connsiteX7" fmla="*/ 18809 w 86961"/>
                        <a:gd name="connsiteY7" fmla="*/ 55535 h 57150"/>
                        <a:gd name="connsiteX8" fmla="*/ -262 w 86961"/>
                        <a:gd name="connsiteY8" fmla="*/ 51720 h 57150"/>
                        <a:gd name="connsiteX9" fmla="*/ 32825 w 86961"/>
                        <a:gd name="connsiteY9" fmla="*/ 25022 h 57150"/>
                        <a:gd name="connsiteX10" fmla="*/ 47224 w 86961"/>
                        <a:gd name="connsiteY10" fmla="*/ 15486 h 57150"/>
                        <a:gd name="connsiteX11" fmla="*/ 60001 w 86961"/>
                        <a:gd name="connsiteY11" fmla="*/ 8716 h 57150"/>
                        <a:gd name="connsiteX12" fmla="*/ 79071 w 86961"/>
                        <a:gd name="connsiteY12" fmla="*/ 1088 h 57150"/>
                        <a:gd name="connsiteX13" fmla="*/ 86700 w 86961"/>
                        <a:gd name="connsiteY13" fmla="*/ -247 h 571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86961" h="57150">
                          <a:moveTo>
                            <a:pt x="86700" y="-247"/>
                          </a:moveTo>
                          <a:lnTo>
                            <a:pt x="83839" y="3663"/>
                          </a:lnTo>
                          <a:cubicBezTo>
                            <a:pt x="82027" y="6142"/>
                            <a:pt x="79262" y="9479"/>
                            <a:pt x="75829" y="13198"/>
                          </a:cubicBezTo>
                          <a:lnTo>
                            <a:pt x="70394" y="19396"/>
                          </a:lnTo>
                          <a:lnTo>
                            <a:pt x="63910" y="25785"/>
                          </a:lnTo>
                          <a:cubicBezTo>
                            <a:pt x="59314" y="30371"/>
                            <a:pt x="54442" y="34671"/>
                            <a:pt x="49321" y="38657"/>
                          </a:cubicBezTo>
                          <a:cubicBezTo>
                            <a:pt x="44306" y="42462"/>
                            <a:pt x="39052" y="45932"/>
                            <a:pt x="33588" y="49051"/>
                          </a:cubicBezTo>
                          <a:cubicBezTo>
                            <a:pt x="28935" y="51778"/>
                            <a:pt x="23967" y="53961"/>
                            <a:pt x="18809" y="55535"/>
                          </a:cubicBezTo>
                          <a:cubicBezTo>
                            <a:pt x="9273" y="58013"/>
                            <a:pt x="2694" y="57346"/>
                            <a:pt x="-262" y="51720"/>
                          </a:cubicBezTo>
                          <a:cubicBezTo>
                            <a:pt x="10122" y="42042"/>
                            <a:pt x="21173" y="33127"/>
                            <a:pt x="32825" y="25022"/>
                          </a:cubicBezTo>
                          <a:cubicBezTo>
                            <a:pt x="37784" y="21398"/>
                            <a:pt x="42361" y="18538"/>
                            <a:pt x="47224" y="15486"/>
                          </a:cubicBezTo>
                          <a:cubicBezTo>
                            <a:pt x="52087" y="12435"/>
                            <a:pt x="55996" y="10624"/>
                            <a:pt x="60001" y="8716"/>
                          </a:cubicBezTo>
                          <a:cubicBezTo>
                            <a:pt x="66132" y="5646"/>
                            <a:pt x="72511" y="3091"/>
                            <a:pt x="79071" y="1088"/>
                          </a:cubicBezTo>
                          <a:cubicBezTo>
                            <a:pt x="81579" y="449"/>
                            <a:pt x="84125" y="1"/>
                            <a:pt x="86700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560" name="任意多边形: 形状 1559"/>
                    <p:cNvSpPr/>
                    <p:nvPr/>
                  </p:nvSpPr>
                  <p:spPr>
                    <a:xfrm>
                      <a:off x="1510915" y="2720785"/>
                      <a:ext cx="54368" cy="56506"/>
                    </a:xfrm>
                    <a:custGeom>
                      <a:avLst/>
                      <a:gdLst>
                        <a:gd name="connsiteX0" fmla="*/ 69441 w 69702"/>
                        <a:gd name="connsiteY0" fmla="*/ -247 h 72444"/>
                        <a:gd name="connsiteX1" fmla="*/ 68964 w 69702"/>
                        <a:gd name="connsiteY1" fmla="*/ 897 h 72444"/>
                        <a:gd name="connsiteX2" fmla="*/ 67533 w 69702"/>
                        <a:gd name="connsiteY2" fmla="*/ 3949 h 72444"/>
                        <a:gd name="connsiteX3" fmla="*/ 62003 w 69702"/>
                        <a:gd name="connsiteY3" fmla="*/ 14819 h 72444"/>
                        <a:gd name="connsiteX4" fmla="*/ 53422 w 69702"/>
                        <a:gd name="connsiteY4" fmla="*/ 29408 h 72444"/>
                        <a:gd name="connsiteX5" fmla="*/ 42551 w 69702"/>
                        <a:gd name="connsiteY5" fmla="*/ 44760 h 72444"/>
                        <a:gd name="connsiteX6" fmla="*/ 30156 w 69702"/>
                        <a:gd name="connsiteY6" fmla="*/ 58395 h 72444"/>
                        <a:gd name="connsiteX7" fmla="*/ 17855 w 69702"/>
                        <a:gd name="connsiteY7" fmla="*/ 67930 h 72444"/>
                        <a:gd name="connsiteX8" fmla="*/ -262 w 69702"/>
                        <a:gd name="connsiteY8" fmla="*/ 69456 h 72444"/>
                        <a:gd name="connsiteX9" fmla="*/ 24911 w 69702"/>
                        <a:gd name="connsiteY9" fmla="*/ 36369 h 72444"/>
                        <a:gd name="connsiteX10" fmla="*/ 36353 w 69702"/>
                        <a:gd name="connsiteY10" fmla="*/ 24259 h 72444"/>
                        <a:gd name="connsiteX11" fmla="*/ 46747 w 69702"/>
                        <a:gd name="connsiteY11" fmla="*/ 14724 h 72444"/>
                        <a:gd name="connsiteX12" fmla="*/ 62957 w 69702"/>
                        <a:gd name="connsiteY12" fmla="*/ 2995 h 72444"/>
                        <a:gd name="connsiteX13" fmla="*/ 67724 w 69702"/>
                        <a:gd name="connsiteY13" fmla="*/ 325 h 7244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69702" h="72444">
                          <a:moveTo>
                            <a:pt x="69441" y="-247"/>
                          </a:moveTo>
                          <a:lnTo>
                            <a:pt x="68964" y="897"/>
                          </a:lnTo>
                          <a:cubicBezTo>
                            <a:pt x="68964" y="1565"/>
                            <a:pt x="68201" y="2709"/>
                            <a:pt x="67533" y="3949"/>
                          </a:cubicBezTo>
                          <a:cubicBezTo>
                            <a:pt x="66866" y="5188"/>
                            <a:pt x="64387" y="10433"/>
                            <a:pt x="62003" y="14819"/>
                          </a:cubicBezTo>
                          <a:cubicBezTo>
                            <a:pt x="59619" y="19205"/>
                            <a:pt x="56663" y="24354"/>
                            <a:pt x="53422" y="29408"/>
                          </a:cubicBezTo>
                          <a:cubicBezTo>
                            <a:pt x="50179" y="34462"/>
                            <a:pt x="46270" y="39706"/>
                            <a:pt x="42551" y="44760"/>
                          </a:cubicBezTo>
                          <a:cubicBezTo>
                            <a:pt x="38661" y="49518"/>
                            <a:pt x="34522" y="54076"/>
                            <a:pt x="30156" y="58395"/>
                          </a:cubicBezTo>
                          <a:cubicBezTo>
                            <a:pt x="26380" y="61980"/>
                            <a:pt x="22260" y="65165"/>
                            <a:pt x="17855" y="67930"/>
                          </a:cubicBezTo>
                          <a:cubicBezTo>
                            <a:pt x="9941" y="72698"/>
                            <a:pt x="3457" y="73842"/>
                            <a:pt x="-262" y="69456"/>
                          </a:cubicBezTo>
                          <a:cubicBezTo>
                            <a:pt x="7271" y="57804"/>
                            <a:pt x="15691" y="46743"/>
                            <a:pt x="24911" y="36369"/>
                          </a:cubicBezTo>
                          <a:cubicBezTo>
                            <a:pt x="28820" y="31887"/>
                            <a:pt x="32539" y="27882"/>
                            <a:pt x="36353" y="24259"/>
                          </a:cubicBezTo>
                          <a:cubicBezTo>
                            <a:pt x="39615" y="20865"/>
                            <a:pt x="43085" y="17680"/>
                            <a:pt x="46747" y="14724"/>
                          </a:cubicBezTo>
                          <a:cubicBezTo>
                            <a:pt x="51839" y="10395"/>
                            <a:pt x="57254" y="6476"/>
                            <a:pt x="62957" y="2995"/>
                          </a:cubicBezTo>
                          <a:lnTo>
                            <a:pt x="67724" y="325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561" name="任意多边形: 形状 1560"/>
                    <p:cNvSpPr/>
                    <p:nvPr/>
                  </p:nvSpPr>
                  <p:spPr>
                    <a:xfrm>
                      <a:off x="1533972" y="2659426"/>
                      <a:ext cx="39270" cy="64413"/>
                    </a:xfrm>
                    <a:custGeom>
                      <a:avLst/>
                      <a:gdLst>
                        <a:gd name="connsiteX0" fmla="*/ 50084 w 50346"/>
                        <a:gd name="connsiteY0" fmla="*/ -247 h 82581"/>
                        <a:gd name="connsiteX1" fmla="*/ 49035 w 50346"/>
                        <a:gd name="connsiteY1" fmla="*/ 4140 h 82581"/>
                        <a:gd name="connsiteX2" fmla="*/ 46079 w 50346"/>
                        <a:gd name="connsiteY2" fmla="*/ 15296 h 82581"/>
                        <a:gd name="connsiteX3" fmla="*/ 41026 w 50346"/>
                        <a:gd name="connsiteY3" fmla="*/ 30648 h 82581"/>
                        <a:gd name="connsiteX4" fmla="*/ 33874 w 50346"/>
                        <a:gd name="connsiteY4" fmla="*/ 47430 h 82581"/>
                        <a:gd name="connsiteX5" fmla="*/ 15948 w 50346"/>
                        <a:gd name="connsiteY5" fmla="*/ 75082 h 82581"/>
                        <a:gd name="connsiteX6" fmla="*/ -262 w 50346"/>
                        <a:gd name="connsiteY6" fmla="*/ 81089 h 82581"/>
                        <a:gd name="connsiteX7" fmla="*/ 3838 w 50346"/>
                        <a:gd name="connsiteY7" fmla="*/ 70696 h 82581"/>
                        <a:gd name="connsiteX8" fmla="*/ 7938 w 50346"/>
                        <a:gd name="connsiteY8" fmla="*/ 61160 h 82581"/>
                        <a:gd name="connsiteX9" fmla="*/ 16234 w 50346"/>
                        <a:gd name="connsiteY9" fmla="*/ 44378 h 82581"/>
                        <a:gd name="connsiteX10" fmla="*/ 32062 w 50346"/>
                        <a:gd name="connsiteY10" fmla="*/ 19205 h 82581"/>
                        <a:gd name="connsiteX11" fmla="*/ 39118 w 50346"/>
                        <a:gd name="connsiteY11" fmla="*/ 10528 h 82581"/>
                        <a:gd name="connsiteX12" fmla="*/ 44744 w 50346"/>
                        <a:gd name="connsiteY12" fmla="*/ 4521 h 82581"/>
                        <a:gd name="connsiteX13" fmla="*/ 50084 w 50346"/>
                        <a:gd name="connsiteY13" fmla="*/ -247 h 8258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50346" h="82581">
                          <a:moveTo>
                            <a:pt x="50084" y="-247"/>
                          </a:moveTo>
                          <a:lnTo>
                            <a:pt x="49035" y="4140"/>
                          </a:lnTo>
                          <a:cubicBezTo>
                            <a:pt x="48368" y="6810"/>
                            <a:pt x="47509" y="10719"/>
                            <a:pt x="46079" y="15296"/>
                          </a:cubicBezTo>
                          <a:cubicBezTo>
                            <a:pt x="44649" y="19873"/>
                            <a:pt x="43028" y="24831"/>
                            <a:pt x="41026" y="30648"/>
                          </a:cubicBezTo>
                          <a:cubicBezTo>
                            <a:pt x="39023" y="36464"/>
                            <a:pt x="36639" y="41899"/>
                            <a:pt x="33874" y="47430"/>
                          </a:cubicBezTo>
                          <a:cubicBezTo>
                            <a:pt x="29288" y="57480"/>
                            <a:pt x="23242" y="66796"/>
                            <a:pt x="15948" y="75082"/>
                          </a:cubicBezTo>
                          <a:cubicBezTo>
                            <a:pt x="9655" y="81375"/>
                            <a:pt x="3933" y="84140"/>
                            <a:pt x="-262" y="81089"/>
                          </a:cubicBezTo>
                          <a:cubicBezTo>
                            <a:pt x="977" y="77465"/>
                            <a:pt x="2408" y="74033"/>
                            <a:pt x="3838" y="70696"/>
                          </a:cubicBezTo>
                          <a:cubicBezTo>
                            <a:pt x="5268" y="67358"/>
                            <a:pt x="6508" y="64212"/>
                            <a:pt x="7938" y="61160"/>
                          </a:cubicBezTo>
                          <a:cubicBezTo>
                            <a:pt x="10799" y="55058"/>
                            <a:pt x="13373" y="49432"/>
                            <a:pt x="16234" y="44378"/>
                          </a:cubicBezTo>
                          <a:cubicBezTo>
                            <a:pt x="20878" y="35606"/>
                            <a:pt x="26170" y="27186"/>
                            <a:pt x="32062" y="19205"/>
                          </a:cubicBezTo>
                          <a:cubicBezTo>
                            <a:pt x="34542" y="15868"/>
                            <a:pt x="36925" y="13007"/>
                            <a:pt x="39118" y="10528"/>
                          </a:cubicBezTo>
                          <a:cubicBezTo>
                            <a:pt x="41312" y="8049"/>
                            <a:pt x="43123" y="6047"/>
                            <a:pt x="44744" y="4521"/>
                          </a:cubicBezTo>
                          <a:cubicBezTo>
                            <a:pt x="46413" y="2805"/>
                            <a:pt x="48196" y="1212"/>
                            <a:pt x="50084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562" name="任意多边形: 形状 1561"/>
                    <p:cNvSpPr/>
                    <p:nvPr/>
                  </p:nvSpPr>
                  <p:spPr>
                    <a:xfrm>
                      <a:off x="1545352" y="2598141"/>
                      <a:ext cx="23799" cy="67646"/>
                    </a:xfrm>
                    <a:custGeom>
                      <a:avLst/>
                      <a:gdLst>
                        <a:gd name="connsiteX0" fmla="*/ 30251 w 30512"/>
                        <a:gd name="connsiteY0" fmla="*/ -247 h 86726"/>
                        <a:gd name="connsiteX1" fmla="*/ 30251 w 30512"/>
                        <a:gd name="connsiteY1" fmla="*/ 3949 h 86726"/>
                        <a:gd name="connsiteX2" fmla="*/ 29488 w 30512"/>
                        <a:gd name="connsiteY2" fmla="*/ 14819 h 86726"/>
                        <a:gd name="connsiteX3" fmla="*/ 27676 w 30512"/>
                        <a:gd name="connsiteY3" fmla="*/ 29980 h 86726"/>
                        <a:gd name="connsiteX4" fmla="*/ 26246 w 30512"/>
                        <a:gd name="connsiteY4" fmla="*/ 38371 h 86726"/>
                        <a:gd name="connsiteX5" fmla="*/ 24243 w 30512"/>
                        <a:gd name="connsiteY5" fmla="*/ 46953 h 86726"/>
                        <a:gd name="connsiteX6" fmla="*/ 22146 w 30512"/>
                        <a:gd name="connsiteY6" fmla="*/ 55248 h 86726"/>
                        <a:gd name="connsiteX7" fmla="*/ 19381 w 30512"/>
                        <a:gd name="connsiteY7" fmla="*/ 63163 h 86726"/>
                        <a:gd name="connsiteX8" fmla="*/ 13278 w 30512"/>
                        <a:gd name="connsiteY8" fmla="*/ 76512 h 86726"/>
                        <a:gd name="connsiteX9" fmla="*/ -262 w 30512"/>
                        <a:gd name="connsiteY9" fmla="*/ 86047 h 86726"/>
                        <a:gd name="connsiteX10" fmla="*/ 17378 w 30512"/>
                        <a:gd name="connsiteY10" fmla="*/ 21780 h 86726"/>
                        <a:gd name="connsiteX11" fmla="*/ 26246 w 30512"/>
                        <a:gd name="connsiteY11" fmla="*/ 5284 h 86726"/>
                        <a:gd name="connsiteX12" fmla="*/ 29106 w 30512"/>
                        <a:gd name="connsiteY12" fmla="*/ 1184 h 8672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30512" h="86726">
                          <a:moveTo>
                            <a:pt x="30251" y="-247"/>
                          </a:moveTo>
                          <a:cubicBezTo>
                            <a:pt x="30251" y="-247"/>
                            <a:pt x="30251" y="1279"/>
                            <a:pt x="30251" y="3949"/>
                          </a:cubicBezTo>
                          <a:cubicBezTo>
                            <a:pt x="30251" y="6619"/>
                            <a:pt x="30251" y="10337"/>
                            <a:pt x="29488" y="14819"/>
                          </a:cubicBezTo>
                          <a:cubicBezTo>
                            <a:pt x="28725" y="19300"/>
                            <a:pt x="28534" y="24354"/>
                            <a:pt x="27676" y="29980"/>
                          </a:cubicBezTo>
                          <a:lnTo>
                            <a:pt x="26246" y="38371"/>
                          </a:lnTo>
                          <a:cubicBezTo>
                            <a:pt x="25674" y="41232"/>
                            <a:pt x="25006" y="44092"/>
                            <a:pt x="24243" y="46953"/>
                          </a:cubicBezTo>
                          <a:cubicBezTo>
                            <a:pt x="23576" y="49813"/>
                            <a:pt x="22909" y="52579"/>
                            <a:pt x="22146" y="55248"/>
                          </a:cubicBezTo>
                          <a:cubicBezTo>
                            <a:pt x="21383" y="57918"/>
                            <a:pt x="20334" y="60683"/>
                            <a:pt x="19381" y="63163"/>
                          </a:cubicBezTo>
                          <a:cubicBezTo>
                            <a:pt x="17760" y="67787"/>
                            <a:pt x="15719" y="72259"/>
                            <a:pt x="13278" y="76512"/>
                          </a:cubicBezTo>
                          <a:cubicBezTo>
                            <a:pt x="8796" y="83854"/>
                            <a:pt x="4220" y="87859"/>
                            <a:pt x="-262" y="86047"/>
                          </a:cubicBezTo>
                          <a:cubicBezTo>
                            <a:pt x="2436" y="63878"/>
                            <a:pt x="8386" y="42223"/>
                            <a:pt x="17378" y="21780"/>
                          </a:cubicBezTo>
                          <a:cubicBezTo>
                            <a:pt x="19915" y="16068"/>
                            <a:pt x="22880" y="10557"/>
                            <a:pt x="26246" y="5284"/>
                          </a:cubicBezTo>
                          <a:cubicBezTo>
                            <a:pt x="27485" y="3472"/>
                            <a:pt x="28439" y="2042"/>
                            <a:pt x="29106" y="1184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563" name="任意多边形: 形状 1562"/>
                    <p:cNvSpPr/>
                    <p:nvPr/>
                  </p:nvSpPr>
                  <p:spPr>
                    <a:xfrm>
                      <a:off x="1543626" y="2539757"/>
                      <a:ext cx="12162" cy="67384"/>
                    </a:xfrm>
                    <a:custGeom>
                      <a:avLst/>
                      <a:gdLst>
                        <a:gd name="connsiteX0" fmla="*/ 12057 w 15592"/>
                        <a:gd name="connsiteY0" fmla="*/ -247 h 86390"/>
                        <a:gd name="connsiteX1" fmla="*/ 14155 w 15592"/>
                        <a:gd name="connsiteY1" fmla="*/ 13580 h 86390"/>
                        <a:gd name="connsiteX2" fmla="*/ 15203 w 15592"/>
                        <a:gd name="connsiteY2" fmla="*/ 27691 h 86390"/>
                        <a:gd name="connsiteX3" fmla="*/ 15203 w 15592"/>
                        <a:gd name="connsiteY3" fmla="*/ 43902 h 86390"/>
                        <a:gd name="connsiteX4" fmla="*/ 10722 w 15592"/>
                        <a:gd name="connsiteY4" fmla="*/ 73461 h 86390"/>
                        <a:gd name="connsiteX5" fmla="*/ 6240 w 15592"/>
                        <a:gd name="connsiteY5" fmla="*/ 82996 h 86390"/>
                        <a:gd name="connsiteX6" fmla="*/ 424 w 15592"/>
                        <a:gd name="connsiteY6" fmla="*/ 86143 h 86390"/>
                        <a:gd name="connsiteX7" fmla="*/ -244 w 15592"/>
                        <a:gd name="connsiteY7" fmla="*/ 67072 h 86390"/>
                        <a:gd name="connsiteX8" fmla="*/ 328 w 15592"/>
                        <a:gd name="connsiteY8" fmla="*/ 50290 h 86390"/>
                        <a:gd name="connsiteX9" fmla="*/ 2045 w 15592"/>
                        <a:gd name="connsiteY9" fmla="*/ 35701 h 86390"/>
                        <a:gd name="connsiteX10" fmla="*/ 4238 w 15592"/>
                        <a:gd name="connsiteY10" fmla="*/ 23496 h 86390"/>
                        <a:gd name="connsiteX11" fmla="*/ 9292 w 15592"/>
                        <a:gd name="connsiteY11" fmla="*/ 6428 h 86390"/>
                        <a:gd name="connsiteX12" fmla="*/ 12057 w 15592"/>
                        <a:gd name="connsiteY12" fmla="*/ -247 h 863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15592" h="86390">
                          <a:moveTo>
                            <a:pt x="12057" y="-247"/>
                          </a:moveTo>
                          <a:cubicBezTo>
                            <a:pt x="12057" y="-247"/>
                            <a:pt x="13106" y="5284"/>
                            <a:pt x="14155" y="13580"/>
                          </a:cubicBezTo>
                          <a:cubicBezTo>
                            <a:pt x="14155" y="17775"/>
                            <a:pt x="14917" y="22543"/>
                            <a:pt x="15203" y="27691"/>
                          </a:cubicBezTo>
                          <a:cubicBezTo>
                            <a:pt x="15489" y="32841"/>
                            <a:pt x="15203" y="38466"/>
                            <a:pt x="15203" y="43902"/>
                          </a:cubicBezTo>
                          <a:cubicBezTo>
                            <a:pt x="15022" y="53913"/>
                            <a:pt x="13516" y="63849"/>
                            <a:pt x="10722" y="73461"/>
                          </a:cubicBezTo>
                          <a:cubicBezTo>
                            <a:pt x="9883" y="76913"/>
                            <a:pt x="8357" y="80155"/>
                            <a:pt x="6240" y="82996"/>
                          </a:cubicBezTo>
                          <a:cubicBezTo>
                            <a:pt x="4982" y="84989"/>
                            <a:pt x="2779" y="86181"/>
                            <a:pt x="424" y="86143"/>
                          </a:cubicBezTo>
                          <a:cubicBezTo>
                            <a:pt x="-53" y="79277"/>
                            <a:pt x="-339" y="72889"/>
                            <a:pt x="-244" y="67072"/>
                          </a:cubicBezTo>
                          <a:cubicBezTo>
                            <a:pt x="-148" y="61256"/>
                            <a:pt x="-244" y="55439"/>
                            <a:pt x="328" y="50290"/>
                          </a:cubicBezTo>
                          <a:cubicBezTo>
                            <a:pt x="901" y="45141"/>
                            <a:pt x="1282" y="40183"/>
                            <a:pt x="2045" y="35701"/>
                          </a:cubicBezTo>
                          <a:cubicBezTo>
                            <a:pt x="2808" y="31220"/>
                            <a:pt x="3380" y="27215"/>
                            <a:pt x="4238" y="23496"/>
                          </a:cubicBezTo>
                          <a:cubicBezTo>
                            <a:pt x="5582" y="17708"/>
                            <a:pt x="7270" y="12006"/>
                            <a:pt x="9292" y="6428"/>
                          </a:cubicBezTo>
                          <a:cubicBezTo>
                            <a:pt x="10045" y="4139"/>
                            <a:pt x="10970" y="1908"/>
                            <a:pt x="12057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564" name="任意多边形: 形状 1563"/>
                    <p:cNvSpPr/>
                    <p:nvPr/>
                  </p:nvSpPr>
                  <p:spPr>
                    <a:xfrm>
                      <a:off x="1524452" y="2487471"/>
                      <a:ext cx="12273" cy="62623"/>
                    </a:xfrm>
                    <a:custGeom>
                      <a:avLst/>
                      <a:gdLst>
                        <a:gd name="connsiteX0" fmla="*/ 2409 w 15734"/>
                        <a:gd name="connsiteY0" fmla="*/ -247 h 80286"/>
                        <a:gd name="connsiteX1" fmla="*/ 3744 w 15734"/>
                        <a:gd name="connsiteY1" fmla="*/ 2995 h 80286"/>
                        <a:gd name="connsiteX2" fmla="*/ 6700 w 15734"/>
                        <a:gd name="connsiteY2" fmla="*/ 11672 h 80286"/>
                        <a:gd name="connsiteX3" fmla="*/ 10323 w 15734"/>
                        <a:gd name="connsiteY3" fmla="*/ 24068 h 80286"/>
                        <a:gd name="connsiteX4" fmla="*/ 13470 w 15734"/>
                        <a:gd name="connsiteY4" fmla="*/ 38562 h 80286"/>
                        <a:gd name="connsiteX5" fmla="*/ 15186 w 15734"/>
                        <a:gd name="connsiteY5" fmla="*/ 53151 h 80286"/>
                        <a:gd name="connsiteX6" fmla="*/ 15186 w 15734"/>
                        <a:gd name="connsiteY6" fmla="*/ 66214 h 80286"/>
                        <a:gd name="connsiteX7" fmla="*/ 8225 w 15734"/>
                        <a:gd name="connsiteY7" fmla="*/ 80040 h 80286"/>
                        <a:gd name="connsiteX8" fmla="*/ -261 w 15734"/>
                        <a:gd name="connsiteY8" fmla="*/ 22352 h 80286"/>
                        <a:gd name="connsiteX9" fmla="*/ 1265 w 15734"/>
                        <a:gd name="connsiteY9" fmla="*/ 5761 h 80286"/>
                        <a:gd name="connsiteX10" fmla="*/ 2409 w 15734"/>
                        <a:gd name="connsiteY10" fmla="*/ -247 h 8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15734" h="80286">
                          <a:moveTo>
                            <a:pt x="2409" y="-247"/>
                          </a:moveTo>
                          <a:lnTo>
                            <a:pt x="3744" y="2995"/>
                          </a:lnTo>
                          <a:cubicBezTo>
                            <a:pt x="4507" y="4998"/>
                            <a:pt x="5556" y="7954"/>
                            <a:pt x="6700" y="11672"/>
                          </a:cubicBezTo>
                          <a:cubicBezTo>
                            <a:pt x="7844" y="15391"/>
                            <a:pt x="9179" y="19491"/>
                            <a:pt x="10323" y="24068"/>
                          </a:cubicBezTo>
                          <a:cubicBezTo>
                            <a:pt x="11467" y="28645"/>
                            <a:pt x="12516" y="33603"/>
                            <a:pt x="13470" y="38562"/>
                          </a:cubicBezTo>
                          <a:cubicBezTo>
                            <a:pt x="14423" y="43520"/>
                            <a:pt x="14900" y="48097"/>
                            <a:pt x="15186" y="53151"/>
                          </a:cubicBezTo>
                          <a:cubicBezTo>
                            <a:pt x="15567" y="57499"/>
                            <a:pt x="15567" y="61866"/>
                            <a:pt x="15186" y="66214"/>
                          </a:cubicBezTo>
                          <a:cubicBezTo>
                            <a:pt x="14519" y="73842"/>
                            <a:pt x="12135" y="79182"/>
                            <a:pt x="8225" y="80040"/>
                          </a:cubicBezTo>
                          <a:cubicBezTo>
                            <a:pt x="2533" y="61342"/>
                            <a:pt x="-328" y="41899"/>
                            <a:pt x="-261" y="22352"/>
                          </a:cubicBezTo>
                          <a:cubicBezTo>
                            <a:pt x="-99" y="16793"/>
                            <a:pt x="416" y="11253"/>
                            <a:pt x="1265" y="5761"/>
                          </a:cubicBezTo>
                          <a:cubicBezTo>
                            <a:pt x="1503" y="3729"/>
                            <a:pt x="1884" y="1727"/>
                            <a:pt x="2409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565" name="任意多边形: 形状 1564"/>
                    <p:cNvSpPr/>
                    <p:nvPr/>
                  </p:nvSpPr>
                  <p:spPr>
                    <a:xfrm>
                      <a:off x="1490539" y="2443739"/>
                      <a:ext cx="18608" cy="54963"/>
                    </a:xfrm>
                    <a:custGeom>
                      <a:avLst/>
                      <a:gdLst>
                        <a:gd name="connsiteX0" fmla="*/ -169 w 23857"/>
                        <a:gd name="connsiteY0" fmla="*/ -247 h 70465"/>
                        <a:gd name="connsiteX1" fmla="*/ 1547 w 23857"/>
                        <a:gd name="connsiteY1" fmla="*/ 2328 h 70465"/>
                        <a:gd name="connsiteX2" fmla="*/ 5743 w 23857"/>
                        <a:gd name="connsiteY2" fmla="*/ 9479 h 70465"/>
                        <a:gd name="connsiteX3" fmla="*/ 16708 w 23857"/>
                        <a:gd name="connsiteY3" fmla="*/ 31792 h 70465"/>
                        <a:gd name="connsiteX4" fmla="*/ 20999 w 23857"/>
                        <a:gd name="connsiteY4" fmla="*/ 44474 h 70465"/>
                        <a:gd name="connsiteX5" fmla="*/ 23288 w 23857"/>
                        <a:gd name="connsiteY5" fmla="*/ 56011 h 70465"/>
                        <a:gd name="connsiteX6" fmla="*/ 19760 w 23857"/>
                        <a:gd name="connsiteY6" fmla="*/ 70219 h 70465"/>
                        <a:gd name="connsiteX7" fmla="*/ 1452 w 23857"/>
                        <a:gd name="connsiteY7" fmla="*/ 20731 h 70465"/>
                        <a:gd name="connsiteX8" fmla="*/ -169 w 23857"/>
                        <a:gd name="connsiteY8" fmla="*/ 5474 h 70465"/>
                        <a:gd name="connsiteX9" fmla="*/ -169 w 23857"/>
                        <a:gd name="connsiteY9" fmla="*/ -247 h 704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23857" h="70465">
                          <a:moveTo>
                            <a:pt x="-169" y="-247"/>
                          </a:moveTo>
                          <a:lnTo>
                            <a:pt x="1547" y="2328"/>
                          </a:lnTo>
                          <a:cubicBezTo>
                            <a:pt x="2596" y="4044"/>
                            <a:pt x="4122" y="6523"/>
                            <a:pt x="5743" y="9479"/>
                          </a:cubicBezTo>
                          <a:cubicBezTo>
                            <a:pt x="9967" y="16621"/>
                            <a:pt x="13628" y="24087"/>
                            <a:pt x="16708" y="31792"/>
                          </a:cubicBezTo>
                          <a:cubicBezTo>
                            <a:pt x="18329" y="35987"/>
                            <a:pt x="19760" y="40278"/>
                            <a:pt x="20999" y="44474"/>
                          </a:cubicBezTo>
                          <a:cubicBezTo>
                            <a:pt x="22115" y="48240"/>
                            <a:pt x="22887" y="52102"/>
                            <a:pt x="23288" y="56011"/>
                          </a:cubicBezTo>
                          <a:cubicBezTo>
                            <a:pt x="24146" y="63067"/>
                            <a:pt x="23288" y="68407"/>
                            <a:pt x="19760" y="70219"/>
                          </a:cubicBezTo>
                          <a:cubicBezTo>
                            <a:pt x="10978" y="54838"/>
                            <a:pt x="4789" y="38123"/>
                            <a:pt x="1452" y="20731"/>
                          </a:cubicBezTo>
                          <a:cubicBezTo>
                            <a:pt x="422" y="15706"/>
                            <a:pt x="-112" y="10604"/>
                            <a:pt x="-169" y="5474"/>
                          </a:cubicBezTo>
                          <a:cubicBezTo>
                            <a:pt x="-293" y="3567"/>
                            <a:pt x="-293" y="1660"/>
                            <a:pt x="-169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566" name="任意多边形: 形状 1565"/>
                    <p:cNvSpPr/>
                    <p:nvPr/>
                  </p:nvSpPr>
                  <p:spPr>
                    <a:xfrm>
                      <a:off x="1447474" y="2410716"/>
                      <a:ext cx="25353" cy="44848"/>
                    </a:xfrm>
                    <a:custGeom>
                      <a:avLst/>
                      <a:gdLst>
                        <a:gd name="connsiteX0" fmla="*/ -262 w 32504"/>
                        <a:gd name="connsiteY0" fmla="*/ -247 h 57497"/>
                        <a:gd name="connsiteX1" fmla="*/ 6699 w 32504"/>
                        <a:gd name="connsiteY1" fmla="*/ 7000 h 57497"/>
                        <a:gd name="connsiteX2" fmla="*/ 13278 w 32504"/>
                        <a:gd name="connsiteY2" fmla="*/ 14724 h 57497"/>
                        <a:gd name="connsiteX3" fmla="*/ 20334 w 32504"/>
                        <a:gd name="connsiteY3" fmla="*/ 24259 h 57497"/>
                        <a:gd name="connsiteX4" fmla="*/ 26532 w 32504"/>
                        <a:gd name="connsiteY4" fmla="*/ 34366 h 57497"/>
                        <a:gd name="connsiteX5" fmla="*/ 30728 w 32504"/>
                        <a:gd name="connsiteY5" fmla="*/ 43901 h 57497"/>
                        <a:gd name="connsiteX6" fmla="*/ 30251 w 32504"/>
                        <a:gd name="connsiteY6" fmla="*/ 57251 h 57497"/>
                        <a:gd name="connsiteX7" fmla="*/ 4792 w 32504"/>
                        <a:gd name="connsiteY7" fmla="*/ 17870 h 57497"/>
                        <a:gd name="connsiteX8" fmla="*/ -262 w 32504"/>
                        <a:gd name="connsiteY8" fmla="*/ -247 h 574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32504" h="57497">
                          <a:moveTo>
                            <a:pt x="-262" y="-247"/>
                          </a:moveTo>
                          <a:cubicBezTo>
                            <a:pt x="-262" y="-247"/>
                            <a:pt x="2599" y="2614"/>
                            <a:pt x="6699" y="7000"/>
                          </a:cubicBezTo>
                          <a:cubicBezTo>
                            <a:pt x="9016" y="9460"/>
                            <a:pt x="11218" y="12044"/>
                            <a:pt x="13278" y="14724"/>
                          </a:cubicBezTo>
                          <a:cubicBezTo>
                            <a:pt x="15805" y="17765"/>
                            <a:pt x="18160" y="20950"/>
                            <a:pt x="20334" y="24259"/>
                          </a:cubicBezTo>
                          <a:cubicBezTo>
                            <a:pt x="22575" y="27520"/>
                            <a:pt x="24644" y="30895"/>
                            <a:pt x="26532" y="34366"/>
                          </a:cubicBezTo>
                          <a:cubicBezTo>
                            <a:pt x="28182" y="37427"/>
                            <a:pt x="29593" y="40612"/>
                            <a:pt x="30728" y="43901"/>
                          </a:cubicBezTo>
                          <a:cubicBezTo>
                            <a:pt x="32730" y="49909"/>
                            <a:pt x="32921" y="54867"/>
                            <a:pt x="30251" y="57251"/>
                          </a:cubicBezTo>
                          <a:cubicBezTo>
                            <a:pt x="19390" y="45818"/>
                            <a:pt x="10761" y="32469"/>
                            <a:pt x="4792" y="17870"/>
                          </a:cubicBezTo>
                          <a:cubicBezTo>
                            <a:pt x="2284" y="12092"/>
                            <a:pt x="577" y="5999"/>
                            <a:pt x="-262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567" name="任意多边形: 形状 1566"/>
                    <p:cNvSpPr/>
                    <p:nvPr/>
                  </p:nvSpPr>
                  <p:spPr>
                    <a:xfrm>
                      <a:off x="1399204" y="2390040"/>
                      <a:ext cx="29962" cy="33765"/>
                    </a:xfrm>
                    <a:custGeom>
                      <a:avLst/>
                      <a:gdLst>
                        <a:gd name="connsiteX0" fmla="*/ -262 w 38413"/>
                        <a:gd name="connsiteY0" fmla="*/ -247 h 43289"/>
                        <a:gd name="connsiteX1" fmla="*/ 7176 w 38413"/>
                        <a:gd name="connsiteY1" fmla="*/ 4330 h 43289"/>
                        <a:gd name="connsiteX2" fmla="*/ 22241 w 38413"/>
                        <a:gd name="connsiteY2" fmla="*/ 16154 h 43289"/>
                        <a:gd name="connsiteX3" fmla="*/ 29583 w 38413"/>
                        <a:gd name="connsiteY3" fmla="*/ 23591 h 43289"/>
                        <a:gd name="connsiteX4" fmla="*/ 35114 w 38413"/>
                        <a:gd name="connsiteY4" fmla="*/ 31124 h 43289"/>
                        <a:gd name="connsiteX5" fmla="*/ 37212 w 38413"/>
                        <a:gd name="connsiteY5" fmla="*/ 43043 h 43289"/>
                        <a:gd name="connsiteX6" fmla="*/ 27200 w 38413"/>
                        <a:gd name="connsiteY6" fmla="*/ 35701 h 43289"/>
                        <a:gd name="connsiteX7" fmla="*/ 18904 w 38413"/>
                        <a:gd name="connsiteY7" fmla="*/ 28454 h 43289"/>
                        <a:gd name="connsiteX8" fmla="*/ 12420 w 38413"/>
                        <a:gd name="connsiteY8" fmla="*/ 21303 h 43289"/>
                        <a:gd name="connsiteX9" fmla="*/ 7462 w 38413"/>
                        <a:gd name="connsiteY9" fmla="*/ 14628 h 43289"/>
                        <a:gd name="connsiteX10" fmla="*/ 1455 w 38413"/>
                        <a:gd name="connsiteY10" fmla="*/ 4044 h 43289"/>
                        <a:gd name="connsiteX11" fmla="*/ -262 w 38413"/>
                        <a:gd name="connsiteY11" fmla="*/ -247 h 4328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38413" h="43289">
                          <a:moveTo>
                            <a:pt x="-262" y="-247"/>
                          </a:moveTo>
                          <a:lnTo>
                            <a:pt x="7176" y="4330"/>
                          </a:lnTo>
                          <a:cubicBezTo>
                            <a:pt x="12449" y="7944"/>
                            <a:pt x="17483" y="11892"/>
                            <a:pt x="22241" y="16154"/>
                          </a:cubicBezTo>
                          <a:cubicBezTo>
                            <a:pt x="24816" y="18633"/>
                            <a:pt x="27295" y="21112"/>
                            <a:pt x="29583" y="23591"/>
                          </a:cubicBezTo>
                          <a:cubicBezTo>
                            <a:pt x="31615" y="25956"/>
                            <a:pt x="33464" y="28473"/>
                            <a:pt x="35114" y="31124"/>
                          </a:cubicBezTo>
                          <a:cubicBezTo>
                            <a:pt x="37974" y="35987"/>
                            <a:pt x="39119" y="40183"/>
                            <a:pt x="37212" y="43043"/>
                          </a:cubicBezTo>
                          <a:cubicBezTo>
                            <a:pt x="33674" y="40879"/>
                            <a:pt x="30327" y="38419"/>
                            <a:pt x="27200" y="35701"/>
                          </a:cubicBezTo>
                          <a:cubicBezTo>
                            <a:pt x="24291" y="33460"/>
                            <a:pt x="21517" y="31038"/>
                            <a:pt x="18904" y="28454"/>
                          </a:cubicBezTo>
                          <a:cubicBezTo>
                            <a:pt x="16520" y="25975"/>
                            <a:pt x="14327" y="23591"/>
                            <a:pt x="12420" y="21303"/>
                          </a:cubicBezTo>
                          <a:cubicBezTo>
                            <a:pt x="10618" y="19196"/>
                            <a:pt x="8959" y="16964"/>
                            <a:pt x="7462" y="14628"/>
                          </a:cubicBezTo>
                          <a:cubicBezTo>
                            <a:pt x="5231" y="11234"/>
                            <a:pt x="3219" y="7696"/>
                            <a:pt x="1455" y="4044"/>
                          </a:cubicBezTo>
                          <a:cubicBezTo>
                            <a:pt x="787" y="2652"/>
                            <a:pt x="215" y="1222"/>
                            <a:pt x="-262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568" name="任意多边形: 形状 1567"/>
                    <p:cNvSpPr/>
                    <p:nvPr/>
                  </p:nvSpPr>
                  <p:spPr>
                    <a:xfrm>
                      <a:off x="1386449" y="2801258"/>
                      <a:ext cx="45427" cy="66193"/>
                    </a:xfrm>
                    <a:custGeom>
                      <a:avLst/>
                      <a:gdLst>
                        <a:gd name="connsiteX0" fmla="*/ 57855 w 58240"/>
                        <a:gd name="connsiteY0" fmla="*/ -247 h 84863"/>
                        <a:gd name="connsiteX1" fmla="*/ 49369 w 58240"/>
                        <a:gd name="connsiteY1" fmla="*/ 10814 h 84863"/>
                        <a:gd name="connsiteX2" fmla="*/ 39834 w 58240"/>
                        <a:gd name="connsiteY2" fmla="*/ 22161 h 84863"/>
                        <a:gd name="connsiteX3" fmla="*/ 34494 w 58240"/>
                        <a:gd name="connsiteY3" fmla="*/ 28645 h 84863"/>
                        <a:gd name="connsiteX4" fmla="*/ 28773 w 58240"/>
                        <a:gd name="connsiteY4" fmla="*/ 35224 h 84863"/>
                        <a:gd name="connsiteX5" fmla="*/ 23052 w 58240"/>
                        <a:gd name="connsiteY5" fmla="*/ 41994 h 84863"/>
                        <a:gd name="connsiteX6" fmla="*/ 17331 w 58240"/>
                        <a:gd name="connsiteY6" fmla="*/ 48860 h 84863"/>
                        <a:gd name="connsiteX7" fmla="*/ 7223 w 58240"/>
                        <a:gd name="connsiteY7" fmla="*/ 61828 h 84863"/>
                        <a:gd name="connsiteX8" fmla="*/ 739 w 58240"/>
                        <a:gd name="connsiteY8" fmla="*/ 73937 h 84863"/>
                        <a:gd name="connsiteX9" fmla="*/ 739 w 58240"/>
                        <a:gd name="connsiteY9" fmla="*/ 84617 h 84863"/>
                        <a:gd name="connsiteX10" fmla="*/ 36878 w 58240"/>
                        <a:gd name="connsiteY10" fmla="*/ 59539 h 84863"/>
                        <a:gd name="connsiteX11" fmla="*/ 47271 w 58240"/>
                        <a:gd name="connsiteY11" fmla="*/ 44664 h 84863"/>
                        <a:gd name="connsiteX12" fmla="*/ 50895 w 58240"/>
                        <a:gd name="connsiteY12" fmla="*/ 37513 h 84863"/>
                        <a:gd name="connsiteX13" fmla="*/ 53469 w 58240"/>
                        <a:gd name="connsiteY13" fmla="*/ 30457 h 84863"/>
                        <a:gd name="connsiteX14" fmla="*/ 57760 w 58240"/>
                        <a:gd name="connsiteY14" fmla="*/ 8335 h 84863"/>
                        <a:gd name="connsiteX15" fmla="*/ 57855 w 58240"/>
                        <a:gd name="connsiteY15" fmla="*/ -247 h 848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58240" h="84863">
                          <a:moveTo>
                            <a:pt x="57855" y="-247"/>
                          </a:moveTo>
                          <a:lnTo>
                            <a:pt x="49369" y="10814"/>
                          </a:lnTo>
                          <a:cubicBezTo>
                            <a:pt x="46699" y="13961"/>
                            <a:pt x="43743" y="18156"/>
                            <a:pt x="39834" y="22161"/>
                          </a:cubicBezTo>
                          <a:lnTo>
                            <a:pt x="34494" y="28645"/>
                          </a:lnTo>
                          <a:cubicBezTo>
                            <a:pt x="32587" y="30743"/>
                            <a:pt x="30680" y="32936"/>
                            <a:pt x="28773" y="35224"/>
                          </a:cubicBezTo>
                          <a:cubicBezTo>
                            <a:pt x="26961" y="37608"/>
                            <a:pt x="24959" y="39801"/>
                            <a:pt x="23052" y="41994"/>
                          </a:cubicBezTo>
                          <a:cubicBezTo>
                            <a:pt x="21145" y="44188"/>
                            <a:pt x="19238" y="46571"/>
                            <a:pt x="17331" y="48860"/>
                          </a:cubicBezTo>
                          <a:cubicBezTo>
                            <a:pt x="13745" y="53008"/>
                            <a:pt x="10370" y="57337"/>
                            <a:pt x="7223" y="61828"/>
                          </a:cubicBezTo>
                          <a:cubicBezTo>
                            <a:pt x="4487" y="65527"/>
                            <a:pt x="2303" y="69608"/>
                            <a:pt x="739" y="73937"/>
                          </a:cubicBezTo>
                          <a:cubicBezTo>
                            <a:pt x="-596" y="77370"/>
                            <a:pt x="-596" y="81184"/>
                            <a:pt x="739" y="84617"/>
                          </a:cubicBezTo>
                          <a:cubicBezTo>
                            <a:pt x="14642" y="79315"/>
                            <a:pt x="27047" y="70705"/>
                            <a:pt x="36878" y="59539"/>
                          </a:cubicBezTo>
                          <a:cubicBezTo>
                            <a:pt x="40864" y="54972"/>
                            <a:pt x="44354" y="49985"/>
                            <a:pt x="47271" y="44664"/>
                          </a:cubicBezTo>
                          <a:cubicBezTo>
                            <a:pt x="48606" y="42185"/>
                            <a:pt x="49846" y="39801"/>
                            <a:pt x="50895" y="37513"/>
                          </a:cubicBezTo>
                          <a:cubicBezTo>
                            <a:pt x="51944" y="35224"/>
                            <a:pt x="52707" y="32745"/>
                            <a:pt x="53469" y="30457"/>
                          </a:cubicBezTo>
                          <a:cubicBezTo>
                            <a:pt x="55910" y="23315"/>
                            <a:pt x="57360" y="15868"/>
                            <a:pt x="57760" y="8335"/>
                          </a:cubicBezTo>
                          <a:cubicBezTo>
                            <a:pt x="58017" y="5484"/>
                            <a:pt x="58046" y="2614"/>
                            <a:pt x="57855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569" name="任意多边形: 形状 1568"/>
                    <p:cNvSpPr/>
                    <p:nvPr/>
                  </p:nvSpPr>
                  <p:spPr>
                    <a:xfrm>
                      <a:off x="1431438" y="2773665"/>
                      <a:ext cx="31952" cy="73035"/>
                    </a:xfrm>
                    <a:custGeom>
                      <a:avLst/>
                      <a:gdLst>
                        <a:gd name="connsiteX0" fmla="*/ 38414 w 40964"/>
                        <a:gd name="connsiteY0" fmla="*/ -247 h 93635"/>
                        <a:gd name="connsiteX1" fmla="*/ 36793 w 40964"/>
                        <a:gd name="connsiteY1" fmla="*/ 3186 h 93635"/>
                        <a:gd name="connsiteX2" fmla="*/ 32502 w 40964"/>
                        <a:gd name="connsiteY2" fmla="*/ 12721 h 93635"/>
                        <a:gd name="connsiteX3" fmla="*/ 26114 w 40964"/>
                        <a:gd name="connsiteY3" fmla="*/ 25594 h 93635"/>
                        <a:gd name="connsiteX4" fmla="*/ 18390 w 40964"/>
                        <a:gd name="connsiteY4" fmla="*/ 40659 h 93635"/>
                        <a:gd name="connsiteX5" fmla="*/ 14290 w 40964"/>
                        <a:gd name="connsiteY5" fmla="*/ 48383 h 93635"/>
                        <a:gd name="connsiteX6" fmla="*/ 10285 w 40964"/>
                        <a:gd name="connsiteY6" fmla="*/ 56202 h 93635"/>
                        <a:gd name="connsiteX7" fmla="*/ 3515 w 40964"/>
                        <a:gd name="connsiteY7" fmla="*/ 70886 h 93635"/>
                        <a:gd name="connsiteX8" fmla="*/ -108 w 40964"/>
                        <a:gd name="connsiteY8" fmla="*/ 83854 h 93635"/>
                        <a:gd name="connsiteX9" fmla="*/ 1894 w 40964"/>
                        <a:gd name="connsiteY9" fmla="*/ 93389 h 93635"/>
                        <a:gd name="connsiteX10" fmla="*/ 30500 w 40964"/>
                        <a:gd name="connsiteY10" fmla="*/ 60683 h 93635"/>
                        <a:gd name="connsiteX11" fmla="*/ 40035 w 40964"/>
                        <a:gd name="connsiteY11" fmla="*/ 29599 h 93635"/>
                        <a:gd name="connsiteX12" fmla="*/ 40702 w 40964"/>
                        <a:gd name="connsiteY12" fmla="*/ 17298 h 93635"/>
                        <a:gd name="connsiteX13" fmla="*/ 39844 w 40964"/>
                        <a:gd name="connsiteY13" fmla="*/ 7763 h 93635"/>
                        <a:gd name="connsiteX14" fmla="*/ 38414 w 40964"/>
                        <a:gd name="connsiteY14" fmla="*/ -247 h 9363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40964" h="93635">
                          <a:moveTo>
                            <a:pt x="38414" y="-247"/>
                          </a:moveTo>
                          <a:lnTo>
                            <a:pt x="36793" y="3186"/>
                          </a:lnTo>
                          <a:cubicBezTo>
                            <a:pt x="35744" y="5379"/>
                            <a:pt x="34409" y="8526"/>
                            <a:pt x="32502" y="12721"/>
                          </a:cubicBezTo>
                          <a:cubicBezTo>
                            <a:pt x="30595" y="16917"/>
                            <a:pt x="28593" y="20922"/>
                            <a:pt x="26114" y="25594"/>
                          </a:cubicBezTo>
                          <a:cubicBezTo>
                            <a:pt x="23635" y="30266"/>
                            <a:pt x="21060" y="35129"/>
                            <a:pt x="18390" y="40659"/>
                          </a:cubicBezTo>
                          <a:cubicBezTo>
                            <a:pt x="17055" y="43329"/>
                            <a:pt x="15625" y="45713"/>
                            <a:pt x="14290" y="48383"/>
                          </a:cubicBezTo>
                          <a:lnTo>
                            <a:pt x="10285" y="56202"/>
                          </a:lnTo>
                          <a:cubicBezTo>
                            <a:pt x="7711" y="61160"/>
                            <a:pt x="5422" y="66405"/>
                            <a:pt x="3515" y="70886"/>
                          </a:cubicBezTo>
                          <a:cubicBezTo>
                            <a:pt x="1703" y="75015"/>
                            <a:pt x="483" y="79382"/>
                            <a:pt x="-108" y="83854"/>
                          </a:cubicBezTo>
                          <a:cubicBezTo>
                            <a:pt x="-604" y="87172"/>
                            <a:pt x="111" y="90548"/>
                            <a:pt x="1894" y="93389"/>
                          </a:cubicBezTo>
                          <a:cubicBezTo>
                            <a:pt x="13746" y="84750"/>
                            <a:pt x="23520" y="73584"/>
                            <a:pt x="30500" y="60683"/>
                          </a:cubicBezTo>
                          <a:cubicBezTo>
                            <a:pt x="35506" y="50976"/>
                            <a:pt x="38729" y="40450"/>
                            <a:pt x="40035" y="29599"/>
                          </a:cubicBezTo>
                          <a:cubicBezTo>
                            <a:pt x="40474" y="25508"/>
                            <a:pt x="40693" y="21408"/>
                            <a:pt x="40702" y="17298"/>
                          </a:cubicBezTo>
                          <a:cubicBezTo>
                            <a:pt x="40617" y="14104"/>
                            <a:pt x="40331" y="10919"/>
                            <a:pt x="39844" y="7763"/>
                          </a:cubicBezTo>
                          <a:cubicBezTo>
                            <a:pt x="39539" y="5064"/>
                            <a:pt x="39062" y="2385"/>
                            <a:pt x="38414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570" name="任意多边形: 形状 1569"/>
                    <p:cNvSpPr/>
                    <p:nvPr/>
                  </p:nvSpPr>
                  <p:spPr>
                    <a:xfrm>
                      <a:off x="1470027" y="2739081"/>
                      <a:ext cx="21225" cy="74747"/>
                    </a:xfrm>
                    <a:custGeom>
                      <a:avLst/>
                      <a:gdLst>
                        <a:gd name="connsiteX0" fmla="*/ 19644 w 27212"/>
                        <a:gd name="connsiteY0" fmla="*/ -247 h 95829"/>
                        <a:gd name="connsiteX1" fmla="*/ 18786 w 27212"/>
                        <a:gd name="connsiteY1" fmla="*/ 3376 h 95829"/>
                        <a:gd name="connsiteX2" fmla="*/ 16497 w 27212"/>
                        <a:gd name="connsiteY2" fmla="*/ 12912 h 95829"/>
                        <a:gd name="connsiteX3" fmla="*/ 14876 w 27212"/>
                        <a:gd name="connsiteY3" fmla="*/ 19300 h 95829"/>
                        <a:gd name="connsiteX4" fmla="*/ 12969 w 27212"/>
                        <a:gd name="connsiteY4" fmla="*/ 26452 h 95829"/>
                        <a:gd name="connsiteX5" fmla="*/ 8678 w 27212"/>
                        <a:gd name="connsiteY5" fmla="*/ 42376 h 95829"/>
                        <a:gd name="connsiteX6" fmla="*/ 4197 w 27212"/>
                        <a:gd name="connsiteY6" fmla="*/ 58776 h 95829"/>
                        <a:gd name="connsiteX7" fmla="*/ 669 w 27212"/>
                        <a:gd name="connsiteY7" fmla="*/ 74128 h 95829"/>
                        <a:gd name="connsiteX8" fmla="*/ 3720 w 27212"/>
                        <a:gd name="connsiteY8" fmla="*/ 95582 h 95829"/>
                        <a:gd name="connsiteX9" fmla="*/ 23553 w 27212"/>
                        <a:gd name="connsiteY9" fmla="*/ 58109 h 95829"/>
                        <a:gd name="connsiteX10" fmla="*/ 26700 w 27212"/>
                        <a:gd name="connsiteY10" fmla="*/ 41231 h 95829"/>
                        <a:gd name="connsiteX11" fmla="*/ 26700 w 27212"/>
                        <a:gd name="connsiteY11" fmla="*/ 26833 h 95829"/>
                        <a:gd name="connsiteX12" fmla="*/ 22600 w 27212"/>
                        <a:gd name="connsiteY12" fmla="*/ 6809 h 95829"/>
                        <a:gd name="connsiteX13" fmla="*/ 19644 w 27212"/>
                        <a:gd name="connsiteY13" fmla="*/ -247 h 9582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27212" h="95829">
                          <a:moveTo>
                            <a:pt x="19644" y="-247"/>
                          </a:moveTo>
                          <a:cubicBezTo>
                            <a:pt x="19644" y="-247"/>
                            <a:pt x="19644" y="1088"/>
                            <a:pt x="18786" y="3376"/>
                          </a:cubicBezTo>
                          <a:cubicBezTo>
                            <a:pt x="17928" y="5665"/>
                            <a:pt x="17451" y="8907"/>
                            <a:pt x="16497" y="12912"/>
                          </a:cubicBezTo>
                          <a:cubicBezTo>
                            <a:pt x="15925" y="14914"/>
                            <a:pt x="15544" y="17107"/>
                            <a:pt x="14876" y="19300"/>
                          </a:cubicBezTo>
                          <a:cubicBezTo>
                            <a:pt x="14209" y="21494"/>
                            <a:pt x="13637" y="23973"/>
                            <a:pt x="12969" y="26452"/>
                          </a:cubicBezTo>
                          <a:cubicBezTo>
                            <a:pt x="11729" y="31601"/>
                            <a:pt x="10013" y="36750"/>
                            <a:pt x="8678" y="42376"/>
                          </a:cubicBezTo>
                          <a:cubicBezTo>
                            <a:pt x="7343" y="48002"/>
                            <a:pt x="5532" y="53341"/>
                            <a:pt x="4197" y="58776"/>
                          </a:cubicBezTo>
                          <a:cubicBezTo>
                            <a:pt x="2862" y="64211"/>
                            <a:pt x="1622" y="69456"/>
                            <a:pt x="669" y="74128"/>
                          </a:cubicBezTo>
                          <a:cubicBezTo>
                            <a:pt x="-952" y="83663"/>
                            <a:pt x="-762" y="91673"/>
                            <a:pt x="3720" y="95582"/>
                          </a:cubicBezTo>
                          <a:cubicBezTo>
                            <a:pt x="12778" y="84550"/>
                            <a:pt x="19530" y="71802"/>
                            <a:pt x="23553" y="58109"/>
                          </a:cubicBezTo>
                          <a:cubicBezTo>
                            <a:pt x="25031" y="52569"/>
                            <a:pt x="26080" y="46934"/>
                            <a:pt x="26700" y="41231"/>
                          </a:cubicBezTo>
                          <a:cubicBezTo>
                            <a:pt x="27034" y="36435"/>
                            <a:pt x="27034" y="31629"/>
                            <a:pt x="26700" y="26833"/>
                          </a:cubicBezTo>
                          <a:cubicBezTo>
                            <a:pt x="26214" y="20006"/>
                            <a:pt x="24840" y="13274"/>
                            <a:pt x="22600" y="6809"/>
                          </a:cubicBezTo>
                          <a:cubicBezTo>
                            <a:pt x="21780" y="4397"/>
                            <a:pt x="20788" y="2032"/>
                            <a:pt x="19644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571" name="任意多边形: 形状 1570"/>
                    <p:cNvSpPr/>
                    <p:nvPr/>
                  </p:nvSpPr>
                  <p:spPr>
                    <a:xfrm>
                      <a:off x="1500038" y="2698844"/>
                      <a:ext cx="14304" cy="72218"/>
                    </a:xfrm>
                    <a:custGeom>
                      <a:avLst/>
                      <a:gdLst>
                        <a:gd name="connsiteX0" fmla="*/ 2622 w 18338"/>
                        <a:gd name="connsiteY0" fmla="*/ -247 h 92587"/>
                        <a:gd name="connsiteX1" fmla="*/ 2622 w 18338"/>
                        <a:gd name="connsiteY1" fmla="*/ 707 h 92587"/>
                        <a:gd name="connsiteX2" fmla="*/ 2622 w 18338"/>
                        <a:gd name="connsiteY2" fmla="*/ 3281 h 92587"/>
                        <a:gd name="connsiteX3" fmla="*/ 2622 w 18338"/>
                        <a:gd name="connsiteY3" fmla="*/ 12817 h 92587"/>
                        <a:gd name="connsiteX4" fmla="*/ 1955 w 18338"/>
                        <a:gd name="connsiteY4" fmla="*/ 26261 h 92587"/>
                        <a:gd name="connsiteX5" fmla="*/ 906 w 18338"/>
                        <a:gd name="connsiteY5" fmla="*/ 41994 h 92587"/>
                        <a:gd name="connsiteX6" fmla="*/ -47 w 18338"/>
                        <a:gd name="connsiteY6" fmla="*/ 58204 h 92587"/>
                        <a:gd name="connsiteX7" fmla="*/ -47 w 18338"/>
                        <a:gd name="connsiteY7" fmla="*/ 73270 h 92587"/>
                        <a:gd name="connsiteX8" fmla="*/ 6818 w 18338"/>
                        <a:gd name="connsiteY8" fmla="*/ 92340 h 92587"/>
                        <a:gd name="connsiteX9" fmla="*/ 17783 w 18338"/>
                        <a:gd name="connsiteY9" fmla="*/ 52864 h 92587"/>
                        <a:gd name="connsiteX10" fmla="*/ 17783 w 18338"/>
                        <a:gd name="connsiteY10" fmla="*/ 36559 h 92587"/>
                        <a:gd name="connsiteX11" fmla="*/ 15114 w 18338"/>
                        <a:gd name="connsiteY11" fmla="*/ 23305 h 92587"/>
                        <a:gd name="connsiteX12" fmla="*/ 7676 w 18338"/>
                        <a:gd name="connsiteY12" fmla="*/ 5856 h 92587"/>
                        <a:gd name="connsiteX13" fmla="*/ 4816 w 18338"/>
                        <a:gd name="connsiteY13" fmla="*/ 1660 h 9258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18338" h="92587">
                          <a:moveTo>
                            <a:pt x="2622" y="-247"/>
                          </a:moveTo>
                          <a:lnTo>
                            <a:pt x="2622" y="707"/>
                          </a:lnTo>
                          <a:cubicBezTo>
                            <a:pt x="2622" y="1279"/>
                            <a:pt x="2622" y="2137"/>
                            <a:pt x="2622" y="3281"/>
                          </a:cubicBezTo>
                          <a:cubicBezTo>
                            <a:pt x="2622" y="4425"/>
                            <a:pt x="2622" y="8716"/>
                            <a:pt x="2622" y="12817"/>
                          </a:cubicBezTo>
                          <a:cubicBezTo>
                            <a:pt x="2622" y="16917"/>
                            <a:pt x="2050" y="21208"/>
                            <a:pt x="1955" y="26261"/>
                          </a:cubicBezTo>
                          <a:cubicBezTo>
                            <a:pt x="1859" y="31315"/>
                            <a:pt x="1097" y="36464"/>
                            <a:pt x="906" y="41994"/>
                          </a:cubicBezTo>
                          <a:cubicBezTo>
                            <a:pt x="715" y="47525"/>
                            <a:pt x="239" y="52864"/>
                            <a:pt x="-47" y="58204"/>
                          </a:cubicBezTo>
                          <a:cubicBezTo>
                            <a:pt x="-333" y="63220"/>
                            <a:pt x="-333" y="68254"/>
                            <a:pt x="-47" y="73270"/>
                          </a:cubicBezTo>
                          <a:cubicBezTo>
                            <a:pt x="-47" y="82805"/>
                            <a:pt x="2050" y="89671"/>
                            <a:pt x="6818" y="92340"/>
                          </a:cubicBezTo>
                          <a:cubicBezTo>
                            <a:pt x="12968" y="80002"/>
                            <a:pt x="16687" y="66605"/>
                            <a:pt x="17783" y="52864"/>
                          </a:cubicBezTo>
                          <a:cubicBezTo>
                            <a:pt x="18174" y="47439"/>
                            <a:pt x="18174" y="41985"/>
                            <a:pt x="17783" y="36559"/>
                          </a:cubicBezTo>
                          <a:cubicBezTo>
                            <a:pt x="17183" y="32087"/>
                            <a:pt x="16286" y="27663"/>
                            <a:pt x="15114" y="23305"/>
                          </a:cubicBezTo>
                          <a:cubicBezTo>
                            <a:pt x="13378" y="17193"/>
                            <a:pt x="10880" y="11339"/>
                            <a:pt x="7676" y="5856"/>
                          </a:cubicBezTo>
                          <a:cubicBezTo>
                            <a:pt x="6799" y="4406"/>
                            <a:pt x="5836" y="3014"/>
                            <a:pt x="4816" y="1660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572" name="任意多边形: 形状 1571"/>
                    <p:cNvSpPr/>
                    <p:nvPr/>
                  </p:nvSpPr>
                  <p:spPr>
                    <a:xfrm>
                      <a:off x="1510768" y="2654741"/>
                      <a:ext cx="18708" cy="65004"/>
                    </a:xfrm>
                    <a:custGeom>
                      <a:avLst/>
                      <a:gdLst>
                        <a:gd name="connsiteX0" fmla="*/ -262 w 23985"/>
                        <a:gd name="connsiteY0" fmla="*/ -247 h 83338"/>
                        <a:gd name="connsiteX1" fmla="*/ 1645 w 23985"/>
                        <a:gd name="connsiteY1" fmla="*/ 11863 h 83338"/>
                        <a:gd name="connsiteX2" fmla="*/ 3552 w 23985"/>
                        <a:gd name="connsiteY2" fmla="*/ 24450 h 83338"/>
                        <a:gd name="connsiteX3" fmla="*/ 5555 w 23985"/>
                        <a:gd name="connsiteY3" fmla="*/ 39134 h 83338"/>
                        <a:gd name="connsiteX4" fmla="*/ 10608 w 23985"/>
                        <a:gd name="connsiteY4" fmla="*/ 67740 h 83338"/>
                        <a:gd name="connsiteX5" fmla="*/ 20620 w 23985"/>
                        <a:gd name="connsiteY5" fmla="*/ 83092 h 83338"/>
                        <a:gd name="connsiteX6" fmla="*/ 22623 w 23985"/>
                        <a:gd name="connsiteY6" fmla="*/ 72317 h 83338"/>
                        <a:gd name="connsiteX7" fmla="*/ 23576 w 23985"/>
                        <a:gd name="connsiteY7" fmla="*/ 62209 h 83338"/>
                        <a:gd name="connsiteX8" fmla="*/ 22813 w 23985"/>
                        <a:gd name="connsiteY8" fmla="*/ 44188 h 83338"/>
                        <a:gd name="connsiteX9" fmla="*/ 14613 w 23985"/>
                        <a:gd name="connsiteY9" fmla="*/ 17870 h 83338"/>
                        <a:gd name="connsiteX10" fmla="*/ 9369 w 23985"/>
                        <a:gd name="connsiteY10" fmla="*/ 9384 h 83338"/>
                        <a:gd name="connsiteX11" fmla="*/ 4506 w 23985"/>
                        <a:gd name="connsiteY11" fmla="*/ 3663 h 83338"/>
                        <a:gd name="connsiteX12" fmla="*/ -262 w 23985"/>
                        <a:gd name="connsiteY12" fmla="*/ -247 h 8333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23985" h="83338">
                          <a:moveTo>
                            <a:pt x="-262" y="-247"/>
                          </a:moveTo>
                          <a:lnTo>
                            <a:pt x="1645" y="11863"/>
                          </a:lnTo>
                          <a:cubicBezTo>
                            <a:pt x="2217" y="15487"/>
                            <a:pt x="2885" y="19682"/>
                            <a:pt x="3552" y="24450"/>
                          </a:cubicBezTo>
                          <a:cubicBezTo>
                            <a:pt x="4220" y="29217"/>
                            <a:pt x="4887" y="33985"/>
                            <a:pt x="5555" y="39134"/>
                          </a:cubicBezTo>
                          <a:cubicBezTo>
                            <a:pt x="6718" y="48755"/>
                            <a:pt x="8406" y="58300"/>
                            <a:pt x="10608" y="67740"/>
                          </a:cubicBezTo>
                          <a:cubicBezTo>
                            <a:pt x="12611" y="76035"/>
                            <a:pt x="15758" y="82233"/>
                            <a:pt x="20620" y="83092"/>
                          </a:cubicBezTo>
                          <a:cubicBezTo>
                            <a:pt x="21383" y="79373"/>
                            <a:pt x="22146" y="75845"/>
                            <a:pt x="22623" y="72317"/>
                          </a:cubicBezTo>
                          <a:cubicBezTo>
                            <a:pt x="23119" y="68970"/>
                            <a:pt x="23443" y="65594"/>
                            <a:pt x="23576" y="62209"/>
                          </a:cubicBezTo>
                          <a:cubicBezTo>
                            <a:pt x="23920" y="56192"/>
                            <a:pt x="23662" y="50157"/>
                            <a:pt x="22813" y="44188"/>
                          </a:cubicBezTo>
                          <a:cubicBezTo>
                            <a:pt x="21650" y="34996"/>
                            <a:pt x="18875" y="26090"/>
                            <a:pt x="14613" y="17870"/>
                          </a:cubicBezTo>
                          <a:cubicBezTo>
                            <a:pt x="13068" y="14924"/>
                            <a:pt x="11314" y="12082"/>
                            <a:pt x="9369" y="9384"/>
                          </a:cubicBezTo>
                          <a:cubicBezTo>
                            <a:pt x="7872" y="7372"/>
                            <a:pt x="6251" y="5465"/>
                            <a:pt x="4506" y="3663"/>
                          </a:cubicBezTo>
                          <a:cubicBezTo>
                            <a:pt x="3028" y="2233"/>
                            <a:pt x="1435" y="926"/>
                            <a:pt x="-262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573" name="任意多边形: 形状 1572"/>
                    <p:cNvSpPr/>
                    <p:nvPr/>
                  </p:nvSpPr>
                  <p:spPr>
                    <a:xfrm>
                      <a:off x="1510470" y="2609148"/>
                      <a:ext cx="27228" cy="55658"/>
                    </a:xfrm>
                    <a:custGeom>
                      <a:avLst/>
                      <a:gdLst>
                        <a:gd name="connsiteX0" fmla="*/ -262 w 34908"/>
                        <a:gd name="connsiteY0" fmla="*/ -247 h 71356"/>
                        <a:gd name="connsiteX1" fmla="*/ 882 w 34908"/>
                        <a:gd name="connsiteY1" fmla="*/ 2614 h 71356"/>
                        <a:gd name="connsiteX2" fmla="*/ 3648 w 34908"/>
                        <a:gd name="connsiteY2" fmla="*/ 10337 h 71356"/>
                        <a:gd name="connsiteX3" fmla="*/ 7652 w 34908"/>
                        <a:gd name="connsiteY3" fmla="*/ 21398 h 71356"/>
                        <a:gd name="connsiteX4" fmla="*/ 10036 w 34908"/>
                        <a:gd name="connsiteY4" fmla="*/ 27787 h 71356"/>
                        <a:gd name="connsiteX5" fmla="*/ 12324 w 34908"/>
                        <a:gd name="connsiteY5" fmla="*/ 34461 h 71356"/>
                        <a:gd name="connsiteX6" fmla="*/ 17283 w 34908"/>
                        <a:gd name="connsiteY6" fmla="*/ 47811 h 71356"/>
                        <a:gd name="connsiteX7" fmla="*/ 22432 w 34908"/>
                        <a:gd name="connsiteY7" fmla="*/ 59730 h 71356"/>
                        <a:gd name="connsiteX8" fmla="*/ 34637 w 34908"/>
                        <a:gd name="connsiteY8" fmla="*/ 71077 h 71356"/>
                        <a:gd name="connsiteX9" fmla="*/ 33207 w 34908"/>
                        <a:gd name="connsiteY9" fmla="*/ 51339 h 71356"/>
                        <a:gd name="connsiteX10" fmla="*/ 31490 w 34908"/>
                        <a:gd name="connsiteY10" fmla="*/ 42757 h 71356"/>
                        <a:gd name="connsiteX11" fmla="*/ 29106 w 34908"/>
                        <a:gd name="connsiteY11" fmla="*/ 35034 h 71356"/>
                        <a:gd name="connsiteX12" fmla="*/ 16711 w 34908"/>
                        <a:gd name="connsiteY12" fmla="*/ 13007 h 71356"/>
                        <a:gd name="connsiteX13" fmla="*/ 4887 w 34908"/>
                        <a:gd name="connsiteY13" fmla="*/ 2518 h 71356"/>
                        <a:gd name="connsiteX14" fmla="*/ 1168 w 34908"/>
                        <a:gd name="connsiteY14" fmla="*/ 325 h 7135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34908" h="71356">
                          <a:moveTo>
                            <a:pt x="-262" y="-247"/>
                          </a:moveTo>
                          <a:cubicBezTo>
                            <a:pt x="-262" y="-247"/>
                            <a:pt x="215" y="802"/>
                            <a:pt x="882" y="2614"/>
                          </a:cubicBezTo>
                          <a:lnTo>
                            <a:pt x="3648" y="10337"/>
                          </a:lnTo>
                          <a:cubicBezTo>
                            <a:pt x="4982" y="13579"/>
                            <a:pt x="6222" y="17298"/>
                            <a:pt x="7652" y="21398"/>
                          </a:cubicBezTo>
                          <a:cubicBezTo>
                            <a:pt x="8415" y="23496"/>
                            <a:pt x="9273" y="25594"/>
                            <a:pt x="10036" y="27787"/>
                          </a:cubicBezTo>
                          <a:lnTo>
                            <a:pt x="12324" y="34461"/>
                          </a:lnTo>
                          <a:cubicBezTo>
                            <a:pt x="13946" y="38848"/>
                            <a:pt x="15567" y="43329"/>
                            <a:pt x="17283" y="47811"/>
                          </a:cubicBezTo>
                          <a:cubicBezTo>
                            <a:pt x="18999" y="52292"/>
                            <a:pt x="20811" y="56202"/>
                            <a:pt x="22432" y="59730"/>
                          </a:cubicBezTo>
                          <a:cubicBezTo>
                            <a:pt x="25960" y="66786"/>
                            <a:pt x="30060" y="71554"/>
                            <a:pt x="34637" y="71077"/>
                          </a:cubicBezTo>
                          <a:cubicBezTo>
                            <a:pt x="34723" y="64469"/>
                            <a:pt x="34246" y="57861"/>
                            <a:pt x="33207" y="51339"/>
                          </a:cubicBezTo>
                          <a:cubicBezTo>
                            <a:pt x="32758" y="48288"/>
                            <a:pt x="32186" y="45427"/>
                            <a:pt x="31490" y="42757"/>
                          </a:cubicBezTo>
                          <a:cubicBezTo>
                            <a:pt x="30823" y="39992"/>
                            <a:pt x="29869" y="37417"/>
                            <a:pt x="29106" y="35034"/>
                          </a:cubicBezTo>
                          <a:cubicBezTo>
                            <a:pt x="26284" y="27024"/>
                            <a:pt x="22089" y="19577"/>
                            <a:pt x="16711" y="13007"/>
                          </a:cubicBezTo>
                          <a:cubicBezTo>
                            <a:pt x="13288" y="8964"/>
                            <a:pt x="9311" y="5436"/>
                            <a:pt x="4887" y="2518"/>
                          </a:cubicBezTo>
                          <a:cubicBezTo>
                            <a:pt x="3686" y="1717"/>
                            <a:pt x="2446" y="983"/>
                            <a:pt x="1168" y="325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574" name="任意多边形: 形状 1573"/>
                    <p:cNvSpPr/>
                    <p:nvPr/>
                  </p:nvSpPr>
                  <p:spPr>
                    <a:xfrm>
                      <a:off x="1501247" y="2564449"/>
                      <a:ext cx="35179" cy="44338"/>
                    </a:xfrm>
                    <a:custGeom>
                      <a:avLst/>
                      <a:gdLst>
                        <a:gd name="connsiteX0" fmla="*/ -262 w 45101"/>
                        <a:gd name="connsiteY0" fmla="*/ -247 h 56844"/>
                        <a:gd name="connsiteX1" fmla="*/ 5364 w 45101"/>
                        <a:gd name="connsiteY1" fmla="*/ 8430 h 56844"/>
                        <a:gd name="connsiteX2" fmla="*/ 10990 w 45101"/>
                        <a:gd name="connsiteY2" fmla="*/ 17966 h 56844"/>
                        <a:gd name="connsiteX3" fmla="*/ 17664 w 45101"/>
                        <a:gd name="connsiteY3" fmla="*/ 28741 h 56844"/>
                        <a:gd name="connsiteX4" fmla="*/ 31681 w 45101"/>
                        <a:gd name="connsiteY4" fmla="*/ 49050 h 56844"/>
                        <a:gd name="connsiteX5" fmla="*/ 38451 w 45101"/>
                        <a:gd name="connsiteY5" fmla="*/ 55248 h 56844"/>
                        <a:gd name="connsiteX6" fmla="*/ 44840 w 45101"/>
                        <a:gd name="connsiteY6" fmla="*/ 56202 h 56844"/>
                        <a:gd name="connsiteX7" fmla="*/ 39882 w 45101"/>
                        <a:gd name="connsiteY7" fmla="*/ 38657 h 56844"/>
                        <a:gd name="connsiteX8" fmla="*/ 33016 w 45101"/>
                        <a:gd name="connsiteY8" fmla="*/ 25022 h 56844"/>
                        <a:gd name="connsiteX9" fmla="*/ 25293 w 45101"/>
                        <a:gd name="connsiteY9" fmla="*/ 15486 h 56844"/>
                        <a:gd name="connsiteX10" fmla="*/ 17569 w 45101"/>
                        <a:gd name="connsiteY10" fmla="*/ 8621 h 56844"/>
                        <a:gd name="connsiteX11" fmla="*/ 4887 w 45101"/>
                        <a:gd name="connsiteY11" fmla="*/ 1851 h 56844"/>
                        <a:gd name="connsiteX12" fmla="*/ -262 w 45101"/>
                        <a:gd name="connsiteY12" fmla="*/ -247 h 5684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45101" h="56844">
                          <a:moveTo>
                            <a:pt x="-262" y="-247"/>
                          </a:moveTo>
                          <a:cubicBezTo>
                            <a:pt x="-262" y="-247"/>
                            <a:pt x="1836" y="3186"/>
                            <a:pt x="5364" y="8430"/>
                          </a:cubicBezTo>
                          <a:lnTo>
                            <a:pt x="10990" y="17966"/>
                          </a:lnTo>
                          <a:cubicBezTo>
                            <a:pt x="13183" y="21398"/>
                            <a:pt x="15281" y="25022"/>
                            <a:pt x="17664" y="28741"/>
                          </a:cubicBezTo>
                          <a:cubicBezTo>
                            <a:pt x="21888" y="35815"/>
                            <a:pt x="26570" y="42595"/>
                            <a:pt x="31681" y="49050"/>
                          </a:cubicBezTo>
                          <a:cubicBezTo>
                            <a:pt x="33560" y="51491"/>
                            <a:pt x="35848" y="53589"/>
                            <a:pt x="38451" y="55248"/>
                          </a:cubicBezTo>
                          <a:cubicBezTo>
                            <a:pt x="40292" y="56612"/>
                            <a:pt x="42685" y="56965"/>
                            <a:pt x="44840" y="56202"/>
                          </a:cubicBezTo>
                          <a:cubicBezTo>
                            <a:pt x="43658" y="50233"/>
                            <a:pt x="42008" y="44359"/>
                            <a:pt x="39882" y="38657"/>
                          </a:cubicBezTo>
                          <a:cubicBezTo>
                            <a:pt x="37965" y="33937"/>
                            <a:pt x="35667" y="29379"/>
                            <a:pt x="33016" y="25022"/>
                          </a:cubicBezTo>
                          <a:cubicBezTo>
                            <a:pt x="30699" y="21637"/>
                            <a:pt x="28115" y="18452"/>
                            <a:pt x="25293" y="15486"/>
                          </a:cubicBezTo>
                          <a:cubicBezTo>
                            <a:pt x="22918" y="12979"/>
                            <a:pt x="20334" y="10690"/>
                            <a:pt x="17569" y="8621"/>
                          </a:cubicBezTo>
                          <a:cubicBezTo>
                            <a:pt x="13717" y="5722"/>
                            <a:pt x="9445" y="3434"/>
                            <a:pt x="4887" y="1851"/>
                          </a:cubicBezTo>
                          <a:cubicBezTo>
                            <a:pt x="3247" y="983"/>
                            <a:pt x="1521" y="278"/>
                            <a:pt x="-262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575" name="任意多边形: 形状 1574"/>
                    <p:cNvSpPr/>
                    <p:nvPr/>
                  </p:nvSpPr>
                  <p:spPr>
                    <a:xfrm>
                      <a:off x="1483323" y="2522810"/>
                      <a:ext cx="40013" cy="31819"/>
                    </a:xfrm>
                    <a:custGeom>
                      <a:avLst/>
                      <a:gdLst>
                        <a:gd name="connsiteX0" fmla="*/ -262 w 51299"/>
                        <a:gd name="connsiteY0" fmla="*/ -70 h 40793"/>
                        <a:gd name="connsiteX1" fmla="*/ 21383 w 51299"/>
                        <a:gd name="connsiteY1" fmla="*/ 21480 h 40793"/>
                        <a:gd name="connsiteX2" fmla="*/ 29774 w 51299"/>
                        <a:gd name="connsiteY2" fmla="*/ 29585 h 40793"/>
                        <a:gd name="connsiteX3" fmla="*/ 37879 w 51299"/>
                        <a:gd name="connsiteY3" fmla="*/ 36355 h 40793"/>
                        <a:gd name="connsiteX4" fmla="*/ 51038 w 51299"/>
                        <a:gd name="connsiteY4" fmla="*/ 39406 h 40793"/>
                        <a:gd name="connsiteX5" fmla="*/ 43219 w 51299"/>
                        <a:gd name="connsiteY5" fmla="*/ 24817 h 40793"/>
                        <a:gd name="connsiteX6" fmla="*/ 34446 w 51299"/>
                        <a:gd name="connsiteY6" fmla="*/ 14329 h 40793"/>
                        <a:gd name="connsiteX7" fmla="*/ 17283 w 51299"/>
                        <a:gd name="connsiteY7" fmla="*/ 2887 h 40793"/>
                        <a:gd name="connsiteX8" fmla="*/ 4601 w 51299"/>
                        <a:gd name="connsiteY8" fmla="*/ -165 h 40793"/>
                        <a:gd name="connsiteX9" fmla="*/ -262 w 51299"/>
                        <a:gd name="connsiteY9" fmla="*/ -70 h 4079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51299" h="40793">
                          <a:moveTo>
                            <a:pt x="-262" y="-70"/>
                          </a:moveTo>
                          <a:lnTo>
                            <a:pt x="21383" y="21480"/>
                          </a:lnTo>
                          <a:cubicBezTo>
                            <a:pt x="24149" y="24341"/>
                            <a:pt x="26914" y="27106"/>
                            <a:pt x="29774" y="29585"/>
                          </a:cubicBezTo>
                          <a:cubicBezTo>
                            <a:pt x="32320" y="32017"/>
                            <a:pt x="35028" y="34276"/>
                            <a:pt x="37879" y="36355"/>
                          </a:cubicBezTo>
                          <a:cubicBezTo>
                            <a:pt x="43124" y="40074"/>
                            <a:pt x="47414" y="41886"/>
                            <a:pt x="51038" y="39406"/>
                          </a:cubicBezTo>
                          <a:cubicBezTo>
                            <a:pt x="48864" y="34324"/>
                            <a:pt x="46251" y="29442"/>
                            <a:pt x="43219" y="24817"/>
                          </a:cubicBezTo>
                          <a:cubicBezTo>
                            <a:pt x="40578" y="21089"/>
                            <a:pt x="37650" y="17580"/>
                            <a:pt x="34446" y="14329"/>
                          </a:cubicBezTo>
                          <a:cubicBezTo>
                            <a:pt x="29555" y="9399"/>
                            <a:pt x="23719" y="5509"/>
                            <a:pt x="17283" y="2887"/>
                          </a:cubicBezTo>
                          <a:cubicBezTo>
                            <a:pt x="13250" y="1180"/>
                            <a:pt x="8968" y="150"/>
                            <a:pt x="4601" y="-165"/>
                          </a:cubicBezTo>
                          <a:cubicBezTo>
                            <a:pt x="2980" y="-298"/>
                            <a:pt x="1350" y="-270"/>
                            <a:pt x="-262" y="-70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576" name="任意多边形: 形状 1575"/>
                    <p:cNvSpPr/>
                    <p:nvPr/>
                  </p:nvSpPr>
                  <p:spPr>
                    <a:xfrm>
                      <a:off x="1457515" y="2485059"/>
                      <a:ext cx="41798" cy="21086"/>
                    </a:xfrm>
                    <a:custGeom>
                      <a:avLst/>
                      <a:gdLst>
                        <a:gd name="connsiteX0" fmla="*/ -262 w 53587"/>
                        <a:gd name="connsiteY0" fmla="*/ 2082 h 27033"/>
                        <a:gd name="connsiteX1" fmla="*/ 1645 w 53587"/>
                        <a:gd name="connsiteY1" fmla="*/ 3227 h 27033"/>
                        <a:gd name="connsiteX2" fmla="*/ 6890 w 53587"/>
                        <a:gd name="connsiteY2" fmla="*/ 6468 h 27033"/>
                        <a:gd name="connsiteX3" fmla="*/ 23195 w 53587"/>
                        <a:gd name="connsiteY3" fmla="*/ 16004 h 27033"/>
                        <a:gd name="connsiteX4" fmla="*/ 32253 w 53587"/>
                        <a:gd name="connsiteY4" fmla="*/ 21153 h 27033"/>
                        <a:gd name="connsiteX5" fmla="*/ 40835 w 53587"/>
                        <a:gd name="connsiteY5" fmla="*/ 25253 h 27033"/>
                        <a:gd name="connsiteX6" fmla="*/ 48177 w 53587"/>
                        <a:gd name="connsiteY6" fmla="*/ 26779 h 27033"/>
                        <a:gd name="connsiteX7" fmla="*/ 53326 w 53587"/>
                        <a:gd name="connsiteY7" fmla="*/ 24490 h 27033"/>
                        <a:gd name="connsiteX8" fmla="*/ 16138 w 53587"/>
                        <a:gd name="connsiteY8" fmla="*/ 175 h 27033"/>
                        <a:gd name="connsiteX9" fmla="*/ 4124 w 53587"/>
                        <a:gd name="connsiteY9" fmla="*/ 175 h 27033"/>
                        <a:gd name="connsiteX10" fmla="*/ -262 w 53587"/>
                        <a:gd name="connsiteY10" fmla="*/ 2082 h 2703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53587" h="27033">
                          <a:moveTo>
                            <a:pt x="-262" y="2082"/>
                          </a:moveTo>
                          <a:lnTo>
                            <a:pt x="1645" y="3227"/>
                          </a:lnTo>
                          <a:lnTo>
                            <a:pt x="6890" y="6468"/>
                          </a:lnTo>
                          <a:cubicBezTo>
                            <a:pt x="11371" y="9043"/>
                            <a:pt x="17092" y="12762"/>
                            <a:pt x="23195" y="16004"/>
                          </a:cubicBezTo>
                          <a:cubicBezTo>
                            <a:pt x="26151" y="17815"/>
                            <a:pt x="29297" y="19627"/>
                            <a:pt x="32253" y="21153"/>
                          </a:cubicBezTo>
                          <a:cubicBezTo>
                            <a:pt x="35018" y="22717"/>
                            <a:pt x="37879" y="24090"/>
                            <a:pt x="40835" y="25253"/>
                          </a:cubicBezTo>
                          <a:cubicBezTo>
                            <a:pt x="43181" y="26159"/>
                            <a:pt x="45660" y="26674"/>
                            <a:pt x="48177" y="26779"/>
                          </a:cubicBezTo>
                          <a:cubicBezTo>
                            <a:pt x="50160" y="26883"/>
                            <a:pt x="52077" y="26035"/>
                            <a:pt x="53326" y="24490"/>
                          </a:cubicBezTo>
                          <a:cubicBezTo>
                            <a:pt x="44830" y="11589"/>
                            <a:pt x="31366" y="2778"/>
                            <a:pt x="16138" y="175"/>
                          </a:cubicBezTo>
                          <a:cubicBezTo>
                            <a:pt x="12153" y="-387"/>
                            <a:pt x="8110" y="-387"/>
                            <a:pt x="4124" y="175"/>
                          </a:cubicBezTo>
                          <a:cubicBezTo>
                            <a:pt x="2608" y="681"/>
                            <a:pt x="1140" y="1319"/>
                            <a:pt x="-262" y="2082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577" name="任意多边形: 形状 1576"/>
                    <p:cNvSpPr/>
                    <p:nvPr/>
                  </p:nvSpPr>
                  <p:spPr>
                    <a:xfrm>
                      <a:off x="1425088" y="2453716"/>
                      <a:ext cx="40831" cy="13049"/>
                    </a:xfrm>
                    <a:custGeom>
                      <a:avLst/>
                      <a:gdLst>
                        <a:gd name="connsiteX0" fmla="*/ -262 w 52348"/>
                        <a:gd name="connsiteY0" fmla="*/ 5364 h 16729"/>
                        <a:gd name="connsiteX1" fmla="*/ 6985 w 52348"/>
                        <a:gd name="connsiteY1" fmla="*/ 7653 h 16729"/>
                        <a:gd name="connsiteX2" fmla="*/ 14518 w 52348"/>
                        <a:gd name="connsiteY2" fmla="*/ 9941 h 16729"/>
                        <a:gd name="connsiteX3" fmla="*/ 23290 w 52348"/>
                        <a:gd name="connsiteY3" fmla="*/ 12516 h 16729"/>
                        <a:gd name="connsiteX4" fmla="*/ 32825 w 52348"/>
                        <a:gd name="connsiteY4" fmla="*/ 14899 h 16729"/>
                        <a:gd name="connsiteX5" fmla="*/ 41216 w 52348"/>
                        <a:gd name="connsiteY5" fmla="*/ 16330 h 16729"/>
                        <a:gd name="connsiteX6" fmla="*/ 52086 w 52348"/>
                        <a:gd name="connsiteY6" fmla="*/ 12516 h 16729"/>
                        <a:gd name="connsiteX7" fmla="*/ 13946 w 52348"/>
                        <a:gd name="connsiteY7" fmla="*/ 25 h 16729"/>
                        <a:gd name="connsiteX8" fmla="*/ -262 w 52348"/>
                        <a:gd name="connsiteY8" fmla="*/ 5364 h 1672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52348" h="16729">
                          <a:moveTo>
                            <a:pt x="-262" y="5364"/>
                          </a:moveTo>
                          <a:cubicBezTo>
                            <a:pt x="-262" y="5364"/>
                            <a:pt x="2503" y="6413"/>
                            <a:pt x="6985" y="7653"/>
                          </a:cubicBezTo>
                          <a:lnTo>
                            <a:pt x="14518" y="9941"/>
                          </a:lnTo>
                          <a:lnTo>
                            <a:pt x="23290" y="12516"/>
                          </a:lnTo>
                          <a:cubicBezTo>
                            <a:pt x="26341" y="13374"/>
                            <a:pt x="29393" y="14232"/>
                            <a:pt x="32825" y="14899"/>
                          </a:cubicBezTo>
                          <a:cubicBezTo>
                            <a:pt x="35591" y="15538"/>
                            <a:pt x="38394" y="16015"/>
                            <a:pt x="41216" y="16330"/>
                          </a:cubicBezTo>
                          <a:cubicBezTo>
                            <a:pt x="46366" y="16807"/>
                            <a:pt x="50752" y="16330"/>
                            <a:pt x="52086" y="12516"/>
                          </a:cubicBezTo>
                          <a:cubicBezTo>
                            <a:pt x="41741" y="3095"/>
                            <a:pt x="27858" y="-1444"/>
                            <a:pt x="13946" y="25"/>
                          </a:cubicBezTo>
                          <a:cubicBezTo>
                            <a:pt x="8873" y="730"/>
                            <a:pt x="4019" y="2561"/>
                            <a:pt x="-262" y="5364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578" name="任意多边形: 形状 1577"/>
                    <p:cNvSpPr/>
                    <p:nvPr/>
                  </p:nvSpPr>
                  <p:spPr>
                    <a:xfrm>
                      <a:off x="1387528" y="2429526"/>
                      <a:ext cx="37335" cy="9007"/>
                    </a:xfrm>
                    <a:custGeom>
                      <a:avLst/>
                      <a:gdLst>
                        <a:gd name="connsiteX0" fmla="*/ -262 w 47866"/>
                        <a:gd name="connsiteY0" fmla="*/ 11300 h 11547"/>
                        <a:gd name="connsiteX1" fmla="*/ 7080 w 47866"/>
                        <a:gd name="connsiteY1" fmla="*/ 11300 h 11547"/>
                        <a:gd name="connsiteX2" fmla="*/ 14232 w 47866"/>
                        <a:gd name="connsiteY2" fmla="*/ 11300 h 11547"/>
                        <a:gd name="connsiteX3" fmla="*/ 22527 w 47866"/>
                        <a:gd name="connsiteY3" fmla="*/ 11300 h 11547"/>
                        <a:gd name="connsiteX4" fmla="*/ 31014 w 47866"/>
                        <a:gd name="connsiteY4" fmla="*/ 11300 h 11547"/>
                        <a:gd name="connsiteX5" fmla="*/ 38737 w 47866"/>
                        <a:gd name="connsiteY5" fmla="*/ 10537 h 11547"/>
                        <a:gd name="connsiteX6" fmla="*/ 47605 w 47866"/>
                        <a:gd name="connsiteY6" fmla="*/ 4340 h 11547"/>
                        <a:gd name="connsiteX7" fmla="*/ 36735 w 47866"/>
                        <a:gd name="connsiteY7" fmla="*/ 716 h 11547"/>
                        <a:gd name="connsiteX8" fmla="*/ 27199 w 47866"/>
                        <a:gd name="connsiteY8" fmla="*/ -237 h 11547"/>
                        <a:gd name="connsiteX9" fmla="*/ 18999 w 47866"/>
                        <a:gd name="connsiteY9" fmla="*/ 621 h 11547"/>
                        <a:gd name="connsiteX10" fmla="*/ 12229 w 47866"/>
                        <a:gd name="connsiteY10" fmla="*/ 2719 h 11547"/>
                        <a:gd name="connsiteX11" fmla="*/ 3361 w 47866"/>
                        <a:gd name="connsiteY11" fmla="*/ 8154 h 11547"/>
                        <a:gd name="connsiteX12" fmla="*/ -262 w 47866"/>
                        <a:gd name="connsiteY12" fmla="*/ 11300 h 115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47866" h="11547">
                          <a:moveTo>
                            <a:pt x="-262" y="11300"/>
                          </a:moveTo>
                          <a:lnTo>
                            <a:pt x="7080" y="11300"/>
                          </a:lnTo>
                          <a:cubicBezTo>
                            <a:pt x="9178" y="11300"/>
                            <a:pt x="11562" y="11300"/>
                            <a:pt x="14232" y="11300"/>
                          </a:cubicBezTo>
                          <a:cubicBezTo>
                            <a:pt x="16901" y="11300"/>
                            <a:pt x="19667" y="11300"/>
                            <a:pt x="22527" y="11300"/>
                          </a:cubicBezTo>
                          <a:cubicBezTo>
                            <a:pt x="25388" y="11300"/>
                            <a:pt x="28248" y="11300"/>
                            <a:pt x="31014" y="11300"/>
                          </a:cubicBezTo>
                          <a:cubicBezTo>
                            <a:pt x="33598" y="11205"/>
                            <a:pt x="36182" y="10948"/>
                            <a:pt x="38737" y="10537"/>
                          </a:cubicBezTo>
                          <a:cubicBezTo>
                            <a:pt x="43314" y="9584"/>
                            <a:pt x="46842" y="7772"/>
                            <a:pt x="47605" y="4340"/>
                          </a:cubicBezTo>
                          <a:cubicBezTo>
                            <a:pt x="44077" y="2862"/>
                            <a:pt x="40444" y="1651"/>
                            <a:pt x="36735" y="716"/>
                          </a:cubicBezTo>
                          <a:cubicBezTo>
                            <a:pt x="33598" y="58"/>
                            <a:pt x="30403" y="-256"/>
                            <a:pt x="27199" y="-237"/>
                          </a:cubicBezTo>
                          <a:cubicBezTo>
                            <a:pt x="24444" y="-304"/>
                            <a:pt x="21688" y="-18"/>
                            <a:pt x="18999" y="621"/>
                          </a:cubicBezTo>
                          <a:cubicBezTo>
                            <a:pt x="16692" y="1155"/>
                            <a:pt x="14432" y="1851"/>
                            <a:pt x="12229" y="2719"/>
                          </a:cubicBezTo>
                          <a:cubicBezTo>
                            <a:pt x="9016" y="4063"/>
                            <a:pt x="6022" y="5903"/>
                            <a:pt x="3361" y="8154"/>
                          </a:cubicBezTo>
                          <a:cubicBezTo>
                            <a:pt x="2045" y="9069"/>
                            <a:pt x="835" y="10127"/>
                            <a:pt x="-262" y="11300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</p:grpSp>
              <p:sp>
                <p:nvSpPr>
                  <p:cNvPr id="1556" name="任意多边形: 形状 1555"/>
                  <p:cNvSpPr/>
                  <p:nvPr/>
                </p:nvSpPr>
                <p:spPr>
                  <a:xfrm>
                    <a:off x="1338440" y="2404320"/>
                    <a:ext cx="63292" cy="13731"/>
                  </a:xfrm>
                  <a:custGeom>
                    <a:avLst/>
                    <a:gdLst>
                      <a:gd name="connsiteX0" fmla="*/ -262 w 81144"/>
                      <a:gd name="connsiteY0" fmla="*/ 1660 h 17604"/>
                      <a:gd name="connsiteX1" fmla="*/ 9845 w 81144"/>
                      <a:gd name="connsiteY1" fmla="*/ 421 h 17604"/>
                      <a:gd name="connsiteX2" fmla="*/ 20811 w 81144"/>
                      <a:gd name="connsiteY2" fmla="*/ -247 h 17604"/>
                      <a:gd name="connsiteX3" fmla="*/ 27200 w 81144"/>
                      <a:gd name="connsiteY3" fmla="*/ -247 h 17604"/>
                      <a:gd name="connsiteX4" fmla="*/ 33970 w 81144"/>
                      <a:gd name="connsiteY4" fmla="*/ -247 h 17604"/>
                      <a:gd name="connsiteX5" fmla="*/ 40930 w 81144"/>
                      <a:gd name="connsiteY5" fmla="*/ 421 h 17604"/>
                      <a:gd name="connsiteX6" fmla="*/ 47986 w 81144"/>
                      <a:gd name="connsiteY6" fmla="*/ 1565 h 17604"/>
                      <a:gd name="connsiteX7" fmla="*/ 61431 w 81144"/>
                      <a:gd name="connsiteY7" fmla="*/ 5188 h 17604"/>
                      <a:gd name="connsiteX8" fmla="*/ 72873 w 81144"/>
                      <a:gd name="connsiteY8" fmla="*/ 10528 h 17604"/>
                      <a:gd name="connsiteX9" fmla="*/ 77355 w 81144"/>
                      <a:gd name="connsiteY9" fmla="*/ 13579 h 17604"/>
                      <a:gd name="connsiteX10" fmla="*/ 80883 w 81144"/>
                      <a:gd name="connsiteY10" fmla="*/ 17107 h 17604"/>
                      <a:gd name="connsiteX11" fmla="*/ 70775 w 81144"/>
                      <a:gd name="connsiteY11" fmla="*/ 17107 h 17604"/>
                      <a:gd name="connsiteX12" fmla="*/ 58761 w 81144"/>
                      <a:gd name="connsiteY12" fmla="*/ 15010 h 17604"/>
                      <a:gd name="connsiteX13" fmla="*/ 52277 w 81144"/>
                      <a:gd name="connsiteY13" fmla="*/ 13579 h 17604"/>
                      <a:gd name="connsiteX14" fmla="*/ 45603 w 81144"/>
                      <a:gd name="connsiteY14" fmla="*/ 11958 h 17604"/>
                      <a:gd name="connsiteX15" fmla="*/ 39023 w 81144"/>
                      <a:gd name="connsiteY15" fmla="*/ 10242 h 17604"/>
                      <a:gd name="connsiteX16" fmla="*/ 32348 w 81144"/>
                      <a:gd name="connsiteY16" fmla="*/ 8716 h 17604"/>
                      <a:gd name="connsiteX17" fmla="*/ 25960 w 81144"/>
                      <a:gd name="connsiteY17" fmla="*/ 7095 h 17604"/>
                      <a:gd name="connsiteX18" fmla="*/ 19953 w 81144"/>
                      <a:gd name="connsiteY18" fmla="*/ 5760 h 17604"/>
                      <a:gd name="connsiteX19" fmla="*/ 9559 w 81144"/>
                      <a:gd name="connsiteY19" fmla="*/ 3472 h 17604"/>
                      <a:gd name="connsiteX20" fmla="*/ -262 w 81144"/>
                      <a:gd name="connsiteY20" fmla="*/ 1660 h 176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81144" h="17604">
                        <a:moveTo>
                          <a:pt x="-262" y="1660"/>
                        </a:moveTo>
                        <a:lnTo>
                          <a:pt x="9845" y="421"/>
                        </a:lnTo>
                        <a:cubicBezTo>
                          <a:pt x="13488" y="-18"/>
                          <a:pt x="17149" y="-247"/>
                          <a:pt x="20811" y="-247"/>
                        </a:cubicBezTo>
                        <a:lnTo>
                          <a:pt x="27200" y="-247"/>
                        </a:lnTo>
                        <a:lnTo>
                          <a:pt x="33970" y="-247"/>
                        </a:lnTo>
                        <a:cubicBezTo>
                          <a:pt x="36258" y="-247"/>
                          <a:pt x="38547" y="-247"/>
                          <a:pt x="40930" y="421"/>
                        </a:cubicBezTo>
                        <a:cubicBezTo>
                          <a:pt x="43314" y="1088"/>
                          <a:pt x="45603" y="1184"/>
                          <a:pt x="47986" y="1565"/>
                        </a:cubicBezTo>
                        <a:cubicBezTo>
                          <a:pt x="52544" y="2461"/>
                          <a:pt x="57035" y="3663"/>
                          <a:pt x="61431" y="5188"/>
                        </a:cubicBezTo>
                        <a:cubicBezTo>
                          <a:pt x="65417" y="6561"/>
                          <a:pt x="69259" y="8354"/>
                          <a:pt x="72873" y="10528"/>
                        </a:cubicBezTo>
                        <a:cubicBezTo>
                          <a:pt x="74437" y="11443"/>
                          <a:pt x="75934" y="12464"/>
                          <a:pt x="77355" y="13579"/>
                        </a:cubicBezTo>
                        <a:cubicBezTo>
                          <a:pt x="78623" y="14657"/>
                          <a:pt x="79806" y="15839"/>
                          <a:pt x="80883" y="17107"/>
                        </a:cubicBezTo>
                        <a:cubicBezTo>
                          <a:pt x="77526" y="17441"/>
                          <a:pt x="74132" y="17441"/>
                          <a:pt x="70775" y="17107"/>
                        </a:cubicBezTo>
                        <a:cubicBezTo>
                          <a:pt x="67057" y="17107"/>
                          <a:pt x="62957" y="15868"/>
                          <a:pt x="58761" y="15010"/>
                        </a:cubicBezTo>
                        <a:lnTo>
                          <a:pt x="52277" y="13579"/>
                        </a:lnTo>
                        <a:lnTo>
                          <a:pt x="45603" y="11958"/>
                        </a:lnTo>
                        <a:cubicBezTo>
                          <a:pt x="43381" y="11453"/>
                          <a:pt x="41188" y="10881"/>
                          <a:pt x="39023" y="10242"/>
                        </a:cubicBezTo>
                        <a:lnTo>
                          <a:pt x="32348" y="8716"/>
                        </a:lnTo>
                        <a:lnTo>
                          <a:pt x="25960" y="7095"/>
                        </a:lnTo>
                        <a:lnTo>
                          <a:pt x="19953" y="5760"/>
                        </a:lnTo>
                        <a:cubicBezTo>
                          <a:pt x="16139" y="4902"/>
                          <a:pt x="12611" y="3949"/>
                          <a:pt x="9559" y="3472"/>
                        </a:cubicBezTo>
                        <a:cubicBezTo>
                          <a:pt x="3266" y="2614"/>
                          <a:pt x="-262" y="1660"/>
                          <a:pt x="-262" y="166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</p:grpSp>
          </p:grpSp>
          <p:sp>
            <p:nvSpPr>
              <p:cNvPr id="1549" name="文本框 1548"/>
              <p:cNvSpPr txBox="1"/>
              <p:nvPr/>
            </p:nvSpPr>
            <p:spPr>
              <a:xfrm>
                <a:off x="1619038" y="2269225"/>
                <a:ext cx="1758284" cy="494030"/>
              </a:xfrm>
              <a:prstGeom prst="rect">
                <a:avLst/>
              </a:prstGeom>
              <a:noFill/>
              <a:effectLst/>
            </p:spPr>
            <p:txBody>
              <a:bodyPr wrap="square" lIns="71323" tIns="35662" rIns="71323" bIns="35662" rtlCol="0">
                <a:spAutoFit/>
              </a:bodyPr>
              <a:lstStyle/>
              <a:p>
                <a:pPr marR="0" lvl="0" indent="0" algn="ctr" fontAlgn="auto">
                  <a:lnSpc>
                    <a:spcPct val="11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r>
                  <a:rPr lang="zh-CN" altLang="en-US" sz="1250" dirty="0">
                    <a:solidFill>
                      <a:schemeClr val="bg1"/>
                    </a:solidFill>
                    <a:latin typeface="+mj-ea"/>
                    <a:ea typeface="+mj-ea"/>
                    <a:cs typeface="OPPOSans M" panose="00020600040101010101" pitchFamily="18" charset="-122"/>
                  </a:rPr>
                  <a:t>在此輸入</a:t>
                </a:r>
                <a:br>
                  <a:rPr lang="en-US" altLang="zh-CN" sz="1250" dirty="0">
                    <a:solidFill>
                      <a:schemeClr val="bg1"/>
                    </a:solidFill>
                    <a:latin typeface="+mj-ea"/>
                    <a:ea typeface="+mj-ea"/>
                    <a:cs typeface="OPPOSans M" panose="00020600040101010101" pitchFamily="18" charset="-122"/>
                  </a:rPr>
                </a:br>
                <a:r>
                  <a:rPr lang="zh-CN" altLang="en-US" sz="1250" dirty="0">
                    <a:solidFill>
                      <a:schemeClr val="bg1"/>
                    </a:solidFill>
                    <a:latin typeface="+mj-ea"/>
                    <a:ea typeface="+mj-ea"/>
                    <a:cs typeface="OPPOSans M" panose="00020600040101010101" pitchFamily="18" charset="-122"/>
                  </a:rPr>
                  <a:t>榮譽稱號或者獎項</a:t>
                </a:r>
                <a:endParaRPr lang="zh-CN" altLang="en-US" sz="1250" dirty="0">
                  <a:solidFill>
                    <a:schemeClr val="bg1"/>
                  </a:solidFill>
                  <a:latin typeface="+mj-ea"/>
                  <a:ea typeface="+mj-ea"/>
                  <a:cs typeface="OPPOSans M" panose="00020600040101010101" pitchFamily="18" charset="-122"/>
                </a:endParaRPr>
              </a:p>
            </p:txBody>
          </p:sp>
        </p:grpSp>
        <p:grpSp>
          <p:nvGrpSpPr>
            <p:cNvPr id="1084" name="组合 1083"/>
            <p:cNvGrpSpPr/>
            <p:nvPr/>
          </p:nvGrpSpPr>
          <p:grpSpPr>
            <a:xfrm>
              <a:off x="3352109" y="2263797"/>
              <a:ext cx="2111963" cy="517503"/>
              <a:chOff x="1442198" y="2254566"/>
              <a:chExt cx="2111963" cy="517503"/>
            </a:xfrm>
          </p:grpSpPr>
          <p:grpSp>
            <p:nvGrpSpPr>
              <p:cNvPr id="1491" name="组合 1490"/>
              <p:cNvGrpSpPr/>
              <p:nvPr/>
            </p:nvGrpSpPr>
            <p:grpSpPr>
              <a:xfrm>
                <a:off x="1442198" y="2254566"/>
                <a:ext cx="2111963" cy="517503"/>
                <a:chOff x="1382497" y="2396425"/>
                <a:chExt cx="2111963" cy="517503"/>
              </a:xfrm>
              <a:solidFill>
                <a:schemeClr val="bg1"/>
              </a:solidFill>
            </p:grpSpPr>
            <p:grpSp>
              <p:nvGrpSpPr>
                <p:cNvPr id="1493" name="组合 1492"/>
                <p:cNvGrpSpPr/>
                <p:nvPr/>
              </p:nvGrpSpPr>
              <p:grpSpPr>
                <a:xfrm>
                  <a:off x="1382497" y="2396425"/>
                  <a:ext cx="252947" cy="517503"/>
                  <a:chOff x="1403341" y="2390040"/>
                  <a:chExt cx="252947" cy="517503"/>
                </a:xfrm>
                <a:grpFill/>
              </p:grpSpPr>
              <p:sp>
                <p:nvSpPr>
                  <p:cNvPr id="1522" name="任意多边形: 形状 1521"/>
                  <p:cNvSpPr/>
                  <p:nvPr/>
                </p:nvSpPr>
                <p:spPr>
                  <a:xfrm>
                    <a:off x="1431178" y="2408741"/>
                    <a:ext cx="225110" cy="473231"/>
                  </a:xfrm>
                  <a:custGeom>
                    <a:avLst/>
                    <a:gdLst>
                      <a:gd name="connsiteX0" fmla="*/ 288341 w 288603"/>
                      <a:gd name="connsiteY0" fmla="*/ 597475 h 606706"/>
                      <a:gd name="connsiteX1" fmla="*/ 13250 w 288603"/>
                      <a:gd name="connsiteY1" fmla="*/ 363480 h 606706"/>
                      <a:gd name="connsiteX2" fmla="*/ 39376 w 288603"/>
                      <a:gd name="connsiteY2" fmla="*/ 149890 h 606706"/>
                      <a:gd name="connsiteX3" fmla="*/ 179830 w 288603"/>
                      <a:gd name="connsiteY3" fmla="*/ 15443 h 606706"/>
                      <a:gd name="connsiteX4" fmla="*/ 211583 w 288603"/>
                      <a:gd name="connsiteY4" fmla="*/ 3048 h 606706"/>
                      <a:gd name="connsiteX5" fmla="*/ 214062 w 288603"/>
                      <a:gd name="connsiteY5" fmla="*/ 92 h 606706"/>
                      <a:gd name="connsiteX6" fmla="*/ 62642 w 288603"/>
                      <a:gd name="connsiteY6" fmla="*/ 99640 h 606706"/>
                      <a:gd name="connsiteX7" fmla="*/ 91 w 288603"/>
                      <a:gd name="connsiteY7" fmla="*/ 280809 h 606706"/>
                      <a:gd name="connsiteX8" fmla="*/ 176302 w 288603"/>
                      <a:gd name="connsiteY8" fmla="*/ 587844 h 606706"/>
                      <a:gd name="connsiteX9" fmla="*/ 288341 w 288603"/>
                      <a:gd name="connsiteY9" fmla="*/ 605675 h 606706"/>
                      <a:gd name="connsiteX10" fmla="*/ 288341 w 288603"/>
                      <a:gd name="connsiteY10" fmla="*/ 597856 h 6067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88603" h="606706">
                        <a:moveTo>
                          <a:pt x="288341" y="597475"/>
                        </a:moveTo>
                        <a:cubicBezTo>
                          <a:pt x="159616" y="606533"/>
                          <a:pt x="43381" y="509178"/>
                          <a:pt x="13250" y="363480"/>
                        </a:cubicBezTo>
                        <a:cubicBezTo>
                          <a:pt x="-1616" y="291346"/>
                          <a:pt x="7557" y="216323"/>
                          <a:pt x="39376" y="149890"/>
                        </a:cubicBezTo>
                        <a:cubicBezTo>
                          <a:pt x="69107" y="90085"/>
                          <a:pt x="118786" y="42533"/>
                          <a:pt x="179830" y="15443"/>
                        </a:cubicBezTo>
                        <a:cubicBezTo>
                          <a:pt x="190176" y="10733"/>
                          <a:pt x="200779" y="6595"/>
                          <a:pt x="211583" y="3048"/>
                        </a:cubicBezTo>
                        <a:cubicBezTo>
                          <a:pt x="215778" y="1713"/>
                          <a:pt x="218257" y="-1243"/>
                          <a:pt x="214062" y="92"/>
                        </a:cubicBezTo>
                        <a:cubicBezTo>
                          <a:pt x="154638" y="17093"/>
                          <a:pt x="101813" y="51830"/>
                          <a:pt x="62642" y="99640"/>
                        </a:cubicBezTo>
                        <a:cubicBezTo>
                          <a:pt x="23662" y="152160"/>
                          <a:pt x="1817" y="215426"/>
                          <a:pt x="91" y="280809"/>
                        </a:cubicBezTo>
                        <a:cubicBezTo>
                          <a:pt x="-6012" y="415638"/>
                          <a:pt x="67600" y="541121"/>
                          <a:pt x="176302" y="587844"/>
                        </a:cubicBezTo>
                        <a:cubicBezTo>
                          <a:pt x="211688" y="602662"/>
                          <a:pt x="250105" y="608774"/>
                          <a:pt x="288341" y="605675"/>
                        </a:cubicBezTo>
                        <a:lnTo>
                          <a:pt x="288341" y="597856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523" name="任意多边形: 形状 1522"/>
                  <p:cNvSpPr/>
                  <p:nvPr/>
                </p:nvSpPr>
                <p:spPr>
                  <a:xfrm>
                    <a:off x="1550454" y="2880989"/>
                    <a:ext cx="87540" cy="26554"/>
                  </a:xfrm>
                  <a:custGeom>
                    <a:avLst/>
                    <a:gdLst>
                      <a:gd name="connsiteX0" fmla="*/ -262 w 112231"/>
                      <a:gd name="connsiteY0" fmla="*/ 29503 h 34043"/>
                      <a:gd name="connsiteX1" fmla="*/ 4982 w 112231"/>
                      <a:gd name="connsiteY1" fmla="*/ 30647 h 34043"/>
                      <a:gd name="connsiteX2" fmla="*/ 18618 w 112231"/>
                      <a:gd name="connsiteY2" fmla="*/ 32650 h 34043"/>
                      <a:gd name="connsiteX3" fmla="*/ 37688 w 112231"/>
                      <a:gd name="connsiteY3" fmla="*/ 33794 h 34043"/>
                      <a:gd name="connsiteX4" fmla="*/ 59429 w 112231"/>
                      <a:gd name="connsiteY4" fmla="*/ 32364 h 34043"/>
                      <a:gd name="connsiteX5" fmla="*/ 80406 w 112231"/>
                      <a:gd name="connsiteY5" fmla="*/ 27787 h 34043"/>
                      <a:gd name="connsiteX6" fmla="*/ 97856 w 112231"/>
                      <a:gd name="connsiteY6" fmla="*/ 20254 h 34043"/>
                      <a:gd name="connsiteX7" fmla="*/ 111777 w 112231"/>
                      <a:gd name="connsiteY7" fmla="*/ -247 h 34043"/>
                      <a:gd name="connsiteX8" fmla="*/ 64959 w 112231"/>
                      <a:gd name="connsiteY8" fmla="*/ 5856 h 34043"/>
                      <a:gd name="connsiteX9" fmla="*/ 55424 w 112231"/>
                      <a:gd name="connsiteY9" fmla="*/ 8049 h 34043"/>
                      <a:gd name="connsiteX10" fmla="*/ 46365 w 112231"/>
                      <a:gd name="connsiteY10" fmla="*/ 10337 h 34043"/>
                      <a:gd name="connsiteX11" fmla="*/ 30346 w 112231"/>
                      <a:gd name="connsiteY11" fmla="*/ 15200 h 34043"/>
                      <a:gd name="connsiteX12" fmla="*/ 17473 w 112231"/>
                      <a:gd name="connsiteY12" fmla="*/ 20254 h 34043"/>
                      <a:gd name="connsiteX13" fmla="*/ 7938 w 112231"/>
                      <a:gd name="connsiteY13" fmla="*/ 24831 h 34043"/>
                      <a:gd name="connsiteX14" fmla="*/ -262 w 112231"/>
                      <a:gd name="connsiteY14" fmla="*/ 29503 h 34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12231" h="34043">
                        <a:moveTo>
                          <a:pt x="-262" y="29503"/>
                        </a:moveTo>
                        <a:lnTo>
                          <a:pt x="4982" y="30647"/>
                        </a:lnTo>
                        <a:cubicBezTo>
                          <a:pt x="8224" y="31219"/>
                          <a:pt x="12992" y="31887"/>
                          <a:pt x="18618" y="32650"/>
                        </a:cubicBezTo>
                        <a:cubicBezTo>
                          <a:pt x="24949" y="33346"/>
                          <a:pt x="31319" y="33727"/>
                          <a:pt x="37688" y="33794"/>
                        </a:cubicBezTo>
                        <a:cubicBezTo>
                          <a:pt x="44964" y="33832"/>
                          <a:pt x="52230" y="33355"/>
                          <a:pt x="59429" y="32364"/>
                        </a:cubicBezTo>
                        <a:cubicBezTo>
                          <a:pt x="66532" y="31420"/>
                          <a:pt x="73550" y="29894"/>
                          <a:pt x="80406" y="27787"/>
                        </a:cubicBezTo>
                        <a:cubicBezTo>
                          <a:pt x="86461" y="25861"/>
                          <a:pt x="92306" y="23334"/>
                          <a:pt x="97856" y="20254"/>
                        </a:cubicBezTo>
                        <a:cubicBezTo>
                          <a:pt x="107391" y="14152"/>
                          <a:pt x="113112" y="7191"/>
                          <a:pt x="111777" y="-247"/>
                        </a:cubicBezTo>
                        <a:cubicBezTo>
                          <a:pt x="96063" y="888"/>
                          <a:pt x="80435" y="2929"/>
                          <a:pt x="64959" y="5856"/>
                        </a:cubicBezTo>
                        <a:cubicBezTo>
                          <a:pt x="61527" y="6523"/>
                          <a:pt x="58284" y="7286"/>
                          <a:pt x="55424" y="8049"/>
                        </a:cubicBezTo>
                        <a:cubicBezTo>
                          <a:pt x="52563" y="8812"/>
                          <a:pt x="49226" y="9479"/>
                          <a:pt x="46365" y="10337"/>
                        </a:cubicBezTo>
                        <a:cubicBezTo>
                          <a:pt x="40453" y="12054"/>
                          <a:pt x="35209" y="13484"/>
                          <a:pt x="30346" y="15200"/>
                        </a:cubicBezTo>
                        <a:cubicBezTo>
                          <a:pt x="25483" y="16917"/>
                          <a:pt x="20811" y="18633"/>
                          <a:pt x="17473" y="20254"/>
                        </a:cubicBezTo>
                        <a:cubicBezTo>
                          <a:pt x="14136" y="21875"/>
                          <a:pt x="10418" y="23496"/>
                          <a:pt x="7938" y="24831"/>
                        </a:cubicBezTo>
                        <a:cubicBezTo>
                          <a:pt x="5097" y="26195"/>
                          <a:pt x="2360" y="27749"/>
                          <a:pt x="-262" y="2950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524" name="任意多边形: 形状 1523"/>
                  <p:cNvSpPr/>
                  <p:nvPr/>
                </p:nvSpPr>
                <p:spPr>
                  <a:xfrm>
                    <a:off x="1502481" y="2867749"/>
                    <a:ext cx="84564" cy="19857"/>
                  </a:xfrm>
                  <a:custGeom>
                    <a:avLst/>
                    <a:gdLst>
                      <a:gd name="connsiteX0" fmla="*/ -262 w 108415"/>
                      <a:gd name="connsiteY0" fmla="*/ 6523 h 25458"/>
                      <a:gd name="connsiteX1" fmla="*/ 4315 w 108415"/>
                      <a:gd name="connsiteY1" fmla="*/ 8812 h 25458"/>
                      <a:gd name="connsiteX2" fmla="*/ 16520 w 108415"/>
                      <a:gd name="connsiteY2" fmla="*/ 14056 h 25458"/>
                      <a:gd name="connsiteX3" fmla="*/ 34065 w 108415"/>
                      <a:gd name="connsiteY3" fmla="*/ 19968 h 25458"/>
                      <a:gd name="connsiteX4" fmla="*/ 43600 w 108415"/>
                      <a:gd name="connsiteY4" fmla="*/ 22447 h 25458"/>
                      <a:gd name="connsiteX5" fmla="*/ 53898 w 108415"/>
                      <a:gd name="connsiteY5" fmla="*/ 24163 h 25458"/>
                      <a:gd name="connsiteX6" fmla="*/ 64196 w 108415"/>
                      <a:gd name="connsiteY6" fmla="*/ 25212 h 25458"/>
                      <a:gd name="connsiteX7" fmla="*/ 73732 w 108415"/>
                      <a:gd name="connsiteY7" fmla="*/ 25212 h 25458"/>
                      <a:gd name="connsiteX8" fmla="*/ 91276 w 108415"/>
                      <a:gd name="connsiteY8" fmla="*/ 22733 h 25458"/>
                      <a:gd name="connsiteX9" fmla="*/ 103482 w 108415"/>
                      <a:gd name="connsiteY9" fmla="*/ 16726 h 25458"/>
                      <a:gd name="connsiteX10" fmla="*/ 108154 w 108415"/>
                      <a:gd name="connsiteY10" fmla="*/ 7191 h 25458"/>
                      <a:gd name="connsiteX11" fmla="*/ 63720 w 108415"/>
                      <a:gd name="connsiteY11" fmla="*/ 611 h 25458"/>
                      <a:gd name="connsiteX12" fmla="*/ 45412 w 108415"/>
                      <a:gd name="connsiteY12" fmla="*/ -247 h 25458"/>
                      <a:gd name="connsiteX13" fmla="*/ 37212 w 108415"/>
                      <a:gd name="connsiteY13" fmla="*/ -247 h 25458"/>
                      <a:gd name="connsiteX14" fmla="*/ 29679 w 108415"/>
                      <a:gd name="connsiteY14" fmla="*/ -247 h 25458"/>
                      <a:gd name="connsiteX15" fmla="*/ 7080 w 108415"/>
                      <a:gd name="connsiteY15" fmla="*/ 2995 h 25458"/>
                      <a:gd name="connsiteX16" fmla="*/ -262 w 108415"/>
                      <a:gd name="connsiteY16" fmla="*/ 6523 h 2545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108415" h="25458">
                        <a:moveTo>
                          <a:pt x="-262" y="6523"/>
                        </a:moveTo>
                        <a:lnTo>
                          <a:pt x="4315" y="8812"/>
                        </a:lnTo>
                        <a:cubicBezTo>
                          <a:pt x="7271" y="10051"/>
                          <a:pt x="11371" y="12149"/>
                          <a:pt x="16520" y="14056"/>
                        </a:cubicBezTo>
                        <a:cubicBezTo>
                          <a:pt x="22260" y="16326"/>
                          <a:pt x="28115" y="18299"/>
                          <a:pt x="34065" y="19968"/>
                        </a:cubicBezTo>
                        <a:lnTo>
                          <a:pt x="43600" y="22447"/>
                        </a:lnTo>
                        <a:lnTo>
                          <a:pt x="53898" y="24163"/>
                        </a:lnTo>
                        <a:cubicBezTo>
                          <a:pt x="57312" y="24697"/>
                          <a:pt x="60745" y="25050"/>
                          <a:pt x="64196" y="25212"/>
                        </a:cubicBezTo>
                        <a:cubicBezTo>
                          <a:pt x="67629" y="25212"/>
                          <a:pt x="70966" y="25212"/>
                          <a:pt x="73732" y="25212"/>
                        </a:cubicBezTo>
                        <a:cubicBezTo>
                          <a:pt x="79653" y="25041"/>
                          <a:pt x="85536" y="24211"/>
                          <a:pt x="91276" y="22733"/>
                        </a:cubicBezTo>
                        <a:cubicBezTo>
                          <a:pt x="95701" y="21551"/>
                          <a:pt x="99849" y="19510"/>
                          <a:pt x="103482" y="16726"/>
                        </a:cubicBezTo>
                        <a:cubicBezTo>
                          <a:pt x="106361" y="14380"/>
                          <a:pt x="108068" y="10900"/>
                          <a:pt x="108154" y="7191"/>
                        </a:cubicBezTo>
                        <a:cubicBezTo>
                          <a:pt x="93508" y="4006"/>
                          <a:pt x="78661" y="1803"/>
                          <a:pt x="63720" y="611"/>
                        </a:cubicBezTo>
                        <a:cubicBezTo>
                          <a:pt x="57140" y="39"/>
                          <a:pt x="51038" y="-56"/>
                          <a:pt x="45412" y="-247"/>
                        </a:cubicBezTo>
                        <a:lnTo>
                          <a:pt x="37212" y="-247"/>
                        </a:lnTo>
                        <a:lnTo>
                          <a:pt x="29679" y="-247"/>
                        </a:lnTo>
                        <a:cubicBezTo>
                          <a:pt x="22070" y="240"/>
                          <a:pt x="14518" y="1327"/>
                          <a:pt x="7080" y="2995"/>
                        </a:cubicBezTo>
                        <a:cubicBezTo>
                          <a:pt x="4563" y="4006"/>
                          <a:pt x="2103" y="5188"/>
                          <a:pt x="-262" y="652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525" name="任意多边形: 形状 1524"/>
                  <p:cNvSpPr/>
                  <p:nvPr/>
                </p:nvSpPr>
                <p:spPr>
                  <a:xfrm>
                    <a:off x="1462096" y="2830308"/>
                    <a:ext cx="78540" cy="30326"/>
                  </a:xfrm>
                  <a:custGeom>
                    <a:avLst/>
                    <a:gdLst>
                      <a:gd name="connsiteX0" fmla="*/ -262 w 100692"/>
                      <a:gd name="connsiteY0" fmla="*/ -17 h 38879"/>
                      <a:gd name="connsiteX1" fmla="*/ 3552 w 100692"/>
                      <a:gd name="connsiteY1" fmla="*/ 3130 h 38879"/>
                      <a:gd name="connsiteX2" fmla="*/ 13755 w 100692"/>
                      <a:gd name="connsiteY2" fmla="*/ 10949 h 38879"/>
                      <a:gd name="connsiteX3" fmla="*/ 46556 w 100692"/>
                      <a:gd name="connsiteY3" fmla="*/ 30019 h 38879"/>
                      <a:gd name="connsiteX4" fmla="*/ 56091 w 100692"/>
                      <a:gd name="connsiteY4" fmla="*/ 33547 h 38879"/>
                      <a:gd name="connsiteX5" fmla="*/ 65150 w 100692"/>
                      <a:gd name="connsiteY5" fmla="*/ 36312 h 38879"/>
                      <a:gd name="connsiteX6" fmla="*/ 81741 w 100692"/>
                      <a:gd name="connsiteY6" fmla="*/ 38601 h 38879"/>
                      <a:gd name="connsiteX7" fmla="*/ 94137 w 100692"/>
                      <a:gd name="connsiteY7" fmla="*/ 36408 h 38879"/>
                      <a:gd name="connsiteX8" fmla="*/ 100430 w 100692"/>
                      <a:gd name="connsiteY8" fmla="*/ 29161 h 38879"/>
                      <a:gd name="connsiteX9" fmla="*/ 60668 w 100692"/>
                      <a:gd name="connsiteY9" fmla="*/ 11330 h 38879"/>
                      <a:gd name="connsiteX10" fmla="*/ 29393 w 100692"/>
                      <a:gd name="connsiteY10" fmla="*/ 2462 h 38879"/>
                      <a:gd name="connsiteX11" fmla="*/ 17188 w 100692"/>
                      <a:gd name="connsiteY11" fmla="*/ 651 h 38879"/>
                      <a:gd name="connsiteX12" fmla="*/ 7653 w 100692"/>
                      <a:gd name="connsiteY12" fmla="*/ -112 h 38879"/>
                      <a:gd name="connsiteX13" fmla="*/ -262 w 100692"/>
                      <a:gd name="connsiteY13" fmla="*/ -17 h 388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00692" h="38879">
                        <a:moveTo>
                          <a:pt x="-262" y="-17"/>
                        </a:moveTo>
                        <a:lnTo>
                          <a:pt x="3552" y="3130"/>
                        </a:lnTo>
                        <a:cubicBezTo>
                          <a:pt x="6804" y="5924"/>
                          <a:pt x="10217" y="8527"/>
                          <a:pt x="13755" y="10949"/>
                        </a:cubicBezTo>
                        <a:cubicBezTo>
                          <a:pt x="24044" y="18348"/>
                          <a:pt x="35028" y="24737"/>
                          <a:pt x="46556" y="30019"/>
                        </a:cubicBezTo>
                        <a:cubicBezTo>
                          <a:pt x="49665" y="31383"/>
                          <a:pt x="52849" y="32565"/>
                          <a:pt x="56091" y="33547"/>
                        </a:cubicBezTo>
                        <a:cubicBezTo>
                          <a:pt x="59057" y="34644"/>
                          <a:pt x="62079" y="35569"/>
                          <a:pt x="65150" y="36312"/>
                        </a:cubicBezTo>
                        <a:cubicBezTo>
                          <a:pt x="70576" y="37704"/>
                          <a:pt x="76144" y="38477"/>
                          <a:pt x="81741" y="38601"/>
                        </a:cubicBezTo>
                        <a:cubicBezTo>
                          <a:pt x="85984" y="38801"/>
                          <a:pt x="90218" y="38048"/>
                          <a:pt x="94137" y="36408"/>
                        </a:cubicBezTo>
                        <a:cubicBezTo>
                          <a:pt x="97226" y="35073"/>
                          <a:pt x="99544" y="32412"/>
                          <a:pt x="100430" y="29161"/>
                        </a:cubicBezTo>
                        <a:cubicBezTo>
                          <a:pt x="87615" y="22286"/>
                          <a:pt x="74323" y="16327"/>
                          <a:pt x="60668" y="11330"/>
                        </a:cubicBezTo>
                        <a:cubicBezTo>
                          <a:pt x="50485" y="7573"/>
                          <a:pt x="40034" y="4608"/>
                          <a:pt x="29393" y="2462"/>
                        </a:cubicBezTo>
                        <a:cubicBezTo>
                          <a:pt x="25359" y="1642"/>
                          <a:pt x="21288" y="1032"/>
                          <a:pt x="17188" y="651"/>
                        </a:cubicBezTo>
                        <a:cubicBezTo>
                          <a:pt x="13564" y="174"/>
                          <a:pt x="10513" y="-17"/>
                          <a:pt x="7653" y="-112"/>
                        </a:cubicBezTo>
                        <a:cubicBezTo>
                          <a:pt x="5021" y="-322"/>
                          <a:pt x="2370" y="-284"/>
                          <a:pt x="-262" y="-1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526" name="任意多边形: 形状 1525"/>
                  <p:cNvSpPr/>
                  <p:nvPr/>
                </p:nvSpPr>
                <p:spPr>
                  <a:xfrm>
                    <a:off x="1431231" y="2778946"/>
                    <a:ext cx="67830" cy="44577"/>
                  </a:xfrm>
                  <a:custGeom>
                    <a:avLst/>
                    <a:gdLst>
                      <a:gd name="connsiteX0" fmla="*/ -262 w 86961"/>
                      <a:gd name="connsiteY0" fmla="*/ -247 h 57150"/>
                      <a:gd name="connsiteX1" fmla="*/ 2599 w 86961"/>
                      <a:gd name="connsiteY1" fmla="*/ 3663 h 57150"/>
                      <a:gd name="connsiteX2" fmla="*/ 10608 w 86961"/>
                      <a:gd name="connsiteY2" fmla="*/ 13198 h 57150"/>
                      <a:gd name="connsiteX3" fmla="*/ 16043 w 86961"/>
                      <a:gd name="connsiteY3" fmla="*/ 19396 h 57150"/>
                      <a:gd name="connsiteX4" fmla="*/ 22527 w 86961"/>
                      <a:gd name="connsiteY4" fmla="*/ 25785 h 57150"/>
                      <a:gd name="connsiteX5" fmla="*/ 37116 w 86961"/>
                      <a:gd name="connsiteY5" fmla="*/ 38657 h 57150"/>
                      <a:gd name="connsiteX6" fmla="*/ 52754 w 86961"/>
                      <a:gd name="connsiteY6" fmla="*/ 49051 h 57150"/>
                      <a:gd name="connsiteX7" fmla="*/ 67629 w 86961"/>
                      <a:gd name="connsiteY7" fmla="*/ 55535 h 57150"/>
                      <a:gd name="connsiteX8" fmla="*/ 86699 w 86961"/>
                      <a:gd name="connsiteY8" fmla="*/ 51720 h 57150"/>
                      <a:gd name="connsiteX9" fmla="*/ 53612 w 86961"/>
                      <a:gd name="connsiteY9" fmla="*/ 25022 h 57150"/>
                      <a:gd name="connsiteX10" fmla="*/ 39309 w 86961"/>
                      <a:gd name="connsiteY10" fmla="*/ 15486 h 57150"/>
                      <a:gd name="connsiteX11" fmla="*/ 26532 w 86961"/>
                      <a:gd name="connsiteY11" fmla="*/ 8716 h 57150"/>
                      <a:gd name="connsiteX12" fmla="*/ 7462 w 86961"/>
                      <a:gd name="connsiteY12" fmla="*/ 1088 h 57150"/>
                      <a:gd name="connsiteX13" fmla="*/ -262 w 86961"/>
                      <a:gd name="connsiteY13" fmla="*/ -247 h 571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86961" h="57150">
                        <a:moveTo>
                          <a:pt x="-262" y="-247"/>
                        </a:moveTo>
                        <a:lnTo>
                          <a:pt x="2599" y="3663"/>
                        </a:lnTo>
                        <a:cubicBezTo>
                          <a:pt x="4410" y="6142"/>
                          <a:pt x="7176" y="9479"/>
                          <a:pt x="10608" y="13198"/>
                        </a:cubicBezTo>
                        <a:lnTo>
                          <a:pt x="16043" y="19396"/>
                        </a:lnTo>
                        <a:lnTo>
                          <a:pt x="22527" y="25785"/>
                        </a:lnTo>
                        <a:cubicBezTo>
                          <a:pt x="27123" y="30371"/>
                          <a:pt x="31996" y="34671"/>
                          <a:pt x="37116" y="38657"/>
                        </a:cubicBezTo>
                        <a:cubicBezTo>
                          <a:pt x="42093" y="42462"/>
                          <a:pt x="47319" y="45932"/>
                          <a:pt x="52754" y="49051"/>
                        </a:cubicBezTo>
                        <a:cubicBezTo>
                          <a:pt x="57455" y="51768"/>
                          <a:pt x="62442" y="53942"/>
                          <a:pt x="67629" y="55535"/>
                        </a:cubicBezTo>
                        <a:cubicBezTo>
                          <a:pt x="77164" y="58013"/>
                          <a:pt x="83648" y="57346"/>
                          <a:pt x="86699" y="51720"/>
                        </a:cubicBezTo>
                        <a:cubicBezTo>
                          <a:pt x="76354" y="42004"/>
                          <a:pt x="65293" y="33079"/>
                          <a:pt x="53612" y="25022"/>
                        </a:cubicBezTo>
                        <a:cubicBezTo>
                          <a:pt x="48749" y="21398"/>
                          <a:pt x="44077" y="18538"/>
                          <a:pt x="39309" y="15486"/>
                        </a:cubicBezTo>
                        <a:cubicBezTo>
                          <a:pt x="34542" y="12435"/>
                          <a:pt x="30537" y="10624"/>
                          <a:pt x="26532" y="8716"/>
                        </a:cubicBezTo>
                        <a:cubicBezTo>
                          <a:pt x="20401" y="5646"/>
                          <a:pt x="14022" y="3091"/>
                          <a:pt x="7462" y="1088"/>
                        </a:cubicBezTo>
                        <a:cubicBezTo>
                          <a:pt x="4925" y="459"/>
                          <a:pt x="2341" y="11"/>
                          <a:pt x="-262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527" name="任意多边形: 形状 1526"/>
                  <p:cNvSpPr/>
                  <p:nvPr/>
                </p:nvSpPr>
                <p:spPr>
                  <a:xfrm>
                    <a:off x="1411447" y="2720785"/>
                    <a:ext cx="53996" cy="56506"/>
                  </a:xfrm>
                  <a:custGeom>
                    <a:avLst/>
                    <a:gdLst>
                      <a:gd name="connsiteX0" fmla="*/ -262 w 69225"/>
                      <a:gd name="connsiteY0" fmla="*/ -247 h 72444"/>
                      <a:gd name="connsiteX1" fmla="*/ -262 w 69225"/>
                      <a:gd name="connsiteY1" fmla="*/ 897 h 72444"/>
                      <a:gd name="connsiteX2" fmla="*/ 1168 w 69225"/>
                      <a:gd name="connsiteY2" fmla="*/ 3949 h 72444"/>
                      <a:gd name="connsiteX3" fmla="*/ 6699 w 69225"/>
                      <a:gd name="connsiteY3" fmla="*/ 14819 h 72444"/>
                      <a:gd name="connsiteX4" fmla="*/ 15185 w 69225"/>
                      <a:gd name="connsiteY4" fmla="*/ 29408 h 72444"/>
                      <a:gd name="connsiteX5" fmla="*/ 26151 w 69225"/>
                      <a:gd name="connsiteY5" fmla="*/ 44760 h 72444"/>
                      <a:gd name="connsiteX6" fmla="*/ 38547 w 69225"/>
                      <a:gd name="connsiteY6" fmla="*/ 58395 h 72444"/>
                      <a:gd name="connsiteX7" fmla="*/ 50847 w 69225"/>
                      <a:gd name="connsiteY7" fmla="*/ 67930 h 72444"/>
                      <a:gd name="connsiteX8" fmla="*/ 68964 w 69225"/>
                      <a:gd name="connsiteY8" fmla="*/ 69456 h 72444"/>
                      <a:gd name="connsiteX9" fmla="*/ 43791 w 69225"/>
                      <a:gd name="connsiteY9" fmla="*/ 36369 h 72444"/>
                      <a:gd name="connsiteX10" fmla="*/ 32349 w 69225"/>
                      <a:gd name="connsiteY10" fmla="*/ 24259 h 72444"/>
                      <a:gd name="connsiteX11" fmla="*/ 21955 w 69225"/>
                      <a:gd name="connsiteY11" fmla="*/ 14724 h 72444"/>
                      <a:gd name="connsiteX12" fmla="*/ 5745 w 69225"/>
                      <a:gd name="connsiteY12" fmla="*/ 2995 h 72444"/>
                      <a:gd name="connsiteX13" fmla="*/ 978 w 69225"/>
                      <a:gd name="connsiteY13" fmla="*/ 325 h 724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69225" h="72444">
                        <a:moveTo>
                          <a:pt x="-262" y="-247"/>
                        </a:moveTo>
                        <a:lnTo>
                          <a:pt x="-262" y="897"/>
                        </a:lnTo>
                        <a:cubicBezTo>
                          <a:pt x="-262" y="1565"/>
                          <a:pt x="501" y="2709"/>
                          <a:pt x="1168" y="3949"/>
                        </a:cubicBezTo>
                        <a:cubicBezTo>
                          <a:pt x="1836" y="5188"/>
                          <a:pt x="4315" y="10433"/>
                          <a:pt x="6699" y="14819"/>
                        </a:cubicBezTo>
                        <a:cubicBezTo>
                          <a:pt x="9083" y="19205"/>
                          <a:pt x="12039" y="24354"/>
                          <a:pt x="15185" y="29408"/>
                        </a:cubicBezTo>
                        <a:cubicBezTo>
                          <a:pt x="18332" y="34462"/>
                          <a:pt x="22337" y="39706"/>
                          <a:pt x="26151" y="44760"/>
                        </a:cubicBezTo>
                        <a:cubicBezTo>
                          <a:pt x="30041" y="49518"/>
                          <a:pt x="34179" y="54076"/>
                          <a:pt x="38547" y="58395"/>
                        </a:cubicBezTo>
                        <a:cubicBezTo>
                          <a:pt x="42322" y="61980"/>
                          <a:pt x="46442" y="65165"/>
                          <a:pt x="50847" y="67930"/>
                        </a:cubicBezTo>
                        <a:cubicBezTo>
                          <a:pt x="58761" y="72698"/>
                          <a:pt x="65245" y="73842"/>
                          <a:pt x="68964" y="69456"/>
                        </a:cubicBezTo>
                        <a:cubicBezTo>
                          <a:pt x="61393" y="57823"/>
                          <a:pt x="52983" y="46762"/>
                          <a:pt x="43791" y="36369"/>
                        </a:cubicBezTo>
                        <a:cubicBezTo>
                          <a:pt x="39881" y="31887"/>
                          <a:pt x="36163" y="27882"/>
                          <a:pt x="32349" y="24259"/>
                        </a:cubicBezTo>
                        <a:cubicBezTo>
                          <a:pt x="29088" y="20865"/>
                          <a:pt x="25617" y="17680"/>
                          <a:pt x="21955" y="14724"/>
                        </a:cubicBezTo>
                        <a:cubicBezTo>
                          <a:pt x="16863" y="10395"/>
                          <a:pt x="11447" y="6476"/>
                          <a:pt x="5745" y="2995"/>
                        </a:cubicBezTo>
                        <a:lnTo>
                          <a:pt x="978" y="325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528" name="任意多边形: 形状 1527"/>
                  <p:cNvSpPr/>
                  <p:nvPr/>
                </p:nvSpPr>
                <p:spPr>
                  <a:xfrm>
                    <a:off x="1403341" y="2659426"/>
                    <a:ext cx="39270" cy="64413"/>
                  </a:xfrm>
                  <a:custGeom>
                    <a:avLst/>
                    <a:gdLst>
                      <a:gd name="connsiteX0" fmla="*/ -262 w 50346"/>
                      <a:gd name="connsiteY0" fmla="*/ -247 h 82581"/>
                      <a:gd name="connsiteX1" fmla="*/ 787 w 50346"/>
                      <a:gd name="connsiteY1" fmla="*/ 4140 h 82581"/>
                      <a:gd name="connsiteX2" fmla="*/ 3743 w 50346"/>
                      <a:gd name="connsiteY2" fmla="*/ 15296 h 82581"/>
                      <a:gd name="connsiteX3" fmla="*/ 8796 w 50346"/>
                      <a:gd name="connsiteY3" fmla="*/ 30648 h 82581"/>
                      <a:gd name="connsiteX4" fmla="*/ 15948 w 50346"/>
                      <a:gd name="connsiteY4" fmla="*/ 47430 h 82581"/>
                      <a:gd name="connsiteX5" fmla="*/ 33874 w 50346"/>
                      <a:gd name="connsiteY5" fmla="*/ 75082 h 82581"/>
                      <a:gd name="connsiteX6" fmla="*/ 50084 w 50346"/>
                      <a:gd name="connsiteY6" fmla="*/ 81089 h 82581"/>
                      <a:gd name="connsiteX7" fmla="*/ 45984 w 50346"/>
                      <a:gd name="connsiteY7" fmla="*/ 70696 h 82581"/>
                      <a:gd name="connsiteX8" fmla="*/ 41884 w 50346"/>
                      <a:gd name="connsiteY8" fmla="*/ 61160 h 82581"/>
                      <a:gd name="connsiteX9" fmla="*/ 33684 w 50346"/>
                      <a:gd name="connsiteY9" fmla="*/ 44378 h 82581"/>
                      <a:gd name="connsiteX10" fmla="*/ 17760 w 50346"/>
                      <a:gd name="connsiteY10" fmla="*/ 19491 h 82581"/>
                      <a:gd name="connsiteX11" fmla="*/ 10704 w 50346"/>
                      <a:gd name="connsiteY11" fmla="*/ 10814 h 82581"/>
                      <a:gd name="connsiteX12" fmla="*/ 5078 w 50346"/>
                      <a:gd name="connsiteY12" fmla="*/ 4807 h 82581"/>
                      <a:gd name="connsiteX13" fmla="*/ -262 w 50346"/>
                      <a:gd name="connsiteY13" fmla="*/ -247 h 825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50346" h="82581">
                        <a:moveTo>
                          <a:pt x="-262" y="-247"/>
                        </a:moveTo>
                        <a:lnTo>
                          <a:pt x="787" y="4140"/>
                        </a:lnTo>
                        <a:cubicBezTo>
                          <a:pt x="1454" y="6810"/>
                          <a:pt x="2217" y="10719"/>
                          <a:pt x="3743" y="15296"/>
                        </a:cubicBezTo>
                        <a:cubicBezTo>
                          <a:pt x="5268" y="19873"/>
                          <a:pt x="6794" y="24831"/>
                          <a:pt x="8796" y="30648"/>
                        </a:cubicBezTo>
                        <a:cubicBezTo>
                          <a:pt x="10799" y="36464"/>
                          <a:pt x="13183" y="41899"/>
                          <a:pt x="15948" y="47430"/>
                        </a:cubicBezTo>
                        <a:cubicBezTo>
                          <a:pt x="20534" y="57480"/>
                          <a:pt x="26580" y="66796"/>
                          <a:pt x="33874" y="75082"/>
                        </a:cubicBezTo>
                        <a:cubicBezTo>
                          <a:pt x="40167" y="81375"/>
                          <a:pt x="45889" y="84140"/>
                          <a:pt x="50084" y="81089"/>
                        </a:cubicBezTo>
                        <a:cubicBezTo>
                          <a:pt x="48845" y="77465"/>
                          <a:pt x="47414" y="74033"/>
                          <a:pt x="45984" y="70696"/>
                        </a:cubicBezTo>
                        <a:cubicBezTo>
                          <a:pt x="44554" y="67358"/>
                          <a:pt x="43314" y="64212"/>
                          <a:pt x="41884" y="61160"/>
                        </a:cubicBezTo>
                        <a:cubicBezTo>
                          <a:pt x="39023" y="55058"/>
                          <a:pt x="36449" y="49432"/>
                          <a:pt x="33684" y="44378"/>
                        </a:cubicBezTo>
                        <a:cubicBezTo>
                          <a:pt x="28935" y="35739"/>
                          <a:pt x="23614" y="27425"/>
                          <a:pt x="17760" y="19491"/>
                        </a:cubicBezTo>
                        <a:cubicBezTo>
                          <a:pt x="15281" y="16154"/>
                          <a:pt x="12801" y="13293"/>
                          <a:pt x="10704" y="10814"/>
                        </a:cubicBezTo>
                        <a:cubicBezTo>
                          <a:pt x="8606" y="8335"/>
                          <a:pt x="6699" y="6333"/>
                          <a:pt x="5078" y="4807"/>
                        </a:cubicBezTo>
                        <a:cubicBezTo>
                          <a:pt x="3419" y="2995"/>
                          <a:pt x="1636" y="1307"/>
                          <a:pt x="-262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529" name="任意多边形: 形状 1528"/>
                  <p:cNvSpPr/>
                  <p:nvPr/>
                </p:nvSpPr>
                <p:spPr>
                  <a:xfrm>
                    <a:off x="1407431" y="2598141"/>
                    <a:ext cx="23799" cy="67646"/>
                  </a:xfrm>
                  <a:custGeom>
                    <a:avLst/>
                    <a:gdLst>
                      <a:gd name="connsiteX0" fmla="*/ -262 w 30512"/>
                      <a:gd name="connsiteY0" fmla="*/ -247 h 86726"/>
                      <a:gd name="connsiteX1" fmla="*/ -262 w 30512"/>
                      <a:gd name="connsiteY1" fmla="*/ 3949 h 86726"/>
                      <a:gd name="connsiteX2" fmla="*/ 501 w 30512"/>
                      <a:gd name="connsiteY2" fmla="*/ 14819 h 86726"/>
                      <a:gd name="connsiteX3" fmla="*/ 2313 w 30512"/>
                      <a:gd name="connsiteY3" fmla="*/ 29980 h 86726"/>
                      <a:gd name="connsiteX4" fmla="*/ 3743 w 30512"/>
                      <a:gd name="connsiteY4" fmla="*/ 38371 h 86726"/>
                      <a:gd name="connsiteX5" fmla="*/ 5650 w 30512"/>
                      <a:gd name="connsiteY5" fmla="*/ 46953 h 86726"/>
                      <a:gd name="connsiteX6" fmla="*/ 7843 w 30512"/>
                      <a:gd name="connsiteY6" fmla="*/ 55248 h 86726"/>
                      <a:gd name="connsiteX7" fmla="*/ 10608 w 30512"/>
                      <a:gd name="connsiteY7" fmla="*/ 63163 h 86726"/>
                      <a:gd name="connsiteX8" fmla="*/ 16711 w 30512"/>
                      <a:gd name="connsiteY8" fmla="*/ 76512 h 86726"/>
                      <a:gd name="connsiteX9" fmla="*/ 30251 w 30512"/>
                      <a:gd name="connsiteY9" fmla="*/ 86047 h 86726"/>
                      <a:gd name="connsiteX10" fmla="*/ 12515 w 30512"/>
                      <a:gd name="connsiteY10" fmla="*/ 21494 h 86726"/>
                      <a:gd name="connsiteX11" fmla="*/ 3648 w 30512"/>
                      <a:gd name="connsiteY11" fmla="*/ 4998 h 86726"/>
                      <a:gd name="connsiteX12" fmla="*/ 692 w 30512"/>
                      <a:gd name="connsiteY12" fmla="*/ 897 h 867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0512" h="86726">
                        <a:moveTo>
                          <a:pt x="-262" y="-247"/>
                        </a:moveTo>
                        <a:cubicBezTo>
                          <a:pt x="-262" y="-247"/>
                          <a:pt x="-262" y="1279"/>
                          <a:pt x="-262" y="3949"/>
                        </a:cubicBezTo>
                        <a:cubicBezTo>
                          <a:pt x="-262" y="6619"/>
                          <a:pt x="-262" y="10337"/>
                          <a:pt x="501" y="14819"/>
                        </a:cubicBezTo>
                        <a:cubicBezTo>
                          <a:pt x="1264" y="19300"/>
                          <a:pt x="1455" y="24354"/>
                          <a:pt x="2313" y="29980"/>
                        </a:cubicBezTo>
                        <a:cubicBezTo>
                          <a:pt x="2789" y="32745"/>
                          <a:pt x="3171" y="35606"/>
                          <a:pt x="3743" y="38371"/>
                        </a:cubicBezTo>
                        <a:cubicBezTo>
                          <a:pt x="4315" y="41136"/>
                          <a:pt x="4983" y="44092"/>
                          <a:pt x="5650" y="46953"/>
                        </a:cubicBezTo>
                        <a:cubicBezTo>
                          <a:pt x="6317" y="49813"/>
                          <a:pt x="7080" y="52579"/>
                          <a:pt x="7843" y="55248"/>
                        </a:cubicBezTo>
                        <a:cubicBezTo>
                          <a:pt x="8606" y="57918"/>
                          <a:pt x="9655" y="60683"/>
                          <a:pt x="10608" y="63163"/>
                        </a:cubicBezTo>
                        <a:cubicBezTo>
                          <a:pt x="12229" y="67787"/>
                          <a:pt x="14270" y="72259"/>
                          <a:pt x="16711" y="76512"/>
                        </a:cubicBezTo>
                        <a:cubicBezTo>
                          <a:pt x="21192" y="83854"/>
                          <a:pt x="25769" y="87859"/>
                          <a:pt x="30251" y="86047"/>
                        </a:cubicBezTo>
                        <a:cubicBezTo>
                          <a:pt x="27543" y="63773"/>
                          <a:pt x="21574" y="42023"/>
                          <a:pt x="12515" y="21494"/>
                        </a:cubicBezTo>
                        <a:cubicBezTo>
                          <a:pt x="9979" y="15782"/>
                          <a:pt x="7013" y="10271"/>
                          <a:pt x="3648" y="4998"/>
                        </a:cubicBezTo>
                        <a:cubicBezTo>
                          <a:pt x="2732" y="3577"/>
                          <a:pt x="1750" y="2213"/>
                          <a:pt x="692" y="89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530" name="任意多边形: 形状 1529"/>
                  <p:cNvSpPr/>
                  <p:nvPr/>
                </p:nvSpPr>
                <p:spPr>
                  <a:xfrm>
                    <a:off x="1420686" y="2539757"/>
                    <a:ext cx="12195" cy="67383"/>
                  </a:xfrm>
                  <a:custGeom>
                    <a:avLst/>
                    <a:gdLst>
                      <a:gd name="connsiteX0" fmla="*/ 3054 w 15634"/>
                      <a:gd name="connsiteY0" fmla="*/ -247 h 86389"/>
                      <a:gd name="connsiteX1" fmla="*/ 1052 w 15634"/>
                      <a:gd name="connsiteY1" fmla="*/ 13580 h 86389"/>
                      <a:gd name="connsiteX2" fmla="*/ -92 w 15634"/>
                      <a:gd name="connsiteY2" fmla="*/ 27691 h 86389"/>
                      <a:gd name="connsiteX3" fmla="*/ -92 w 15634"/>
                      <a:gd name="connsiteY3" fmla="*/ 43902 h 86389"/>
                      <a:gd name="connsiteX4" fmla="*/ 4389 w 15634"/>
                      <a:gd name="connsiteY4" fmla="*/ 73461 h 86389"/>
                      <a:gd name="connsiteX5" fmla="*/ 8775 w 15634"/>
                      <a:gd name="connsiteY5" fmla="*/ 82996 h 86389"/>
                      <a:gd name="connsiteX6" fmla="*/ 14687 w 15634"/>
                      <a:gd name="connsiteY6" fmla="*/ 86143 h 86389"/>
                      <a:gd name="connsiteX7" fmla="*/ 15355 w 15634"/>
                      <a:gd name="connsiteY7" fmla="*/ 67072 h 86389"/>
                      <a:gd name="connsiteX8" fmla="*/ 14783 w 15634"/>
                      <a:gd name="connsiteY8" fmla="*/ 50290 h 86389"/>
                      <a:gd name="connsiteX9" fmla="*/ 13066 w 15634"/>
                      <a:gd name="connsiteY9" fmla="*/ 35701 h 86389"/>
                      <a:gd name="connsiteX10" fmla="*/ 10873 w 15634"/>
                      <a:gd name="connsiteY10" fmla="*/ 23496 h 86389"/>
                      <a:gd name="connsiteX11" fmla="*/ 5819 w 15634"/>
                      <a:gd name="connsiteY11" fmla="*/ 6428 h 86389"/>
                      <a:gd name="connsiteX12" fmla="*/ 3054 w 15634"/>
                      <a:gd name="connsiteY12" fmla="*/ -247 h 863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5634" h="86389">
                        <a:moveTo>
                          <a:pt x="3054" y="-247"/>
                        </a:moveTo>
                        <a:cubicBezTo>
                          <a:pt x="3054" y="-247"/>
                          <a:pt x="2101" y="5284"/>
                          <a:pt x="1052" y="13580"/>
                        </a:cubicBezTo>
                        <a:cubicBezTo>
                          <a:pt x="1052" y="17775"/>
                          <a:pt x="289" y="22543"/>
                          <a:pt x="-92" y="27691"/>
                        </a:cubicBezTo>
                        <a:cubicBezTo>
                          <a:pt x="-474" y="32841"/>
                          <a:pt x="-92" y="38466"/>
                          <a:pt x="-92" y="43902"/>
                        </a:cubicBezTo>
                        <a:cubicBezTo>
                          <a:pt x="89" y="53913"/>
                          <a:pt x="1595" y="63849"/>
                          <a:pt x="4389" y="73461"/>
                        </a:cubicBezTo>
                        <a:cubicBezTo>
                          <a:pt x="5247" y="76884"/>
                          <a:pt x="6735" y="80116"/>
                          <a:pt x="8775" y="82996"/>
                        </a:cubicBezTo>
                        <a:cubicBezTo>
                          <a:pt x="10091" y="84970"/>
                          <a:pt x="12313" y="86152"/>
                          <a:pt x="14687" y="86143"/>
                        </a:cubicBezTo>
                        <a:cubicBezTo>
                          <a:pt x="15164" y="79277"/>
                          <a:pt x="15450" y="72889"/>
                          <a:pt x="15355" y="67072"/>
                        </a:cubicBezTo>
                        <a:cubicBezTo>
                          <a:pt x="15259" y="61256"/>
                          <a:pt x="15355" y="55439"/>
                          <a:pt x="14783" y="50290"/>
                        </a:cubicBezTo>
                        <a:cubicBezTo>
                          <a:pt x="14210" y="45141"/>
                          <a:pt x="13829" y="40183"/>
                          <a:pt x="13066" y="35701"/>
                        </a:cubicBezTo>
                        <a:cubicBezTo>
                          <a:pt x="12303" y="31220"/>
                          <a:pt x="11731" y="27215"/>
                          <a:pt x="10873" y="23496"/>
                        </a:cubicBezTo>
                        <a:cubicBezTo>
                          <a:pt x="9529" y="17708"/>
                          <a:pt x="7841" y="12006"/>
                          <a:pt x="5819" y="6428"/>
                        </a:cubicBezTo>
                        <a:cubicBezTo>
                          <a:pt x="5038" y="4149"/>
                          <a:pt x="4112" y="1918"/>
                          <a:pt x="3054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531" name="任意多边形: 形状 1530"/>
                  <p:cNvSpPr/>
                  <p:nvPr/>
                </p:nvSpPr>
                <p:spPr>
                  <a:xfrm>
                    <a:off x="1439778" y="2487471"/>
                    <a:ext cx="12277" cy="62623"/>
                  </a:xfrm>
                  <a:custGeom>
                    <a:avLst/>
                    <a:gdLst>
                      <a:gd name="connsiteX0" fmla="*/ 12904 w 15740"/>
                      <a:gd name="connsiteY0" fmla="*/ -247 h 80286"/>
                      <a:gd name="connsiteX1" fmla="*/ 11569 w 15740"/>
                      <a:gd name="connsiteY1" fmla="*/ 2995 h 80286"/>
                      <a:gd name="connsiteX2" fmla="*/ 8613 w 15740"/>
                      <a:gd name="connsiteY2" fmla="*/ 11672 h 80286"/>
                      <a:gd name="connsiteX3" fmla="*/ 4989 w 15740"/>
                      <a:gd name="connsiteY3" fmla="*/ 24068 h 80286"/>
                      <a:gd name="connsiteX4" fmla="*/ 1843 w 15740"/>
                      <a:gd name="connsiteY4" fmla="*/ 38562 h 80286"/>
                      <a:gd name="connsiteX5" fmla="*/ 31 w 15740"/>
                      <a:gd name="connsiteY5" fmla="*/ 53151 h 80286"/>
                      <a:gd name="connsiteX6" fmla="*/ 31 w 15740"/>
                      <a:gd name="connsiteY6" fmla="*/ 66214 h 80286"/>
                      <a:gd name="connsiteX7" fmla="*/ 6992 w 15740"/>
                      <a:gd name="connsiteY7" fmla="*/ 80040 h 80286"/>
                      <a:gd name="connsiteX8" fmla="*/ 15478 w 15740"/>
                      <a:gd name="connsiteY8" fmla="*/ 22352 h 80286"/>
                      <a:gd name="connsiteX9" fmla="*/ 13953 w 15740"/>
                      <a:gd name="connsiteY9" fmla="*/ 5761 h 80286"/>
                      <a:gd name="connsiteX10" fmla="*/ 12904 w 15740"/>
                      <a:gd name="connsiteY10" fmla="*/ -247 h 8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5740" h="80286">
                        <a:moveTo>
                          <a:pt x="12904" y="-247"/>
                        </a:moveTo>
                        <a:lnTo>
                          <a:pt x="11569" y="2995"/>
                        </a:lnTo>
                        <a:cubicBezTo>
                          <a:pt x="10806" y="4998"/>
                          <a:pt x="9757" y="7954"/>
                          <a:pt x="8613" y="11672"/>
                        </a:cubicBezTo>
                        <a:cubicBezTo>
                          <a:pt x="7469" y="15391"/>
                          <a:pt x="6134" y="19491"/>
                          <a:pt x="4989" y="24068"/>
                        </a:cubicBezTo>
                        <a:cubicBezTo>
                          <a:pt x="3845" y="28645"/>
                          <a:pt x="2701" y="33603"/>
                          <a:pt x="1843" y="38562"/>
                        </a:cubicBezTo>
                        <a:cubicBezTo>
                          <a:pt x="985" y="43520"/>
                          <a:pt x="413" y="48097"/>
                          <a:pt x="31" y="53151"/>
                        </a:cubicBezTo>
                        <a:cubicBezTo>
                          <a:pt x="-360" y="57499"/>
                          <a:pt x="-360" y="61866"/>
                          <a:pt x="31" y="66214"/>
                        </a:cubicBezTo>
                        <a:cubicBezTo>
                          <a:pt x="699" y="73842"/>
                          <a:pt x="3083" y="79182"/>
                          <a:pt x="6992" y="80040"/>
                        </a:cubicBezTo>
                        <a:cubicBezTo>
                          <a:pt x="12637" y="61332"/>
                          <a:pt x="15497" y="41890"/>
                          <a:pt x="15478" y="22352"/>
                        </a:cubicBezTo>
                        <a:cubicBezTo>
                          <a:pt x="15316" y="16793"/>
                          <a:pt x="14801" y="11253"/>
                          <a:pt x="13953" y="5761"/>
                        </a:cubicBezTo>
                        <a:cubicBezTo>
                          <a:pt x="13752" y="3739"/>
                          <a:pt x="13400" y="1727"/>
                          <a:pt x="12904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532" name="任意多边形: 形状 1531"/>
                  <p:cNvSpPr/>
                  <p:nvPr/>
                </p:nvSpPr>
                <p:spPr>
                  <a:xfrm>
                    <a:off x="1467359" y="2443739"/>
                    <a:ext cx="18598" cy="54963"/>
                  </a:xfrm>
                  <a:custGeom>
                    <a:avLst/>
                    <a:gdLst>
                      <a:gd name="connsiteX0" fmla="*/ 23408 w 23844"/>
                      <a:gd name="connsiteY0" fmla="*/ -247 h 70465"/>
                      <a:gd name="connsiteX1" fmla="*/ 21692 w 23844"/>
                      <a:gd name="connsiteY1" fmla="*/ 2328 h 70465"/>
                      <a:gd name="connsiteX2" fmla="*/ 17591 w 23844"/>
                      <a:gd name="connsiteY2" fmla="*/ 9479 h 70465"/>
                      <a:gd name="connsiteX3" fmla="*/ 6626 w 23844"/>
                      <a:gd name="connsiteY3" fmla="*/ 31792 h 70465"/>
                      <a:gd name="connsiteX4" fmla="*/ 2335 w 23844"/>
                      <a:gd name="connsiteY4" fmla="*/ 44474 h 70465"/>
                      <a:gd name="connsiteX5" fmla="*/ 46 w 23844"/>
                      <a:gd name="connsiteY5" fmla="*/ 56011 h 70465"/>
                      <a:gd name="connsiteX6" fmla="*/ 3575 w 23844"/>
                      <a:gd name="connsiteY6" fmla="*/ 70219 h 70465"/>
                      <a:gd name="connsiteX7" fmla="*/ 21882 w 23844"/>
                      <a:gd name="connsiteY7" fmla="*/ 20731 h 70465"/>
                      <a:gd name="connsiteX8" fmla="*/ 23503 w 23844"/>
                      <a:gd name="connsiteY8" fmla="*/ 5474 h 70465"/>
                      <a:gd name="connsiteX9" fmla="*/ 23408 w 23844"/>
                      <a:gd name="connsiteY9" fmla="*/ -247 h 704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3844" h="70465">
                        <a:moveTo>
                          <a:pt x="23408" y="-247"/>
                        </a:moveTo>
                        <a:lnTo>
                          <a:pt x="21692" y="2328"/>
                        </a:lnTo>
                        <a:cubicBezTo>
                          <a:pt x="20738" y="4044"/>
                          <a:pt x="19212" y="6523"/>
                          <a:pt x="17591" y="9479"/>
                        </a:cubicBezTo>
                        <a:cubicBezTo>
                          <a:pt x="13367" y="16621"/>
                          <a:pt x="9706" y="24087"/>
                          <a:pt x="6626" y="31792"/>
                        </a:cubicBezTo>
                        <a:cubicBezTo>
                          <a:pt x="4986" y="35940"/>
                          <a:pt x="3546" y="40173"/>
                          <a:pt x="2335" y="44474"/>
                        </a:cubicBezTo>
                        <a:cubicBezTo>
                          <a:pt x="1219" y="48240"/>
                          <a:pt x="447" y="52102"/>
                          <a:pt x="46" y="56011"/>
                        </a:cubicBezTo>
                        <a:cubicBezTo>
                          <a:pt x="-812" y="63067"/>
                          <a:pt x="46" y="68407"/>
                          <a:pt x="3575" y="70219"/>
                        </a:cubicBezTo>
                        <a:cubicBezTo>
                          <a:pt x="12356" y="54838"/>
                          <a:pt x="18545" y="38123"/>
                          <a:pt x="21882" y="20731"/>
                        </a:cubicBezTo>
                        <a:cubicBezTo>
                          <a:pt x="22817" y="15696"/>
                          <a:pt x="23350" y="10595"/>
                          <a:pt x="23503" y="5474"/>
                        </a:cubicBezTo>
                        <a:cubicBezTo>
                          <a:pt x="23637" y="3567"/>
                          <a:pt x="23598" y="1651"/>
                          <a:pt x="23408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533" name="任意多边形: 形状 1532"/>
                  <p:cNvSpPr/>
                  <p:nvPr/>
                </p:nvSpPr>
                <p:spPr>
                  <a:xfrm>
                    <a:off x="1503708" y="2410716"/>
                    <a:ext cx="25399" cy="44848"/>
                  </a:xfrm>
                  <a:custGeom>
                    <a:avLst/>
                    <a:gdLst>
                      <a:gd name="connsiteX0" fmla="*/ 32302 w 32563"/>
                      <a:gd name="connsiteY0" fmla="*/ -247 h 57497"/>
                      <a:gd name="connsiteX1" fmla="*/ 25341 w 32563"/>
                      <a:gd name="connsiteY1" fmla="*/ 7000 h 57497"/>
                      <a:gd name="connsiteX2" fmla="*/ 18762 w 32563"/>
                      <a:gd name="connsiteY2" fmla="*/ 14724 h 57497"/>
                      <a:gd name="connsiteX3" fmla="*/ 11706 w 32563"/>
                      <a:gd name="connsiteY3" fmla="*/ 24259 h 57497"/>
                      <a:gd name="connsiteX4" fmla="*/ 5508 w 32563"/>
                      <a:gd name="connsiteY4" fmla="*/ 34366 h 57497"/>
                      <a:gd name="connsiteX5" fmla="*/ 1312 w 32563"/>
                      <a:gd name="connsiteY5" fmla="*/ 43901 h 57497"/>
                      <a:gd name="connsiteX6" fmla="*/ 1312 w 32563"/>
                      <a:gd name="connsiteY6" fmla="*/ 57251 h 57497"/>
                      <a:gd name="connsiteX7" fmla="*/ 26867 w 32563"/>
                      <a:gd name="connsiteY7" fmla="*/ 17870 h 57497"/>
                      <a:gd name="connsiteX8" fmla="*/ 32302 w 32563"/>
                      <a:gd name="connsiteY8" fmla="*/ -247 h 574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563" h="57497">
                        <a:moveTo>
                          <a:pt x="32302" y="-247"/>
                        </a:moveTo>
                        <a:cubicBezTo>
                          <a:pt x="32302" y="-247"/>
                          <a:pt x="29441" y="2614"/>
                          <a:pt x="25341" y="7000"/>
                        </a:cubicBezTo>
                        <a:cubicBezTo>
                          <a:pt x="23024" y="9460"/>
                          <a:pt x="20821" y="12044"/>
                          <a:pt x="18762" y="14724"/>
                        </a:cubicBezTo>
                        <a:cubicBezTo>
                          <a:pt x="16235" y="17765"/>
                          <a:pt x="13880" y="20950"/>
                          <a:pt x="11706" y="24259"/>
                        </a:cubicBezTo>
                        <a:cubicBezTo>
                          <a:pt x="9465" y="27520"/>
                          <a:pt x="7396" y="30895"/>
                          <a:pt x="5508" y="34366"/>
                        </a:cubicBezTo>
                        <a:cubicBezTo>
                          <a:pt x="3858" y="37427"/>
                          <a:pt x="2447" y="40612"/>
                          <a:pt x="1312" y="43901"/>
                        </a:cubicBezTo>
                        <a:cubicBezTo>
                          <a:pt x="-690" y="49909"/>
                          <a:pt x="-881" y="54867"/>
                          <a:pt x="1312" y="57251"/>
                        </a:cubicBezTo>
                        <a:cubicBezTo>
                          <a:pt x="12163" y="45789"/>
                          <a:pt x="20821" y="32450"/>
                          <a:pt x="26867" y="17870"/>
                        </a:cubicBezTo>
                        <a:cubicBezTo>
                          <a:pt x="29508" y="12111"/>
                          <a:pt x="31339" y="6018"/>
                          <a:pt x="32302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534" name="任意多边形: 形状 1533"/>
                  <p:cNvSpPr/>
                  <p:nvPr/>
                </p:nvSpPr>
                <p:spPr>
                  <a:xfrm>
                    <a:off x="1547414" y="2390040"/>
                    <a:ext cx="29962" cy="33765"/>
                  </a:xfrm>
                  <a:custGeom>
                    <a:avLst/>
                    <a:gdLst>
                      <a:gd name="connsiteX0" fmla="*/ 38151 w 38413"/>
                      <a:gd name="connsiteY0" fmla="*/ -247 h 43289"/>
                      <a:gd name="connsiteX1" fmla="*/ 30714 w 38413"/>
                      <a:gd name="connsiteY1" fmla="*/ 4330 h 43289"/>
                      <a:gd name="connsiteX2" fmla="*/ 15648 w 38413"/>
                      <a:gd name="connsiteY2" fmla="*/ 16154 h 43289"/>
                      <a:gd name="connsiteX3" fmla="*/ 8306 w 38413"/>
                      <a:gd name="connsiteY3" fmla="*/ 23591 h 43289"/>
                      <a:gd name="connsiteX4" fmla="*/ 2775 w 38413"/>
                      <a:gd name="connsiteY4" fmla="*/ 31124 h 43289"/>
                      <a:gd name="connsiteX5" fmla="*/ 678 w 38413"/>
                      <a:gd name="connsiteY5" fmla="*/ 43043 h 43289"/>
                      <a:gd name="connsiteX6" fmla="*/ 10690 w 38413"/>
                      <a:gd name="connsiteY6" fmla="*/ 35701 h 43289"/>
                      <a:gd name="connsiteX7" fmla="*/ 18890 w 38413"/>
                      <a:gd name="connsiteY7" fmla="*/ 28454 h 43289"/>
                      <a:gd name="connsiteX8" fmla="*/ 25469 w 38413"/>
                      <a:gd name="connsiteY8" fmla="*/ 21303 h 43289"/>
                      <a:gd name="connsiteX9" fmla="*/ 30428 w 38413"/>
                      <a:gd name="connsiteY9" fmla="*/ 14628 h 43289"/>
                      <a:gd name="connsiteX10" fmla="*/ 36435 w 38413"/>
                      <a:gd name="connsiteY10" fmla="*/ 4044 h 43289"/>
                      <a:gd name="connsiteX11" fmla="*/ 38151 w 38413"/>
                      <a:gd name="connsiteY11" fmla="*/ -247 h 432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38413" h="43289">
                        <a:moveTo>
                          <a:pt x="38151" y="-247"/>
                        </a:moveTo>
                        <a:lnTo>
                          <a:pt x="30714" y="4330"/>
                        </a:lnTo>
                        <a:cubicBezTo>
                          <a:pt x="25441" y="7944"/>
                          <a:pt x="20406" y="11892"/>
                          <a:pt x="15648" y="16154"/>
                        </a:cubicBezTo>
                        <a:cubicBezTo>
                          <a:pt x="13073" y="18633"/>
                          <a:pt x="10594" y="21112"/>
                          <a:pt x="8306" y="23591"/>
                        </a:cubicBezTo>
                        <a:cubicBezTo>
                          <a:pt x="6275" y="25956"/>
                          <a:pt x="4425" y="28473"/>
                          <a:pt x="2775" y="31124"/>
                        </a:cubicBezTo>
                        <a:cubicBezTo>
                          <a:pt x="-85" y="35987"/>
                          <a:pt x="-1229" y="40183"/>
                          <a:pt x="678" y="43043"/>
                        </a:cubicBezTo>
                        <a:cubicBezTo>
                          <a:pt x="4215" y="40879"/>
                          <a:pt x="7562" y="38419"/>
                          <a:pt x="10690" y="35701"/>
                        </a:cubicBezTo>
                        <a:cubicBezTo>
                          <a:pt x="13588" y="33479"/>
                          <a:pt x="16335" y="31057"/>
                          <a:pt x="18890" y="28454"/>
                        </a:cubicBezTo>
                        <a:cubicBezTo>
                          <a:pt x="21369" y="25975"/>
                          <a:pt x="23467" y="23591"/>
                          <a:pt x="25469" y="21303"/>
                        </a:cubicBezTo>
                        <a:cubicBezTo>
                          <a:pt x="27271" y="19196"/>
                          <a:pt x="28930" y="16964"/>
                          <a:pt x="30428" y="14628"/>
                        </a:cubicBezTo>
                        <a:cubicBezTo>
                          <a:pt x="32659" y="11234"/>
                          <a:pt x="34671" y="7696"/>
                          <a:pt x="36435" y="4044"/>
                        </a:cubicBezTo>
                        <a:cubicBezTo>
                          <a:pt x="37102" y="2652"/>
                          <a:pt x="37674" y="1222"/>
                          <a:pt x="38151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535" name="任意多边形: 形状 1534"/>
                  <p:cNvSpPr/>
                  <p:nvPr/>
                </p:nvSpPr>
                <p:spPr>
                  <a:xfrm>
                    <a:off x="1578790" y="2819406"/>
                    <a:ext cx="59342" cy="54889"/>
                  </a:xfrm>
                  <a:custGeom>
                    <a:avLst/>
                    <a:gdLst>
                      <a:gd name="connsiteX0" fmla="*/ -262 w 76079"/>
                      <a:gd name="connsiteY0" fmla="*/ -247 h 70370"/>
                      <a:gd name="connsiteX1" fmla="*/ 2694 w 76079"/>
                      <a:gd name="connsiteY1" fmla="*/ 2328 h 70370"/>
                      <a:gd name="connsiteX2" fmla="*/ 10513 w 76079"/>
                      <a:gd name="connsiteY2" fmla="*/ 8812 h 70370"/>
                      <a:gd name="connsiteX3" fmla="*/ 22146 w 76079"/>
                      <a:gd name="connsiteY3" fmla="*/ 17870 h 70370"/>
                      <a:gd name="connsiteX4" fmla="*/ 36067 w 76079"/>
                      <a:gd name="connsiteY4" fmla="*/ 27978 h 70370"/>
                      <a:gd name="connsiteX5" fmla="*/ 50656 w 76079"/>
                      <a:gd name="connsiteY5" fmla="*/ 38466 h 70370"/>
                      <a:gd name="connsiteX6" fmla="*/ 63815 w 76079"/>
                      <a:gd name="connsiteY6" fmla="*/ 48860 h 70370"/>
                      <a:gd name="connsiteX7" fmla="*/ 75639 w 76079"/>
                      <a:gd name="connsiteY7" fmla="*/ 70123 h 70370"/>
                      <a:gd name="connsiteX8" fmla="*/ 33207 w 76079"/>
                      <a:gd name="connsiteY8" fmla="*/ 54962 h 70370"/>
                      <a:gd name="connsiteX9" fmla="*/ 25769 w 76079"/>
                      <a:gd name="connsiteY9" fmla="*/ 49146 h 70370"/>
                      <a:gd name="connsiteX10" fmla="*/ 19571 w 76079"/>
                      <a:gd name="connsiteY10" fmla="*/ 42852 h 70370"/>
                      <a:gd name="connsiteX11" fmla="*/ 10036 w 76079"/>
                      <a:gd name="connsiteY11" fmla="*/ 30075 h 70370"/>
                      <a:gd name="connsiteX12" fmla="*/ 4220 w 76079"/>
                      <a:gd name="connsiteY12" fmla="*/ 18252 h 70370"/>
                      <a:gd name="connsiteX13" fmla="*/ 1168 w 76079"/>
                      <a:gd name="connsiteY13" fmla="*/ 8716 h 70370"/>
                      <a:gd name="connsiteX14" fmla="*/ -262 w 76079"/>
                      <a:gd name="connsiteY14" fmla="*/ -247 h 703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76079" h="70370">
                        <a:moveTo>
                          <a:pt x="-262" y="-247"/>
                        </a:moveTo>
                        <a:lnTo>
                          <a:pt x="2694" y="2328"/>
                        </a:lnTo>
                        <a:lnTo>
                          <a:pt x="10513" y="8812"/>
                        </a:lnTo>
                        <a:lnTo>
                          <a:pt x="22146" y="17870"/>
                        </a:lnTo>
                        <a:cubicBezTo>
                          <a:pt x="26532" y="20922"/>
                          <a:pt x="31204" y="24640"/>
                          <a:pt x="36067" y="27978"/>
                        </a:cubicBezTo>
                        <a:cubicBezTo>
                          <a:pt x="40930" y="31315"/>
                          <a:pt x="45603" y="34843"/>
                          <a:pt x="50656" y="38466"/>
                        </a:cubicBezTo>
                        <a:cubicBezTo>
                          <a:pt x="55710" y="42090"/>
                          <a:pt x="60191" y="45332"/>
                          <a:pt x="63815" y="48860"/>
                        </a:cubicBezTo>
                        <a:cubicBezTo>
                          <a:pt x="71538" y="55535"/>
                          <a:pt x="76878" y="62781"/>
                          <a:pt x="75639" y="70123"/>
                        </a:cubicBezTo>
                        <a:cubicBezTo>
                          <a:pt x="60401" y="68941"/>
                          <a:pt x="45746" y="63706"/>
                          <a:pt x="33207" y="54962"/>
                        </a:cubicBezTo>
                        <a:cubicBezTo>
                          <a:pt x="30537" y="53055"/>
                          <a:pt x="28058" y="51148"/>
                          <a:pt x="25769" y="49146"/>
                        </a:cubicBezTo>
                        <a:cubicBezTo>
                          <a:pt x="23481" y="47143"/>
                          <a:pt x="21478" y="44950"/>
                          <a:pt x="19571" y="42852"/>
                        </a:cubicBezTo>
                        <a:cubicBezTo>
                          <a:pt x="15929" y="38953"/>
                          <a:pt x="12735" y="34671"/>
                          <a:pt x="10036" y="30075"/>
                        </a:cubicBezTo>
                        <a:cubicBezTo>
                          <a:pt x="7700" y="26347"/>
                          <a:pt x="5745" y="22380"/>
                          <a:pt x="4220" y="18252"/>
                        </a:cubicBezTo>
                        <a:cubicBezTo>
                          <a:pt x="2999" y="15143"/>
                          <a:pt x="1979" y="11958"/>
                          <a:pt x="1168" y="8716"/>
                        </a:cubicBezTo>
                        <a:cubicBezTo>
                          <a:pt x="425" y="5779"/>
                          <a:pt x="-52" y="2776"/>
                          <a:pt x="-262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536" name="任意多边形: 形状 1535"/>
                  <p:cNvSpPr/>
                  <p:nvPr/>
                </p:nvSpPr>
                <p:spPr>
                  <a:xfrm>
                    <a:off x="1544704" y="2801258"/>
                    <a:ext cx="45427" cy="66193"/>
                  </a:xfrm>
                  <a:custGeom>
                    <a:avLst/>
                    <a:gdLst>
                      <a:gd name="connsiteX0" fmla="*/ -138 w 58240"/>
                      <a:gd name="connsiteY0" fmla="*/ -247 h 84863"/>
                      <a:gd name="connsiteX1" fmla="*/ 8348 w 58240"/>
                      <a:gd name="connsiteY1" fmla="*/ 10814 h 84863"/>
                      <a:gd name="connsiteX2" fmla="*/ 17883 w 58240"/>
                      <a:gd name="connsiteY2" fmla="*/ 22161 h 84863"/>
                      <a:gd name="connsiteX3" fmla="*/ 23223 w 58240"/>
                      <a:gd name="connsiteY3" fmla="*/ 28645 h 84863"/>
                      <a:gd name="connsiteX4" fmla="*/ 28849 w 58240"/>
                      <a:gd name="connsiteY4" fmla="*/ 35224 h 84863"/>
                      <a:gd name="connsiteX5" fmla="*/ 34665 w 58240"/>
                      <a:gd name="connsiteY5" fmla="*/ 41994 h 84863"/>
                      <a:gd name="connsiteX6" fmla="*/ 40386 w 58240"/>
                      <a:gd name="connsiteY6" fmla="*/ 48860 h 84863"/>
                      <a:gd name="connsiteX7" fmla="*/ 50494 w 58240"/>
                      <a:gd name="connsiteY7" fmla="*/ 61828 h 84863"/>
                      <a:gd name="connsiteX8" fmla="*/ 56978 w 58240"/>
                      <a:gd name="connsiteY8" fmla="*/ 73937 h 84863"/>
                      <a:gd name="connsiteX9" fmla="*/ 56978 w 58240"/>
                      <a:gd name="connsiteY9" fmla="*/ 84617 h 84863"/>
                      <a:gd name="connsiteX10" fmla="*/ 20839 w 58240"/>
                      <a:gd name="connsiteY10" fmla="*/ 59539 h 84863"/>
                      <a:gd name="connsiteX11" fmla="*/ 10446 w 58240"/>
                      <a:gd name="connsiteY11" fmla="*/ 44664 h 84863"/>
                      <a:gd name="connsiteX12" fmla="*/ 6822 w 58240"/>
                      <a:gd name="connsiteY12" fmla="*/ 37513 h 84863"/>
                      <a:gd name="connsiteX13" fmla="*/ 4248 w 58240"/>
                      <a:gd name="connsiteY13" fmla="*/ 30457 h 84863"/>
                      <a:gd name="connsiteX14" fmla="*/ -43 w 58240"/>
                      <a:gd name="connsiteY14" fmla="*/ 8335 h 84863"/>
                      <a:gd name="connsiteX15" fmla="*/ -138 w 58240"/>
                      <a:gd name="connsiteY15" fmla="*/ -247 h 848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58240" h="84863">
                        <a:moveTo>
                          <a:pt x="-138" y="-247"/>
                        </a:moveTo>
                        <a:lnTo>
                          <a:pt x="8348" y="10814"/>
                        </a:lnTo>
                        <a:cubicBezTo>
                          <a:pt x="11018" y="13961"/>
                          <a:pt x="13974" y="18156"/>
                          <a:pt x="17883" y="22161"/>
                        </a:cubicBezTo>
                        <a:lnTo>
                          <a:pt x="23223" y="28645"/>
                        </a:lnTo>
                        <a:cubicBezTo>
                          <a:pt x="25130" y="30743"/>
                          <a:pt x="26942" y="32936"/>
                          <a:pt x="28849" y="35224"/>
                        </a:cubicBezTo>
                        <a:cubicBezTo>
                          <a:pt x="30756" y="37513"/>
                          <a:pt x="32758" y="39801"/>
                          <a:pt x="34665" y="41994"/>
                        </a:cubicBezTo>
                        <a:cubicBezTo>
                          <a:pt x="36572" y="44188"/>
                          <a:pt x="38480" y="46571"/>
                          <a:pt x="40386" y="48860"/>
                        </a:cubicBezTo>
                        <a:cubicBezTo>
                          <a:pt x="44105" y="53151"/>
                          <a:pt x="47538" y="57727"/>
                          <a:pt x="50494" y="61828"/>
                        </a:cubicBezTo>
                        <a:cubicBezTo>
                          <a:pt x="53231" y="65527"/>
                          <a:pt x="55414" y="69608"/>
                          <a:pt x="56978" y="73937"/>
                        </a:cubicBezTo>
                        <a:cubicBezTo>
                          <a:pt x="58313" y="77370"/>
                          <a:pt x="58313" y="81184"/>
                          <a:pt x="56978" y="84617"/>
                        </a:cubicBezTo>
                        <a:cubicBezTo>
                          <a:pt x="43075" y="79315"/>
                          <a:pt x="30670" y="70705"/>
                          <a:pt x="20839" y="59539"/>
                        </a:cubicBezTo>
                        <a:cubicBezTo>
                          <a:pt x="16854" y="54972"/>
                          <a:pt x="13364" y="49985"/>
                          <a:pt x="10446" y="44664"/>
                        </a:cubicBezTo>
                        <a:cubicBezTo>
                          <a:pt x="9111" y="42185"/>
                          <a:pt x="7871" y="39801"/>
                          <a:pt x="6822" y="37513"/>
                        </a:cubicBezTo>
                        <a:cubicBezTo>
                          <a:pt x="5812" y="35215"/>
                          <a:pt x="4953" y="32860"/>
                          <a:pt x="4248" y="30457"/>
                        </a:cubicBezTo>
                        <a:cubicBezTo>
                          <a:pt x="1759" y="23324"/>
                          <a:pt x="310" y="15877"/>
                          <a:pt x="-43" y="8335"/>
                        </a:cubicBezTo>
                        <a:cubicBezTo>
                          <a:pt x="-300" y="5484"/>
                          <a:pt x="-329" y="2614"/>
                          <a:pt x="-138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537" name="任意多边形: 形状 1536"/>
                  <p:cNvSpPr/>
                  <p:nvPr/>
                </p:nvSpPr>
                <p:spPr>
                  <a:xfrm>
                    <a:off x="1513188" y="2773665"/>
                    <a:ext cx="31955" cy="73035"/>
                  </a:xfrm>
                  <a:custGeom>
                    <a:avLst/>
                    <a:gdLst>
                      <a:gd name="connsiteX0" fmla="*/ 2031 w 40968"/>
                      <a:gd name="connsiteY0" fmla="*/ -247 h 93635"/>
                      <a:gd name="connsiteX1" fmla="*/ 3652 w 40968"/>
                      <a:gd name="connsiteY1" fmla="*/ 3186 h 93635"/>
                      <a:gd name="connsiteX2" fmla="*/ 7943 w 40968"/>
                      <a:gd name="connsiteY2" fmla="*/ 12721 h 93635"/>
                      <a:gd name="connsiteX3" fmla="*/ 14331 w 40968"/>
                      <a:gd name="connsiteY3" fmla="*/ 25594 h 93635"/>
                      <a:gd name="connsiteX4" fmla="*/ 22055 w 40968"/>
                      <a:gd name="connsiteY4" fmla="*/ 40659 h 93635"/>
                      <a:gd name="connsiteX5" fmla="*/ 26155 w 40968"/>
                      <a:gd name="connsiteY5" fmla="*/ 48383 h 93635"/>
                      <a:gd name="connsiteX6" fmla="*/ 30160 w 40968"/>
                      <a:gd name="connsiteY6" fmla="*/ 56202 h 93635"/>
                      <a:gd name="connsiteX7" fmla="*/ 36930 w 40968"/>
                      <a:gd name="connsiteY7" fmla="*/ 70886 h 93635"/>
                      <a:gd name="connsiteX8" fmla="*/ 40553 w 40968"/>
                      <a:gd name="connsiteY8" fmla="*/ 83854 h 93635"/>
                      <a:gd name="connsiteX9" fmla="*/ 38551 w 40968"/>
                      <a:gd name="connsiteY9" fmla="*/ 93389 h 93635"/>
                      <a:gd name="connsiteX10" fmla="*/ 9945 w 40968"/>
                      <a:gd name="connsiteY10" fmla="*/ 60683 h 93635"/>
                      <a:gd name="connsiteX11" fmla="*/ 410 w 40968"/>
                      <a:gd name="connsiteY11" fmla="*/ 29599 h 93635"/>
                      <a:gd name="connsiteX12" fmla="*/ -258 w 40968"/>
                      <a:gd name="connsiteY12" fmla="*/ 17298 h 93635"/>
                      <a:gd name="connsiteX13" fmla="*/ 600 w 40968"/>
                      <a:gd name="connsiteY13" fmla="*/ 7763 h 93635"/>
                      <a:gd name="connsiteX14" fmla="*/ 2031 w 40968"/>
                      <a:gd name="connsiteY14" fmla="*/ -247 h 936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40968" h="93635">
                        <a:moveTo>
                          <a:pt x="2031" y="-247"/>
                        </a:moveTo>
                        <a:lnTo>
                          <a:pt x="3652" y="3186"/>
                        </a:lnTo>
                        <a:cubicBezTo>
                          <a:pt x="4701" y="5379"/>
                          <a:pt x="6036" y="8526"/>
                          <a:pt x="7943" y="12721"/>
                        </a:cubicBezTo>
                        <a:cubicBezTo>
                          <a:pt x="9850" y="16917"/>
                          <a:pt x="11852" y="20922"/>
                          <a:pt x="14331" y="25594"/>
                        </a:cubicBezTo>
                        <a:cubicBezTo>
                          <a:pt x="16810" y="30266"/>
                          <a:pt x="19385" y="35129"/>
                          <a:pt x="22055" y="40659"/>
                        </a:cubicBezTo>
                        <a:cubicBezTo>
                          <a:pt x="23390" y="43329"/>
                          <a:pt x="24820" y="45713"/>
                          <a:pt x="26155" y="48383"/>
                        </a:cubicBezTo>
                        <a:lnTo>
                          <a:pt x="30160" y="56202"/>
                        </a:lnTo>
                        <a:cubicBezTo>
                          <a:pt x="32734" y="61160"/>
                          <a:pt x="35023" y="66405"/>
                          <a:pt x="36930" y="70886"/>
                        </a:cubicBezTo>
                        <a:cubicBezTo>
                          <a:pt x="38741" y="75015"/>
                          <a:pt x="39962" y="79382"/>
                          <a:pt x="40553" y="83854"/>
                        </a:cubicBezTo>
                        <a:cubicBezTo>
                          <a:pt x="41049" y="87172"/>
                          <a:pt x="40334" y="90548"/>
                          <a:pt x="38551" y="93389"/>
                        </a:cubicBezTo>
                        <a:cubicBezTo>
                          <a:pt x="26670" y="84779"/>
                          <a:pt x="16896" y="73604"/>
                          <a:pt x="9945" y="60683"/>
                        </a:cubicBezTo>
                        <a:cubicBezTo>
                          <a:pt x="4939" y="50976"/>
                          <a:pt x="1716" y="40450"/>
                          <a:pt x="410" y="29599"/>
                        </a:cubicBezTo>
                        <a:cubicBezTo>
                          <a:pt x="-76" y="25517"/>
                          <a:pt x="-296" y="21408"/>
                          <a:pt x="-258" y="17298"/>
                        </a:cubicBezTo>
                        <a:cubicBezTo>
                          <a:pt x="-172" y="14104"/>
                          <a:pt x="114" y="10919"/>
                          <a:pt x="600" y="7763"/>
                        </a:cubicBezTo>
                        <a:cubicBezTo>
                          <a:pt x="906" y="5064"/>
                          <a:pt x="1382" y="2385"/>
                          <a:pt x="2031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538" name="任意多边形: 形状 1537"/>
                  <p:cNvSpPr/>
                  <p:nvPr/>
                </p:nvSpPr>
                <p:spPr>
                  <a:xfrm>
                    <a:off x="1485626" y="2739081"/>
                    <a:ext cx="20889" cy="74747"/>
                  </a:xfrm>
                  <a:custGeom>
                    <a:avLst/>
                    <a:gdLst>
                      <a:gd name="connsiteX0" fmla="*/ 6663 w 26781"/>
                      <a:gd name="connsiteY0" fmla="*/ -247 h 95829"/>
                      <a:gd name="connsiteX1" fmla="*/ 7521 w 26781"/>
                      <a:gd name="connsiteY1" fmla="*/ 3376 h 95829"/>
                      <a:gd name="connsiteX2" fmla="*/ 9810 w 26781"/>
                      <a:gd name="connsiteY2" fmla="*/ 12912 h 95829"/>
                      <a:gd name="connsiteX3" fmla="*/ 11431 w 26781"/>
                      <a:gd name="connsiteY3" fmla="*/ 19300 h 95829"/>
                      <a:gd name="connsiteX4" fmla="*/ 13338 w 26781"/>
                      <a:gd name="connsiteY4" fmla="*/ 26452 h 95829"/>
                      <a:gd name="connsiteX5" fmla="*/ 17629 w 26781"/>
                      <a:gd name="connsiteY5" fmla="*/ 42376 h 95829"/>
                      <a:gd name="connsiteX6" fmla="*/ 22110 w 26781"/>
                      <a:gd name="connsiteY6" fmla="*/ 58776 h 95829"/>
                      <a:gd name="connsiteX7" fmla="*/ 25543 w 26781"/>
                      <a:gd name="connsiteY7" fmla="*/ 74128 h 95829"/>
                      <a:gd name="connsiteX8" fmla="*/ 22587 w 26781"/>
                      <a:gd name="connsiteY8" fmla="*/ 95582 h 95829"/>
                      <a:gd name="connsiteX9" fmla="*/ 2754 w 26781"/>
                      <a:gd name="connsiteY9" fmla="*/ 58109 h 95829"/>
                      <a:gd name="connsiteX10" fmla="*/ -12 w 26781"/>
                      <a:gd name="connsiteY10" fmla="*/ 41327 h 95829"/>
                      <a:gd name="connsiteX11" fmla="*/ -12 w 26781"/>
                      <a:gd name="connsiteY11" fmla="*/ 26929 h 95829"/>
                      <a:gd name="connsiteX12" fmla="*/ 4088 w 26781"/>
                      <a:gd name="connsiteY12" fmla="*/ 6905 h 95829"/>
                      <a:gd name="connsiteX13" fmla="*/ 6663 w 26781"/>
                      <a:gd name="connsiteY13" fmla="*/ -247 h 958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26781" h="95829">
                        <a:moveTo>
                          <a:pt x="6663" y="-247"/>
                        </a:moveTo>
                        <a:cubicBezTo>
                          <a:pt x="6663" y="-247"/>
                          <a:pt x="6663" y="1088"/>
                          <a:pt x="7521" y="3376"/>
                        </a:cubicBezTo>
                        <a:cubicBezTo>
                          <a:pt x="8379" y="5665"/>
                          <a:pt x="8856" y="8907"/>
                          <a:pt x="9810" y="12912"/>
                        </a:cubicBezTo>
                        <a:cubicBezTo>
                          <a:pt x="10286" y="14914"/>
                          <a:pt x="10763" y="17107"/>
                          <a:pt x="11431" y="19300"/>
                        </a:cubicBezTo>
                        <a:cubicBezTo>
                          <a:pt x="12098" y="21494"/>
                          <a:pt x="12670" y="23973"/>
                          <a:pt x="13338" y="26452"/>
                        </a:cubicBezTo>
                        <a:cubicBezTo>
                          <a:pt x="14577" y="31601"/>
                          <a:pt x="16294" y="36750"/>
                          <a:pt x="17629" y="42376"/>
                        </a:cubicBezTo>
                        <a:cubicBezTo>
                          <a:pt x="18963" y="48002"/>
                          <a:pt x="20775" y="53341"/>
                          <a:pt x="22110" y="58776"/>
                        </a:cubicBezTo>
                        <a:cubicBezTo>
                          <a:pt x="23512" y="63830"/>
                          <a:pt x="24656" y="68960"/>
                          <a:pt x="25543" y="74128"/>
                        </a:cubicBezTo>
                        <a:cubicBezTo>
                          <a:pt x="27259" y="83663"/>
                          <a:pt x="26973" y="91673"/>
                          <a:pt x="22587" y="95582"/>
                        </a:cubicBezTo>
                        <a:cubicBezTo>
                          <a:pt x="13529" y="84550"/>
                          <a:pt x="6778" y="71802"/>
                          <a:pt x="2754" y="58109"/>
                        </a:cubicBezTo>
                        <a:cubicBezTo>
                          <a:pt x="1409" y="52598"/>
                          <a:pt x="484" y="46981"/>
                          <a:pt x="-12" y="41327"/>
                        </a:cubicBezTo>
                        <a:cubicBezTo>
                          <a:pt x="-345" y="36531"/>
                          <a:pt x="-345" y="31725"/>
                          <a:pt x="-12" y="26929"/>
                        </a:cubicBezTo>
                        <a:cubicBezTo>
                          <a:pt x="475" y="20101"/>
                          <a:pt x="1848" y="13369"/>
                          <a:pt x="4088" y="6905"/>
                        </a:cubicBezTo>
                        <a:cubicBezTo>
                          <a:pt x="4728" y="4444"/>
                          <a:pt x="5595" y="2051"/>
                          <a:pt x="6663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539" name="任意多边形: 形状 1538"/>
                  <p:cNvSpPr/>
                  <p:nvPr/>
                </p:nvSpPr>
                <p:spPr>
                  <a:xfrm>
                    <a:off x="1462164" y="2698844"/>
                    <a:ext cx="14304" cy="72218"/>
                  </a:xfrm>
                  <a:custGeom>
                    <a:avLst/>
                    <a:gdLst>
                      <a:gd name="connsiteX0" fmla="*/ 15192 w 18338"/>
                      <a:gd name="connsiteY0" fmla="*/ -247 h 92587"/>
                      <a:gd name="connsiteX1" fmla="*/ 15192 w 18338"/>
                      <a:gd name="connsiteY1" fmla="*/ 707 h 92587"/>
                      <a:gd name="connsiteX2" fmla="*/ 15192 w 18338"/>
                      <a:gd name="connsiteY2" fmla="*/ 3281 h 92587"/>
                      <a:gd name="connsiteX3" fmla="*/ 15192 w 18338"/>
                      <a:gd name="connsiteY3" fmla="*/ 12817 h 92587"/>
                      <a:gd name="connsiteX4" fmla="*/ 15860 w 18338"/>
                      <a:gd name="connsiteY4" fmla="*/ 26261 h 92587"/>
                      <a:gd name="connsiteX5" fmla="*/ 16909 w 18338"/>
                      <a:gd name="connsiteY5" fmla="*/ 41994 h 92587"/>
                      <a:gd name="connsiteX6" fmla="*/ 17862 w 18338"/>
                      <a:gd name="connsiteY6" fmla="*/ 58204 h 92587"/>
                      <a:gd name="connsiteX7" fmla="*/ 17862 w 18338"/>
                      <a:gd name="connsiteY7" fmla="*/ 73270 h 92587"/>
                      <a:gd name="connsiteX8" fmla="*/ 10901 w 18338"/>
                      <a:gd name="connsiteY8" fmla="*/ 92340 h 92587"/>
                      <a:gd name="connsiteX9" fmla="*/ 31 w 18338"/>
                      <a:gd name="connsiteY9" fmla="*/ 52864 h 92587"/>
                      <a:gd name="connsiteX10" fmla="*/ 31 w 18338"/>
                      <a:gd name="connsiteY10" fmla="*/ 36559 h 92587"/>
                      <a:gd name="connsiteX11" fmla="*/ 2606 w 18338"/>
                      <a:gd name="connsiteY11" fmla="*/ 23305 h 92587"/>
                      <a:gd name="connsiteX12" fmla="*/ 10139 w 18338"/>
                      <a:gd name="connsiteY12" fmla="*/ 5856 h 92587"/>
                      <a:gd name="connsiteX13" fmla="*/ 12999 w 18338"/>
                      <a:gd name="connsiteY13" fmla="*/ 1660 h 92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8338" h="92587">
                        <a:moveTo>
                          <a:pt x="15192" y="-247"/>
                        </a:moveTo>
                        <a:cubicBezTo>
                          <a:pt x="15240" y="68"/>
                          <a:pt x="15240" y="392"/>
                          <a:pt x="15192" y="707"/>
                        </a:cubicBezTo>
                        <a:cubicBezTo>
                          <a:pt x="15192" y="1279"/>
                          <a:pt x="15192" y="2137"/>
                          <a:pt x="15192" y="3281"/>
                        </a:cubicBezTo>
                        <a:cubicBezTo>
                          <a:pt x="15192" y="4425"/>
                          <a:pt x="15192" y="8716"/>
                          <a:pt x="15192" y="12817"/>
                        </a:cubicBezTo>
                        <a:cubicBezTo>
                          <a:pt x="15192" y="16917"/>
                          <a:pt x="15764" y="21208"/>
                          <a:pt x="15860" y="26261"/>
                        </a:cubicBezTo>
                        <a:cubicBezTo>
                          <a:pt x="15955" y="31315"/>
                          <a:pt x="16718" y="36464"/>
                          <a:pt x="16909" y="41994"/>
                        </a:cubicBezTo>
                        <a:cubicBezTo>
                          <a:pt x="17100" y="47525"/>
                          <a:pt x="17576" y="52864"/>
                          <a:pt x="17862" y="58204"/>
                        </a:cubicBezTo>
                        <a:cubicBezTo>
                          <a:pt x="18148" y="63220"/>
                          <a:pt x="18148" y="68254"/>
                          <a:pt x="17862" y="73270"/>
                        </a:cubicBezTo>
                        <a:cubicBezTo>
                          <a:pt x="17862" y="82805"/>
                          <a:pt x="15764" y="89671"/>
                          <a:pt x="10901" y="92340"/>
                        </a:cubicBezTo>
                        <a:cubicBezTo>
                          <a:pt x="4828" y="79983"/>
                          <a:pt x="1137" y="66595"/>
                          <a:pt x="31" y="52864"/>
                        </a:cubicBezTo>
                        <a:cubicBezTo>
                          <a:pt x="-360" y="47439"/>
                          <a:pt x="-360" y="41985"/>
                          <a:pt x="31" y="36559"/>
                        </a:cubicBezTo>
                        <a:cubicBezTo>
                          <a:pt x="651" y="32097"/>
                          <a:pt x="1509" y="27672"/>
                          <a:pt x="2606" y="23305"/>
                        </a:cubicBezTo>
                        <a:cubicBezTo>
                          <a:pt x="4360" y="17193"/>
                          <a:pt x="6897" y="11329"/>
                          <a:pt x="10139" y="5856"/>
                        </a:cubicBezTo>
                        <a:cubicBezTo>
                          <a:pt x="11016" y="4406"/>
                          <a:pt x="11979" y="3014"/>
                          <a:pt x="12999" y="166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540" name="任意多边形: 形状 1539"/>
                  <p:cNvSpPr/>
                  <p:nvPr/>
                </p:nvSpPr>
                <p:spPr>
                  <a:xfrm>
                    <a:off x="1447106" y="2654741"/>
                    <a:ext cx="18708" cy="65004"/>
                  </a:xfrm>
                  <a:custGeom>
                    <a:avLst/>
                    <a:gdLst>
                      <a:gd name="connsiteX0" fmla="*/ 23724 w 23985"/>
                      <a:gd name="connsiteY0" fmla="*/ -247 h 83338"/>
                      <a:gd name="connsiteX1" fmla="*/ 21816 w 23985"/>
                      <a:gd name="connsiteY1" fmla="*/ 11863 h 83338"/>
                      <a:gd name="connsiteX2" fmla="*/ 19910 w 23985"/>
                      <a:gd name="connsiteY2" fmla="*/ 24450 h 83338"/>
                      <a:gd name="connsiteX3" fmla="*/ 17907 w 23985"/>
                      <a:gd name="connsiteY3" fmla="*/ 39134 h 83338"/>
                      <a:gd name="connsiteX4" fmla="*/ 12854 w 23985"/>
                      <a:gd name="connsiteY4" fmla="*/ 67740 h 83338"/>
                      <a:gd name="connsiteX5" fmla="*/ 2841 w 23985"/>
                      <a:gd name="connsiteY5" fmla="*/ 83092 h 83338"/>
                      <a:gd name="connsiteX6" fmla="*/ 839 w 23985"/>
                      <a:gd name="connsiteY6" fmla="*/ 72317 h 83338"/>
                      <a:gd name="connsiteX7" fmla="*/ -115 w 23985"/>
                      <a:gd name="connsiteY7" fmla="*/ 62209 h 83338"/>
                      <a:gd name="connsiteX8" fmla="*/ 648 w 23985"/>
                      <a:gd name="connsiteY8" fmla="*/ 44188 h 83338"/>
                      <a:gd name="connsiteX9" fmla="*/ 8849 w 23985"/>
                      <a:gd name="connsiteY9" fmla="*/ 17870 h 83338"/>
                      <a:gd name="connsiteX10" fmla="*/ 14093 w 23985"/>
                      <a:gd name="connsiteY10" fmla="*/ 9384 h 83338"/>
                      <a:gd name="connsiteX11" fmla="*/ 18956 w 23985"/>
                      <a:gd name="connsiteY11" fmla="*/ 3663 h 83338"/>
                      <a:gd name="connsiteX12" fmla="*/ 23724 w 23985"/>
                      <a:gd name="connsiteY12" fmla="*/ -247 h 833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23985" h="83338">
                        <a:moveTo>
                          <a:pt x="23724" y="-247"/>
                        </a:moveTo>
                        <a:lnTo>
                          <a:pt x="21816" y="11863"/>
                        </a:lnTo>
                        <a:cubicBezTo>
                          <a:pt x="21244" y="15487"/>
                          <a:pt x="20577" y="19682"/>
                          <a:pt x="19910" y="24450"/>
                        </a:cubicBezTo>
                        <a:cubicBezTo>
                          <a:pt x="19242" y="29217"/>
                          <a:pt x="18479" y="33985"/>
                          <a:pt x="17907" y="39134"/>
                        </a:cubicBezTo>
                        <a:cubicBezTo>
                          <a:pt x="16744" y="48755"/>
                          <a:pt x="15056" y="58300"/>
                          <a:pt x="12854" y="67740"/>
                        </a:cubicBezTo>
                        <a:cubicBezTo>
                          <a:pt x="10756" y="76035"/>
                          <a:pt x="7704" y="82233"/>
                          <a:pt x="2841" y="83092"/>
                        </a:cubicBezTo>
                        <a:cubicBezTo>
                          <a:pt x="2079" y="79373"/>
                          <a:pt x="1316" y="75845"/>
                          <a:pt x="839" y="72317"/>
                        </a:cubicBezTo>
                        <a:cubicBezTo>
                          <a:pt x="343" y="68970"/>
                          <a:pt x="19" y="65594"/>
                          <a:pt x="-115" y="62209"/>
                        </a:cubicBezTo>
                        <a:cubicBezTo>
                          <a:pt x="-458" y="56192"/>
                          <a:pt x="-200" y="50157"/>
                          <a:pt x="648" y="44188"/>
                        </a:cubicBezTo>
                        <a:cubicBezTo>
                          <a:pt x="1812" y="34996"/>
                          <a:pt x="4586" y="26090"/>
                          <a:pt x="8849" y="17870"/>
                        </a:cubicBezTo>
                        <a:cubicBezTo>
                          <a:pt x="10393" y="14924"/>
                          <a:pt x="12148" y="12082"/>
                          <a:pt x="14093" y="9384"/>
                        </a:cubicBezTo>
                        <a:cubicBezTo>
                          <a:pt x="15590" y="7372"/>
                          <a:pt x="17211" y="5465"/>
                          <a:pt x="18956" y="3663"/>
                        </a:cubicBezTo>
                        <a:cubicBezTo>
                          <a:pt x="20434" y="2233"/>
                          <a:pt x="22026" y="926"/>
                          <a:pt x="23724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541" name="任意多边形: 形状 1540"/>
                  <p:cNvSpPr/>
                  <p:nvPr/>
                </p:nvSpPr>
                <p:spPr>
                  <a:xfrm>
                    <a:off x="1438883" y="2609148"/>
                    <a:ext cx="27228" cy="55658"/>
                  </a:xfrm>
                  <a:custGeom>
                    <a:avLst/>
                    <a:gdLst>
                      <a:gd name="connsiteX0" fmla="*/ 34647 w 34908"/>
                      <a:gd name="connsiteY0" fmla="*/ -247 h 71356"/>
                      <a:gd name="connsiteX1" fmla="*/ 33503 w 34908"/>
                      <a:gd name="connsiteY1" fmla="*/ 2614 h 71356"/>
                      <a:gd name="connsiteX2" fmla="*/ 30737 w 34908"/>
                      <a:gd name="connsiteY2" fmla="*/ 10337 h 71356"/>
                      <a:gd name="connsiteX3" fmla="*/ 26637 w 34908"/>
                      <a:gd name="connsiteY3" fmla="*/ 21398 h 71356"/>
                      <a:gd name="connsiteX4" fmla="*/ 24349 w 34908"/>
                      <a:gd name="connsiteY4" fmla="*/ 27787 h 71356"/>
                      <a:gd name="connsiteX5" fmla="*/ 22060 w 34908"/>
                      <a:gd name="connsiteY5" fmla="*/ 34461 h 71356"/>
                      <a:gd name="connsiteX6" fmla="*/ 17102 w 34908"/>
                      <a:gd name="connsiteY6" fmla="*/ 47811 h 71356"/>
                      <a:gd name="connsiteX7" fmla="*/ 11858 w 34908"/>
                      <a:gd name="connsiteY7" fmla="*/ 59730 h 71356"/>
                      <a:gd name="connsiteX8" fmla="*/ -252 w 34908"/>
                      <a:gd name="connsiteY8" fmla="*/ 71077 h 71356"/>
                      <a:gd name="connsiteX9" fmla="*/ 1178 w 34908"/>
                      <a:gd name="connsiteY9" fmla="*/ 51339 h 71356"/>
                      <a:gd name="connsiteX10" fmla="*/ 2894 w 34908"/>
                      <a:gd name="connsiteY10" fmla="*/ 42757 h 71356"/>
                      <a:gd name="connsiteX11" fmla="*/ 5278 w 34908"/>
                      <a:gd name="connsiteY11" fmla="*/ 35034 h 71356"/>
                      <a:gd name="connsiteX12" fmla="*/ 17674 w 34908"/>
                      <a:gd name="connsiteY12" fmla="*/ 13007 h 71356"/>
                      <a:gd name="connsiteX13" fmla="*/ 29498 w 34908"/>
                      <a:gd name="connsiteY13" fmla="*/ 2518 h 71356"/>
                      <a:gd name="connsiteX14" fmla="*/ 33217 w 34908"/>
                      <a:gd name="connsiteY14" fmla="*/ 325 h 713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4908" h="71356">
                        <a:moveTo>
                          <a:pt x="34647" y="-247"/>
                        </a:moveTo>
                        <a:cubicBezTo>
                          <a:pt x="34647" y="-247"/>
                          <a:pt x="34170" y="802"/>
                          <a:pt x="33503" y="2614"/>
                        </a:cubicBezTo>
                        <a:lnTo>
                          <a:pt x="30737" y="10337"/>
                        </a:lnTo>
                        <a:cubicBezTo>
                          <a:pt x="29402" y="13579"/>
                          <a:pt x="28163" y="17298"/>
                          <a:pt x="26637" y="21398"/>
                        </a:cubicBezTo>
                        <a:cubicBezTo>
                          <a:pt x="25970" y="23496"/>
                          <a:pt x="25112" y="25594"/>
                          <a:pt x="24349" y="27787"/>
                        </a:cubicBezTo>
                        <a:lnTo>
                          <a:pt x="22060" y="34461"/>
                        </a:lnTo>
                        <a:cubicBezTo>
                          <a:pt x="20439" y="38848"/>
                          <a:pt x="18818" y="43329"/>
                          <a:pt x="17102" y="47811"/>
                        </a:cubicBezTo>
                        <a:cubicBezTo>
                          <a:pt x="15386" y="52292"/>
                          <a:pt x="13574" y="56202"/>
                          <a:pt x="11858" y="59730"/>
                        </a:cubicBezTo>
                        <a:cubicBezTo>
                          <a:pt x="8425" y="66786"/>
                          <a:pt x="4325" y="71554"/>
                          <a:pt x="-252" y="71077"/>
                        </a:cubicBezTo>
                        <a:cubicBezTo>
                          <a:pt x="-338" y="64469"/>
                          <a:pt x="139" y="57861"/>
                          <a:pt x="1178" y="51339"/>
                        </a:cubicBezTo>
                        <a:cubicBezTo>
                          <a:pt x="1626" y="48288"/>
                          <a:pt x="2198" y="45427"/>
                          <a:pt x="2894" y="42757"/>
                        </a:cubicBezTo>
                        <a:cubicBezTo>
                          <a:pt x="3543" y="40145"/>
                          <a:pt x="4344" y="37560"/>
                          <a:pt x="5278" y="35034"/>
                        </a:cubicBezTo>
                        <a:cubicBezTo>
                          <a:pt x="8063" y="27014"/>
                          <a:pt x="12258" y="19548"/>
                          <a:pt x="17674" y="13007"/>
                        </a:cubicBezTo>
                        <a:cubicBezTo>
                          <a:pt x="21069" y="8945"/>
                          <a:pt x="25054" y="5408"/>
                          <a:pt x="29498" y="2518"/>
                        </a:cubicBezTo>
                        <a:cubicBezTo>
                          <a:pt x="30680" y="1698"/>
                          <a:pt x="31929" y="964"/>
                          <a:pt x="33217" y="325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542" name="任意多边形: 形状 1541"/>
                  <p:cNvSpPr/>
                  <p:nvPr/>
                </p:nvSpPr>
                <p:spPr>
                  <a:xfrm>
                    <a:off x="1440155" y="2564449"/>
                    <a:ext cx="35179" cy="44338"/>
                  </a:xfrm>
                  <a:custGeom>
                    <a:avLst/>
                    <a:gdLst>
                      <a:gd name="connsiteX0" fmla="*/ 44840 w 45101"/>
                      <a:gd name="connsiteY0" fmla="*/ -247 h 56844"/>
                      <a:gd name="connsiteX1" fmla="*/ 39214 w 45101"/>
                      <a:gd name="connsiteY1" fmla="*/ 8430 h 56844"/>
                      <a:gd name="connsiteX2" fmla="*/ 33493 w 45101"/>
                      <a:gd name="connsiteY2" fmla="*/ 17966 h 56844"/>
                      <a:gd name="connsiteX3" fmla="*/ 26914 w 45101"/>
                      <a:gd name="connsiteY3" fmla="*/ 28741 h 56844"/>
                      <a:gd name="connsiteX4" fmla="*/ 12897 w 45101"/>
                      <a:gd name="connsiteY4" fmla="*/ 49050 h 56844"/>
                      <a:gd name="connsiteX5" fmla="*/ 6127 w 45101"/>
                      <a:gd name="connsiteY5" fmla="*/ 55248 h 56844"/>
                      <a:gd name="connsiteX6" fmla="*/ -262 w 45101"/>
                      <a:gd name="connsiteY6" fmla="*/ 56202 h 56844"/>
                      <a:gd name="connsiteX7" fmla="*/ 4697 w 45101"/>
                      <a:gd name="connsiteY7" fmla="*/ 38657 h 56844"/>
                      <a:gd name="connsiteX8" fmla="*/ 11562 w 45101"/>
                      <a:gd name="connsiteY8" fmla="*/ 25022 h 56844"/>
                      <a:gd name="connsiteX9" fmla="*/ 19286 w 45101"/>
                      <a:gd name="connsiteY9" fmla="*/ 15486 h 56844"/>
                      <a:gd name="connsiteX10" fmla="*/ 27009 w 45101"/>
                      <a:gd name="connsiteY10" fmla="*/ 8621 h 56844"/>
                      <a:gd name="connsiteX11" fmla="*/ 39691 w 45101"/>
                      <a:gd name="connsiteY11" fmla="*/ 1851 h 56844"/>
                      <a:gd name="connsiteX12" fmla="*/ 44840 w 45101"/>
                      <a:gd name="connsiteY12" fmla="*/ -247 h 568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5101" h="56844">
                        <a:moveTo>
                          <a:pt x="44840" y="-247"/>
                        </a:moveTo>
                        <a:lnTo>
                          <a:pt x="39214" y="8430"/>
                        </a:lnTo>
                        <a:cubicBezTo>
                          <a:pt x="37593" y="11100"/>
                          <a:pt x="35686" y="14247"/>
                          <a:pt x="33493" y="17966"/>
                        </a:cubicBezTo>
                        <a:cubicBezTo>
                          <a:pt x="31300" y="21684"/>
                          <a:pt x="29297" y="25022"/>
                          <a:pt x="26914" y="28741"/>
                        </a:cubicBezTo>
                        <a:cubicBezTo>
                          <a:pt x="22661" y="35787"/>
                          <a:pt x="17979" y="42576"/>
                          <a:pt x="12897" y="49050"/>
                        </a:cubicBezTo>
                        <a:cubicBezTo>
                          <a:pt x="11018" y="51491"/>
                          <a:pt x="8730" y="53589"/>
                          <a:pt x="6127" y="55248"/>
                        </a:cubicBezTo>
                        <a:cubicBezTo>
                          <a:pt x="4287" y="56612"/>
                          <a:pt x="1893" y="56965"/>
                          <a:pt x="-262" y="56202"/>
                        </a:cubicBezTo>
                        <a:cubicBezTo>
                          <a:pt x="921" y="50233"/>
                          <a:pt x="2570" y="44359"/>
                          <a:pt x="4697" y="38657"/>
                        </a:cubicBezTo>
                        <a:cubicBezTo>
                          <a:pt x="6613" y="33937"/>
                          <a:pt x="8911" y="29379"/>
                          <a:pt x="11562" y="25022"/>
                        </a:cubicBezTo>
                        <a:cubicBezTo>
                          <a:pt x="13879" y="21637"/>
                          <a:pt x="16463" y="18452"/>
                          <a:pt x="19286" y="15486"/>
                        </a:cubicBezTo>
                        <a:cubicBezTo>
                          <a:pt x="21660" y="12979"/>
                          <a:pt x="24244" y="10690"/>
                          <a:pt x="27009" y="8621"/>
                        </a:cubicBezTo>
                        <a:cubicBezTo>
                          <a:pt x="30861" y="5722"/>
                          <a:pt x="35133" y="3434"/>
                          <a:pt x="39691" y="1851"/>
                        </a:cubicBezTo>
                        <a:cubicBezTo>
                          <a:pt x="41331" y="983"/>
                          <a:pt x="43057" y="278"/>
                          <a:pt x="44840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543" name="任意多边形: 形状 1542"/>
                  <p:cNvSpPr/>
                  <p:nvPr/>
                </p:nvSpPr>
                <p:spPr>
                  <a:xfrm>
                    <a:off x="1453171" y="2522811"/>
                    <a:ext cx="40088" cy="31816"/>
                  </a:xfrm>
                  <a:custGeom>
                    <a:avLst/>
                    <a:gdLst>
                      <a:gd name="connsiteX0" fmla="*/ 51133 w 51395"/>
                      <a:gd name="connsiteY0" fmla="*/ -72 h 40790"/>
                      <a:gd name="connsiteX1" fmla="*/ 29488 w 51395"/>
                      <a:gd name="connsiteY1" fmla="*/ 21477 h 40790"/>
                      <a:gd name="connsiteX2" fmla="*/ 21097 w 51395"/>
                      <a:gd name="connsiteY2" fmla="*/ 29582 h 40790"/>
                      <a:gd name="connsiteX3" fmla="*/ 12992 w 51395"/>
                      <a:gd name="connsiteY3" fmla="*/ 36352 h 40790"/>
                      <a:gd name="connsiteX4" fmla="*/ -262 w 51395"/>
                      <a:gd name="connsiteY4" fmla="*/ 39404 h 40790"/>
                      <a:gd name="connsiteX5" fmla="*/ 7653 w 51395"/>
                      <a:gd name="connsiteY5" fmla="*/ 24815 h 40790"/>
                      <a:gd name="connsiteX6" fmla="*/ 16425 w 51395"/>
                      <a:gd name="connsiteY6" fmla="*/ 14326 h 40790"/>
                      <a:gd name="connsiteX7" fmla="*/ 33588 w 51395"/>
                      <a:gd name="connsiteY7" fmla="*/ 2884 h 40790"/>
                      <a:gd name="connsiteX8" fmla="*/ 46270 w 51395"/>
                      <a:gd name="connsiteY8" fmla="*/ -168 h 40790"/>
                      <a:gd name="connsiteX9" fmla="*/ 51133 w 51395"/>
                      <a:gd name="connsiteY9" fmla="*/ -72 h 407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51395" h="40790">
                        <a:moveTo>
                          <a:pt x="51133" y="-72"/>
                        </a:moveTo>
                        <a:lnTo>
                          <a:pt x="29488" y="21477"/>
                        </a:lnTo>
                        <a:cubicBezTo>
                          <a:pt x="26723" y="24338"/>
                          <a:pt x="23958" y="27103"/>
                          <a:pt x="21097" y="29582"/>
                        </a:cubicBezTo>
                        <a:cubicBezTo>
                          <a:pt x="18551" y="32014"/>
                          <a:pt x="15843" y="34274"/>
                          <a:pt x="12992" y="36352"/>
                        </a:cubicBezTo>
                        <a:cubicBezTo>
                          <a:pt x="7748" y="40071"/>
                          <a:pt x="3457" y="41883"/>
                          <a:pt x="-262" y="39404"/>
                        </a:cubicBezTo>
                        <a:cubicBezTo>
                          <a:pt x="1979" y="34340"/>
                          <a:pt x="4630" y="29458"/>
                          <a:pt x="7653" y="24815"/>
                        </a:cubicBezTo>
                        <a:cubicBezTo>
                          <a:pt x="10294" y="21086"/>
                          <a:pt x="13221" y="17577"/>
                          <a:pt x="16425" y="14326"/>
                        </a:cubicBezTo>
                        <a:cubicBezTo>
                          <a:pt x="21316" y="9396"/>
                          <a:pt x="27152" y="5506"/>
                          <a:pt x="33588" y="2884"/>
                        </a:cubicBezTo>
                        <a:cubicBezTo>
                          <a:pt x="37622" y="1177"/>
                          <a:pt x="41903" y="147"/>
                          <a:pt x="46270" y="-168"/>
                        </a:cubicBezTo>
                        <a:cubicBezTo>
                          <a:pt x="47891" y="-301"/>
                          <a:pt x="49522" y="-263"/>
                          <a:pt x="51133" y="-72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544" name="任意多边形: 形状 1543"/>
                  <p:cNvSpPr/>
                  <p:nvPr/>
                </p:nvSpPr>
                <p:spPr>
                  <a:xfrm>
                    <a:off x="1477342" y="2485059"/>
                    <a:ext cx="41724" cy="21091"/>
                  </a:xfrm>
                  <a:custGeom>
                    <a:avLst/>
                    <a:gdLst>
                      <a:gd name="connsiteX0" fmla="*/ 53231 w 53492"/>
                      <a:gd name="connsiteY0" fmla="*/ 2082 h 27040"/>
                      <a:gd name="connsiteX1" fmla="*/ 51229 w 53492"/>
                      <a:gd name="connsiteY1" fmla="*/ 3227 h 27040"/>
                      <a:gd name="connsiteX2" fmla="*/ 46079 w 53492"/>
                      <a:gd name="connsiteY2" fmla="*/ 6468 h 27040"/>
                      <a:gd name="connsiteX3" fmla="*/ 29774 w 53492"/>
                      <a:gd name="connsiteY3" fmla="*/ 16004 h 27040"/>
                      <a:gd name="connsiteX4" fmla="*/ 20716 w 53492"/>
                      <a:gd name="connsiteY4" fmla="*/ 21153 h 27040"/>
                      <a:gd name="connsiteX5" fmla="*/ 12134 w 53492"/>
                      <a:gd name="connsiteY5" fmla="*/ 25253 h 27040"/>
                      <a:gd name="connsiteX6" fmla="*/ 4792 w 53492"/>
                      <a:gd name="connsiteY6" fmla="*/ 26779 h 27040"/>
                      <a:gd name="connsiteX7" fmla="*/ -262 w 53492"/>
                      <a:gd name="connsiteY7" fmla="*/ 24490 h 27040"/>
                      <a:gd name="connsiteX8" fmla="*/ 36830 w 53492"/>
                      <a:gd name="connsiteY8" fmla="*/ 175 h 27040"/>
                      <a:gd name="connsiteX9" fmla="*/ 48845 w 53492"/>
                      <a:gd name="connsiteY9" fmla="*/ 175 h 27040"/>
                      <a:gd name="connsiteX10" fmla="*/ 53231 w 53492"/>
                      <a:gd name="connsiteY10" fmla="*/ 2082 h 270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3492" h="27040">
                        <a:moveTo>
                          <a:pt x="53231" y="2082"/>
                        </a:moveTo>
                        <a:lnTo>
                          <a:pt x="51229" y="3227"/>
                        </a:lnTo>
                        <a:lnTo>
                          <a:pt x="46079" y="6468"/>
                        </a:lnTo>
                        <a:cubicBezTo>
                          <a:pt x="41598" y="9043"/>
                          <a:pt x="35877" y="12762"/>
                          <a:pt x="29774" y="16004"/>
                        </a:cubicBezTo>
                        <a:cubicBezTo>
                          <a:pt x="26818" y="17815"/>
                          <a:pt x="23672" y="19627"/>
                          <a:pt x="20716" y="21153"/>
                        </a:cubicBezTo>
                        <a:cubicBezTo>
                          <a:pt x="17950" y="22717"/>
                          <a:pt x="15090" y="24090"/>
                          <a:pt x="12134" y="25253"/>
                        </a:cubicBezTo>
                        <a:cubicBezTo>
                          <a:pt x="9788" y="26149"/>
                          <a:pt x="7309" y="26664"/>
                          <a:pt x="4792" y="26779"/>
                        </a:cubicBezTo>
                        <a:cubicBezTo>
                          <a:pt x="2828" y="26921"/>
                          <a:pt x="930" y="26063"/>
                          <a:pt x="-262" y="24490"/>
                        </a:cubicBezTo>
                        <a:cubicBezTo>
                          <a:pt x="8186" y="11579"/>
                          <a:pt x="21622" y="2769"/>
                          <a:pt x="36830" y="175"/>
                        </a:cubicBezTo>
                        <a:cubicBezTo>
                          <a:pt x="40816" y="-387"/>
                          <a:pt x="44859" y="-387"/>
                          <a:pt x="48845" y="175"/>
                        </a:cubicBezTo>
                        <a:cubicBezTo>
                          <a:pt x="50361" y="681"/>
                          <a:pt x="51829" y="1319"/>
                          <a:pt x="53231" y="2082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545" name="任意多边形: 形状 1544"/>
                  <p:cNvSpPr/>
                  <p:nvPr/>
                </p:nvSpPr>
                <p:spPr>
                  <a:xfrm>
                    <a:off x="1510588" y="2453754"/>
                    <a:ext cx="40906" cy="13011"/>
                  </a:xfrm>
                  <a:custGeom>
                    <a:avLst/>
                    <a:gdLst>
                      <a:gd name="connsiteX0" fmla="*/ 52182 w 52443"/>
                      <a:gd name="connsiteY0" fmla="*/ 5316 h 16681"/>
                      <a:gd name="connsiteX1" fmla="*/ 44935 w 52443"/>
                      <a:gd name="connsiteY1" fmla="*/ 7605 h 16681"/>
                      <a:gd name="connsiteX2" fmla="*/ 37402 w 52443"/>
                      <a:gd name="connsiteY2" fmla="*/ 9893 h 16681"/>
                      <a:gd name="connsiteX3" fmla="*/ 28535 w 52443"/>
                      <a:gd name="connsiteY3" fmla="*/ 12468 h 16681"/>
                      <a:gd name="connsiteX4" fmla="*/ 18999 w 52443"/>
                      <a:gd name="connsiteY4" fmla="*/ 14852 h 16681"/>
                      <a:gd name="connsiteX5" fmla="*/ 10608 w 52443"/>
                      <a:gd name="connsiteY5" fmla="*/ 16282 h 16681"/>
                      <a:gd name="connsiteX6" fmla="*/ -262 w 52443"/>
                      <a:gd name="connsiteY6" fmla="*/ 12468 h 16681"/>
                      <a:gd name="connsiteX7" fmla="*/ 37307 w 52443"/>
                      <a:gd name="connsiteY7" fmla="*/ -23 h 16681"/>
                      <a:gd name="connsiteX8" fmla="*/ 52182 w 52443"/>
                      <a:gd name="connsiteY8" fmla="*/ 5316 h 166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52443" h="16681">
                        <a:moveTo>
                          <a:pt x="52182" y="5316"/>
                        </a:moveTo>
                        <a:cubicBezTo>
                          <a:pt x="52182" y="5316"/>
                          <a:pt x="49321" y="6365"/>
                          <a:pt x="44935" y="7605"/>
                        </a:cubicBezTo>
                        <a:lnTo>
                          <a:pt x="37402" y="9893"/>
                        </a:lnTo>
                        <a:lnTo>
                          <a:pt x="28535" y="12468"/>
                        </a:lnTo>
                        <a:cubicBezTo>
                          <a:pt x="25579" y="13326"/>
                          <a:pt x="22527" y="14184"/>
                          <a:pt x="18999" y="14852"/>
                        </a:cubicBezTo>
                        <a:cubicBezTo>
                          <a:pt x="16234" y="15491"/>
                          <a:pt x="13431" y="15967"/>
                          <a:pt x="10608" y="16282"/>
                        </a:cubicBezTo>
                        <a:cubicBezTo>
                          <a:pt x="5459" y="16759"/>
                          <a:pt x="1073" y="16282"/>
                          <a:pt x="-262" y="12468"/>
                        </a:cubicBezTo>
                        <a:cubicBezTo>
                          <a:pt x="9941" y="3200"/>
                          <a:pt x="23586" y="-1339"/>
                          <a:pt x="37307" y="-23"/>
                        </a:cubicBezTo>
                        <a:cubicBezTo>
                          <a:pt x="42609" y="597"/>
                          <a:pt x="47700" y="2418"/>
                          <a:pt x="52182" y="5316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546" name="任意多边形: 形状 1545"/>
                  <p:cNvSpPr/>
                  <p:nvPr/>
                </p:nvSpPr>
                <p:spPr>
                  <a:xfrm>
                    <a:off x="1552089" y="2429526"/>
                    <a:ext cx="36964" cy="9007"/>
                  </a:xfrm>
                  <a:custGeom>
                    <a:avLst/>
                    <a:gdLst>
                      <a:gd name="connsiteX0" fmla="*/ 47128 w 47390"/>
                      <a:gd name="connsiteY0" fmla="*/ 11300 h 11547"/>
                      <a:gd name="connsiteX1" fmla="*/ 40167 w 47390"/>
                      <a:gd name="connsiteY1" fmla="*/ 11300 h 11547"/>
                      <a:gd name="connsiteX2" fmla="*/ 33111 w 47390"/>
                      <a:gd name="connsiteY2" fmla="*/ 11300 h 11547"/>
                      <a:gd name="connsiteX3" fmla="*/ 24816 w 47390"/>
                      <a:gd name="connsiteY3" fmla="*/ 11300 h 11547"/>
                      <a:gd name="connsiteX4" fmla="*/ 16329 w 47390"/>
                      <a:gd name="connsiteY4" fmla="*/ 11300 h 11547"/>
                      <a:gd name="connsiteX5" fmla="*/ 8606 w 47390"/>
                      <a:gd name="connsiteY5" fmla="*/ 10537 h 11547"/>
                      <a:gd name="connsiteX6" fmla="*/ -262 w 47390"/>
                      <a:gd name="connsiteY6" fmla="*/ 4340 h 11547"/>
                      <a:gd name="connsiteX7" fmla="*/ 10608 w 47390"/>
                      <a:gd name="connsiteY7" fmla="*/ 716 h 11547"/>
                      <a:gd name="connsiteX8" fmla="*/ 20143 w 47390"/>
                      <a:gd name="connsiteY8" fmla="*/ -237 h 11547"/>
                      <a:gd name="connsiteX9" fmla="*/ 28344 w 47390"/>
                      <a:gd name="connsiteY9" fmla="*/ 621 h 11547"/>
                      <a:gd name="connsiteX10" fmla="*/ 35114 w 47390"/>
                      <a:gd name="connsiteY10" fmla="*/ 2719 h 11547"/>
                      <a:gd name="connsiteX11" fmla="*/ 43981 w 47390"/>
                      <a:gd name="connsiteY11" fmla="*/ 8154 h 11547"/>
                      <a:gd name="connsiteX12" fmla="*/ 47128 w 47390"/>
                      <a:gd name="connsiteY12" fmla="*/ 11300 h 115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7390" h="11547">
                        <a:moveTo>
                          <a:pt x="47128" y="11300"/>
                        </a:moveTo>
                        <a:lnTo>
                          <a:pt x="40167" y="11300"/>
                        </a:lnTo>
                        <a:cubicBezTo>
                          <a:pt x="38165" y="11300"/>
                          <a:pt x="35781" y="11300"/>
                          <a:pt x="33111" y="11300"/>
                        </a:cubicBezTo>
                        <a:cubicBezTo>
                          <a:pt x="30442" y="11300"/>
                          <a:pt x="27581" y="11300"/>
                          <a:pt x="24816" y="11300"/>
                        </a:cubicBezTo>
                        <a:cubicBezTo>
                          <a:pt x="22051" y="11300"/>
                          <a:pt x="19095" y="11300"/>
                          <a:pt x="16329" y="11300"/>
                        </a:cubicBezTo>
                        <a:cubicBezTo>
                          <a:pt x="13745" y="11205"/>
                          <a:pt x="11161" y="10948"/>
                          <a:pt x="8606" y="10537"/>
                        </a:cubicBezTo>
                        <a:cubicBezTo>
                          <a:pt x="4029" y="9584"/>
                          <a:pt x="501" y="7772"/>
                          <a:pt x="-262" y="4340"/>
                        </a:cubicBezTo>
                        <a:cubicBezTo>
                          <a:pt x="3256" y="2843"/>
                          <a:pt x="6899" y="1632"/>
                          <a:pt x="10608" y="716"/>
                        </a:cubicBezTo>
                        <a:cubicBezTo>
                          <a:pt x="13745" y="49"/>
                          <a:pt x="16940" y="-266"/>
                          <a:pt x="20143" y="-237"/>
                        </a:cubicBezTo>
                        <a:cubicBezTo>
                          <a:pt x="22899" y="-304"/>
                          <a:pt x="25655" y="-18"/>
                          <a:pt x="28344" y="621"/>
                        </a:cubicBezTo>
                        <a:cubicBezTo>
                          <a:pt x="30651" y="1155"/>
                          <a:pt x="32911" y="1851"/>
                          <a:pt x="35114" y="2719"/>
                        </a:cubicBezTo>
                        <a:cubicBezTo>
                          <a:pt x="38327" y="4063"/>
                          <a:pt x="41321" y="5903"/>
                          <a:pt x="43981" y="8154"/>
                        </a:cubicBezTo>
                        <a:cubicBezTo>
                          <a:pt x="45126" y="9098"/>
                          <a:pt x="46184" y="10156"/>
                          <a:pt x="47128" y="1130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547" name="任意多边形: 形状 1546"/>
                  <p:cNvSpPr/>
                  <p:nvPr/>
                </p:nvSpPr>
                <p:spPr>
                  <a:xfrm>
                    <a:off x="1574848" y="2404320"/>
                    <a:ext cx="63292" cy="13731"/>
                  </a:xfrm>
                  <a:custGeom>
                    <a:avLst/>
                    <a:gdLst>
                      <a:gd name="connsiteX0" fmla="*/ 80883 w 81144"/>
                      <a:gd name="connsiteY0" fmla="*/ 1660 h 17604"/>
                      <a:gd name="connsiteX1" fmla="*/ 70680 w 81144"/>
                      <a:gd name="connsiteY1" fmla="*/ 421 h 17604"/>
                      <a:gd name="connsiteX2" fmla="*/ 59810 w 81144"/>
                      <a:gd name="connsiteY2" fmla="*/ -247 h 17604"/>
                      <a:gd name="connsiteX3" fmla="*/ 53422 w 81144"/>
                      <a:gd name="connsiteY3" fmla="*/ -247 h 17604"/>
                      <a:gd name="connsiteX4" fmla="*/ 46652 w 81144"/>
                      <a:gd name="connsiteY4" fmla="*/ -247 h 17604"/>
                      <a:gd name="connsiteX5" fmla="*/ 39691 w 81144"/>
                      <a:gd name="connsiteY5" fmla="*/ 421 h 17604"/>
                      <a:gd name="connsiteX6" fmla="*/ 32635 w 81144"/>
                      <a:gd name="connsiteY6" fmla="*/ 1565 h 17604"/>
                      <a:gd name="connsiteX7" fmla="*/ 19190 w 81144"/>
                      <a:gd name="connsiteY7" fmla="*/ 5188 h 17604"/>
                      <a:gd name="connsiteX8" fmla="*/ 7748 w 81144"/>
                      <a:gd name="connsiteY8" fmla="*/ 10528 h 17604"/>
                      <a:gd name="connsiteX9" fmla="*/ 3266 w 81144"/>
                      <a:gd name="connsiteY9" fmla="*/ 13579 h 17604"/>
                      <a:gd name="connsiteX10" fmla="*/ -262 w 81144"/>
                      <a:gd name="connsiteY10" fmla="*/ 17107 h 17604"/>
                      <a:gd name="connsiteX11" fmla="*/ 9845 w 81144"/>
                      <a:gd name="connsiteY11" fmla="*/ 17107 h 17604"/>
                      <a:gd name="connsiteX12" fmla="*/ 21860 w 81144"/>
                      <a:gd name="connsiteY12" fmla="*/ 15010 h 17604"/>
                      <a:gd name="connsiteX13" fmla="*/ 28344 w 81144"/>
                      <a:gd name="connsiteY13" fmla="*/ 13579 h 17604"/>
                      <a:gd name="connsiteX14" fmla="*/ 35019 w 81144"/>
                      <a:gd name="connsiteY14" fmla="*/ 11958 h 17604"/>
                      <a:gd name="connsiteX15" fmla="*/ 41598 w 81144"/>
                      <a:gd name="connsiteY15" fmla="*/ 10242 h 17604"/>
                      <a:gd name="connsiteX16" fmla="*/ 48272 w 81144"/>
                      <a:gd name="connsiteY16" fmla="*/ 8716 h 17604"/>
                      <a:gd name="connsiteX17" fmla="*/ 54566 w 81144"/>
                      <a:gd name="connsiteY17" fmla="*/ 7095 h 17604"/>
                      <a:gd name="connsiteX18" fmla="*/ 60668 w 81144"/>
                      <a:gd name="connsiteY18" fmla="*/ 5760 h 17604"/>
                      <a:gd name="connsiteX19" fmla="*/ 71062 w 81144"/>
                      <a:gd name="connsiteY19" fmla="*/ 3472 h 17604"/>
                      <a:gd name="connsiteX20" fmla="*/ 80883 w 81144"/>
                      <a:gd name="connsiteY20" fmla="*/ 1660 h 176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81144" h="17604">
                        <a:moveTo>
                          <a:pt x="80883" y="1660"/>
                        </a:moveTo>
                        <a:cubicBezTo>
                          <a:pt x="80883" y="1660"/>
                          <a:pt x="76974" y="1088"/>
                          <a:pt x="70680" y="421"/>
                        </a:cubicBezTo>
                        <a:cubicBezTo>
                          <a:pt x="67076" y="-27"/>
                          <a:pt x="63443" y="-247"/>
                          <a:pt x="59810" y="-247"/>
                        </a:cubicBezTo>
                        <a:lnTo>
                          <a:pt x="53422" y="-247"/>
                        </a:lnTo>
                        <a:lnTo>
                          <a:pt x="46652" y="-247"/>
                        </a:lnTo>
                        <a:cubicBezTo>
                          <a:pt x="44363" y="-247"/>
                          <a:pt x="41979" y="-247"/>
                          <a:pt x="39691" y="421"/>
                        </a:cubicBezTo>
                        <a:cubicBezTo>
                          <a:pt x="37402" y="1088"/>
                          <a:pt x="35019" y="1184"/>
                          <a:pt x="32635" y="1565"/>
                        </a:cubicBezTo>
                        <a:cubicBezTo>
                          <a:pt x="28077" y="2461"/>
                          <a:pt x="23586" y="3663"/>
                          <a:pt x="19190" y="5188"/>
                        </a:cubicBezTo>
                        <a:cubicBezTo>
                          <a:pt x="15204" y="6561"/>
                          <a:pt x="11361" y="8354"/>
                          <a:pt x="7748" y="10528"/>
                        </a:cubicBezTo>
                        <a:cubicBezTo>
                          <a:pt x="6184" y="11443"/>
                          <a:pt x="4687" y="12464"/>
                          <a:pt x="3266" y="13579"/>
                        </a:cubicBezTo>
                        <a:cubicBezTo>
                          <a:pt x="1998" y="14657"/>
                          <a:pt x="816" y="15839"/>
                          <a:pt x="-262" y="17107"/>
                        </a:cubicBezTo>
                        <a:cubicBezTo>
                          <a:pt x="3094" y="17441"/>
                          <a:pt x="6489" y="17441"/>
                          <a:pt x="9845" y="17107"/>
                        </a:cubicBezTo>
                        <a:cubicBezTo>
                          <a:pt x="13564" y="17107"/>
                          <a:pt x="17664" y="15868"/>
                          <a:pt x="21860" y="15010"/>
                        </a:cubicBezTo>
                        <a:lnTo>
                          <a:pt x="28344" y="13579"/>
                        </a:lnTo>
                        <a:lnTo>
                          <a:pt x="35019" y="11958"/>
                        </a:lnTo>
                        <a:cubicBezTo>
                          <a:pt x="37183" y="11453"/>
                          <a:pt x="39376" y="10881"/>
                          <a:pt x="41598" y="10242"/>
                        </a:cubicBezTo>
                        <a:lnTo>
                          <a:pt x="48272" y="8716"/>
                        </a:lnTo>
                        <a:lnTo>
                          <a:pt x="54566" y="7095"/>
                        </a:lnTo>
                        <a:lnTo>
                          <a:pt x="60668" y="5760"/>
                        </a:lnTo>
                        <a:cubicBezTo>
                          <a:pt x="64482" y="4902"/>
                          <a:pt x="68010" y="3949"/>
                          <a:pt x="71062" y="3472"/>
                        </a:cubicBezTo>
                        <a:cubicBezTo>
                          <a:pt x="77069" y="2614"/>
                          <a:pt x="80883" y="1660"/>
                          <a:pt x="80883" y="166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</p:grpSp>
            <p:grpSp>
              <p:nvGrpSpPr>
                <p:cNvPr id="1494" name="组合 1493"/>
                <p:cNvGrpSpPr/>
                <p:nvPr/>
              </p:nvGrpSpPr>
              <p:grpSpPr>
                <a:xfrm>
                  <a:off x="3241511" y="2396425"/>
                  <a:ext cx="252949" cy="517503"/>
                  <a:chOff x="1320293" y="2390040"/>
                  <a:chExt cx="252949" cy="517503"/>
                </a:xfrm>
                <a:grpFill/>
              </p:grpSpPr>
              <p:sp>
                <p:nvSpPr>
                  <p:cNvPr id="1495" name="任意多边形: 形状 1494"/>
                  <p:cNvSpPr/>
                  <p:nvPr/>
                </p:nvSpPr>
                <p:spPr>
                  <a:xfrm>
                    <a:off x="1320293" y="2408965"/>
                    <a:ext cx="225110" cy="473230"/>
                  </a:xfrm>
                  <a:custGeom>
                    <a:avLst/>
                    <a:gdLst>
                      <a:gd name="connsiteX0" fmla="*/ -262 w 288603"/>
                      <a:gd name="connsiteY0" fmla="*/ 597189 h 606705"/>
                      <a:gd name="connsiteX1" fmla="*/ 274734 w 288603"/>
                      <a:gd name="connsiteY1" fmla="*/ 363194 h 606705"/>
                      <a:gd name="connsiteX2" fmla="*/ 248703 w 288603"/>
                      <a:gd name="connsiteY2" fmla="*/ 149890 h 606705"/>
                      <a:gd name="connsiteX3" fmla="*/ 108249 w 288603"/>
                      <a:gd name="connsiteY3" fmla="*/ 15443 h 606705"/>
                      <a:gd name="connsiteX4" fmla="*/ 76497 w 288603"/>
                      <a:gd name="connsiteY4" fmla="*/ 3048 h 606705"/>
                      <a:gd name="connsiteX5" fmla="*/ 74018 w 288603"/>
                      <a:gd name="connsiteY5" fmla="*/ 92 h 606705"/>
                      <a:gd name="connsiteX6" fmla="*/ 225437 w 288603"/>
                      <a:gd name="connsiteY6" fmla="*/ 99640 h 606705"/>
                      <a:gd name="connsiteX7" fmla="*/ 287988 w 288603"/>
                      <a:gd name="connsiteY7" fmla="*/ 280809 h 606705"/>
                      <a:gd name="connsiteX8" fmla="*/ 111777 w 288603"/>
                      <a:gd name="connsiteY8" fmla="*/ 587844 h 606705"/>
                      <a:gd name="connsiteX9" fmla="*/ -262 w 288603"/>
                      <a:gd name="connsiteY9" fmla="*/ 605675 h 606705"/>
                      <a:gd name="connsiteX10" fmla="*/ -262 w 288603"/>
                      <a:gd name="connsiteY10" fmla="*/ 597856 h 6067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88603" h="606705">
                        <a:moveTo>
                          <a:pt x="-262" y="597189"/>
                        </a:moveTo>
                        <a:cubicBezTo>
                          <a:pt x="128464" y="606247"/>
                          <a:pt x="244698" y="508892"/>
                          <a:pt x="274734" y="363194"/>
                        </a:cubicBezTo>
                        <a:cubicBezTo>
                          <a:pt x="289619" y="291155"/>
                          <a:pt x="280474" y="216227"/>
                          <a:pt x="248703" y="149890"/>
                        </a:cubicBezTo>
                        <a:cubicBezTo>
                          <a:pt x="218972" y="90085"/>
                          <a:pt x="169294" y="42533"/>
                          <a:pt x="108249" y="15443"/>
                        </a:cubicBezTo>
                        <a:cubicBezTo>
                          <a:pt x="97903" y="10733"/>
                          <a:pt x="87300" y="6595"/>
                          <a:pt x="76497" y="3048"/>
                        </a:cubicBezTo>
                        <a:cubicBezTo>
                          <a:pt x="72206" y="1713"/>
                          <a:pt x="69822" y="-1243"/>
                          <a:pt x="74018" y="92"/>
                        </a:cubicBezTo>
                        <a:cubicBezTo>
                          <a:pt x="133441" y="17093"/>
                          <a:pt x="186267" y="51830"/>
                          <a:pt x="225437" y="99640"/>
                        </a:cubicBezTo>
                        <a:cubicBezTo>
                          <a:pt x="264417" y="152160"/>
                          <a:pt x="286263" y="215426"/>
                          <a:pt x="287988" y="280809"/>
                        </a:cubicBezTo>
                        <a:cubicBezTo>
                          <a:pt x="294091" y="415638"/>
                          <a:pt x="220479" y="541121"/>
                          <a:pt x="111777" y="587844"/>
                        </a:cubicBezTo>
                        <a:cubicBezTo>
                          <a:pt x="76392" y="602662"/>
                          <a:pt x="37974" y="608774"/>
                          <a:pt x="-262" y="605675"/>
                        </a:cubicBezTo>
                        <a:lnTo>
                          <a:pt x="-262" y="597856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96" name="任意多边形: 形状 1495"/>
                  <p:cNvSpPr/>
                  <p:nvPr/>
                </p:nvSpPr>
                <p:spPr>
                  <a:xfrm>
                    <a:off x="1338589" y="2880989"/>
                    <a:ext cx="87465" cy="26554"/>
                  </a:xfrm>
                  <a:custGeom>
                    <a:avLst/>
                    <a:gdLst>
                      <a:gd name="connsiteX0" fmla="*/ 111874 w 112135"/>
                      <a:gd name="connsiteY0" fmla="*/ 29503 h 34043"/>
                      <a:gd name="connsiteX1" fmla="*/ 106725 w 112135"/>
                      <a:gd name="connsiteY1" fmla="*/ 30647 h 34043"/>
                      <a:gd name="connsiteX2" fmla="*/ 93090 w 112135"/>
                      <a:gd name="connsiteY2" fmla="*/ 32650 h 34043"/>
                      <a:gd name="connsiteX3" fmla="*/ 74019 w 112135"/>
                      <a:gd name="connsiteY3" fmla="*/ 33794 h 34043"/>
                      <a:gd name="connsiteX4" fmla="*/ 52279 w 112135"/>
                      <a:gd name="connsiteY4" fmla="*/ 32364 h 34043"/>
                      <a:gd name="connsiteX5" fmla="*/ 31301 w 112135"/>
                      <a:gd name="connsiteY5" fmla="*/ 27787 h 34043"/>
                      <a:gd name="connsiteX6" fmla="*/ 13852 w 112135"/>
                      <a:gd name="connsiteY6" fmla="*/ 20254 h 34043"/>
                      <a:gd name="connsiteX7" fmla="*/ -70 w 112135"/>
                      <a:gd name="connsiteY7" fmla="*/ -247 h 34043"/>
                      <a:gd name="connsiteX8" fmla="*/ 46748 w 112135"/>
                      <a:gd name="connsiteY8" fmla="*/ 5856 h 34043"/>
                      <a:gd name="connsiteX9" fmla="*/ 56283 w 112135"/>
                      <a:gd name="connsiteY9" fmla="*/ 8049 h 34043"/>
                      <a:gd name="connsiteX10" fmla="*/ 65819 w 112135"/>
                      <a:gd name="connsiteY10" fmla="*/ 10337 h 34043"/>
                      <a:gd name="connsiteX11" fmla="*/ 81838 w 112135"/>
                      <a:gd name="connsiteY11" fmla="*/ 15200 h 34043"/>
                      <a:gd name="connsiteX12" fmla="*/ 94710 w 112135"/>
                      <a:gd name="connsiteY12" fmla="*/ 20254 h 34043"/>
                      <a:gd name="connsiteX13" fmla="*/ 104246 w 112135"/>
                      <a:gd name="connsiteY13" fmla="*/ 24831 h 34043"/>
                      <a:gd name="connsiteX14" fmla="*/ 111874 w 112135"/>
                      <a:gd name="connsiteY14" fmla="*/ 29503 h 34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12135" h="34043">
                        <a:moveTo>
                          <a:pt x="111874" y="29503"/>
                        </a:moveTo>
                        <a:lnTo>
                          <a:pt x="106725" y="30647"/>
                        </a:lnTo>
                        <a:cubicBezTo>
                          <a:pt x="103483" y="31219"/>
                          <a:pt x="98715" y="31887"/>
                          <a:pt x="93090" y="32650"/>
                        </a:cubicBezTo>
                        <a:cubicBezTo>
                          <a:pt x="86758" y="33346"/>
                          <a:pt x="80389" y="33727"/>
                          <a:pt x="74019" y="33794"/>
                        </a:cubicBezTo>
                        <a:cubicBezTo>
                          <a:pt x="66744" y="33832"/>
                          <a:pt x="59478" y="33355"/>
                          <a:pt x="52279" y="32364"/>
                        </a:cubicBezTo>
                        <a:cubicBezTo>
                          <a:pt x="45175" y="31420"/>
                          <a:pt x="38157" y="29894"/>
                          <a:pt x="31301" y="27787"/>
                        </a:cubicBezTo>
                        <a:cubicBezTo>
                          <a:pt x="25246" y="25880"/>
                          <a:pt x="19392" y="23353"/>
                          <a:pt x="13852" y="20254"/>
                        </a:cubicBezTo>
                        <a:cubicBezTo>
                          <a:pt x="4317" y="14152"/>
                          <a:pt x="-1405" y="7191"/>
                          <a:pt x="-70" y="-247"/>
                        </a:cubicBezTo>
                        <a:cubicBezTo>
                          <a:pt x="15644" y="888"/>
                          <a:pt x="31273" y="2929"/>
                          <a:pt x="46748" y="5856"/>
                        </a:cubicBezTo>
                        <a:lnTo>
                          <a:pt x="56283" y="8049"/>
                        </a:lnTo>
                        <a:cubicBezTo>
                          <a:pt x="59430" y="8716"/>
                          <a:pt x="62386" y="9479"/>
                          <a:pt x="65819" y="10337"/>
                        </a:cubicBezTo>
                        <a:cubicBezTo>
                          <a:pt x="71635" y="12054"/>
                          <a:pt x="76975" y="13484"/>
                          <a:pt x="81838" y="15200"/>
                        </a:cubicBezTo>
                        <a:cubicBezTo>
                          <a:pt x="86701" y="16917"/>
                          <a:pt x="91373" y="18633"/>
                          <a:pt x="94710" y="20254"/>
                        </a:cubicBezTo>
                        <a:cubicBezTo>
                          <a:pt x="98048" y="21875"/>
                          <a:pt x="101767" y="23496"/>
                          <a:pt x="104246" y="24831"/>
                        </a:cubicBezTo>
                        <a:cubicBezTo>
                          <a:pt x="106906" y="26195"/>
                          <a:pt x="109452" y="27758"/>
                          <a:pt x="111874" y="2950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97" name="任意多边形: 形状 1496"/>
                  <p:cNvSpPr/>
                  <p:nvPr/>
                </p:nvSpPr>
                <p:spPr>
                  <a:xfrm>
                    <a:off x="1338448" y="2819406"/>
                    <a:ext cx="59343" cy="54889"/>
                  </a:xfrm>
                  <a:custGeom>
                    <a:avLst/>
                    <a:gdLst>
                      <a:gd name="connsiteX0" fmla="*/ 75820 w 76081"/>
                      <a:gd name="connsiteY0" fmla="*/ -247 h 70370"/>
                      <a:gd name="connsiteX1" fmla="*/ 72864 w 76081"/>
                      <a:gd name="connsiteY1" fmla="*/ 2328 h 70370"/>
                      <a:gd name="connsiteX2" fmla="*/ 64950 w 76081"/>
                      <a:gd name="connsiteY2" fmla="*/ 8812 h 70370"/>
                      <a:gd name="connsiteX3" fmla="*/ 53412 w 76081"/>
                      <a:gd name="connsiteY3" fmla="*/ 17870 h 70370"/>
                      <a:gd name="connsiteX4" fmla="*/ 39491 w 76081"/>
                      <a:gd name="connsiteY4" fmla="*/ 27978 h 70370"/>
                      <a:gd name="connsiteX5" fmla="*/ 24902 w 76081"/>
                      <a:gd name="connsiteY5" fmla="*/ 38466 h 70370"/>
                      <a:gd name="connsiteX6" fmla="*/ 11743 w 76081"/>
                      <a:gd name="connsiteY6" fmla="*/ 48860 h 70370"/>
                      <a:gd name="connsiteX7" fmla="*/ -81 w 76081"/>
                      <a:gd name="connsiteY7" fmla="*/ 70123 h 70370"/>
                      <a:gd name="connsiteX8" fmla="*/ 42256 w 76081"/>
                      <a:gd name="connsiteY8" fmla="*/ 54962 h 70370"/>
                      <a:gd name="connsiteX9" fmla="*/ 49789 w 76081"/>
                      <a:gd name="connsiteY9" fmla="*/ 49146 h 70370"/>
                      <a:gd name="connsiteX10" fmla="*/ 55987 w 76081"/>
                      <a:gd name="connsiteY10" fmla="*/ 42852 h 70370"/>
                      <a:gd name="connsiteX11" fmla="*/ 65522 w 76081"/>
                      <a:gd name="connsiteY11" fmla="*/ 30075 h 70370"/>
                      <a:gd name="connsiteX12" fmla="*/ 71339 w 76081"/>
                      <a:gd name="connsiteY12" fmla="*/ 18252 h 70370"/>
                      <a:gd name="connsiteX13" fmla="*/ 74390 w 76081"/>
                      <a:gd name="connsiteY13" fmla="*/ 8716 h 70370"/>
                      <a:gd name="connsiteX14" fmla="*/ 75820 w 76081"/>
                      <a:gd name="connsiteY14" fmla="*/ -247 h 703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76081" h="70370">
                        <a:moveTo>
                          <a:pt x="75820" y="-247"/>
                        </a:moveTo>
                        <a:lnTo>
                          <a:pt x="72864" y="2328"/>
                        </a:lnTo>
                        <a:lnTo>
                          <a:pt x="64950" y="8812"/>
                        </a:lnTo>
                        <a:lnTo>
                          <a:pt x="53412" y="17870"/>
                        </a:lnTo>
                        <a:cubicBezTo>
                          <a:pt x="49026" y="20922"/>
                          <a:pt x="44354" y="24640"/>
                          <a:pt x="39491" y="27978"/>
                        </a:cubicBezTo>
                        <a:cubicBezTo>
                          <a:pt x="34628" y="31315"/>
                          <a:pt x="29955" y="34843"/>
                          <a:pt x="24902" y="38466"/>
                        </a:cubicBezTo>
                        <a:cubicBezTo>
                          <a:pt x="19848" y="42090"/>
                          <a:pt x="15366" y="45332"/>
                          <a:pt x="11743" y="48860"/>
                        </a:cubicBezTo>
                        <a:cubicBezTo>
                          <a:pt x="3924" y="55535"/>
                          <a:pt x="-1320" y="62781"/>
                          <a:pt x="-81" y="70123"/>
                        </a:cubicBezTo>
                        <a:cubicBezTo>
                          <a:pt x="15138" y="68960"/>
                          <a:pt x="29755" y="63725"/>
                          <a:pt x="42256" y="54962"/>
                        </a:cubicBezTo>
                        <a:cubicBezTo>
                          <a:pt x="44878" y="53170"/>
                          <a:pt x="47395" y="51225"/>
                          <a:pt x="49789" y="49146"/>
                        </a:cubicBezTo>
                        <a:cubicBezTo>
                          <a:pt x="52077" y="47048"/>
                          <a:pt x="54079" y="44950"/>
                          <a:pt x="55987" y="42852"/>
                        </a:cubicBezTo>
                        <a:cubicBezTo>
                          <a:pt x="59629" y="38953"/>
                          <a:pt x="62824" y="34671"/>
                          <a:pt x="65522" y="30075"/>
                        </a:cubicBezTo>
                        <a:cubicBezTo>
                          <a:pt x="67820" y="26319"/>
                          <a:pt x="69775" y="22361"/>
                          <a:pt x="71339" y="18252"/>
                        </a:cubicBezTo>
                        <a:cubicBezTo>
                          <a:pt x="72559" y="15143"/>
                          <a:pt x="73579" y="11958"/>
                          <a:pt x="74390" y="8716"/>
                        </a:cubicBezTo>
                        <a:cubicBezTo>
                          <a:pt x="75076" y="5761"/>
                          <a:pt x="75553" y="2767"/>
                          <a:pt x="75820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grpSp>
                <p:nvGrpSpPr>
                  <p:cNvPr id="1498" name="组合 1497"/>
                  <p:cNvGrpSpPr/>
                  <p:nvPr/>
                </p:nvGrpSpPr>
                <p:grpSpPr>
                  <a:xfrm>
                    <a:off x="1386449" y="2390040"/>
                    <a:ext cx="186793" cy="497566"/>
                    <a:chOff x="1386449" y="2390040"/>
                    <a:chExt cx="186793" cy="497566"/>
                  </a:xfrm>
                  <a:grpFill/>
                </p:grpSpPr>
                <p:sp>
                  <p:nvSpPr>
                    <p:cNvPr id="1500" name="任意多边形: 形状 1499"/>
                    <p:cNvSpPr/>
                    <p:nvPr/>
                  </p:nvSpPr>
                  <p:spPr>
                    <a:xfrm>
                      <a:off x="1389089" y="2867749"/>
                      <a:ext cx="85010" cy="19857"/>
                    </a:xfrm>
                    <a:custGeom>
                      <a:avLst/>
                      <a:gdLst>
                        <a:gd name="connsiteX0" fmla="*/ 108726 w 108987"/>
                        <a:gd name="connsiteY0" fmla="*/ 6523 h 25458"/>
                        <a:gd name="connsiteX1" fmla="*/ 104149 w 108987"/>
                        <a:gd name="connsiteY1" fmla="*/ 8812 h 25458"/>
                        <a:gd name="connsiteX2" fmla="*/ 91944 w 108987"/>
                        <a:gd name="connsiteY2" fmla="*/ 14056 h 25458"/>
                        <a:gd name="connsiteX3" fmla="*/ 74399 w 108987"/>
                        <a:gd name="connsiteY3" fmla="*/ 19968 h 25458"/>
                        <a:gd name="connsiteX4" fmla="*/ 64864 w 108987"/>
                        <a:gd name="connsiteY4" fmla="*/ 22447 h 25458"/>
                        <a:gd name="connsiteX5" fmla="*/ 54566 w 108987"/>
                        <a:gd name="connsiteY5" fmla="*/ 24163 h 25458"/>
                        <a:gd name="connsiteX6" fmla="*/ 44267 w 108987"/>
                        <a:gd name="connsiteY6" fmla="*/ 25212 h 25458"/>
                        <a:gd name="connsiteX7" fmla="*/ 34256 w 108987"/>
                        <a:gd name="connsiteY7" fmla="*/ 25212 h 25458"/>
                        <a:gd name="connsiteX8" fmla="*/ 16711 w 108987"/>
                        <a:gd name="connsiteY8" fmla="*/ 22733 h 25458"/>
                        <a:gd name="connsiteX9" fmla="*/ 4506 w 108987"/>
                        <a:gd name="connsiteY9" fmla="*/ 16726 h 25458"/>
                        <a:gd name="connsiteX10" fmla="*/ -262 w 108987"/>
                        <a:gd name="connsiteY10" fmla="*/ 7191 h 25458"/>
                        <a:gd name="connsiteX11" fmla="*/ 44267 w 108987"/>
                        <a:gd name="connsiteY11" fmla="*/ 611 h 25458"/>
                        <a:gd name="connsiteX12" fmla="*/ 62575 w 108987"/>
                        <a:gd name="connsiteY12" fmla="*/ -247 h 25458"/>
                        <a:gd name="connsiteX13" fmla="*/ 70776 w 108987"/>
                        <a:gd name="connsiteY13" fmla="*/ -247 h 25458"/>
                        <a:gd name="connsiteX14" fmla="*/ 78308 w 108987"/>
                        <a:gd name="connsiteY14" fmla="*/ -247 h 25458"/>
                        <a:gd name="connsiteX15" fmla="*/ 100907 w 108987"/>
                        <a:gd name="connsiteY15" fmla="*/ 2995 h 25458"/>
                        <a:gd name="connsiteX16" fmla="*/ 108726 w 108987"/>
                        <a:gd name="connsiteY16" fmla="*/ 6523 h 2545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108987" h="25458">
                          <a:moveTo>
                            <a:pt x="108726" y="6523"/>
                          </a:moveTo>
                          <a:lnTo>
                            <a:pt x="104149" y="8812"/>
                          </a:lnTo>
                          <a:cubicBezTo>
                            <a:pt x="101193" y="10051"/>
                            <a:pt x="97093" y="12149"/>
                            <a:pt x="91944" y="14056"/>
                          </a:cubicBezTo>
                          <a:cubicBezTo>
                            <a:pt x="86204" y="16326"/>
                            <a:pt x="80349" y="18299"/>
                            <a:pt x="74399" y="19968"/>
                          </a:cubicBezTo>
                          <a:lnTo>
                            <a:pt x="64864" y="22447"/>
                          </a:lnTo>
                          <a:lnTo>
                            <a:pt x="54566" y="24163"/>
                          </a:lnTo>
                          <a:cubicBezTo>
                            <a:pt x="51152" y="24697"/>
                            <a:pt x="47719" y="25050"/>
                            <a:pt x="44267" y="25212"/>
                          </a:cubicBezTo>
                          <a:cubicBezTo>
                            <a:pt x="40835" y="25212"/>
                            <a:pt x="37498" y="25212"/>
                            <a:pt x="34256" y="25212"/>
                          </a:cubicBezTo>
                          <a:cubicBezTo>
                            <a:pt x="28334" y="25041"/>
                            <a:pt x="22451" y="24211"/>
                            <a:pt x="16711" y="22733"/>
                          </a:cubicBezTo>
                          <a:cubicBezTo>
                            <a:pt x="12277" y="21570"/>
                            <a:pt x="8129" y="19529"/>
                            <a:pt x="4506" y="16726"/>
                          </a:cubicBezTo>
                          <a:cubicBezTo>
                            <a:pt x="1645" y="14361"/>
                            <a:pt x="-90" y="10900"/>
                            <a:pt x="-262" y="7191"/>
                          </a:cubicBezTo>
                          <a:cubicBezTo>
                            <a:pt x="14422" y="4015"/>
                            <a:pt x="29297" y="1813"/>
                            <a:pt x="44267" y="611"/>
                          </a:cubicBezTo>
                          <a:cubicBezTo>
                            <a:pt x="50752" y="39"/>
                            <a:pt x="56950" y="-56"/>
                            <a:pt x="62575" y="-247"/>
                          </a:cubicBezTo>
                          <a:lnTo>
                            <a:pt x="70776" y="-247"/>
                          </a:lnTo>
                          <a:lnTo>
                            <a:pt x="78308" y="-247"/>
                          </a:lnTo>
                          <a:cubicBezTo>
                            <a:pt x="85918" y="240"/>
                            <a:pt x="93469" y="1327"/>
                            <a:pt x="100907" y="2995"/>
                          </a:cubicBezTo>
                          <a:cubicBezTo>
                            <a:pt x="103586" y="3987"/>
                            <a:pt x="106199" y="5169"/>
                            <a:pt x="108726" y="6523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501" name="任意多边形: 形状 1500"/>
                    <p:cNvSpPr/>
                    <p:nvPr/>
                  </p:nvSpPr>
                  <p:spPr>
                    <a:xfrm>
                      <a:off x="1435574" y="2830295"/>
                      <a:ext cx="78911" cy="30333"/>
                    </a:xfrm>
                    <a:custGeom>
                      <a:avLst/>
                      <a:gdLst>
                        <a:gd name="connsiteX0" fmla="*/ 100907 w 101168"/>
                        <a:gd name="connsiteY0" fmla="*/ 0 h 38888"/>
                        <a:gd name="connsiteX1" fmla="*/ 97093 w 101168"/>
                        <a:gd name="connsiteY1" fmla="*/ 3147 h 38888"/>
                        <a:gd name="connsiteX2" fmla="*/ 86890 w 101168"/>
                        <a:gd name="connsiteY2" fmla="*/ 10966 h 38888"/>
                        <a:gd name="connsiteX3" fmla="*/ 71824 w 101168"/>
                        <a:gd name="connsiteY3" fmla="*/ 20501 h 38888"/>
                        <a:gd name="connsiteX4" fmla="*/ 54089 w 101168"/>
                        <a:gd name="connsiteY4" fmla="*/ 30036 h 38888"/>
                        <a:gd name="connsiteX5" fmla="*/ 44554 w 101168"/>
                        <a:gd name="connsiteY5" fmla="*/ 33565 h 38888"/>
                        <a:gd name="connsiteX6" fmla="*/ 35019 w 101168"/>
                        <a:gd name="connsiteY6" fmla="*/ 36330 h 38888"/>
                        <a:gd name="connsiteX7" fmla="*/ 18332 w 101168"/>
                        <a:gd name="connsiteY7" fmla="*/ 38618 h 38888"/>
                        <a:gd name="connsiteX8" fmla="*/ 5936 w 101168"/>
                        <a:gd name="connsiteY8" fmla="*/ 36425 h 38888"/>
                        <a:gd name="connsiteX9" fmla="*/ -262 w 101168"/>
                        <a:gd name="connsiteY9" fmla="*/ 29178 h 38888"/>
                        <a:gd name="connsiteX10" fmla="*/ 39500 w 101168"/>
                        <a:gd name="connsiteY10" fmla="*/ 11347 h 38888"/>
                        <a:gd name="connsiteX11" fmla="*/ 70776 w 101168"/>
                        <a:gd name="connsiteY11" fmla="*/ 2480 h 38888"/>
                        <a:gd name="connsiteX12" fmla="*/ 82981 w 101168"/>
                        <a:gd name="connsiteY12" fmla="*/ 668 h 38888"/>
                        <a:gd name="connsiteX13" fmla="*/ 92516 w 101168"/>
                        <a:gd name="connsiteY13" fmla="*/ -95 h 38888"/>
                        <a:gd name="connsiteX14" fmla="*/ 100907 w 101168"/>
                        <a:gd name="connsiteY14" fmla="*/ 0 h 388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101168" h="38888">
                          <a:moveTo>
                            <a:pt x="100907" y="0"/>
                          </a:moveTo>
                          <a:lnTo>
                            <a:pt x="97093" y="3147"/>
                          </a:lnTo>
                          <a:cubicBezTo>
                            <a:pt x="93841" y="5941"/>
                            <a:pt x="90428" y="8544"/>
                            <a:pt x="86890" y="10966"/>
                          </a:cubicBezTo>
                          <a:cubicBezTo>
                            <a:pt x="82065" y="14446"/>
                            <a:pt x="77031" y="17631"/>
                            <a:pt x="71824" y="20501"/>
                          </a:cubicBezTo>
                          <a:cubicBezTo>
                            <a:pt x="66122" y="24058"/>
                            <a:pt x="60201" y="27242"/>
                            <a:pt x="54089" y="30036"/>
                          </a:cubicBezTo>
                          <a:cubicBezTo>
                            <a:pt x="50980" y="31381"/>
                            <a:pt x="47796" y="32563"/>
                            <a:pt x="44554" y="33565"/>
                          </a:cubicBezTo>
                          <a:cubicBezTo>
                            <a:pt x="41426" y="34661"/>
                            <a:pt x="38241" y="35586"/>
                            <a:pt x="35019" y="36330"/>
                          </a:cubicBezTo>
                          <a:cubicBezTo>
                            <a:pt x="29564" y="37722"/>
                            <a:pt x="23967" y="38494"/>
                            <a:pt x="18332" y="38618"/>
                          </a:cubicBezTo>
                          <a:cubicBezTo>
                            <a:pt x="14089" y="38790"/>
                            <a:pt x="9865" y="38037"/>
                            <a:pt x="5936" y="36425"/>
                          </a:cubicBezTo>
                          <a:cubicBezTo>
                            <a:pt x="2894" y="35061"/>
                            <a:pt x="615" y="32401"/>
                            <a:pt x="-262" y="29178"/>
                          </a:cubicBezTo>
                          <a:cubicBezTo>
                            <a:pt x="12553" y="22303"/>
                            <a:pt x="25846" y="16344"/>
                            <a:pt x="39500" y="11347"/>
                          </a:cubicBezTo>
                          <a:cubicBezTo>
                            <a:pt x="49674" y="7571"/>
                            <a:pt x="60134" y="4606"/>
                            <a:pt x="70776" y="2480"/>
                          </a:cubicBezTo>
                          <a:cubicBezTo>
                            <a:pt x="74809" y="1660"/>
                            <a:pt x="78880" y="1049"/>
                            <a:pt x="82981" y="668"/>
                          </a:cubicBezTo>
                          <a:cubicBezTo>
                            <a:pt x="86604" y="191"/>
                            <a:pt x="89655" y="0"/>
                            <a:pt x="92516" y="-95"/>
                          </a:cubicBezTo>
                          <a:cubicBezTo>
                            <a:pt x="95310" y="-324"/>
                            <a:pt x="98123" y="-295"/>
                            <a:pt x="100907" y="0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502" name="任意多边形: 形状 1501"/>
                    <p:cNvSpPr/>
                    <p:nvPr/>
                  </p:nvSpPr>
                  <p:spPr>
                    <a:xfrm>
                      <a:off x="1477521" y="2778946"/>
                      <a:ext cx="67830" cy="44577"/>
                    </a:xfrm>
                    <a:custGeom>
                      <a:avLst/>
                      <a:gdLst>
                        <a:gd name="connsiteX0" fmla="*/ 86700 w 86961"/>
                        <a:gd name="connsiteY0" fmla="*/ -247 h 57150"/>
                        <a:gd name="connsiteX1" fmla="*/ 83839 w 86961"/>
                        <a:gd name="connsiteY1" fmla="*/ 3663 h 57150"/>
                        <a:gd name="connsiteX2" fmla="*/ 75829 w 86961"/>
                        <a:gd name="connsiteY2" fmla="*/ 13198 h 57150"/>
                        <a:gd name="connsiteX3" fmla="*/ 70394 w 86961"/>
                        <a:gd name="connsiteY3" fmla="*/ 19396 h 57150"/>
                        <a:gd name="connsiteX4" fmla="*/ 63910 w 86961"/>
                        <a:gd name="connsiteY4" fmla="*/ 25785 h 57150"/>
                        <a:gd name="connsiteX5" fmla="*/ 49321 w 86961"/>
                        <a:gd name="connsiteY5" fmla="*/ 38657 h 57150"/>
                        <a:gd name="connsiteX6" fmla="*/ 33588 w 86961"/>
                        <a:gd name="connsiteY6" fmla="*/ 49051 h 57150"/>
                        <a:gd name="connsiteX7" fmla="*/ 18809 w 86961"/>
                        <a:gd name="connsiteY7" fmla="*/ 55535 h 57150"/>
                        <a:gd name="connsiteX8" fmla="*/ -262 w 86961"/>
                        <a:gd name="connsiteY8" fmla="*/ 51720 h 57150"/>
                        <a:gd name="connsiteX9" fmla="*/ 32825 w 86961"/>
                        <a:gd name="connsiteY9" fmla="*/ 25022 h 57150"/>
                        <a:gd name="connsiteX10" fmla="*/ 47224 w 86961"/>
                        <a:gd name="connsiteY10" fmla="*/ 15486 h 57150"/>
                        <a:gd name="connsiteX11" fmla="*/ 60001 w 86961"/>
                        <a:gd name="connsiteY11" fmla="*/ 8716 h 57150"/>
                        <a:gd name="connsiteX12" fmla="*/ 79071 w 86961"/>
                        <a:gd name="connsiteY12" fmla="*/ 1088 h 57150"/>
                        <a:gd name="connsiteX13" fmla="*/ 86700 w 86961"/>
                        <a:gd name="connsiteY13" fmla="*/ -247 h 571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86961" h="57150">
                          <a:moveTo>
                            <a:pt x="86700" y="-247"/>
                          </a:moveTo>
                          <a:lnTo>
                            <a:pt x="83839" y="3663"/>
                          </a:lnTo>
                          <a:cubicBezTo>
                            <a:pt x="82027" y="6142"/>
                            <a:pt x="79262" y="9479"/>
                            <a:pt x="75829" y="13198"/>
                          </a:cubicBezTo>
                          <a:lnTo>
                            <a:pt x="70394" y="19396"/>
                          </a:lnTo>
                          <a:lnTo>
                            <a:pt x="63910" y="25785"/>
                          </a:lnTo>
                          <a:cubicBezTo>
                            <a:pt x="59314" y="30371"/>
                            <a:pt x="54442" y="34671"/>
                            <a:pt x="49321" y="38657"/>
                          </a:cubicBezTo>
                          <a:cubicBezTo>
                            <a:pt x="44306" y="42462"/>
                            <a:pt x="39052" y="45932"/>
                            <a:pt x="33588" y="49051"/>
                          </a:cubicBezTo>
                          <a:cubicBezTo>
                            <a:pt x="28935" y="51778"/>
                            <a:pt x="23967" y="53961"/>
                            <a:pt x="18809" y="55535"/>
                          </a:cubicBezTo>
                          <a:cubicBezTo>
                            <a:pt x="9273" y="58013"/>
                            <a:pt x="2694" y="57346"/>
                            <a:pt x="-262" y="51720"/>
                          </a:cubicBezTo>
                          <a:cubicBezTo>
                            <a:pt x="10122" y="42042"/>
                            <a:pt x="21173" y="33127"/>
                            <a:pt x="32825" y="25022"/>
                          </a:cubicBezTo>
                          <a:cubicBezTo>
                            <a:pt x="37784" y="21398"/>
                            <a:pt x="42361" y="18538"/>
                            <a:pt x="47224" y="15486"/>
                          </a:cubicBezTo>
                          <a:cubicBezTo>
                            <a:pt x="52087" y="12435"/>
                            <a:pt x="55996" y="10624"/>
                            <a:pt x="60001" y="8716"/>
                          </a:cubicBezTo>
                          <a:cubicBezTo>
                            <a:pt x="66132" y="5646"/>
                            <a:pt x="72511" y="3091"/>
                            <a:pt x="79071" y="1088"/>
                          </a:cubicBezTo>
                          <a:cubicBezTo>
                            <a:pt x="81579" y="449"/>
                            <a:pt x="84125" y="1"/>
                            <a:pt x="86700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503" name="任意多边形: 形状 1502"/>
                    <p:cNvSpPr/>
                    <p:nvPr/>
                  </p:nvSpPr>
                  <p:spPr>
                    <a:xfrm>
                      <a:off x="1510915" y="2720785"/>
                      <a:ext cx="54368" cy="56506"/>
                    </a:xfrm>
                    <a:custGeom>
                      <a:avLst/>
                      <a:gdLst>
                        <a:gd name="connsiteX0" fmla="*/ 69441 w 69702"/>
                        <a:gd name="connsiteY0" fmla="*/ -247 h 72444"/>
                        <a:gd name="connsiteX1" fmla="*/ 68964 w 69702"/>
                        <a:gd name="connsiteY1" fmla="*/ 897 h 72444"/>
                        <a:gd name="connsiteX2" fmla="*/ 67533 w 69702"/>
                        <a:gd name="connsiteY2" fmla="*/ 3949 h 72444"/>
                        <a:gd name="connsiteX3" fmla="*/ 62003 w 69702"/>
                        <a:gd name="connsiteY3" fmla="*/ 14819 h 72444"/>
                        <a:gd name="connsiteX4" fmla="*/ 53422 w 69702"/>
                        <a:gd name="connsiteY4" fmla="*/ 29408 h 72444"/>
                        <a:gd name="connsiteX5" fmla="*/ 42551 w 69702"/>
                        <a:gd name="connsiteY5" fmla="*/ 44760 h 72444"/>
                        <a:gd name="connsiteX6" fmla="*/ 30156 w 69702"/>
                        <a:gd name="connsiteY6" fmla="*/ 58395 h 72444"/>
                        <a:gd name="connsiteX7" fmla="*/ 17855 w 69702"/>
                        <a:gd name="connsiteY7" fmla="*/ 67930 h 72444"/>
                        <a:gd name="connsiteX8" fmla="*/ -262 w 69702"/>
                        <a:gd name="connsiteY8" fmla="*/ 69456 h 72444"/>
                        <a:gd name="connsiteX9" fmla="*/ 24911 w 69702"/>
                        <a:gd name="connsiteY9" fmla="*/ 36369 h 72444"/>
                        <a:gd name="connsiteX10" fmla="*/ 36353 w 69702"/>
                        <a:gd name="connsiteY10" fmla="*/ 24259 h 72444"/>
                        <a:gd name="connsiteX11" fmla="*/ 46747 w 69702"/>
                        <a:gd name="connsiteY11" fmla="*/ 14724 h 72444"/>
                        <a:gd name="connsiteX12" fmla="*/ 62957 w 69702"/>
                        <a:gd name="connsiteY12" fmla="*/ 2995 h 72444"/>
                        <a:gd name="connsiteX13" fmla="*/ 67724 w 69702"/>
                        <a:gd name="connsiteY13" fmla="*/ 325 h 7244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69702" h="72444">
                          <a:moveTo>
                            <a:pt x="69441" y="-247"/>
                          </a:moveTo>
                          <a:lnTo>
                            <a:pt x="68964" y="897"/>
                          </a:lnTo>
                          <a:cubicBezTo>
                            <a:pt x="68964" y="1565"/>
                            <a:pt x="68201" y="2709"/>
                            <a:pt x="67533" y="3949"/>
                          </a:cubicBezTo>
                          <a:cubicBezTo>
                            <a:pt x="66866" y="5188"/>
                            <a:pt x="64387" y="10433"/>
                            <a:pt x="62003" y="14819"/>
                          </a:cubicBezTo>
                          <a:cubicBezTo>
                            <a:pt x="59619" y="19205"/>
                            <a:pt x="56663" y="24354"/>
                            <a:pt x="53422" y="29408"/>
                          </a:cubicBezTo>
                          <a:cubicBezTo>
                            <a:pt x="50179" y="34462"/>
                            <a:pt x="46270" y="39706"/>
                            <a:pt x="42551" y="44760"/>
                          </a:cubicBezTo>
                          <a:cubicBezTo>
                            <a:pt x="38661" y="49518"/>
                            <a:pt x="34522" y="54076"/>
                            <a:pt x="30156" y="58395"/>
                          </a:cubicBezTo>
                          <a:cubicBezTo>
                            <a:pt x="26380" y="61980"/>
                            <a:pt x="22260" y="65165"/>
                            <a:pt x="17855" y="67930"/>
                          </a:cubicBezTo>
                          <a:cubicBezTo>
                            <a:pt x="9941" y="72698"/>
                            <a:pt x="3457" y="73842"/>
                            <a:pt x="-262" y="69456"/>
                          </a:cubicBezTo>
                          <a:cubicBezTo>
                            <a:pt x="7271" y="57804"/>
                            <a:pt x="15691" y="46743"/>
                            <a:pt x="24911" y="36369"/>
                          </a:cubicBezTo>
                          <a:cubicBezTo>
                            <a:pt x="28820" y="31887"/>
                            <a:pt x="32539" y="27882"/>
                            <a:pt x="36353" y="24259"/>
                          </a:cubicBezTo>
                          <a:cubicBezTo>
                            <a:pt x="39615" y="20865"/>
                            <a:pt x="43085" y="17680"/>
                            <a:pt x="46747" y="14724"/>
                          </a:cubicBezTo>
                          <a:cubicBezTo>
                            <a:pt x="51839" y="10395"/>
                            <a:pt x="57254" y="6476"/>
                            <a:pt x="62957" y="2995"/>
                          </a:cubicBezTo>
                          <a:lnTo>
                            <a:pt x="67724" y="325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504" name="任意多边形: 形状 1503"/>
                    <p:cNvSpPr/>
                    <p:nvPr/>
                  </p:nvSpPr>
                  <p:spPr>
                    <a:xfrm>
                      <a:off x="1533972" y="2659426"/>
                      <a:ext cx="39270" cy="64413"/>
                    </a:xfrm>
                    <a:custGeom>
                      <a:avLst/>
                      <a:gdLst>
                        <a:gd name="connsiteX0" fmla="*/ 50084 w 50346"/>
                        <a:gd name="connsiteY0" fmla="*/ -247 h 82581"/>
                        <a:gd name="connsiteX1" fmla="*/ 49035 w 50346"/>
                        <a:gd name="connsiteY1" fmla="*/ 4140 h 82581"/>
                        <a:gd name="connsiteX2" fmla="*/ 46079 w 50346"/>
                        <a:gd name="connsiteY2" fmla="*/ 15296 h 82581"/>
                        <a:gd name="connsiteX3" fmla="*/ 41026 w 50346"/>
                        <a:gd name="connsiteY3" fmla="*/ 30648 h 82581"/>
                        <a:gd name="connsiteX4" fmla="*/ 33874 w 50346"/>
                        <a:gd name="connsiteY4" fmla="*/ 47430 h 82581"/>
                        <a:gd name="connsiteX5" fmla="*/ 15948 w 50346"/>
                        <a:gd name="connsiteY5" fmla="*/ 75082 h 82581"/>
                        <a:gd name="connsiteX6" fmla="*/ -262 w 50346"/>
                        <a:gd name="connsiteY6" fmla="*/ 81089 h 82581"/>
                        <a:gd name="connsiteX7" fmla="*/ 3838 w 50346"/>
                        <a:gd name="connsiteY7" fmla="*/ 70696 h 82581"/>
                        <a:gd name="connsiteX8" fmla="*/ 7938 w 50346"/>
                        <a:gd name="connsiteY8" fmla="*/ 61160 h 82581"/>
                        <a:gd name="connsiteX9" fmla="*/ 16234 w 50346"/>
                        <a:gd name="connsiteY9" fmla="*/ 44378 h 82581"/>
                        <a:gd name="connsiteX10" fmla="*/ 32062 w 50346"/>
                        <a:gd name="connsiteY10" fmla="*/ 19205 h 82581"/>
                        <a:gd name="connsiteX11" fmla="*/ 39118 w 50346"/>
                        <a:gd name="connsiteY11" fmla="*/ 10528 h 82581"/>
                        <a:gd name="connsiteX12" fmla="*/ 44744 w 50346"/>
                        <a:gd name="connsiteY12" fmla="*/ 4521 h 82581"/>
                        <a:gd name="connsiteX13" fmla="*/ 50084 w 50346"/>
                        <a:gd name="connsiteY13" fmla="*/ -247 h 8258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50346" h="82581">
                          <a:moveTo>
                            <a:pt x="50084" y="-247"/>
                          </a:moveTo>
                          <a:lnTo>
                            <a:pt x="49035" y="4140"/>
                          </a:lnTo>
                          <a:cubicBezTo>
                            <a:pt x="48368" y="6810"/>
                            <a:pt x="47509" y="10719"/>
                            <a:pt x="46079" y="15296"/>
                          </a:cubicBezTo>
                          <a:cubicBezTo>
                            <a:pt x="44649" y="19873"/>
                            <a:pt x="43028" y="24831"/>
                            <a:pt x="41026" y="30648"/>
                          </a:cubicBezTo>
                          <a:cubicBezTo>
                            <a:pt x="39023" y="36464"/>
                            <a:pt x="36639" y="41899"/>
                            <a:pt x="33874" y="47430"/>
                          </a:cubicBezTo>
                          <a:cubicBezTo>
                            <a:pt x="29288" y="57480"/>
                            <a:pt x="23242" y="66796"/>
                            <a:pt x="15948" y="75082"/>
                          </a:cubicBezTo>
                          <a:cubicBezTo>
                            <a:pt x="9655" y="81375"/>
                            <a:pt x="3933" y="84140"/>
                            <a:pt x="-262" y="81089"/>
                          </a:cubicBezTo>
                          <a:cubicBezTo>
                            <a:pt x="977" y="77465"/>
                            <a:pt x="2408" y="74033"/>
                            <a:pt x="3838" y="70696"/>
                          </a:cubicBezTo>
                          <a:cubicBezTo>
                            <a:pt x="5268" y="67358"/>
                            <a:pt x="6508" y="64212"/>
                            <a:pt x="7938" y="61160"/>
                          </a:cubicBezTo>
                          <a:cubicBezTo>
                            <a:pt x="10799" y="55058"/>
                            <a:pt x="13373" y="49432"/>
                            <a:pt x="16234" y="44378"/>
                          </a:cubicBezTo>
                          <a:cubicBezTo>
                            <a:pt x="20878" y="35606"/>
                            <a:pt x="26170" y="27186"/>
                            <a:pt x="32062" y="19205"/>
                          </a:cubicBezTo>
                          <a:cubicBezTo>
                            <a:pt x="34542" y="15868"/>
                            <a:pt x="36925" y="13007"/>
                            <a:pt x="39118" y="10528"/>
                          </a:cubicBezTo>
                          <a:cubicBezTo>
                            <a:pt x="41312" y="8049"/>
                            <a:pt x="43123" y="6047"/>
                            <a:pt x="44744" y="4521"/>
                          </a:cubicBezTo>
                          <a:cubicBezTo>
                            <a:pt x="46413" y="2805"/>
                            <a:pt x="48196" y="1212"/>
                            <a:pt x="50084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505" name="任意多边形: 形状 1504"/>
                    <p:cNvSpPr/>
                    <p:nvPr/>
                  </p:nvSpPr>
                  <p:spPr>
                    <a:xfrm>
                      <a:off x="1545352" y="2598141"/>
                      <a:ext cx="23799" cy="67646"/>
                    </a:xfrm>
                    <a:custGeom>
                      <a:avLst/>
                      <a:gdLst>
                        <a:gd name="connsiteX0" fmla="*/ 30251 w 30512"/>
                        <a:gd name="connsiteY0" fmla="*/ -247 h 86726"/>
                        <a:gd name="connsiteX1" fmla="*/ 30251 w 30512"/>
                        <a:gd name="connsiteY1" fmla="*/ 3949 h 86726"/>
                        <a:gd name="connsiteX2" fmla="*/ 29488 w 30512"/>
                        <a:gd name="connsiteY2" fmla="*/ 14819 h 86726"/>
                        <a:gd name="connsiteX3" fmla="*/ 27676 w 30512"/>
                        <a:gd name="connsiteY3" fmla="*/ 29980 h 86726"/>
                        <a:gd name="connsiteX4" fmla="*/ 26246 w 30512"/>
                        <a:gd name="connsiteY4" fmla="*/ 38371 h 86726"/>
                        <a:gd name="connsiteX5" fmla="*/ 24243 w 30512"/>
                        <a:gd name="connsiteY5" fmla="*/ 46953 h 86726"/>
                        <a:gd name="connsiteX6" fmla="*/ 22146 w 30512"/>
                        <a:gd name="connsiteY6" fmla="*/ 55248 h 86726"/>
                        <a:gd name="connsiteX7" fmla="*/ 19381 w 30512"/>
                        <a:gd name="connsiteY7" fmla="*/ 63163 h 86726"/>
                        <a:gd name="connsiteX8" fmla="*/ 13278 w 30512"/>
                        <a:gd name="connsiteY8" fmla="*/ 76512 h 86726"/>
                        <a:gd name="connsiteX9" fmla="*/ -262 w 30512"/>
                        <a:gd name="connsiteY9" fmla="*/ 86047 h 86726"/>
                        <a:gd name="connsiteX10" fmla="*/ 17378 w 30512"/>
                        <a:gd name="connsiteY10" fmla="*/ 21780 h 86726"/>
                        <a:gd name="connsiteX11" fmla="*/ 26246 w 30512"/>
                        <a:gd name="connsiteY11" fmla="*/ 5284 h 86726"/>
                        <a:gd name="connsiteX12" fmla="*/ 29106 w 30512"/>
                        <a:gd name="connsiteY12" fmla="*/ 1184 h 8672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30512" h="86726">
                          <a:moveTo>
                            <a:pt x="30251" y="-247"/>
                          </a:moveTo>
                          <a:cubicBezTo>
                            <a:pt x="30251" y="-247"/>
                            <a:pt x="30251" y="1279"/>
                            <a:pt x="30251" y="3949"/>
                          </a:cubicBezTo>
                          <a:cubicBezTo>
                            <a:pt x="30251" y="6619"/>
                            <a:pt x="30251" y="10337"/>
                            <a:pt x="29488" y="14819"/>
                          </a:cubicBezTo>
                          <a:cubicBezTo>
                            <a:pt x="28725" y="19300"/>
                            <a:pt x="28534" y="24354"/>
                            <a:pt x="27676" y="29980"/>
                          </a:cubicBezTo>
                          <a:lnTo>
                            <a:pt x="26246" y="38371"/>
                          </a:lnTo>
                          <a:cubicBezTo>
                            <a:pt x="25674" y="41232"/>
                            <a:pt x="25006" y="44092"/>
                            <a:pt x="24243" y="46953"/>
                          </a:cubicBezTo>
                          <a:cubicBezTo>
                            <a:pt x="23576" y="49813"/>
                            <a:pt x="22909" y="52579"/>
                            <a:pt x="22146" y="55248"/>
                          </a:cubicBezTo>
                          <a:cubicBezTo>
                            <a:pt x="21383" y="57918"/>
                            <a:pt x="20334" y="60683"/>
                            <a:pt x="19381" y="63163"/>
                          </a:cubicBezTo>
                          <a:cubicBezTo>
                            <a:pt x="17760" y="67787"/>
                            <a:pt x="15719" y="72259"/>
                            <a:pt x="13278" y="76512"/>
                          </a:cubicBezTo>
                          <a:cubicBezTo>
                            <a:pt x="8796" y="83854"/>
                            <a:pt x="4220" y="87859"/>
                            <a:pt x="-262" y="86047"/>
                          </a:cubicBezTo>
                          <a:cubicBezTo>
                            <a:pt x="2436" y="63878"/>
                            <a:pt x="8386" y="42223"/>
                            <a:pt x="17378" y="21780"/>
                          </a:cubicBezTo>
                          <a:cubicBezTo>
                            <a:pt x="19915" y="16068"/>
                            <a:pt x="22880" y="10557"/>
                            <a:pt x="26246" y="5284"/>
                          </a:cubicBezTo>
                          <a:cubicBezTo>
                            <a:pt x="27485" y="3472"/>
                            <a:pt x="28439" y="2042"/>
                            <a:pt x="29106" y="1184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506" name="任意多边形: 形状 1505"/>
                    <p:cNvSpPr/>
                    <p:nvPr/>
                  </p:nvSpPr>
                  <p:spPr>
                    <a:xfrm>
                      <a:off x="1543626" y="2539757"/>
                      <a:ext cx="12162" cy="67384"/>
                    </a:xfrm>
                    <a:custGeom>
                      <a:avLst/>
                      <a:gdLst>
                        <a:gd name="connsiteX0" fmla="*/ 12057 w 15592"/>
                        <a:gd name="connsiteY0" fmla="*/ -247 h 86390"/>
                        <a:gd name="connsiteX1" fmla="*/ 14155 w 15592"/>
                        <a:gd name="connsiteY1" fmla="*/ 13580 h 86390"/>
                        <a:gd name="connsiteX2" fmla="*/ 15203 w 15592"/>
                        <a:gd name="connsiteY2" fmla="*/ 27691 h 86390"/>
                        <a:gd name="connsiteX3" fmla="*/ 15203 w 15592"/>
                        <a:gd name="connsiteY3" fmla="*/ 43902 h 86390"/>
                        <a:gd name="connsiteX4" fmla="*/ 10722 w 15592"/>
                        <a:gd name="connsiteY4" fmla="*/ 73461 h 86390"/>
                        <a:gd name="connsiteX5" fmla="*/ 6240 w 15592"/>
                        <a:gd name="connsiteY5" fmla="*/ 82996 h 86390"/>
                        <a:gd name="connsiteX6" fmla="*/ 424 w 15592"/>
                        <a:gd name="connsiteY6" fmla="*/ 86143 h 86390"/>
                        <a:gd name="connsiteX7" fmla="*/ -244 w 15592"/>
                        <a:gd name="connsiteY7" fmla="*/ 67072 h 86390"/>
                        <a:gd name="connsiteX8" fmla="*/ 328 w 15592"/>
                        <a:gd name="connsiteY8" fmla="*/ 50290 h 86390"/>
                        <a:gd name="connsiteX9" fmla="*/ 2045 w 15592"/>
                        <a:gd name="connsiteY9" fmla="*/ 35701 h 86390"/>
                        <a:gd name="connsiteX10" fmla="*/ 4238 w 15592"/>
                        <a:gd name="connsiteY10" fmla="*/ 23496 h 86390"/>
                        <a:gd name="connsiteX11" fmla="*/ 9292 w 15592"/>
                        <a:gd name="connsiteY11" fmla="*/ 6428 h 86390"/>
                        <a:gd name="connsiteX12" fmla="*/ 12057 w 15592"/>
                        <a:gd name="connsiteY12" fmla="*/ -247 h 863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15592" h="86390">
                          <a:moveTo>
                            <a:pt x="12057" y="-247"/>
                          </a:moveTo>
                          <a:cubicBezTo>
                            <a:pt x="12057" y="-247"/>
                            <a:pt x="13106" y="5284"/>
                            <a:pt x="14155" y="13580"/>
                          </a:cubicBezTo>
                          <a:cubicBezTo>
                            <a:pt x="14155" y="17775"/>
                            <a:pt x="14917" y="22543"/>
                            <a:pt x="15203" y="27691"/>
                          </a:cubicBezTo>
                          <a:cubicBezTo>
                            <a:pt x="15489" y="32841"/>
                            <a:pt x="15203" y="38466"/>
                            <a:pt x="15203" y="43902"/>
                          </a:cubicBezTo>
                          <a:cubicBezTo>
                            <a:pt x="15022" y="53913"/>
                            <a:pt x="13516" y="63849"/>
                            <a:pt x="10722" y="73461"/>
                          </a:cubicBezTo>
                          <a:cubicBezTo>
                            <a:pt x="9883" y="76913"/>
                            <a:pt x="8357" y="80155"/>
                            <a:pt x="6240" y="82996"/>
                          </a:cubicBezTo>
                          <a:cubicBezTo>
                            <a:pt x="4982" y="84989"/>
                            <a:pt x="2779" y="86181"/>
                            <a:pt x="424" y="86143"/>
                          </a:cubicBezTo>
                          <a:cubicBezTo>
                            <a:pt x="-53" y="79277"/>
                            <a:pt x="-339" y="72889"/>
                            <a:pt x="-244" y="67072"/>
                          </a:cubicBezTo>
                          <a:cubicBezTo>
                            <a:pt x="-148" y="61256"/>
                            <a:pt x="-244" y="55439"/>
                            <a:pt x="328" y="50290"/>
                          </a:cubicBezTo>
                          <a:cubicBezTo>
                            <a:pt x="901" y="45141"/>
                            <a:pt x="1282" y="40183"/>
                            <a:pt x="2045" y="35701"/>
                          </a:cubicBezTo>
                          <a:cubicBezTo>
                            <a:pt x="2808" y="31220"/>
                            <a:pt x="3380" y="27215"/>
                            <a:pt x="4238" y="23496"/>
                          </a:cubicBezTo>
                          <a:cubicBezTo>
                            <a:pt x="5582" y="17708"/>
                            <a:pt x="7270" y="12006"/>
                            <a:pt x="9292" y="6428"/>
                          </a:cubicBezTo>
                          <a:cubicBezTo>
                            <a:pt x="10045" y="4139"/>
                            <a:pt x="10970" y="1908"/>
                            <a:pt x="12057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507" name="任意多边形: 形状 1506"/>
                    <p:cNvSpPr/>
                    <p:nvPr/>
                  </p:nvSpPr>
                  <p:spPr>
                    <a:xfrm>
                      <a:off x="1524452" y="2487471"/>
                      <a:ext cx="12273" cy="62623"/>
                    </a:xfrm>
                    <a:custGeom>
                      <a:avLst/>
                      <a:gdLst>
                        <a:gd name="connsiteX0" fmla="*/ 2409 w 15734"/>
                        <a:gd name="connsiteY0" fmla="*/ -247 h 80286"/>
                        <a:gd name="connsiteX1" fmla="*/ 3744 w 15734"/>
                        <a:gd name="connsiteY1" fmla="*/ 2995 h 80286"/>
                        <a:gd name="connsiteX2" fmla="*/ 6700 w 15734"/>
                        <a:gd name="connsiteY2" fmla="*/ 11672 h 80286"/>
                        <a:gd name="connsiteX3" fmla="*/ 10323 w 15734"/>
                        <a:gd name="connsiteY3" fmla="*/ 24068 h 80286"/>
                        <a:gd name="connsiteX4" fmla="*/ 13470 w 15734"/>
                        <a:gd name="connsiteY4" fmla="*/ 38562 h 80286"/>
                        <a:gd name="connsiteX5" fmla="*/ 15186 w 15734"/>
                        <a:gd name="connsiteY5" fmla="*/ 53151 h 80286"/>
                        <a:gd name="connsiteX6" fmla="*/ 15186 w 15734"/>
                        <a:gd name="connsiteY6" fmla="*/ 66214 h 80286"/>
                        <a:gd name="connsiteX7" fmla="*/ 8225 w 15734"/>
                        <a:gd name="connsiteY7" fmla="*/ 80040 h 80286"/>
                        <a:gd name="connsiteX8" fmla="*/ -261 w 15734"/>
                        <a:gd name="connsiteY8" fmla="*/ 22352 h 80286"/>
                        <a:gd name="connsiteX9" fmla="*/ 1265 w 15734"/>
                        <a:gd name="connsiteY9" fmla="*/ 5761 h 80286"/>
                        <a:gd name="connsiteX10" fmla="*/ 2409 w 15734"/>
                        <a:gd name="connsiteY10" fmla="*/ -247 h 8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15734" h="80286">
                          <a:moveTo>
                            <a:pt x="2409" y="-247"/>
                          </a:moveTo>
                          <a:lnTo>
                            <a:pt x="3744" y="2995"/>
                          </a:lnTo>
                          <a:cubicBezTo>
                            <a:pt x="4507" y="4998"/>
                            <a:pt x="5556" y="7954"/>
                            <a:pt x="6700" y="11672"/>
                          </a:cubicBezTo>
                          <a:cubicBezTo>
                            <a:pt x="7844" y="15391"/>
                            <a:pt x="9179" y="19491"/>
                            <a:pt x="10323" y="24068"/>
                          </a:cubicBezTo>
                          <a:cubicBezTo>
                            <a:pt x="11467" y="28645"/>
                            <a:pt x="12516" y="33603"/>
                            <a:pt x="13470" y="38562"/>
                          </a:cubicBezTo>
                          <a:cubicBezTo>
                            <a:pt x="14423" y="43520"/>
                            <a:pt x="14900" y="48097"/>
                            <a:pt x="15186" y="53151"/>
                          </a:cubicBezTo>
                          <a:cubicBezTo>
                            <a:pt x="15567" y="57499"/>
                            <a:pt x="15567" y="61866"/>
                            <a:pt x="15186" y="66214"/>
                          </a:cubicBezTo>
                          <a:cubicBezTo>
                            <a:pt x="14519" y="73842"/>
                            <a:pt x="12135" y="79182"/>
                            <a:pt x="8225" y="80040"/>
                          </a:cubicBezTo>
                          <a:cubicBezTo>
                            <a:pt x="2533" y="61342"/>
                            <a:pt x="-328" y="41899"/>
                            <a:pt x="-261" y="22352"/>
                          </a:cubicBezTo>
                          <a:cubicBezTo>
                            <a:pt x="-99" y="16793"/>
                            <a:pt x="416" y="11253"/>
                            <a:pt x="1265" y="5761"/>
                          </a:cubicBezTo>
                          <a:cubicBezTo>
                            <a:pt x="1503" y="3729"/>
                            <a:pt x="1884" y="1727"/>
                            <a:pt x="2409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508" name="任意多边形: 形状 1507"/>
                    <p:cNvSpPr/>
                    <p:nvPr/>
                  </p:nvSpPr>
                  <p:spPr>
                    <a:xfrm>
                      <a:off x="1490539" y="2443739"/>
                      <a:ext cx="18608" cy="54963"/>
                    </a:xfrm>
                    <a:custGeom>
                      <a:avLst/>
                      <a:gdLst>
                        <a:gd name="connsiteX0" fmla="*/ -169 w 23857"/>
                        <a:gd name="connsiteY0" fmla="*/ -247 h 70465"/>
                        <a:gd name="connsiteX1" fmla="*/ 1547 w 23857"/>
                        <a:gd name="connsiteY1" fmla="*/ 2328 h 70465"/>
                        <a:gd name="connsiteX2" fmla="*/ 5743 w 23857"/>
                        <a:gd name="connsiteY2" fmla="*/ 9479 h 70465"/>
                        <a:gd name="connsiteX3" fmla="*/ 16708 w 23857"/>
                        <a:gd name="connsiteY3" fmla="*/ 31792 h 70465"/>
                        <a:gd name="connsiteX4" fmla="*/ 20999 w 23857"/>
                        <a:gd name="connsiteY4" fmla="*/ 44474 h 70465"/>
                        <a:gd name="connsiteX5" fmla="*/ 23288 w 23857"/>
                        <a:gd name="connsiteY5" fmla="*/ 56011 h 70465"/>
                        <a:gd name="connsiteX6" fmla="*/ 19760 w 23857"/>
                        <a:gd name="connsiteY6" fmla="*/ 70219 h 70465"/>
                        <a:gd name="connsiteX7" fmla="*/ 1452 w 23857"/>
                        <a:gd name="connsiteY7" fmla="*/ 20731 h 70465"/>
                        <a:gd name="connsiteX8" fmla="*/ -169 w 23857"/>
                        <a:gd name="connsiteY8" fmla="*/ 5474 h 70465"/>
                        <a:gd name="connsiteX9" fmla="*/ -169 w 23857"/>
                        <a:gd name="connsiteY9" fmla="*/ -247 h 704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23857" h="70465">
                          <a:moveTo>
                            <a:pt x="-169" y="-247"/>
                          </a:moveTo>
                          <a:lnTo>
                            <a:pt x="1547" y="2328"/>
                          </a:lnTo>
                          <a:cubicBezTo>
                            <a:pt x="2596" y="4044"/>
                            <a:pt x="4122" y="6523"/>
                            <a:pt x="5743" y="9479"/>
                          </a:cubicBezTo>
                          <a:cubicBezTo>
                            <a:pt x="9967" y="16621"/>
                            <a:pt x="13628" y="24087"/>
                            <a:pt x="16708" y="31792"/>
                          </a:cubicBezTo>
                          <a:cubicBezTo>
                            <a:pt x="18329" y="35987"/>
                            <a:pt x="19760" y="40278"/>
                            <a:pt x="20999" y="44474"/>
                          </a:cubicBezTo>
                          <a:cubicBezTo>
                            <a:pt x="22115" y="48240"/>
                            <a:pt x="22887" y="52102"/>
                            <a:pt x="23288" y="56011"/>
                          </a:cubicBezTo>
                          <a:cubicBezTo>
                            <a:pt x="24146" y="63067"/>
                            <a:pt x="23288" y="68407"/>
                            <a:pt x="19760" y="70219"/>
                          </a:cubicBezTo>
                          <a:cubicBezTo>
                            <a:pt x="10978" y="54838"/>
                            <a:pt x="4789" y="38123"/>
                            <a:pt x="1452" y="20731"/>
                          </a:cubicBezTo>
                          <a:cubicBezTo>
                            <a:pt x="422" y="15706"/>
                            <a:pt x="-112" y="10604"/>
                            <a:pt x="-169" y="5474"/>
                          </a:cubicBezTo>
                          <a:cubicBezTo>
                            <a:pt x="-293" y="3567"/>
                            <a:pt x="-293" y="1660"/>
                            <a:pt x="-169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509" name="任意多边形: 形状 1508"/>
                    <p:cNvSpPr/>
                    <p:nvPr/>
                  </p:nvSpPr>
                  <p:spPr>
                    <a:xfrm>
                      <a:off x="1447474" y="2410716"/>
                      <a:ext cx="25353" cy="44848"/>
                    </a:xfrm>
                    <a:custGeom>
                      <a:avLst/>
                      <a:gdLst>
                        <a:gd name="connsiteX0" fmla="*/ -262 w 32504"/>
                        <a:gd name="connsiteY0" fmla="*/ -247 h 57497"/>
                        <a:gd name="connsiteX1" fmla="*/ 6699 w 32504"/>
                        <a:gd name="connsiteY1" fmla="*/ 7000 h 57497"/>
                        <a:gd name="connsiteX2" fmla="*/ 13278 w 32504"/>
                        <a:gd name="connsiteY2" fmla="*/ 14724 h 57497"/>
                        <a:gd name="connsiteX3" fmla="*/ 20334 w 32504"/>
                        <a:gd name="connsiteY3" fmla="*/ 24259 h 57497"/>
                        <a:gd name="connsiteX4" fmla="*/ 26532 w 32504"/>
                        <a:gd name="connsiteY4" fmla="*/ 34366 h 57497"/>
                        <a:gd name="connsiteX5" fmla="*/ 30728 w 32504"/>
                        <a:gd name="connsiteY5" fmla="*/ 43901 h 57497"/>
                        <a:gd name="connsiteX6" fmla="*/ 30251 w 32504"/>
                        <a:gd name="connsiteY6" fmla="*/ 57251 h 57497"/>
                        <a:gd name="connsiteX7" fmla="*/ 4792 w 32504"/>
                        <a:gd name="connsiteY7" fmla="*/ 17870 h 57497"/>
                        <a:gd name="connsiteX8" fmla="*/ -262 w 32504"/>
                        <a:gd name="connsiteY8" fmla="*/ -247 h 574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32504" h="57497">
                          <a:moveTo>
                            <a:pt x="-262" y="-247"/>
                          </a:moveTo>
                          <a:cubicBezTo>
                            <a:pt x="-262" y="-247"/>
                            <a:pt x="2599" y="2614"/>
                            <a:pt x="6699" y="7000"/>
                          </a:cubicBezTo>
                          <a:cubicBezTo>
                            <a:pt x="9016" y="9460"/>
                            <a:pt x="11218" y="12044"/>
                            <a:pt x="13278" y="14724"/>
                          </a:cubicBezTo>
                          <a:cubicBezTo>
                            <a:pt x="15805" y="17765"/>
                            <a:pt x="18160" y="20950"/>
                            <a:pt x="20334" y="24259"/>
                          </a:cubicBezTo>
                          <a:cubicBezTo>
                            <a:pt x="22575" y="27520"/>
                            <a:pt x="24644" y="30895"/>
                            <a:pt x="26532" y="34366"/>
                          </a:cubicBezTo>
                          <a:cubicBezTo>
                            <a:pt x="28182" y="37427"/>
                            <a:pt x="29593" y="40612"/>
                            <a:pt x="30728" y="43901"/>
                          </a:cubicBezTo>
                          <a:cubicBezTo>
                            <a:pt x="32730" y="49909"/>
                            <a:pt x="32921" y="54867"/>
                            <a:pt x="30251" y="57251"/>
                          </a:cubicBezTo>
                          <a:cubicBezTo>
                            <a:pt x="19390" y="45818"/>
                            <a:pt x="10761" y="32469"/>
                            <a:pt x="4792" y="17870"/>
                          </a:cubicBezTo>
                          <a:cubicBezTo>
                            <a:pt x="2284" y="12092"/>
                            <a:pt x="577" y="5999"/>
                            <a:pt x="-262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510" name="任意多边形: 形状 1509"/>
                    <p:cNvSpPr/>
                    <p:nvPr/>
                  </p:nvSpPr>
                  <p:spPr>
                    <a:xfrm>
                      <a:off x="1399204" y="2390040"/>
                      <a:ext cx="29962" cy="33765"/>
                    </a:xfrm>
                    <a:custGeom>
                      <a:avLst/>
                      <a:gdLst>
                        <a:gd name="connsiteX0" fmla="*/ -262 w 38413"/>
                        <a:gd name="connsiteY0" fmla="*/ -247 h 43289"/>
                        <a:gd name="connsiteX1" fmla="*/ 7176 w 38413"/>
                        <a:gd name="connsiteY1" fmla="*/ 4330 h 43289"/>
                        <a:gd name="connsiteX2" fmla="*/ 22241 w 38413"/>
                        <a:gd name="connsiteY2" fmla="*/ 16154 h 43289"/>
                        <a:gd name="connsiteX3" fmla="*/ 29583 w 38413"/>
                        <a:gd name="connsiteY3" fmla="*/ 23591 h 43289"/>
                        <a:gd name="connsiteX4" fmla="*/ 35114 w 38413"/>
                        <a:gd name="connsiteY4" fmla="*/ 31124 h 43289"/>
                        <a:gd name="connsiteX5" fmla="*/ 37212 w 38413"/>
                        <a:gd name="connsiteY5" fmla="*/ 43043 h 43289"/>
                        <a:gd name="connsiteX6" fmla="*/ 27200 w 38413"/>
                        <a:gd name="connsiteY6" fmla="*/ 35701 h 43289"/>
                        <a:gd name="connsiteX7" fmla="*/ 18904 w 38413"/>
                        <a:gd name="connsiteY7" fmla="*/ 28454 h 43289"/>
                        <a:gd name="connsiteX8" fmla="*/ 12420 w 38413"/>
                        <a:gd name="connsiteY8" fmla="*/ 21303 h 43289"/>
                        <a:gd name="connsiteX9" fmla="*/ 7462 w 38413"/>
                        <a:gd name="connsiteY9" fmla="*/ 14628 h 43289"/>
                        <a:gd name="connsiteX10" fmla="*/ 1455 w 38413"/>
                        <a:gd name="connsiteY10" fmla="*/ 4044 h 43289"/>
                        <a:gd name="connsiteX11" fmla="*/ -262 w 38413"/>
                        <a:gd name="connsiteY11" fmla="*/ -247 h 4328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38413" h="43289">
                          <a:moveTo>
                            <a:pt x="-262" y="-247"/>
                          </a:moveTo>
                          <a:lnTo>
                            <a:pt x="7176" y="4330"/>
                          </a:lnTo>
                          <a:cubicBezTo>
                            <a:pt x="12449" y="7944"/>
                            <a:pt x="17483" y="11892"/>
                            <a:pt x="22241" y="16154"/>
                          </a:cubicBezTo>
                          <a:cubicBezTo>
                            <a:pt x="24816" y="18633"/>
                            <a:pt x="27295" y="21112"/>
                            <a:pt x="29583" y="23591"/>
                          </a:cubicBezTo>
                          <a:cubicBezTo>
                            <a:pt x="31615" y="25956"/>
                            <a:pt x="33464" y="28473"/>
                            <a:pt x="35114" y="31124"/>
                          </a:cubicBezTo>
                          <a:cubicBezTo>
                            <a:pt x="37974" y="35987"/>
                            <a:pt x="39119" y="40183"/>
                            <a:pt x="37212" y="43043"/>
                          </a:cubicBezTo>
                          <a:cubicBezTo>
                            <a:pt x="33674" y="40879"/>
                            <a:pt x="30327" y="38419"/>
                            <a:pt x="27200" y="35701"/>
                          </a:cubicBezTo>
                          <a:cubicBezTo>
                            <a:pt x="24291" y="33460"/>
                            <a:pt x="21517" y="31038"/>
                            <a:pt x="18904" y="28454"/>
                          </a:cubicBezTo>
                          <a:cubicBezTo>
                            <a:pt x="16520" y="25975"/>
                            <a:pt x="14327" y="23591"/>
                            <a:pt x="12420" y="21303"/>
                          </a:cubicBezTo>
                          <a:cubicBezTo>
                            <a:pt x="10618" y="19196"/>
                            <a:pt x="8959" y="16964"/>
                            <a:pt x="7462" y="14628"/>
                          </a:cubicBezTo>
                          <a:cubicBezTo>
                            <a:pt x="5231" y="11234"/>
                            <a:pt x="3219" y="7696"/>
                            <a:pt x="1455" y="4044"/>
                          </a:cubicBezTo>
                          <a:cubicBezTo>
                            <a:pt x="787" y="2652"/>
                            <a:pt x="215" y="1222"/>
                            <a:pt x="-262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511" name="任意多边形: 形状 1510"/>
                    <p:cNvSpPr/>
                    <p:nvPr/>
                  </p:nvSpPr>
                  <p:spPr>
                    <a:xfrm>
                      <a:off x="1386449" y="2801258"/>
                      <a:ext cx="45427" cy="66193"/>
                    </a:xfrm>
                    <a:custGeom>
                      <a:avLst/>
                      <a:gdLst>
                        <a:gd name="connsiteX0" fmla="*/ 57855 w 58240"/>
                        <a:gd name="connsiteY0" fmla="*/ -247 h 84863"/>
                        <a:gd name="connsiteX1" fmla="*/ 49369 w 58240"/>
                        <a:gd name="connsiteY1" fmla="*/ 10814 h 84863"/>
                        <a:gd name="connsiteX2" fmla="*/ 39834 w 58240"/>
                        <a:gd name="connsiteY2" fmla="*/ 22161 h 84863"/>
                        <a:gd name="connsiteX3" fmla="*/ 34494 w 58240"/>
                        <a:gd name="connsiteY3" fmla="*/ 28645 h 84863"/>
                        <a:gd name="connsiteX4" fmla="*/ 28773 w 58240"/>
                        <a:gd name="connsiteY4" fmla="*/ 35224 h 84863"/>
                        <a:gd name="connsiteX5" fmla="*/ 23052 w 58240"/>
                        <a:gd name="connsiteY5" fmla="*/ 41994 h 84863"/>
                        <a:gd name="connsiteX6" fmla="*/ 17331 w 58240"/>
                        <a:gd name="connsiteY6" fmla="*/ 48860 h 84863"/>
                        <a:gd name="connsiteX7" fmla="*/ 7223 w 58240"/>
                        <a:gd name="connsiteY7" fmla="*/ 61828 h 84863"/>
                        <a:gd name="connsiteX8" fmla="*/ 739 w 58240"/>
                        <a:gd name="connsiteY8" fmla="*/ 73937 h 84863"/>
                        <a:gd name="connsiteX9" fmla="*/ 739 w 58240"/>
                        <a:gd name="connsiteY9" fmla="*/ 84617 h 84863"/>
                        <a:gd name="connsiteX10" fmla="*/ 36878 w 58240"/>
                        <a:gd name="connsiteY10" fmla="*/ 59539 h 84863"/>
                        <a:gd name="connsiteX11" fmla="*/ 47271 w 58240"/>
                        <a:gd name="connsiteY11" fmla="*/ 44664 h 84863"/>
                        <a:gd name="connsiteX12" fmla="*/ 50895 w 58240"/>
                        <a:gd name="connsiteY12" fmla="*/ 37513 h 84863"/>
                        <a:gd name="connsiteX13" fmla="*/ 53469 w 58240"/>
                        <a:gd name="connsiteY13" fmla="*/ 30457 h 84863"/>
                        <a:gd name="connsiteX14" fmla="*/ 57760 w 58240"/>
                        <a:gd name="connsiteY14" fmla="*/ 8335 h 84863"/>
                        <a:gd name="connsiteX15" fmla="*/ 57855 w 58240"/>
                        <a:gd name="connsiteY15" fmla="*/ -247 h 848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58240" h="84863">
                          <a:moveTo>
                            <a:pt x="57855" y="-247"/>
                          </a:moveTo>
                          <a:lnTo>
                            <a:pt x="49369" y="10814"/>
                          </a:lnTo>
                          <a:cubicBezTo>
                            <a:pt x="46699" y="13961"/>
                            <a:pt x="43743" y="18156"/>
                            <a:pt x="39834" y="22161"/>
                          </a:cubicBezTo>
                          <a:lnTo>
                            <a:pt x="34494" y="28645"/>
                          </a:lnTo>
                          <a:cubicBezTo>
                            <a:pt x="32587" y="30743"/>
                            <a:pt x="30680" y="32936"/>
                            <a:pt x="28773" y="35224"/>
                          </a:cubicBezTo>
                          <a:cubicBezTo>
                            <a:pt x="26961" y="37608"/>
                            <a:pt x="24959" y="39801"/>
                            <a:pt x="23052" y="41994"/>
                          </a:cubicBezTo>
                          <a:cubicBezTo>
                            <a:pt x="21145" y="44188"/>
                            <a:pt x="19238" y="46571"/>
                            <a:pt x="17331" y="48860"/>
                          </a:cubicBezTo>
                          <a:cubicBezTo>
                            <a:pt x="13745" y="53008"/>
                            <a:pt x="10370" y="57337"/>
                            <a:pt x="7223" y="61828"/>
                          </a:cubicBezTo>
                          <a:cubicBezTo>
                            <a:pt x="4487" y="65527"/>
                            <a:pt x="2303" y="69608"/>
                            <a:pt x="739" y="73937"/>
                          </a:cubicBezTo>
                          <a:cubicBezTo>
                            <a:pt x="-596" y="77370"/>
                            <a:pt x="-596" y="81184"/>
                            <a:pt x="739" y="84617"/>
                          </a:cubicBezTo>
                          <a:cubicBezTo>
                            <a:pt x="14642" y="79315"/>
                            <a:pt x="27047" y="70705"/>
                            <a:pt x="36878" y="59539"/>
                          </a:cubicBezTo>
                          <a:cubicBezTo>
                            <a:pt x="40864" y="54972"/>
                            <a:pt x="44354" y="49985"/>
                            <a:pt x="47271" y="44664"/>
                          </a:cubicBezTo>
                          <a:cubicBezTo>
                            <a:pt x="48606" y="42185"/>
                            <a:pt x="49846" y="39801"/>
                            <a:pt x="50895" y="37513"/>
                          </a:cubicBezTo>
                          <a:cubicBezTo>
                            <a:pt x="51944" y="35224"/>
                            <a:pt x="52707" y="32745"/>
                            <a:pt x="53469" y="30457"/>
                          </a:cubicBezTo>
                          <a:cubicBezTo>
                            <a:pt x="55910" y="23315"/>
                            <a:pt x="57360" y="15868"/>
                            <a:pt x="57760" y="8335"/>
                          </a:cubicBezTo>
                          <a:cubicBezTo>
                            <a:pt x="58017" y="5484"/>
                            <a:pt x="58046" y="2614"/>
                            <a:pt x="57855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512" name="任意多边形: 形状 1511"/>
                    <p:cNvSpPr/>
                    <p:nvPr/>
                  </p:nvSpPr>
                  <p:spPr>
                    <a:xfrm>
                      <a:off x="1431438" y="2773665"/>
                      <a:ext cx="31952" cy="73035"/>
                    </a:xfrm>
                    <a:custGeom>
                      <a:avLst/>
                      <a:gdLst>
                        <a:gd name="connsiteX0" fmla="*/ 38414 w 40964"/>
                        <a:gd name="connsiteY0" fmla="*/ -247 h 93635"/>
                        <a:gd name="connsiteX1" fmla="*/ 36793 w 40964"/>
                        <a:gd name="connsiteY1" fmla="*/ 3186 h 93635"/>
                        <a:gd name="connsiteX2" fmla="*/ 32502 w 40964"/>
                        <a:gd name="connsiteY2" fmla="*/ 12721 h 93635"/>
                        <a:gd name="connsiteX3" fmla="*/ 26114 w 40964"/>
                        <a:gd name="connsiteY3" fmla="*/ 25594 h 93635"/>
                        <a:gd name="connsiteX4" fmla="*/ 18390 w 40964"/>
                        <a:gd name="connsiteY4" fmla="*/ 40659 h 93635"/>
                        <a:gd name="connsiteX5" fmla="*/ 14290 w 40964"/>
                        <a:gd name="connsiteY5" fmla="*/ 48383 h 93635"/>
                        <a:gd name="connsiteX6" fmla="*/ 10285 w 40964"/>
                        <a:gd name="connsiteY6" fmla="*/ 56202 h 93635"/>
                        <a:gd name="connsiteX7" fmla="*/ 3515 w 40964"/>
                        <a:gd name="connsiteY7" fmla="*/ 70886 h 93635"/>
                        <a:gd name="connsiteX8" fmla="*/ -108 w 40964"/>
                        <a:gd name="connsiteY8" fmla="*/ 83854 h 93635"/>
                        <a:gd name="connsiteX9" fmla="*/ 1894 w 40964"/>
                        <a:gd name="connsiteY9" fmla="*/ 93389 h 93635"/>
                        <a:gd name="connsiteX10" fmla="*/ 30500 w 40964"/>
                        <a:gd name="connsiteY10" fmla="*/ 60683 h 93635"/>
                        <a:gd name="connsiteX11" fmla="*/ 40035 w 40964"/>
                        <a:gd name="connsiteY11" fmla="*/ 29599 h 93635"/>
                        <a:gd name="connsiteX12" fmla="*/ 40702 w 40964"/>
                        <a:gd name="connsiteY12" fmla="*/ 17298 h 93635"/>
                        <a:gd name="connsiteX13" fmla="*/ 39844 w 40964"/>
                        <a:gd name="connsiteY13" fmla="*/ 7763 h 93635"/>
                        <a:gd name="connsiteX14" fmla="*/ 38414 w 40964"/>
                        <a:gd name="connsiteY14" fmla="*/ -247 h 9363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40964" h="93635">
                          <a:moveTo>
                            <a:pt x="38414" y="-247"/>
                          </a:moveTo>
                          <a:lnTo>
                            <a:pt x="36793" y="3186"/>
                          </a:lnTo>
                          <a:cubicBezTo>
                            <a:pt x="35744" y="5379"/>
                            <a:pt x="34409" y="8526"/>
                            <a:pt x="32502" y="12721"/>
                          </a:cubicBezTo>
                          <a:cubicBezTo>
                            <a:pt x="30595" y="16917"/>
                            <a:pt x="28593" y="20922"/>
                            <a:pt x="26114" y="25594"/>
                          </a:cubicBezTo>
                          <a:cubicBezTo>
                            <a:pt x="23635" y="30266"/>
                            <a:pt x="21060" y="35129"/>
                            <a:pt x="18390" y="40659"/>
                          </a:cubicBezTo>
                          <a:cubicBezTo>
                            <a:pt x="17055" y="43329"/>
                            <a:pt x="15625" y="45713"/>
                            <a:pt x="14290" y="48383"/>
                          </a:cubicBezTo>
                          <a:lnTo>
                            <a:pt x="10285" y="56202"/>
                          </a:lnTo>
                          <a:cubicBezTo>
                            <a:pt x="7711" y="61160"/>
                            <a:pt x="5422" y="66405"/>
                            <a:pt x="3515" y="70886"/>
                          </a:cubicBezTo>
                          <a:cubicBezTo>
                            <a:pt x="1703" y="75015"/>
                            <a:pt x="483" y="79382"/>
                            <a:pt x="-108" y="83854"/>
                          </a:cubicBezTo>
                          <a:cubicBezTo>
                            <a:pt x="-604" y="87172"/>
                            <a:pt x="111" y="90548"/>
                            <a:pt x="1894" y="93389"/>
                          </a:cubicBezTo>
                          <a:cubicBezTo>
                            <a:pt x="13746" y="84750"/>
                            <a:pt x="23520" y="73584"/>
                            <a:pt x="30500" y="60683"/>
                          </a:cubicBezTo>
                          <a:cubicBezTo>
                            <a:pt x="35506" y="50976"/>
                            <a:pt x="38729" y="40450"/>
                            <a:pt x="40035" y="29599"/>
                          </a:cubicBezTo>
                          <a:cubicBezTo>
                            <a:pt x="40474" y="25508"/>
                            <a:pt x="40693" y="21408"/>
                            <a:pt x="40702" y="17298"/>
                          </a:cubicBezTo>
                          <a:cubicBezTo>
                            <a:pt x="40617" y="14104"/>
                            <a:pt x="40331" y="10919"/>
                            <a:pt x="39844" y="7763"/>
                          </a:cubicBezTo>
                          <a:cubicBezTo>
                            <a:pt x="39539" y="5064"/>
                            <a:pt x="39062" y="2385"/>
                            <a:pt x="38414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513" name="任意多边形: 形状 1512"/>
                    <p:cNvSpPr/>
                    <p:nvPr/>
                  </p:nvSpPr>
                  <p:spPr>
                    <a:xfrm>
                      <a:off x="1470027" y="2739081"/>
                      <a:ext cx="21225" cy="74747"/>
                    </a:xfrm>
                    <a:custGeom>
                      <a:avLst/>
                      <a:gdLst>
                        <a:gd name="connsiteX0" fmla="*/ 19644 w 27212"/>
                        <a:gd name="connsiteY0" fmla="*/ -247 h 95829"/>
                        <a:gd name="connsiteX1" fmla="*/ 18786 w 27212"/>
                        <a:gd name="connsiteY1" fmla="*/ 3376 h 95829"/>
                        <a:gd name="connsiteX2" fmla="*/ 16497 w 27212"/>
                        <a:gd name="connsiteY2" fmla="*/ 12912 h 95829"/>
                        <a:gd name="connsiteX3" fmla="*/ 14876 w 27212"/>
                        <a:gd name="connsiteY3" fmla="*/ 19300 h 95829"/>
                        <a:gd name="connsiteX4" fmla="*/ 12969 w 27212"/>
                        <a:gd name="connsiteY4" fmla="*/ 26452 h 95829"/>
                        <a:gd name="connsiteX5" fmla="*/ 8678 w 27212"/>
                        <a:gd name="connsiteY5" fmla="*/ 42376 h 95829"/>
                        <a:gd name="connsiteX6" fmla="*/ 4197 w 27212"/>
                        <a:gd name="connsiteY6" fmla="*/ 58776 h 95829"/>
                        <a:gd name="connsiteX7" fmla="*/ 669 w 27212"/>
                        <a:gd name="connsiteY7" fmla="*/ 74128 h 95829"/>
                        <a:gd name="connsiteX8" fmla="*/ 3720 w 27212"/>
                        <a:gd name="connsiteY8" fmla="*/ 95582 h 95829"/>
                        <a:gd name="connsiteX9" fmla="*/ 23553 w 27212"/>
                        <a:gd name="connsiteY9" fmla="*/ 58109 h 95829"/>
                        <a:gd name="connsiteX10" fmla="*/ 26700 w 27212"/>
                        <a:gd name="connsiteY10" fmla="*/ 41231 h 95829"/>
                        <a:gd name="connsiteX11" fmla="*/ 26700 w 27212"/>
                        <a:gd name="connsiteY11" fmla="*/ 26833 h 95829"/>
                        <a:gd name="connsiteX12" fmla="*/ 22600 w 27212"/>
                        <a:gd name="connsiteY12" fmla="*/ 6809 h 95829"/>
                        <a:gd name="connsiteX13" fmla="*/ 19644 w 27212"/>
                        <a:gd name="connsiteY13" fmla="*/ -247 h 9582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27212" h="95829">
                          <a:moveTo>
                            <a:pt x="19644" y="-247"/>
                          </a:moveTo>
                          <a:cubicBezTo>
                            <a:pt x="19644" y="-247"/>
                            <a:pt x="19644" y="1088"/>
                            <a:pt x="18786" y="3376"/>
                          </a:cubicBezTo>
                          <a:cubicBezTo>
                            <a:pt x="17928" y="5665"/>
                            <a:pt x="17451" y="8907"/>
                            <a:pt x="16497" y="12912"/>
                          </a:cubicBezTo>
                          <a:cubicBezTo>
                            <a:pt x="15925" y="14914"/>
                            <a:pt x="15544" y="17107"/>
                            <a:pt x="14876" y="19300"/>
                          </a:cubicBezTo>
                          <a:cubicBezTo>
                            <a:pt x="14209" y="21494"/>
                            <a:pt x="13637" y="23973"/>
                            <a:pt x="12969" y="26452"/>
                          </a:cubicBezTo>
                          <a:cubicBezTo>
                            <a:pt x="11729" y="31601"/>
                            <a:pt x="10013" y="36750"/>
                            <a:pt x="8678" y="42376"/>
                          </a:cubicBezTo>
                          <a:cubicBezTo>
                            <a:pt x="7343" y="48002"/>
                            <a:pt x="5532" y="53341"/>
                            <a:pt x="4197" y="58776"/>
                          </a:cubicBezTo>
                          <a:cubicBezTo>
                            <a:pt x="2862" y="64211"/>
                            <a:pt x="1622" y="69456"/>
                            <a:pt x="669" y="74128"/>
                          </a:cubicBezTo>
                          <a:cubicBezTo>
                            <a:pt x="-952" y="83663"/>
                            <a:pt x="-762" y="91673"/>
                            <a:pt x="3720" y="95582"/>
                          </a:cubicBezTo>
                          <a:cubicBezTo>
                            <a:pt x="12778" y="84550"/>
                            <a:pt x="19530" y="71802"/>
                            <a:pt x="23553" y="58109"/>
                          </a:cubicBezTo>
                          <a:cubicBezTo>
                            <a:pt x="25031" y="52569"/>
                            <a:pt x="26080" y="46934"/>
                            <a:pt x="26700" y="41231"/>
                          </a:cubicBezTo>
                          <a:cubicBezTo>
                            <a:pt x="27034" y="36435"/>
                            <a:pt x="27034" y="31629"/>
                            <a:pt x="26700" y="26833"/>
                          </a:cubicBezTo>
                          <a:cubicBezTo>
                            <a:pt x="26214" y="20006"/>
                            <a:pt x="24840" y="13274"/>
                            <a:pt x="22600" y="6809"/>
                          </a:cubicBezTo>
                          <a:cubicBezTo>
                            <a:pt x="21780" y="4397"/>
                            <a:pt x="20788" y="2032"/>
                            <a:pt x="19644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514" name="任意多边形: 形状 1513"/>
                    <p:cNvSpPr/>
                    <p:nvPr/>
                  </p:nvSpPr>
                  <p:spPr>
                    <a:xfrm>
                      <a:off x="1500038" y="2698844"/>
                      <a:ext cx="14304" cy="72218"/>
                    </a:xfrm>
                    <a:custGeom>
                      <a:avLst/>
                      <a:gdLst>
                        <a:gd name="connsiteX0" fmla="*/ 2622 w 18338"/>
                        <a:gd name="connsiteY0" fmla="*/ -247 h 92587"/>
                        <a:gd name="connsiteX1" fmla="*/ 2622 w 18338"/>
                        <a:gd name="connsiteY1" fmla="*/ 707 h 92587"/>
                        <a:gd name="connsiteX2" fmla="*/ 2622 w 18338"/>
                        <a:gd name="connsiteY2" fmla="*/ 3281 h 92587"/>
                        <a:gd name="connsiteX3" fmla="*/ 2622 w 18338"/>
                        <a:gd name="connsiteY3" fmla="*/ 12817 h 92587"/>
                        <a:gd name="connsiteX4" fmla="*/ 1955 w 18338"/>
                        <a:gd name="connsiteY4" fmla="*/ 26261 h 92587"/>
                        <a:gd name="connsiteX5" fmla="*/ 906 w 18338"/>
                        <a:gd name="connsiteY5" fmla="*/ 41994 h 92587"/>
                        <a:gd name="connsiteX6" fmla="*/ -47 w 18338"/>
                        <a:gd name="connsiteY6" fmla="*/ 58204 h 92587"/>
                        <a:gd name="connsiteX7" fmla="*/ -47 w 18338"/>
                        <a:gd name="connsiteY7" fmla="*/ 73270 h 92587"/>
                        <a:gd name="connsiteX8" fmla="*/ 6818 w 18338"/>
                        <a:gd name="connsiteY8" fmla="*/ 92340 h 92587"/>
                        <a:gd name="connsiteX9" fmla="*/ 17783 w 18338"/>
                        <a:gd name="connsiteY9" fmla="*/ 52864 h 92587"/>
                        <a:gd name="connsiteX10" fmla="*/ 17783 w 18338"/>
                        <a:gd name="connsiteY10" fmla="*/ 36559 h 92587"/>
                        <a:gd name="connsiteX11" fmla="*/ 15114 w 18338"/>
                        <a:gd name="connsiteY11" fmla="*/ 23305 h 92587"/>
                        <a:gd name="connsiteX12" fmla="*/ 7676 w 18338"/>
                        <a:gd name="connsiteY12" fmla="*/ 5856 h 92587"/>
                        <a:gd name="connsiteX13" fmla="*/ 4816 w 18338"/>
                        <a:gd name="connsiteY13" fmla="*/ 1660 h 9258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18338" h="92587">
                          <a:moveTo>
                            <a:pt x="2622" y="-247"/>
                          </a:moveTo>
                          <a:lnTo>
                            <a:pt x="2622" y="707"/>
                          </a:lnTo>
                          <a:cubicBezTo>
                            <a:pt x="2622" y="1279"/>
                            <a:pt x="2622" y="2137"/>
                            <a:pt x="2622" y="3281"/>
                          </a:cubicBezTo>
                          <a:cubicBezTo>
                            <a:pt x="2622" y="4425"/>
                            <a:pt x="2622" y="8716"/>
                            <a:pt x="2622" y="12817"/>
                          </a:cubicBezTo>
                          <a:cubicBezTo>
                            <a:pt x="2622" y="16917"/>
                            <a:pt x="2050" y="21208"/>
                            <a:pt x="1955" y="26261"/>
                          </a:cubicBezTo>
                          <a:cubicBezTo>
                            <a:pt x="1859" y="31315"/>
                            <a:pt x="1097" y="36464"/>
                            <a:pt x="906" y="41994"/>
                          </a:cubicBezTo>
                          <a:cubicBezTo>
                            <a:pt x="715" y="47525"/>
                            <a:pt x="239" y="52864"/>
                            <a:pt x="-47" y="58204"/>
                          </a:cubicBezTo>
                          <a:cubicBezTo>
                            <a:pt x="-333" y="63220"/>
                            <a:pt x="-333" y="68254"/>
                            <a:pt x="-47" y="73270"/>
                          </a:cubicBezTo>
                          <a:cubicBezTo>
                            <a:pt x="-47" y="82805"/>
                            <a:pt x="2050" y="89671"/>
                            <a:pt x="6818" y="92340"/>
                          </a:cubicBezTo>
                          <a:cubicBezTo>
                            <a:pt x="12968" y="80002"/>
                            <a:pt x="16687" y="66605"/>
                            <a:pt x="17783" y="52864"/>
                          </a:cubicBezTo>
                          <a:cubicBezTo>
                            <a:pt x="18174" y="47439"/>
                            <a:pt x="18174" y="41985"/>
                            <a:pt x="17783" y="36559"/>
                          </a:cubicBezTo>
                          <a:cubicBezTo>
                            <a:pt x="17183" y="32087"/>
                            <a:pt x="16286" y="27663"/>
                            <a:pt x="15114" y="23305"/>
                          </a:cubicBezTo>
                          <a:cubicBezTo>
                            <a:pt x="13378" y="17193"/>
                            <a:pt x="10880" y="11339"/>
                            <a:pt x="7676" y="5856"/>
                          </a:cubicBezTo>
                          <a:cubicBezTo>
                            <a:pt x="6799" y="4406"/>
                            <a:pt x="5836" y="3014"/>
                            <a:pt x="4816" y="1660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515" name="任意多边形: 形状 1514"/>
                    <p:cNvSpPr/>
                    <p:nvPr/>
                  </p:nvSpPr>
                  <p:spPr>
                    <a:xfrm>
                      <a:off x="1510768" y="2654741"/>
                      <a:ext cx="18708" cy="65004"/>
                    </a:xfrm>
                    <a:custGeom>
                      <a:avLst/>
                      <a:gdLst>
                        <a:gd name="connsiteX0" fmla="*/ -262 w 23985"/>
                        <a:gd name="connsiteY0" fmla="*/ -247 h 83338"/>
                        <a:gd name="connsiteX1" fmla="*/ 1645 w 23985"/>
                        <a:gd name="connsiteY1" fmla="*/ 11863 h 83338"/>
                        <a:gd name="connsiteX2" fmla="*/ 3552 w 23985"/>
                        <a:gd name="connsiteY2" fmla="*/ 24450 h 83338"/>
                        <a:gd name="connsiteX3" fmla="*/ 5555 w 23985"/>
                        <a:gd name="connsiteY3" fmla="*/ 39134 h 83338"/>
                        <a:gd name="connsiteX4" fmla="*/ 10608 w 23985"/>
                        <a:gd name="connsiteY4" fmla="*/ 67740 h 83338"/>
                        <a:gd name="connsiteX5" fmla="*/ 20620 w 23985"/>
                        <a:gd name="connsiteY5" fmla="*/ 83092 h 83338"/>
                        <a:gd name="connsiteX6" fmla="*/ 22623 w 23985"/>
                        <a:gd name="connsiteY6" fmla="*/ 72317 h 83338"/>
                        <a:gd name="connsiteX7" fmla="*/ 23576 w 23985"/>
                        <a:gd name="connsiteY7" fmla="*/ 62209 h 83338"/>
                        <a:gd name="connsiteX8" fmla="*/ 22813 w 23985"/>
                        <a:gd name="connsiteY8" fmla="*/ 44188 h 83338"/>
                        <a:gd name="connsiteX9" fmla="*/ 14613 w 23985"/>
                        <a:gd name="connsiteY9" fmla="*/ 17870 h 83338"/>
                        <a:gd name="connsiteX10" fmla="*/ 9369 w 23985"/>
                        <a:gd name="connsiteY10" fmla="*/ 9384 h 83338"/>
                        <a:gd name="connsiteX11" fmla="*/ 4506 w 23985"/>
                        <a:gd name="connsiteY11" fmla="*/ 3663 h 83338"/>
                        <a:gd name="connsiteX12" fmla="*/ -262 w 23985"/>
                        <a:gd name="connsiteY12" fmla="*/ -247 h 8333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23985" h="83338">
                          <a:moveTo>
                            <a:pt x="-262" y="-247"/>
                          </a:moveTo>
                          <a:lnTo>
                            <a:pt x="1645" y="11863"/>
                          </a:lnTo>
                          <a:cubicBezTo>
                            <a:pt x="2217" y="15487"/>
                            <a:pt x="2885" y="19682"/>
                            <a:pt x="3552" y="24450"/>
                          </a:cubicBezTo>
                          <a:cubicBezTo>
                            <a:pt x="4220" y="29217"/>
                            <a:pt x="4887" y="33985"/>
                            <a:pt x="5555" y="39134"/>
                          </a:cubicBezTo>
                          <a:cubicBezTo>
                            <a:pt x="6718" y="48755"/>
                            <a:pt x="8406" y="58300"/>
                            <a:pt x="10608" y="67740"/>
                          </a:cubicBezTo>
                          <a:cubicBezTo>
                            <a:pt x="12611" y="76035"/>
                            <a:pt x="15758" y="82233"/>
                            <a:pt x="20620" y="83092"/>
                          </a:cubicBezTo>
                          <a:cubicBezTo>
                            <a:pt x="21383" y="79373"/>
                            <a:pt x="22146" y="75845"/>
                            <a:pt x="22623" y="72317"/>
                          </a:cubicBezTo>
                          <a:cubicBezTo>
                            <a:pt x="23119" y="68970"/>
                            <a:pt x="23443" y="65594"/>
                            <a:pt x="23576" y="62209"/>
                          </a:cubicBezTo>
                          <a:cubicBezTo>
                            <a:pt x="23920" y="56192"/>
                            <a:pt x="23662" y="50157"/>
                            <a:pt x="22813" y="44188"/>
                          </a:cubicBezTo>
                          <a:cubicBezTo>
                            <a:pt x="21650" y="34996"/>
                            <a:pt x="18875" y="26090"/>
                            <a:pt x="14613" y="17870"/>
                          </a:cubicBezTo>
                          <a:cubicBezTo>
                            <a:pt x="13068" y="14924"/>
                            <a:pt x="11314" y="12082"/>
                            <a:pt x="9369" y="9384"/>
                          </a:cubicBezTo>
                          <a:cubicBezTo>
                            <a:pt x="7872" y="7372"/>
                            <a:pt x="6251" y="5465"/>
                            <a:pt x="4506" y="3663"/>
                          </a:cubicBezTo>
                          <a:cubicBezTo>
                            <a:pt x="3028" y="2233"/>
                            <a:pt x="1435" y="926"/>
                            <a:pt x="-262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516" name="任意多边形: 形状 1515"/>
                    <p:cNvSpPr/>
                    <p:nvPr/>
                  </p:nvSpPr>
                  <p:spPr>
                    <a:xfrm>
                      <a:off x="1510470" y="2609148"/>
                      <a:ext cx="27228" cy="55658"/>
                    </a:xfrm>
                    <a:custGeom>
                      <a:avLst/>
                      <a:gdLst>
                        <a:gd name="connsiteX0" fmla="*/ -262 w 34908"/>
                        <a:gd name="connsiteY0" fmla="*/ -247 h 71356"/>
                        <a:gd name="connsiteX1" fmla="*/ 882 w 34908"/>
                        <a:gd name="connsiteY1" fmla="*/ 2614 h 71356"/>
                        <a:gd name="connsiteX2" fmla="*/ 3648 w 34908"/>
                        <a:gd name="connsiteY2" fmla="*/ 10337 h 71356"/>
                        <a:gd name="connsiteX3" fmla="*/ 7652 w 34908"/>
                        <a:gd name="connsiteY3" fmla="*/ 21398 h 71356"/>
                        <a:gd name="connsiteX4" fmla="*/ 10036 w 34908"/>
                        <a:gd name="connsiteY4" fmla="*/ 27787 h 71356"/>
                        <a:gd name="connsiteX5" fmla="*/ 12324 w 34908"/>
                        <a:gd name="connsiteY5" fmla="*/ 34461 h 71356"/>
                        <a:gd name="connsiteX6" fmla="*/ 17283 w 34908"/>
                        <a:gd name="connsiteY6" fmla="*/ 47811 h 71356"/>
                        <a:gd name="connsiteX7" fmla="*/ 22432 w 34908"/>
                        <a:gd name="connsiteY7" fmla="*/ 59730 h 71356"/>
                        <a:gd name="connsiteX8" fmla="*/ 34637 w 34908"/>
                        <a:gd name="connsiteY8" fmla="*/ 71077 h 71356"/>
                        <a:gd name="connsiteX9" fmla="*/ 33207 w 34908"/>
                        <a:gd name="connsiteY9" fmla="*/ 51339 h 71356"/>
                        <a:gd name="connsiteX10" fmla="*/ 31490 w 34908"/>
                        <a:gd name="connsiteY10" fmla="*/ 42757 h 71356"/>
                        <a:gd name="connsiteX11" fmla="*/ 29106 w 34908"/>
                        <a:gd name="connsiteY11" fmla="*/ 35034 h 71356"/>
                        <a:gd name="connsiteX12" fmla="*/ 16711 w 34908"/>
                        <a:gd name="connsiteY12" fmla="*/ 13007 h 71356"/>
                        <a:gd name="connsiteX13" fmla="*/ 4887 w 34908"/>
                        <a:gd name="connsiteY13" fmla="*/ 2518 h 71356"/>
                        <a:gd name="connsiteX14" fmla="*/ 1168 w 34908"/>
                        <a:gd name="connsiteY14" fmla="*/ 325 h 7135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34908" h="71356">
                          <a:moveTo>
                            <a:pt x="-262" y="-247"/>
                          </a:moveTo>
                          <a:cubicBezTo>
                            <a:pt x="-262" y="-247"/>
                            <a:pt x="215" y="802"/>
                            <a:pt x="882" y="2614"/>
                          </a:cubicBezTo>
                          <a:lnTo>
                            <a:pt x="3648" y="10337"/>
                          </a:lnTo>
                          <a:cubicBezTo>
                            <a:pt x="4982" y="13579"/>
                            <a:pt x="6222" y="17298"/>
                            <a:pt x="7652" y="21398"/>
                          </a:cubicBezTo>
                          <a:cubicBezTo>
                            <a:pt x="8415" y="23496"/>
                            <a:pt x="9273" y="25594"/>
                            <a:pt x="10036" y="27787"/>
                          </a:cubicBezTo>
                          <a:lnTo>
                            <a:pt x="12324" y="34461"/>
                          </a:lnTo>
                          <a:cubicBezTo>
                            <a:pt x="13946" y="38848"/>
                            <a:pt x="15567" y="43329"/>
                            <a:pt x="17283" y="47811"/>
                          </a:cubicBezTo>
                          <a:cubicBezTo>
                            <a:pt x="18999" y="52292"/>
                            <a:pt x="20811" y="56202"/>
                            <a:pt x="22432" y="59730"/>
                          </a:cubicBezTo>
                          <a:cubicBezTo>
                            <a:pt x="25960" y="66786"/>
                            <a:pt x="30060" y="71554"/>
                            <a:pt x="34637" y="71077"/>
                          </a:cubicBezTo>
                          <a:cubicBezTo>
                            <a:pt x="34723" y="64469"/>
                            <a:pt x="34246" y="57861"/>
                            <a:pt x="33207" y="51339"/>
                          </a:cubicBezTo>
                          <a:cubicBezTo>
                            <a:pt x="32758" y="48288"/>
                            <a:pt x="32186" y="45427"/>
                            <a:pt x="31490" y="42757"/>
                          </a:cubicBezTo>
                          <a:cubicBezTo>
                            <a:pt x="30823" y="39992"/>
                            <a:pt x="29869" y="37417"/>
                            <a:pt x="29106" y="35034"/>
                          </a:cubicBezTo>
                          <a:cubicBezTo>
                            <a:pt x="26284" y="27024"/>
                            <a:pt x="22089" y="19577"/>
                            <a:pt x="16711" y="13007"/>
                          </a:cubicBezTo>
                          <a:cubicBezTo>
                            <a:pt x="13288" y="8964"/>
                            <a:pt x="9311" y="5436"/>
                            <a:pt x="4887" y="2518"/>
                          </a:cubicBezTo>
                          <a:cubicBezTo>
                            <a:pt x="3686" y="1717"/>
                            <a:pt x="2446" y="983"/>
                            <a:pt x="1168" y="325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517" name="任意多边形: 形状 1516"/>
                    <p:cNvSpPr/>
                    <p:nvPr/>
                  </p:nvSpPr>
                  <p:spPr>
                    <a:xfrm>
                      <a:off x="1501247" y="2564449"/>
                      <a:ext cx="35179" cy="44338"/>
                    </a:xfrm>
                    <a:custGeom>
                      <a:avLst/>
                      <a:gdLst>
                        <a:gd name="connsiteX0" fmla="*/ -262 w 45101"/>
                        <a:gd name="connsiteY0" fmla="*/ -247 h 56844"/>
                        <a:gd name="connsiteX1" fmla="*/ 5364 w 45101"/>
                        <a:gd name="connsiteY1" fmla="*/ 8430 h 56844"/>
                        <a:gd name="connsiteX2" fmla="*/ 10990 w 45101"/>
                        <a:gd name="connsiteY2" fmla="*/ 17966 h 56844"/>
                        <a:gd name="connsiteX3" fmla="*/ 17664 w 45101"/>
                        <a:gd name="connsiteY3" fmla="*/ 28741 h 56844"/>
                        <a:gd name="connsiteX4" fmla="*/ 31681 w 45101"/>
                        <a:gd name="connsiteY4" fmla="*/ 49050 h 56844"/>
                        <a:gd name="connsiteX5" fmla="*/ 38451 w 45101"/>
                        <a:gd name="connsiteY5" fmla="*/ 55248 h 56844"/>
                        <a:gd name="connsiteX6" fmla="*/ 44840 w 45101"/>
                        <a:gd name="connsiteY6" fmla="*/ 56202 h 56844"/>
                        <a:gd name="connsiteX7" fmla="*/ 39882 w 45101"/>
                        <a:gd name="connsiteY7" fmla="*/ 38657 h 56844"/>
                        <a:gd name="connsiteX8" fmla="*/ 33016 w 45101"/>
                        <a:gd name="connsiteY8" fmla="*/ 25022 h 56844"/>
                        <a:gd name="connsiteX9" fmla="*/ 25293 w 45101"/>
                        <a:gd name="connsiteY9" fmla="*/ 15486 h 56844"/>
                        <a:gd name="connsiteX10" fmla="*/ 17569 w 45101"/>
                        <a:gd name="connsiteY10" fmla="*/ 8621 h 56844"/>
                        <a:gd name="connsiteX11" fmla="*/ 4887 w 45101"/>
                        <a:gd name="connsiteY11" fmla="*/ 1851 h 56844"/>
                        <a:gd name="connsiteX12" fmla="*/ -262 w 45101"/>
                        <a:gd name="connsiteY12" fmla="*/ -247 h 5684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45101" h="56844">
                          <a:moveTo>
                            <a:pt x="-262" y="-247"/>
                          </a:moveTo>
                          <a:cubicBezTo>
                            <a:pt x="-262" y="-247"/>
                            <a:pt x="1836" y="3186"/>
                            <a:pt x="5364" y="8430"/>
                          </a:cubicBezTo>
                          <a:lnTo>
                            <a:pt x="10990" y="17966"/>
                          </a:lnTo>
                          <a:cubicBezTo>
                            <a:pt x="13183" y="21398"/>
                            <a:pt x="15281" y="25022"/>
                            <a:pt x="17664" y="28741"/>
                          </a:cubicBezTo>
                          <a:cubicBezTo>
                            <a:pt x="21888" y="35815"/>
                            <a:pt x="26570" y="42595"/>
                            <a:pt x="31681" y="49050"/>
                          </a:cubicBezTo>
                          <a:cubicBezTo>
                            <a:pt x="33560" y="51491"/>
                            <a:pt x="35848" y="53589"/>
                            <a:pt x="38451" y="55248"/>
                          </a:cubicBezTo>
                          <a:cubicBezTo>
                            <a:pt x="40292" y="56612"/>
                            <a:pt x="42685" y="56965"/>
                            <a:pt x="44840" y="56202"/>
                          </a:cubicBezTo>
                          <a:cubicBezTo>
                            <a:pt x="43658" y="50233"/>
                            <a:pt x="42008" y="44359"/>
                            <a:pt x="39882" y="38657"/>
                          </a:cubicBezTo>
                          <a:cubicBezTo>
                            <a:pt x="37965" y="33937"/>
                            <a:pt x="35667" y="29379"/>
                            <a:pt x="33016" y="25022"/>
                          </a:cubicBezTo>
                          <a:cubicBezTo>
                            <a:pt x="30699" y="21637"/>
                            <a:pt x="28115" y="18452"/>
                            <a:pt x="25293" y="15486"/>
                          </a:cubicBezTo>
                          <a:cubicBezTo>
                            <a:pt x="22918" y="12979"/>
                            <a:pt x="20334" y="10690"/>
                            <a:pt x="17569" y="8621"/>
                          </a:cubicBezTo>
                          <a:cubicBezTo>
                            <a:pt x="13717" y="5722"/>
                            <a:pt x="9445" y="3434"/>
                            <a:pt x="4887" y="1851"/>
                          </a:cubicBezTo>
                          <a:cubicBezTo>
                            <a:pt x="3247" y="983"/>
                            <a:pt x="1521" y="278"/>
                            <a:pt x="-262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518" name="任意多边形: 形状 1517"/>
                    <p:cNvSpPr/>
                    <p:nvPr/>
                  </p:nvSpPr>
                  <p:spPr>
                    <a:xfrm>
                      <a:off x="1483323" y="2522810"/>
                      <a:ext cx="40013" cy="31819"/>
                    </a:xfrm>
                    <a:custGeom>
                      <a:avLst/>
                      <a:gdLst>
                        <a:gd name="connsiteX0" fmla="*/ -262 w 51299"/>
                        <a:gd name="connsiteY0" fmla="*/ -70 h 40793"/>
                        <a:gd name="connsiteX1" fmla="*/ 21383 w 51299"/>
                        <a:gd name="connsiteY1" fmla="*/ 21480 h 40793"/>
                        <a:gd name="connsiteX2" fmla="*/ 29774 w 51299"/>
                        <a:gd name="connsiteY2" fmla="*/ 29585 h 40793"/>
                        <a:gd name="connsiteX3" fmla="*/ 37879 w 51299"/>
                        <a:gd name="connsiteY3" fmla="*/ 36355 h 40793"/>
                        <a:gd name="connsiteX4" fmla="*/ 51038 w 51299"/>
                        <a:gd name="connsiteY4" fmla="*/ 39406 h 40793"/>
                        <a:gd name="connsiteX5" fmla="*/ 43219 w 51299"/>
                        <a:gd name="connsiteY5" fmla="*/ 24817 h 40793"/>
                        <a:gd name="connsiteX6" fmla="*/ 34446 w 51299"/>
                        <a:gd name="connsiteY6" fmla="*/ 14329 h 40793"/>
                        <a:gd name="connsiteX7" fmla="*/ 17283 w 51299"/>
                        <a:gd name="connsiteY7" fmla="*/ 2887 h 40793"/>
                        <a:gd name="connsiteX8" fmla="*/ 4601 w 51299"/>
                        <a:gd name="connsiteY8" fmla="*/ -165 h 40793"/>
                        <a:gd name="connsiteX9" fmla="*/ -262 w 51299"/>
                        <a:gd name="connsiteY9" fmla="*/ -70 h 4079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51299" h="40793">
                          <a:moveTo>
                            <a:pt x="-262" y="-70"/>
                          </a:moveTo>
                          <a:lnTo>
                            <a:pt x="21383" y="21480"/>
                          </a:lnTo>
                          <a:cubicBezTo>
                            <a:pt x="24149" y="24341"/>
                            <a:pt x="26914" y="27106"/>
                            <a:pt x="29774" y="29585"/>
                          </a:cubicBezTo>
                          <a:cubicBezTo>
                            <a:pt x="32320" y="32017"/>
                            <a:pt x="35028" y="34276"/>
                            <a:pt x="37879" y="36355"/>
                          </a:cubicBezTo>
                          <a:cubicBezTo>
                            <a:pt x="43124" y="40074"/>
                            <a:pt x="47414" y="41886"/>
                            <a:pt x="51038" y="39406"/>
                          </a:cubicBezTo>
                          <a:cubicBezTo>
                            <a:pt x="48864" y="34324"/>
                            <a:pt x="46251" y="29442"/>
                            <a:pt x="43219" y="24817"/>
                          </a:cubicBezTo>
                          <a:cubicBezTo>
                            <a:pt x="40578" y="21089"/>
                            <a:pt x="37650" y="17580"/>
                            <a:pt x="34446" y="14329"/>
                          </a:cubicBezTo>
                          <a:cubicBezTo>
                            <a:pt x="29555" y="9399"/>
                            <a:pt x="23719" y="5509"/>
                            <a:pt x="17283" y="2887"/>
                          </a:cubicBezTo>
                          <a:cubicBezTo>
                            <a:pt x="13250" y="1180"/>
                            <a:pt x="8968" y="150"/>
                            <a:pt x="4601" y="-165"/>
                          </a:cubicBezTo>
                          <a:cubicBezTo>
                            <a:pt x="2980" y="-298"/>
                            <a:pt x="1350" y="-270"/>
                            <a:pt x="-262" y="-70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519" name="任意多边形: 形状 1518"/>
                    <p:cNvSpPr/>
                    <p:nvPr/>
                  </p:nvSpPr>
                  <p:spPr>
                    <a:xfrm>
                      <a:off x="1457515" y="2485059"/>
                      <a:ext cx="41798" cy="21086"/>
                    </a:xfrm>
                    <a:custGeom>
                      <a:avLst/>
                      <a:gdLst>
                        <a:gd name="connsiteX0" fmla="*/ -262 w 53587"/>
                        <a:gd name="connsiteY0" fmla="*/ 2082 h 27033"/>
                        <a:gd name="connsiteX1" fmla="*/ 1645 w 53587"/>
                        <a:gd name="connsiteY1" fmla="*/ 3227 h 27033"/>
                        <a:gd name="connsiteX2" fmla="*/ 6890 w 53587"/>
                        <a:gd name="connsiteY2" fmla="*/ 6468 h 27033"/>
                        <a:gd name="connsiteX3" fmla="*/ 23195 w 53587"/>
                        <a:gd name="connsiteY3" fmla="*/ 16004 h 27033"/>
                        <a:gd name="connsiteX4" fmla="*/ 32253 w 53587"/>
                        <a:gd name="connsiteY4" fmla="*/ 21153 h 27033"/>
                        <a:gd name="connsiteX5" fmla="*/ 40835 w 53587"/>
                        <a:gd name="connsiteY5" fmla="*/ 25253 h 27033"/>
                        <a:gd name="connsiteX6" fmla="*/ 48177 w 53587"/>
                        <a:gd name="connsiteY6" fmla="*/ 26779 h 27033"/>
                        <a:gd name="connsiteX7" fmla="*/ 53326 w 53587"/>
                        <a:gd name="connsiteY7" fmla="*/ 24490 h 27033"/>
                        <a:gd name="connsiteX8" fmla="*/ 16138 w 53587"/>
                        <a:gd name="connsiteY8" fmla="*/ 175 h 27033"/>
                        <a:gd name="connsiteX9" fmla="*/ 4124 w 53587"/>
                        <a:gd name="connsiteY9" fmla="*/ 175 h 27033"/>
                        <a:gd name="connsiteX10" fmla="*/ -262 w 53587"/>
                        <a:gd name="connsiteY10" fmla="*/ 2082 h 2703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53587" h="27033">
                          <a:moveTo>
                            <a:pt x="-262" y="2082"/>
                          </a:moveTo>
                          <a:lnTo>
                            <a:pt x="1645" y="3227"/>
                          </a:lnTo>
                          <a:lnTo>
                            <a:pt x="6890" y="6468"/>
                          </a:lnTo>
                          <a:cubicBezTo>
                            <a:pt x="11371" y="9043"/>
                            <a:pt x="17092" y="12762"/>
                            <a:pt x="23195" y="16004"/>
                          </a:cubicBezTo>
                          <a:cubicBezTo>
                            <a:pt x="26151" y="17815"/>
                            <a:pt x="29297" y="19627"/>
                            <a:pt x="32253" y="21153"/>
                          </a:cubicBezTo>
                          <a:cubicBezTo>
                            <a:pt x="35018" y="22717"/>
                            <a:pt x="37879" y="24090"/>
                            <a:pt x="40835" y="25253"/>
                          </a:cubicBezTo>
                          <a:cubicBezTo>
                            <a:pt x="43181" y="26159"/>
                            <a:pt x="45660" y="26674"/>
                            <a:pt x="48177" y="26779"/>
                          </a:cubicBezTo>
                          <a:cubicBezTo>
                            <a:pt x="50160" y="26883"/>
                            <a:pt x="52077" y="26035"/>
                            <a:pt x="53326" y="24490"/>
                          </a:cubicBezTo>
                          <a:cubicBezTo>
                            <a:pt x="44830" y="11589"/>
                            <a:pt x="31366" y="2778"/>
                            <a:pt x="16138" y="175"/>
                          </a:cubicBezTo>
                          <a:cubicBezTo>
                            <a:pt x="12153" y="-387"/>
                            <a:pt x="8110" y="-387"/>
                            <a:pt x="4124" y="175"/>
                          </a:cubicBezTo>
                          <a:cubicBezTo>
                            <a:pt x="2608" y="681"/>
                            <a:pt x="1140" y="1319"/>
                            <a:pt x="-262" y="2082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520" name="任意多边形: 形状 1519"/>
                    <p:cNvSpPr/>
                    <p:nvPr/>
                  </p:nvSpPr>
                  <p:spPr>
                    <a:xfrm>
                      <a:off x="1425088" y="2453716"/>
                      <a:ext cx="40831" cy="13049"/>
                    </a:xfrm>
                    <a:custGeom>
                      <a:avLst/>
                      <a:gdLst>
                        <a:gd name="connsiteX0" fmla="*/ -262 w 52348"/>
                        <a:gd name="connsiteY0" fmla="*/ 5364 h 16729"/>
                        <a:gd name="connsiteX1" fmla="*/ 6985 w 52348"/>
                        <a:gd name="connsiteY1" fmla="*/ 7653 h 16729"/>
                        <a:gd name="connsiteX2" fmla="*/ 14518 w 52348"/>
                        <a:gd name="connsiteY2" fmla="*/ 9941 h 16729"/>
                        <a:gd name="connsiteX3" fmla="*/ 23290 w 52348"/>
                        <a:gd name="connsiteY3" fmla="*/ 12516 h 16729"/>
                        <a:gd name="connsiteX4" fmla="*/ 32825 w 52348"/>
                        <a:gd name="connsiteY4" fmla="*/ 14899 h 16729"/>
                        <a:gd name="connsiteX5" fmla="*/ 41216 w 52348"/>
                        <a:gd name="connsiteY5" fmla="*/ 16330 h 16729"/>
                        <a:gd name="connsiteX6" fmla="*/ 52086 w 52348"/>
                        <a:gd name="connsiteY6" fmla="*/ 12516 h 16729"/>
                        <a:gd name="connsiteX7" fmla="*/ 13946 w 52348"/>
                        <a:gd name="connsiteY7" fmla="*/ 25 h 16729"/>
                        <a:gd name="connsiteX8" fmla="*/ -262 w 52348"/>
                        <a:gd name="connsiteY8" fmla="*/ 5364 h 1672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52348" h="16729">
                          <a:moveTo>
                            <a:pt x="-262" y="5364"/>
                          </a:moveTo>
                          <a:cubicBezTo>
                            <a:pt x="-262" y="5364"/>
                            <a:pt x="2503" y="6413"/>
                            <a:pt x="6985" y="7653"/>
                          </a:cubicBezTo>
                          <a:lnTo>
                            <a:pt x="14518" y="9941"/>
                          </a:lnTo>
                          <a:lnTo>
                            <a:pt x="23290" y="12516"/>
                          </a:lnTo>
                          <a:cubicBezTo>
                            <a:pt x="26341" y="13374"/>
                            <a:pt x="29393" y="14232"/>
                            <a:pt x="32825" y="14899"/>
                          </a:cubicBezTo>
                          <a:cubicBezTo>
                            <a:pt x="35591" y="15538"/>
                            <a:pt x="38394" y="16015"/>
                            <a:pt x="41216" y="16330"/>
                          </a:cubicBezTo>
                          <a:cubicBezTo>
                            <a:pt x="46366" y="16807"/>
                            <a:pt x="50752" y="16330"/>
                            <a:pt x="52086" y="12516"/>
                          </a:cubicBezTo>
                          <a:cubicBezTo>
                            <a:pt x="41741" y="3095"/>
                            <a:pt x="27858" y="-1444"/>
                            <a:pt x="13946" y="25"/>
                          </a:cubicBezTo>
                          <a:cubicBezTo>
                            <a:pt x="8873" y="730"/>
                            <a:pt x="4019" y="2561"/>
                            <a:pt x="-262" y="5364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521" name="任意多边形: 形状 1520"/>
                    <p:cNvSpPr/>
                    <p:nvPr/>
                  </p:nvSpPr>
                  <p:spPr>
                    <a:xfrm>
                      <a:off x="1387528" y="2429526"/>
                      <a:ext cx="37335" cy="9007"/>
                    </a:xfrm>
                    <a:custGeom>
                      <a:avLst/>
                      <a:gdLst>
                        <a:gd name="connsiteX0" fmla="*/ -262 w 47866"/>
                        <a:gd name="connsiteY0" fmla="*/ 11300 h 11547"/>
                        <a:gd name="connsiteX1" fmla="*/ 7080 w 47866"/>
                        <a:gd name="connsiteY1" fmla="*/ 11300 h 11547"/>
                        <a:gd name="connsiteX2" fmla="*/ 14232 w 47866"/>
                        <a:gd name="connsiteY2" fmla="*/ 11300 h 11547"/>
                        <a:gd name="connsiteX3" fmla="*/ 22527 w 47866"/>
                        <a:gd name="connsiteY3" fmla="*/ 11300 h 11547"/>
                        <a:gd name="connsiteX4" fmla="*/ 31014 w 47866"/>
                        <a:gd name="connsiteY4" fmla="*/ 11300 h 11547"/>
                        <a:gd name="connsiteX5" fmla="*/ 38737 w 47866"/>
                        <a:gd name="connsiteY5" fmla="*/ 10537 h 11547"/>
                        <a:gd name="connsiteX6" fmla="*/ 47605 w 47866"/>
                        <a:gd name="connsiteY6" fmla="*/ 4340 h 11547"/>
                        <a:gd name="connsiteX7" fmla="*/ 36735 w 47866"/>
                        <a:gd name="connsiteY7" fmla="*/ 716 h 11547"/>
                        <a:gd name="connsiteX8" fmla="*/ 27199 w 47866"/>
                        <a:gd name="connsiteY8" fmla="*/ -237 h 11547"/>
                        <a:gd name="connsiteX9" fmla="*/ 18999 w 47866"/>
                        <a:gd name="connsiteY9" fmla="*/ 621 h 11547"/>
                        <a:gd name="connsiteX10" fmla="*/ 12229 w 47866"/>
                        <a:gd name="connsiteY10" fmla="*/ 2719 h 11547"/>
                        <a:gd name="connsiteX11" fmla="*/ 3361 w 47866"/>
                        <a:gd name="connsiteY11" fmla="*/ 8154 h 11547"/>
                        <a:gd name="connsiteX12" fmla="*/ -262 w 47866"/>
                        <a:gd name="connsiteY12" fmla="*/ 11300 h 115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47866" h="11547">
                          <a:moveTo>
                            <a:pt x="-262" y="11300"/>
                          </a:moveTo>
                          <a:lnTo>
                            <a:pt x="7080" y="11300"/>
                          </a:lnTo>
                          <a:cubicBezTo>
                            <a:pt x="9178" y="11300"/>
                            <a:pt x="11562" y="11300"/>
                            <a:pt x="14232" y="11300"/>
                          </a:cubicBezTo>
                          <a:cubicBezTo>
                            <a:pt x="16901" y="11300"/>
                            <a:pt x="19667" y="11300"/>
                            <a:pt x="22527" y="11300"/>
                          </a:cubicBezTo>
                          <a:cubicBezTo>
                            <a:pt x="25388" y="11300"/>
                            <a:pt x="28248" y="11300"/>
                            <a:pt x="31014" y="11300"/>
                          </a:cubicBezTo>
                          <a:cubicBezTo>
                            <a:pt x="33598" y="11205"/>
                            <a:pt x="36182" y="10948"/>
                            <a:pt x="38737" y="10537"/>
                          </a:cubicBezTo>
                          <a:cubicBezTo>
                            <a:pt x="43314" y="9584"/>
                            <a:pt x="46842" y="7772"/>
                            <a:pt x="47605" y="4340"/>
                          </a:cubicBezTo>
                          <a:cubicBezTo>
                            <a:pt x="44077" y="2862"/>
                            <a:pt x="40444" y="1651"/>
                            <a:pt x="36735" y="716"/>
                          </a:cubicBezTo>
                          <a:cubicBezTo>
                            <a:pt x="33598" y="58"/>
                            <a:pt x="30403" y="-256"/>
                            <a:pt x="27199" y="-237"/>
                          </a:cubicBezTo>
                          <a:cubicBezTo>
                            <a:pt x="24444" y="-304"/>
                            <a:pt x="21688" y="-18"/>
                            <a:pt x="18999" y="621"/>
                          </a:cubicBezTo>
                          <a:cubicBezTo>
                            <a:pt x="16692" y="1155"/>
                            <a:pt x="14432" y="1851"/>
                            <a:pt x="12229" y="2719"/>
                          </a:cubicBezTo>
                          <a:cubicBezTo>
                            <a:pt x="9016" y="4063"/>
                            <a:pt x="6022" y="5903"/>
                            <a:pt x="3361" y="8154"/>
                          </a:cubicBezTo>
                          <a:cubicBezTo>
                            <a:pt x="2045" y="9069"/>
                            <a:pt x="835" y="10127"/>
                            <a:pt x="-262" y="11300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</p:grpSp>
              <p:sp>
                <p:nvSpPr>
                  <p:cNvPr id="1499" name="任意多边形: 形状 1498"/>
                  <p:cNvSpPr/>
                  <p:nvPr/>
                </p:nvSpPr>
                <p:spPr>
                  <a:xfrm>
                    <a:off x="1338440" y="2404320"/>
                    <a:ext cx="63292" cy="13731"/>
                  </a:xfrm>
                  <a:custGeom>
                    <a:avLst/>
                    <a:gdLst>
                      <a:gd name="connsiteX0" fmla="*/ -262 w 81144"/>
                      <a:gd name="connsiteY0" fmla="*/ 1660 h 17604"/>
                      <a:gd name="connsiteX1" fmla="*/ 9845 w 81144"/>
                      <a:gd name="connsiteY1" fmla="*/ 421 h 17604"/>
                      <a:gd name="connsiteX2" fmla="*/ 20811 w 81144"/>
                      <a:gd name="connsiteY2" fmla="*/ -247 h 17604"/>
                      <a:gd name="connsiteX3" fmla="*/ 27200 w 81144"/>
                      <a:gd name="connsiteY3" fmla="*/ -247 h 17604"/>
                      <a:gd name="connsiteX4" fmla="*/ 33970 w 81144"/>
                      <a:gd name="connsiteY4" fmla="*/ -247 h 17604"/>
                      <a:gd name="connsiteX5" fmla="*/ 40930 w 81144"/>
                      <a:gd name="connsiteY5" fmla="*/ 421 h 17604"/>
                      <a:gd name="connsiteX6" fmla="*/ 47986 w 81144"/>
                      <a:gd name="connsiteY6" fmla="*/ 1565 h 17604"/>
                      <a:gd name="connsiteX7" fmla="*/ 61431 w 81144"/>
                      <a:gd name="connsiteY7" fmla="*/ 5188 h 17604"/>
                      <a:gd name="connsiteX8" fmla="*/ 72873 w 81144"/>
                      <a:gd name="connsiteY8" fmla="*/ 10528 h 17604"/>
                      <a:gd name="connsiteX9" fmla="*/ 77355 w 81144"/>
                      <a:gd name="connsiteY9" fmla="*/ 13579 h 17604"/>
                      <a:gd name="connsiteX10" fmla="*/ 80883 w 81144"/>
                      <a:gd name="connsiteY10" fmla="*/ 17107 h 17604"/>
                      <a:gd name="connsiteX11" fmla="*/ 70775 w 81144"/>
                      <a:gd name="connsiteY11" fmla="*/ 17107 h 17604"/>
                      <a:gd name="connsiteX12" fmla="*/ 58761 w 81144"/>
                      <a:gd name="connsiteY12" fmla="*/ 15010 h 17604"/>
                      <a:gd name="connsiteX13" fmla="*/ 52277 w 81144"/>
                      <a:gd name="connsiteY13" fmla="*/ 13579 h 17604"/>
                      <a:gd name="connsiteX14" fmla="*/ 45603 w 81144"/>
                      <a:gd name="connsiteY14" fmla="*/ 11958 h 17604"/>
                      <a:gd name="connsiteX15" fmla="*/ 39023 w 81144"/>
                      <a:gd name="connsiteY15" fmla="*/ 10242 h 17604"/>
                      <a:gd name="connsiteX16" fmla="*/ 32348 w 81144"/>
                      <a:gd name="connsiteY16" fmla="*/ 8716 h 17604"/>
                      <a:gd name="connsiteX17" fmla="*/ 25960 w 81144"/>
                      <a:gd name="connsiteY17" fmla="*/ 7095 h 17604"/>
                      <a:gd name="connsiteX18" fmla="*/ 19953 w 81144"/>
                      <a:gd name="connsiteY18" fmla="*/ 5760 h 17604"/>
                      <a:gd name="connsiteX19" fmla="*/ 9559 w 81144"/>
                      <a:gd name="connsiteY19" fmla="*/ 3472 h 17604"/>
                      <a:gd name="connsiteX20" fmla="*/ -262 w 81144"/>
                      <a:gd name="connsiteY20" fmla="*/ 1660 h 176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81144" h="17604">
                        <a:moveTo>
                          <a:pt x="-262" y="1660"/>
                        </a:moveTo>
                        <a:lnTo>
                          <a:pt x="9845" y="421"/>
                        </a:lnTo>
                        <a:cubicBezTo>
                          <a:pt x="13488" y="-18"/>
                          <a:pt x="17149" y="-247"/>
                          <a:pt x="20811" y="-247"/>
                        </a:cubicBezTo>
                        <a:lnTo>
                          <a:pt x="27200" y="-247"/>
                        </a:lnTo>
                        <a:lnTo>
                          <a:pt x="33970" y="-247"/>
                        </a:lnTo>
                        <a:cubicBezTo>
                          <a:pt x="36258" y="-247"/>
                          <a:pt x="38547" y="-247"/>
                          <a:pt x="40930" y="421"/>
                        </a:cubicBezTo>
                        <a:cubicBezTo>
                          <a:pt x="43314" y="1088"/>
                          <a:pt x="45603" y="1184"/>
                          <a:pt x="47986" y="1565"/>
                        </a:cubicBezTo>
                        <a:cubicBezTo>
                          <a:pt x="52544" y="2461"/>
                          <a:pt x="57035" y="3663"/>
                          <a:pt x="61431" y="5188"/>
                        </a:cubicBezTo>
                        <a:cubicBezTo>
                          <a:pt x="65417" y="6561"/>
                          <a:pt x="69259" y="8354"/>
                          <a:pt x="72873" y="10528"/>
                        </a:cubicBezTo>
                        <a:cubicBezTo>
                          <a:pt x="74437" y="11443"/>
                          <a:pt x="75934" y="12464"/>
                          <a:pt x="77355" y="13579"/>
                        </a:cubicBezTo>
                        <a:cubicBezTo>
                          <a:pt x="78623" y="14657"/>
                          <a:pt x="79806" y="15839"/>
                          <a:pt x="80883" y="17107"/>
                        </a:cubicBezTo>
                        <a:cubicBezTo>
                          <a:pt x="77526" y="17441"/>
                          <a:pt x="74132" y="17441"/>
                          <a:pt x="70775" y="17107"/>
                        </a:cubicBezTo>
                        <a:cubicBezTo>
                          <a:pt x="67057" y="17107"/>
                          <a:pt x="62957" y="15868"/>
                          <a:pt x="58761" y="15010"/>
                        </a:cubicBezTo>
                        <a:lnTo>
                          <a:pt x="52277" y="13579"/>
                        </a:lnTo>
                        <a:lnTo>
                          <a:pt x="45603" y="11958"/>
                        </a:lnTo>
                        <a:cubicBezTo>
                          <a:pt x="43381" y="11453"/>
                          <a:pt x="41188" y="10881"/>
                          <a:pt x="39023" y="10242"/>
                        </a:cubicBezTo>
                        <a:lnTo>
                          <a:pt x="32348" y="8716"/>
                        </a:lnTo>
                        <a:lnTo>
                          <a:pt x="25960" y="7095"/>
                        </a:lnTo>
                        <a:lnTo>
                          <a:pt x="19953" y="5760"/>
                        </a:lnTo>
                        <a:cubicBezTo>
                          <a:pt x="16139" y="4902"/>
                          <a:pt x="12611" y="3949"/>
                          <a:pt x="9559" y="3472"/>
                        </a:cubicBezTo>
                        <a:cubicBezTo>
                          <a:pt x="3266" y="2614"/>
                          <a:pt x="-262" y="1660"/>
                          <a:pt x="-262" y="166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</p:grpSp>
          </p:grpSp>
          <p:sp>
            <p:nvSpPr>
              <p:cNvPr id="1492" name="文本框 1491"/>
              <p:cNvSpPr txBox="1"/>
              <p:nvPr/>
            </p:nvSpPr>
            <p:spPr>
              <a:xfrm>
                <a:off x="1619038" y="2269225"/>
                <a:ext cx="1758284" cy="494030"/>
              </a:xfrm>
              <a:prstGeom prst="rect">
                <a:avLst/>
              </a:prstGeom>
              <a:noFill/>
              <a:effectLst/>
            </p:spPr>
            <p:txBody>
              <a:bodyPr wrap="square" lIns="71323" tIns="35662" rIns="71323" bIns="35662" rtlCol="0">
                <a:spAutoFit/>
              </a:bodyPr>
              <a:lstStyle/>
              <a:p>
                <a:pPr marR="0" lvl="0" indent="0" algn="ctr" fontAlgn="auto">
                  <a:lnSpc>
                    <a:spcPct val="11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r>
                  <a:rPr lang="zh-CN" altLang="en-US" sz="1250" dirty="0">
                    <a:solidFill>
                      <a:schemeClr val="bg1"/>
                    </a:solidFill>
                    <a:latin typeface="+mj-ea"/>
                    <a:ea typeface="+mj-ea"/>
                    <a:cs typeface="OPPOSans M" panose="00020600040101010101" pitchFamily="18" charset="-122"/>
                  </a:rPr>
                  <a:t>在此輸入</a:t>
                </a:r>
                <a:br>
                  <a:rPr lang="en-US" altLang="zh-CN" sz="1250" dirty="0">
                    <a:solidFill>
                      <a:schemeClr val="bg1"/>
                    </a:solidFill>
                    <a:latin typeface="+mj-ea"/>
                    <a:ea typeface="+mj-ea"/>
                    <a:cs typeface="OPPOSans M" panose="00020600040101010101" pitchFamily="18" charset="-122"/>
                  </a:rPr>
                </a:br>
                <a:r>
                  <a:rPr lang="zh-CN" altLang="en-US" sz="1250" dirty="0">
                    <a:solidFill>
                      <a:schemeClr val="bg1"/>
                    </a:solidFill>
                    <a:latin typeface="+mj-ea"/>
                    <a:ea typeface="+mj-ea"/>
                    <a:cs typeface="OPPOSans M" panose="00020600040101010101" pitchFamily="18" charset="-122"/>
                  </a:rPr>
                  <a:t>榮譽稱號或者獎項</a:t>
                </a:r>
                <a:endParaRPr lang="zh-CN" altLang="en-US" sz="1250" dirty="0">
                  <a:solidFill>
                    <a:schemeClr val="bg1"/>
                  </a:solidFill>
                  <a:latin typeface="+mj-ea"/>
                  <a:ea typeface="+mj-ea"/>
                  <a:cs typeface="OPPOSans M" panose="00020600040101010101" pitchFamily="18" charset="-122"/>
                </a:endParaRPr>
              </a:p>
            </p:txBody>
          </p:sp>
        </p:grpSp>
        <p:grpSp>
          <p:nvGrpSpPr>
            <p:cNvPr id="1085" name="组合 1084"/>
            <p:cNvGrpSpPr/>
            <p:nvPr/>
          </p:nvGrpSpPr>
          <p:grpSpPr>
            <a:xfrm>
              <a:off x="5903211" y="2241289"/>
              <a:ext cx="2111963" cy="517503"/>
              <a:chOff x="1442198" y="2254566"/>
              <a:chExt cx="2111963" cy="517503"/>
            </a:xfrm>
          </p:grpSpPr>
          <p:grpSp>
            <p:nvGrpSpPr>
              <p:cNvPr id="1434" name="组合 1433"/>
              <p:cNvGrpSpPr/>
              <p:nvPr/>
            </p:nvGrpSpPr>
            <p:grpSpPr>
              <a:xfrm>
                <a:off x="1442198" y="2254566"/>
                <a:ext cx="2111963" cy="517503"/>
                <a:chOff x="1382497" y="2396425"/>
                <a:chExt cx="2111963" cy="517503"/>
              </a:xfrm>
              <a:solidFill>
                <a:schemeClr val="bg1"/>
              </a:solidFill>
            </p:grpSpPr>
            <p:grpSp>
              <p:nvGrpSpPr>
                <p:cNvPr id="1436" name="组合 1435"/>
                <p:cNvGrpSpPr/>
                <p:nvPr/>
              </p:nvGrpSpPr>
              <p:grpSpPr>
                <a:xfrm>
                  <a:off x="1382497" y="2396425"/>
                  <a:ext cx="252947" cy="517503"/>
                  <a:chOff x="1403341" y="2390040"/>
                  <a:chExt cx="252947" cy="517503"/>
                </a:xfrm>
                <a:grpFill/>
              </p:grpSpPr>
              <p:sp>
                <p:nvSpPr>
                  <p:cNvPr id="1465" name="任意多边形: 形状 1464"/>
                  <p:cNvSpPr/>
                  <p:nvPr/>
                </p:nvSpPr>
                <p:spPr>
                  <a:xfrm>
                    <a:off x="1431178" y="2408741"/>
                    <a:ext cx="225110" cy="473231"/>
                  </a:xfrm>
                  <a:custGeom>
                    <a:avLst/>
                    <a:gdLst>
                      <a:gd name="connsiteX0" fmla="*/ 288341 w 288603"/>
                      <a:gd name="connsiteY0" fmla="*/ 597475 h 606706"/>
                      <a:gd name="connsiteX1" fmla="*/ 13250 w 288603"/>
                      <a:gd name="connsiteY1" fmla="*/ 363480 h 606706"/>
                      <a:gd name="connsiteX2" fmla="*/ 39376 w 288603"/>
                      <a:gd name="connsiteY2" fmla="*/ 149890 h 606706"/>
                      <a:gd name="connsiteX3" fmla="*/ 179830 w 288603"/>
                      <a:gd name="connsiteY3" fmla="*/ 15443 h 606706"/>
                      <a:gd name="connsiteX4" fmla="*/ 211583 w 288603"/>
                      <a:gd name="connsiteY4" fmla="*/ 3048 h 606706"/>
                      <a:gd name="connsiteX5" fmla="*/ 214062 w 288603"/>
                      <a:gd name="connsiteY5" fmla="*/ 92 h 606706"/>
                      <a:gd name="connsiteX6" fmla="*/ 62642 w 288603"/>
                      <a:gd name="connsiteY6" fmla="*/ 99640 h 606706"/>
                      <a:gd name="connsiteX7" fmla="*/ 91 w 288603"/>
                      <a:gd name="connsiteY7" fmla="*/ 280809 h 606706"/>
                      <a:gd name="connsiteX8" fmla="*/ 176302 w 288603"/>
                      <a:gd name="connsiteY8" fmla="*/ 587844 h 606706"/>
                      <a:gd name="connsiteX9" fmla="*/ 288341 w 288603"/>
                      <a:gd name="connsiteY9" fmla="*/ 605675 h 606706"/>
                      <a:gd name="connsiteX10" fmla="*/ 288341 w 288603"/>
                      <a:gd name="connsiteY10" fmla="*/ 597856 h 6067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88603" h="606706">
                        <a:moveTo>
                          <a:pt x="288341" y="597475"/>
                        </a:moveTo>
                        <a:cubicBezTo>
                          <a:pt x="159616" y="606533"/>
                          <a:pt x="43381" y="509178"/>
                          <a:pt x="13250" y="363480"/>
                        </a:cubicBezTo>
                        <a:cubicBezTo>
                          <a:pt x="-1616" y="291346"/>
                          <a:pt x="7557" y="216323"/>
                          <a:pt x="39376" y="149890"/>
                        </a:cubicBezTo>
                        <a:cubicBezTo>
                          <a:pt x="69107" y="90085"/>
                          <a:pt x="118786" y="42533"/>
                          <a:pt x="179830" y="15443"/>
                        </a:cubicBezTo>
                        <a:cubicBezTo>
                          <a:pt x="190176" y="10733"/>
                          <a:pt x="200779" y="6595"/>
                          <a:pt x="211583" y="3048"/>
                        </a:cubicBezTo>
                        <a:cubicBezTo>
                          <a:pt x="215778" y="1713"/>
                          <a:pt x="218257" y="-1243"/>
                          <a:pt x="214062" y="92"/>
                        </a:cubicBezTo>
                        <a:cubicBezTo>
                          <a:pt x="154638" y="17093"/>
                          <a:pt x="101813" y="51830"/>
                          <a:pt x="62642" y="99640"/>
                        </a:cubicBezTo>
                        <a:cubicBezTo>
                          <a:pt x="23662" y="152160"/>
                          <a:pt x="1817" y="215426"/>
                          <a:pt x="91" y="280809"/>
                        </a:cubicBezTo>
                        <a:cubicBezTo>
                          <a:pt x="-6012" y="415638"/>
                          <a:pt x="67600" y="541121"/>
                          <a:pt x="176302" y="587844"/>
                        </a:cubicBezTo>
                        <a:cubicBezTo>
                          <a:pt x="211688" y="602662"/>
                          <a:pt x="250105" y="608774"/>
                          <a:pt x="288341" y="605675"/>
                        </a:cubicBezTo>
                        <a:lnTo>
                          <a:pt x="288341" y="597856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66" name="任意多边形: 形状 1465"/>
                  <p:cNvSpPr/>
                  <p:nvPr/>
                </p:nvSpPr>
                <p:spPr>
                  <a:xfrm>
                    <a:off x="1550454" y="2880989"/>
                    <a:ext cx="87540" cy="26554"/>
                  </a:xfrm>
                  <a:custGeom>
                    <a:avLst/>
                    <a:gdLst>
                      <a:gd name="connsiteX0" fmla="*/ -262 w 112231"/>
                      <a:gd name="connsiteY0" fmla="*/ 29503 h 34043"/>
                      <a:gd name="connsiteX1" fmla="*/ 4982 w 112231"/>
                      <a:gd name="connsiteY1" fmla="*/ 30647 h 34043"/>
                      <a:gd name="connsiteX2" fmla="*/ 18618 w 112231"/>
                      <a:gd name="connsiteY2" fmla="*/ 32650 h 34043"/>
                      <a:gd name="connsiteX3" fmla="*/ 37688 w 112231"/>
                      <a:gd name="connsiteY3" fmla="*/ 33794 h 34043"/>
                      <a:gd name="connsiteX4" fmla="*/ 59429 w 112231"/>
                      <a:gd name="connsiteY4" fmla="*/ 32364 h 34043"/>
                      <a:gd name="connsiteX5" fmla="*/ 80406 w 112231"/>
                      <a:gd name="connsiteY5" fmla="*/ 27787 h 34043"/>
                      <a:gd name="connsiteX6" fmla="*/ 97856 w 112231"/>
                      <a:gd name="connsiteY6" fmla="*/ 20254 h 34043"/>
                      <a:gd name="connsiteX7" fmla="*/ 111777 w 112231"/>
                      <a:gd name="connsiteY7" fmla="*/ -247 h 34043"/>
                      <a:gd name="connsiteX8" fmla="*/ 64959 w 112231"/>
                      <a:gd name="connsiteY8" fmla="*/ 5856 h 34043"/>
                      <a:gd name="connsiteX9" fmla="*/ 55424 w 112231"/>
                      <a:gd name="connsiteY9" fmla="*/ 8049 h 34043"/>
                      <a:gd name="connsiteX10" fmla="*/ 46365 w 112231"/>
                      <a:gd name="connsiteY10" fmla="*/ 10337 h 34043"/>
                      <a:gd name="connsiteX11" fmla="*/ 30346 w 112231"/>
                      <a:gd name="connsiteY11" fmla="*/ 15200 h 34043"/>
                      <a:gd name="connsiteX12" fmla="*/ 17473 w 112231"/>
                      <a:gd name="connsiteY12" fmla="*/ 20254 h 34043"/>
                      <a:gd name="connsiteX13" fmla="*/ 7938 w 112231"/>
                      <a:gd name="connsiteY13" fmla="*/ 24831 h 34043"/>
                      <a:gd name="connsiteX14" fmla="*/ -262 w 112231"/>
                      <a:gd name="connsiteY14" fmla="*/ 29503 h 34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12231" h="34043">
                        <a:moveTo>
                          <a:pt x="-262" y="29503"/>
                        </a:moveTo>
                        <a:lnTo>
                          <a:pt x="4982" y="30647"/>
                        </a:lnTo>
                        <a:cubicBezTo>
                          <a:pt x="8224" y="31219"/>
                          <a:pt x="12992" y="31887"/>
                          <a:pt x="18618" y="32650"/>
                        </a:cubicBezTo>
                        <a:cubicBezTo>
                          <a:pt x="24949" y="33346"/>
                          <a:pt x="31319" y="33727"/>
                          <a:pt x="37688" y="33794"/>
                        </a:cubicBezTo>
                        <a:cubicBezTo>
                          <a:pt x="44964" y="33832"/>
                          <a:pt x="52230" y="33355"/>
                          <a:pt x="59429" y="32364"/>
                        </a:cubicBezTo>
                        <a:cubicBezTo>
                          <a:pt x="66532" y="31420"/>
                          <a:pt x="73550" y="29894"/>
                          <a:pt x="80406" y="27787"/>
                        </a:cubicBezTo>
                        <a:cubicBezTo>
                          <a:pt x="86461" y="25861"/>
                          <a:pt x="92306" y="23334"/>
                          <a:pt x="97856" y="20254"/>
                        </a:cubicBezTo>
                        <a:cubicBezTo>
                          <a:pt x="107391" y="14152"/>
                          <a:pt x="113112" y="7191"/>
                          <a:pt x="111777" y="-247"/>
                        </a:cubicBezTo>
                        <a:cubicBezTo>
                          <a:pt x="96063" y="888"/>
                          <a:pt x="80435" y="2929"/>
                          <a:pt x="64959" y="5856"/>
                        </a:cubicBezTo>
                        <a:cubicBezTo>
                          <a:pt x="61527" y="6523"/>
                          <a:pt x="58284" y="7286"/>
                          <a:pt x="55424" y="8049"/>
                        </a:cubicBezTo>
                        <a:cubicBezTo>
                          <a:pt x="52563" y="8812"/>
                          <a:pt x="49226" y="9479"/>
                          <a:pt x="46365" y="10337"/>
                        </a:cubicBezTo>
                        <a:cubicBezTo>
                          <a:pt x="40453" y="12054"/>
                          <a:pt x="35209" y="13484"/>
                          <a:pt x="30346" y="15200"/>
                        </a:cubicBezTo>
                        <a:cubicBezTo>
                          <a:pt x="25483" y="16917"/>
                          <a:pt x="20811" y="18633"/>
                          <a:pt x="17473" y="20254"/>
                        </a:cubicBezTo>
                        <a:cubicBezTo>
                          <a:pt x="14136" y="21875"/>
                          <a:pt x="10418" y="23496"/>
                          <a:pt x="7938" y="24831"/>
                        </a:cubicBezTo>
                        <a:cubicBezTo>
                          <a:pt x="5097" y="26195"/>
                          <a:pt x="2360" y="27749"/>
                          <a:pt x="-262" y="2950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67" name="任意多边形: 形状 1466"/>
                  <p:cNvSpPr/>
                  <p:nvPr/>
                </p:nvSpPr>
                <p:spPr>
                  <a:xfrm>
                    <a:off x="1502481" y="2867749"/>
                    <a:ext cx="84564" cy="19857"/>
                  </a:xfrm>
                  <a:custGeom>
                    <a:avLst/>
                    <a:gdLst>
                      <a:gd name="connsiteX0" fmla="*/ -262 w 108415"/>
                      <a:gd name="connsiteY0" fmla="*/ 6523 h 25458"/>
                      <a:gd name="connsiteX1" fmla="*/ 4315 w 108415"/>
                      <a:gd name="connsiteY1" fmla="*/ 8812 h 25458"/>
                      <a:gd name="connsiteX2" fmla="*/ 16520 w 108415"/>
                      <a:gd name="connsiteY2" fmla="*/ 14056 h 25458"/>
                      <a:gd name="connsiteX3" fmla="*/ 34065 w 108415"/>
                      <a:gd name="connsiteY3" fmla="*/ 19968 h 25458"/>
                      <a:gd name="connsiteX4" fmla="*/ 43600 w 108415"/>
                      <a:gd name="connsiteY4" fmla="*/ 22447 h 25458"/>
                      <a:gd name="connsiteX5" fmla="*/ 53898 w 108415"/>
                      <a:gd name="connsiteY5" fmla="*/ 24163 h 25458"/>
                      <a:gd name="connsiteX6" fmla="*/ 64196 w 108415"/>
                      <a:gd name="connsiteY6" fmla="*/ 25212 h 25458"/>
                      <a:gd name="connsiteX7" fmla="*/ 73732 w 108415"/>
                      <a:gd name="connsiteY7" fmla="*/ 25212 h 25458"/>
                      <a:gd name="connsiteX8" fmla="*/ 91276 w 108415"/>
                      <a:gd name="connsiteY8" fmla="*/ 22733 h 25458"/>
                      <a:gd name="connsiteX9" fmla="*/ 103482 w 108415"/>
                      <a:gd name="connsiteY9" fmla="*/ 16726 h 25458"/>
                      <a:gd name="connsiteX10" fmla="*/ 108154 w 108415"/>
                      <a:gd name="connsiteY10" fmla="*/ 7191 h 25458"/>
                      <a:gd name="connsiteX11" fmla="*/ 63720 w 108415"/>
                      <a:gd name="connsiteY11" fmla="*/ 611 h 25458"/>
                      <a:gd name="connsiteX12" fmla="*/ 45412 w 108415"/>
                      <a:gd name="connsiteY12" fmla="*/ -247 h 25458"/>
                      <a:gd name="connsiteX13" fmla="*/ 37212 w 108415"/>
                      <a:gd name="connsiteY13" fmla="*/ -247 h 25458"/>
                      <a:gd name="connsiteX14" fmla="*/ 29679 w 108415"/>
                      <a:gd name="connsiteY14" fmla="*/ -247 h 25458"/>
                      <a:gd name="connsiteX15" fmla="*/ 7080 w 108415"/>
                      <a:gd name="connsiteY15" fmla="*/ 2995 h 25458"/>
                      <a:gd name="connsiteX16" fmla="*/ -262 w 108415"/>
                      <a:gd name="connsiteY16" fmla="*/ 6523 h 2545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108415" h="25458">
                        <a:moveTo>
                          <a:pt x="-262" y="6523"/>
                        </a:moveTo>
                        <a:lnTo>
                          <a:pt x="4315" y="8812"/>
                        </a:lnTo>
                        <a:cubicBezTo>
                          <a:pt x="7271" y="10051"/>
                          <a:pt x="11371" y="12149"/>
                          <a:pt x="16520" y="14056"/>
                        </a:cubicBezTo>
                        <a:cubicBezTo>
                          <a:pt x="22260" y="16326"/>
                          <a:pt x="28115" y="18299"/>
                          <a:pt x="34065" y="19968"/>
                        </a:cubicBezTo>
                        <a:lnTo>
                          <a:pt x="43600" y="22447"/>
                        </a:lnTo>
                        <a:lnTo>
                          <a:pt x="53898" y="24163"/>
                        </a:lnTo>
                        <a:cubicBezTo>
                          <a:pt x="57312" y="24697"/>
                          <a:pt x="60745" y="25050"/>
                          <a:pt x="64196" y="25212"/>
                        </a:cubicBezTo>
                        <a:cubicBezTo>
                          <a:pt x="67629" y="25212"/>
                          <a:pt x="70966" y="25212"/>
                          <a:pt x="73732" y="25212"/>
                        </a:cubicBezTo>
                        <a:cubicBezTo>
                          <a:pt x="79653" y="25041"/>
                          <a:pt x="85536" y="24211"/>
                          <a:pt x="91276" y="22733"/>
                        </a:cubicBezTo>
                        <a:cubicBezTo>
                          <a:pt x="95701" y="21551"/>
                          <a:pt x="99849" y="19510"/>
                          <a:pt x="103482" y="16726"/>
                        </a:cubicBezTo>
                        <a:cubicBezTo>
                          <a:pt x="106361" y="14380"/>
                          <a:pt x="108068" y="10900"/>
                          <a:pt x="108154" y="7191"/>
                        </a:cubicBezTo>
                        <a:cubicBezTo>
                          <a:pt x="93508" y="4006"/>
                          <a:pt x="78661" y="1803"/>
                          <a:pt x="63720" y="611"/>
                        </a:cubicBezTo>
                        <a:cubicBezTo>
                          <a:pt x="57140" y="39"/>
                          <a:pt x="51038" y="-56"/>
                          <a:pt x="45412" y="-247"/>
                        </a:cubicBezTo>
                        <a:lnTo>
                          <a:pt x="37212" y="-247"/>
                        </a:lnTo>
                        <a:lnTo>
                          <a:pt x="29679" y="-247"/>
                        </a:lnTo>
                        <a:cubicBezTo>
                          <a:pt x="22070" y="240"/>
                          <a:pt x="14518" y="1327"/>
                          <a:pt x="7080" y="2995"/>
                        </a:cubicBezTo>
                        <a:cubicBezTo>
                          <a:pt x="4563" y="4006"/>
                          <a:pt x="2103" y="5188"/>
                          <a:pt x="-262" y="652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68" name="任意多边形: 形状 1467"/>
                  <p:cNvSpPr/>
                  <p:nvPr/>
                </p:nvSpPr>
                <p:spPr>
                  <a:xfrm>
                    <a:off x="1462096" y="2830308"/>
                    <a:ext cx="78540" cy="30326"/>
                  </a:xfrm>
                  <a:custGeom>
                    <a:avLst/>
                    <a:gdLst>
                      <a:gd name="connsiteX0" fmla="*/ -262 w 100692"/>
                      <a:gd name="connsiteY0" fmla="*/ -17 h 38879"/>
                      <a:gd name="connsiteX1" fmla="*/ 3552 w 100692"/>
                      <a:gd name="connsiteY1" fmla="*/ 3130 h 38879"/>
                      <a:gd name="connsiteX2" fmla="*/ 13755 w 100692"/>
                      <a:gd name="connsiteY2" fmla="*/ 10949 h 38879"/>
                      <a:gd name="connsiteX3" fmla="*/ 46556 w 100692"/>
                      <a:gd name="connsiteY3" fmla="*/ 30019 h 38879"/>
                      <a:gd name="connsiteX4" fmla="*/ 56091 w 100692"/>
                      <a:gd name="connsiteY4" fmla="*/ 33547 h 38879"/>
                      <a:gd name="connsiteX5" fmla="*/ 65150 w 100692"/>
                      <a:gd name="connsiteY5" fmla="*/ 36312 h 38879"/>
                      <a:gd name="connsiteX6" fmla="*/ 81741 w 100692"/>
                      <a:gd name="connsiteY6" fmla="*/ 38601 h 38879"/>
                      <a:gd name="connsiteX7" fmla="*/ 94137 w 100692"/>
                      <a:gd name="connsiteY7" fmla="*/ 36408 h 38879"/>
                      <a:gd name="connsiteX8" fmla="*/ 100430 w 100692"/>
                      <a:gd name="connsiteY8" fmla="*/ 29161 h 38879"/>
                      <a:gd name="connsiteX9" fmla="*/ 60668 w 100692"/>
                      <a:gd name="connsiteY9" fmla="*/ 11330 h 38879"/>
                      <a:gd name="connsiteX10" fmla="*/ 29393 w 100692"/>
                      <a:gd name="connsiteY10" fmla="*/ 2462 h 38879"/>
                      <a:gd name="connsiteX11" fmla="*/ 17188 w 100692"/>
                      <a:gd name="connsiteY11" fmla="*/ 651 h 38879"/>
                      <a:gd name="connsiteX12" fmla="*/ 7653 w 100692"/>
                      <a:gd name="connsiteY12" fmla="*/ -112 h 38879"/>
                      <a:gd name="connsiteX13" fmla="*/ -262 w 100692"/>
                      <a:gd name="connsiteY13" fmla="*/ -17 h 388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00692" h="38879">
                        <a:moveTo>
                          <a:pt x="-262" y="-17"/>
                        </a:moveTo>
                        <a:lnTo>
                          <a:pt x="3552" y="3130"/>
                        </a:lnTo>
                        <a:cubicBezTo>
                          <a:pt x="6804" y="5924"/>
                          <a:pt x="10217" y="8527"/>
                          <a:pt x="13755" y="10949"/>
                        </a:cubicBezTo>
                        <a:cubicBezTo>
                          <a:pt x="24044" y="18348"/>
                          <a:pt x="35028" y="24737"/>
                          <a:pt x="46556" y="30019"/>
                        </a:cubicBezTo>
                        <a:cubicBezTo>
                          <a:pt x="49665" y="31383"/>
                          <a:pt x="52849" y="32565"/>
                          <a:pt x="56091" y="33547"/>
                        </a:cubicBezTo>
                        <a:cubicBezTo>
                          <a:pt x="59057" y="34644"/>
                          <a:pt x="62079" y="35569"/>
                          <a:pt x="65150" y="36312"/>
                        </a:cubicBezTo>
                        <a:cubicBezTo>
                          <a:pt x="70576" y="37704"/>
                          <a:pt x="76144" y="38477"/>
                          <a:pt x="81741" y="38601"/>
                        </a:cubicBezTo>
                        <a:cubicBezTo>
                          <a:pt x="85984" y="38801"/>
                          <a:pt x="90218" y="38048"/>
                          <a:pt x="94137" y="36408"/>
                        </a:cubicBezTo>
                        <a:cubicBezTo>
                          <a:pt x="97226" y="35073"/>
                          <a:pt x="99544" y="32412"/>
                          <a:pt x="100430" y="29161"/>
                        </a:cubicBezTo>
                        <a:cubicBezTo>
                          <a:pt x="87615" y="22286"/>
                          <a:pt x="74323" y="16327"/>
                          <a:pt x="60668" y="11330"/>
                        </a:cubicBezTo>
                        <a:cubicBezTo>
                          <a:pt x="50485" y="7573"/>
                          <a:pt x="40034" y="4608"/>
                          <a:pt x="29393" y="2462"/>
                        </a:cubicBezTo>
                        <a:cubicBezTo>
                          <a:pt x="25359" y="1642"/>
                          <a:pt x="21288" y="1032"/>
                          <a:pt x="17188" y="651"/>
                        </a:cubicBezTo>
                        <a:cubicBezTo>
                          <a:pt x="13564" y="174"/>
                          <a:pt x="10513" y="-17"/>
                          <a:pt x="7653" y="-112"/>
                        </a:cubicBezTo>
                        <a:cubicBezTo>
                          <a:pt x="5021" y="-322"/>
                          <a:pt x="2370" y="-284"/>
                          <a:pt x="-262" y="-1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69" name="任意多边形: 形状 1468"/>
                  <p:cNvSpPr/>
                  <p:nvPr/>
                </p:nvSpPr>
                <p:spPr>
                  <a:xfrm>
                    <a:off x="1431231" y="2778946"/>
                    <a:ext cx="67830" cy="44577"/>
                  </a:xfrm>
                  <a:custGeom>
                    <a:avLst/>
                    <a:gdLst>
                      <a:gd name="connsiteX0" fmla="*/ -262 w 86961"/>
                      <a:gd name="connsiteY0" fmla="*/ -247 h 57150"/>
                      <a:gd name="connsiteX1" fmla="*/ 2599 w 86961"/>
                      <a:gd name="connsiteY1" fmla="*/ 3663 h 57150"/>
                      <a:gd name="connsiteX2" fmla="*/ 10608 w 86961"/>
                      <a:gd name="connsiteY2" fmla="*/ 13198 h 57150"/>
                      <a:gd name="connsiteX3" fmla="*/ 16043 w 86961"/>
                      <a:gd name="connsiteY3" fmla="*/ 19396 h 57150"/>
                      <a:gd name="connsiteX4" fmla="*/ 22527 w 86961"/>
                      <a:gd name="connsiteY4" fmla="*/ 25785 h 57150"/>
                      <a:gd name="connsiteX5" fmla="*/ 37116 w 86961"/>
                      <a:gd name="connsiteY5" fmla="*/ 38657 h 57150"/>
                      <a:gd name="connsiteX6" fmla="*/ 52754 w 86961"/>
                      <a:gd name="connsiteY6" fmla="*/ 49051 h 57150"/>
                      <a:gd name="connsiteX7" fmla="*/ 67629 w 86961"/>
                      <a:gd name="connsiteY7" fmla="*/ 55535 h 57150"/>
                      <a:gd name="connsiteX8" fmla="*/ 86699 w 86961"/>
                      <a:gd name="connsiteY8" fmla="*/ 51720 h 57150"/>
                      <a:gd name="connsiteX9" fmla="*/ 53612 w 86961"/>
                      <a:gd name="connsiteY9" fmla="*/ 25022 h 57150"/>
                      <a:gd name="connsiteX10" fmla="*/ 39309 w 86961"/>
                      <a:gd name="connsiteY10" fmla="*/ 15486 h 57150"/>
                      <a:gd name="connsiteX11" fmla="*/ 26532 w 86961"/>
                      <a:gd name="connsiteY11" fmla="*/ 8716 h 57150"/>
                      <a:gd name="connsiteX12" fmla="*/ 7462 w 86961"/>
                      <a:gd name="connsiteY12" fmla="*/ 1088 h 57150"/>
                      <a:gd name="connsiteX13" fmla="*/ -262 w 86961"/>
                      <a:gd name="connsiteY13" fmla="*/ -247 h 571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86961" h="57150">
                        <a:moveTo>
                          <a:pt x="-262" y="-247"/>
                        </a:moveTo>
                        <a:lnTo>
                          <a:pt x="2599" y="3663"/>
                        </a:lnTo>
                        <a:cubicBezTo>
                          <a:pt x="4410" y="6142"/>
                          <a:pt x="7176" y="9479"/>
                          <a:pt x="10608" y="13198"/>
                        </a:cubicBezTo>
                        <a:lnTo>
                          <a:pt x="16043" y="19396"/>
                        </a:lnTo>
                        <a:lnTo>
                          <a:pt x="22527" y="25785"/>
                        </a:lnTo>
                        <a:cubicBezTo>
                          <a:pt x="27123" y="30371"/>
                          <a:pt x="31996" y="34671"/>
                          <a:pt x="37116" y="38657"/>
                        </a:cubicBezTo>
                        <a:cubicBezTo>
                          <a:pt x="42093" y="42462"/>
                          <a:pt x="47319" y="45932"/>
                          <a:pt x="52754" y="49051"/>
                        </a:cubicBezTo>
                        <a:cubicBezTo>
                          <a:pt x="57455" y="51768"/>
                          <a:pt x="62442" y="53942"/>
                          <a:pt x="67629" y="55535"/>
                        </a:cubicBezTo>
                        <a:cubicBezTo>
                          <a:pt x="77164" y="58013"/>
                          <a:pt x="83648" y="57346"/>
                          <a:pt x="86699" y="51720"/>
                        </a:cubicBezTo>
                        <a:cubicBezTo>
                          <a:pt x="76354" y="42004"/>
                          <a:pt x="65293" y="33079"/>
                          <a:pt x="53612" y="25022"/>
                        </a:cubicBezTo>
                        <a:cubicBezTo>
                          <a:pt x="48749" y="21398"/>
                          <a:pt x="44077" y="18538"/>
                          <a:pt x="39309" y="15486"/>
                        </a:cubicBezTo>
                        <a:cubicBezTo>
                          <a:pt x="34542" y="12435"/>
                          <a:pt x="30537" y="10624"/>
                          <a:pt x="26532" y="8716"/>
                        </a:cubicBezTo>
                        <a:cubicBezTo>
                          <a:pt x="20401" y="5646"/>
                          <a:pt x="14022" y="3091"/>
                          <a:pt x="7462" y="1088"/>
                        </a:cubicBezTo>
                        <a:cubicBezTo>
                          <a:pt x="4925" y="459"/>
                          <a:pt x="2341" y="11"/>
                          <a:pt x="-262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70" name="任意多边形: 形状 1469"/>
                  <p:cNvSpPr/>
                  <p:nvPr/>
                </p:nvSpPr>
                <p:spPr>
                  <a:xfrm>
                    <a:off x="1411447" y="2720785"/>
                    <a:ext cx="53996" cy="56506"/>
                  </a:xfrm>
                  <a:custGeom>
                    <a:avLst/>
                    <a:gdLst>
                      <a:gd name="connsiteX0" fmla="*/ -262 w 69225"/>
                      <a:gd name="connsiteY0" fmla="*/ -247 h 72444"/>
                      <a:gd name="connsiteX1" fmla="*/ -262 w 69225"/>
                      <a:gd name="connsiteY1" fmla="*/ 897 h 72444"/>
                      <a:gd name="connsiteX2" fmla="*/ 1168 w 69225"/>
                      <a:gd name="connsiteY2" fmla="*/ 3949 h 72444"/>
                      <a:gd name="connsiteX3" fmla="*/ 6699 w 69225"/>
                      <a:gd name="connsiteY3" fmla="*/ 14819 h 72444"/>
                      <a:gd name="connsiteX4" fmla="*/ 15185 w 69225"/>
                      <a:gd name="connsiteY4" fmla="*/ 29408 h 72444"/>
                      <a:gd name="connsiteX5" fmla="*/ 26151 w 69225"/>
                      <a:gd name="connsiteY5" fmla="*/ 44760 h 72444"/>
                      <a:gd name="connsiteX6" fmla="*/ 38547 w 69225"/>
                      <a:gd name="connsiteY6" fmla="*/ 58395 h 72444"/>
                      <a:gd name="connsiteX7" fmla="*/ 50847 w 69225"/>
                      <a:gd name="connsiteY7" fmla="*/ 67930 h 72444"/>
                      <a:gd name="connsiteX8" fmla="*/ 68964 w 69225"/>
                      <a:gd name="connsiteY8" fmla="*/ 69456 h 72444"/>
                      <a:gd name="connsiteX9" fmla="*/ 43791 w 69225"/>
                      <a:gd name="connsiteY9" fmla="*/ 36369 h 72444"/>
                      <a:gd name="connsiteX10" fmla="*/ 32349 w 69225"/>
                      <a:gd name="connsiteY10" fmla="*/ 24259 h 72444"/>
                      <a:gd name="connsiteX11" fmla="*/ 21955 w 69225"/>
                      <a:gd name="connsiteY11" fmla="*/ 14724 h 72444"/>
                      <a:gd name="connsiteX12" fmla="*/ 5745 w 69225"/>
                      <a:gd name="connsiteY12" fmla="*/ 2995 h 72444"/>
                      <a:gd name="connsiteX13" fmla="*/ 978 w 69225"/>
                      <a:gd name="connsiteY13" fmla="*/ 325 h 724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69225" h="72444">
                        <a:moveTo>
                          <a:pt x="-262" y="-247"/>
                        </a:moveTo>
                        <a:lnTo>
                          <a:pt x="-262" y="897"/>
                        </a:lnTo>
                        <a:cubicBezTo>
                          <a:pt x="-262" y="1565"/>
                          <a:pt x="501" y="2709"/>
                          <a:pt x="1168" y="3949"/>
                        </a:cubicBezTo>
                        <a:cubicBezTo>
                          <a:pt x="1836" y="5188"/>
                          <a:pt x="4315" y="10433"/>
                          <a:pt x="6699" y="14819"/>
                        </a:cubicBezTo>
                        <a:cubicBezTo>
                          <a:pt x="9083" y="19205"/>
                          <a:pt x="12039" y="24354"/>
                          <a:pt x="15185" y="29408"/>
                        </a:cubicBezTo>
                        <a:cubicBezTo>
                          <a:pt x="18332" y="34462"/>
                          <a:pt x="22337" y="39706"/>
                          <a:pt x="26151" y="44760"/>
                        </a:cubicBezTo>
                        <a:cubicBezTo>
                          <a:pt x="30041" y="49518"/>
                          <a:pt x="34179" y="54076"/>
                          <a:pt x="38547" y="58395"/>
                        </a:cubicBezTo>
                        <a:cubicBezTo>
                          <a:pt x="42322" y="61980"/>
                          <a:pt x="46442" y="65165"/>
                          <a:pt x="50847" y="67930"/>
                        </a:cubicBezTo>
                        <a:cubicBezTo>
                          <a:pt x="58761" y="72698"/>
                          <a:pt x="65245" y="73842"/>
                          <a:pt x="68964" y="69456"/>
                        </a:cubicBezTo>
                        <a:cubicBezTo>
                          <a:pt x="61393" y="57823"/>
                          <a:pt x="52983" y="46762"/>
                          <a:pt x="43791" y="36369"/>
                        </a:cubicBezTo>
                        <a:cubicBezTo>
                          <a:pt x="39881" y="31887"/>
                          <a:pt x="36163" y="27882"/>
                          <a:pt x="32349" y="24259"/>
                        </a:cubicBezTo>
                        <a:cubicBezTo>
                          <a:pt x="29088" y="20865"/>
                          <a:pt x="25617" y="17680"/>
                          <a:pt x="21955" y="14724"/>
                        </a:cubicBezTo>
                        <a:cubicBezTo>
                          <a:pt x="16863" y="10395"/>
                          <a:pt x="11447" y="6476"/>
                          <a:pt x="5745" y="2995"/>
                        </a:cubicBezTo>
                        <a:lnTo>
                          <a:pt x="978" y="325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71" name="任意多边形: 形状 1470"/>
                  <p:cNvSpPr/>
                  <p:nvPr/>
                </p:nvSpPr>
                <p:spPr>
                  <a:xfrm>
                    <a:off x="1403341" y="2659426"/>
                    <a:ext cx="39270" cy="64413"/>
                  </a:xfrm>
                  <a:custGeom>
                    <a:avLst/>
                    <a:gdLst>
                      <a:gd name="connsiteX0" fmla="*/ -262 w 50346"/>
                      <a:gd name="connsiteY0" fmla="*/ -247 h 82581"/>
                      <a:gd name="connsiteX1" fmla="*/ 787 w 50346"/>
                      <a:gd name="connsiteY1" fmla="*/ 4140 h 82581"/>
                      <a:gd name="connsiteX2" fmla="*/ 3743 w 50346"/>
                      <a:gd name="connsiteY2" fmla="*/ 15296 h 82581"/>
                      <a:gd name="connsiteX3" fmla="*/ 8796 w 50346"/>
                      <a:gd name="connsiteY3" fmla="*/ 30648 h 82581"/>
                      <a:gd name="connsiteX4" fmla="*/ 15948 w 50346"/>
                      <a:gd name="connsiteY4" fmla="*/ 47430 h 82581"/>
                      <a:gd name="connsiteX5" fmla="*/ 33874 w 50346"/>
                      <a:gd name="connsiteY5" fmla="*/ 75082 h 82581"/>
                      <a:gd name="connsiteX6" fmla="*/ 50084 w 50346"/>
                      <a:gd name="connsiteY6" fmla="*/ 81089 h 82581"/>
                      <a:gd name="connsiteX7" fmla="*/ 45984 w 50346"/>
                      <a:gd name="connsiteY7" fmla="*/ 70696 h 82581"/>
                      <a:gd name="connsiteX8" fmla="*/ 41884 w 50346"/>
                      <a:gd name="connsiteY8" fmla="*/ 61160 h 82581"/>
                      <a:gd name="connsiteX9" fmla="*/ 33684 w 50346"/>
                      <a:gd name="connsiteY9" fmla="*/ 44378 h 82581"/>
                      <a:gd name="connsiteX10" fmla="*/ 17760 w 50346"/>
                      <a:gd name="connsiteY10" fmla="*/ 19491 h 82581"/>
                      <a:gd name="connsiteX11" fmla="*/ 10704 w 50346"/>
                      <a:gd name="connsiteY11" fmla="*/ 10814 h 82581"/>
                      <a:gd name="connsiteX12" fmla="*/ 5078 w 50346"/>
                      <a:gd name="connsiteY12" fmla="*/ 4807 h 82581"/>
                      <a:gd name="connsiteX13" fmla="*/ -262 w 50346"/>
                      <a:gd name="connsiteY13" fmla="*/ -247 h 825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50346" h="82581">
                        <a:moveTo>
                          <a:pt x="-262" y="-247"/>
                        </a:moveTo>
                        <a:lnTo>
                          <a:pt x="787" y="4140"/>
                        </a:lnTo>
                        <a:cubicBezTo>
                          <a:pt x="1454" y="6810"/>
                          <a:pt x="2217" y="10719"/>
                          <a:pt x="3743" y="15296"/>
                        </a:cubicBezTo>
                        <a:cubicBezTo>
                          <a:pt x="5268" y="19873"/>
                          <a:pt x="6794" y="24831"/>
                          <a:pt x="8796" y="30648"/>
                        </a:cubicBezTo>
                        <a:cubicBezTo>
                          <a:pt x="10799" y="36464"/>
                          <a:pt x="13183" y="41899"/>
                          <a:pt x="15948" y="47430"/>
                        </a:cubicBezTo>
                        <a:cubicBezTo>
                          <a:pt x="20534" y="57480"/>
                          <a:pt x="26580" y="66796"/>
                          <a:pt x="33874" y="75082"/>
                        </a:cubicBezTo>
                        <a:cubicBezTo>
                          <a:pt x="40167" y="81375"/>
                          <a:pt x="45889" y="84140"/>
                          <a:pt x="50084" y="81089"/>
                        </a:cubicBezTo>
                        <a:cubicBezTo>
                          <a:pt x="48845" y="77465"/>
                          <a:pt x="47414" y="74033"/>
                          <a:pt x="45984" y="70696"/>
                        </a:cubicBezTo>
                        <a:cubicBezTo>
                          <a:pt x="44554" y="67358"/>
                          <a:pt x="43314" y="64212"/>
                          <a:pt x="41884" y="61160"/>
                        </a:cubicBezTo>
                        <a:cubicBezTo>
                          <a:pt x="39023" y="55058"/>
                          <a:pt x="36449" y="49432"/>
                          <a:pt x="33684" y="44378"/>
                        </a:cubicBezTo>
                        <a:cubicBezTo>
                          <a:pt x="28935" y="35739"/>
                          <a:pt x="23614" y="27425"/>
                          <a:pt x="17760" y="19491"/>
                        </a:cubicBezTo>
                        <a:cubicBezTo>
                          <a:pt x="15281" y="16154"/>
                          <a:pt x="12801" y="13293"/>
                          <a:pt x="10704" y="10814"/>
                        </a:cubicBezTo>
                        <a:cubicBezTo>
                          <a:pt x="8606" y="8335"/>
                          <a:pt x="6699" y="6333"/>
                          <a:pt x="5078" y="4807"/>
                        </a:cubicBezTo>
                        <a:cubicBezTo>
                          <a:pt x="3419" y="2995"/>
                          <a:pt x="1636" y="1307"/>
                          <a:pt x="-262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72" name="任意多边形: 形状 1471"/>
                  <p:cNvSpPr/>
                  <p:nvPr/>
                </p:nvSpPr>
                <p:spPr>
                  <a:xfrm>
                    <a:off x="1407431" y="2598141"/>
                    <a:ext cx="23799" cy="67646"/>
                  </a:xfrm>
                  <a:custGeom>
                    <a:avLst/>
                    <a:gdLst>
                      <a:gd name="connsiteX0" fmla="*/ -262 w 30512"/>
                      <a:gd name="connsiteY0" fmla="*/ -247 h 86726"/>
                      <a:gd name="connsiteX1" fmla="*/ -262 w 30512"/>
                      <a:gd name="connsiteY1" fmla="*/ 3949 h 86726"/>
                      <a:gd name="connsiteX2" fmla="*/ 501 w 30512"/>
                      <a:gd name="connsiteY2" fmla="*/ 14819 h 86726"/>
                      <a:gd name="connsiteX3" fmla="*/ 2313 w 30512"/>
                      <a:gd name="connsiteY3" fmla="*/ 29980 h 86726"/>
                      <a:gd name="connsiteX4" fmla="*/ 3743 w 30512"/>
                      <a:gd name="connsiteY4" fmla="*/ 38371 h 86726"/>
                      <a:gd name="connsiteX5" fmla="*/ 5650 w 30512"/>
                      <a:gd name="connsiteY5" fmla="*/ 46953 h 86726"/>
                      <a:gd name="connsiteX6" fmla="*/ 7843 w 30512"/>
                      <a:gd name="connsiteY6" fmla="*/ 55248 h 86726"/>
                      <a:gd name="connsiteX7" fmla="*/ 10608 w 30512"/>
                      <a:gd name="connsiteY7" fmla="*/ 63163 h 86726"/>
                      <a:gd name="connsiteX8" fmla="*/ 16711 w 30512"/>
                      <a:gd name="connsiteY8" fmla="*/ 76512 h 86726"/>
                      <a:gd name="connsiteX9" fmla="*/ 30251 w 30512"/>
                      <a:gd name="connsiteY9" fmla="*/ 86047 h 86726"/>
                      <a:gd name="connsiteX10" fmla="*/ 12515 w 30512"/>
                      <a:gd name="connsiteY10" fmla="*/ 21494 h 86726"/>
                      <a:gd name="connsiteX11" fmla="*/ 3648 w 30512"/>
                      <a:gd name="connsiteY11" fmla="*/ 4998 h 86726"/>
                      <a:gd name="connsiteX12" fmla="*/ 692 w 30512"/>
                      <a:gd name="connsiteY12" fmla="*/ 897 h 867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0512" h="86726">
                        <a:moveTo>
                          <a:pt x="-262" y="-247"/>
                        </a:moveTo>
                        <a:cubicBezTo>
                          <a:pt x="-262" y="-247"/>
                          <a:pt x="-262" y="1279"/>
                          <a:pt x="-262" y="3949"/>
                        </a:cubicBezTo>
                        <a:cubicBezTo>
                          <a:pt x="-262" y="6619"/>
                          <a:pt x="-262" y="10337"/>
                          <a:pt x="501" y="14819"/>
                        </a:cubicBezTo>
                        <a:cubicBezTo>
                          <a:pt x="1264" y="19300"/>
                          <a:pt x="1455" y="24354"/>
                          <a:pt x="2313" y="29980"/>
                        </a:cubicBezTo>
                        <a:cubicBezTo>
                          <a:pt x="2789" y="32745"/>
                          <a:pt x="3171" y="35606"/>
                          <a:pt x="3743" y="38371"/>
                        </a:cubicBezTo>
                        <a:cubicBezTo>
                          <a:pt x="4315" y="41136"/>
                          <a:pt x="4983" y="44092"/>
                          <a:pt x="5650" y="46953"/>
                        </a:cubicBezTo>
                        <a:cubicBezTo>
                          <a:pt x="6317" y="49813"/>
                          <a:pt x="7080" y="52579"/>
                          <a:pt x="7843" y="55248"/>
                        </a:cubicBezTo>
                        <a:cubicBezTo>
                          <a:pt x="8606" y="57918"/>
                          <a:pt x="9655" y="60683"/>
                          <a:pt x="10608" y="63163"/>
                        </a:cubicBezTo>
                        <a:cubicBezTo>
                          <a:pt x="12229" y="67787"/>
                          <a:pt x="14270" y="72259"/>
                          <a:pt x="16711" y="76512"/>
                        </a:cubicBezTo>
                        <a:cubicBezTo>
                          <a:pt x="21192" y="83854"/>
                          <a:pt x="25769" y="87859"/>
                          <a:pt x="30251" y="86047"/>
                        </a:cubicBezTo>
                        <a:cubicBezTo>
                          <a:pt x="27543" y="63773"/>
                          <a:pt x="21574" y="42023"/>
                          <a:pt x="12515" y="21494"/>
                        </a:cubicBezTo>
                        <a:cubicBezTo>
                          <a:pt x="9979" y="15782"/>
                          <a:pt x="7013" y="10271"/>
                          <a:pt x="3648" y="4998"/>
                        </a:cubicBezTo>
                        <a:cubicBezTo>
                          <a:pt x="2732" y="3577"/>
                          <a:pt x="1750" y="2213"/>
                          <a:pt x="692" y="89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73" name="任意多边形: 形状 1472"/>
                  <p:cNvSpPr/>
                  <p:nvPr/>
                </p:nvSpPr>
                <p:spPr>
                  <a:xfrm>
                    <a:off x="1420686" y="2539757"/>
                    <a:ext cx="12195" cy="67383"/>
                  </a:xfrm>
                  <a:custGeom>
                    <a:avLst/>
                    <a:gdLst>
                      <a:gd name="connsiteX0" fmla="*/ 3054 w 15634"/>
                      <a:gd name="connsiteY0" fmla="*/ -247 h 86389"/>
                      <a:gd name="connsiteX1" fmla="*/ 1052 w 15634"/>
                      <a:gd name="connsiteY1" fmla="*/ 13580 h 86389"/>
                      <a:gd name="connsiteX2" fmla="*/ -92 w 15634"/>
                      <a:gd name="connsiteY2" fmla="*/ 27691 h 86389"/>
                      <a:gd name="connsiteX3" fmla="*/ -92 w 15634"/>
                      <a:gd name="connsiteY3" fmla="*/ 43902 h 86389"/>
                      <a:gd name="connsiteX4" fmla="*/ 4389 w 15634"/>
                      <a:gd name="connsiteY4" fmla="*/ 73461 h 86389"/>
                      <a:gd name="connsiteX5" fmla="*/ 8775 w 15634"/>
                      <a:gd name="connsiteY5" fmla="*/ 82996 h 86389"/>
                      <a:gd name="connsiteX6" fmla="*/ 14687 w 15634"/>
                      <a:gd name="connsiteY6" fmla="*/ 86143 h 86389"/>
                      <a:gd name="connsiteX7" fmla="*/ 15355 w 15634"/>
                      <a:gd name="connsiteY7" fmla="*/ 67072 h 86389"/>
                      <a:gd name="connsiteX8" fmla="*/ 14783 w 15634"/>
                      <a:gd name="connsiteY8" fmla="*/ 50290 h 86389"/>
                      <a:gd name="connsiteX9" fmla="*/ 13066 w 15634"/>
                      <a:gd name="connsiteY9" fmla="*/ 35701 h 86389"/>
                      <a:gd name="connsiteX10" fmla="*/ 10873 w 15634"/>
                      <a:gd name="connsiteY10" fmla="*/ 23496 h 86389"/>
                      <a:gd name="connsiteX11" fmla="*/ 5819 w 15634"/>
                      <a:gd name="connsiteY11" fmla="*/ 6428 h 86389"/>
                      <a:gd name="connsiteX12" fmla="*/ 3054 w 15634"/>
                      <a:gd name="connsiteY12" fmla="*/ -247 h 863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5634" h="86389">
                        <a:moveTo>
                          <a:pt x="3054" y="-247"/>
                        </a:moveTo>
                        <a:cubicBezTo>
                          <a:pt x="3054" y="-247"/>
                          <a:pt x="2101" y="5284"/>
                          <a:pt x="1052" y="13580"/>
                        </a:cubicBezTo>
                        <a:cubicBezTo>
                          <a:pt x="1052" y="17775"/>
                          <a:pt x="289" y="22543"/>
                          <a:pt x="-92" y="27691"/>
                        </a:cubicBezTo>
                        <a:cubicBezTo>
                          <a:pt x="-474" y="32841"/>
                          <a:pt x="-92" y="38466"/>
                          <a:pt x="-92" y="43902"/>
                        </a:cubicBezTo>
                        <a:cubicBezTo>
                          <a:pt x="89" y="53913"/>
                          <a:pt x="1595" y="63849"/>
                          <a:pt x="4389" y="73461"/>
                        </a:cubicBezTo>
                        <a:cubicBezTo>
                          <a:pt x="5247" y="76884"/>
                          <a:pt x="6735" y="80116"/>
                          <a:pt x="8775" y="82996"/>
                        </a:cubicBezTo>
                        <a:cubicBezTo>
                          <a:pt x="10091" y="84970"/>
                          <a:pt x="12313" y="86152"/>
                          <a:pt x="14687" y="86143"/>
                        </a:cubicBezTo>
                        <a:cubicBezTo>
                          <a:pt x="15164" y="79277"/>
                          <a:pt x="15450" y="72889"/>
                          <a:pt x="15355" y="67072"/>
                        </a:cubicBezTo>
                        <a:cubicBezTo>
                          <a:pt x="15259" y="61256"/>
                          <a:pt x="15355" y="55439"/>
                          <a:pt x="14783" y="50290"/>
                        </a:cubicBezTo>
                        <a:cubicBezTo>
                          <a:pt x="14210" y="45141"/>
                          <a:pt x="13829" y="40183"/>
                          <a:pt x="13066" y="35701"/>
                        </a:cubicBezTo>
                        <a:cubicBezTo>
                          <a:pt x="12303" y="31220"/>
                          <a:pt x="11731" y="27215"/>
                          <a:pt x="10873" y="23496"/>
                        </a:cubicBezTo>
                        <a:cubicBezTo>
                          <a:pt x="9529" y="17708"/>
                          <a:pt x="7841" y="12006"/>
                          <a:pt x="5819" y="6428"/>
                        </a:cubicBezTo>
                        <a:cubicBezTo>
                          <a:pt x="5038" y="4149"/>
                          <a:pt x="4112" y="1918"/>
                          <a:pt x="3054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74" name="任意多边形: 形状 1473"/>
                  <p:cNvSpPr/>
                  <p:nvPr/>
                </p:nvSpPr>
                <p:spPr>
                  <a:xfrm>
                    <a:off x="1439778" y="2487471"/>
                    <a:ext cx="12277" cy="62623"/>
                  </a:xfrm>
                  <a:custGeom>
                    <a:avLst/>
                    <a:gdLst>
                      <a:gd name="connsiteX0" fmla="*/ 12904 w 15740"/>
                      <a:gd name="connsiteY0" fmla="*/ -247 h 80286"/>
                      <a:gd name="connsiteX1" fmla="*/ 11569 w 15740"/>
                      <a:gd name="connsiteY1" fmla="*/ 2995 h 80286"/>
                      <a:gd name="connsiteX2" fmla="*/ 8613 w 15740"/>
                      <a:gd name="connsiteY2" fmla="*/ 11672 h 80286"/>
                      <a:gd name="connsiteX3" fmla="*/ 4989 w 15740"/>
                      <a:gd name="connsiteY3" fmla="*/ 24068 h 80286"/>
                      <a:gd name="connsiteX4" fmla="*/ 1843 w 15740"/>
                      <a:gd name="connsiteY4" fmla="*/ 38562 h 80286"/>
                      <a:gd name="connsiteX5" fmla="*/ 31 w 15740"/>
                      <a:gd name="connsiteY5" fmla="*/ 53151 h 80286"/>
                      <a:gd name="connsiteX6" fmla="*/ 31 w 15740"/>
                      <a:gd name="connsiteY6" fmla="*/ 66214 h 80286"/>
                      <a:gd name="connsiteX7" fmla="*/ 6992 w 15740"/>
                      <a:gd name="connsiteY7" fmla="*/ 80040 h 80286"/>
                      <a:gd name="connsiteX8" fmla="*/ 15478 w 15740"/>
                      <a:gd name="connsiteY8" fmla="*/ 22352 h 80286"/>
                      <a:gd name="connsiteX9" fmla="*/ 13953 w 15740"/>
                      <a:gd name="connsiteY9" fmla="*/ 5761 h 80286"/>
                      <a:gd name="connsiteX10" fmla="*/ 12904 w 15740"/>
                      <a:gd name="connsiteY10" fmla="*/ -247 h 8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5740" h="80286">
                        <a:moveTo>
                          <a:pt x="12904" y="-247"/>
                        </a:moveTo>
                        <a:lnTo>
                          <a:pt x="11569" y="2995"/>
                        </a:lnTo>
                        <a:cubicBezTo>
                          <a:pt x="10806" y="4998"/>
                          <a:pt x="9757" y="7954"/>
                          <a:pt x="8613" y="11672"/>
                        </a:cubicBezTo>
                        <a:cubicBezTo>
                          <a:pt x="7469" y="15391"/>
                          <a:pt x="6134" y="19491"/>
                          <a:pt x="4989" y="24068"/>
                        </a:cubicBezTo>
                        <a:cubicBezTo>
                          <a:pt x="3845" y="28645"/>
                          <a:pt x="2701" y="33603"/>
                          <a:pt x="1843" y="38562"/>
                        </a:cubicBezTo>
                        <a:cubicBezTo>
                          <a:pt x="985" y="43520"/>
                          <a:pt x="413" y="48097"/>
                          <a:pt x="31" y="53151"/>
                        </a:cubicBezTo>
                        <a:cubicBezTo>
                          <a:pt x="-360" y="57499"/>
                          <a:pt x="-360" y="61866"/>
                          <a:pt x="31" y="66214"/>
                        </a:cubicBezTo>
                        <a:cubicBezTo>
                          <a:pt x="699" y="73842"/>
                          <a:pt x="3083" y="79182"/>
                          <a:pt x="6992" y="80040"/>
                        </a:cubicBezTo>
                        <a:cubicBezTo>
                          <a:pt x="12637" y="61332"/>
                          <a:pt x="15497" y="41890"/>
                          <a:pt x="15478" y="22352"/>
                        </a:cubicBezTo>
                        <a:cubicBezTo>
                          <a:pt x="15316" y="16793"/>
                          <a:pt x="14801" y="11253"/>
                          <a:pt x="13953" y="5761"/>
                        </a:cubicBezTo>
                        <a:cubicBezTo>
                          <a:pt x="13752" y="3739"/>
                          <a:pt x="13400" y="1727"/>
                          <a:pt x="12904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75" name="任意多边形: 形状 1474"/>
                  <p:cNvSpPr/>
                  <p:nvPr/>
                </p:nvSpPr>
                <p:spPr>
                  <a:xfrm>
                    <a:off x="1467359" y="2443739"/>
                    <a:ext cx="18598" cy="54963"/>
                  </a:xfrm>
                  <a:custGeom>
                    <a:avLst/>
                    <a:gdLst>
                      <a:gd name="connsiteX0" fmla="*/ 23408 w 23844"/>
                      <a:gd name="connsiteY0" fmla="*/ -247 h 70465"/>
                      <a:gd name="connsiteX1" fmla="*/ 21692 w 23844"/>
                      <a:gd name="connsiteY1" fmla="*/ 2328 h 70465"/>
                      <a:gd name="connsiteX2" fmla="*/ 17591 w 23844"/>
                      <a:gd name="connsiteY2" fmla="*/ 9479 h 70465"/>
                      <a:gd name="connsiteX3" fmla="*/ 6626 w 23844"/>
                      <a:gd name="connsiteY3" fmla="*/ 31792 h 70465"/>
                      <a:gd name="connsiteX4" fmla="*/ 2335 w 23844"/>
                      <a:gd name="connsiteY4" fmla="*/ 44474 h 70465"/>
                      <a:gd name="connsiteX5" fmla="*/ 46 w 23844"/>
                      <a:gd name="connsiteY5" fmla="*/ 56011 h 70465"/>
                      <a:gd name="connsiteX6" fmla="*/ 3575 w 23844"/>
                      <a:gd name="connsiteY6" fmla="*/ 70219 h 70465"/>
                      <a:gd name="connsiteX7" fmla="*/ 21882 w 23844"/>
                      <a:gd name="connsiteY7" fmla="*/ 20731 h 70465"/>
                      <a:gd name="connsiteX8" fmla="*/ 23503 w 23844"/>
                      <a:gd name="connsiteY8" fmla="*/ 5474 h 70465"/>
                      <a:gd name="connsiteX9" fmla="*/ 23408 w 23844"/>
                      <a:gd name="connsiteY9" fmla="*/ -247 h 704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3844" h="70465">
                        <a:moveTo>
                          <a:pt x="23408" y="-247"/>
                        </a:moveTo>
                        <a:lnTo>
                          <a:pt x="21692" y="2328"/>
                        </a:lnTo>
                        <a:cubicBezTo>
                          <a:pt x="20738" y="4044"/>
                          <a:pt x="19212" y="6523"/>
                          <a:pt x="17591" y="9479"/>
                        </a:cubicBezTo>
                        <a:cubicBezTo>
                          <a:pt x="13367" y="16621"/>
                          <a:pt x="9706" y="24087"/>
                          <a:pt x="6626" y="31792"/>
                        </a:cubicBezTo>
                        <a:cubicBezTo>
                          <a:pt x="4986" y="35940"/>
                          <a:pt x="3546" y="40173"/>
                          <a:pt x="2335" y="44474"/>
                        </a:cubicBezTo>
                        <a:cubicBezTo>
                          <a:pt x="1219" y="48240"/>
                          <a:pt x="447" y="52102"/>
                          <a:pt x="46" y="56011"/>
                        </a:cubicBezTo>
                        <a:cubicBezTo>
                          <a:pt x="-812" y="63067"/>
                          <a:pt x="46" y="68407"/>
                          <a:pt x="3575" y="70219"/>
                        </a:cubicBezTo>
                        <a:cubicBezTo>
                          <a:pt x="12356" y="54838"/>
                          <a:pt x="18545" y="38123"/>
                          <a:pt x="21882" y="20731"/>
                        </a:cubicBezTo>
                        <a:cubicBezTo>
                          <a:pt x="22817" y="15696"/>
                          <a:pt x="23350" y="10595"/>
                          <a:pt x="23503" y="5474"/>
                        </a:cubicBezTo>
                        <a:cubicBezTo>
                          <a:pt x="23637" y="3567"/>
                          <a:pt x="23598" y="1651"/>
                          <a:pt x="23408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76" name="任意多边形: 形状 1475"/>
                  <p:cNvSpPr/>
                  <p:nvPr/>
                </p:nvSpPr>
                <p:spPr>
                  <a:xfrm>
                    <a:off x="1503708" y="2410716"/>
                    <a:ext cx="25399" cy="44848"/>
                  </a:xfrm>
                  <a:custGeom>
                    <a:avLst/>
                    <a:gdLst>
                      <a:gd name="connsiteX0" fmla="*/ 32302 w 32563"/>
                      <a:gd name="connsiteY0" fmla="*/ -247 h 57497"/>
                      <a:gd name="connsiteX1" fmla="*/ 25341 w 32563"/>
                      <a:gd name="connsiteY1" fmla="*/ 7000 h 57497"/>
                      <a:gd name="connsiteX2" fmla="*/ 18762 w 32563"/>
                      <a:gd name="connsiteY2" fmla="*/ 14724 h 57497"/>
                      <a:gd name="connsiteX3" fmla="*/ 11706 w 32563"/>
                      <a:gd name="connsiteY3" fmla="*/ 24259 h 57497"/>
                      <a:gd name="connsiteX4" fmla="*/ 5508 w 32563"/>
                      <a:gd name="connsiteY4" fmla="*/ 34366 h 57497"/>
                      <a:gd name="connsiteX5" fmla="*/ 1312 w 32563"/>
                      <a:gd name="connsiteY5" fmla="*/ 43901 h 57497"/>
                      <a:gd name="connsiteX6" fmla="*/ 1312 w 32563"/>
                      <a:gd name="connsiteY6" fmla="*/ 57251 h 57497"/>
                      <a:gd name="connsiteX7" fmla="*/ 26867 w 32563"/>
                      <a:gd name="connsiteY7" fmla="*/ 17870 h 57497"/>
                      <a:gd name="connsiteX8" fmla="*/ 32302 w 32563"/>
                      <a:gd name="connsiteY8" fmla="*/ -247 h 574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563" h="57497">
                        <a:moveTo>
                          <a:pt x="32302" y="-247"/>
                        </a:moveTo>
                        <a:cubicBezTo>
                          <a:pt x="32302" y="-247"/>
                          <a:pt x="29441" y="2614"/>
                          <a:pt x="25341" y="7000"/>
                        </a:cubicBezTo>
                        <a:cubicBezTo>
                          <a:pt x="23024" y="9460"/>
                          <a:pt x="20821" y="12044"/>
                          <a:pt x="18762" y="14724"/>
                        </a:cubicBezTo>
                        <a:cubicBezTo>
                          <a:pt x="16235" y="17765"/>
                          <a:pt x="13880" y="20950"/>
                          <a:pt x="11706" y="24259"/>
                        </a:cubicBezTo>
                        <a:cubicBezTo>
                          <a:pt x="9465" y="27520"/>
                          <a:pt x="7396" y="30895"/>
                          <a:pt x="5508" y="34366"/>
                        </a:cubicBezTo>
                        <a:cubicBezTo>
                          <a:pt x="3858" y="37427"/>
                          <a:pt x="2447" y="40612"/>
                          <a:pt x="1312" y="43901"/>
                        </a:cubicBezTo>
                        <a:cubicBezTo>
                          <a:pt x="-690" y="49909"/>
                          <a:pt x="-881" y="54867"/>
                          <a:pt x="1312" y="57251"/>
                        </a:cubicBezTo>
                        <a:cubicBezTo>
                          <a:pt x="12163" y="45789"/>
                          <a:pt x="20821" y="32450"/>
                          <a:pt x="26867" y="17870"/>
                        </a:cubicBezTo>
                        <a:cubicBezTo>
                          <a:pt x="29508" y="12111"/>
                          <a:pt x="31339" y="6018"/>
                          <a:pt x="32302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77" name="任意多边形: 形状 1476"/>
                  <p:cNvSpPr/>
                  <p:nvPr/>
                </p:nvSpPr>
                <p:spPr>
                  <a:xfrm>
                    <a:off x="1547414" y="2390040"/>
                    <a:ext cx="29962" cy="33765"/>
                  </a:xfrm>
                  <a:custGeom>
                    <a:avLst/>
                    <a:gdLst>
                      <a:gd name="connsiteX0" fmla="*/ 38151 w 38413"/>
                      <a:gd name="connsiteY0" fmla="*/ -247 h 43289"/>
                      <a:gd name="connsiteX1" fmla="*/ 30714 w 38413"/>
                      <a:gd name="connsiteY1" fmla="*/ 4330 h 43289"/>
                      <a:gd name="connsiteX2" fmla="*/ 15648 w 38413"/>
                      <a:gd name="connsiteY2" fmla="*/ 16154 h 43289"/>
                      <a:gd name="connsiteX3" fmla="*/ 8306 w 38413"/>
                      <a:gd name="connsiteY3" fmla="*/ 23591 h 43289"/>
                      <a:gd name="connsiteX4" fmla="*/ 2775 w 38413"/>
                      <a:gd name="connsiteY4" fmla="*/ 31124 h 43289"/>
                      <a:gd name="connsiteX5" fmla="*/ 678 w 38413"/>
                      <a:gd name="connsiteY5" fmla="*/ 43043 h 43289"/>
                      <a:gd name="connsiteX6" fmla="*/ 10690 w 38413"/>
                      <a:gd name="connsiteY6" fmla="*/ 35701 h 43289"/>
                      <a:gd name="connsiteX7" fmla="*/ 18890 w 38413"/>
                      <a:gd name="connsiteY7" fmla="*/ 28454 h 43289"/>
                      <a:gd name="connsiteX8" fmla="*/ 25469 w 38413"/>
                      <a:gd name="connsiteY8" fmla="*/ 21303 h 43289"/>
                      <a:gd name="connsiteX9" fmla="*/ 30428 w 38413"/>
                      <a:gd name="connsiteY9" fmla="*/ 14628 h 43289"/>
                      <a:gd name="connsiteX10" fmla="*/ 36435 w 38413"/>
                      <a:gd name="connsiteY10" fmla="*/ 4044 h 43289"/>
                      <a:gd name="connsiteX11" fmla="*/ 38151 w 38413"/>
                      <a:gd name="connsiteY11" fmla="*/ -247 h 432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38413" h="43289">
                        <a:moveTo>
                          <a:pt x="38151" y="-247"/>
                        </a:moveTo>
                        <a:lnTo>
                          <a:pt x="30714" y="4330"/>
                        </a:lnTo>
                        <a:cubicBezTo>
                          <a:pt x="25441" y="7944"/>
                          <a:pt x="20406" y="11892"/>
                          <a:pt x="15648" y="16154"/>
                        </a:cubicBezTo>
                        <a:cubicBezTo>
                          <a:pt x="13073" y="18633"/>
                          <a:pt x="10594" y="21112"/>
                          <a:pt x="8306" y="23591"/>
                        </a:cubicBezTo>
                        <a:cubicBezTo>
                          <a:pt x="6275" y="25956"/>
                          <a:pt x="4425" y="28473"/>
                          <a:pt x="2775" y="31124"/>
                        </a:cubicBezTo>
                        <a:cubicBezTo>
                          <a:pt x="-85" y="35987"/>
                          <a:pt x="-1229" y="40183"/>
                          <a:pt x="678" y="43043"/>
                        </a:cubicBezTo>
                        <a:cubicBezTo>
                          <a:pt x="4215" y="40879"/>
                          <a:pt x="7562" y="38419"/>
                          <a:pt x="10690" y="35701"/>
                        </a:cubicBezTo>
                        <a:cubicBezTo>
                          <a:pt x="13588" y="33479"/>
                          <a:pt x="16335" y="31057"/>
                          <a:pt x="18890" y="28454"/>
                        </a:cubicBezTo>
                        <a:cubicBezTo>
                          <a:pt x="21369" y="25975"/>
                          <a:pt x="23467" y="23591"/>
                          <a:pt x="25469" y="21303"/>
                        </a:cubicBezTo>
                        <a:cubicBezTo>
                          <a:pt x="27271" y="19196"/>
                          <a:pt x="28930" y="16964"/>
                          <a:pt x="30428" y="14628"/>
                        </a:cubicBezTo>
                        <a:cubicBezTo>
                          <a:pt x="32659" y="11234"/>
                          <a:pt x="34671" y="7696"/>
                          <a:pt x="36435" y="4044"/>
                        </a:cubicBezTo>
                        <a:cubicBezTo>
                          <a:pt x="37102" y="2652"/>
                          <a:pt x="37674" y="1222"/>
                          <a:pt x="38151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78" name="任意多边形: 形状 1477"/>
                  <p:cNvSpPr/>
                  <p:nvPr/>
                </p:nvSpPr>
                <p:spPr>
                  <a:xfrm>
                    <a:off x="1578790" y="2819406"/>
                    <a:ext cx="59342" cy="54889"/>
                  </a:xfrm>
                  <a:custGeom>
                    <a:avLst/>
                    <a:gdLst>
                      <a:gd name="connsiteX0" fmla="*/ -262 w 76079"/>
                      <a:gd name="connsiteY0" fmla="*/ -247 h 70370"/>
                      <a:gd name="connsiteX1" fmla="*/ 2694 w 76079"/>
                      <a:gd name="connsiteY1" fmla="*/ 2328 h 70370"/>
                      <a:gd name="connsiteX2" fmla="*/ 10513 w 76079"/>
                      <a:gd name="connsiteY2" fmla="*/ 8812 h 70370"/>
                      <a:gd name="connsiteX3" fmla="*/ 22146 w 76079"/>
                      <a:gd name="connsiteY3" fmla="*/ 17870 h 70370"/>
                      <a:gd name="connsiteX4" fmla="*/ 36067 w 76079"/>
                      <a:gd name="connsiteY4" fmla="*/ 27978 h 70370"/>
                      <a:gd name="connsiteX5" fmla="*/ 50656 w 76079"/>
                      <a:gd name="connsiteY5" fmla="*/ 38466 h 70370"/>
                      <a:gd name="connsiteX6" fmla="*/ 63815 w 76079"/>
                      <a:gd name="connsiteY6" fmla="*/ 48860 h 70370"/>
                      <a:gd name="connsiteX7" fmla="*/ 75639 w 76079"/>
                      <a:gd name="connsiteY7" fmla="*/ 70123 h 70370"/>
                      <a:gd name="connsiteX8" fmla="*/ 33207 w 76079"/>
                      <a:gd name="connsiteY8" fmla="*/ 54962 h 70370"/>
                      <a:gd name="connsiteX9" fmla="*/ 25769 w 76079"/>
                      <a:gd name="connsiteY9" fmla="*/ 49146 h 70370"/>
                      <a:gd name="connsiteX10" fmla="*/ 19571 w 76079"/>
                      <a:gd name="connsiteY10" fmla="*/ 42852 h 70370"/>
                      <a:gd name="connsiteX11" fmla="*/ 10036 w 76079"/>
                      <a:gd name="connsiteY11" fmla="*/ 30075 h 70370"/>
                      <a:gd name="connsiteX12" fmla="*/ 4220 w 76079"/>
                      <a:gd name="connsiteY12" fmla="*/ 18252 h 70370"/>
                      <a:gd name="connsiteX13" fmla="*/ 1168 w 76079"/>
                      <a:gd name="connsiteY13" fmla="*/ 8716 h 70370"/>
                      <a:gd name="connsiteX14" fmla="*/ -262 w 76079"/>
                      <a:gd name="connsiteY14" fmla="*/ -247 h 703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76079" h="70370">
                        <a:moveTo>
                          <a:pt x="-262" y="-247"/>
                        </a:moveTo>
                        <a:lnTo>
                          <a:pt x="2694" y="2328"/>
                        </a:lnTo>
                        <a:lnTo>
                          <a:pt x="10513" y="8812"/>
                        </a:lnTo>
                        <a:lnTo>
                          <a:pt x="22146" y="17870"/>
                        </a:lnTo>
                        <a:cubicBezTo>
                          <a:pt x="26532" y="20922"/>
                          <a:pt x="31204" y="24640"/>
                          <a:pt x="36067" y="27978"/>
                        </a:cubicBezTo>
                        <a:cubicBezTo>
                          <a:pt x="40930" y="31315"/>
                          <a:pt x="45603" y="34843"/>
                          <a:pt x="50656" y="38466"/>
                        </a:cubicBezTo>
                        <a:cubicBezTo>
                          <a:pt x="55710" y="42090"/>
                          <a:pt x="60191" y="45332"/>
                          <a:pt x="63815" y="48860"/>
                        </a:cubicBezTo>
                        <a:cubicBezTo>
                          <a:pt x="71538" y="55535"/>
                          <a:pt x="76878" y="62781"/>
                          <a:pt x="75639" y="70123"/>
                        </a:cubicBezTo>
                        <a:cubicBezTo>
                          <a:pt x="60401" y="68941"/>
                          <a:pt x="45746" y="63706"/>
                          <a:pt x="33207" y="54962"/>
                        </a:cubicBezTo>
                        <a:cubicBezTo>
                          <a:pt x="30537" y="53055"/>
                          <a:pt x="28058" y="51148"/>
                          <a:pt x="25769" y="49146"/>
                        </a:cubicBezTo>
                        <a:cubicBezTo>
                          <a:pt x="23481" y="47143"/>
                          <a:pt x="21478" y="44950"/>
                          <a:pt x="19571" y="42852"/>
                        </a:cubicBezTo>
                        <a:cubicBezTo>
                          <a:pt x="15929" y="38953"/>
                          <a:pt x="12735" y="34671"/>
                          <a:pt x="10036" y="30075"/>
                        </a:cubicBezTo>
                        <a:cubicBezTo>
                          <a:pt x="7700" y="26347"/>
                          <a:pt x="5745" y="22380"/>
                          <a:pt x="4220" y="18252"/>
                        </a:cubicBezTo>
                        <a:cubicBezTo>
                          <a:pt x="2999" y="15143"/>
                          <a:pt x="1979" y="11958"/>
                          <a:pt x="1168" y="8716"/>
                        </a:cubicBezTo>
                        <a:cubicBezTo>
                          <a:pt x="425" y="5779"/>
                          <a:pt x="-52" y="2776"/>
                          <a:pt x="-262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79" name="任意多边形: 形状 1478"/>
                  <p:cNvSpPr/>
                  <p:nvPr/>
                </p:nvSpPr>
                <p:spPr>
                  <a:xfrm>
                    <a:off x="1544704" y="2801258"/>
                    <a:ext cx="45427" cy="66193"/>
                  </a:xfrm>
                  <a:custGeom>
                    <a:avLst/>
                    <a:gdLst>
                      <a:gd name="connsiteX0" fmla="*/ -138 w 58240"/>
                      <a:gd name="connsiteY0" fmla="*/ -247 h 84863"/>
                      <a:gd name="connsiteX1" fmla="*/ 8348 w 58240"/>
                      <a:gd name="connsiteY1" fmla="*/ 10814 h 84863"/>
                      <a:gd name="connsiteX2" fmla="*/ 17883 w 58240"/>
                      <a:gd name="connsiteY2" fmla="*/ 22161 h 84863"/>
                      <a:gd name="connsiteX3" fmla="*/ 23223 w 58240"/>
                      <a:gd name="connsiteY3" fmla="*/ 28645 h 84863"/>
                      <a:gd name="connsiteX4" fmla="*/ 28849 w 58240"/>
                      <a:gd name="connsiteY4" fmla="*/ 35224 h 84863"/>
                      <a:gd name="connsiteX5" fmla="*/ 34665 w 58240"/>
                      <a:gd name="connsiteY5" fmla="*/ 41994 h 84863"/>
                      <a:gd name="connsiteX6" fmla="*/ 40386 w 58240"/>
                      <a:gd name="connsiteY6" fmla="*/ 48860 h 84863"/>
                      <a:gd name="connsiteX7" fmla="*/ 50494 w 58240"/>
                      <a:gd name="connsiteY7" fmla="*/ 61828 h 84863"/>
                      <a:gd name="connsiteX8" fmla="*/ 56978 w 58240"/>
                      <a:gd name="connsiteY8" fmla="*/ 73937 h 84863"/>
                      <a:gd name="connsiteX9" fmla="*/ 56978 w 58240"/>
                      <a:gd name="connsiteY9" fmla="*/ 84617 h 84863"/>
                      <a:gd name="connsiteX10" fmla="*/ 20839 w 58240"/>
                      <a:gd name="connsiteY10" fmla="*/ 59539 h 84863"/>
                      <a:gd name="connsiteX11" fmla="*/ 10446 w 58240"/>
                      <a:gd name="connsiteY11" fmla="*/ 44664 h 84863"/>
                      <a:gd name="connsiteX12" fmla="*/ 6822 w 58240"/>
                      <a:gd name="connsiteY12" fmla="*/ 37513 h 84863"/>
                      <a:gd name="connsiteX13" fmla="*/ 4248 w 58240"/>
                      <a:gd name="connsiteY13" fmla="*/ 30457 h 84863"/>
                      <a:gd name="connsiteX14" fmla="*/ -43 w 58240"/>
                      <a:gd name="connsiteY14" fmla="*/ 8335 h 84863"/>
                      <a:gd name="connsiteX15" fmla="*/ -138 w 58240"/>
                      <a:gd name="connsiteY15" fmla="*/ -247 h 848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58240" h="84863">
                        <a:moveTo>
                          <a:pt x="-138" y="-247"/>
                        </a:moveTo>
                        <a:lnTo>
                          <a:pt x="8348" y="10814"/>
                        </a:lnTo>
                        <a:cubicBezTo>
                          <a:pt x="11018" y="13961"/>
                          <a:pt x="13974" y="18156"/>
                          <a:pt x="17883" y="22161"/>
                        </a:cubicBezTo>
                        <a:lnTo>
                          <a:pt x="23223" y="28645"/>
                        </a:lnTo>
                        <a:cubicBezTo>
                          <a:pt x="25130" y="30743"/>
                          <a:pt x="26942" y="32936"/>
                          <a:pt x="28849" y="35224"/>
                        </a:cubicBezTo>
                        <a:cubicBezTo>
                          <a:pt x="30756" y="37513"/>
                          <a:pt x="32758" y="39801"/>
                          <a:pt x="34665" y="41994"/>
                        </a:cubicBezTo>
                        <a:cubicBezTo>
                          <a:pt x="36572" y="44188"/>
                          <a:pt x="38480" y="46571"/>
                          <a:pt x="40386" y="48860"/>
                        </a:cubicBezTo>
                        <a:cubicBezTo>
                          <a:pt x="44105" y="53151"/>
                          <a:pt x="47538" y="57727"/>
                          <a:pt x="50494" y="61828"/>
                        </a:cubicBezTo>
                        <a:cubicBezTo>
                          <a:pt x="53231" y="65527"/>
                          <a:pt x="55414" y="69608"/>
                          <a:pt x="56978" y="73937"/>
                        </a:cubicBezTo>
                        <a:cubicBezTo>
                          <a:pt x="58313" y="77370"/>
                          <a:pt x="58313" y="81184"/>
                          <a:pt x="56978" y="84617"/>
                        </a:cubicBezTo>
                        <a:cubicBezTo>
                          <a:pt x="43075" y="79315"/>
                          <a:pt x="30670" y="70705"/>
                          <a:pt x="20839" y="59539"/>
                        </a:cubicBezTo>
                        <a:cubicBezTo>
                          <a:pt x="16854" y="54972"/>
                          <a:pt x="13364" y="49985"/>
                          <a:pt x="10446" y="44664"/>
                        </a:cubicBezTo>
                        <a:cubicBezTo>
                          <a:pt x="9111" y="42185"/>
                          <a:pt x="7871" y="39801"/>
                          <a:pt x="6822" y="37513"/>
                        </a:cubicBezTo>
                        <a:cubicBezTo>
                          <a:pt x="5812" y="35215"/>
                          <a:pt x="4953" y="32860"/>
                          <a:pt x="4248" y="30457"/>
                        </a:cubicBezTo>
                        <a:cubicBezTo>
                          <a:pt x="1759" y="23324"/>
                          <a:pt x="310" y="15877"/>
                          <a:pt x="-43" y="8335"/>
                        </a:cubicBezTo>
                        <a:cubicBezTo>
                          <a:pt x="-300" y="5484"/>
                          <a:pt x="-329" y="2614"/>
                          <a:pt x="-138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80" name="任意多边形: 形状 1479"/>
                  <p:cNvSpPr/>
                  <p:nvPr/>
                </p:nvSpPr>
                <p:spPr>
                  <a:xfrm>
                    <a:off x="1513188" y="2773665"/>
                    <a:ext cx="31955" cy="73035"/>
                  </a:xfrm>
                  <a:custGeom>
                    <a:avLst/>
                    <a:gdLst>
                      <a:gd name="connsiteX0" fmla="*/ 2031 w 40968"/>
                      <a:gd name="connsiteY0" fmla="*/ -247 h 93635"/>
                      <a:gd name="connsiteX1" fmla="*/ 3652 w 40968"/>
                      <a:gd name="connsiteY1" fmla="*/ 3186 h 93635"/>
                      <a:gd name="connsiteX2" fmla="*/ 7943 w 40968"/>
                      <a:gd name="connsiteY2" fmla="*/ 12721 h 93635"/>
                      <a:gd name="connsiteX3" fmla="*/ 14331 w 40968"/>
                      <a:gd name="connsiteY3" fmla="*/ 25594 h 93635"/>
                      <a:gd name="connsiteX4" fmla="*/ 22055 w 40968"/>
                      <a:gd name="connsiteY4" fmla="*/ 40659 h 93635"/>
                      <a:gd name="connsiteX5" fmla="*/ 26155 w 40968"/>
                      <a:gd name="connsiteY5" fmla="*/ 48383 h 93635"/>
                      <a:gd name="connsiteX6" fmla="*/ 30160 w 40968"/>
                      <a:gd name="connsiteY6" fmla="*/ 56202 h 93635"/>
                      <a:gd name="connsiteX7" fmla="*/ 36930 w 40968"/>
                      <a:gd name="connsiteY7" fmla="*/ 70886 h 93635"/>
                      <a:gd name="connsiteX8" fmla="*/ 40553 w 40968"/>
                      <a:gd name="connsiteY8" fmla="*/ 83854 h 93635"/>
                      <a:gd name="connsiteX9" fmla="*/ 38551 w 40968"/>
                      <a:gd name="connsiteY9" fmla="*/ 93389 h 93635"/>
                      <a:gd name="connsiteX10" fmla="*/ 9945 w 40968"/>
                      <a:gd name="connsiteY10" fmla="*/ 60683 h 93635"/>
                      <a:gd name="connsiteX11" fmla="*/ 410 w 40968"/>
                      <a:gd name="connsiteY11" fmla="*/ 29599 h 93635"/>
                      <a:gd name="connsiteX12" fmla="*/ -258 w 40968"/>
                      <a:gd name="connsiteY12" fmla="*/ 17298 h 93635"/>
                      <a:gd name="connsiteX13" fmla="*/ 600 w 40968"/>
                      <a:gd name="connsiteY13" fmla="*/ 7763 h 93635"/>
                      <a:gd name="connsiteX14" fmla="*/ 2031 w 40968"/>
                      <a:gd name="connsiteY14" fmla="*/ -247 h 936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40968" h="93635">
                        <a:moveTo>
                          <a:pt x="2031" y="-247"/>
                        </a:moveTo>
                        <a:lnTo>
                          <a:pt x="3652" y="3186"/>
                        </a:lnTo>
                        <a:cubicBezTo>
                          <a:pt x="4701" y="5379"/>
                          <a:pt x="6036" y="8526"/>
                          <a:pt x="7943" y="12721"/>
                        </a:cubicBezTo>
                        <a:cubicBezTo>
                          <a:pt x="9850" y="16917"/>
                          <a:pt x="11852" y="20922"/>
                          <a:pt x="14331" y="25594"/>
                        </a:cubicBezTo>
                        <a:cubicBezTo>
                          <a:pt x="16810" y="30266"/>
                          <a:pt x="19385" y="35129"/>
                          <a:pt x="22055" y="40659"/>
                        </a:cubicBezTo>
                        <a:cubicBezTo>
                          <a:pt x="23390" y="43329"/>
                          <a:pt x="24820" y="45713"/>
                          <a:pt x="26155" y="48383"/>
                        </a:cubicBezTo>
                        <a:lnTo>
                          <a:pt x="30160" y="56202"/>
                        </a:lnTo>
                        <a:cubicBezTo>
                          <a:pt x="32734" y="61160"/>
                          <a:pt x="35023" y="66405"/>
                          <a:pt x="36930" y="70886"/>
                        </a:cubicBezTo>
                        <a:cubicBezTo>
                          <a:pt x="38741" y="75015"/>
                          <a:pt x="39962" y="79382"/>
                          <a:pt x="40553" y="83854"/>
                        </a:cubicBezTo>
                        <a:cubicBezTo>
                          <a:pt x="41049" y="87172"/>
                          <a:pt x="40334" y="90548"/>
                          <a:pt x="38551" y="93389"/>
                        </a:cubicBezTo>
                        <a:cubicBezTo>
                          <a:pt x="26670" y="84779"/>
                          <a:pt x="16896" y="73604"/>
                          <a:pt x="9945" y="60683"/>
                        </a:cubicBezTo>
                        <a:cubicBezTo>
                          <a:pt x="4939" y="50976"/>
                          <a:pt x="1716" y="40450"/>
                          <a:pt x="410" y="29599"/>
                        </a:cubicBezTo>
                        <a:cubicBezTo>
                          <a:pt x="-76" y="25517"/>
                          <a:pt x="-296" y="21408"/>
                          <a:pt x="-258" y="17298"/>
                        </a:cubicBezTo>
                        <a:cubicBezTo>
                          <a:pt x="-172" y="14104"/>
                          <a:pt x="114" y="10919"/>
                          <a:pt x="600" y="7763"/>
                        </a:cubicBezTo>
                        <a:cubicBezTo>
                          <a:pt x="906" y="5064"/>
                          <a:pt x="1382" y="2385"/>
                          <a:pt x="2031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81" name="任意多边形: 形状 1480"/>
                  <p:cNvSpPr/>
                  <p:nvPr/>
                </p:nvSpPr>
                <p:spPr>
                  <a:xfrm>
                    <a:off x="1485626" y="2739081"/>
                    <a:ext cx="20889" cy="74747"/>
                  </a:xfrm>
                  <a:custGeom>
                    <a:avLst/>
                    <a:gdLst>
                      <a:gd name="connsiteX0" fmla="*/ 6663 w 26781"/>
                      <a:gd name="connsiteY0" fmla="*/ -247 h 95829"/>
                      <a:gd name="connsiteX1" fmla="*/ 7521 w 26781"/>
                      <a:gd name="connsiteY1" fmla="*/ 3376 h 95829"/>
                      <a:gd name="connsiteX2" fmla="*/ 9810 w 26781"/>
                      <a:gd name="connsiteY2" fmla="*/ 12912 h 95829"/>
                      <a:gd name="connsiteX3" fmla="*/ 11431 w 26781"/>
                      <a:gd name="connsiteY3" fmla="*/ 19300 h 95829"/>
                      <a:gd name="connsiteX4" fmla="*/ 13338 w 26781"/>
                      <a:gd name="connsiteY4" fmla="*/ 26452 h 95829"/>
                      <a:gd name="connsiteX5" fmla="*/ 17629 w 26781"/>
                      <a:gd name="connsiteY5" fmla="*/ 42376 h 95829"/>
                      <a:gd name="connsiteX6" fmla="*/ 22110 w 26781"/>
                      <a:gd name="connsiteY6" fmla="*/ 58776 h 95829"/>
                      <a:gd name="connsiteX7" fmla="*/ 25543 w 26781"/>
                      <a:gd name="connsiteY7" fmla="*/ 74128 h 95829"/>
                      <a:gd name="connsiteX8" fmla="*/ 22587 w 26781"/>
                      <a:gd name="connsiteY8" fmla="*/ 95582 h 95829"/>
                      <a:gd name="connsiteX9" fmla="*/ 2754 w 26781"/>
                      <a:gd name="connsiteY9" fmla="*/ 58109 h 95829"/>
                      <a:gd name="connsiteX10" fmla="*/ -12 w 26781"/>
                      <a:gd name="connsiteY10" fmla="*/ 41327 h 95829"/>
                      <a:gd name="connsiteX11" fmla="*/ -12 w 26781"/>
                      <a:gd name="connsiteY11" fmla="*/ 26929 h 95829"/>
                      <a:gd name="connsiteX12" fmla="*/ 4088 w 26781"/>
                      <a:gd name="connsiteY12" fmla="*/ 6905 h 95829"/>
                      <a:gd name="connsiteX13" fmla="*/ 6663 w 26781"/>
                      <a:gd name="connsiteY13" fmla="*/ -247 h 958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26781" h="95829">
                        <a:moveTo>
                          <a:pt x="6663" y="-247"/>
                        </a:moveTo>
                        <a:cubicBezTo>
                          <a:pt x="6663" y="-247"/>
                          <a:pt x="6663" y="1088"/>
                          <a:pt x="7521" y="3376"/>
                        </a:cubicBezTo>
                        <a:cubicBezTo>
                          <a:pt x="8379" y="5665"/>
                          <a:pt x="8856" y="8907"/>
                          <a:pt x="9810" y="12912"/>
                        </a:cubicBezTo>
                        <a:cubicBezTo>
                          <a:pt x="10286" y="14914"/>
                          <a:pt x="10763" y="17107"/>
                          <a:pt x="11431" y="19300"/>
                        </a:cubicBezTo>
                        <a:cubicBezTo>
                          <a:pt x="12098" y="21494"/>
                          <a:pt x="12670" y="23973"/>
                          <a:pt x="13338" y="26452"/>
                        </a:cubicBezTo>
                        <a:cubicBezTo>
                          <a:pt x="14577" y="31601"/>
                          <a:pt x="16294" y="36750"/>
                          <a:pt x="17629" y="42376"/>
                        </a:cubicBezTo>
                        <a:cubicBezTo>
                          <a:pt x="18963" y="48002"/>
                          <a:pt x="20775" y="53341"/>
                          <a:pt x="22110" y="58776"/>
                        </a:cubicBezTo>
                        <a:cubicBezTo>
                          <a:pt x="23512" y="63830"/>
                          <a:pt x="24656" y="68960"/>
                          <a:pt x="25543" y="74128"/>
                        </a:cubicBezTo>
                        <a:cubicBezTo>
                          <a:pt x="27259" y="83663"/>
                          <a:pt x="26973" y="91673"/>
                          <a:pt x="22587" y="95582"/>
                        </a:cubicBezTo>
                        <a:cubicBezTo>
                          <a:pt x="13529" y="84550"/>
                          <a:pt x="6778" y="71802"/>
                          <a:pt x="2754" y="58109"/>
                        </a:cubicBezTo>
                        <a:cubicBezTo>
                          <a:pt x="1409" y="52598"/>
                          <a:pt x="484" y="46981"/>
                          <a:pt x="-12" y="41327"/>
                        </a:cubicBezTo>
                        <a:cubicBezTo>
                          <a:pt x="-345" y="36531"/>
                          <a:pt x="-345" y="31725"/>
                          <a:pt x="-12" y="26929"/>
                        </a:cubicBezTo>
                        <a:cubicBezTo>
                          <a:pt x="475" y="20101"/>
                          <a:pt x="1848" y="13369"/>
                          <a:pt x="4088" y="6905"/>
                        </a:cubicBezTo>
                        <a:cubicBezTo>
                          <a:pt x="4728" y="4444"/>
                          <a:pt x="5595" y="2051"/>
                          <a:pt x="6663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82" name="任意多边形: 形状 1481"/>
                  <p:cNvSpPr/>
                  <p:nvPr/>
                </p:nvSpPr>
                <p:spPr>
                  <a:xfrm>
                    <a:off x="1462164" y="2698844"/>
                    <a:ext cx="14304" cy="72218"/>
                  </a:xfrm>
                  <a:custGeom>
                    <a:avLst/>
                    <a:gdLst>
                      <a:gd name="connsiteX0" fmla="*/ 15192 w 18338"/>
                      <a:gd name="connsiteY0" fmla="*/ -247 h 92587"/>
                      <a:gd name="connsiteX1" fmla="*/ 15192 w 18338"/>
                      <a:gd name="connsiteY1" fmla="*/ 707 h 92587"/>
                      <a:gd name="connsiteX2" fmla="*/ 15192 w 18338"/>
                      <a:gd name="connsiteY2" fmla="*/ 3281 h 92587"/>
                      <a:gd name="connsiteX3" fmla="*/ 15192 w 18338"/>
                      <a:gd name="connsiteY3" fmla="*/ 12817 h 92587"/>
                      <a:gd name="connsiteX4" fmla="*/ 15860 w 18338"/>
                      <a:gd name="connsiteY4" fmla="*/ 26261 h 92587"/>
                      <a:gd name="connsiteX5" fmla="*/ 16909 w 18338"/>
                      <a:gd name="connsiteY5" fmla="*/ 41994 h 92587"/>
                      <a:gd name="connsiteX6" fmla="*/ 17862 w 18338"/>
                      <a:gd name="connsiteY6" fmla="*/ 58204 h 92587"/>
                      <a:gd name="connsiteX7" fmla="*/ 17862 w 18338"/>
                      <a:gd name="connsiteY7" fmla="*/ 73270 h 92587"/>
                      <a:gd name="connsiteX8" fmla="*/ 10901 w 18338"/>
                      <a:gd name="connsiteY8" fmla="*/ 92340 h 92587"/>
                      <a:gd name="connsiteX9" fmla="*/ 31 w 18338"/>
                      <a:gd name="connsiteY9" fmla="*/ 52864 h 92587"/>
                      <a:gd name="connsiteX10" fmla="*/ 31 w 18338"/>
                      <a:gd name="connsiteY10" fmla="*/ 36559 h 92587"/>
                      <a:gd name="connsiteX11" fmla="*/ 2606 w 18338"/>
                      <a:gd name="connsiteY11" fmla="*/ 23305 h 92587"/>
                      <a:gd name="connsiteX12" fmla="*/ 10139 w 18338"/>
                      <a:gd name="connsiteY12" fmla="*/ 5856 h 92587"/>
                      <a:gd name="connsiteX13" fmla="*/ 12999 w 18338"/>
                      <a:gd name="connsiteY13" fmla="*/ 1660 h 92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8338" h="92587">
                        <a:moveTo>
                          <a:pt x="15192" y="-247"/>
                        </a:moveTo>
                        <a:cubicBezTo>
                          <a:pt x="15240" y="68"/>
                          <a:pt x="15240" y="392"/>
                          <a:pt x="15192" y="707"/>
                        </a:cubicBezTo>
                        <a:cubicBezTo>
                          <a:pt x="15192" y="1279"/>
                          <a:pt x="15192" y="2137"/>
                          <a:pt x="15192" y="3281"/>
                        </a:cubicBezTo>
                        <a:cubicBezTo>
                          <a:pt x="15192" y="4425"/>
                          <a:pt x="15192" y="8716"/>
                          <a:pt x="15192" y="12817"/>
                        </a:cubicBezTo>
                        <a:cubicBezTo>
                          <a:pt x="15192" y="16917"/>
                          <a:pt x="15764" y="21208"/>
                          <a:pt x="15860" y="26261"/>
                        </a:cubicBezTo>
                        <a:cubicBezTo>
                          <a:pt x="15955" y="31315"/>
                          <a:pt x="16718" y="36464"/>
                          <a:pt x="16909" y="41994"/>
                        </a:cubicBezTo>
                        <a:cubicBezTo>
                          <a:pt x="17100" y="47525"/>
                          <a:pt x="17576" y="52864"/>
                          <a:pt x="17862" y="58204"/>
                        </a:cubicBezTo>
                        <a:cubicBezTo>
                          <a:pt x="18148" y="63220"/>
                          <a:pt x="18148" y="68254"/>
                          <a:pt x="17862" y="73270"/>
                        </a:cubicBezTo>
                        <a:cubicBezTo>
                          <a:pt x="17862" y="82805"/>
                          <a:pt x="15764" y="89671"/>
                          <a:pt x="10901" y="92340"/>
                        </a:cubicBezTo>
                        <a:cubicBezTo>
                          <a:pt x="4828" y="79983"/>
                          <a:pt x="1137" y="66595"/>
                          <a:pt x="31" y="52864"/>
                        </a:cubicBezTo>
                        <a:cubicBezTo>
                          <a:pt x="-360" y="47439"/>
                          <a:pt x="-360" y="41985"/>
                          <a:pt x="31" y="36559"/>
                        </a:cubicBezTo>
                        <a:cubicBezTo>
                          <a:pt x="651" y="32097"/>
                          <a:pt x="1509" y="27672"/>
                          <a:pt x="2606" y="23305"/>
                        </a:cubicBezTo>
                        <a:cubicBezTo>
                          <a:pt x="4360" y="17193"/>
                          <a:pt x="6897" y="11329"/>
                          <a:pt x="10139" y="5856"/>
                        </a:cubicBezTo>
                        <a:cubicBezTo>
                          <a:pt x="11016" y="4406"/>
                          <a:pt x="11979" y="3014"/>
                          <a:pt x="12999" y="166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83" name="任意多边形: 形状 1482"/>
                  <p:cNvSpPr/>
                  <p:nvPr/>
                </p:nvSpPr>
                <p:spPr>
                  <a:xfrm>
                    <a:off x="1447106" y="2654741"/>
                    <a:ext cx="18708" cy="65004"/>
                  </a:xfrm>
                  <a:custGeom>
                    <a:avLst/>
                    <a:gdLst>
                      <a:gd name="connsiteX0" fmla="*/ 23724 w 23985"/>
                      <a:gd name="connsiteY0" fmla="*/ -247 h 83338"/>
                      <a:gd name="connsiteX1" fmla="*/ 21816 w 23985"/>
                      <a:gd name="connsiteY1" fmla="*/ 11863 h 83338"/>
                      <a:gd name="connsiteX2" fmla="*/ 19910 w 23985"/>
                      <a:gd name="connsiteY2" fmla="*/ 24450 h 83338"/>
                      <a:gd name="connsiteX3" fmla="*/ 17907 w 23985"/>
                      <a:gd name="connsiteY3" fmla="*/ 39134 h 83338"/>
                      <a:gd name="connsiteX4" fmla="*/ 12854 w 23985"/>
                      <a:gd name="connsiteY4" fmla="*/ 67740 h 83338"/>
                      <a:gd name="connsiteX5" fmla="*/ 2841 w 23985"/>
                      <a:gd name="connsiteY5" fmla="*/ 83092 h 83338"/>
                      <a:gd name="connsiteX6" fmla="*/ 839 w 23985"/>
                      <a:gd name="connsiteY6" fmla="*/ 72317 h 83338"/>
                      <a:gd name="connsiteX7" fmla="*/ -115 w 23985"/>
                      <a:gd name="connsiteY7" fmla="*/ 62209 h 83338"/>
                      <a:gd name="connsiteX8" fmla="*/ 648 w 23985"/>
                      <a:gd name="connsiteY8" fmla="*/ 44188 h 83338"/>
                      <a:gd name="connsiteX9" fmla="*/ 8849 w 23985"/>
                      <a:gd name="connsiteY9" fmla="*/ 17870 h 83338"/>
                      <a:gd name="connsiteX10" fmla="*/ 14093 w 23985"/>
                      <a:gd name="connsiteY10" fmla="*/ 9384 h 83338"/>
                      <a:gd name="connsiteX11" fmla="*/ 18956 w 23985"/>
                      <a:gd name="connsiteY11" fmla="*/ 3663 h 83338"/>
                      <a:gd name="connsiteX12" fmla="*/ 23724 w 23985"/>
                      <a:gd name="connsiteY12" fmla="*/ -247 h 833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23985" h="83338">
                        <a:moveTo>
                          <a:pt x="23724" y="-247"/>
                        </a:moveTo>
                        <a:lnTo>
                          <a:pt x="21816" y="11863"/>
                        </a:lnTo>
                        <a:cubicBezTo>
                          <a:pt x="21244" y="15487"/>
                          <a:pt x="20577" y="19682"/>
                          <a:pt x="19910" y="24450"/>
                        </a:cubicBezTo>
                        <a:cubicBezTo>
                          <a:pt x="19242" y="29217"/>
                          <a:pt x="18479" y="33985"/>
                          <a:pt x="17907" y="39134"/>
                        </a:cubicBezTo>
                        <a:cubicBezTo>
                          <a:pt x="16744" y="48755"/>
                          <a:pt x="15056" y="58300"/>
                          <a:pt x="12854" y="67740"/>
                        </a:cubicBezTo>
                        <a:cubicBezTo>
                          <a:pt x="10756" y="76035"/>
                          <a:pt x="7704" y="82233"/>
                          <a:pt x="2841" y="83092"/>
                        </a:cubicBezTo>
                        <a:cubicBezTo>
                          <a:pt x="2079" y="79373"/>
                          <a:pt x="1316" y="75845"/>
                          <a:pt x="839" y="72317"/>
                        </a:cubicBezTo>
                        <a:cubicBezTo>
                          <a:pt x="343" y="68970"/>
                          <a:pt x="19" y="65594"/>
                          <a:pt x="-115" y="62209"/>
                        </a:cubicBezTo>
                        <a:cubicBezTo>
                          <a:pt x="-458" y="56192"/>
                          <a:pt x="-200" y="50157"/>
                          <a:pt x="648" y="44188"/>
                        </a:cubicBezTo>
                        <a:cubicBezTo>
                          <a:pt x="1812" y="34996"/>
                          <a:pt x="4586" y="26090"/>
                          <a:pt x="8849" y="17870"/>
                        </a:cubicBezTo>
                        <a:cubicBezTo>
                          <a:pt x="10393" y="14924"/>
                          <a:pt x="12148" y="12082"/>
                          <a:pt x="14093" y="9384"/>
                        </a:cubicBezTo>
                        <a:cubicBezTo>
                          <a:pt x="15590" y="7372"/>
                          <a:pt x="17211" y="5465"/>
                          <a:pt x="18956" y="3663"/>
                        </a:cubicBezTo>
                        <a:cubicBezTo>
                          <a:pt x="20434" y="2233"/>
                          <a:pt x="22026" y="926"/>
                          <a:pt x="23724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84" name="任意多边形: 形状 1483"/>
                  <p:cNvSpPr/>
                  <p:nvPr/>
                </p:nvSpPr>
                <p:spPr>
                  <a:xfrm>
                    <a:off x="1438883" y="2609148"/>
                    <a:ext cx="27228" cy="55658"/>
                  </a:xfrm>
                  <a:custGeom>
                    <a:avLst/>
                    <a:gdLst>
                      <a:gd name="connsiteX0" fmla="*/ 34647 w 34908"/>
                      <a:gd name="connsiteY0" fmla="*/ -247 h 71356"/>
                      <a:gd name="connsiteX1" fmla="*/ 33503 w 34908"/>
                      <a:gd name="connsiteY1" fmla="*/ 2614 h 71356"/>
                      <a:gd name="connsiteX2" fmla="*/ 30737 w 34908"/>
                      <a:gd name="connsiteY2" fmla="*/ 10337 h 71356"/>
                      <a:gd name="connsiteX3" fmla="*/ 26637 w 34908"/>
                      <a:gd name="connsiteY3" fmla="*/ 21398 h 71356"/>
                      <a:gd name="connsiteX4" fmla="*/ 24349 w 34908"/>
                      <a:gd name="connsiteY4" fmla="*/ 27787 h 71356"/>
                      <a:gd name="connsiteX5" fmla="*/ 22060 w 34908"/>
                      <a:gd name="connsiteY5" fmla="*/ 34461 h 71356"/>
                      <a:gd name="connsiteX6" fmla="*/ 17102 w 34908"/>
                      <a:gd name="connsiteY6" fmla="*/ 47811 h 71356"/>
                      <a:gd name="connsiteX7" fmla="*/ 11858 w 34908"/>
                      <a:gd name="connsiteY7" fmla="*/ 59730 h 71356"/>
                      <a:gd name="connsiteX8" fmla="*/ -252 w 34908"/>
                      <a:gd name="connsiteY8" fmla="*/ 71077 h 71356"/>
                      <a:gd name="connsiteX9" fmla="*/ 1178 w 34908"/>
                      <a:gd name="connsiteY9" fmla="*/ 51339 h 71356"/>
                      <a:gd name="connsiteX10" fmla="*/ 2894 w 34908"/>
                      <a:gd name="connsiteY10" fmla="*/ 42757 h 71356"/>
                      <a:gd name="connsiteX11" fmla="*/ 5278 w 34908"/>
                      <a:gd name="connsiteY11" fmla="*/ 35034 h 71356"/>
                      <a:gd name="connsiteX12" fmla="*/ 17674 w 34908"/>
                      <a:gd name="connsiteY12" fmla="*/ 13007 h 71356"/>
                      <a:gd name="connsiteX13" fmla="*/ 29498 w 34908"/>
                      <a:gd name="connsiteY13" fmla="*/ 2518 h 71356"/>
                      <a:gd name="connsiteX14" fmla="*/ 33217 w 34908"/>
                      <a:gd name="connsiteY14" fmla="*/ 325 h 713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4908" h="71356">
                        <a:moveTo>
                          <a:pt x="34647" y="-247"/>
                        </a:moveTo>
                        <a:cubicBezTo>
                          <a:pt x="34647" y="-247"/>
                          <a:pt x="34170" y="802"/>
                          <a:pt x="33503" y="2614"/>
                        </a:cubicBezTo>
                        <a:lnTo>
                          <a:pt x="30737" y="10337"/>
                        </a:lnTo>
                        <a:cubicBezTo>
                          <a:pt x="29402" y="13579"/>
                          <a:pt x="28163" y="17298"/>
                          <a:pt x="26637" y="21398"/>
                        </a:cubicBezTo>
                        <a:cubicBezTo>
                          <a:pt x="25970" y="23496"/>
                          <a:pt x="25112" y="25594"/>
                          <a:pt x="24349" y="27787"/>
                        </a:cubicBezTo>
                        <a:lnTo>
                          <a:pt x="22060" y="34461"/>
                        </a:lnTo>
                        <a:cubicBezTo>
                          <a:pt x="20439" y="38848"/>
                          <a:pt x="18818" y="43329"/>
                          <a:pt x="17102" y="47811"/>
                        </a:cubicBezTo>
                        <a:cubicBezTo>
                          <a:pt x="15386" y="52292"/>
                          <a:pt x="13574" y="56202"/>
                          <a:pt x="11858" y="59730"/>
                        </a:cubicBezTo>
                        <a:cubicBezTo>
                          <a:pt x="8425" y="66786"/>
                          <a:pt x="4325" y="71554"/>
                          <a:pt x="-252" y="71077"/>
                        </a:cubicBezTo>
                        <a:cubicBezTo>
                          <a:pt x="-338" y="64469"/>
                          <a:pt x="139" y="57861"/>
                          <a:pt x="1178" y="51339"/>
                        </a:cubicBezTo>
                        <a:cubicBezTo>
                          <a:pt x="1626" y="48288"/>
                          <a:pt x="2198" y="45427"/>
                          <a:pt x="2894" y="42757"/>
                        </a:cubicBezTo>
                        <a:cubicBezTo>
                          <a:pt x="3543" y="40145"/>
                          <a:pt x="4344" y="37560"/>
                          <a:pt x="5278" y="35034"/>
                        </a:cubicBezTo>
                        <a:cubicBezTo>
                          <a:pt x="8063" y="27014"/>
                          <a:pt x="12258" y="19548"/>
                          <a:pt x="17674" y="13007"/>
                        </a:cubicBezTo>
                        <a:cubicBezTo>
                          <a:pt x="21069" y="8945"/>
                          <a:pt x="25054" y="5408"/>
                          <a:pt x="29498" y="2518"/>
                        </a:cubicBezTo>
                        <a:cubicBezTo>
                          <a:pt x="30680" y="1698"/>
                          <a:pt x="31929" y="964"/>
                          <a:pt x="33217" y="325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85" name="任意多边形: 形状 1484"/>
                  <p:cNvSpPr/>
                  <p:nvPr/>
                </p:nvSpPr>
                <p:spPr>
                  <a:xfrm>
                    <a:off x="1440155" y="2564449"/>
                    <a:ext cx="35179" cy="44338"/>
                  </a:xfrm>
                  <a:custGeom>
                    <a:avLst/>
                    <a:gdLst>
                      <a:gd name="connsiteX0" fmla="*/ 44840 w 45101"/>
                      <a:gd name="connsiteY0" fmla="*/ -247 h 56844"/>
                      <a:gd name="connsiteX1" fmla="*/ 39214 w 45101"/>
                      <a:gd name="connsiteY1" fmla="*/ 8430 h 56844"/>
                      <a:gd name="connsiteX2" fmla="*/ 33493 w 45101"/>
                      <a:gd name="connsiteY2" fmla="*/ 17966 h 56844"/>
                      <a:gd name="connsiteX3" fmla="*/ 26914 w 45101"/>
                      <a:gd name="connsiteY3" fmla="*/ 28741 h 56844"/>
                      <a:gd name="connsiteX4" fmla="*/ 12897 w 45101"/>
                      <a:gd name="connsiteY4" fmla="*/ 49050 h 56844"/>
                      <a:gd name="connsiteX5" fmla="*/ 6127 w 45101"/>
                      <a:gd name="connsiteY5" fmla="*/ 55248 h 56844"/>
                      <a:gd name="connsiteX6" fmla="*/ -262 w 45101"/>
                      <a:gd name="connsiteY6" fmla="*/ 56202 h 56844"/>
                      <a:gd name="connsiteX7" fmla="*/ 4697 w 45101"/>
                      <a:gd name="connsiteY7" fmla="*/ 38657 h 56844"/>
                      <a:gd name="connsiteX8" fmla="*/ 11562 w 45101"/>
                      <a:gd name="connsiteY8" fmla="*/ 25022 h 56844"/>
                      <a:gd name="connsiteX9" fmla="*/ 19286 w 45101"/>
                      <a:gd name="connsiteY9" fmla="*/ 15486 h 56844"/>
                      <a:gd name="connsiteX10" fmla="*/ 27009 w 45101"/>
                      <a:gd name="connsiteY10" fmla="*/ 8621 h 56844"/>
                      <a:gd name="connsiteX11" fmla="*/ 39691 w 45101"/>
                      <a:gd name="connsiteY11" fmla="*/ 1851 h 56844"/>
                      <a:gd name="connsiteX12" fmla="*/ 44840 w 45101"/>
                      <a:gd name="connsiteY12" fmla="*/ -247 h 568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5101" h="56844">
                        <a:moveTo>
                          <a:pt x="44840" y="-247"/>
                        </a:moveTo>
                        <a:lnTo>
                          <a:pt x="39214" y="8430"/>
                        </a:lnTo>
                        <a:cubicBezTo>
                          <a:pt x="37593" y="11100"/>
                          <a:pt x="35686" y="14247"/>
                          <a:pt x="33493" y="17966"/>
                        </a:cubicBezTo>
                        <a:cubicBezTo>
                          <a:pt x="31300" y="21684"/>
                          <a:pt x="29297" y="25022"/>
                          <a:pt x="26914" y="28741"/>
                        </a:cubicBezTo>
                        <a:cubicBezTo>
                          <a:pt x="22661" y="35787"/>
                          <a:pt x="17979" y="42576"/>
                          <a:pt x="12897" y="49050"/>
                        </a:cubicBezTo>
                        <a:cubicBezTo>
                          <a:pt x="11018" y="51491"/>
                          <a:pt x="8730" y="53589"/>
                          <a:pt x="6127" y="55248"/>
                        </a:cubicBezTo>
                        <a:cubicBezTo>
                          <a:pt x="4287" y="56612"/>
                          <a:pt x="1893" y="56965"/>
                          <a:pt x="-262" y="56202"/>
                        </a:cubicBezTo>
                        <a:cubicBezTo>
                          <a:pt x="921" y="50233"/>
                          <a:pt x="2570" y="44359"/>
                          <a:pt x="4697" y="38657"/>
                        </a:cubicBezTo>
                        <a:cubicBezTo>
                          <a:pt x="6613" y="33937"/>
                          <a:pt x="8911" y="29379"/>
                          <a:pt x="11562" y="25022"/>
                        </a:cubicBezTo>
                        <a:cubicBezTo>
                          <a:pt x="13879" y="21637"/>
                          <a:pt x="16463" y="18452"/>
                          <a:pt x="19286" y="15486"/>
                        </a:cubicBezTo>
                        <a:cubicBezTo>
                          <a:pt x="21660" y="12979"/>
                          <a:pt x="24244" y="10690"/>
                          <a:pt x="27009" y="8621"/>
                        </a:cubicBezTo>
                        <a:cubicBezTo>
                          <a:pt x="30861" y="5722"/>
                          <a:pt x="35133" y="3434"/>
                          <a:pt x="39691" y="1851"/>
                        </a:cubicBezTo>
                        <a:cubicBezTo>
                          <a:pt x="41331" y="983"/>
                          <a:pt x="43057" y="278"/>
                          <a:pt x="44840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86" name="任意多边形: 形状 1485"/>
                  <p:cNvSpPr/>
                  <p:nvPr/>
                </p:nvSpPr>
                <p:spPr>
                  <a:xfrm>
                    <a:off x="1453171" y="2522811"/>
                    <a:ext cx="40088" cy="31816"/>
                  </a:xfrm>
                  <a:custGeom>
                    <a:avLst/>
                    <a:gdLst>
                      <a:gd name="connsiteX0" fmla="*/ 51133 w 51395"/>
                      <a:gd name="connsiteY0" fmla="*/ -72 h 40790"/>
                      <a:gd name="connsiteX1" fmla="*/ 29488 w 51395"/>
                      <a:gd name="connsiteY1" fmla="*/ 21477 h 40790"/>
                      <a:gd name="connsiteX2" fmla="*/ 21097 w 51395"/>
                      <a:gd name="connsiteY2" fmla="*/ 29582 h 40790"/>
                      <a:gd name="connsiteX3" fmla="*/ 12992 w 51395"/>
                      <a:gd name="connsiteY3" fmla="*/ 36352 h 40790"/>
                      <a:gd name="connsiteX4" fmla="*/ -262 w 51395"/>
                      <a:gd name="connsiteY4" fmla="*/ 39404 h 40790"/>
                      <a:gd name="connsiteX5" fmla="*/ 7653 w 51395"/>
                      <a:gd name="connsiteY5" fmla="*/ 24815 h 40790"/>
                      <a:gd name="connsiteX6" fmla="*/ 16425 w 51395"/>
                      <a:gd name="connsiteY6" fmla="*/ 14326 h 40790"/>
                      <a:gd name="connsiteX7" fmla="*/ 33588 w 51395"/>
                      <a:gd name="connsiteY7" fmla="*/ 2884 h 40790"/>
                      <a:gd name="connsiteX8" fmla="*/ 46270 w 51395"/>
                      <a:gd name="connsiteY8" fmla="*/ -168 h 40790"/>
                      <a:gd name="connsiteX9" fmla="*/ 51133 w 51395"/>
                      <a:gd name="connsiteY9" fmla="*/ -72 h 407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51395" h="40790">
                        <a:moveTo>
                          <a:pt x="51133" y="-72"/>
                        </a:moveTo>
                        <a:lnTo>
                          <a:pt x="29488" y="21477"/>
                        </a:lnTo>
                        <a:cubicBezTo>
                          <a:pt x="26723" y="24338"/>
                          <a:pt x="23958" y="27103"/>
                          <a:pt x="21097" y="29582"/>
                        </a:cubicBezTo>
                        <a:cubicBezTo>
                          <a:pt x="18551" y="32014"/>
                          <a:pt x="15843" y="34274"/>
                          <a:pt x="12992" y="36352"/>
                        </a:cubicBezTo>
                        <a:cubicBezTo>
                          <a:pt x="7748" y="40071"/>
                          <a:pt x="3457" y="41883"/>
                          <a:pt x="-262" y="39404"/>
                        </a:cubicBezTo>
                        <a:cubicBezTo>
                          <a:pt x="1979" y="34340"/>
                          <a:pt x="4630" y="29458"/>
                          <a:pt x="7653" y="24815"/>
                        </a:cubicBezTo>
                        <a:cubicBezTo>
                          <a:pt x="10294" y="21086"/>
                          <a:pt x="13221" y="17577"/>
                          <a:pt x="16425" y="14326"/>
                        </a:cubicBezTo>
                        <a:cubicBezTo>
                          <a:pt x="21316" y="9396"/>
                          <a:pt x="27152" y="5506"/>
                          <a:pt x="33588" y="2884"/>
                        </a:cubicBezTo>
                        <a:cubicBezTo>
                          <a:pt x="37622" y="1177"/>
                          <a:pt x="41903" y="147"/>
                          <a:pt x="46270" y="-168"/>
                        </a:cubicBezTo>
                        <a:cubicBezTo>
                          <a:pt x="47891" y="-301"/>
                          <a:pt x="49522" y="-263"/>
                          <a:pt x="51133" y="-72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87" name="任意多边形: 形状 1486"/>
                  <p:cNvSpPr/>
                  <p:nvPr/>
                </p:nvSpPr>
                <p:spPr>
                  <a:xfrm>
                    <a:off x="1477342" y="2485059"/>
                    <a:ext cx="41724" cy="21091"/>
                  </a:xfrm>
                  <a:custGeom>
                    <a:avLst/>
                    <a:gdLst>
                      <a:gd name="connsiteX0" fmla="*/ 53231 w 53492"/>
                      <a:gd name="connsiteY0" fmla="*/ 2082 h 27040"/>
                      <a:gd name="connsiteX1" fmla="*/ 51229 w 53492"/>
                      <a:gd name="connsiteY1" fmla="*/ 3227 h 27040"/>
                      <a:gd name="connsiteX2" fmla="*/ 46079 w 53492"/>
                      <a:gd name="connsiteY2" fmla="*/ 6468 h 27040"/>
                      <a:gd name="connsiteX3" fmla="*/ 29774 w 53492"/>
                      <a:gd name="connsiteY3" fmla="*/ 16004 h 27040"/>
                      <a:gd name="connsiteX4" fmla="*/ 20716 w 53492"/>
                      <a:gd name="connsiteY4" fmla="*/ 21153 h 27040"/>
                      <a:gd name="connsiteX5" fmla="*/ 12134 w 53492"/>
                      <a:gd name="connsiteY5" fmla="*/ 25253 h 27040"/>
                      <a:gd name="connsiteX6" fmla="*/ 4792 w 53492"/>
                      <a:gd name="connsiteY6" fmla="*/ 26779 h 27040"/>
                      <a:gd name="connsiteX7" fmla="*/ -262 w 53492"/>
                      <a:gd name="connsiteY7" fmla="*/ 24490 h 27040"/>
                      <a:gd name="connsiteX8" fmla="*/ 36830 w 53492"/>
                      <a:gd name="connsiteY8" fmla="*/ 175 h 27040"/>
                      <a:gd name="connsiteX9" fmla="*/ 48845 w 53492"/>
                      <a:gd name="connsiteY9" fmla="*/ 175 h 27040"/>
                      <a:gd name="connsiteX10" fmla="*/ 53231 w 53492"/>
                      <a:gd name="connsiteY10" fmla="*/ 2082 h 270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3492" h="27040">
                        <a:moveTo>
                          <a:pt x="53231" y="2082"/>
                        </a:moveTo>
                        <a:lnTo>
                          <a:pt x="51229" y="3227"/>
                        </a:lnTo>
                        <a:lnTo>
                          <a:pt x="46079" y="6468"/>
                        </a:lnTo>
                        <a:cubicBezTo>
                          <a:pt x="41598" y="9043"/>
                          <a:pt x="35877" y="12762"/>
                          <a:pt x="29774" y="16004"/>
                        </a:cubicBezTo>
                        <a:cubicBezTo>
                          <a:pt x="26818" y="17815"/>
                          <a:pt x="23672" y="19627"/>
                          <a:pt x="20716" y="21153"/>
                        </a:cubicBezTo>
                        <a:cubicBezTo>
                          <a:pt x="17950" y="22717"/>
                          <a:pt x="15090" y="24090"/>
                          <a:pt x="12134" y="25253"/>
                        </a:cubicBezTo>
                        <a:cubicBezTo>
                          <a:pt x="9788" y="26149"/>
                          <a:pt x="7309" y="26664"/>
                          <a:pt x="4792" y="26779"/>
                        </a:cubicBezTo>
                        <a:cubicBezTo>
                          <a:pt x="2828" y="26921"/>
                          <a:pt x="930" y="26063"/>
                          <a:pt x="-262" y="24490"/>
                        </a:cubicBezTo>
                        <a:cubicBezTo>
                          <a:pt x="8186" y="11579"/>
                          <a:pt x="21622" y="2769"/>
                          <a:pt x="36830" y="175"/>
                        </a:cubicBezTo>
                        <a:cubicBezTo>
                          <a:pt x="40816" y="-387"/>
                          <a:pt x="44859" y="-387"/>
                          <a:pt x="48845" y="175"/>
                        </a:cubicBezTo>
                        <a:cubicBezTo>
                          <a:pt x="50361" y="681"/>
                          <a:pt x="51829" y="1319"/>
                          <a:pt x="53231" y="2082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88" name="任意多边形: 形状 1487"/>
                  <p:cNvSpPr/>
                  <p:nvPr/>
                </p:nvSpPr>
                <p:spPr>
                  <a:xfrm>
                    <a:off x="1510588" y="2453754"/>
                    <a:ext cx="40906" cy="13011"/>
                  </a:xfrm>
                  <a:custGeom>
                    <a:avLst/>
                    <a:gdLst>
                      <a:gd name="connsiteX0" fmla="*/ 52182 w 52443"/>
                      <a:gd name="connsiteY0" fmla="*/ 5316 h 16681"/>
                      <a:gd name="connsiteX1" fmla="*/ 44935 w 52443"/>
                      <a:gd name="connsiteY1" fmla="*/ 7605 h 16681"/>
                      <a:gd name="connsiteX2" fmla="*/ 37402 w 52443"/>
                      <a:gd name="connsiteY2" fmla="*/ 9893 h 16681"/>
                      <a:gd name="connsiteX3" fmla="*/ 28535 w 52443"/>
                      <a:gd name="connsiteY3" fmla="*/ 12468 h 16681"/>
                      <a:gd name="connsiteX4" fmla="*/ 18999 w 52443"/>
                      <a:gd name="connsiteY4" fmla="*/ 14852 h 16681"/>
                      <a:gd name="connsiteX5" fmla="*/ 10608 w 52443"/>
                      <a:gd name="connsiteY5" fmla="*/ 16282 h 16681"/>
                      <a:gd name="connsiteX6" fmla="*/ -262 w 52443"/>
                      <a:gd name="connsiteY6" fmla="*/ 12468 h 16681"/>
                      <a:gd name="connsiteX7" fmla="*/ 37307 w 52443"/>
                      <a:gd name="connsiteY7" fmla="*/ -23 h 16681"/>
                      <a:gd name="connsiteX8" fmla="*/ 52182 w 52443"/>
                      <a:gd name="connsiteY8" fmla="*/ 5316 h 166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52443" h="16681">
                        <a:moveTo>
                          <a:pt x="52182" y="5316"/>
                        </a:moveTo>
                        <a:cubicBezTo>
                          <a:pt x="52182" y="5316"/>
                          <a:pt x="49321" y="6365"/>
                          <a:pt x="44935" y="7605"/>
                        </a:cubicBezTo>
                        <a:lnTo>
                          <a:pt x="37402" y="9893"/>
                        </a:lnTo>
                        <a:lnTo>
                          <a:pt x="28535" y="12468"/>
                        </a:lnTo>
                        <a:cubicBezTo>
                          <a:pt x="25579" y="13326"/>
                          <a:pt x="22527" y="14184"/>
                          <a:pt x="18999" y="14852"/>
                        </a:cubicBezTo>
                        <a:cubicBezTo>
                          <a:pt x="16234" y="15491"/>
                          <a:pt x="13431" y="15967"/>
                          <a:pt x="10608" y="16282"/>
                        </a:cubicBezTo>
                        <a:cubicBezTo>
                          <a:pt x="5459" y="16759"/>
                          <a:pt x="1073" y="16282"/>
                          <a:pt x="-262" y="12468"/>
                        </a:cubicBezTo>
                        <a:cubicBezTo>
                          <a:pt x="9941" y="3200"/>
                          <a:pt x="23586" y="-1339"/>
                          <a:pt x="37307" y="-23"/>
                        </a:cubicBezTo>
                        <a:cubicBezTo>
                          <a:pt x="42609" y="597"/>
                          <a:pt x="47700" y="2418"/>
                          <a:pt x="52182" y="5316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89" name="任意多边形: 形状 1488"/>
                  <p:cNvSpPr/>
                  <p:nvPr/>
                </p:nvSpPr>
                <p:spPr>
                  <a:xfrm>
                    <a:off x="1552089" y="2429526"/>
                    <a:ext cx="36964" cy="9007"/>
                  </a:xfrm>
                  <a:custGeom>
                    <a:avLst/>
                    <a:gdLst>
                      <a:gd name="connsiteX0" fmla="*/ 47128 w 47390"/>
                      <a:gd name="connsiteY0" fmla="*/ 11300 h 11547"/>
                      <a:gd name="connsiteX1" fmla="*/ 40167 w 47390"/>
                      <a:gd name="connsiteY1" fmla="*/ 11300 h 11547"/>
                      <a:gd name="connsiteX2" fmla="*/ 33111 w 47390"/>
                      <a:gd name="connsiteY2" fmla="*/ 11300 h 11547"/>
                      <a:gd name="connsiteX3" fmla="*/ 24816 w 47390"/>
                      <a:gd name="connsiteY3" fmla="*/ 11300 h 11547"/>
                      <a:gd name="connsiteX4" fmla="*/ 16329 w 47390"/>
                      <a:gd name="connsiteY4" fmla="*/ 11300 h 11547"/>
                      <a:gd name="connsiteX5" fmla="*/ 8606 w 47390"/>
                      <a:gd name="connsiteY5" fmla="*/ 10537 h 11547"/>
                      <a:gd name="connsiteX6" fmla="*/ -262 w 47390"/>
                      <a:gd name="connsiteY6" fmla="*/ 4340 h 11547"/>
                      <a:gd name="connsiteX7" fmla="*/ 10608 w 47390"/>
                      <a:gd name="connsiteY7" fmla="*/ 716 h 11547"/>
                      <a:gd name="connsiteX8" fmla="*/ 20143 w 47390"/>
                      <a:gd name="connsiteY8" fmla="*/ -237 h 11547"/>
                      <a:gd name="connsiteX9" fmla="*/ 28344 w 47390"/>
                      <a:gd name="connsiteY9" fmla="*/ 621 h 11547"/>
                      <a:gd name="connsiteX10" fmla="*/ 35114 w 47390"/>
                      <a:gd name="connsiteY10" fmla="*/ 2719 h 11547"/>
                      <a:gd name="connsiteX11" fmla="*/ 43981 w 47390"/>
                      <a:gd name="connsiteY11" fmla="*/ 8154 h 11547"/>
                      <a:gd name="connsiteX12" fmla="*/ 47128 w 47390"/>
                      <a:gd name="connsiteY12" fmla="*/ 11300 h 115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7390" h="11547">
                        <a:moveTo>
                          <a:pt x="47128" y="11300"/>
                        </a:moveTo>
                        <a:lnTo>
                          <a:pt x="40167" y="11300"/>
                        </a:lnTo>
                        <a:cubicBezTo>
                          <a:pt x="38165" y="11300"/>
                          <a:pt x="35781" y="11300"/>
                          <a:pt x="33111" y="11300"/>
                        </a:cubicBezTo>
                        <a:cubicBezTo>
                          <a:pt x="30442" y="11300"/>
                          <a:pt x="27581" y="11300"/>
                          <a:pt x="24816" y="11300"/>
                        </a:cubicBezTo>
                        <a:cubicBezTo>
                          <a:pt x="22051" y="11300"/>
                          <a:pt x="19095" y="11300"/>
                          <a:pt x="16329" y="11300"/>
                        </a:cubicBezTo>
                        <a:cubicBezTo>
                          <a:pt x="13745" y="11205"/>
                          <a:pt x="11161" y="10948"/>
                          <a:pt x="8606" y="10537"/>
                        </a:cubicBezTo>
                        <a:cubicBezTo>
                          <a:pt x="4029" y="9584"/>
                          <a:pt x="501" y="7772"/>
                          <a:pt x="-262" y="4340"/>
                        </a:cubicBezTo>
                        <a:cubicBezTo>
                          <a:pt x="3256" y="2843"/>
                          <a:pt x="6899" y="1632"/>
                          <a:pt x="10608" y="716"/>
                        </a:cubicBezTo>
                        <a:cubicBezTo>
                          <a:pt x="13745" y="49"/>
                          <a:pt x="16940" y="-266"/>
                          <a:pt x="20143" y="-237"/>
                        </a:cubicBezTo>
                        <a:cubicBezTo>
                          <a:pt x="22899" y="-304"/>
                          <a:pt x="25655" y="-18"/>
                          <a:pt x="28344" y="621"/>
                        </a:cubicBezTo>
                        <a:cubicBezTo>
                          <a:pt x="30651" y="1155"/>
                          <a:pt x="32911" y="1851"/>
                          <a:pt x="35114" y="2719"/>
                        </a:cubicBezTo>
                        <a:cubicBezTo>
                          <a:pt x="38327" y="4063"/>
                          <a:pt x="41321" y="5903"/>
                          <a:pt x="43981" y="8154"/>
                        </a:cubicBezTo>
                        <a:cubicBezTo>
                          <a:pt x="45126" y="9098"/>
                          <a:pt x="46184" y="10156"/>
                          <a:pt x="47128" y="1130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90" name="任意多边形: 形状 1489"/>
                  <p:cNvSpPr/>
                  <p:nvPr/>
                </p:nvSpPr>
                <p:spPr>
                  <a:xfrm>
                    <a:off x="1574848" y="2404320"/>
                    <a:ext cx="63292" cy="13731"/>
                  </a:xfrm>
                  <a:custGeom>
                    <a:avLst/>
                    <a:gdLst>
                      <a:gd name="connsiteX0" fmla="*/ 80883 w 81144"/>
                      <a:gd name="connsiteY0" fmla="*/ 1660 h 17604"/>
                      <a:gd name="connsiteX1" fmla="*/ 70680 w 81144"/>
                      <a:gd name="connsiteY1" fmla="*/ 421 h 17604"/>
                      <a:gd name="connsiteX2" fmla="*/ 59810 w 81144"/>
                      <a:gd name="connsiteY2" fmla="*/ -247 h 17604"/>
                      <a:gd name="connsiteX3" fmla="*/ 53422 w 81144"/>
                      <a:gd name="connsiteY3" fmla="*/ -247 h 17604"/>
                      <a:gd name="connsiteX4" fmla="*/ 46652 w 81144"/>
                      <a:gd name="connsiteY4" fmla="*/ -247 h 17604"/>
                      <a:gd name="connsiteX5" fmla="*/ 39691 w 81144"/>
                      <a:gd name="connsiteY5" fmla="*/ 421 h 17604"/>
                      <a:gd name="connsiteX6" fmla="*/ 32635 w 81144"/>
                      <a:gd name="connsiteY6" fmla="*/ 1565 h 17604"/>
                      <a:gd name="connsiteX7" fmla="*/ 19190 w 81144"/>
                      <a:gd name="connsiteY7" fmla="*/ 5188 h 17604"/>
                      <a:gd name="connsiteX8" fmla="*/ 7748 w 81144"/>
                      <a:gd name="connsiteY8" fmla="*/ 10528 h 17604"/>
                      <a:gd name="connsiteX9" fmla="*/ 3266 w 81144"/>
                      <a:gd name="connsiteY9" fmla="*/ 13579 h 17604"/>
                      <a:gd name="connsiteX10" fmla="*/ -262 w 81144"/>
                      <a:gd name="connsiteY10" fmla="*/ 17107 h 17604"/>
                      <a:gd name="connsiteX11" fmla="*/ 9845 w 81144"/>
                      <a:gd name="connsiteY11" fmla="*/ 17107 h 17604"/>
                      <a:gd name="connsiteX12" fmla="*/ 21860 w 81144"/>
                      <a:gd name="connsiteY12" fmla="*/ 15010 h 17604"/>
                      <a:gd name="connsiteX13" fmla="*/ 28344 w 81144"/>
                      <a:gd name="connsiteY13" fmla="*/ 13579 h 17604"/>
                      <a:gd name="connsiteX14" fmla="*/ 35019 w 81144"/>
                      <a:gd name="connsiteY14" fmla="*/ 11958 h 17604"/>
                      <a:gd name="connsiteX15" fmla="*/ 41598 w 81144"/>
                      <a:gd name="connsiteY15" fmla="*/ 10242 h 17604"/>
                      <a:gd name="connsiteX16" fmla="*/ 48272 w 81144"/>
                      <a:gd name="connsiteY16" fmla="*/ 8716 h 17604"/>
                      <a:gd name="connsiteX17" fmla="*/ 54566 w 81144"/>
                      <a:gd name="connsiteY17" fmla="*/ 7095 h 17604"/>
                      <a:gd name="connsiteX18" fmla="*/ 60668 w 81144"/>
                      <a:gd name="connsiteY18" fmla="*/ 5760 h 17604"/>
                      <a:gd name="connsiteX19" fmla="*/ 71062 w 81144"/>
                      <a:gd name="connsiteY19" fmla="*/ 3472 h 17604"/>
                      <a:gd name="connsiteX20" fmla="*/ 80883 w 81144"/>
                      <a:gd name="connsiteY20" fmla="*/ 1660 h 176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81144" h="17604">
                        <a:moveTo>
                          <a:pt x="80883" y="1660"/>
                        </a:moveTo>
                        <a:cubicBezTo>
                          <a:pt x="80883" y="1660"/>
                          <a:pt x="76974" y="1088"/>
                          <a:pt x="70680" y="421"/>
                        </a:cubicBezTo>
                        <a:cubicBezTo>
                          <a:pt x="67076" y="-27"/>
                          <a:pt x="63443" y="-247"/>
                          <a:pt x="59810" y="-247"/>
                        </a:cubicBezTo>
                        <a:lnTo>
                          <a:pt x="53422" y="-247"/>
                        </a:lnTo>
                        <a:lnTo>
                          <a:pt x="46652" y="-247"/>
                        </a:lnTo>
                        <a:cubicBezTo>
                          <a:pt x="44363" y="-247"/>
                          <a:pt x="41979" y="-247"/>
                          <a:pt x="39691" y="421"/>
                        </a:cubicBezTo>
                        <a:cubicBezTo>
                          <a:pt x="37402" y="1088"/>
                          <a:pt x="35019" y="1184"/>
                          <a:pt x="32635" y="1565"/>
                        </a:cubicBezTo>
                        <a:cubicBezTo>
                          <a:pt x="28077" y="2461"/>
                          <a:pt x="23586" y="3663"/>
                          <a:pt x="19190" y="5188"/>
                        </a:cubicBezTo>
                        <a:cubicBezTo>
                          <a:pt x="15204" y="6561"/>
                          <a:pt x="11361" y="8354"/>
                          <a:pt x="7748" y="10528"/>
                        </a:cubicBezTo>
                        <a:cubicBezTo>
                          <a:pt x="6184" y="11443"/>
                          <a:pt x="4687" y="12464"/>
                          <a:pt x="3266" y="13579"/>
                        </a:cubicBezTo>
                        <a:cubicBezTo>
                          <a:pt x="1998" y="14657"/>
                          <a:pt x="816" y="15839"/>
                          <a:pt x="-262" y="17107"/>
                        </a:cubicBezTo>
                        <a:cubicBezTo>
                          <a:pt x="3094" y="17441"/>
                          <a:pt x="6489" y="17441"/>
                          <a:pt x="9845" y="17107"/>
                        </a:cubicBezTo>
                        <a:cubicBezTo>
                          <a:pt x="13564" y="17107"/>
                          <a:pt x="17664" y="15868"/>
                          <a:pt x="21860" y="15010"/>
                        </a:cubicBezTo>
                        <a:lnTo>
                          <a:pt x="28344" y="13579"/>
                        </a:lnTo>
                        <a:lnTo>
                          <a:pt x="35019" y="11958"/>
                        </a:lnTo>
                        <a:cubicBezTo>
                          <a:pt x="37183" y="11453"/>
                          <a:pt x="39376" y="10881"/>
                          <a:pt x="41598" y="10242"/>
                        </a:cubicBezTo>
                        <a:lnTo>
                          <a:pt x="48272" y="8716"/>
                        </a:lnTo>
                        <a:lnTo>
                          <a:pt x="54566" y="7095"/>
                        </a:lnTo>
                        <a:lnTo>
                          <a:pt x="60668" y="5760"/>
                        </a:lnTo>
                        <a:cubicBezTo>
                          <a:pt x="64482" y="4902"/>
                          <a:pt x="68010" y="3949"/>
                          <a:pt x="71062" y="3472"/>
                        </a:cubicBezTo>
                        <a:cubicBezTo>
                          <a:pt x="77069" y="2614"/>
                          <a:pt x="80883" y="1660"/>
                          <a:pt x="80883" y="166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</p:grpSp>
            <p:grpSp>
              <p:nvGrpSpPr>
                <p:cNvPr id="1437" name="组合 1436"/>
                <p:cNvGrpSpPr/>
                <p:nvPr/>
              </p:nvGrpSpPr>
              <p:grpSpPr>
                <a:xfrm>
                  <a:off x="3241511" y="2396425"/>
                  <a:ext cx="252949" cy="517503"/>
                  <a:chOff x="1320293" y="2390040"/>
                  <a:chExt cx="252949" cy="517503"/>
                </a:xfrm>
                <a:grpFill/>
              </p:grpSpPr>
              <p:sp>
                <p:nvSpPr>
                  <p:cNvPr id="1438" name="任意多边形: 形状 1437"/>
                  <p:cNvSpPr/>
                  <p:nvPr/>
                </p:nvSpPr>
                <p:spPr>
                  <a:xfrm>
                    <a:off x="1320293" y="2408965"/>
                    <a:ext cx="225110" cy="473230"/>
                  </a:xfrm>
                  <a:custGeom>
                    <a:avLst/>
                    <a:gdLst>
                      <a:gd name="connsiteX0" fmla="*/ -262 w 288603"/>
                      <a:gd name="connsiteY0" fmla="*/ 597189 h 606705"/>
                      <a:gd name="connsiteX1" fmla="*/ 274734 w 288603"/>
                      <a:gd name="connsiteY1" fmla="*/ 363194 h 606705"/>
                      <a:gd name="connsiteX2" fmla="*/ 248703 w 288603"/>
                      <a:gd name="connsiteY2" fmla="*/ 149890 h 606705"/>
                      <a:gd name="connsiteX3" fmla="*/ 108249 w 288603"/>
                      <a:gd name="connsiteY3" fmla="*/ 15443 h 606705"/>
                      <a:gd name="connsiteX4" fmla="*/ 76497 w 288603"/>
                      <a:gd name="connsiteY4" fmla="*/ 3048 h 606705"/>
                      <a:gd name="connsiteX5" fmla="*/ 74018 w 288603"/>
                      <a:gd name="connsiteY5" fmla="*/ 92 h 606705"/>
                      <a:gd name="connsiteX6" fmla="*/ 225437 w 288603"/>
                      <a:gd name="connsiteY6" fmla="*/ 99640 h 606705"/>
                      <a:gd name="connsiteX7" fmla="*/ 287988 w 288603"/>
                      <a:gd name="connsiteY7" fmla="*/ 280809 h 606705"/>
                      <a:gd name="connsiteX8" fmla="*/ 111777 w 288603"/>
                      <a:gd name="connsiteY8" fmla="*/ 587844 h 606705"/>
                      <a:gd name="connsiteX9" fmla="*/ -262 w 288603"/>
                      <a:gd name="connsiteY9" fmla="*/ 605675 h 606705"/>
                      <a:gd name="connsiteX10" fmla="*/ -262 w 288603"/>
                      <a:gd name="connsiteY10" fmla="*/ 597856 h 6067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88603" h="606705">
                        <a:moveTo>
                          <a:pt x="-262" y="597189"/>
                        </a:moveTo>
                        <a:cubicBezTo>
                          <a:pt x="128464" y="606247"/>
                          <a:pt x="244698" y="508892"/>
                          <a:pt x="274734" y="363194"/>
                        </a:cubicBezTo>
                        <a:cubicBezTo>
                          <a:pt x="289619" y="291155"/>
                          <a:pt x="280474" y="216227"/>
                          <a:pt x="248703" y="149890"/>
                        </a:cubicBezTo>
                        <a:cubicBezTo>
                          <a:pt x="218972" y="90085"/>
                          <a:pt x="169294" y="42533"/>
                          <a:pt x="108249" y="15443"/>
                        </a:cubicBezTo>
                        <a:cubicBezTo>
                          <a:pt x="97903" y="10733"/>
                          <a:pt x="87300" y="6595"/>
                          <a:pt x="76497" y="3048"/>
                        </a:cubicBezTo>
                        <a:cubicBezTo>
                          <a:pt x="72206" y="1713"/>
                          <a:pt x="69822" y="-1243"/>
                          <a:pt x="74018" y="92"/>
                        </a:cubicBezTo>
                        <a:cubicBezTo>
                          <a:pt x="133441" y="17093"/>
                          <a:pt x="186267" y="51830"/>
                          <a:pt x="225437" y="99640"/>
                        </a:cubicBezTo>
                        <a:cubicBezTo>
                          <a:pt x="264417" y="152160"/>
                          <a:pt x="286263" y="215426"/>
                          <a:pt x="287988" y="280809"/>
                        </a:cubicBezTo>
                        <a:cubicBezTo>
                          <a:pt x="294091" y="415638"/>
                          <a:pt x="220479" y="541121"/>
                          <a:pt x="111777" y="587844"/>
                        </a:cubicBezTo>
                        <a:cubicBezTo>
                          <a:pt x="76392" y="602662"/>
                          <a:pt x="37974" y="608774"/>
                          <a:pt x="-262" y="605675"/>
                        </a:cubicBezTo>
                        <a:lnTo>
                          <a:pt x="-262" y="597856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39" name="任意多边形: 形状 1438"/>
                  <p:cNvSpPr/>
                  <p:nvPr/>
                </p:nvSpPr>
                <p:spPr>
                  <a:xfrm>
                    <a:off x="1338589" y="2880989"/>
                    <a:ext cx="87465" cy="26554"/>
                  </a:xfrm>
                  <a:custGeom>
                    <a:avLst/>
                    <a:gdLst>
                      <a:gd name="connsiteX0" fmla="*/ 111874 w 112135"/>
                      <a:gd name="connsiteY0" fmla="*/ 29503 h 34043"/>
                      <a:gd name="connsiteX1" fmla="*/ 106725 w 112135"/>
                      <a:gd name="connsiteY1" fmla="*/ 30647 h 34043"/>
                      <a:gd name="connsiteX2" fmla="*/ 93090 w 112135"/>
                      <a:gd name="connsiteY2" fmla="*/ 32650 h 34043"/>
                      <a:gd name="connsiteX3" fmla="*/ 74019 w 112135"/>
                      <a:gd name="connsiteY3" fmla="*/ 33794 h 34043"/>
                      <a:gd name="connsiteX4" fmla="*/ 52279 w 112135"/>
                      <a:gd name="connsiteY4" fmla="*/ 32364 h 34043"/>
                      <a:gd name="connsiteX5" fmla="*/ 31301 w 112135"/>
                      <a:gd name="connsiteY5" fmla="*/ 27787 h 34043"/>
                      <a:gd name="connsiteX6" fmla="*/ 13852 w 112135"/>
                      <a:gd name="connsiteY6" fmla="*/ 20254 h 34043"/>
                      <a:gd name="connsiteX7" fmla="*/ -70 w 112135"/>
                      <a:gd name="connsiteY7" fmla="*/ -247 h 34043"/>
                      <a:gd name="connsiteX8" fmla="*/ 46748 w 112135"/>
                      <a:gd name="connsiteY8" fmla="*/ 5856 h 34043"/>
                      <a:gd name="connsiteX9" fmla="*/ 56283 w 112135"/>
                      <a:gd name="connsiteY9" fmla="*/ 8049 h 34043"/>
                      <a:gd name="connsiteX10" fmla="*/ 65819 w 112135"/>
                      <a:gd name="connsiteY10" fmla="*/ 10337 h 34043"/>
                      <a:gd name="connsiteX11" fmla="*/ 81838 w 112135"/>
                      <a:gd name="connsiteY11" fmla="*/ 15200 h 34043"/>
                      <a:gd name="connsiteX12" fmla="*/ 94710 w 112135"/>
                      <a:gd name="connsiteY12" fmla="*/ 20254 h 34043"/>
                      <a:gd name="connsiteX13" fmla="*/ 104246 w 112135"/>
                      <a:gd name="connsiteY13" fmla="*/ 24831 h 34043"/>
                      <a:gd name="connsiteX14" fmla="*/ 111874 w 112135"/>
                      <a:gd name="connsiteY14" fmla="*/ 29503 h 34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12135" h="34043">
                        <a:moveTo>
                          <a:pt x="111874" y="29503"/>
                        </a:moveTo>
                        <a:lnTo>
                          <a:pt x="106725" y="30647"/>
                        </a:lnTo>
                        <a:cubicBezTo>
                          <a:pt x="103483" y="31219"/>
                          <a:pt x="98715" y="31887"/>
                          <a:pt x="93090" y="32650"/>
                        </a:cubicBezTo>
                        <a:cubicBezTo>
                          <a:pt x="86758" y="33346"/>
                          <a:pt x="80389" y="33727"/>
                          <a:pt x="74019" y="33794"/>
                        </a:cubicBezTo>
                        <a:cubicBezTo>
                          <a:pt x="66744" y="33832"/>
                          <a:pt x="59478" y="33355"/>
                          <a:pt x="52279" y="32364"/>
                        </a:cubicBezTo>
                        <a:cubicBezTo>
                          <a:pt x="45175" y="31420"/>
                          <a:pt x="38157" y="29894"/>
                          <a:pt x="31301" y="27787"/>
                        </a:cubicBezTo>
                        <a:cubicBezTo>
                          <a:pt x="25246" y="25880"/>
                          <a:pt x="19392" y="23353"/>
                          <a:pt x="13852" y="20254"/>
                        </a:cubicBezTo>
                        <a:cubicBezTo>
                          <a:pt x="4317" y="14152"/>
                          <a:pt x="-1405" y="7191"/>
                          <a:pt x="-70" y="-247"/>
                        </a:cubicBezTo>
                        <a:cubicBezTo>
                          <a:pt x="15644" y="888"/>
                          <a:pt x="31273" y="2929"/>
                          <a:pt x="46748" y="5856"/>
                        </a:cubicBezTo>
                        <a:lnTo>
                          <a:pt x="56283" y="8049"/>
                        </a:lnTo>
                        <a:cubicBezTo>
                          <a:pt x="59430" y="8716"/>
                          <a:pt x="62386" y="9479"/>
                          <a:pt x="65819" y="10337"/>
                        </a:cubicBezTo>
                        <a:cubicBezTo>
                          <a:pt x="71635" y="12054"/>
                          <a:pt x="76975" y="13484"/>
                          <a:pt x="81838" y="15200"/>
                        </a:cubicBezTo>
                        <a:cubicBezTo>
                          <a:pt x="86701" y="16917"/>
                          <a:pt x="91373" y="18633"/>
                          <a:pt x="94710" y="20254"/>
                        </a:cubicBezTo>
                        <a:cubicBezTo>
                          <a:pt x="98048" y="21875"/>
                          <a:pt x="101767" y="23496"/>
                          <a:pt x="104246" y="24831"/>
                        </a:cubicBezTo>
                        <a:cubicBezTo>
                          <a:pt x="106906" y="26195"/>
                          <a:pt x="109452" y="27758"/>
                          <a:pt x="111874" y="2950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40" name="任意多边形: 形状 1439"/>
                  <p:cNvSpPr/>
                  <p:nvPr/>
                </p:nvSpPr>
                <p:spPr>
                  <a:xfrm>
                    <a:off x="1338448" y="2819406"/>
                    <a:ext cx="59343" cy="54889"/>
                  </a:xfrm>
                  <a:custGeom>
                    <a:avLst/>
                    <a:gdLst>
                      <a:gd name="connsiteX0" fmla="*/ 75820 w 76081"/>
                      <a:gd name="connsiteY0" fmla="*/ -247 h 70370"/>
                      <a:gd name="connsiteX1" fmla="*/ 72864 w 76081"/>
                      <a:gd name="connsiteY1" fmla="*/ 2328 h 70370"/>
                      <a:gd name="connsiteX2" fmla="*/ 64950 w 76081"/>
                      <a:gd name="connsiteY2" fmla="*/ 8812 h 70370"/>
                      <a:gd name="connsiteX3" fmla="*/ 53412 w 76081"/>
                      <a:gd name="connsiteY3" fmla="*/ 17870 h 70370"/>
                      <a:gd name="connsiteX4" fmla="*/ 39491 w 76081"/>
                      <a:gd name="connsiteY4" fmla="*/ 27978 h 70370"/>
                      <a:gd name="connsiteX5" fmla="*/ 24902 w 76081"/>
                      <a:gd name="connsiteY5" fmla="*/ 38466 h 70370"/>
                      <a:gd name="connsiteX6" fmla="*/ 11743 w 76081"/>
                      <a:gd name="connsiteY6" fmla="*/ 48860 h 70370"/>
                      <a:gd name="connsiteX7" fmla="*/ -81 w 76081"/>
                      <a:gd name="connsiteY7" fmla="*/ 70123 h 70370"/>
                      <a:gd name="connsiteX8" fmla="*/ 42256 w 76081"/>
                      <a:gd name="connsiteY8" fmla="*/ 54962 h 70370"/>
                      <a:gd name="connsiteX9" fmla="*/ 49789 w 76081"/>
                      <a:gd name="connsiteY9" fmla="*/ 49146 h 70370"/>
                      <a:gd name="connsiteX10" fmla="*/ 55987 w 76081"/>
                      <a:gd name="connsiteY10" fmla="*/ 42852 h 70370"/>
                      <a:gd name="connsiteX11" fmla="*/ 65522 w 76081"/>
                      <a:gd name="connsiteY11" fmla="*/ 30075 h 70370"/>
                      <a:gd name="connsiteX12" fmla="*/ 71339 w 76081"/>
                      <a:gd name="connsiteY12" fmla="*/ 18252 h 70370"/>
                      <a:gd name="connsiteX13" fmla="*/ 74390 w 76081"/>
                      <a:gd name="connsiteY13" fmla="*/ 8716 h 70370"/>
                      <a:gd name="connsiteX14" fmla="*/ 75820 w 76081"/>
                      <a:gd name="connsiteY14" fmla="*/ -247 h 703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76081" h="70370">
                        <a:moveTo>
                          <a:pt x="75820" y="-247"/>
                        </a:moveTo>
                        <a:lnTo>
                          <a:pt x="72864" y="2328"/>
                        </a:lnTo>
                        <a:lnTo>
                          <a:pt x="64950" y="8812"/>
                        </a:lnTo>
                        <a:lnTo>
                          <a:pt x="53412" y="17870"/>
                        </a:lnTo>
                        <a:cubicBezTo>
                          <a:pt x="49026" y="20922"/>
                          <a:pt x="44354" y="24640"/>
                          <a:pt x="39491" y="27978"/>
                        </a:cubicBezTo>
                        <a:cubicBezTo>
                          <a:pt x="34628" y="31315"/>
                          <a:pt x="29955" y="34843"/>
                          <a:pt x="24902" y="38466"/>
                        </a:cubicBezTo>
                        <a:cubicBezTo>
                          <a:pt x="19848" y="42090"/>
                          <a:pt x="15366" y="45332"/>
                          <a:pt x="11743" y="48860"/>
                        </a:cubicBezTo>
                        <a:cubicBezTo>
                          <a:pt x="3924" y="55535"/>
                          <a:pt x="-1320" y="62781"/>
                          <a:pt x="-81" y="70123"/>
                        </a:cubicBezTo>
                        <a:cubicBezTo>
                          <a:pt x="15138" y="68960"/>
                          <a:pt x="29755" y="63725"/>
                          <a:pt x="42256" y="54962"/>
                        </a:cubicBezTo>
                        <a:cubicBezTo>
                          <a:pt x="44878" y="53170"/>
                          <a:pt x="47395" y="51225"/>
                          <a:pt x="49789" y="49146"/>
                        </a:cubicBezTo>
                        <a:cubicBezTo>
                          <a:pt x="52077" y="47048"/>
                          <a:pt x="54079" y="44950"/>
                          <a:pt x="55987" y="42852"/>
                        </a:cubicBezTo>
                        <a:cubicBezTo>
                          <a:pt x="59629" y="38953"/>
                          <a:pt x="62824" y="34671"/>
                          <a:pt x="65522" y="30075"/>
                        </a:cubicBezTo>
                        <a:cubicBezTo>
                          <a:pt x="67820" y="26319"/>
                          <a:pt x="69775" y="22361"/>
                          <a:pt x="71339" y="18252"/>
                        </a:cubicBezTo>
                        <a:cubicBezTo>
                          <a:pt x="72559" y="15143"/>
                          <a:pt x="73579" y="11958"/>
                          <a:pt x="74390" y="8716"/>
                        </a:cubicBezTo>
                        <a:cubicBezTo>
                          <a:pt x="75076" y="5761"/>
                          <a:pt x="75553" y="2767"/>
                          <a:pt x="75820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grpSp>
                <p:nvGrpSpPr>
                  <p:cNvPr id="1441" name="组合 1440"/>
                  <p:cNvGrpSpPr/>
                  <p:nvPr/>
                </p:nvGrpSpPr>
                <p:grpSpPr>
                  <a:xfrm>
                    <a:off x="1386449" y="2390040"/>
                    <a:ext cx="186793" cy="497566"/>
                    <a:chOff x="1386449" y="2390040"/>
                    <a:chExt cx="186793" cy="497566"/>
                  </a:xfrm>
                  <a:grpFill/>
                </p:grpSpPr>
                <p:sp>
                  <p:nvSpPr>
                    <p:cNvPr id="1443" name="任意多边形: 形状 1442"/>
                    <p:cNvSpPr/>
                    <p:nvPr/>
                  </p:nvSpPr>
                  <p:spPr>
                    <a:xfrm>
                      <a:off x="1389089" y="2867749"/>
                      <a:ext cx="85010" cy="19857"/>
                    </a:xfrm>
                    <a:custGeom>
                      <a:avLst/>
                      <a:gdLst>
                        <a:gd name="connsiteX0" fmla="*/ 108726 w 108987"/>
                        <a:gd name="connsiteY0" fmla="*/ 6523 h 25458"/>
                        <a:gd name="connsiteX1" fmla="*/ 104149 w 108987"/>
                        <a:gd name="connsiteY1" fmla="*/ 8812 h 25458"/>
                        <a:gd name="connsiteX2" fmla="*/ 91944 w 108987"/>
                        <a:gd name="connsiteY2" fmla="*/ 14056 h 25458"/>
                        <a:gd name="connsiteX3" fmla="*/ 74399 w 108987"/>
                        <a:gd name="connsiteY3" fmla="*/ 19968 h 25458"/>
                        <a:gd name="connsiteX4" fmla="*/ 64864 w 108987"/>
                        <a:gd name="connsiteY4" fmla="*/ 22447 h 25458"/>
                        <a:gd name="connsiteX5" fmla="*/ 54566 w 108987"/>
                        <a:gd name="connsiteY5" fmla="*/ 24163 h 25458"/>
                        <a:gd name="connsiteX6" fmla="*/ 44267 w 108987"/>
                        <a:gd name="connsiteY6" fmla="*/ 25212 h 25458"/>
                        <a:gd name="connsiteX7" fmla="*/ 34256 w 108987"/>
                        <a:gd name="connsiteY7" fmla="*/ 25212 h 25458"/>
                        <a:gd name="connsiteX8" fmla="*/ 16711 w 108987"/>
                        <a:gd name="connsiteY8" fmla="*/ 22733 h 25458"/>
                        <a:gd name="connsiteX9" fmla="*/ 4506 w 108987"/>
                        <a:gd name="connsiteY9" fmla="*/ 16726 h 25458"/>
                        <a:gd name="connsiteX10" fmla="*/ -262 w 108987"/>
                        <a:gd name="connsiteY10" fmla="*/ 7191 h 25458"/>
                        <a:gd name="connsiteX11" fmla="*/ 44267 w 108987"/>
                        <a:gd name="connsiteY11" fmla="*/ 611 h 25458"/>
                        <a:gd name="connsiteX12" fmla="*/ 62575 w 108987"/>
                        <a:gd name="connsiteY12" fmla="*/ -247 h 25458"/>
                        <a:gd name="connsiteX13" fmla="*/ 70776 w 108987"/>
                        <a:gd name="connsiteY13" fmla="*/ -247 h 25458"/>
                        <a:gd name="connsiteX14" fmla="*/ 78308 w 108987"/>
                        <a:gd name="connsiteY14" fmla="*/ -247 h 25458"/>
                        <a:gd name="connsiteX15" fmla="*/ 100907 w 108987"/>
                        <a:gd name="connsiteY15" fmla="*/ 2995 h 25458"/>
                        <a:gd name="connsiteX16" fmla="*/ 108726 w 108987"/>
                        <a:gd name="connsiteY16" fmla="*/ 6523 h 2545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108987" h="25458">
                          <a:moveTo>
                            <a:pt x="108726" y="6523"/>
                          </a:moveTo>
                          <a:lnTo>
                            <a:pt x="104149" y="8812"/>
                          </a:lnTo>
                          <a:cubicBezTo>
                            <a:pt x="101193" y="10051"/>
                            <a:pt x="97093" y="12149"/>
                            <a:pt x="91944" y="14056"/>
                          </a:cubicBezTo>
                          <a:cubicBezTo>
                            <a:pt x="86204" y="16326"/>
                            <a:pt x="80349" y="18299"/>
                            <a:pt x="74399" y="19968"/>
                          </a:cubicBezTo>
                          <a:lnTo>
                            <a:pt x="64864" y="22447"/>
                          </a:lnTo>
                          <a:lnTo>
                            <a:pt x="54566" y="24163"/>
                          </a:lnTo>
                          <a:cubicBezTo>
                            <a:pt x="51152" y="24697"/>
                            <a:pt x="47719" y="25050"/>
                            <a:pt x="44267" y="25212"/>
                          </a:cubicBezTo>
                          <a:cubicBezTo>
                            <a:pt x="40835" y="25212"/>
                            <a:pt x="37498" y="25212"/>
                            <a:pt x="34256" y="25212"/>
                          </a:cubicBezTo>
                          <a:cubicBezTo>
                            <a:pt x="28334" y="25041"/>
                            <a:pt x="22451" y="24211"/>
                            <a:pt x="16711" y="22733"/>
                          </a:cubicBezTo>
                          <a:cubicBezTo>
                            <a:pt x="12277" y="21570"/>
                            <a:pt x="8129" y="19529"/>
                            <a:pt x="4506" y="16726"/>
                          </a:cubicBezTo>
                          <a:cubicBezTo>
                            <a:pt x="1645" y="14361"/>
                            <a:pt x="-90" y="10900"/>
                            <a:pt x="-262" y="7191"/>
                          </a:cubicBezTo>
                          <a:cubicBezTo>
                            <a:pt x="14422" y="4015"/>
                            <a:pt x="29297" y="1813"/>
                            <a:pt x="44267" y="611"/>
                          </a:cubicBezTo>
                          <a:cubicBezTo>
                            <a:pt x="50752" y="39"/>
                            <a:pt x="56950" y="-56"/>
                            <a:pt x="62575" y="-247"/>
                          </a:cubicBezTo>
                          <a:lnTo>
                            <a:pt x="70776" y="-247"/>
                          </a:lnTo>
                          <a:lnTo>
                            <a:pt x="78308" y="-247"/>
                          </a:lnTo>
                          <a:cubicBezTo>
                            <a:pt x="85918" y="240"/>
                            <a:pt x="93469" y="1327"/>
                            <a:pt x="100907" y="2995"/>
                          </a:cubicBezTo>
                          <a:cubicBezTo>
                            <a:pt x="103586" y="3987"/>
                            <a:pt x="106199" y="5169"/>
                            <a:pt x="108726" y="6523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444" name="任意多边形: 形状 1443"/>
                    <p:cNvSpPr/>
                    <p:nvPr/>
                  </p:nvSpPr>
                  <p:spPr>
                    <a:xfrm>
                      <a:off x="1435574" y="2830295"/>
                      <a:ext cx="78911" cy="30333"/>
                    </a:xfrm>
                    <a:custGeom>
                      <a:avLst/>
                      <a:gdLst>
                        <a:gd name="connsiteX0" fmla="*/ 100907 w 101168"/>
                        <a:gd name="connsiteY0" fmla="*/ 0 h 38888"/>
                        <a:gd name="connsiteX1" fmla="*/ 97093 w 101168"/>
                        <a:gd name="connsiteY1" fmla="*/ 3147 h 38888"/>
                        <a:gd name="connsiteX2" fmla="*/ 86890 w 101168"/>
                        <a:gd name="connsiteY2" fmla="*/ 10966 h 38888"/>
                        <a:gd name="connsiteX3" fmla="*/ 71824 w 101168"/>
                        <a:gd name="connsiteY3" fmla="*/ 20501 h 38888"/>
                        <a:gd name="connsiteX4" fmla="*/ 54089 w 101168"/>
                        <a:gd name="connsiteY4" fmla="*/ 30036 h 38888"/>
                        <a:gd name="connsiteX5" fmla="*/ 44554 w 101168"/>
                        <a:gd name="connsiteY5" fmla="*/ 33565 h 38888"/>
                        <a:gd name="connsiteX6" fmla="*/ 35019 w 101168"/>
                        <a:gd name="connsiteY6" fmla="*/ 36330 h 38888"/>
                        <a:gd name="connsiteX7" fmla="*/ 18332 w 101168"/>
                        <a:gd name="connsiteY7" fmla="*/ 38618 h 38888"/>
                        <a:gd name="connsiteX8" fmla="*/ 5936 w 101168"/>
                        <a:gd name="connsiteY8" fmla="*/ 36425 h 38888"/>
                        <a:gd name="connsiteX9" fmla="*/ -262 w 101168"/>
                        <a:gd name="connsiteY9" fmla="*/ 29178 h 38888"/>
                        <a:gd name="connsiteX10" fmla="*/ 39500 w 101168"/>
                        <a:gd name="connsiteY10" fmla="*/ 11347 h 38888"/>
                        <a:gd name="connsiteX11" fmla="*/ 70776 w 101168"/>
                        <a:gd name="connsiteY11" fmla="*/ 2480 h 38888"/>
                        <a:gd name="connsiteX12" fmla="*/ 82981 w 101168"/>
                        <a:gd name="connsiteY12" fmla="*/ 668 h 38888"/>
                        <a:gd name="connsiteX13" fmla="*/ 92516 w 101168"/>
                        <a:gd name="connsiteY13" fmla="*/ -95 h 38888"/>
                        <a:gd name="connsiteX14" fmla="*/ 100907 w 101168"/>
                        <a:gd name="connsiteY14" fmla="*/ 0 h 388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101168" h="38888">
                          <a:moveTo>
                            <a:pt x="100907" y="0"/>
                          </a:moveTo>
                          <a:lnTo>
                            <a:pt x="97093" y="3147"/>
                          </a:lnTo>
                          <a:cubicBezTo>
                            <a:pt x="93841" y="5941"/>
                            <a:pt x="90428" y="8544"/>
                            <a:pt x="86890" y="10966"/>
                          </a:cubicBezTo>
                          <a:cubicBezTo>
                            <a:pt x="82065" y="14446"/>
                            <a:pt x="77031" y="17631"/>
                            <a:pt x="71824" y="20501"/>
                          </a:cubicBezTo>
                          <a:cubicBezTo>
                            <a:pt x="66122" y="24058"/>
                            <a:pt x="60201" y="27242"/>
                            <a:pt x="54089" y="30036"/>
                          </a:cubicBezTo>
                          <a:cubicBezTo>
                            <a:pt x="50980" y="31381"/>
                            <a:pt x="47796" y="32563"/>
                            <a:pt x="44554" y="33565"/>
                          </a:cubicBezTo>
                          <a:cubicBezTo>
                            <a:pt x="41426" y="34661"/>
                            <a:pt x="38241" y="35586"/>
                            <a:pt x="35019" y="36330"/>
                          </a:cubicBezTo>
                          <a:cubicBezTo>
                            <a:pt x="29564" y="37722"/>
                            <a:pt x="23967" y="38494"/>
                            <a:pt x="18332" y="38618"/>
                          </a:cubicBezTo>
                          <a:cubicBezTo>
                            <a:pt x="14089" y="38790"/>
                            <a:pt x="9865" y="38037"/>
                            <a:pt x="5936" y="36425"/>
                          </a:cubicBezTo>
                          <a:cubicBezTo>
                            <a:pt x="2894" y="35061"/>
                            <a:pt x="615" y="32401"/>
                            <a:pt x="-262" y="29178"/>
                          </a:cubicBezTo>
                          <a:cubicBezTo>
                            <a:pt x="12553" y="22303"/>
                            <a:pt x="25846" y="16344"/>
                            <a:pt x="39500" y="11347"/>
                          </a:cubicBezTo>
                          <a:cubicBezTo>
                            <a:pt x="49674" y="7571"/>
                            <a:pt x="60134" y="4606"/>
                            <a:pt x="70776" y="2480"/>
                          </a:cubicBezTo>
                          <a:cubicBezTo>
                            <a:pt x="74809" y="1660"/>
                            <a:pt x="78880" y="1049"/>
                            <a:pt x="82981" y="668"/>
                          </a:cubicBezTo>
                          <a:cubicBezTo>
                            <a:pt x="86604" y="191"/>
                            <a:pt x="89655" y="0"/>
                            <a:pt x="92516" y="-95"/>
                          </a:cubicBezTo>
                          <a:cubicBezTo>
                            <a:pt x="95310" y="-324"/>
                            <a:pt x="98123" y="-295"/>
                            <a:pt x="100907" y="0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445" name="任意多边形: 形状 1444"/>
                    <p:cNvSpPr/>
                    <p:nvPr/>
                  </p:nvSpPr>
                  <p:spPr>
                    <a:xfrm>
                      <a:off x="1477521" y="2778946"/>
                      <a:ext cx="67830" cy="44577"/>
                    </a:xfrm>
                    <a:custGeom>
                      <a:avLst/>
                      <a:gdLst>
                        <a:gd name="connsiteX0" fmla="*/ 86700 w 86961"/>
                        <a:gd name="connsiteY0" fmla="*/ -247 h 57150"/>
                        <a:gd name="connsiteX1" fmla="*/ 83839 w 86961"/>
                        <a:gd name="connsiteY1" fmla="*/ 3663 h 57150"/>
                        <a:gd name="connsiteX2" fmla="*/ 75829 w 86961"/>
                        <a:gd name="connsiteY2" fmla="*/ 13198 h 57150"/>
                        <a:gd name="connsiteX3" fmla="*/ 70394 w 86961"/>
                        <a:gd name="connsiteY3" fmla="*/ 19396 h 57150"/>
                        <a:gd name="connsiteX4" fmla="*/ 63910 w 86961"/>
                        <a:gd name="connsiteY4" fmla="*/ 25785 h 57150"/>
                        <a:gd name="connsiteX5" fmla="*/ 49321 w 86961"/>
                        <a:gd name="connsiteY5" fmla="*/ 38657 h 57150"/>
                        <a:gd name="connsiteX6" fmla="*/ 33588 w 86961"/>
                        <a:gd name="connsiteY6" fmla="*/ 49051 h 57150"/>
                        <a:gd name="connsiteX7" fmla="*/ 18809 w 86961"/>
                        <a:gd name="connsiteY7" fmla="*/ 55535 h 57150"/>
                        <a:gd name="connsiteX8" fmla="*/ -262 w 86961"/>
                        <a:gd name="connsiteY8" fmla="*/ 51720 h 57150"/>
                        <a:gd name="connsiteX9" fmla="*/ 32825 w 86961"/>
                        <a:gd name="connsiteY9" fmla="*/ 25022 h 57150"/>
                        <a:gd name="connsiteX10" fmla="*/ 47224 w 86961"/>
                        <a:gd name="connsiteY10" fmla="*/ 15486 h 57150"/>
                        <a:gd name="connsiteX11" fmla="*/ 60001 w 86961"/>
                        <a:gd name="connsiteY11" fmla="*/ 8716 h 57150"/>
                        <a:gd name="connsiteX12" fmla="*/ 79071 w 86961"/>
                        <a:gd name="connsiteY12" fmla="*/ 1088 h 57150"/>
                        <a:gd name="connsiteX13" fmla="*/ 86700 w 86961"/>
                        <a:gd name="connsiteY13" fmla="*/ -247 h 571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86961" h="57150">
                          <a:moveTo>
                            <a:pt x="86700" y="-247"/>
                          </a:moveTo>
                          <a:lnTo>
                            <a:pt x="83839" y="3663"/>
                          </a:lnTo>
                          <a:cubicBezTo>
                            <a:pt x="82027" y="6142"/>
                            <a:pt x="79262" y="9479"/>
                            <a:pt x="75829" y="13198"/>
                          </a:cubicBezTo>
                          <a:lnTo>
                            <a:pt x="70394" y="19396"/>
                          </a:lnTo>
                          <a:lnTo>
                            <a:pt x="63910" y="25785"/>
                          </a:lnTo>
                          <a:cubicBezTo>
                            <a:pt x="59314" y="30371"/>
                            <a:pt x="54442" y="34671"/>
                            <a:pt x="49321" y="38657"/>
                          </a:cubicBezTo>
                          <a:cubicBezTo>
                            <a:pt x="44306" y="42462"/>
                            <a:pt x="39052" y="45932"/>
                            <a:pt x="33588" y="49051"/>
                          </a:cubicBezTo>
                          <a:cubicBezTo>
                            <a:pt x="28935" y="51778"/>
                            <a:pt x="23967" y="53961"/>
                            <a:pt x="18809" y="55535"/>
                          </a:cubicBezTo>
                          <a:cubicBezTo>
                            <a:pt x="9273" y="58013"/>
                            <a:pt x="2694" y="57346"/>
                            <a:pt x="-262" y="51720"/>
                          </a:cubicBezTo>
                          <a:cubicBezTo>
                            <a:pt x="10122" y="42042"/>
                            <a:pt x="21173" y="33127"/>
                            <a:pt x="32825" y="25022"/>
                          </a:cubicBezTo>
                          <a:cubicBezTo>
                            <a:pt x="37784" y="21398"/>
                            <a:pt x="42361" y="18538"/>
                            <a:pt x="47224" y="15486"/>
                          </a:cubicBezTo>
                          <a:cubicBezTo>
                            <a:pt x="52087" y="12435"/>
                            <a:pt x="55996" y="10624"/>
                            <a:pt x="60001" y="8716"/>
                          </a:cubicBezTo>
                          <a:cubicBezTo>
                            <a:pt x="66132" y="5646"/>
                            <a:pt x="72511" y="3091"/>
                            <a:pt x="79071" y="1088"/>
                          </a:cubicBezTo>
                          <a:cubicBezTo>
                            <a:pt x="81579" y="449"/>
                            <a:pt x="84125" y="1"/>
                            <a:pt x="86700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446" name="任意多边形: 形状 1445"/>
                    <p:cNvSpPr/>
                    <p:nvPr/>
                  </p:nvSpPr>
                  <p:spPr>
                    <a:xfrm>
                      <a:off x="1510915" y="2720785"/>
                      <a:ext cx="54368" cy="56506"/>
                    </a:xfrm>
                    <a:custGeom>
                      <a:avLst/>
                      <a:gdLst>
                        <a:gd name="connsiteX0" fmla="*/ 69441 w 69702"/>
                        <a:gd name="connsiteY0" fmla="*/ -247 h 72444"/>
                        <a:gd name="connsiteX1" fmla="*/ 68964 w 69702"/>
                        <a:gd name="connsiteY1" fmla="*/ 897 h 72444"/>
                        <a:gd name="connsiteX2" fmla="*/ 67533 w 69702"/>
                        <a:gd name="connsiteY2" fmla="*/ 3949 h 72444"/>
                        <a:gd name="connsiteX3" fmla="*/ 62003 w 69702"/>
                        <a:gd name="connsiteY3" fmla="*/ 14819 h 72444"/>
                        <a:gd name="connsiteX4" fmla="*/ 53422 w 69702"/>
                        <a:gd name="connsiteY4" fmla="*/ 29408 h 72444"/>
                        <a:gd name="connsiteX5" fmla="*/ 42551 w 69702"/>
                        <a:gd name="connsiteY5" fmla="*/ 44760 h 72444"/>
                        <a:gd name="connsiteX6" fmla="*/ 30156 w 69702"/>
                        <a:gd name="connsiteY6" fmla="*/ 58395 h 72444"/>
                        <a:gd name="connsiteX7" fmla="*/ 17855 w 69702"/>
                        <a:gd name="connsiteY7" fmla="*/ 67930 h 72444"/>
                        <a:gd name="connsiteX8" fmla="*/ -262 w 69702"/>
                        <a:gd name="connsiteY8" fmla="*/ 69456 h 72444"/>
                        <a:gd name="connsiteX9" fmla="*/ 24911 w 69702"/>
                        <a:gd name="connsiteY9" fmla="*/ 36369 h 72444"/>
                        <a:gd name="connsiteX10" fmla="*/ 36353 w 69702"/>
                        <a:gd name="connsiteY10" fmla="*/ 24259 h 72444"/>
                        <a:gd name="connsiteX11" fmla="*/ 46747 w 69702"/>
                        <a:gd name="connsiteY11" fmla="*/ 14724 h 72444"/>
                        <a:gd name="connsiteX12" fmla="*/ 62957 w 69702"/>
                        <a:gd name="connsiteY12" fmla="*/ 2995 h 72444"/>
                        <a:gd name="connsiteX13" fmla="*/ 67724 w 69702"/>
                        <a:gd name="connsiteY13" fmla="*/ 325 h 7244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69702" h="72444">
                          <a:moveTo>
                            <a:pt x="69441" y="-247"/>
                          </a:moveTo>
                          <a:lnTo>
                            <a:pt x="68964" y="897"/>
                          </a:lnTo>
                          <a:cubicBezTo>
                            <a:pt x="68964" y="1565"/>
                            <a:pt x="68201" y="2709"/>
                            <a:pt x="67533" y="3949"/>
                          </a:cubicBezTo>
                          <a:cubicBezTo>
                            <a:pt x="66866" y="5188"/>
                            <a:pt x="64387" y="10433"/>
                            <a:pt x="62003" y="14819"/>
                          </a:cubicBezTo>
                          <a:cubicBezTo>
                            <a:pt x="59619" y="19205"/>
                            <a:pt x="56663" y="24354"/>
                            <a:pt x="53422" y="29408"/>
                          </a:cubicBezTo>
                          <a:cubicBezTo>
                            <a:pt x="50179" y="34462"/>
                            <a:pt x="46270" y="39706"/>
                            <a:pt x="42551" y="44760"/>
                          </a:cubicBezTo>
                          <a:cubicBezTo>
                            <a:pt x="38661" y="49518"/>
                            <a:pt x="34522" y="54076"/>
                            <a:pt x="30156" y="58395"/>
                          </a:cubicBezTo>
                          <a:cubicBezTo>
                            <a:pt x="26380" y="61980"/>
                            <a:pt x="22260" y="65165"/>
                            <a:pt x="17855" y="67930"/>
                          </a:cubicBezTo>
                          <a:cubicBezTo>
                            <a:pt x="9941" y="72698"/>
                            <a:pt x="3457" y="73842"/>
                            <a:pt x="-262" y="69456"/>
                          </a:cubicBezTo>
                          <a:cubicBezTo>
                            <a:pt x="7271" y="57804"/>
                            <a:pt x="15691" y="46743"/>
                            <a:pt x="24911" y="36369"/>
                          </a:cubicBezTo>
                          <a:cubicBezTo>
                            <a:pt x="28820" y="31887"/>
                            <a:pt x="32539" y="27882"/>
                            <a:pt x="36353" y="24259"/>
                          </a:cubicBezTo>
                          <a:cubicBezTo>
                            <a:pt x="39615" y="20865"/>
                            <a:pt x="43085" y="17680"/>
                            <a:pt x="46747" y="14724"/>
                          </a:cubicBezTo>
                          <a:cubicBezTo>
                            <a:pt x="51839" y="10395"/>
                            <a:pt x="57254" y="6476"/>
                            <a:pt x="62957" y="2995"/>
                          </a:cubicBezTo>
                          <a:lnTo>
                            <a:pt x="67724" y="325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447" name="任意多边形: 形状 1446"/>
                    <p:cNvSpPr/>
                    <p:nvPr/>
                  </p:nvSpPr>
                  <p:spPr>
                    <a:xfrm>
                      <a:off x="1533972" y="2659426"/>
                      <a:ext cx="39270" cy="64413"/>
                    </a:xfrm>
                    <a:custGeom>
                      <a:avLst/>
                      <a:gdLst>
                        <a:gd name="connsiteX0" fmla="*/ 50084 w 50346"/>
                        <a:gd name="connsiteY0" fmla="*/ -247 h 82581"/>
                        <a:gd name="connsiteX1" fmla="*/ 49035 w 50346"/>
                        <a:gd name="connsiteY1" fmla="*/ 4140 h 82581"/>
                        <a:gd name="connsiteX2" fmla="*/ 46079 w 50346"/>
                        <a:gd name="connsiteY2" fmla="*/ 15296 h 82581"/>
                        <a:gd name="connsiteX3" fmla="*/ 41026 w 50346"/>
                        <a:gd name="connsiteY3" fmla="*/ 30648 h 82581"/>
                        <a:gd name="connsiteX4" fmla="*/ 33874 w 50346"/>
                        <a:gd name="connsiteY4" fmla="*/ 47430 h 82581"/>
                        <a:gd name="connsiteX5" fmla="*/ 15948 w 50346"/>
                        <a:gd name="connsiteY5" fmla="*/ 75082 h 82581"/>
                        <a:gd name="connsiteX6" fmla="*/ -262 w 50346"/>
                        <a:gd name="connsiteY6" fmla="*/ 81089 h 82581"/>
                        <a:gd name="connsiteX7" fmla="*/ 3838 w 50346"/>
                        <a:gd name="connsiteY7" fmla="*/ 70696 h 82581"/>
                        <a:gd name="connsiteX8" fmla="*/ 7938 w 50346"/>
                        <a:gd name="connsiteY8" fmla="*/ 61160 h 82581"/>
                        <a:gd name="connsiteX9" fmla="*/ 16234 w 50346"/>
                        <a:gd name="connsiteY9" fmla="*/ 44378 h 82581"/>
                        <a:gd name="connsiteX10" fmla="*/ 32062 w 50346"/>
                        <a:gd name="connsiteY10" fmla="*/ 19205 h 82581"/>
                        <a:gd name="connsiteX11" fmla="*/ 39118 w 50346"/>
                        <a:gd name="connsiteY11" fmla="*/ 10528 h 82581"/>
                        <a:gd name="connsiteX12" fmla="*/ 44744 w 50346"/>
                        <a:gd name="connsiteY12" fmla="*/ 4521 h 82581"/>
                        <a:gd name="connsiteX13" fmla="*/ 50084 w 50346"/>
                        <a:gd name="connsiteY13" fmla="*/ -247 h 8258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50346" h="82581">
                          <a:moveTo>
                            <a:pt x="50084" y="-247"/>
                          </a:moveTo>
                          <a:lnTo>
                            <a:pt x="49035" y="4140"/>
                          </a:lnTo>
                          <a:cubicBezTo>
                            <a:pt x="48368" y="6810"/>
                            <a:pt x="47509" y="10719"/>
                            <a:pt x="46079" y="15296"/>
                          </a:cubicBezTo>
                          <a:cubicBezTo>
                            <a:pt x="44649" y="19873"/>
                            <a:pt x="43028" y="24831"/>
                            <a:pt x="41026" y="30648"/>
                          </a:cubicBezTo>
                          <a:cubicBezTo>
                            <a:pt x="39023" y="36464"/>
                            <a:pt x="36639" y="41899"/>
                            <a:pt x="33874" y="47430"/>
                          </a:cubicBezTo>
                          <a:cubicBezTo>
                            <a:pt x="29288" y="57480"/>
                            <a:pt x="23242" y="66796"/>
                            <a:pt x="15948" y="75082"/>
                          </a:cubicBezTo>
                          <a:cubicBezTo>
                            <a:pt x="9655" y="81375"/>
                            <a:pt x="3933" y="84140"/>
                            <a:pt x="-262" y="81089"/>
                          </a:cubicBezTo>
                          <a:cubicBezTo>
                            <a:pt x="977" y="77465"/>
                            <a:pt x="2408" y="74033"/>
                            <a:pt x="3838" y="70696"/>
                          </a:cubicBezTo>
                          <a:cubicBezTo>
                            <a:pt x="5268" y="67358"/>
                            <a:pt x="6508" y="64212"/>
                            <a:pt x="7938" y="61160"/>
                          </a:cubicBezTo>
                          <a:cubicBezTo>
                            <a:pt x="10799" y="55058"/>
                            <a:pt x="13373" y="49432"/>
                            <a:pt x="16234" y="44378"/>
                          </a:cubicBezTo>
                          <a:cubicBezTo>
                            <a:pt x="20878" y="35606"/>
                            <a:pt x="26170" y="27186"/>
                            <a:pt x="32062" y="19205"/>
                          </a:cubicBezTo>
                          <a:cubicBezTo>
                            <a:pt x="34542" y="15868"/>
                            <a:pt x="36925" y="13007"/>
                            <a:pt x="39118" y="10528"/>
                          </a:cubicBezTo>
                          <a:cubicBezTo>
                            <a:pt x="41312" y="8049"/>
                            <a:pt x="43123" y="6047"/>
                            <a:pt x="44744" y="4521"/>
                          </a:cubicBezTo>
                          <a:cubicBezTo>
                            <a:pt x="46413" y="2805"/>
                            <a:pt x="48196" y="1212"/>
                            <a:pt x="50084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448" name="任意多边形: 形状 1447"/>
                    <p:cNvSpPr/>
                    <p:nvPr/>
                  </p:nvSpPr>
                  <p:spPr>
                    <a:xfrm>
                      <a:off x="1545352" y="2598141"/>
                      <a:ext cx="23799" cy="67646"/>
                    </a:xfrm>
                    <a:custGeom>
                      <a:avLst/>
                      <a:gdLst>
                        <a:gd name="connsiteX0" fmla="*/ 30251 w 30512"/>
                        <a:gd name="connsiteY0" fmla="*/ -247 h 86726"/>
                        <a:gd name="connsiteX1" fmla="*/ 30251 w 30512"/>
                        <a:gd name="connsiteY1" fmla="*/ 3949 h 86726"/>
                        <a:gd name="connsiteX2" fmla="*/ 29488 w 30512"/>
                        <a:gd name="connsiteY2" fmla="*/ 14819 h 86726"/>
                        <a:gd name="connsiteX3" fmla="*/ 27676 w 30512"/>
                        <a:gd name="connsiteY3" fmla="*/ 29980 h 86726"/>
                        <a:gd name="connsiteX4" fmla="*/ 26246 w 30512"/>
                        <a:gd name="connsiteY4" fmla="*/ 38371 h 86726"/>
                        <a:gd name="connsiteX5" fmla="*/ 24243 w 30512"/>
                        <a:gd name="connsiteY5" fmla="*/ 46953 h 86726"/>
                        <a:gd name="connsiteX6" fmla="*/ 22146 w 30512"/>
                        <a:gd name="connsiteY6" fmla="*/ 55248 h 86726"/>
                        <a:gd name="connsiteX7" fmla="*/ 19381 w 30512"/>
                        <a:gd name="connsiteY7" fmla="*/ 63163 h 86726"/>
                        <a:gd name="connsiteX8" fmla="*/ 13278 w 30512"/>
                        <a:gd name="connsiteY8" fmla="*/ 76512 h 86726"/>
                        <a:gd name="connsiteX9" fmla="*/ -262 w 30512"/>
                        <a:gd name="connsiteY9" fmla="*/ 86047 h 86726"/>
                        <a:gd name="connsiteX10" fmla="*/ 17378 w 30512"/>
                        <a:gd name="connsiteY10" fmla="*/ 21780 h 86726"/>
                        <a:gd name="connsiteX11" fmla="*/ 26246 w 30512"/>
                        <a:gd name="connsiteY11" fmla="*/ 5284 h 86726"/>
                        <a:gd name="connsiteX12" fmla="*/ 29106 w 30512"/>
                        <a:gd name="connsiteY12" fmla="*/ 1184 h 8672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30512" h="86726">
                          <a:moveTo>
                            <a:pt x="30251" y="-247"/>
                          </a:moveTo>
                          <a:cubicBezTo>
                            <a:pt x="30251" y="-247"/>
                            <a:pt x="30251" y="1279"/>
                            <a:pt x="30251" y="3949"/>
                          </a:cubicBezTo>
                          <a:cubicBezTo>
                            <a:pt x="30251" y="6619"/>
                            <a:pt x="30251" y="10337"/>
                            <a:pt x="29488" y="14819"/>
                          </a:cubicBezTo>
                          <a:cubicBezTo>
                            <a:pt x="28725" y="19300"/>
                            <a:pt x="28534" y="24354"/>
                            <a:pt x="27676" y="29980"/>
                          </a:cubicBezTo>
                          <a:lnTo>
                            <a:pt x="26246" y="38371"/>
                          </a:lnTo>
                          <a:cubicBezTo>
                            <a:pt x="25674" y="41232"/>
                            <a:pt x="25006" y="44092"/>
                            <a:pt x="24243" y="46953"/>
                          </a:cubicBezTo>
                          <a:cubicBezTo>
                            <a:pt x="23576" y="49813"/>
                            <a:pt x="22909" y="52579"/>
                            <a:pt x="22146" y="55248"/>
                          </a:cubicBezTo>
                          <a:cubicBezTo>
                            <a:pt x="21383" y="57918"/>
                            <a:pt x="20334" y="60683"/>
                            <a:pt x="19381" y="63163"/>
                          </a:cubicBezTo>
                          <a:cubicBezTo>
                            <a:pt x="17760" y="67787"/>
                            <a:pt x="15719" y="72259"/>
                            <a:pt x="13278" y="76512"/>
                          </a:cubicBezTo>
                          <a:cubicBezTo>
                            <a:pt x="8796" y="83854"/>
                            <a:pt x="4220" y="87859"/>
                            <a:pt x="-262" y="86047"/>
                          </a:cubicBezTo>
                          <a:cubicBezTo>
                            <a:pt x="2436" y="63878"/>
                            <a:pt x="8386" y="42223"/>
                            <a:pt x="17378" y="21780"/>
                          </a:cubicBezTo>
                          <a:cubicBezTo>
                            <a:pt x="19915" y="16068"/>
                            <a:pt x="22880" y="10557"/>
                            <a:pt x="26246" y="5284"/>
                          </a:cubicBezTo>
                          <a:cubicBezTo>
                            <a:pt x="27485" y="3472"/>
                            <a:pt x="28439" y="2042"/>
                            <a:pt x="29106" y="1184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449" name="任意多边形: 形状 1448"/>
                    <p:cNvSpPr/>
                    <p:nvPr/>
                  </p:nvSpPr>
                  <p:spPr>
                    <a:xfrm>
                      <a:off x="1543626" y="2539757"/>
                      <a:ext cx="12162" cy="67384"/>
                    </a:xfrm>
                    <a:custGeom>
                      <a:avLst/>
                      <a:gdLst>
                        <a:gd name="connsiteX0" fmla="*/ 12057 w 15592"/>
                        <a:gd name="connsiteY0" fmla="*/ -247 h 86390"/>
                        <a:gd name="connsiteX1" fmla="*/ 14155 w 15592"/>
                        <a:gd name="connsiteY1" fmla="*/ 13580 h 86390"/>
                        <a:gd name="connsiteX2" fmla="*/ 15203 w 15592"/>
                        <a:gd name="connsiteY2" fmla="*/ 27691 h 86390"/>
                        <a:gd name="connsiteX3" fmla="*/ 15203 w 15592"/>
                        <a:gd name="connsiteY3" fmla="*/ 43902 h 86390"/>
                        <a:gd name="connsiteX4" fmla="*/ 10722 w 15592"/>
                        <a:gd name="connsiteY4" fmla="*/ 73461 h 86390"/>
                        <a:gd name="connsiteX5" fmla="*/ 6240 w 15592"/>
                        <a:gd name="connsiteY5" fmla="*/ 82996 h 86390"/>
                        <a:gd name="connsiteX6" fmla="*/ 424 w 15592"/>
                        <a:gd name="connsiteY6" fmla="*/ 86143 h 86390"/>
                        <a:gd name="connsiteX7" fmla="*/ -244 w 15592"/>
                        <a:gd name="connsiteY7" fmla="*/ 67072 h 86390"/>
                        <a:gd name="connsiteX8" fmla="*/ 328 w 15592"/>
                        <a:gd name="connsiteY8" fmla="*/ 50290 h 86390"/>
                        <a:gd name="connsiteX9" fmla="*/ 2045 w 15592"/>
                        <a:gd name="connsiteY9" fmla="*/ 35701 h 86390"/>
                        <a:gd name="connsiteX10" fmla="*/ 4238 w 15592"/>
                        <a:gd name="connsiteY10" fmla="*/ 23496 h 86390"/>
                        <a:gd name="connsiteX11" fmla="*/ 9292 w 15592"/>
                        <a:gd name="connsiteY11" fmla="*/ 6428 h 86390"/>
                        <a:gd name="connsiteX12" fmla="*/ 12057 w 15592"/>
                        <a:gd name="connsiteY12" fmla="*/ -247 h 863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15592" h="86390">
                          <a:moveTo>
                            <a:pt x="12057" y="-247"/>
                          </a:moveTo>
                          <a:cubicBezTo>
                            <a:pt x="12057" y="-247"/>
                            <a:pt x="13106" y="5284"/>
                            <a:pt x="14155" y="13580"/>
                          </a:cubicBezTo>
                          <a:cubicBezTo>
                            <a:pt x="14155" y="17775"/>
                            <a:pt x="14917" y="22543"/>
                            <a:pt x="15203" y="27691"/>
                          </a:cubicBezTo>
                          <a:cubicBezTo>
                            <a:pt x="15489" y="32841"/>
                            <a:pt x="15203" y="38466"/>
                            <a:pt x="15203" y="43902"/>
                          </a:cubicBezTo>
                          <a:cubicBezTo>
                            <a:pt x="15022" y="53913"/>
                            <a:pt x="13516" y="63849"/>
                            <a:pt x="10722" y="73461"/>
                          </a:cubicBezTo>
                          <a:cubicBezTo>
                            <a:pt x="9883" y="76913"/>
                            <a:pt x="8357" y="80155"/>
                            <a:pt x="6240" y="82996"/>
                          </a:cubicBezTo>
                          <a:cubicBezTo>
                            <a:pt x="4982" y="84989"/>
                            <a:pt x="2779" y="86181"/>
                            <a:pt x="424" y="86143"/>
                          </a:cubicBezTo>
                          <a:cubicBezTo>
                            <a:pt x="-53" y="79277"/>
                            <a:pt x="-339" y="72889"/>
                            <a:pt x="-244" y="67072"/>
                          </a:cubicBezTo>
                          <a:cubicBezTo>
                            <a:pt x="-148" y="61256"/>
                            <a:pt x="-244" y="55439"/>
                            <a:pt x="328" y="50290"/>
                          </a:cubicBezTo>
                          <a:cubicBezTo>
                            <a:pt x="901" y="45141"/>
                            <a:pt x="1282" y="40183"/>
                            <a:pt x="2045" y="35701"/>
                          </a:cubicBezTo>
                          <a:cubicBezTo>
                            <a:pt x="2808" y="31220"/>
                            <a:pt x="3380" y="27215"/>
                            <a:pt x="4238" y="23496"/>
                          </a:cubicBezTo>
                          <a:cubicBezTo>
                            <a:pt x="5582" y="17708"/>
                            <a:pt x="7270" y="12006"/>
                            <a:pt x="9292" y="6428"/>
                          </a:cubicBezTo>
                          <a:cubicBezTo>
                            <a:pt x="10045" y="4139"/>
                            <a:pt x="10970" y="1908"/>
                            <a:pt x="12057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450" name="任意多边形: 形状 1449"/>
                    <p:cNvSpPr/>
                    <p:nvPr/>
                  </p:nvSpPr>
                  <p:spPr>
                    <a:xfrm>
                      <a:off x="1524452" y="2487471"/>
                      <a:ext cx="12273" cy="62623"/>
                    </a:xfrm>
                    <a:custGeom>
                      <a:avLst/>
                      <a:gdLst>
                        <a:gd name="connsiteX0" fmla="*/ 2409 w 15734"/>
                        <a:gd name="connsiteY0" fmla="*/ -247 h 80286"/>
                        <a:gd name="connsiteX1" fmla="*/ 3744 w 15734"/>
                        <a:gd name="connsiteY1" fmla="*/ 2995 h 80286"/>
                        <a:gd name="connsiteX2" fmla="*/ 6700 w 15734"/>
                        <a:gd name="connsiteY2" fmla="*/ 11672 h 80286"/>
                        <a:gd name="connsiteX3" fmla="*/ 10323 w 15734"/>
                        <a:gd name="connsiteY3" fmla="*/ 24068 h 80286"/>
                        <a:gd name="connsiteX4" fmla="*/ 13470 w 15734"/>
                        <a:gd name="connsiteY4" fmla="*/ 38562 h 80286"/>
                        <a:gd name="connsiteX5" fmla="*/ 15186 w 15734"/>
                        <a:gd name="connsiteY5" fmla="*/ 53151 h 80286"/>
                        <a:gd name="connsiteX6" fmla="*/ 15186 w 15734"/>
                        <a:gd name="connsiteY6" fmla="*/ 66214 h 80286"/>
                        <a:gd name="connsiteX7" fmla="*/ 8225 w 15734"/>
                        <a:gd name="connsiteY7" fmla="*/ 80040 h 80286"/>
                        <a:gd name="connsiteX8" fmla="*/ -261 w 15734"/>
                        <a:gd name="connsiteY8" fmla="*/ 22352 h 80286"/>
                        <a:gd name="connsiteX9" fmla="*/ 1265 w 15734"/>
                        <a:gd name="connsiteY9" fmla="*/ 5761 h 80286"/>
                        <a:gd name="connsiteX10" fmla="*/ 2409 w 15734"/>
                        <a:gd name="connsiteY10" fmla="*/ -247 h 8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15734" h="80286">
                          <a:moveTo>
                            <a:pt x="2409" y="-247"/>
                          </a:moveTo>
                          <a:lnTo>
                            <a:pt x="3744" y="2995"/>
                          </a:lnTo>
                          <a:cubicBezTo>
                            <a:pt x="4507" y="4998"/>
                            <a:pt x="5556" y="7954"/>
                            <a:pt x="6700" y="11672"/>
                          </a:cubicBezTo>
                          <a:cubicBezTo>
                            <a:pt x="7844" y="15391"/>
                            <a:pt x="9179" y="19491"/>
                            <a:pt x="10323" y="24068"/>
                          </a:cubicBezTo>
                          <a:cubicBezTo>
                            <a:pt x="11467" y="28645"/>
                            <a:pt x="12516" y="33603"/>
                            <a:pt x="13470" y="38562"/>
                          </a:cubicBezTo>
                          <a:cubicBezTo>
                            <a:pt x="14423" y="43520"/>
                            <a:pt x="14900" y="48097"/>
                            <a:pt x="15186" y="53151"/>
                          </a:cubicBezTo>
                          <a:cubicBezTo>
                            <a:pt x="15567" y="57499"/>
                            <a:pt x="15567" y="61866"/>
                            <a:pt x="15186" y="66214"/>
                          </a:cubicBezTo>
                          <a:cubicBezTo>
                            <a:pt x="14519" y="73842"/>
                            <a:pt x="12135" y="79182"/>
                            <a:pt x="8225" y="80040"/>
                          </a:cubicBezTo>
                          <a:cubicBezTo>
                            <a:pt x="2533" y="61342"/>
                            <a:pt x="-328" y="41899"/>
                            <a:pt x="-261" y="22352"/>
                          </a:cubicBezTo>
                          <a:cubicBezTo>
                            <a:pt x="-99" y="16793"/>
                            <a:pt x="416" y="11253"/>
                            <a:pt x="1265" y="5761"/>
                          </a:cubicBezTo>
                          <a:cubicBezTo>
                            <a:pt x="1503" y="3729"/>
                            <a:pt x="1884" y="1727"/>
                            <a:pt x="2409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451" name="任意多边形: 形状 1450"/>
                    <p:cNvSpPr/>
                    <p:nvPr/>
                  </p:nvSpPr>
                  <p:spPr>
                    <a:xfrm>
                      <a:off x="1490539" y="2443739"/>
                      <a:ext cx="18608" cy="54963"/>
                    </a:xfrm>
                    <a:custGeom>
                      <a:avLst/>
                      <a:gdLst>
                        <a:gd name="connsiteX0" fmla="*/ -169 w 23857"/>
                        <a:gd name="connsiteY0" fmla="*/ -247 h 70465"/>
                        <a:gd name="connsiteX1" fmla="*/ 1547 w 23857"/>
                        <a:gd name="connsiteY1" fmla="*/ 2328 h 70465"/>
                        <a:gd name="connsiteX2" fmla="*/ 5743 w 23857"/>
                        <a:gd name="connsiteY2" fmla="*/ 9479 h 70465"/>
                        <a:gd name="connsiteX3" fmla="*/ 16708 w 23857"/>
                        <a:gd name="connsiteY3" fmla="*/ 31792 h 70465"/>
                        <a:gd name="connsiteX4" fmla="*/ 20999 w 23857"/>
                        <a:gd name="connsiteY4" fmla="*/ 44474 h 70465"/>
                        <a:gd name="connsiteX5" fmla="*/ 23288 w 23857"/>
                        <a:gd name="connsiteY5" fmla="*/ 56011 h 70465"/>
                        <a:gd name="connsiteX6" fmla="*/ 19760 w 23857"/>
                        <a:gd name="connsiteY6" fmla="*/ 70219 h 70465"/>
                        <a:gd name="connsiteX7" fmla="*/ 1452 w 23857"/>
                        <a:gd name="connsiteY7" fmla="*/ 20731 h 70465"/>
                        <a:gd name="connsiteX8" fmla="*/ -169 w 23857"/>
                        <a:gd name="connsiteY8" fmla="*/ 5474 h 70465"/>
                        <a:gd name="connsiteX9" fmla="*/ -169 w 23857"/>
                        <a:gd name="connsiteY9" fmla="*/ -247 h 704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23857" h="70465">
                          <a:moveTo>
                            <a:pt x="-169" y="-247"/>
                          </a:moveTo>
                          <a:lnTo>
                            <a:pt x="1547" y="2328"/>
                          </a:lnTo>
                          <a:cubicBezTo>
                            <a:pt x="2596" y="4044"/>
                            <a:pt x="4122" y="6523"/>
                            <a:pt x="5743" y="9479"/>
                          </a:cubicBezTo>
                          <a:cubicBezTo>
                            <a:pt x="9967" y="16621"/>
                            <a:pt x="13628" y="24087"/>
                            <a:pt x="16708" y="31792"/>
                          </a:cubicBezTo>
                          <a:cubicBezTo>
                            <a:pt x="18329" y="35987"/>
                            <a:pt x="19760" y="40278"/>
                            <a:pt x="20999" y="44474"/>
                          </a:cubicBezTo>
                          <a:cubicBezTo>
                            <a:pt x="22115" y="48240"/>
                            <a:pt x="22887" y="52102"/>
                            <a:pt x="23288" y="56011"/>
                          </a:cubicBezTo>
                          <a:cubicBezTo>
                            <a:pt x="24146" y="63067"/>
                            <a:pt x="23288" y="68407"/>
                            <a:pt x="19760" y="70219"/>
                          </a:cubicBezTo>
                          <a:cubicBezTo>
                            <a:pt x="10978" y="54838"/>
                            <a:pt x="4789" y="38123"/>
                            <a:pt x="1452" y="20731"/>
                          </a:cubicBezTo>
                          <a:cubicBezTo>
                            <a:pt x="422" y="15706"/>
                            <a:pt x="-112" y="10604"/>
                            <a:pt x="-169" y="5474"/>
                          </a:cubicBezTo>
                          <a:cubicBezTo>
                            <a:pt x="-293" y="3567"/>
                            <a:pt x="-293" y="1660"/>
                            <a:pt x="-169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452" name="任意多边形: 形状 1451"/>
                    <p:cNvSpPr/>
                    <p:nvPr/>
                  </p:nvSpPr>
                  <p:spPr>
                    <a:xfrm>
                      <a:off x="1447474" y="2410716"/>
                      <a:ext cx="25353" cy="44848"/>
                    </a:xfrm>
                    <a:custGeom>
                      <a:avLst/>
                      <a:gdLst>
                        <a:gd name="connsiteX0" fmla="*/ -262 w 32504"/>
                        <a:gd name="connsiteY0" fmla="*/ -247 h 57497"/>
                        <a:gd name="connsiteX1" fmla="*/ 6699 w 32504"/>
                        <a:gd name="connsiteY1" fmla="*/ 7000 h 57497"/>
                        <a:gd name="connsiteX2" fmla="*/ 13278 w 32504"/>
                        <a:gd name="connsiteY2" fmla="*/ 14724 h 57497"/>
                        <a:gd name="connsiteX3" fmla="*/ 20334 w 32504"/>
                        <a:gd name="connsiteY3" fmla="*/ 24259 h 57497"/>
                        <a:gd name="connsiteX4" fmla="*/ 26532 w 32504"/>
                        <a:gd name="connsiteY4" fmla="*/ 34366 h 57497"/>
                        <a:gd name="connsiteX5" fmla="*/ 30728 w 32504"/>
                        <a:gd name="connsiteY5" fmla="*/ 43901 h 57497"/>
                        <a:gd name="connsiteX6" fmla="*/ 30251 w 32504"/>
                        <a:gd name="connsiteY6" fmla="*/ 57251 h 57497"/>
                        <a:gd name="connsiteX7" fmla="*/ 4792 w 32504"/>
                        <a:gd name="connsiteY7" fmla="*/ 17870 h 57497"/>
                        <a:gd name="connsiteX8" fmla="*/ -262 w 32504"/>
                        <a:gd name="connsiteY8" fmla="*/ -247 h 574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32504" h="57497">
                          <a:moveTo>
                            <a:pt x="-262" y="-247"/>
                          </a:moveTo>
                          <a:cubicBezTo>
                            <a:pt x="-262" y="-247"/>
                            <a:pt x="2599" y="2614"/>
                            <a:pt x="6699" y="7000"/>
                          </a:cubicBezTo>
                          <a:cubicBezTo>
                            <a:pt x="9016" y="9460"/>
                            <a:pt x="11218" y="12044"/>
                            <a:pt x="13278" y="14724"/>
                          </a:cubicBezTo>
                          <a:cubicBezTo>
                            <a:pt x="15805" y="17765"/>
                            <a:pt x="18160" y="20950"/>
                            <a:pt x="20334" y="24259"/>
                          </a:cubicBezTo>
                          <a:cubicBezTo>
                            <a:pt x="22575" y="27520"/>
                            <a:pt x="24644" y="30895"/>
                            <a:pt x="26532" y="34366"/>
                          </a:cubicBezTo>
                          <a:cubicBezTo>
                            <a:pt x="28182" y="37427"/>
                            <a:pt x="29593" y="40612"/>
                            <a:pt x="30728" y="43901"/>
                          </a:cubicBezTo>
                          <a:cubicBezTo>
                            <a:pt x="32730" y="49909"/>
                            <a:pt x="32921" y="54867"/>
                            <a:pt x="30251" y="57251"/>
                          </a:cubicBezTo>
                          <a:cubicBezTo>
                            <a:pt x="19390" y="45818"/>
                            <a:pt x="10761" y="32469"/>
                            <a:pt x="4792" y="17870"/>
                          </a:cubicBezTo>
                          <a:cubicBezTo>
                            <a:pt x="2284" y="12092"/>
                            <a:pt x="577" y="5999"/>
                            <a:pt x="-262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453" name="任意多边形: 形状 1452"/>
                    <p:cNvSpPr/>
                    <p:nvPr/>
                  </p:nvSpPr>
                  <p:spPr>
                    <a:xfrm>
                      <a:off x="1399204" y="2390040"/>
                      <a:ext cx="29962" cy="33765"/>
                    </a:xfrm>
                    <a:custGeom>
                      <a:avLst/>
                      <a:gdLst>
                        <a:gd name="connsiteX0" fmla="*/ -262 w 38413"/>
                        <a:gd name="connsiteY0" fmla="*/ -247 h 43289"/>
                        <a:gd name="connsiteX1" fmla="*/ 7176 w 38413"/>
                        <a:gd name="connsiteY1" fmla="*/ 4330 h 43289"/>
                        <a:gd name="connsiteX2" fmla="*/ 22241 w 38413"/>
                        <a:gd name="connsiteY2" fmla="*/ 16154 h 43289"/>
                        <a:gd name="connsiteX3" fmla="*/ 29583 w 38413"/>
                        <a:gd name="connsiteY3" fmla="*/ 23591 h 43289"/>
                        <a:gd name="connsiteX4" fmla="*/ 35114 w 38413"/>
                        <a:gd name="connsiteY4" fmla="*/ 31124 h 43289"/>
                        <a:gd name="connsiteX5" fmla="*/ 37212 w 38413"/>
                        <a:gd name="connsiteY5" fmla="*/ 43043 h 43289"/>
                        <a:gd name="connsiteX6" fmla="*/ 27200 w 38413"/>
                        <a:gd name="connsiteY6" fmla="*/ 35701 h 43289"/>
                        <a:gd name="connsiteX7" fmla="*/ 18904 w 38413"/>
                        <a:gd name="connsiteY7" fmla="*/ 28454 h 43289"/>
                        <a:gd name="connsiteX8" fmla="*/ 12420 w 38413"/>
                        <a:gd name="connsiteY8" fmla="*/ 21303 h 43289"/>
                        <a:gd name="connsiteX9" fmla="*/ 7462 w 38413"/>
                        <a:gd name="connsiteY9" fmla="*/ 14628 h 43289"/>
                        <a:gd name="connsiteX10" fmla="*/ 1455 w 38413"/>
                        <a:gd name="connsiteY10" fmla="*/ 4044 h 43289"/>
                        <a:gd name="connsiteX11" fmla="*/ -262 w 38413"/>
                        <a:gd name="connsiteY11" fmla="*/ -247 h 4328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38413" h="43289">
                          <a:moveTo>
                            <a:pt x="-262" y="-247"/>
                          </a:moveTo>
                          <a:lnTo>
                            <a:pt x="7176" y="4330"/>
                          </a:lnTo>
                          <a:cubicBezTo>
                            <a:pt x="12449" y="7944"/>
                            <a:pt x="17483" y="11892"/>
                            <a:pt x="22241" y="16154"/>
                          </a:cubicBezTo>
                          <a:cubicBezTo>
                            <a:pt x="24816" y="18633"/>
                            <a:pt x="27295" y="21112"/>
                            <a:pt x="29583" y="23591"/>
                          </a:cubicBezTo>
                          <a:cubicBezTo>
                            <a:pt x="31615" y="25956"/>
                            <a:pt x="33464" y="28473"/>
                            <a:pt x="35114" y="31124"/>
                          </a:cubicBezTo>
                          <a:cubicBezTo>
                            <a:pt x="37974" y="35987"/>
                            <a:pt x="39119" y="40183"/>
                            <a:pt x="37212" y="43043"/>
                          </a:cubicBezTo>
                          <a:cubicBezTo>
                            <a:pt x="33674" y="40879"/>
                            <a:pt x="30327" y="38419"/>
                            <a:pt x="27200" y="35701"/>
                          </a:cubicBezTo>
                          <a:cubicBezTo>
                            <a:pt x="24291" y="33460"/>
                            <a:pt x="21517" y="31038"/>
                            <a:pt x="18904" y="28454"/>
                          </a:cubicBezTo>
                          <a:cubicBezTo>
                            <a:pt x="16520" y="25975"/>
                            <a:pt x="14327" y="23591"/>
                            <a:pt x="12420" y="21303"/>
                          </a:cubicBezTo>
                          <a:cubicBezTo>
                            <a:pt x="10618" y="19196"/>
                            <a:pt x="8959" y="16964"/>
                            <a:pt x="7462" y="14628"/>
                          </a:cubicBezTo>
                          <a:cubicBezTo>
                            <a:pt x="5231" y="11234"/>
                            <a:pt x="3219" y="7696"/>
                            <a:pt x="1455" y="4044"/>
                          </a:cubicBezTo>
                          <a:cubicBezTo>
                            <a:pt x="787" y="2652"/>
                            <a:pt x="215" y="1222"/>
                            <a:pt x="-262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454" name="任意多边形: 形状 1453"/>
                    <p:cNvSpPr/>
                    <p:nvPr/>
                  </p:nvSpPr>
                  <p:spPr>
                    <a:xfrm>
                      <a:off x="1386449" y="2801258"/>
                      <a:ext cx="45427" cy="66193"/>
                    </a:xfrm>
                    <a:custGeom>
                      <a:avLst/>
                      <a:gdLst>
                        <a:gd name="connsiteX0" fmla="*/ 57855 w 58240"/>
                        <a:gd name="connsiteY0" fmla="*/ -247 h 84863"/>
                        <a:gd name="connsiteX1" fmla="*/ 49369 w 58240"/>
                        <a:gd name="connsiteY1" fmla="*/ 10814 h 84863"/>
                        <a:gd name="connsiteX2" fmla="*/ 39834 w 58240"/>
                        <a:gd name="connsiteY2" fmla="*/ 22161 h 84863"/>
                        <a:gd name="connsiteX3" fmla="*/ 34494 w 58240"/>
                        <a:gd name="connsiteY3" fmla="*/ 28645 h 84863"/>
                        <a:gd name="connsiteX4" fmla="*/ 28773 w 58240"/>
                        <a:gd name="connsiteY4" fmla="*/ 35224 h 84863"/>
                        <a:gd name="connsiteX5" fmla="*/ 23052 w 58240"/>
                        <a:gd name="connsiteY5" fmla="*/ 41994 h 84863"/>
                        <a:gd name="connsiteX6" fmla="*/ 17331 w 58240"/>
                        <a:gd name="connsiteY6" fmla="*/ 48860 h 84863"/>
                        <a:gd name="connsiteX7" fmla="*/ 7223 w 58240"/>
                        <a:gd name="connsiteY7" fmla="*/ 61828 h 84863"/>
                        <a:gd name="connsiteX8" fmla="*/ 739 w 58240"/>
                        <a:gd name="connsiteY8" fmla="*/ 73937 h 84863"/>
                        <a:gd name="connsiteX9" fmla="*/ 739 w 58240"/>
                        <a:gd name="connsiteY9" fmla="*/ 84617 h 84863"/>
                        <a:gd name="connsiteX10" fmla="*/ 36878 w 58240"/>
                        <a:gd name="connsiteY10" fmla="*/ 59539 h 84863"/>
                        <a:gd name="connsiteX11" fmla="*/ 47271 w 58240"/>
                        <a:gd name="connsiteY11" fmla="*/ 44664 h 84863"/>
                        <a:gd name="connsiteX12" fmla="*/ 50895 w 58240"/>
                        <a:gd name="connsiteY12" fmla="*/ 37513 h 84863"/>
                        <a:gd name="connsiteX13" fmla="*/ 53469 w 58240"/>
                        <a:gd name="connsiteY13" fmla="*/ 30457 h 84863"/>
                        <a:gd name="connsiteX14" fmla="*/ 57760 w 58240"/>
                        <a:gd name="connsiteY14" fmla="*/ 8335 h 84863"/>
                        <a:gd name="connsiteX15" fmla="*/ 57855 w 58240"/>
                        <a:gd name="connsiteY15" fmla="*/ -247 h 848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58240" h="84863">
                          <a:moveTo>
                            <a:pt x="57855" y="-247"/>
                          </a:moveTo>
                          <a:lnTo>
                            <a:pt x="49369" y="10814"/>
                          </a:lnTo>
                          <a:cubicBezTo>
                            <a:pt x="46699" y="13961"/>
                            <a:pt x="43743" y="18156"/>
                            <a:pt x="39834" y="22161"/>
                          </a:cubicBezTo>
                          <a:lnTo>
                            <a:pt x="34494" y="28645"/>
                          </a:lnTo>
                          <a:cubicBezTo>
                            <a:pt x="32587" y="30743"/>
                            <a:pt x="30680" y="32936"/>
                            <a:pt x="28773" y="35224"/>
                          </a:cubicBezTo>
                          <a:cubicBezTo>
                            <a:pt x="26961" y="37608"/>
                            <a:pt x="24959" y="39801"/>
                            <a:pt x="23052" y="41994"/>
                          </a:cubicBezTo>
                          <a:cubicBezTo>
                            <a:pt x="21145" y="44188"/>
                            <a:pt x="19238" y="46571"/>
                            <a:pt x="17331" y="48860"/>
                          </a:cubicBezTo>
                          <a:cubicBezTo>
                            <a:pt x="13745" y="53008"/>
                            <a:pt x="10370" y="57337"/>
                            <a:pt x="7223" y="61828"/>
                          </a:cubicBezTo>
                          <a:cubicBezTo>
                            <a:pt x="4487" y="65527"/>
                            <a:pt x="2303" y="69608"/>
                            <a:pt x="739" y="73937"/>
                          </a:cubicBezTo>
                          <a:cubicBezTo>
                            <a:pt x="-596" y="77370"/>
                            <a:pt x="-596" y="81184"/>
                            <a:pt x="739" y="84617"/>
                          </a:cubicBezTo>
                          <a:cubicBezTo>
                            <a:pt x="14642" y="79315"/>
                            <a:pt x="27047" y="70705"/>
                            <a:pt x="36878" y="59539"/>
                          </a:cubicBezTo>
                          <a:cubicBezTo>
                            <a:pt x="40864" y="54972"/>
                            <a:pt x="44354" y="49985"/>
                            <a:pt x="47271" y="44664"/>
                          </a:cubicBezTo>
                          <a:cubicBezTo>
                            <a:pt x="48606" y="42185"/>
                            <a:pt x="49846" y="39801"/>
                            <a:pt x="50895" y="37513"/>
                          </a:cubicBezTo>
                          <a:cubicBezTo>
                            <a:pt x="51944" y="35224"/>
                            <a:pt x="52707" y="32745"/>
                            <a:pt x="53469" y="30457"/>
                          </a:cubicBezTo>
                          <a:cubicBezTo>
                            <a:pt x="55910" y="23315"/>
                            <a:pt x="57360" y="15868"/>
                            <a:pt x="57760" y="8335"/>
                          </a:cubicBezTo>
                          <a:cubicBezTo>
                            <a:pt x="58017" y="5484"/>
                            <a:pt x="58046" y="2614"/>
                            <a:pt x="57855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455" name="任意多边形: 形状 1454"/>
                    <p:cNvSpPr/>
                    <p:nvPr/>
                  </p:nvSpPr>
                  <p:spPr>
                    <a:xfrm>
                      <a:off x="1431438" y="2773665"/>
                      <a:ext cx="31952" cy="73035"/>
                    </a:xfrm>
                    <a:custGeom>
                      <a:avLst/>
                      <a:gdLst>
                        <a:gd name="connsiteX0" fmla="*/ 38414 w 40964"/>
                        <a:gd name="connsiteY0" fmla="*/ -247 h 93635"/>
                        <a:gd name="connsiteX1" fmla="*/ 36793 w 40964"/>
                        <a:gd name="connsiteY1" fmla="*/ 3186 h 93635"/>
                        <a:gd name="connsiteX2" fmla="*/ 32502 w 40964"/>
                        <a:gd name="connsiteY2" fmla="*/ 12721 h 93635"/>
                        <a:gd name="connsiteX3" fmla="*/ 26114 w 40964"/>
                        <a:gd name="connsiteY3" fmla="*/ 25594 h 93635"/>
                        <a:gd name="connsiteX4" fmla="*/ 18390 w 40964"/>
                        <a:gd name="connsiteY4" fmla="*/ 40659 h 93635"/>
                        <a:gd name="connsiteX5" fmla="*/ 14290 w 40964"/>
                        <a:gd name="connsiteY5" fmla="*/ 48383 h 93635"/>
                        <a:gd name="connsiteX6" fmla="*/ 10285 w 40964"/>
                        <a:gd name="connsiteY6" fmla="*/ 56202 h 93635"/>
                        <a:gd name="connsiteX7" fmla="*/ 3515 w 40964"/>
                        <a:gd name="connsiteY7" fmla="*/ 70886 h 93635"/>
                        <a:gd name="connsiteX8" fmla="*/ -108 w 40964"/>
                        <a:gd name="connsiteY8" fmla="*/ 83854 h 93635"/>
                        <a:gd name="connsiteX9" fmla="*/ 1894 w 40964"/>
                        <a:gd name="connsiteY9" fmla="*/ 93389 h 93635"/>
                        <a:gd name="connsiteX10" fmla="*/ 30500 w 40964"/>
                        <a:gd name="connsiteY10" fmla="*/ 60683 h 93635"/>
                        <a:gd name="connsiteX11" fmla="*/ 40035 w 40964"/>
                        <a:gd name="connsiteY11" fmla="*/ 29599 h 93635"/>
                        <a:gd name="connsiteX12" fmla="*/ 40702 w 40964"/>
                        <a:gd name="connsiteY12" fmla="*/ 17298 h 93635"/>
                        <a:gd name="connsiteX13" fmla="*/ 39844 w 40964"/>
                        <a:gd name="connsiteY13" fmla="*/ 7763 h 93635"/>
                        <a:gd name="connsiteX14" fmla="*/ 38414 w 40964"/>
                        <a:gd name="connsiteY14" fmla="*/ -247 h 9363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40964" h="93635">
                          <a:moveTo>
                            <a:pt x="38414" y="-247"/>
                          </a:moveTo>
                          <a:lnTo>
                            <a:pt x="36793" y="3186"/>
                          </a:lnTo>
                          <a:cubicBezTo>
                            <a:pt x="35744" y="5379"/>
                            <a:pt x="34409" y="8526"/>
                            <a:pt x="32502" y="12721"/>
                          </a:cubicBezTo>
                          <a:cubicBezTo>
                            <a:pt x="30595" y="16917"/>
                            <a:pt x="28593" y="20922"/>
                            <a:pt x="26114" y="25594"/>
                          </a:cubicBezTo>
                          <a:cubicBezTo>
                            <a:pt x="23635" y="30266"/>
                            <a:pt x="21060" y="35129"/>
                            <a:pt x="18390" y="40659"/>
                          </a:cubicBezTo>
                          <a:cubicBezTo>
                            <a:pt x="17055" y="43329"/>
                            <a:pt x="15625" y="45713"/>
                            <a:pt x="14290" y="48383"/>
                          </a:cubicBezTo>
                          <a:lnTo>
                            <a:pt x="10285" y="56202"/>
                          </a:lnTo>
                          <a:cubicBezTo>
                            <a:pt x="7711" y="61160"/>
                            <a:pt x="5422" y="66405"/>
                            <a:pt x="3515" y="70886"/>
                          </a:cubicBezTo>
                          <a:cubicBezTo>
                            <a:pt x="1703" y="75015"/>
                            <a:pt x="483" y="79382"/>
                            <a:pt x="-108" y="83854"/>
                          </a:cubicBezTo>
                          <a:cubicBezTo>
                            <a:pt x="-604" y="87172"/>
                            <a:pt x="111" y="90548"/>
                            <a:pt x="1894" y="93389"/>
                          </a:cubicBezTo>
                          <a:cubicBezTo>
                            <a:pt x="13746" y="84750"/>
                            <a:pt x="23520" y="73584"/>
                            <a:pt x="30500" y="60683"/>
                          </a:cubicBezTo>
                          <a:cubicBezTo>
                            <a:pt x="35506" y="50976"/>
                            <a:pt x="38729" y="40450"/>
                            <a:pt x="40035" y="29599"/>
                          </a:cubicBezTo>
                          <a:cubicBezTo>
                            <a:pt x="40474" y="25508"/>
                            <a:pt x="40693" y="21408"/>
                            <a:pt x="40702" y="17298"/>
                          </a:cubicBezTo>
                          <a:cubicBezTo>
                            <a:pt x="40617" y="14104"/>
                            <a:pt x="40331" y="10919"/>
                            <a:pt x="39844" y="7763"/>
                          </a:cubicBezTo>
                          <a:cubicBezTo>
                            <a:pt x="39539" y="5064"/>
                            <a:pt x="39062" y="2385"/>
                            <a:pt x="38414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456" name="任意多边形: 形状 1455"/>
                    <p:cNvSpPr/>
                    <p:nvPr/>
                  </p:nvSpPr>
                  <p:spPr>
                    <a:xfrm>
                      <a:off x="1470027" y="2739081"/>
                      <a:ext cx="21225" cy="74747"/>
                    </a:xfrm>
                    <a:custGeom>
                      <a:avLst/>
                      <a:gdLst>
                        <a:gd name="connsiteX0" fmla="*/ 19644 w 27212"/>
                        <a:gd name="connsiteY0" fmla="*/ -247 h 95829"/>
                        <a:gd name="connsiteX1" fmla="*/ 18786 w 27212"/>
                        <a:gd name="connsiteY1" fmla="*/ 3376 h 95829"/>
                        <a:gd name="connsiteX2" fmla="*/ 16497 w 27212"/>
                        <a:gd name="connsiteY2" fmla="*/ 12912 h 95829"/>
                        <a:gd name="connsiteX3" fmla="*/ 14876 w 27212"/>
                        <a:gd name="connsiteY3" fmla="*/ 19300 h 95829"/>
                        <a:gd name="connsiteX4" fmla="*/ 12969 w 27212"/>
                        <a:gd name="connsiteY4" fmla="*/ 26452 h 95829"/>
                        <a:gd name="connsiteX5" fmla="*/ 8678 w 27212"/>
                        <a:gd name="connsiteY5" fmla="*/ 42376 h 95829"/>
                        <a:gd name="connsiteX6" fmla="*/ 4197 w 27212"/>
                        <a:gd name="connsiteY6" fmla="*/ 58776 h 95829"/>
                        <a:gd name="connsiteX7" fmla="*/ 669 w 27212"/>
                        <a:gd name="connsiteY7" fmla="*/ 74128 h 95829"/>
                        <a:gd name="connsiteX8" fmla="*/ 3720 w 27212"/>
                        <a:gd name="connsiteY8" fmla="*/ 95582 h 95829"/>
                        <a:gd name="connsiteX9" fmla="*/ 23553 w 27212"/>
                        <a:gd name="connsiteY9" fmla="*/ 58109 h 95829"/>
                        <a:gd name="connsiteX10" fmla="*/ 26700 w 27212"/>
                        <a:gd name="connsiteY10" fmla="*/ 41231 h 95829"/>
                        <a:gd name="connsiteX11" fmla="*/ 26700 w 27212"/>
                        <a:gd name="connsiteY11" fmla="*/ 26833 h 95829"/>
                        <a:gd name="connsiteX12" fmla="*/ 22600 w 27212"/>
                        <a:gd name="connsiteY12" fmla="*/ 6809 h 95829"/>
                        <a:gd name="connsiteX13" fmla="*/ 19644 w 27212"/>
                        <a:gd name="connsiteY13" fmla="*/ -247 h 9582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27212" h="95829">
                          <a:moveTo>
                            <a:pt x="19644" y="-247"/>
                          </a:moveTo>
                          <a:cubicBezTo>
                            <a:pt x="19644" y="-247"/>
                            <a:pt x="19644" y="1088"/>
                            <a:pt x="18786" y="3376"/>
                          </a:cubicBezTo>
                          <a:cubicBezTo>
                            <a:pt x="17928" y="5665"/>
                            <a:pt x="17451" y="8907"/>
                            <a:pt x="16497" y="12912"/>
                          </a:cubicBezTo>
                          <a:cubicBezTo>
                            <a:pt x="15925" y="14914"/>
                            <a:pt x="15544" y="17107"/>
                            <a:pt x="14876" y="19300"/>
                          </a:cubicBezTo>
                          <a:cubicBezTo>
                            <a:pt x="14209" y="21494"/>
                            <a:pt x="13637" y="23973"/>
                            <a:pt x="12969" y="26452"/>
                          </a:cubicBezTo>
                          <a:cubicBezTo>
                            <a:pt x="11729" y="31601"/>
                            <a:pt x="10013" y="36750"/>
                            <a:pt x="8678" y="42376"/>
                          </a:cubicBezTo>
                          <a:cubicBezTo>
                            <a:pt x="7343" y="48002"/>
                            <a:pt x="5532" y="53341"/>
                            <a:pt x="4197" y="58776"/>
                          </a:cubicBezTo>
                          <a:cubicBezTo>
                            <a:pt x="2862" y="64211"/>
                            <a:pt x="1622" y="69456"/>
                            <a:pt x="669" y="74128"/>
                          </a:cubicBezTo>
                          <a:cubicBezTo>
                            <a:pt x="-952" y="83663"/>
                            <a:pt x="-762" y="91673"/>
                            <a:pt x="3720" y="95582"/>
                          </a:cubicBezTo>
                          <a:cubicBezTo>
                            <a:pt x="12778" y="84550"/>
                            <a:pt x="19530" y="71802"/>
                            <a:pt x="23553" y="58109"/>
                          </a:cubicBezTo>
                          <a:cubicBezTo>
                            <a:pt x="25031" y="52569"/>
                            <a:pt x="26080" y="46934"/>
                            <a:pt x="26700" y="41231"/>
                          </a:cubicBezTo>
                          <a:cubicBezTo>
                            <a:pt x="27034" y="36435"/>
                            <a:pt x="27034" y="31629"/>
                            <a:pt x="26700" y="26833"/>
                          </a:cubicBezTo>
                          <a:cubicBezTo>
                            <a:pt x="26214" y="20006"/>
                            <a:pt x="24840" y="13274"/>
                            <a:pt x="22600" y="6809"/>
                          </a:cubicBezTo>
                          <a:cubicBezTo>
                            <a:pt x="21780" y="4397"/>
                            <a:pt x="20788" y="2032"/>
                            <a:pt x="19644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457" name="任意多边形: 形状 1456"/>
                    <p:cNvSpPr/>
                    <p:nvPr/>
                  </p:nvSpPr>
                  <p:spPr>
                    <a:xfrm>
                      <a:off x="1500038" y="2698844"/>
                      <a:ext cx="14304" cy="72218"/>
                    </a:xfrm>
                    <a:custGeom>
                      <a:avLst/>
                      <a:gdLst>
                        <a:gd name="connsiteX0" fmla="*/ 2622 w 18338"/>
                        <a:gd name="connsiteY0" fmla="*/ -247 h 92587"/>
                        <a:gd name="connsiteX1" fmla="*/ 2622 w 18338"/>
                        <a:gd name="connsiteY1" fmla="*/ 707 h 92587"/>
                        <a:gd name="connsiteX2" fmla="*/ 2622 w 18338"/>
                        <a:gd name="connsiteY2" fmla="*/ 3281 h 92587"/>
                        <a:gd name="connsiteX3" fmla="*/ 2622 w 18338"/>
                        <a:gd name="connsiteY3" fmla="*/ 12817 h 92587"/>
                        <a:gd name="connsiteX4" fmla="*/ 1955 w 18338"/>
                        <a:gd name="connsiteY4" fmla="*/ 26261 h 92587"/>
                        <a:gd name="connsiteX5" fmla="*/ 906 w 18338"/>
                        <a:gd name="connsiteY5" fmla="*/ 41994 h 92587"/>
                        <a:gd name="connsiteX6" fmla="*/ -47 w 18338"/>
                        <a:gd name="connsiteY6" fmla="*/ 58204 h 92587"/>
                        <a:gd name="connsiteX7" fmla="*/ -47 w 18338"/>
                        <a:gd name="connsiteY7" fmla="*/ 73270 h 92587"/>
                        <a:gd name="connsiteX8" fmla="*/ 6818 w 18338"/>
                        <a:gd name="connsiteY8" fmla="*/ 92340 h 92587"/>
                        <a:gd name="connsiteX9" fmla="*/ 17783 w 18338"/>
                        <a:gd name="connsiteY9" fmla="*/ 52864 h 92587"/>
                        <a:gd name="connsiteX10" fmla="*/ 17783 w 18338"/>
                        <a:gd name="connsiteY10" fmla="*/ 36559 h 92587"/>
                        <a:gd name="connsiteX11" fmla="*/ 15114 w 18338"/>
                        <a:gd name="connsiteY11" fmla="*/ 23305 h 92587"/>
                        <a:gd name="connsiteX12" fmla="*/ 7676 w 18338"/>
                        <a:gd name="connsiteY12" fmla="*/ 5856 h 92587"/>
                        <a:gd name="connsiteX13" fmla="*/ 4816 w 18338"/>
                        <a:gd name="connsiteY13" fmla="*/ 1660 h 9258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18338" h="92587">
                          <a:moveTo>
                            <a:pt x="2622" y="-247"/>
                          </a:moveTo>
                          <a:lnTo>
                            <a:pt x="2622" y="707"/>
                          </a:lnTo>
                          <a:cubicBezTo>
                            <a:pt x="2622" y="1279"/>
                            <a:pt x="2622" y="2137"/>
                            <a:pt x="2622" y="3281"/>
                          </a:cubicBezTo>
                          <a:cubicBezTo>
                            <a:pt x="2622" y="4425"/>
                            <a:pt x="2622" y="8716"/>
                            <a:pt x="2622" y="12817"/>
                          </a:cubicBezTo>
                          <a:cubicBezTo>
                            <a:pt x="2622" y="16917"/>
                            <a:pt x="2050" y="21208"/>
                            <a:pt x="1955" y="26261"/>
                          </a:cubicBezTo>
                          <a:cubicBezTo>
                            <a:pt x="1859" y="31315"/>
                            <a:pt x="1097" y="36464"/>
                            <a:pt x="906" y="41994"/>
                          </a:cubicBezTo>
                          <a:cubicBezTo>
                            <a:pt x="715" y="47525"/>
                            <a:pt x="239" y="52864"/>
                            <a:pt x="-47" y="58204"/>
                          </a:cubicBezTo>
                          <a:cubicBezTo>
                            <a:pt x="-333" y="63220"/>
                            <a:pt x="-333" y="68254"/>
                            <a:pt x="-47" y="73270"/>
                          </a:cubicBezTo>
                          <a:cubicBezTo>
                            <a:pt x="-47" y="82805"/>
                            <a:pt x="2050" y="89671"/>
                            <a:pt x="6818" y="92340"/>
                          </a:cubicBezTo>
                          <a:cubicBezTo>
                            <a:pt x="12968" y="80002"/>
                            <a:pt x="16687" y="66605"/>
                            <a:pt x="17783" y="52864"/>
                          </a:cubicBezTo>
                          <a:cubicBezTo>
                            <a:pt x="18174" y="47439"/>
                            <a:pt x="18174" y="41985"/>
                            <a:pt x="17783" y="36559"/>
                          </a:cubicBezTo>
                          <a:cubicBezTo>
                            <a:pt x="17183" y="32087"/>
                            <a:pt x="16286" y="27663"/>
                            <a:pt x="15114" y="23305"/>
                          </a:cubicBezTo>
                          <a:cubicBezTo>
                            <a:pt x="13378" y="17193"/>
                            <a:pt x="10880" y="11339"/>
                            <a:pt x="7676" y="5856"/>
                          </a:cubicBezTo>
                          <a:cubicBezTo>
                            <a:pt x="6799" y="4406"/>
                            <a:pt x="5836" y="3014"/>
                            <a:pt x="4816" y="1660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458" name="任意多边形: 形状 1457"/>
                    <p:cNvSpPr/>
                    <p:nvPr/>
                  </p:nvSpPr>
                  <p:spPr>
                    <a:xfrm>
                      <a:off x="1510768" y="2654741"/>
                      <a:ext cx="18708" cy="65004"/>
                    </a:xfrm>
                    <a:custGeom>
                      <a:avLst/>
                      <a:gdLst>
                        <a:gd name="connsiteX0" fmla="*/ -262 w 23985"/>
                        <a:gd name="connsiteY0" fmla="*/ -247 h 83338"/>
                        <a:gd name="connsiteX1" fmla="*/ 1645 w 23985"/>
                        <a:gd name="connsiteY1" fmla="*/ 11863 h 83338"/>
                        <a:gd name="connsiteX2" fmla="*/ 3552 w 23985"/>
                        <a:gd name="connsiteY2" fmla="*/ 24450 h 83338"/>
                        <a:gd name="connsiteX3" fmla="*/ 5555 w 23985"/>
                        <a:gd name="connsiteY3" fmla="*/ 39134 h 83338"/>
                        <a:gd name="connsiteX4" fmla="*/ 10608 w 23985"/>
                        <a:gd name="connsiteY4" fmla="*/ 67740 h 83338"/>
                        <a:gd name="connsiteX5" fmla="*/ 20620 w 23985"/>
                        <a:gd name="connsiteY5" fmla="*/ 83092 h 83338"/>
                        <a:gd name="connsiteX6" fmla="*/ 22623 w 23985"/>
                        <a:gd name="connsiteY6" fmla="*/ 72317 h 83338"/>
                        <a:gd name="connsiteX7" fmla="*/ 23576 w 23985"/>
                        <a:gd name="connsiteY7" fmla="*/ 62209 h 83338"/>
                        <a:gd name="connsiteX8" fmla="*/ 22813 w 23985"/>
                        <a:gd name="connsiteY8" fmla="*/ 44188 h 83338"/>
                        <a:gd name="connsiteX9" fmla="*/ 14613 w 23985"/>
                        <a:gd name="connsiteY9" fmla="*/ 17870 h 83338"/>
                        <a:gd name="connsiteX10" fmla="*/ 9369 w 23985"/>
                        <a:gd name="connsiteY10" fmla="*/ 9384 h 83338"/>
                        <a:gd name="connsiteX11" fmla="*/ 4506 w 23985"/>
                        <a:gd name="connsiteY11" fmla="*/ 3663 h 83338"/>
                        <a:gd name="connsiteX12" fmla="*/ -262 w 23985"/>
                        <a:gd name="connsiteY12" fmla="*/ -247 h 8333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23985" h="83338">
                          <a:moveTo>
                            <a:pt x="-262" y="-247"/>
                          </a:moveTo>
                          <a:lnTo>
                            <a:pt x="1645" y="11863"/>
                          </a:lnTo>
                          <a:cubicBezTo>
                            <a:pt x="2217" y="15487"/>
                            <a:pt x="2885" y="19682"/>
                            <a:pt x="3552" y="24450"/>
                          </a:cubicBezTo>
                          <a:cubicBezTo>
                            <a:pt x="4220" y="29217"/>
                            <a:pt x="4887" y="33985"/>
                            <a:pt x="5555" y="39134"/>
                          </a:cubicBezTo>
                          <a:cubicBezTo>
                            <a:pt x="6718" y="48755"/>
                            <a:pt x="8406" y="58300"/>
                            <a:pt x="10608" y="67740"/>
                          </a:cubicBezTo>
                          <a:cubicBezTo>
                            <a:pt x="12611" y="76035"/>
                            <a:pt x="15758" y="82233"/>
                            <a:pt x="20620" y="83092"/>
                          </a:cubicBezTo>
                          <a:cubicBezTo>
                            <a:pt x="21383" y="79373"/>
                            <a:pt x="22146" y="75845"/>
                            <a:pt x="22623" y="72317"/>
                          </a:cubicBezTo>
                          <a:cubicBezTo>
                            <a:pt x="23119" y="68970"/>
                            <a:pt x="23443" y="65594"/>
                            <a:pt x="23576" y="62209"/>
                          </a:cubicBezTo>
                          <a:cubicBezTo>
                            <a:pt x="23920" y="56192"/>
                            <a:pt x="23662" y="50157"/>
                            <a:pt x="22813" y="44188"/>
                          </a:cubicBezTo>
                          <a:cubicBezTo>
                            <a:pt x="21650" y="34996"/>
                            <a:pt x="18875" y="26090"/>
                            <a:pt x="14613" y="17870"/>
                          </a:cubicBezTo>
                          <a:cubicBezTo>
                            <a:pt x="13068" y="14924"/>
                            <a:pt x="11314" y="12082"/>
                            <a:pt x="9369" y="9384"/>
                          </a:cubicBezTo>
                          <a:cubicBezTo>
                            <a:pt x="7872" y="7372"/>
                            <a:pt x="6251" y="5465"/>
                            <a:pt x="4506" y="3663"/>
                          </a:cubicBezTo>
                          <a:cubicBezTo>
                            <a:pt x="3028" y="2233"/>
                            <a:pt x="1435" y="926"/>
                            <a:pt x="-262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459" name="任意多边形: 形状 1458"/>
                    <p:cNvSpPr/>
                    <p:nvPr/>
                  </p:nvSpPr>
                  <p:spPr>
                    <a:xfrm>
                      <a:off x="1510470" y="2609148"/>
                      <a:ext cx="27228" cy="55658"/>
                    </a:xfrm>
                    <a:custGeom>
                      <a:avLst/>
                      <a:gdLst>
                        <a:gd name="connsiteX0" fmla="*/ -262 w 34908"/>
                        <a:gd name="connsiteY0" fmla="*/ -247 h 71356"/>
                        <a:gd name="connsiteX1" fmla="*/ 882 w 34908"/>
                        <a:gd name="connsiteY1" fmla="*/ 2614 h 71356"/>
                        <a:gd name="connsiteX2" fmla="*/ 3648 w 34908"/>
                        <a:gd name="connsiteY2" fmla="*/ 10337 h 71356"/>
                        <a:gd name="connsiteX3" fmla="*/ 7652 w 34908"/>
                        <a:gd name="connsiteY3" fmla="*/ 21398 h 71356"/>
                        <a:gd name="connsiteX4" fmla="*/ 10036 w 34908"/>
                        <a:gd name="connsiteY4" fmla="*/ 27787 h 71356"/>
                        <a:gd name="connsiteX5" fmla="*/ 12324 w 34908"/>
                        <a:gd name="connsiteY5" fmla="*/ 34461 h 71356"/>
                        <a:gd name="connsiteX6" fmla="*/ 17283 w 34908"/>
                        <a:gd name="connsiteY6" fmla="*/ 47811 h 71356"/>
                        <a:gd name="connsiteX7" fmla="*/ 22432 w 34908"/>
                        <a:gd name="connsiteY7" fmla="*/ 59730 h 71356"/>
                        <a:gd name="connsiteX8" fmla="*/ 34637 w 34908"/>
                        <a:gd name="connsiteY8" fmla="*/ 71077 h 71356"/>
                        <a:gd name="connsiteX9" fmla="*/ 33207 w 34908"/>
                        <a:gd name="connsiteY9" fmla="*/ 51339 h 71356"/>
                        <a:gd name="connsiteX10" fmla="*/ 31490 w 34908"/>
                        <a:gd name="connsiteY10" fmla="*/ 42757 h 71356"/>
                        <a:gd name="connsiteX11" fmla="*/ 29106 w 34908"/>
                        <a:gd name="connsiteY11" fmla="*/ 35034 h 71356"/>
                        <a:gd name="connsiteX12" fmla="*/ 16711 w 34908"/>
                        <a:gd name="connsiteY12" fmla="*/ 13007 h 71356"/>
                        <a:gd name="connsiteX13" fmla="*/ 4887 w 34908"/>
                        <a:gd name="connsiteY13" fmla="*/ 2518 h 71356"/>
                        <a:gd name="connsiteX14" fmla="*/ 1168 w 34908"/>
                        <a:gd name="connsiteY14" fmla="*/ 325 h 7135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34908" h="71356">
                          <a:moveTo>
                            <a:pt x="-262" y="-247"/>
                          </a:moveTo>
                          <a:cubicBezTo>
                            <a:pt x="-262" y="-247"/>
                            <a:pt x="215" y="802"/>
                            <a:pt x="882" y="2614"/>
                          </a:cubicBezTo>
                          <a:lnTo>
                            <a:pt x="3648" y="10337"/>
                          </a:lnTo>
                          <a:cubicBezTo>
                            <a:pt x="4982" y="13579"/>
                            <a:pt x="6222" y="17298"/>
                            <a:pt x="7652" y="21398"/>
                          </a:cubicBezTo>
                          <a:cubicBezTo>
                            <a:pt x="8415" y="23496"/>
                            <a:pt x="9273" y="25594"/>
                            <a:pt x="10036" y="27787"/>
                          </a:cubicBezTo>
                          <a:lnTo>
                            <a:pt x="12324" y="34461"/>
                          </a:lnTo>
                          <a:cubicBezTo>
                            <a:pt x="13946" y="38848"/>
                            <a:pt x="15567" y="43329"/>
                            <a:pt x="17283" y="47811"/>
                          </a:cubicBezTo>
                          <a:cubicBezTo>
                            <a:pt x="18999" y="52292"/>
                            <a:pt x="20811" y="56202"/>
                            <a:pt x="22432" y="59730"/>
                          </a:cubicBezTo>
                          <a:cubicBezTo>
                            <a:pt x="25960" y="66786"/>
                            <a:pt x="30060" y="71554"/>
                            <a:pt x="34637" y="71077"/>
                          </a:cubicBezTo>
                          <a:cubicBezTo>
                            <a:pt x="34723" y="64469"/>
                            <a:pt x="34246" y="57861"/>
                            <a:pt x="33207" y="51339"/>
                          </a:cubicBezTo>
                          <a:cubicBezTo>
                            <a:pt x="32758" y="48288"/>
                            <a:pt x="32186" y="45427"/>
                            <a:pt x="31490" y="42757"/>
                          </a:cubicBezTo>
                          <a:cubicBezTo>
                            <a:pt x="30823" y="39992"/>
                            <a:pt x="29869" y="37417"/>
                            <a:pt x="29106" y="35034"/>
                          </a:cubicBezTo>
                          <a:cubicBezTo>
                            <a:pt x="26284" y="27024"/>
                            <a:pt x="22089" y="19577"/>
                            <a:pt x="16711" y="13007"/>
                          </a:cubicBezTo>
                          <a:cubicBezTo>
                            <a:pt x="13288" y="8964"/>
                            <a:pt x="9311" y="5436"/>
                            <a:pt x="4887" y="2518"/>
                          </a:cubicBezTo>
                          <a:cubicBezTo>
                            <a:pt x="3686" y="1717"/>
                            <a:pt x="2446" y="983"/>
                            <a:pt x="1168" y="325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460" name="任意多边形: 形状 1459"/>
                    <p:cNvSpPr/>
                    <p:nvPr/>
                  </p:nvSpPr>
                  <p:spPr>
                    <a:xfrm>
                      <a:off x="1501247" y="2564449"/>
                      <a:ext cx="35179" cy="44338"/>
                    </a:xfrm>
                    <a:custGeom>
                      <a:avLst/>
                      <a:gdLst>
                        <a:gd name="connsiteX0" fmla="*/ -262 w 45101"/>
                        <a:gd name="connsiteY0" fmla="*/ -247 h 56844"/>
                        <a:gd name="connsiteX1" fmla="*/ 5364 w 45101"/>
                        <a:gd name="connsiteY1" fmla="*/ 8430 h 56844"/>
                        <a:gd name="connsiteX2" fmla="*/ 10990 w 45101"/>
                        <a:gd name="connsiteY2" fmla="*/ 17966 h 56844"/>
                        <a:gd name="connsiteX3" fmla="*/ 17664 w 45101"/>
                        <a:gd name="connsiteY3" fmla="*/ 28741 h 56844"/>
                        <a:gd name="connsiteX4" fmla="*/ 31681 w 45101"/>
                        <a:gd name="connsiteY4" fmla="*/ 49050 h 56844"/>
                        <a:gd name="connsiteX5" fmla="*/ 38451 w 45101"/>
                        <a:gd name="connsiteY5" fmla="*/ 55248 h 56844"/>
                        <a:gd name="connsiteX6" fmla="*/ 44840 w 45101"/>
                        <a:gd name="connsiteY6" fmla="*/ 56202 h 56844"/>
                        <a:gd name="connsiteX7" fmla="*/ 39882 w 45101"/>
                        <a:gd name="connsiteY7" fmla="*/ 38657 h 56844"/>
                        <a:gd name="connsiteX8" fmla="*/ 33016 w 45101"/>
                        <a:gd name="connsiteY8" fmla="*/ 25022 h 56844"/>
                        <a:gd name="connsiteX9" fmla="*/ 25293 w 45101"/>
                        <a:gd name="connsiteY9" fmla="*/ 15486 h 56844"/>
                        <a:gd name="connsiteX10" fmla="*/ 17569 w 45101"/>
                        <a:gd name="connsiteY10" fmla="*/ 8621 h 56844"/>
                        <a:gd name="connsiteX11" fmla="*/ 4887 w 45101"/>
                        <a:gd name="connsiteY11" fmla="*/ 1851 h 56844"/>
                        <a:gd name="connsiteX12" fmla="*/ -262 w 45101"/>
                        <a:gd name="connsiteY12" fmla="*/ -247 h 5684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45101" h="56844">
                          <a:moveTo>
                            <a:pt x="-262" y="-247"/>
                          </a:moveTo>
                          <a:cubicBezTo>
                            <a:pt x="-262" y="-247"/>
                            <a:pt x="1836" y="3186"/>
                            <a:pt x="5364" y="8430"/>
                          </a:cubicBezTo>
                          <a:lnTo>
                            <a:pt x="10990" y="17966"/>
                          </a:lnTo>
                          <a:cubicBezTo>
                            <a:pt x="13183" y="21398"/>
                            <a:pt x="15281" y="25022"/>
                            <a:pt x="17664" y="28741"/>
                          </a:cubicBezTo>
                          <a:cubicBezTo>
                            <a:pt x="21888" y="35815"/>
                            <a:pt x="26570" y="42595"/>
                            <a:pt x="31681" y="49050"/>
                          </a:cubicBezTo>
                          <a:cubicBezTo>
                            <a:pt x="33560" y="51491"/>
                            <a:pt x="35848" y="53589"/>
                            <a:pt x="38451" y="55248"/>
                          </a:cubicBezTo>
                          <a:cubicBezTo>
                            <a:pt x="40292" y="56612"/>
                            <a:pt x="42685" y="56965"/>
                            <a:pt x="44840" y="56202"/>
                          </a:cubicBezTo>
                          <a:cubicBezTo>
                            <a:pt x="43658" y="50233"/>
                            <a:pt x="42008" y="44359"/>
                            <a:pt x="39882" y="38657"/>
                          </a:cubicBezTo>
                          <a:cubicBezTo>
                            <a:pt x="37965" y="33937"/>
                            <a:pt x="35667" y="29379"/>
                            <a:pt x="33016" y="25022"/>
                          </a:cubicBezTo>
                          <a:cubicBezTo>
                            <a:pt x="30699" y="21637"/>
                            <a:pt x="28115" y="18452"/>
                            <a:pt x="25293" y="15486"/>
                          </a:cubicBezTo>
                          <a:cubicBezTo>
                            <a:pt x="22918" y="12979"/>
                            <a:pt x="20334" y="10690"/>
                            <a:pt x="17569" y="8621"/>
                          </a:cubicBezTo>
                          <a:cubicBezTo>
                            <a:pt x="13717" y="5722"/>
                            <a:pt x="9445" y="3434"/>
                            <a:pt x="4887" y="1851"/>
                          </a:cubicBezTo>
                          <a:cubicBezTo>
                            <a:pt x="3247" y="983"/>
                            <a:pt x="1521" y="278"/>
                            <a:pt x="-262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461" name="任意多边形: 形状 1460"/>
                    <p:cNvSpPr/>
                    <p:nvPr/>
                  </p:nvSpPr>
                  <p:spPr>
                    <a:xfrm>
                      <a:off x="1483323" y="2522810"/>
                      <a:ext cx="40013" cy="31819"/>
                    </a:xfrm>
                    <a:custGeom>
                      <a:avLst/>
                      <a:gdLst>
                        <a:gd name="connsiteX0" fmla="*/ -262 w 51299"/>
                        <a:gd name="connsiteY0" fmla="*/ -70 h 40793"/>
                        <a:gd name="connsiteX1" fmla="*/ 21383 w 51299"/>
                        <a:gd name="connsiteY1" fmla="*/ 21480 h 40793"/>
                        <a:gd name="connsiteX2" fmla="*/ 29774 w 51299"/>
                        <a:gd name="connsiteY2" fmla="*/ 29585 h 40793"/>
                        <a:gd name="connsiteX3" fmla="*/ 37879 w 51299"/>
                        <a:gd name="connsiteY3" fmla="*/ 36355 h 40793"/>
                        <a:gd name="connsiteX4" fmla="*/ 51038 w 51299"/>
                        <a:gd name="connsiteY4" fmla="*/ 39406 h 40793"/>
                        <a:gd name="connsiteX5" fmla="*/ 43219 w 51299"/>
                        <a:gd name="connsiteY5" fmla="*/ 24817 h 40793"/>
                        <a:gd name="connsiteX6" fmla="*/ 34446 w 51299"/>
                        <a:gd name="connsiteY6" fmla="*/ 14329 h 40793"/>
                        <a:gd name="connsiteX7" fmla="*/ 17283 w 51299"/>
                        <a:gd name="connsiteY7" fmla="*/ 2887 h 40793"/>
                        <a:gd name="connsiteX8" fmla="*/ 4601 w 51299"/>
                        <a:gd name="connsiteY8" fmla="*/ -165 h 40793"/>
                        <a:gd name="connsiteX9" fmla="*/ -262 w 51299"/>
                        <a:gd name="connsiteY9" fmla="*/ -70 h 4079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51299" h="40793">
                          <a:moveTo>
                            <a:pt x="-262" y="-70"/>
                          </a:moveTo>
                          <a:lnTo>
                            <a:pt x="21383" y="21480"/>
                          </a:lnTo>
                          <a:cubicBezTo>
                            <a:pt x="24149" y="24341"/>
                            <a:pt x="26914" y="27106"/>
                            <a:pt x="29774" y="29585"/>
                          </a:cubicBezTo>
                          <a:cubicBezTo>
                            <a:pt x="32320" y="32017"/>
                            <a:pt x="35028" y="34276"/>
                            <a:pt x="37879" y="36355"/>
                          </a:cubicBezTo>
                          <a:cubicBezTo>
                            <a:pt x="43124" y="40074"/>
                            <a:pt x="47414" y="41886"/>
                            <a:pt x="51038" y="39406"/>
                          </a:cubicBezTo>
                          <a:cubicBezTo>
                            <a:pt x="48864" y="34324"/>
                            <a:pt x="46251" y="29442"/>
                            <a:pt x="43219" y="24817"/>
                          </a:cubicBezTo>
                          <a:cubicBezTo>
                            <a:pt x="40578" y="21089"/>
                            <a:pt x="37650" y="17580"/>
                            <a:pt x="34446" y="14329"/>
                          </a:cubicBezTo>
                          <a:cubicBezTo>
                            <a:pt x="29555" y="9399"/>
                            <a:pt x="23719" y="5509"/>
                            <a:pt x="17283" y="2887"/>
                          </a:cubicBezTo>
                          <a:cubicBezTo>
                            <a:pt x="13250" y="1180"/>
                            <a:pt x="8968" y="150"/>
                            <a:pt x="4601" y="-165"/>
                          </a:cubicBezTo>
                          <a:cubicBezTo>
                            <a:pt x="2980" y="-298"/>
                            <a:pt x="1350" y="-270"/>
                            <a:pt x="-262" y="-70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462" name="任意多边形: 形状 1461"/>
                    <p:cNvSpPr/>
                    <p:nvPr/>
                  </p:nvSpPr>
                  <p:spPr>
                    <a:xfrm>
                      <a:off x="1457515" y="2485059"/>
                      <a:ext cx="41798" cy="21086"/>
                    </a:xfrm>
                    <a:custGeom>
                      <a:avLst/>
                      <a:gdLst>
                        <a:gd name="connsiteX0" fmla="*/ -262 w 53587"/>
                        <a:gd name="connsiteY0" fmla="*/ 2082 h 27033"/>
                        <a:gd name="connsiteX1" fmla="*/ 1645 w 53587"/>
                        <a:gd name="connsiteY1" fmla="*/ 3227 h 27033"/>
                        <a:gd name="connsiteX2" fmla="*/ 6890 w 53587"/>
                        <a:gd name="connsiteY2" fmla="*/ 6468 h 27033"/>
                        <a:gd name="connsiteX3" fmla="*/ 23195 w 53587"/>
                        <a:gd name="connsiteY3" fmla="*/ 16004 h 27033"/>
                        <a:gd name="connsiteX4" fmla="*/ 32253 w 53587"/>
                        <a:gd name="connsiteY4" fmla="*/ 21153 h 27033"/>
                        <a:gd name="connsiteX5" fmla="*/ 40835 w 53587"/>
                        <a:gd name="connsiteY5" fmla="*/ 25253 h 27033"/>
                        <a:gd name="connsiteX6" fmla="*/ 48177 w 53587"/>
                        <a:gd name="connsiteY6" fmla="*/ 26779 h 27033"/>
                        <a:gd name="connsiteX7" fmla="*/ 53326 w 53587"/>
                        <a:gd name="connsiteY7" fmla="*/ 24490 h 27033"/>
                        <a:gd name="connsiteX8" fmla="*/ 16138 w 53587"/>
                        <a:gd name="connsiteY8" fmla="*/ 175 h 27033"/>
                        <a:gd name="connsiteX9" fmla="*/ 4124 w 53587"/>
                        <a:gd name="connsiteY9" fmla="*/ 175 h 27033"/>
                        <a:gd name="connsiteX10" fmla="*/ -262 w 53587"/>
                        <a:gd name="connsiteY10" fmla="*/ 2082 h 2703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53587" h="27033">
                          <a:moveTo>
                            <a:pt x="-262" y="2082"/>
                          </a:moveTo>
                          <a:lnTo>
                            <a:pt x="1645" y="3227"/>
                          </a:lnTo>
                          <a:lnTo>
                            <a:pt x="6890" y="6468"/>
                          </a:lnTo>
                          <a:cubicBezTo>
                            <a:pt x="11371" y="9043"/>
                            <a:pt x="17092" y="12762"/>
                            <a:pt x="23195" y="16004"/>
                          </a:cubicBezTo>
                          <a:cubicBezTo>
                            <a:pt x="26151" y="17815"/>
                            <a:pt x="29297" y="19627"/>
                            <a:pt x="32253" y="21153"/>
                          </a:cubicBezTo>
                          <a:cubicBezTo>
                            <a:pt x="35018" y="22717"/>
                            <a:pt x="37879" y="24090"/>
                            <a:pt x="40835" y="25253"/>
                          </a:cubicBezTo>
                          <a:cubicBezTo>
                            <a:pt x="43181" y="26159"/>
                            <a:pt x="45660" y="26674"/>
                            <a:pt x="48177" y="26779"/>
                          </a:cubicBezTo>
                          <a:cubicBezTo>
                            <a:pt x="50160" y="26883"/>
                            <a:pt x="52077" y="26035"/>
                            <a:pt x="53326" y="24490"/>
                          </a:cubicBezTo>
                          <a:cubicBezTo>
                            <a:pt x="44830" y="11589"/>
                            <a:pt x="31366" y="2778"/>
                            <a:pt x="16138" y="175"/>
                          </a:cubicBezTo>
                          <a:cubicBezTo>
                            <a:pt x="12153" y="-387"/>
                            <a:pt x="8110" y="-387"/>
                            <a:pt x="4124" y="175"/>
                          </a:cubicBezTo>
                          <a:cubicBezTo>
                            <a:pt x="2608" y="681"/>
                            <a:pt x="1140" y="1319"/>
                            <a:pt x="-262" y="2082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463" name="任意多边形: 形状 1462"/>
                    <p:cNvSpPr/>
                    <p:nvPr/>
                  </p:nvSpPr>
                  <p:spPr>
                    <a:xfrm>
                      <a:off x="1425088" y="2453716"/>
                      <a:ext cx="40831" cy="13049"/>
                    </a:xfrm>
                    <a:custGeom>
                      <a:avLst/>
                      <a:gdLst>
                        <a:gd name="connsiteX0" fmla="*/ -262 w 52348"/>
                        <a:gd name="connsiteY0" fmla="*/ 5364 h 16729"/>
                        <a:gd name="connsiteX1" fmla="*/ 6985 w 52348"/>
                        <a:gd name="connsiteY1" fmla="*/ 7653 h 16729"/>
                        <a:gd name="connsiteX2" fmla="*/ 14518 w 52348"/>
                        <a:gd name="connsiteY2" fmla="*/ 9941 h 16729"/>
                        <a:gd name="connsiteX3" fmla="*/ 23290 w 52348"/>
                        <a:gd name="connsiteY3" fmla="*/ 12516 h 16729"/>
                        <a:gd name="connsiteX4" fmla="*/ 32825 w 52348"/>
                        <a:gd name="connsiteY4" fmla="*/ 14899 h 16729"/>
                        <a:gd name="connsiteX5" fmla="*/ 41216 w 52348"/>
                        <a:gd name="connsiteY5" fmla="*/ 16330 h 16729"/>
                        <a:gd name="connsiteX6" fmla="*/ 52086 w 52348"/>
                        <a:gd name="connsiteY6" fmla="*/ 12516 h 16729"/>
                        <a:gd name="connsiteX7" fmla="*/ 13946 w 52348"/>
                        <a:gd name="connsiteY7" fmla="*/ 25 h 16729"/>
                        <a:gd name="connsiteX8" fmla="*/ -262 w 52348"/>
                        <a:gd name="connsiteY8" fmla="*/ 5364 h 1672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52348" h="16729">
                          <a:moveTo>
                            <a:pt x="-262" y="5364"/>
                          </a:moveTo>
                          <a:cubicBezTo>
                            <a:pt x="-262" y="5364"/>
                            <a:pt x="2503" y="6413"/>
                            <a:pt x="6985" y="7653"/>
                          </a:cubicBezTo>
                          <a:lnTo>
                            <a:pt x="14518" y="9941"/>
                          </a:lnTo>
                          <a:lnTo>
                            <a:pt x="23290" y="12516"/>
                          </a:lnTo>
                          <a:cubicBezTo>
                            <a:pt x="26341" y="13374"/>
                            <a:pt x="29393" y="14232"/>
                            <a:pt x="32825" y="14899"/>
                          </a:cubicBezTo>
                          <a:cubicBezTo>
                            <a:pt x="35591" y="15538"/>
                            <a:pt x="38394" y="16015"/>
                            <a:pt x="41216" y="16330"/>
                          </a:cubicBezTo>
                          <a:cubicBezTo>
                            <a:pt x="46366" y="16807"/>
                            <a:pt x="50752" y="16330"/>
                            <a:pt x="52086" y="12516"/>
                          </a:cubicBezTo>
                          <a:cubicBezTo>
                            <a:pt x="41741" y="3095"/>
                            <a:pt x="27858" y="-1444"/>
                            <a:pt x="13946" y="25"/>
                          </a:cubicBezTo>
                          <a:cubicBezTo>
                            <a:pt x="8873" y="730"/>
                            <a:pt x="4019" y="2561"/>
                            <a:pt x="-262" y="5364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464" name="任意多边形: 形状 1463"/>
                    <p:cNvSpPr/>
                    <p:nvPr/>
                  </p:nvSpPr>
                  <p:spPr>
                    <a:xfrm>
                      <a:off x="1387528" y="2429526"/>
                      <a:ext cx="37335" cy="9007"/>
                    </a:xfrm>
                    <a:custGeom>
                      <a:avLst/>
                      <a:gdLst>
                        <a:gd name="connsiteX0" fmla="*/ -262 w 47866"/>
                        <a:gd name="connsiteY0" fmla="*/ 11300 h 11547"/>
                        <a:gd name="connsiteX1" fmla="*/ 7080 w 47866"/>
                        <a:gd name="connsiteY1" fmla="*/ 11300 h 11547"/>
                        <a:gd name="connsiteX2" fmla="*/ 14232 w 47866"/>
                        <a:gd name="connsiteY2" fmla="*/ 11300 h 11547"/>
                        <a:gd name="connsiteX3" fmla="*/ 22527 w 47866"/>
                        <a:gd name="connsiteY3" fmla="*/ 11300 h 11547"/>
                        <a:gd name="connsiteX4" fmla="*/ 31014 w 47866"/>
                        <a:gd name="connsiteY4" fmla="*/ 11300 h 11547"/>
                        <a:gd name="connsiteX5" fmla="*/ 38737 w 47866"/>
                        <a:gd name="connsiteY5" fmla="*/ 10537 h 11547"/>
                        <a:gd name="connsiteX6" fmla="*/ 47605 w 47866"/>
                        <a:gd name="connsiteY6" fmla="*/ 4340 h 11547"/>
                        <a:gd name="connsiteX7" fmla="*/ 36735 w 47866"/>
                        <a:gd name="connsiteY7" fmla="*/ 716 h 11547"/>
                        <a:gd name="connsiteX8" fmla="*/ 27199 w 47866"/>
                        <a:gd name="connsiteY8" fmla="*/ -237 h 11547"/>
                        <a:gd name="connsiteX9" fmla="*/ 18999 w 47866"/>
                        <a:gd name="connsiteY9" fmla="*/ 621 h 11547"/>
                        <a:gd name="connsiteX10" fmla="*/ 12229 w 47866"/>
                        <a:gd name="connsiteY10" fmla="*/ 2719 h 11547"/>
                        <a:gd name="connsiteX11" fmla="*/ 3361 w 47866"/>
                        <a:gd name="connsiteY11" fmla="*/ 8154 h 11547"/>
                        <a:gd name="connsiteX12" fmla="*/ -262 w 47866"/>
                        <a:gd name="connsiteY12" fmla="*/ 11300 h 115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47866" h="11547">
                          <a:moveTo>
                            <a:pt x="-262" y="11300"/>
                          </a:moveTo>
                          <a:lnTo>
                            <a:pt x="7080" y="11300"/>
                          </a:lnTo>
                          <a:cubicBezTo>
                            <a:pt x="9178" y="11300"/>
                            <a:pt x="11562" y="11300"/>
                            <a:pt x="14232" y="11300"/>
                          </a:cubicBezTo>
                          <a:cubicBezTo>
                            <a:pt x="16901" y="11300"/>
                            <a:pt x="19667" y="11300"/>
                            <a:pt x="22527" y="11300"/>
                          </a:cubicBezTo>
                          <a:cubicBezTo>
                            <a:pt x="25388" y="11300"/>
                            <a:pt x="28248" y="11300"/>
                            <a:pt x="31014" y="11300"/>
                          </a:cubicBezTo>
                          <a:cubicBezTo>
                            <a:pt x="33598" y="11205"/>
                            <a:pt x="36182" y="10948"/>
                            <a:pt x="38737" y="10537"/>
                          </a:cubicBezTo>
                          <a:cubicBezTo>
                            <a:pt x="43314" y="9584"/>
                            <a:pt x="46842" y="7772"/>
                            <a:pt x="47605" y="4340"/>
                          </a:cubicBezTo>
                          <a:cubicBezTo>
                            <a:pt x="44077" y="2862"/>
                            <a:pt x="40444" y="1651"/>
                            <a:pt x="36735" y="716"/>
                          </a:cubicBezTo>
                          <a:cubicBezTo>
                            <a:pt x="33598" y="58"/>
                            <a:pt x="30403" y="-256"/>
                            <a:pt x="27199" y="-237"/>
                          </a:cubicBezTo>
                          <a:cubicBezTo>
                            <a:pt x="24444" y="-304"/>
                            <a:pt x="21688" y="-18"/>
                            <a:pt x="18999" y="621"/>
                          </a:cubicBezTo>
                          <a:cubicBezTo>
                            <a:pt x="16692" y="1155"/>
                            <a:pt x="14432" y="1851"/>
                            <a:pt x="12229" y="2719"/>
                          </a:cubicBezTo>
                          <a:cubicBezTo>
                            <a:pt x="9016" y="4063"/>
                            <a:pt x="6022" y="5903"/>
                            <a:pt x="3361" y="8154"/>
                          </a:cubicBezTo>
                          <a:cubicBezTo>
                            <a:pt x="2045" y="9069"/>
                            <a:pt x="835" y="10127"/>
                            <a:pt x="-262" y="11300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</p:grpSp>
              <p:sp>
                <p:nvSpPr>
                  <p:cNvPr id="1442" name="任意多边形: 形状 1441"/>
                  <p:cNvSpPr/>
                  <p:nvPr/>
                </p:nvSpPr>
                <p:spPr>
                  <a:xfrm>
                    <a:off x="1338440" y="2404320"/>
                    <a:ext cx="63292" cy="13731"/>
                  </a:xfrm>
                  <a:custGeom>
                    <a:avLst/>
                    <a:gdLst>
                      <a:gd name="connsiteX0" fmla="*/ -262 w 81144"/>
                      <a:gd name="connsiteY0" fmla="*/ 1660 h 17604"/>
                      <a:gd name="connsiteX1" fmla="*/ 9845 w 81144"/>
                      <a:gd name="connsiteY1" fmla="*/ 421 h 17604"/>
                      <a:gd name="connsiteX2" fmla="*/ 20811 w 81144"/>
                      <a:gd name="connsiteY2" fmla="*/ -247 h 17604"/>
                      <a:gd name="connsiteX3" fmla="*/ 27200 w 81144"/>
                      <a:gd name="connsiteY3" fmla="*/ -247 h 17604"/>
                      <a:gd name="connsiteX4" fmla="*/ 33970 w 81144"/>
                      <a:gd name="connsiteY4" fmla="*/ -247 h 17604"/>
                      <a:gd name="connsiteX5" fmla="*/ 40930 w 81144"/>
                      <a:gd name="connsiteY5" fmla="*/ 421 h 17604"/>
                      <a:gd name="connsiteX6" fmla="*/ 47986 w 81144"/>
                      <a:gd name="connsiteY6" fmla="*/ 1565 h 17604"/>
                      <a:gd name="connsiteX7" fmla="*/ 61431 w 81144"/>
                      <a:gd name="connsiteY7" fmla="*/ 5188 h 17604"/>
                      <a:gd name="connsiteX8" fmla="*/ 72873 w 81144"/>
                      <a:gd name="connsiteY8" fmla="*/ 10528 h 17604"/>
                      <a:gd name="connsiteX9" fmla="*/ 77355 w 81144"/>
                      <a:gd name="connsiteY9" fmla="*/ 13579 h 17604"/>
                      <a:gd name="connsiteX10" fmla="*/ 80883 w 81144"/>
                      <a:gd name="connsiteY10" fmla="*/ 17107 h 17604"/>
                      <a:gd name="connsiteX11" fmla="*/ 70775 w 81144"/>
                      <a:gd name="connsiteY11" fmla="*/ 17107 h 17604"/>
                      <a:gd name="connsiteX12" fmla="*/ 58761 w 81144"/>
                      <a:gd name="connsiteY12" fmla="*/ 15010 h 17604"/>
                      <a:gd name="connsiteX13" fmla="*/ 52277 w 81144"/>
                      <a:gd name="connsiteY13" fmla="*/ 13579 h 17604"/>
                      <a:gd name="connsiteX14" fmla="*/ 45603 w 81144"/>
                      <a:gd name="connsiteY14" fmla="*/ 11958 h 17604"/>
                      <a:gd name="connsiteX15" fmla="*/ 39023 w 81144"/>
                      <a:gd name="connsiteY15" fmla="*/ 10242 h 17604"/>
                      <a:gd name="connsiteX16" fmla="*/ 32348 w 81144"/>
                      <a:gd name="connsiteY16" fmla="*/ 8716 h 17604"/>
                      <a:gd name="connsiteX17" fmla="*/ 25960 w 81144"/>
                      <a:gd name="connsiteY17" fmla="*/ 7095 h 17604"/>
                      <a:gd name="connsiteX18" fmla="*/ 19953 w 81144"/>
                      <a:gd name="connsiteY18" fmla="*/ 5760 h 17604"/>
                      <a:gd name="connsiteX19" fmla="*/ 9559 w 81144"/>
                      <a:gd name="connsiteY19" fmla="*/ 3472 h 17604"/>
                      <a:gd name="connsiteX20" fmla="*/ -262 w 81144"/>
                      <a:gd name="connsiteY20" fmla="*/ 1660 h 176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81144" h="17604">
                        <a:moveTo>
                          <a:pt x="-262" y="1660"/>
                        </a:moveTo>
                        <a:lnTo>
                          <a:pt x="9845" y="421"/>
                        </a:lnTo>
                        <a:cubicBezTo>
                          <a:pt x="13488" y="-18"/>
                          <a:pt x="17149" y="-247"/>
                          <a:pt x="20811" y="-247"/>
                        </a:cubicBezTo>
                        <a:lnTo>
                          <a:pt x="27200" y="-247"/>
                        </a:lnTo>
                        <a:lnTo>
                          <a:pt x="33970" y="-247"/>
                        </a:lnTo>
                        <a:cubicBezTo>
                          <a:pt x="36258" y="-247"/>
                          <a:pt x="38547" y="-247"/>
                          <a:pt x="40930" y="421"/>
                        </a:cubicBezTo>
                        <a:cubicBezTo>
                          <a:pt x="43314" y="1088"/>
                          <a:pt x="45603" y="1184"/>
                          <a:pt x="47986" y="1565"/>
                        </a:cubicBezTo>
                        <a:cubicBezTo>
                          <a:pt x="52544" y="2461"/>
                          <a:pt x="57035" y="3663"/>
                          <a:pt x="61431" y="5188"/>
                        </a:cubicBezTo>
                        <a:cubicBezTo>
                          <a:pt x="65417" y="6561"/>
                          <a:pt x="69259" y="8354"/>
                          <a:pt x="72873" y="10528"/>
                        </a:cubicBezTo>
                        <a:cubicBezTo>
                          <a:pt x="74437" y="11443"/>
                          <a:pt x="75934" y="12464"/>
                          <a:pt x="77355" y="13579"/>
                        </a:cubicBezTo>
                        <a:cubicBezTo>
                          <a:pt x="78623" y="14657"/>
                          <a:pt x="79806" y="15839"/>
                          <a:pt x="80883" y="17107"/>
                        </a:cubicBezTo>
                        <a:cubicBezTo>
                          <a:pt x="77526" y="17441"/>
                          <a:pt x="74132" y="17441"/>
                          <a:pt x="70775" y="17107"/>
                        </a:cubicBezTo>
                        <a:cubicBezTo>
                          <a:pt x="67057" y="17107"/>
                          <a:pt x="62957" y="15868"/>
                          <a:pt x="58761" y="15010"/>
                        </a:cubicBezTo>
                        <a:lnTo>
                          <a:pt x="52277" y="13579"/>
                        </a:lnTo>
                        <a:lnTo>
                          <a:pt x="45603" y="11958"/>
                        </a:lnTo>
                        <a:cubicBezTo>
                          <a:pt x="43381" y="11453"/>
                          <a:pt x="41188" y="10881"/>
                          <a:pt x="39023" y="10242"/>
                        </a:cubicBezTo>
                        <a:lnTo>
                          <a:pt x="32348" y="8716"/>
                        </a:lnTo>
                        <a:lnTo>
                          <a:pt x="25960" y="7095"/>
                        </a:lnTo>
                        <a:lnTo>
                          <a:pt x="19953" y="5760"/>
                        </a:lnTo>
                        <a:cubicBezTo>
                          <a:pt x="16139" y="4902"/>
                          <a:pt x="12611" y="3949"/>
                          <a:pt x="9559" y="3472"/>
                        </a:cubicBezTo>
                        <a:cubicBezTo>
                          <a:pt x="3266" y="2614"/>
                          <a:pt x="-262" y="1660"/>
                          <a:pt x="-262" y="166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</p:grpSp>
          </p:grpSp>
          <p:sp>
            <p:nvSpPr>
              <p:cNvPr id="1435" name="文本框 1434"/>
              <p:cNvSpPr txBox="1"/>
              <p:nvPr/>
            </p:nvSpPr>
            <p:spPr>
              <a:xfrm>
                <a:off x="1619038" y="2269225"/>
                <a:ext cx="1758284" cy="494030"/>
              </a:xfrm>
              <a:prstGeom prst="rect">
                <a:avLst/>
              </a:prstGeom>
              <a:noFill/>
              <a:effectLst/>
            </p:spPr>
            <p:txBody>
              <a:bodyPr wrap="square" lIns="71323" tIns="35662" rIns="71323" bIns="35662" rtlCol="0">
                <a:spAutoFit/>
              </a:bodyPr>
              <a:lstStyle/>
              <a:p>
                <a:pPr marR="0" lvl="0" indent="0" algn="ctr" fontAlgn="auto">
                  <a:lnSpc>
                    <a:spcPct val="11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r>
                  <a:rPr lang="zh-CN" altLang="en-US" sz="1250" dirty="0">
                    <a:solidFill>
                      <a:schemeClr val="bg1"/>
                    </a:solidFill>
                    <a:latin typeface="+mj-ea"/>
                    <a:ea typeface="+mj-ea"/>
                    <a:cs typeface="OPPOSans M" panose="00020600040101010101" pitchFamily="18" charset="-122"/>
                  </a:rPr>
                  <a:t>在此輸入</a:t>
                </a:r>
                <a:br>
                  <a:rPr lang="en-US" altLang="zh-CN" sz="1250" dirty="0">
                    <a:solidFill>
                      <a:schemeClr val="bg1"/>
                    </a:solidFill>
                    <a:latin typeface="+mj-ea"/>
                    <a:ea typeface="+mj-ea"/>
                    <a:cs typeface="OPPOSans M" panose="00020600040101010101" pitchFamily="18" charset="-122"/>
                  </a:rPr>
                </a:br>
                <a:r>
                  <a:rPr lang="zh-CN" altLang="en-US" sz="1250" dirty="0">
                    <a:solidFill>
                      <a:schemeClr val="bg1"/>
                    </a:solidFill>
                    <a:latin typeface="+mj-ea"/>
                    <a:ea typeface="+mj-ea"/>
                    <a:cs typeface="OPPOSans M" panose="00020600040101010101" pitchFamily="18" charset="-122"/>
                  </a:rPr>
                  <a:t>榮譽稱號或者獎項</a:t>
                </a:r>
                <a:endParaRPr lang="zh-CN" altLang="en-US" sz="1250" dirty="0">
                  <a:solidFill>
                    <a:schemeClr val="bg1"/>
                  </a:solidFill>
                  <a:latin typeface="+mj-ea"/>
                  <a:ea typeface="+mj-ea"/>
                  <a:cs typeface="OPPOSans M" panose="00020600040101010101" pitchFamily="18" charset="-122"/>
                </a:endParaRPr>
              </a:p>
            </p:txBody>
          </p:sp>
        </p:grpSp>
        <p:grpSp>
          <p:nvGrpSpPr>
            <p:cNvPr id="1086" name="组合 1085"/>
            <p:cNvGrpSpPr/>
            <p:nvPr/>
          </p:nvGrpSpPr>
          <p:grpSpPr>
            <a:xfrm>
              <a:off x="816248" y="3348036"/>
              <a:ext cx="2111963" cy="517503"/>
              <a:chOff x="1442198" y="2254566"/>
              <a:chExt cx="2111963" cy="517503"/>
            </a:xfrm>
          </p:grpSpPr>
          <p:grpSp>
            <p:nvGrpSpPr>
              <p:cNvPr id="1377" name="组合 1376"/>
              <p:cNvGrpSpPr/>
              <p:nvPr/>
            </p:nvGrpSpPr>
            <p:grpSpPr>
              <a:xfrm>
                <a:off x="1442198" y="2254566"/>
                <a:ext cx="2111963" cy="517503"/>
                <a:chOff x="1382497" y="2396425"/>
                <a:chExt cx="2111963" cy="517503"/>
              </a:xfrm>
              <a:solidFill>
                <a:schemeClr val="bg1"/>
              </a:solidFill>
            </p:grpSpPr>
            <p:grpSp>
              <p:nvGrpSpPr>
                <p:cNvPr id="1379" name="组合 1378"/>
                <p:cNvGrpSpPr/>
                <p:nvPr/>
              </p:nvGrpSpPr>
              <p:grpSpPr>
                <a:xfrm>
                  <a:off x="1382497" y="2396425"/>
                  <a:ext cx="252947" cy="517503"/>
                  <a:chOff x="1403341" y="2390040"/>
                  <a:chExt cx="252947" cy="517503"/>
                </a:xfrm>
                <a:grpFill/>
              </p:grpSpPr>
              <p:sp>
                <p:nvSpPr>
                  <p:cNvPr id="1408" name="任意多边形: 形状 1407"/>
                  <p:cNvSpPr/>
                  <p:nvPr/>
                </p:nvSpPr>
                <p:spPr>
                  <a:xfrm>
                    <a:off x="1431178" y="2408741"/>
                    <a:ext cx="225110" cy="473231"/>
                  </a:xfrm>
                  <a:custGeom>
                    <a:avLst/>
                    <a:gdLst>
                      <a:gd name="connsiteX0" fmla="*/ 288341 w 288603"/>
                      <a:gd name="connsiteY0" fmla="*/ 597475 h 606706"/>
                      <a:gd name="connsiteX1" fmla="*/ 13250 w 288603"/>
                      <a:gd name="connsiteY1" fmla="*/ 363480 h 606706"/>
                      <a:gd name="connsiteX2" fmla="*/ 39376 w 288603"/>
                      <a:gd name="connsiteY2" fmla="*/ 149890 h 606706"/>
                      <a:gd name="connsiteX3" fmla="*/ 179830 w 288603"/>
                      <a:gd name="connsiteY3" fmla="*/ 15443 h 606706"/>
                      <a:gd name="connsiteX4" fmla="*/ 211583 w 288603"/>
                      <a:gd name="connsiteY4" fmla="*/ 3048 h 606706"/>
                      <a:gd name="connsiteX5" fmla="*/ 214062 w 288603"/>
                      <a:gd name="connsiteY5" fmla="*/ 92 h 606706"/>
                      <a:gd name="connsiteX6" fmla="*/ 62642 w 288603"/>
                      <a:gd name="connsiteY6" fmla="*/ 99640 h 606706"/>
                      <a:gd name="connsiteX7" fmla="*/ 91 w 288603"/>
                      <a:gd name="connsiteY7" fmla="*/ 280809 h 606706"/>
                      <a:gd name="connsiteX8" fmla="*/ 176302 w 288603"/>
                      <a:gd name="connsiteY8" fmla="*/ 587844 h 606706"/>
                      <a:gd name="connsiteX9" fmla="*/ 288341 w 288603"/>
                      <a:gd name="connsiteY9" fmla="*/ 605675 h 606706"/>
                      <a:gd name="connsiteX10" fmla="*/ 288341 w 288603"/>
                      <a:gd name="connsiteY10" fmla="*/ 597856 h 6067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88603" h="606706">
                        <a:moveTo>
                          <a:pt x="288341" y="597475"/>
                        </a:moveTo>
                        <a:cubicBezTo>
                          <a:pt x="159616" y="606533"/>
                          <a:pt x="43381" y="509178"/>
                          <a:pt x="13250" y="363480"/>
                        </a:cubicBezTo>
                        <a:cubicBezTo>
                          <a:pt x="-1616" y="291346"/>
                          <a:pt x="7557" y="216323"/>
                          <a:pt x="39376" y="149890"/>
                        </a:cubicBezTo>
                        <a:cubicBezTo>
                          <a:pt x="69107" y="90085"/>
                          <a:pt x="118786" y="42533"/>
                          <a:pt x="179830" y="15443"/>
                        </a:cubicBezTo>
                        <a:cubicBezTo>
                          <a:pt x="190176" y="10733"/>
                          <a:pt x="200779" y="6595"/>
                          <a:pt x="211583" y="3048"/>
                        </a:cubicBezTo>
                        <a:cubicBezTo>
                          <a:pt x="215778" y="1713"/>
                          <a:pt x="218257" y="-1243"/>
                          <a:pt x="214062" y="92"/>
                        </a:cubicBezTo>
                        <a:cubicBezTo>
                          <a:pt x="154638" y="17093"/>
                          <a:pt x="101813" y="51830"/>
                          <a:pt x="62642" y="99640"/>
                        </a:cubicBezTo>
                        <a:cubicBezTo>
                          <a:pt x="23662" y="152160"/>
                          <a:pt x="1817" y="215426"/>
                          <a:pt x="91" y="280809"/>
                        </a:cubicBezTo>
                        <a:cubicBezTo>
                          <a:pt x="-6012" y="415638"/>
                          <a:pt x="67600" y="541121"/>
                          <a:pt x="176302" y="587844"/>
                        </a:cubicBezTo>
                        <a:cubicBezTo>
                          <a:pt x="211688" y="602662"/>
                          <a:pt x="250105" y="608774"/>
                          <a:pt x="288341" y="605675"/>
                        </a:cubicBezTo>
                        <a:lnTo>
                          <a:pt x="288341" y="597856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09" name="任意多边形: 形状 1408"/>
                  <p:cNvSpPr/>
                  <p:nvPr/>
                </p:nvSpPr>
                <p:spPr>
                  <a:xfrm>
                    <a:off x="1550454" y="2880989"/>
                    <a:ext cx="87540" cy="26554"/>
                  </a:xfrm>
                  <a:custGeom>
                    <a:avLst/>
                    <a:gdLst>
                      <a:gd name="connsiteX0" fmla="*/ -262 w 112231"/>
                      <a:gd name="connsiteY0" fmla="*/ 29503 h 34043"/>
                      <a:gd name="connsiteX1" fmla="*/ 4982 w 112231"/>
                      <a:gd name="connsiteY1" fmla="*/ 30647 h 34043"/>
                      <a:gd name="connsiteX2" fmla="*/ 18618 w 112231"/>
                      <a:gd name="connsiteY2" fmla="*/ 32650 h 34043"/>
                      <a:gd name="connsiteX3" fmla="*/ 37688 w 112231"/>
                      <a:gd name="connsiteY3" fmla="*/ 33794 h 34043"/>
                      <a:gd name="connsiteX4" fmla="*/ 59429 w 112231"/>
                      <a:gd name="connsiteY4" fmla="*/ 32364 h 34043"/>
                      <a:gd name="connsiteX5" fmla="*/ 80406 w 112231"/>
                      <a:gd name="connsiteY5" fmla="*/ 27787 h 34043"/>
                      <a:gd name="connsiteX6" fmla="*/ 97856 w 112231"/>
                      <a:gd name="connsiteY6" fmla="*/ 20254 h 34043"/>
                      <a:gd name="connsiteX7" fmla="*/ 111777 w 112231"/>
                      <a:gd name="connsiteY7" fmla="*/ -247 h 34043"/>
                      <a:gd name="connsiteX8" fmla="*/ 64959 w 112231"/>
                      <a:gd name="connsiteY8" fmla="*/ 5856 h 34043"/>
                      <a:gd name="connsiteX9" fmla="*/ 55424 w 112231"/>
                      <a:gd name="connsiteY9" fmla="*/ 8049 h 34043"/>
                      <a:gd name="connsiteX10" fmla="*/ 46365 w 112231"/>
                      <a:gd name="connsiteY10" fmla="*/ 10337 h 34043"/>
                      <a:gd name="connsiteX11" fmla="*/ 30346 w 112231"/>
                      <a:gd name="connsiteY11" fmla="*/ 15200 h 34043"/>
                      <a:gd name="connsiteX12" fmla="*/ 17473 w 112231"/>
                      <a:gd name="connsiteY12" fmla="*/ 20254 h 34043"/>
                      <a:gd name="connsiteX13" fmla="*/ 7938 w 112231"/>
                      <a:gd name="connsiteY13" fmla="*/ 24831 h 34043"/>
                      <a:gd name="connsiteX14" fmla="*/ -262 w 112231"/>
                      <a:gd name="connsiteY14" fmla="*/ 29503 h 34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12231" h="34043">
                        <a:moveTo>
                          <a:pt x="-262" y="29503"/>
                        </a:moveTo>
                        <a:lnTo>
                          <a:pt x="4982" y="30647"/>
                        </a:lnTo>
                        <a:cubicBezTo>
                          <a:pt x="8224" y="31219"/>
                          <a:pt x="12992" y="31887"/>
                          <a:pt x="18618" y="32650"/>
                        </a:cubicBezTo>
                        <a:cubicBezTo>
                          <a:pt x="24949" y="33346"/>
                          <a:pt x="31319" y="33727"/>
                          <a:pt x="37688" y="33794"/>
                        </a:cubicBezTo>
                        <a:cubicBezTo>
                          <a:pt x="44964" y="33832"/>
                          <a:pt x="52230" y="33355"/>
                          <a:pt x="59429" y="32364"/>
                        </a:cubicBezTo>
                        <a:cubicBezTo>
                          <a:pt x="66532" y="31420"/>
                          <a:pt x="73550" y="29894"/>
                          <a:pt x="80406" y="27787"/>
                        </a:cubicBezTo>
                        <a:cubicBezTo>
                          <a:pt x="86461" y="25861"/>
                          <a:pt x="92306" y="23334"/>
                          <a:pt x="97856" y="20254"/>
                        </a:cubicBezTo>
                        <a:cubicBezTo>
                          <a:pt x="107391" y="14152"/>
                          <a:pt x="113112" y="7191"/>
                          <a:pt x="111777" y="-247"/>
                        </a:cubicBezTo>
                        <a:cubicBezTo>
                          <a:pt x="96063" y="888"/>
                          <a:pt x="80435" y="2929"/>
                          <a:pt x="64959" y="5856"/>
                        </a:cubicBezTo>
                        <a:cubicBezTo>
                          <a:pt x="61527" y="6523"/>
                          <a:pt x="58284" y="7286"/>
                          <a:pt x="55424" y="8049"/>
                        </a:cubicBezTo>
                        <a:cubicBezTo>
                          <a:pt x="52563" y="8812"/>
                          <a:pt x="49226" y="9479"/>
                          <a:pt x="46365" y="10337"/>
                        </a:cubicBezTo>
                        <a:cubicBezTo>
                          <a:pt x="40453" y="12054"/>
                          <a:pt x="35209" y="13484"/>
                          <a:pt x="30346" y="15200"/>
                        </a:cubicBezTo>
                        <a:cubicBezTo>
                          <a:pt x="25483" y="16917"/>
                          <a:pt x="20811" y="18633"/>
                          <a:pt x="17473" y="20254"/>
                        </a:cubicBezTo>
                        <a:cubicBezTo>
                          <a:pt x="14136" y="21875"/>
                          <a:pt x="10418" y="23496"/>
                          <a:pt x="7938" y="24831"/>
                        </a:cubicBezTo>
                        <a:cubicBezTo>
                          <a:pt x="5097" y="26195"/>
                          <a:pt x="2360" y="27749"/>
                          <a:pt x="-262" y="2950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10" name="任意多边形: 形状 1409"/>
                  <p:cNvSpPr/>
                  <p:nvPr/>
                </p:nvSpPr>
                <p:spPr>
                  <a:xfrm>
                    <a:off x="1502481" y="2867749"/>
                    <a:ext cx="84564" cy="19857"/>
                  </a:xfrm>
                  <a:custGeom>
                    <a:avLst/>
                    <a:gdLst>
                      <a:gd name="connsiteX0" fmla="*/ -262 w 108415"/>
                      <a:gd name="connsiteY0" fmla="*/ 6523 h 25458"/>
                      <a:gd name="connsiteX1" fmla="*/ 4315 w 108415"/>
                      <a:gd name="connsiteY1" fmla="*/ 8812 h 25458"/>
                      <a:gd name="connsiteX2" fmla="*/ 16520 w 108415"/>
                      <a:gd name="connsiteY2" fmla="*/ 14056 h 25458"/>
                      <a:gd name="connsiteX3" fmla="*/ 34065 w 108415"/>
                      <a:gd name="connsiteY3" fmla="*/ 19968 h 25458"/>
                      <a:gd name="connsiteX4" fmla="*/ 43600 w 108415"/>
                      <a:gd name="connsiteY4" fmla="*/ 22447 h 25458"/>
                      <a:gd name="connsiteX5" fmla="*/ 53898 w 108415"/>
                      <a:gd name="connsiteY5" fmla="*/ 24163 h 25458"/>
                      <a:gd name="connsiteX6" fmla="*/ 64196 w 108415"/>
                      <a:gd name="connsiteY6" fmla="*/ 25212 h 25458"/>
                      <a:gd name="connsiteX7" fmla="*/ 73732 w 108415"/>
                      <a:gd name="connsiteY7" fmla="*/ 25212 h 25458"/>
                      <a:gd name="connsiteX8" fmla="*/ 91276 w 108415"/>
                      <a:gd name="connsiteY8" fmla="*/ 22733 h 25458"/>
                      <a:gd name="connsiteX9" fmla="*/ 103482 w 108415"/>
                      <a:gd name="connsiteY9" fmla="*/ 16726 h 25458"/>
                      <a:gd name="connsiteX10" fmla="*/ 108154 w 108415"/>
                      <a:gd name="connsiteY10" fmla="*/ 7191 h 25458"/>
                      <a:gd name="connsiteX11" fmla="*/ 63720 w 108415"/>
                      <a:gd name="connsiteY11" fmla="*/ 611 h 25458"/>
                      <a:gd name="connsiteX12" fmla="*/ 45412 w 108415"/>
                      <a:gd name="connsiteY12" fmla="*/ -247 h 25458"/>
                      <a:gd name="connsiteX13" fmla="*/ 37212 w 108415"/>
                      <a:gd name="connsiteY13" fmla="*/ -247 h 25458"/>
                      <a:gd name="connsiteX14" fmla="*/ 29679 w 108415"/>
                      <a:gd name="connsiteY14" fmla="*/ -247 h 25458"/>
                      <a:gd name="connsiteX15" fmla="*/ 7080 w 108415"/>
                      <a:gd name="connsiteY15" fmla="*/ 2995 h 25458"/>
                      <a:gd name="connsiteX16" fmla="*/ -262 w 108415"/>
                      <a:gd name="connsiteY16" fmla="*/ 6523 h 2545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108415" h="25458">
                        <a:moveTo>
                          <a:pt x="-262" y="6523"/>
                        </a:moveTo>
                        <a:lnTo>
                          <a:pt x="4315" y="8812"/>
                        </a:lnTo>
                        <a:cubicBezTo>
                          <a:pt x="7271" y="10051"/>
                          <a:pt x="11371" y="12149"/>
                          <a:pt x="16520" y="14056"/>
                        </a:cubicBezTo>
                        <a:cubicBezTo>
                          <a:pt x="22260" y="16326"/>
                          <a:pt x="28115" y="18299"/>
                          <a:pt x="34065" y="19968"/>
                        </a:cubicBezTo>
                        <a:lnTo>
                          <a:pt x="43600" y="22447"/>
                        </a:lnTo>
                        <a:lnTo>
                          <a:pt x="53898" y="24163"/>
                        </a:lnTo>
                        <a:cubicBezTo>
                          <a:pt x="57312" y="24697"/>
                          <a:pt x="60745" y="25050"/>
                          <a:pt x="64196" y="25212"/>
                        </a:cubicBezTo>
                        <a:cubicBezTo>
                          <a:pt x="67629" y="25212"/>
                          <a:pt x="70966" y="25212"/>
                          <a:pt x="73732" y="25212"/>
                        </a:cubicBezTo>
                        <a:cubicBezTo>
                          <a:pt x="79653" y="25041"/>
                          <a:pt x="85536" y="24211"/>
                          <a:pt x="91276" y="22733"/>
                        </a:cubicBezTo>
                        <a:cubicBezTo>
                          <a:pt x="95701" y="21551"/>
                          <a:pt x="99849" y="19510"/>
                          <a:pt x="103482" y="16726"/>
                        </a:cubicBezTo>
                        <a:cubicBezTo>
                          <a:pt x="106361" y="14380"/>
                          <a:pt x="108068" y="10900"/>
                          <a:pt x="108154" y="7191"/>
                        </a:cubicBezTo>
                        <a:cubicBezTo>
                          <a:pt x="93508" y="4006"/>
                          <a:pt x="78661" y="1803"/>
                          <a:pt x="63720" y="611"/>
                        </a:cubicBezTo>
                        <a:cubicBezTo>
                          <a:pt x="57140" y="39"/>
                          <a:pt x="51038" y="-56"/>
                          <a:pt x="45412" y="-247"/>
                        </a:cubicBezTo>
                        <a:lnTo>
                          <a:pt x="37212" y="-247"/>
                        </a:lnTo>
                        <a:lnTo>
                          <a:pt x="29679" y="-247"/>
                        </a:lnTo>
                        <a:cubicBezTo>
                          <a:pt x="22070" y="240"/>
                          <a:pt x="14518" y="1327"/>
                          <a:pt x="7080" y="2995"/>
                        </a:cubicBezTo>
                        <a:cubicBezTo>
                          <a:pt x="4563" y="4006"/>
                          <a:pt x="2103" y="5188"/>
                          <a:pt x="-262" y="652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11" name="任意多边形: 形状 1410"/>
                  <p:cNvSpPr/>
                  <p:nvPr/>
                </p:nvSpPr>
                <p:spPr>
                  <a:xfrm>
                    <a:off x="1462096" y="2830308"/>
                    <a:ext cx="78540" cy="30326"/>
                  </a:xfrm>
                  <a:custGeom>
                    <a:avLst/>
                    <a:gdLst>
                      <a:gd name="connsiteX0" fmla="*/ -262 w 100692"/>
                      <a:gd name="connsiteY0" fmla="*/ -17 h 38879"/>
                      <a:gd name="connsiteX1" fmla="*/ 3552 w 100692"/>
                      <a:gd name="connsiteY1" fmla="*/ 3130 h 38879"/>
                      <a:gd name="connsiteX2" fmla="*/ 13755 w 100692"/>
                      <a:gd name="connsiteY2" fmla="*/ 10949 h 38879"/>
                      <a:gd name="connsiteX3" fmla="*/ 46556 w 100692"/>
                      <a:gd name="connsiteY3" fmla="*/ 30019 h 38879"/>
                      <a:gd name="connsiteX4" fmla="*/ 56091 w 100692"/>
                      <a:gd name="connsiteY4" fmla="*/ 33547 h 38879"/>
                      <a:gd name="connsiteX5" fmla="*/ 65150 w 100692"/>
                      <a:gd name="connsiteY5" fmla="*/ 36312 h 38879"/>
                      <a:gd name="connsiteX6" fmla="*/ 81741 w 100692"/>
                      <a:gd name="connsiteY6" fmla="*/ 38601 h 38879"/>
                      <a:gd name="connsiteX7" fmla="*/ 94137 w 100692"/>
                      <a:gd name="connsiteY7" fmla="*/ 36408 h 38879"/>
                      <a:gd name="connsiteX8" fmla="*/ 100430 w 100692"/>
                      <a:gd name="connsiteY8" fmla="*/ 29161 h 38879"/>
                      <a:gd name="connsiteX9" fmla="*/ 60668 w 100692"/>
                      <a:gd name="connsiteY9" fmla="*/ 11330 h 38879"/>
                      <a:gd name="connsiteX10" fmla="*/ 29393 w 100692"/>
                      <a:gd name="connsiteY10" fmla="*/ 2462 h 38879"/>
                      <a:gd name="connsiteX11" fmla="*/ 17188 w 100692"/>
                      <a:gd name="connsiteY11" fmla="*/ 651 h 38879"/>
                      <a:gd name="connsiteX12" fmla="*/ 7653 w 100692"/>
                      <a:gd name="connsiteY12" fmla="*/ -112 h 38879"/>
                      <a:gd name="connsiteX13" fmla="*/ -262 w 100692"/>
                      <a:gd name="connsiteY13" fmla="*/ -17 h 388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00692" h="38879">
                        <a:moveTo>
                          <a:pt x="-262" y="-17"/>
                        </a:moveTo>
                        <a:lnTo>
                          <a:pt x="3552" y="3130"/>
                        </a:lnTo>
                        <a:cubicBezTo>
                          <a:pt x="6804" y="5924"/>
                          <a:pt x="10217" y="8527"/>
                          <a:pt x="13755" y="10949"/>
                        </a:cubicBezTo>
                        <a:cubicBezTo>
                          <a:pt x="24044" y="18348"/>
                          <a:pt x="35028" y="24737"/>
                          <a:pt x="46556" y="30019"/>
                        </a:cubicBezTo>
                        <a:cubicBezTo>
                          <a:pt x="49665" y="31383"/>
                          <a:pt x="52849" y="32565"/>
                          <a:pt x="56091" y="33547"/>
                        </a:cubicBezTo>
                        <a:cubicBezTo>
                          <a:pt x="59057" y="34644"/>
                          <a:pt x="62079" y="35569"/>
                          <a:pt x="65150" y="36312"/>
                        </a:cubicBezTo>
                        <a:cubicBezTo>
                          <a:pt x="70576" y="37704"/>
                          <a:pt x="76144" y="38477"/>
                          <a:pt x="81741" y="38601"/>
                        </a:cubicBezTo>
                        <a:cubicBezTo>
                          <a:pt x="85984" y="38801"/>
                          <a:pt x="90218" y="38048"/>
                          <a:pt x="94137" y="36408"/>
                        </a:cubicBezTo>
                        <a:cubicBezTo>
                          <a:pt x="97226" y="35073"/>
                          <a:pt x="99544" y="32412"/>
                          <a:pt x="100430" y="29161"/>
                        </a:cubicBezTo>
                        <a:cubicBezTo>
                          <a:pt x="87615" y="22286"/>
                          <a:pt x="74323" y="16327"/>
                          <a:pt x="60668" y="11330"/>
                        </a:cubicBezTo>
                        <a:cubicBezTo>
                          <a:pt x="50485" y="7573"/>
                          <a:pt x="40034" y="4608"/>
                          <a:pt x="29393" y="2462"/>
                        </a:cubicBezTo>
                        <a:cubicBezTo>
                          <a:pt x="25359" y="1642"/>
                          <a:pt x="21288" y="1032"/>
                          <a:pt x="17188" y="651"/>
                        </a:cubicBezTo>
                        <a:cubicBezTo>
                          <a:pt x="13564" y="174"/>
                          <a:pt x="10513" y="-17"/>
                          <a:pt x="7653" y="-112"/>
                        </a:cubicBezTo>
                        <a:cubicBezTo>
                          <a:pt x="5021" y="-322"/>
                          <a:pt x="2370" y="-284"/>
                          <a:pt x="-262" y="-1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12" name="任意多边形: 形状 1411"/>
                  <p:cNvSpPr/>
                  <p:nvPr/>
                </p:nvSpPr>
                <p:spPr>
                  <a:xfrm>
                    <a:off x="1431231" y="2778946"/>
                    <a:ext cx="67830" cy="44577"/>
                  </a:xfrm>
                  <a:custGeom>
                    <a:avLst/>
                    <a:gdLst>
                      <a:gd name="connsiteX0" fmla="*/ -262 w 86961"/>
                      <a:gd name="connsiteY0" fmla="*/ -247 h 57150"/>
                      <a:gd name="connsiteX1" fmla="*/ 2599 w 86961"/>
                      <a:gd name="connsiteY1" fmla="*/ 3663 h 57150"/>
                      <a:gd name="connsiteX2" fmla="*/ 10608 w 86961"/>
                      <a:gd name="connsiteY2" fmla="*/ 13198 h 57150"/>
                      <a:gd name="connsiteX3" fmla="*/ 16043 w 86961"/>
                      <a:gd name="connsiteY3" fmla="*/ 19396 h 57150"/>
                      <a:gd name="connsiteX4" fmla="*/ 22527 w 86961"/>
                      <a:gd name="connsiteY4" fmla="*/ 25785 h 57150"/>
                      <a:gd name="connsiteX5" fmla="*/ 37116 w 86961"/>
                      <a:gd name="connsiteY5" fmla="*/ 38657 h 57150"/>
                      <a:gd name="connsiteX6" fmla="*/ 52754 w 86961"/>
                      <a:gd name="connsiteY6" fmla="*/ 49051 h 57150"/>
                      <a:gd name="connsiteX7" fmla="*/ 67629 w 86961"/>
                      <a:gd name="connsiteY7" fmla="*/ 55535 h 57150"/>
                      <a:gd name="connsiteX8" fmla="*/ 86699 w 86961"/>
                      <a:gd name="connsiteY8" fmla="*/ 51720 h 57150"/>
                      <a:gd name="connsiteX9" fmla="*/ 53612 w 86961"/>
                      <a:gd name="connsiteY9" fmla="*/ 25022 h 57150"/>
                      <a:gd name="connsiteX10" fmla="*/ 39309 w 86961"/>
                      <a:gd name="connsiteY10" fmla="*/ 15486 h 57150"/>
                      <a:gd name="connsiteX11" fmla="*/ 26532 w 86961"/>
                      <a:gd name="connsiteY11" fmla="*/ 8716 h 57150"/>
                      <a:gd name="connsiteX12" fmla="*/ 7462 w 86961"/>
                      <a:gd name="connsiteY12" fmla="*/ 1088 h 57150"/>
                      <a:gd name="connsiteX13" fmla="*/ -262 w 86961"/>
                      <a:gd name="connsiteY13" fmla="*/ -247 h 571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86961" h="57150">
                        <a:moveTo>
                          <a:pt x="-262" y="-247"/>
                        </a:moveTo>
                        <a:lnTo>
                          <a:pt x="2599" y="3663"/>
                        </a:lnTo>
                        <a:cubicBezTo>
                          <a:pt x="4410" y="6142"/>
                          <a:pt x="7176" y="9479"/>
                          <a:pt x="10608" y="13198"/>
                        </a:cubicBezTo>
                        <a:lnTo>
                          <a:pt x="16043" y="19396"/>
                        </a:lnTo>
                        <a:lnTo>
                          <a:pt x="22527" y="25785"/>
                        </a:lnTo>
                        <a:cubicBezTo>
                          <a:pt x="27123" y="30371"/>
                          <a:pt x="31996" y="34671"/>
                          <a:pt x="37116" y="38657"/>
                        </a:cubicBezTo>
                        <a:cubicBezTo>
                          <a:pt x="42093" y="42462"/>
                          <a:pt x="47319" y="45932"/>
                          <a:pt x="52754" y="49051"/>
                        </a:cubicBezTo>
                        <a:cubicBezTo>
                          <a:pt x="57455" y="51768"/>
                          <a:pt x="62442" y="53942"/>
                          <a:pt x="67629" y="55535"/>
                        </a:cubicBezTo>
                        <a:cubicBezTo>
                          <a:pt x="77164" y="58013"/>
                          <a:pt x="83648" y="57346"/>
                          <a:pt x="86699" y="51720"/>
                        </a:cubicBezTo>
                        <a:cubicBezTo>
                          <a:pt x="76354" y="42004"/>
                          <a:pt x="65293" y="33079"/>
                          <a:pt x="53612" y="25022"/>
                        </a:cubicBezTo>
                        <a:cubicBezTo>
                          <a:pt x="48749" y="21398"/>
                          <a:pt x="44077" y="18538"/>
                          <a:pt x="39309" y="15486"/>
                        </a:cubicBezTo>
                        <a:cubicBezTo>
                          <a:pt x="34542" y="12435"/>
                          <a:pt x="30537" y="10624"/>
                          <a:pt x="26532" y="8716"/>
                        </a:cubicBezTo>
                        <a:cubicBezTo>
                          <a:pt x="20401" y="5646"/>
                          <a:pt x="14022" y="3091"/>
                          <a:pt x="7462" y="1088"/>
                        </a:cubicBezTo>
                        <a:cubicBezTo>
                          <a:pt x="4925" y="459"/>
                          <a:pt x="2341" y="11"/>
                          <a:pt x="-262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13" name="任意多边形: 形状 1412"/>
                  <p:cNvSpPr/>
                  <p:nvPr/>
                </p:nvSpPr>
                <p:spPr>
                  <a:xfrm>
                    <a:off x="1411447" y="2720785"/>
                    <a:ext cx="53996" cy="56506"/>
                  </a:xfrm>
                  <a:custGeom>
                    <a:avLst/>
                    <a:gdLst>
                      <a:gd name="connsiteX0" fmla="*/ -262 w 69225"/>
                      <a:gd name="connsiteY0" fmla="*/ -247 h 72444"/>
                      <a:gd name="connsiteX1" fmla="*/ -262 w 69225"/>
                      <a:gd name="connsiteY1" fmla="*/ 897 h 72444"/>
                      <a:gd name="connsiteX2" fmla="*/ 1168 w 69225"/>
                      <a:gd name="connsiteY2" fmla="*/ 3949 h 72444"/>
                      <a:gd name="connsiteX3" fmla="*/ 6699 w 69225"/>
                      <a:gd name="connsiteY3" fmla="*/ 14819 h 72444"/>
                      <a:gd name="connsiteX4" fmla="*/ 15185 w 69225"/>
                      <a:gd name="connsiteY4" fmla="*/ 29408 h 72444"/>
                      <a:gd name="connsiteX5" fmla="*/ 26151 w 69225"/>
                      <a:gd name="connsiteY5" fmla="*/ 44760 h 72444"/>
                      <a:gd name="connsiteX6" fmla="*/ 38547 w 69225"/>
                      <a:gd name="connsiteY6" fmla="*/ 58395 h 72444"/>
                      <a:gd name="connsiteX7" fmla="*/ 50847 w 69225"/>
                      <a:gd name="connsiteY7" fmla="*/ 67930 h 72444"/>
                      <a:gd name="connsiteX8" fmla="*/ 68964 w 69225"/>
                      <a:gd name="connsiteY8" fmla="*/ 69456 h 72444"/>
                      <a:gd name="connsiteX9" fmla="*/ 43791 w 69225"/>
                      <a:gd name="connsiteY9" fmla="*/ 36369 h 72444"/>
                      <a:gd name="connsiteX10" fmla="*/ 32349 w 69225"/>
                      <a:gd name="connsiteY10" fmla="*/ 24259 h 72444"/>
                      <a:gd name="connsiteX11" fmla="*/ 21955 w 69225"/>
                      <a:gd name="connsiteY11" fmla="*/ 14724 h 72444"/>
                      <a:gd name="connsiteX12" fmla="*/ 5745 w 69225"/>
                      <a:gd name="connsiteY12" fmla="*/ 2995 h 72444"/>
                      <a:gd name="connsiteX13" fmla="*/ 978 w 69225"/>
                      <a:gd name="connsiteY13" fmla="*/ 325 h 724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69225" h="72444">
                        <a:moveTo>
                          <a:pt x="-262" y="-247"/>
                        </a:moveTo>
                        <a:lnTo>
                          <a:pt x="-262" y="897"/>
                        </a:lnTo>
                        <a:cubicBezTo>
                          <a:pt x="-262" y="1565"/>
                          <a:pt x="501" y="2709"/>
                          <a:pt x="1168" y="3949"/>
                        </a:cubicBezTo>
                        <a:cubicBezTo>
                          <a:pt x="1836" y="5188"/>
                          <a:pt x="4315" y="10433"/>
                          <a:pt x="6699" y="14819"/>
                        </a:cubicBezTo>
                        <a:cubicBezTo>
                          <a:pt x="9083" y="19205"/>
                          <a:pt x="12039" y="24354"/>
                          <a:pt x="15185" y="29408"/>
                        </a:cubicBezTo>
                        <a:cubicBezTo>
                          <a:pt x="18332" y="34462"/>
                          <a:pt x="22337" y="39706"/>
                          <a:pt x="26151" y="44760"/>
                        </a:cubicBezTo>
                        <a:cubicBezTo>
                          <a:pt x="30041" y="49518"/>
                          <a:pt x="34179" y="54076"/>
                          <a:pt x="38547" y="58395"/>
                        </a:cubicBezTo>
                        <a:cubicBezTo>
                          <a:pt x="42322" y="61980"/>
                          <a:pt x="46442" y="65165"/>
                          <a:pt x="50847" y="67930"/>
                        </a:cubicBezTo>
                        <a:cubicBezTo>
                          <a:pt x="58761" y="72698"/>
                          <a:pt x="65245" y="73842"/>
                          <a:pt x="68964" y="69456"/>
                        </a:cubicBezTo>
                        <a:cubicBezTo>
                          <a:pt x="61393" y="57823"/>
                          <a:pt x="52983" y="46762"/>
                          <a:pt x="43791" y="36369"/>
                        </a:cubicBezTo>
                        <a:cubicBezTo>
                          <a:pt x="39881" y="31887"/>
                          <a:pt x="36163" y="27882"/>
                          <a:pt x="32349" y="24259"/>
                        </a:cubicBezTo>
                        <a:cubicBezTo>
                          <a:pt x="29088" y="20865"/>
                          <a:pt x="25617" y="17680"/>
                          <a:pt x="21955" y="14724"/>
                        </a:cubicBezTo>
                        <a:cubicBezTo>
                          <a:pt x="16863" y="10395"/>
                          <a:pt x="11447" y="6476"/>
                          <a:pt x="5745" y="2995"/>
                        </a:cubicBezTo>
                        <a:lnTo>
                          <a:pt x="978" y="325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14" name="任意多边形: 形状 1413"/>
                  <p:cNvSpPr/>
                  <p:nvPr/>
                </p:nvSpPr>
                <p:spPr>
                  <a:xfrm>
                    <a:off x="1403341" y="2659426"/>
                    <a:ext cx="39270" cy="64413"/>
                  </a:xfrm>
                  <a:custGeom>
                    <a:avLst/>
                    <a:gdLst>
                      <a:gd name="connsiteX0" fmla="*/ -262 w 50346"/>
                      <a:gd name="connsiteY0" fmla="*/ -247 h 82581"/>
                      <a:gd name="connsiteX1" fmla="*/ 787 w 50346"/>
                      <a:gd name="connsiteY1" fmla="*/ 4140 h 82581"/>
                      <a:gd name="connsiteX2" fmla="*/ 3743 w 50346"/>
                      <a:gd name="connsiteY2" fmla="*/ 15296 h 82581"/>
                      <a:gd name="connsiteX3" fmla="*/ 8796 w 50346"/>
                      <a:gd name="connsiteY3" fmla="*/ 30648 h 82581"/>
                      <a:gd name="connsiteX4" fmla="*/ 15948 w 50346"/>
                      <a:gd name="connsiteY4" fmla="*/ 47430 h 82581"/>
                      <a:gd name="connsiteX5" fmla="*/ 33874 w 50346"/>
                      <a:gd name="connsiteY5" fmla="*/ 75082 h 82581"/>
                      <a:gd name="connsiteX6" fmla="*/ 50084 w 50346"/>
                      <a:gd name="connsiteY6" fmla="*/ 81089 h 82581"/>
                      <a:gd name="connsiteX7" fmla="*/ 45984 w 50346"/>
                      <a:gd name="connsiteY7" fmla="*/ 70696 h 82581"/>
                      <a:gd name="connsiteX8" fmla="*/ 41884 w 50346"/>
                      <a:gd name="connsiteY8" fmla="*/ 61160 h 82581"/>
                      <a:gd name="connsiteX9" fmla="*/ 33684 w 50346"/>
                      <a:gd name="connsiteY9" fmla="*/ 44378 h 82581"/>
                      <a:gd name="connsiteX10" fmla="*/ 17760 w 50346"/>
                      <a:gd name="connsiteY10" fmla="*/ 19491 h 82581"/>
                      <a:gd name="connsiteX11" fmla="*/ 10704 w 50346"/>
                      <a:gd name="connsiteY11" fmla="*/ 10814 h 82581"/>
                      <a:gd name="connsiteX12" fmla="*/ 5078 w 50346"/>
                      <a:gd name="connsiteY12" fmla="*/ 4807 h 82581"/>
                      <a:gd name="connsiteX13" fmla="*/ -262 w 50346"/>
                      <a:gd name="connsiteY13" fmla="*/ -247 h 825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50346" h="82581">
                        <a:moveTo>
                          <a:pt x="-262" y="-247"/>
                        </a:moveTo>
                        <a:lnTo>
                          <a:pt x="787" y="4140"/>
                        </a:lnTo>
                        <a:cubicBezTo>
                          <a:pt x="1454" y="6810"/>
                          <a:pt x="2217" y="10719"/>
                          <a:pt x="3743" y="15296"/>
                        </a:cubicBezTo>
                        <a:cubicBezTo>
                          <a:pt x="5268" y="19873"/>
                          <a:pt x="6794" y="24831"/>
                          <a:pt x="8796" y="30648"/>
                        </a:cubicBezTo>
                        <a:cubicBezTo>
                          <a:pt x="10799" y="36464"/>
                          <a:pt x="13183" y="41899"/>
                          <a:pt x="15948" y="47430"/>
                        </a:cubicBezTo>
                        <a:cubicBezTo>
                          <a:pt x="20534" y="57480"/>
                          <a:pt x="26580" y="66796"/>
                          <a:pt x="33874" y="75082"/>
                        </a:cubicBezTo>
                        <a:cubicBezTo>
                          <a:pt x="40167" y="81375"/>
                          <a:pt x="45889" y="84140"/>
                          <a:pt x="50084" y="81089"/>
                        </a:cubicBezTo>
                        <a:cubicBezTo>
                          <a:pt x="48845" y="77465"/>
                          <a:pt x="47414" y="74033"/>
                          <a:pt x="45984" y="70696"/>
                        </a:cubicBezTo>
                        <a:cubicBezTo>
                          <a:pt x="44554" y="67358"/>
                          <a:pt x="43314" y="64212"/>
                          <a:pt x="41884" y="61160"/>
                        </a:cubicBezTo>
                        <a:cubicBezTo>
                          <a:pt x="39023" y="55058"/>
                          <a:pt x="36449" y="49432"/>
                          <a:pt x="33684" y="44378"/>
                        </a:cubicBezTo>
                        <a:cubicBezTo>
                          <a:pt x="28935" y="35739"/>
                          <a:pt x="23614" y="27425"/>
                          <a:pt x="17760" y="19491"/>
                        </a:cubicBezTo>
                        <a:cubicBezTo>
                          <a:pt x="15281" y="16154"/>
                          <a:pt x="12801" y="13293"/>
                          <a:pt x="10704" y="10814"/>
                        </a:cubicBezTo>
                        <a:cubicBezTo>
                          <a:pt x="8606" y="8335"/>
                          <a:pt x="6699" y="6333"/>
                          <a:pt x="5078" y="4807"/>
                        </a:cubicBezTo>
                        <a:cubicBezTo>
                          <a:pt x="3419" y="2995"/>
                          <a:pt x="1636" y="1307"/>
                          <a:pt x="-262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15" name="任意多边形: 形状 1414"/>
                  <p:cNvSpPr/>
                  <p:nvPr/>
                </p:nvSpPr>
                <p:spPr>
                  <a:xfrm>
                    <a:off x="1407431" y="2598141"/>
                    <a:ext cx="23799" cy="67646"/>
                  </a:xfrm>
                  <a:custGeom>
                    <a:avLst/>
                    <a:gdLst>
                      <a:gd name="connsiteX0" fmla="*/ -262 w 30512"/>
                      <a:gd name="connsiteY0" fmla="*/ -247 h 86726"/>
                      <a:gd name="connsiteX1" fmla="*/ -262 w 30512"/>
                      <a:gd name="connsiteY1" fmla="*/ 3949 h 86726"/>
                      <a:gd name="connsiteX2" fmla="*/ 501 w 30512"/>
                      <a:gd name="connsiteY2" fmla="*/ 14819 h 86726"/>
                      <a:gd name="connsiteX3" fmla="*/ 2313 w 30512"/>
                      <a:gd name="connsiteY3" fmla="*/ 29980 h 86726"/>
                      <a:gd name="connsiteX4" fmla="*/ 3743 w 30512"/>
                      <a:gd name="connsiteY4" fmla="*/ 38371 h 86726"/>
                      <a:gd name="connsiteX5" fmla="*/ 5650 w 30512"/>
                      <a:gd name="connsiteY5" fmla="*/ 46953 h 86726"/>
                      <a:gd name="connsiteX6" fmla="*/ 7843 w 30512"/>
                      <a:gd name="connsiteY6" fmla="*/ 55248 h 86726"/>
                      <a:gd name="connsiteX7" fmla="*/ 10608 w 30512"/>
                      <a:gd name="connsiteY7" fmla="*/ 63163 h 86726"/>
                      <a:gd name="connsiteX8" fmla="*/ 16711 w 30512"/>
                      <a:gd name="connsiteY8" fmla="*/ 76512 h 86726"/>
                      <a:gd name="connsiteX9" fmla="*/ 30251 w 30512"/>
                      <a:gd name="connsiteY9" fmla="*/ 86047 h 86726"/>
                      <a:gd name="connsiteX10" fmla="*/ 12515 w 30512"/>
                      <a:gd name="connsiteY10" fmla="*/ 21494 h 86726"/>
                      <a:gd name="connsiteX11" fmla="*/ 3648 w 30512"/>
                      <a:gd name="connsiteY11" fmla="*/ 4998 h 86726"/>
                      <a:gd name="connsiteX12" fmla="*/ 692 w 30512"/>
                      <a:gd name="connsiteY12" fmla="*/ 897 h 867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0512" h="86726">
                        <a:moveTo>
                          <a:pt x="-262" y="-247"/>
                        </a:moveTo>
                        <a:cubicBezTo>
                          <a:pt x="-262" y="-247"/>
                          <a:pt x="-262" y="1279"/>
                          <a:pt x="-262" y="3949"/>
                        </a:cubicBezTo>
                        <a:cubicBezTo>
                          <a:pt x="-262" y="6619"/>
                          <a:pt x="-262" y="10337"/>
                          <a:pt x="501" y="14819"/>
                        </a:cubicBezTo>
                        <a:cubicBezTo>
                          <a:pt x="1264" y="19300"/>
                          <a:pt x="1455" y="24354"/>
                          <a:pt x="2313" y="29980"/>
                        </a:cubicBezTo>
                        <a:cubicBezTo>
                          <a:pt x="2789" y="32745"/>
                          <a:pt x="3171" y="35606"/>
                          <a:pt x="3743" y="38371"/>
                        </a:cubicBezTo>
                        <a:cubicBezTo>
                          <a:pt x="4315" y="41136"/>
                          <a:pt x="4983" y="44092"/>
                          <a:pt x="5650" y="46953"/>
                        </a:cubicBezTo>
                        <a:cubicBezTo>
                          <a:pt x="6317" y="49813"/>
                          <a:pt x="7080" y="52579"/>
                          <a:pt x="7843" y="55248"/>
                        </a:cubicBezTo>
                        <a:cubicBezTo>
                          <a:pt x="8606" y="57918"/>
                          <a:pt x="9655" y="60683"/>
                          <a:pt x="10608" y="63163"/>
                        </a:cubicBezTo>
                        <a:cubicBezTo>
                          <a:pt x="12229" y="67787"/>
                          <a:pt x="14270" y="72259"/>
                          <a:pt x="16711" y="76512"/>
                        </a:cubicBezTo>
                        <a:cubicBezTo>
                          <a:pt x="21192" y="83854"/>
                          <a:pt x="25769" y="87859"/>
                          <a:pt x="30251" y="86047"/>
                        </a:cubicBezTo>
                        <a:cubicBezTo>
                          <a:pt x="27543" y="63773"/>
                          <a:pt x="21574" y="42023"/>
                          <a:pt x="12515" y="21494"/>
                        </a:cubicBezTo>
                        <a:cubicBezTo>
                          <a:pt x="9979" y="15782"/>
                          <a:pt x="7013" y="10271"/>
                          <a:pt x="3648" y="4998"/>
                        </a:cubicBezTo>
                        <a:cubicBezTo>
                          <a:pt x="2732" y="3577"/>
                          <a:pt x="1750" y="2213"/>
                          <a:pt x="692" y="89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16" name="任意多边形: 形状 1415"/>
                  <p:cNvSpPr/>
                  <p:nvPr/>
                </p:nvSpPr>
                <p:spPr>
                  <a:xfrm>
                    <a:off x="1420686" y="2539757"/>
                    <a:ext cx="12195" cy="67383"/>
                  </a:xfrm>
                  <a:custGeom>
                    <a:avLst/>
                    <a:gdLst>
                      <a:gd name="connsiteX0" fmla="*/ 3054 w 15634"/>
                      <a:gd name="connsiteY0" fmla="*/ -247 h 86389"/>
                      <a:gd name="connsiteX1" fmla="*/ 1052 w 15634"/>
                      <a:gd name="connsiteY1" fmla="*/ 13580 h 86389"/>
                      <a:gd name="connsiteX2" fmla="*/ -92 w 15634"/>
                      <a:gd name="connsiteY2" fmla="*/ 27691 h 86389"/>
                      <a:gd name="connsiteX3" fmla="*/ -92 w 15634"/>
                      <a:gd name="connsiteY3" fmla="*/ 43902 h 86389"/>
                      <a:gd name="connsiteX4" fmla="*/ 4389 w 15634"/>
                      <a:gd name="connsiteY4" fmla="*/ 73461 h 86389"/>
                      <a:gd name="connsiteX5" fmla="*/ 8775 w 15634"/>
                      <a:gd name="connsiteY5" fmla="*/ 82996 h 86389"/>
                      <a:gd name="connsiteX6" fmla="*/ 14687 w 15634"/>
                      <a:gd name="connsiteY6" fmla="*/ 86143 h 86389"/>
                      <a:gd name="connsiteX7" fmla="*/ 15355 w 15634"/>
                      <a:gd name="connsiteY7" fmla="*/ 67072 h 86389"/>
                      <a:gd name="connsiteX8" fmla="*/ 14783 w 15634"/>
                      <a:gd name="connsiteY8" fmla="*/ 50290 h 86389"/>
                      <a:gd name="connsiteX9" fmla="*/ 13066 w 15634"/>
                      <a:gd name="connsiteY9" fmla="*/ 35701 h 86389"/>
                      <a:gd name="connsiteX10" fmla="*/ 10873 w 15634"/>
                      <a:gd name="connsiteY10" fmla="*/ 23496 h 86389"/>
                      <a:gd name="connsiteX11" fmla="*/ 5819 w 15634"/>
                      <a:gd name="connsiteY11" fmla="*/ 6428 h 86389"/>
                      <a:gd name="connsiteX12" fmla="*/ 3054 w 15634"/>
                      <a:gd name="connsiteY12" fmla="*/ -247 h 863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5634" h="86389">
                        <a:moveTo>
                          <a:pt x="3054" y="-247"/>
                        </a:moveTo>
                        <a:cubicBezTo>
                          <a:pt x="3054" y="-247"/>
                          <a:pt x="2101" y="5284"/>
                          <a:pt x="1052" y="13580"/>
                        </a:cubicBezTo>
                        <a:cubicBezTo>
                          <a:pt x="1052" y="17775"/>
                          <a:pt x="289" y="22543"/>
                          <a:pt x="-92" y="27691"/>
                        </a:cubicBezTo>
                        <a:cubicBezTo>
                          <a:pt x="-474" y="32841"/>
                          <a:pt x="-92" y="38466"/>
                          <a:pt x="-92" y="43902"/>
                        </a:cubicBezTo>
                        <a:cubicBezTo>
                          <a:pt x="89" y="53913"/>
                          <a:pt x="1595" y="63849"/>
                          <a:pt x="4389" y="73461"/>
                        </a:cubicBezTo>
                        <a:cubicBezTo>
                          <a:pt x="5247" y="76884"/>
                          <a:pt x="6735" y="80116"/>
                          <a:pt x="8775" y="82996"/>
                        </a:cubicBezTo>
                        <a:cubicBezTo>
                          <a:pt x="10091" y="84970"/>
                          <a:pt x="12313" y="86152"/>
                          <a:pt x="14687" y="86143"/>
                        </a:cubicBezTo>
                        <a:cubicBezTo>
                          <a:pt x="15164" y="79277"/>
                          <a:pt x="15450" y="72889"/>
                          <a:pt x="15355" y="67072"/>
                        </a:cubicBezTo>
                        <a:cubicBezTo>
                          <a:pt x="15259" y="61256"/>
                          <a:pt x="15355" y="55439"/>
                          <a:pt x="14783" y="50290"/>
                        </a:cubicBezTo>
                        <a:cubicBezTo>
                          <a:pt x="14210" y="45141"/>
                          <a:pt x="13829" y="40183"/>
                          <a:pt x="13066" y="35701"/>
                        </a:cubicBezTo>
                        <a:cubicBezTo>
                          <a:pt x="12303" y="31220"/>
                          <a:pt x="11731" y="27215"/>
                          <a:pt x="10873" y="23496"/>
                        </a:cubicBezTo>
                        <a:cubicBezTo>
                          <a:pt x="9529" y="17708"/>
                          <a:pt x="7841" y="12006"/>
                          <a:pt x="5819" y="6428"/>
                        </a:cubicBezTo>
                        <a:cubicBezTo>
                          <a:pt x="5038" y="4149"/>
                          <a:pt x="4112" y="1918"/>
                          <a:pt x="3054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17" name="任意多边形: 形状 1416"/>
                  <p:cNvSpPr/>
                  <p:nvPr/>
                </p:nvSpPr>
                <p:spPr>
                  <a:xfrm>
                    <a:off x="1439778" y="2487471"/>
                    <a:ext cx="12277" cy="62623"/>
                  </a:xfrm>
                  <a:custGeom>
                    <a:avLst/>
                    <a:gdLst>
                      <a:gd name="connsiteX0" fmla="*/ 12904 w 15740"/>
                      <a:gd name="connsiteY0" fmla="*/ -247 h 80286"/>
                      <a:gd name="connsiteX1" fmla="*/ 11569 w 15740"/>
                      <a:gd name="connsiteY1" fmla="*/ 2995 h 80286"/>
                      <a:gd name="connsiteX2" fmla="*/ 8613 w 15740"/>
                      <a:gd name="connsiteY2" fmla="*/ 11672 h 80286"/>
                      <a:gd name="connsiteX3" fmla="*/ 4989 w 15740"/>
                      <a:gd name="connsiteY3" fmla="*/ 24068 h 80286"/>
                      <a:gd name="connsiteX4" fmla="*/ 1843 w 15740"/>
                      <a:gd name="connsiteY4" fmla="*/ 38562 h 80286"/>
                      <a:gd name="connsiteX5" fmla="*/ 31 w 15740"/>
                      <a:gd name="connsiteY5" fmla="*/ 53151 h 80286"/>
                      <a:gd name="connsiteX6" fmla="*/ 31 w 15740"/>
                      <a:gd name="connsiteY6" fmla="*/ 66214 h 80286"/>
                      <a:gd name="connsiteX7" fmla="*/ 6992 w 15740"/>
                      <a:gd name="connsiteY7" fmla="*/ 80040 h 80286"/>
                      <a:gd name="connsiteX8" fmla="*/ 15478 w 15740"/>
                      <a:gd name="connsiteY8" fmla="*/ 22352 h 80286"/>
                      <a:gd name="connsiteX9" fmla="*/ 13953 w 15740"/>
                      <a:gd name="connsiteY9" fmla="*/ 5761 h 80286"/>
                      <a:gd name="connsiteX10" fmla="*/ 12904 w 15740"/>
                      <a:gd name="connsiteY10" fmla="*/ -247 h 8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5740" h="80286">
                        <a:moveTo>
                          <a:pt x="12904" y="-247"/>
                        </a:moveTo>
                        <a:lnTo>
                          <a:pt x="11569" y="2995"/>
                        </a:lnTo>
                        <a:cubicBezTo>
                          <a:pt x="10806" y="4998"/>
                          <a:pt x="9757" y="7954"/>
                          <a:pt x="8613" y="11672"/>
                        </a:cubicBezTo>
                        <a:cubicBezTo>
                          <a:pt x="7469" y="15391"/>
                          <a:pt x="6134" y="19491"/>
                          <a:pt x="4989" y="24068"/>
                        </a:cubicBezTo>
                        <a:cubicBezTo>
                          <a:pt x="3845" y="28645"/>
                          <a:pt x="2701" y="33603"/>
                          <a:pt x="1843" y="38562"/>
                        </a:cubicBezTo>
                        <a:cubicBezTo>
                          <a:pt x="985" y="43520"/>
                          <a:pt x="413" y="48097"/>
                          <a:pt x="31" y="53151"/>
                        </a:cubicBezTo>
                        <a:cubicBezTo>
                          <a:pt x="-360" y="57499"/>
                          <a:pt x="-360" y="61866"/>
                          <a:pt x="31" y="66214"/>
                        </a:cubicBezTo>
                        <a:cubicBezTo>
                          <a:pt x="699" y="73842"/>
                          <a:pt x="3083" y="79182"/>
                          <a:pt x="6992" y="80040"/>
                        </a:cubicBezTo>
                        <a:cubicBezTo>
                          <a:pt x="12637" y="61332"/>
                          <a:pt x="15497" y="41890"/>
                          <a:pt x="15478" y="22352"/>
                        </a:cubicBezTo>
                        <a:cubicBezTo>
                          <a:pt x="15316" y="16793"/>
                          <a:pt x="14801" y="11253"/>
                          <a:pt x="13953" y="5761"/>
                        </a:cubicBezTo>
                        <a:cubicBezTo>
                          <a:pt x="13752" y="3739"/>
                          <a:pt x="13400" y="1727"/>
                          <a:pt x="12904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18" name="任意多边形: 形状 1417"/>
                  <p:cNvSpPr/>
                  <p:nvPr/>
                </p:nvSpPr>
                <p:spPr>
                  <a:xfrm>
                    <a:off x="1467359" y="2443739"/>
                    <a:ext cx="18598" cy="54963"/>
                  </a:xfrm>
                  <a:custGeom>
                    <a:avLst/>
                    <a:gdLst>
                      <a:gd name="connsiteX0" fmla="*/ 23408 w 23844"/>
                      <a:gd name="connsiteY0" fmla="*/ -247 h 70465"/>
                      <a:gd name="connsiteX1" fmla="*/ 21692 w 23844"/>
                      <a:gd name="connsiteY1" fmla="*/ 2328 h 70465"/>
                      <a:gd name="connsiteX2" fmla="*/ 17591 w 23844"/>
                      <a:gd name="connsiteY2" fmla="*/ 9479 h 70465"/>
                      <a:gd name="connsiteX3" fmla="*/ 6626 w 23844"/>
                      <a:gd name="connsiteY3" fmla="*/ 31792 h 70465"/>
                      <a:gd name="connsiteX4" fmla="*/ 2335 w 23844"/>
                      <a:gd name="connsiteY4" fmla="*/ 44474 h 70465"/>
                      <a:gd name="connsiteX5" fmla="*/ 46 w 23844"/>
                      <a:gd name="connsiteY5" fmla="*/ 56011 h 70465"/>
                      <a:gd name="connsiteX6" fmla="*/ 3575 w 23844"/>
                      <a:gd name="connsiteY6" fmla="*/ 70219 h 70465"/>
                      <a:gd name="connsiteX7" fmla="*/ 21882 w 23844"/>
                      <a:gd name="connsiteY7" fmla="*/ 20731 h 70465"/>
                      <a:gd name="connsiteX8" fmla="*/ 23503 w 23844"/>
                      <a:gd name="connsiteY8" fmla="*/ 5474 h 70465"/>
                      <a:gd name="connsiteX9" fmla="*/ 23408 w 23844"/>
                      <a:gd name="connsiteY9" fmla="*/ -247 h 704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3844" h="70465">
                        <a:moveTo>
                          <a:pt x="23408" y="-247"/>
                        </a:moveTo>
                        <a:lnTo>
                          <a:pt x="21692" y="2328"/>
                        </a:lnTo>
                        <a:cubicBezTo>
                          <a:pt x="20738" y="4044"/>
                          <a:pt x="19212" y="6523"/>
                          <a:pt x="17591" y="9479"/>
                        </a:cubicBezTo>
                        <a:cubicBezTo>
                          <a:pt x="13367" y="16621"/>
                          <a:pt x="9706" y="24087"/>
                          <a:pt x="6626" y="31792"/>
                        </a:cubicBezTo>
                        <a:cubicBezTo>
                          <a:pt x="4986" y="35940"/>
                          <a:pt x="3546" y="40173"/>
                          <a:pt x="2335" y="44474"/>
                        </a:cubicBezTo>
                        <a:cubicBezTo>
                          <a:pt x="1219" y="48240"/>
                          <a:pt x="447" y="52102"/>
                          <a:pt x="46" y="56011"/>
                        </a:cubicBezTo>
                        <a:cubicBezTo>
                          <a:pt x="-812" y="63067"/>
                          <a:pt x="46" y="68407"/>
                          <a:pt x="3575" y="70219"/>
                        </a:cubicBezTo>
                        <a:cubicBezTo>
                          <a:pt x="12356" y="54838"/>
                          <a:pt x="18545" y="38123"/>
                          <a:pt x="21882" y="20731"/>
                        </a:cubicBezTo>
                        <a:cubicBezTo>
                          <a:pt x="22817" y="15696"/>
                          <a:pt x="23350" y="10595"/>
                          <a:pt x="23503" y="5474"/>
                        </a:cubicBezTo>
                        <a:cubicBezTo>
                          <a:pt x="23637" y="3567"/>
                          <a:pt x="23598" y="1651"/>
                          <a:pt x="23408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19" name="任意多边形: 形状 1418"/>
                  <p:cNvSpPr/>
                  <p:nvPr/>
                </p:nvSpPr>
                <p:spPr>
                  <a:xfrm>
                    <a:off x="1503708" y="2410716"/>
                    <a:ext cx="25399" cy="44848"/>
                  </a:xfrm>
                  <a:custGeom>
                    <a:avLst/>
                    <a:gdLst>
                      <a:gd name="connsiteX0" fmla="*/ 32302 w 32563"/>
                      <a:gd name="connsiteY0" fmla="*/ -247 h 57497"/>
                      <a:gd name="connsiteX1" fmla="*/ 25341 w 32563"/>
                      <a:gd name="connsiteY1" fmla="*/ 7000 h 57497"/>
                      <a:gd name="connsiteX2" fmla="*/ 18762 w 32563"/>
                      <a:gd name="connsiteY2" fmla="*/ 14724 h 57497"/>
                      <a:gd name="connsiteX3" fmla="*/ 11706 w 32563"/>
                      <a:gd name="connsiteY3" fmla="*/ 24259 h 57497"/>
                      <a:gd name="connsiteX4" fmla="*/ 5508 w 32563"/>
                      <a:gd name="connsiteY4" fmla="*/ 34366 h 57497"/>
                      <a:gd name="connsiteX5" fmla="*/ 1312 w 32563"/>
                      <a:gd name="connsiteY5" fmla="*/ 43901 h 57497"/>
                      <a:gd name="connsiteX6" fmla="*/ 1312 w 32563"/>
                      <a:gd name="connsiteY6" fmla="*/ 57251 h 57497"/>
                      <a:gd name="connsiteX7" fmla="*/ 26867 w 32563"/>
                      <a:gd name="connsiteY7" fmla="*/ 17870 h 57497"/>
                      <a:gd name="connsiteX8" fmla="*/ 32302 w 32563"/>
                      <a:gd name="connsiteY8" fmla="*/ -247 h 574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563" h="57497">
                        <a:moveTo>
                          <a:pt x="32302" y="-247"/>
                        </a:moveTo>
                        <a:cubicBezTo>
                          <a:pt x="32302" y="-247"/>
                          <a:pt x="29441" y="2614"/>
                          <a:pt x="25341" y="7000"/>
                        </a:cubicBezTo>
                        <a:cubicBezTo>
                          <a:pt x="23024" y="9460"/>
                          <a:pt x="20821" y="12044"/>
                          <a:pt x="18762" y="14724"/>
                        </a:cubicBezTo>
                        <a:cubicBezTo>
                          <a:pt x="16235" y="17765"/>
                          <a:pt x="13880" y="20950"/>
                          <a:pt x="11706" y="24259"/>
                        </a:cubicBezTo>
                        <a:cubicBezTo>
                          <a:pt x="9465" y="27520"/>
                          <a:pt x="7396" y="30895"/>
                          <a:pt x="5508" y="34366"/>
                        </a:cubicBezTo>
                        <a:cubicBezTo>
                          <a:pt x="3858" y="37427"/>
                          <a:pt x="2447" y="40612"/>
                          <a:pt x="1312" y="43901"/>
                        </a:cubicBezTo>
                        <a:cubicBezTo>
                          <a:pt x="-690" y="49909"/>
                          <a:pt x="-881" y="54867"/>
                          <a:pt x="1312" y="57251"/>
                        </a:cubicBezTo>
                        <a:cubicBezTo>
                          <a:pt x="12163" y="45789"/>
                          <a:pt x="20821" y="32450"/>
                          <a:pt x="26867" y="17870"/>
                        </a:cubicBezTo>
                        <a:cubicBezTo>
                          <a:pt x="29508" y="12111"/>
                          <a:pt x="31339" y="6018"/>
                          <a:pt x="32302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20" name="任意多边形: 形状 1419"/>
                  <p:cNvSpPr/>
                  <p:nvPr/>
                </p:nvSpPr>
                <p:spPr>
                  <a:xfrm>
                    <a:off x="1547414" y="2390040"/>
                    <a:ext cx="29962" cy="33765"/>
                  </a:xfrm>
                  <a:custGeom>
                    <a:avLst/>
                    <a:gdLst>
                      <a:gd name="connsiteX0" fmla="*/ 38151 w 38413"/>
                      <a:gd name="connsiteY0" fmla="*/ -247 h 43289"/>
                      <a:gd name="connsiteX1" fmla="*/ 30714 w 38413"/>
                      <a:gd name="connsiteY1" fmla="*/ 4330 h 43289"/>
                      <a:gd name="connsiteX2" fmla="*/ 15648 w 38413"/>
                      <a:gd name="connsiteY2" fmla="*/ 16154 h 43289"/>
                      <a:gd name="connsiteX3" fmla="*/ 8306 w 38413"/>
                      <a:gd name="connsiteY3" fmla="*/ 23591 h 43289"/>
                      <a:gd name="connsiteX4" fmla="*/ 2775 w 38413"/>
                      <a:gd name="connsiteY4" fmla="*/ 31124 h 43289"/>
                      <a:gd name="connsiteX5" fmla="*/ 678 w 38413"/>
                      <a:gd name="connsiteY5" fmla="*/ 43043 h 43289"/>
                      <a:gd name="connsiteX6" fmla="*/ 10690 w 38413"/>
                      <a:gd name="connsiteY6" fmla="*/ 35701 h 43289"/>
                      <a:gd name="connsiteX7" fmla="*/ 18890 w 38413"/>
                      <a:gd name="connsiteY7" fmla="*/ 28454 h 43289"/>
                      <a:gd name="connsiteX8" fmla="*/ 25469 w 38413"/>
                      <a:gd name="connsiteY8" fmla="*/ 21303 h 43289"/>
                      <a:gd name="connsiteX9" fmla="*/ 30428 w 38413"/>
                      <a:gd name="connsiteY9" fmla="*/ 14628 h 43289"/>
                      <a:gd name="connsiteX10" fmla="*/ 36435 w 38413"/>
                      <a:gd name="connsiteY10" fmla="*/ 4044 h 43289"/>
                      <a:gd name="connsiteX11" fmla="*/ 38151 w 38413"/>
                      <a:gd name="connsiteY11" fmla="*/ -247 h 432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38413" h="43289">
                        <a:moveTo>
                          <a:pt x="38151" y="-247"/>
                        </a:moveTo>
                        <a:lnTo>
                          <a:pt x="30714" y="4330"/>
                        </a:lnTo>
                        <a:cubicBezTo>
                          <a:pt x="25441" y="7944"/>
                          <a:pt x="20406" y="11892"/>
                          <a:pt x="15648" y="16154"/>
                        </a:cubicBezTo>
                        <a:cubicBezTo>
                          <a:pt x="13073" y="18633"/>
                          <a:pt x="10594" y="21112"/>
                          <a:pt x="8306" y="23591"/>
                        </a:cubicBezTo>
                        <a:cubicBezTo>
                          <a:pt x="6275" y="25956"/>
                          <a:pt x="4425" y="28473"/>
                          <a:pt x="2775" y="31124"/>
                        </a:cubicBezTo>
                        <a:cubicBezTo>
                          <a:pt x="-85" y="35987"/>
                          <a:pt x="-1229" y="40183"/>
                          <a:pt x="678" y="43043"/>
                        </a:cubicBezTo>
                        <a:cubicBezTo>
                          <a:pt x="4215" y="40879"/>
                          <a:pt x="7562" y="38419"/>
                          <a:pt x="10690" y="35701"/>
                        </a:cubicBezTo>
                        <a:cubicBezTo>
                          <a:pt x="13588" y="33479"/>
                          <a:pt x="16335" y="31057"/>
                          <a:pt x="18890" y="28454"/>
                        </a:cubicBezTo>
                        <a:cubicBezTo>
                          <a:pt x="21369" y="25975"/>
                          <a:pt x="23467" y="23591"/>
                          <a:pt x="25469" y="21303"/>
                        </a:cubicBezTo>
                        <a:cubicBezTo>
                          <a:pt x="27271" y="19196"/>
                          <a:pt x="28930" y="16964"/>
                          <a:pt x="30428" y="14628"/>
                        </a:cubicBezTo>
                        <a:cubicBezTo>
                          <a:pt x="32659" y="11234"/>
                          <a:pt x="34671" y="7696"/>
                          <a:pt x="36435" y="4044"/>
                        </a:cubicBezTo>
                        <a:cubicBezTo>
                          <a:pt x="37102" y="2652"/>
                          <a:pt x="37674" y="1222"/>
                          <a:pt x="38151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21" name="任意多边形: 形状 1420"/>
                  <p:cNvSpPr/>
                  <p:nvPr/>
                </p:nvSpPr>
                <p:spPr>
                  <a:xfrm>
                    <a:off x="1578790" y="2819406"/>
                    <a:ext cx="59342" cy="54889"/>
                  </a:xfrm>
                  <a:custGeom>
                    <a:avLst/>
                    <a:gdLst>
                      <a:gd name="connsiteX0" fmla="*/ -262 w 76079"/>
                      <a:gd name="connsiteY0" fmla="*/ -247 h 70370"/>
                      <a:gd name="connsiteX1" fmla="*/ 2694 w 76079"/>
                      <a:gd name="connsiteY1" fmla="*/ 2328 h 70370"/>
                      <a:gd name="connsiteX2" fmla="*/ 10513 w 76079"/>
                      <a:gd name="connsiteY2" fmla="*/ 8812 h 70370"/>
                      <a:gd name="connsiteX3" fmla="*/ 22146 w 76079"/>
                      <a:gd name="connsiteY3" fmla="*/ 17870 h 70370"/>
                      <a:gd name="connsiteX4" fmla="*/ 36067 w 76079"/>
                      <a:gd name="connsiteY4" fmla="*/ 27978 h 70370"/>
                      <a:gd name="connsiteX5" fmla="*/ 50656 w 76079"/>
                      <a:gd name="connsiteY5" fmla="*/ 38466 h 70370"/>
                      <a:gd name="connsiteX6" fmla="*/ 63815 w 76079"/>
                      <a:gd name="connsiteY6" fmla="*/ 48860 h 70370"/>
                      <a:gd name="connsiteX7" fmla="*/ 75639 w 76079"/>
                      <a:gd name="connsiteY7" fmla="*/ 70123 h 70370"/>
                      <a:gd name="connsiteX8" fmla="*/ 33207 w 76079"/>
                      <a:gd name="connsiteY8" fmla="*/ 54962 h 70370"/>
                      <a:gd name="connsiteX9" fmla="*/ 25769 w 76079"/>
                      <a:gd name="connsiteY9" fmla="*/ 49146 h 70370"/>
                      <a:gd name="connsiteX10" fmla="*/ 19571 w 76079"/>
                      <a:gd name="connsiteY10" fmla="*/ 42852 h 70370"/>
                      <a:gd name="connsiteX11" fmla="*/ 10036 w 76079"/>
                      <a:gd name="connsiteY11" fmla="*/ 30075 h 70370"/>
                      <a:gd name="connsiteX12" fmla="*/ 4220 w 76079"/>
                      <a:gd name="connsiteY12" fmla="*/ 18252 h 70370"/>
                      <a:gd name="connsiteX13" fmla="*/ 1168 w 76079"/>
                      <a:gd name="connsiteY13" fmla="*/ 8716 h 70370"/>
                      <a:gd name="connsiteX14" fmla="*/ -262 w 76079"/>
                      <a:gd name="connsiteY14" fmla="*/ -247 h 703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76079" h="70370">
                        <a:moveTo>
                          <a:pt x="-262" y="-247"/>
                        </a:moveTo>
                        <a:lnTo>
                          <a:pt x="2694" y="2328"/>
                        </a:lnTo>
                        <a:lnTo>
                          <a:pt x="10513" y="8812"/>
                        </a:lnTo>
                        <a:lnTo>
                          <a:pt x="22146" y="17870"/>
                        </a:lnTo>
                        <a:cubicBezTo>
                          <a:pt x="26532" y="20922"/>
                          <a:pt x="31204" y="24640"/>
                          <a:pt x="36067" y="27978"/>
                        </a:cubicBezTo>
                        <a:cubicBezTo>
                          <a:pt x="40930" y="31315"/>
                          <a:pt x="45603" y="34843"/>
                          <a:pt x="50656" y="38466"/>
                        </a:cubicBezTo>
                        <a:cubicBezTo>
                          <a:pt x="55710" y="42090"/>
                          <a:pt x="60191" y="45332"/>
                          <a:pt x="63815" y="48860"/>
                        </a:cubicBezTo>
                        <a:cubicBezTo>
                          <a:pt x="71538" y="55535"/>
                          <a:pt x="76878" y="62781"/>
                          <a:pt x="75639" y="70123"/>
                        </a:cubicBezTo>
                        <a:cubicBezTo>
                          <a:pt x="60401" y="68941"/>
                          <a:pt x="45746" y="63706"/>
                          <a:pt x="33207" y="54962"/>
                        </a:cubicBezTo>
                        <a:cubicBezTo>
                          <a:pt x="30537" y="53055"/>
                          <a:pt x="28058" y="51148"/>
                          <a:pt x="25769" y="49146"/>
                        </a:cubicBezTo>
                        <a:cubicBezTo>
                          <a:pt x="23481" y="47143"/>
                          <a:pt x="21478" y="44950"/>
                          <a:pt x="19571" y="42852"/>
                        </a:cubicBezTo>
                        <a:cubicBezTo>
                          <a:pt x="15929" y="38953"/>
                          <a:pt x="12735" y="34671"/>
                          <a:pt x="10036" y="30075"/>
                        </a:cubicBezTo>
                        <a:cubicBezTo>
                          <a:pt x="7700" y="26347"/>
                          <a:pt x="5745" y="22380"/>
                          <a:pt x="4220" y="18252"/>
                        </a:cubicBezTo>
                        <a:cubicBezTo>
                          <a:pt x="2999" y="15143"/>
                          <a:pt x="1979" y="11958"/>
                          <a:pt x="1168" y="8716"/>
                        </a:cubicBezTo>
                        <a:cubicBezTo>
                          <a:pt x="425" y="5779"/>
                          <a:pt x="-52" y="2776"/>
                          <a:pt x="-262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22" name="任意多边形: 形状 1421"/>
                  <p:cNvSpPr/>
                  <p:nvPr/>
                </p:nvSpPr>
                <p:spPr>
                  <a:xfrm>
                    <a:off x="1544704" y="2801258"/>
                    <a:ext cx="45427" cy="66193"/>
                  </a:xfrm>
                  <a:custGeom>
                    <a:avLst/>
                    <a:gdLst>
                      <a:gd name="connsiteX0" fmla="*/ -138 w 58240"/>
                      <a:gd name="connsiteY0" fmla="*/ -247 h 84863"/>
                      <a:gd name="connsiteX1" fmla="*/ 8348 w 58240"/>
                      <a:gd name="connsiteY1" fmla="*/ 10814 h 84863"/>
                      <a:gd name="connsiteX2" fmla="*/ 17883 w 58240"/>
                      <a:gd name="connsiteY2" fmla="*/ 22161 h 84863"/>
                      <a:gd name="connsiteX3" fmla="*/ 23223 w 58240"/>
                      <a:gd name="connsiteY3" fmla="*/ 28645 h 84863"/>
                      <a:gd name="connsiteX4" fmla="*/ 28849 w 58240"/>
                      <a:gd name="connsiteY4" fmla="*/ 35224 h 84863"/>
                      <a:gd name="connsiteX5" fmla="*/ 34665 w 58240"/>
                      <a:gd name="connsiteY5" fmla="*/ 41994 h 84863"/>
                      <a:gd name="connsiteX6" fmla="*/ 40386 w 58240"/>
                      <a:gd name="connsiteY6" fmla="*/ 48860 h 84863"/>
                      <a:gd name="connsiteX7" fmla="*/ 50494 w 58240"/>
                      <a:gd name="connsiteY7" fmla="*/ 61828 h 84863"/>
                      <a:gd name="connsiteX8" fmla="*/ 56978 w 58240"/>
                      <a:gd name="connsiteY8" fmla="*/ 73937 h 84863"/>
                      <a:gd name="connsiteX9" fmla="*/ 56978 w 58240"/>
                      <a:gd name="connsiteY9" fmla="*/ 84617 h 84863"/>
                      <a:gd name="connsiteX10" fmla="*/ 20839 w 58240"/>
                      <a:gd name="connsiteY10" fmla="*/ 59539 h 84863"/>
                      <a:gd name="connsiteX11" fmla="*/ 10446 w 58240"/>
                      <a:gd name="connsiteY11" fmla="*/ 44664 h 84863"/>
                      <a:gd name="connsiteX12" fmla="*/ 6822 w 58240"/>
                      <a:gd name="connsiteY12" fmla="*/ 37513 h 84863"/>
                      <a:gd name="connsiteX13" fmla="*/ 4248 w 58240"/>
                      <a:gd name="connsiteY13" fmla="*/ 30457 h 84863"/>
                      <a:gd name="connsiteX14" fmla="*/ -43 w 58240"/>
                      <a:gd name="connsiteY14" fmla="*/ 8335 h 84863"/>
                      <a:gd name="connsiteX15" fmla="*/ -138 w 58240"/>
                      <a:gd name="connsiteY15" fmla="*/ -247 h 848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58240" h="84863">
                        <a:moveTo>
                          <a:pt x="-138" y="-247"/>
                        </a:moveTo>
                        <a:lnTo>
                          <a:pt x="8348" y="10814"/>
                        </a:lnTo>
                        <a:cubicBezTo>
                          <a:pt x="11018" y="13961"/>
                          <a:pt x="13974" y="18156"/>
                          <a:pt x="17883" y="22161"/>
                        </a:cubicBezTo>
                        <a:lnTo>
                          <a:pt x="23223" y="28645"/>
                        </a:lnTo>
                        <a:cubicBezTo>
                          <a:pt x="25130" y="30743"/>
                          <a:pt x="26942" y="32936"/>
                          <a:pt x="28849" y="35224"/>
                        </a:cubicBezTo>
                        <a:cubicBezTo>
                          <a:pt x="30756" y="37513"/>
                          <a:pt x="32758" y="39801"/>
                          <a:pt x="34665" y="41994"/>
                        </a:cubicBezTo>
                        <a:cubicBezTo>
                          <a:pt x="36572" y="44188"/>
                          <a:pt x="38480" y="46571"/>
                          <a:pt x="40386" y="48860"/>
                        </a:cubicBezTo>
                        <a:cubicBezTo>
                          <a:pt x="44105" y="53151"/>
                          <a:pt x="47538" y="57727"/>
                          <a:pt x="50494" y="61828"/>
                        </a:cubicBezTo>
                        <a:cubicBezTo>
                          <a:pt x="53231" y="65527"/>
                          <a:pt x="55414" y="69608"/>
                          <a:pt x="56978" y="73937"/>
                        </a:cubicBezTo>
                        <a:cubicBezTo>
                          <a:pt x="58313" y="77370"/>
                          <a:pt x="58313" y="81184"/>
                          <a:pt x="56978" y="84617"/>
                        </a:cubicBezTo>
                        <a:cubicBezTo>
                          <a:pt x="43075" y="79315"/>
                          <a:pt x="30670" y="70705"/>
                          <a:pt x="20839" y="59539"/>
                        </a:cubicBezTo>
                        <a:cubicBezTo>
                          <a:pt x="16854" y="54972"/>
                          <a:pt x="13364" y="49985"/>
                          <a:pt x="10446" y="44664"/>
                        </a:cubicBezTo>
                        <a:cubicBezTo>
                          <a:pt x="9111" y="42185"/>
                          <a:pt x="7871" y="39801"/>
                          <a:pt x="6822" y="37513"/>
                        </a:cubicBezTo>
                        <a:cubicBezTo>
                          <a:pt x="5812" y="35215"/>
                          <a:pt x="4953" y="32860"/>
                          <a:pt x="4248" y="30457"/>
                        </a:cubicBezTo>
                        <a:cubicBezTo>
                          <a:pt x="1759" y="23324"/>
                          <a:pt x="310" y="15877"/>
                          <a:pt x="-43" y="8335"/>
                        </a:cubicBezTo>
                        <a:cubicBezTo>
                          <a:pt x="-300" y="5484"/>
                          <a:pt x="-329" y="2614"/>
                          <a:pt x="-138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23" name="任意多边形: 形状 1422"/>
                  <p:cNvSpPr/>
                  <p:nvPr/>
                </p:nvSpPr>
                <p:spPr>
                  <a:xfrm>
                    <a:off x="1513188" y="2773665"/>
                    <a:ext cx="31955" cy="73035"/>
                  </a:xfrm>
                  <a:custGeom>
                    <a:avLst/>
                    <a:gdLst>
                      <a:gd name="connsiteX0" fmla="*/ 2031 w 40968"/>
                      <a:gd name="connsiteY0" fmla="*/ -247 h 93635"/>
                      <a:gd name="connsiteX1" fmla="*/ 3652 w 40968"/>
                      <a:gd name="connsiteY1" fmla="*/ 3186 h 93635"/>
                      <a:gd name="connsiteX2" fmla="*/ 7943 w 40968"/>
                      <a:gd name="connsiteY2" fmla="*/ 12721 h 93635"/>
                      <a:gd name="connsiteX3" fmla="*/ 14331 w 40968"/>
                      <a:gd name="connsiteY3" fmla="*/ 25594 h 93635"/>
                      <a:gd name="connsiteX4" fmla="*/ 22055 w 40968"/>
                      <a:gd name="connsiteY4" fmla="*/ 40659 h 93635"/>
                      <a:gd name="connsiteX5" fmla="*/ 26155 w 40968"/>
                      <a:gd name="connsiteY5" fmla="*/ 48383 h 93635"/>
                      <a:gd name="connsiteX6" fmla="*/ 30160 w 40968"/>
                      <a:gd name="connsiteY6" fmla="*/ 56202 h 93635"/>
                      <a:gd name="connsiteX7" fmla="*/ 36930 w 40968"/>
                      <a:gd name="connsiteY7" fmla="*/ 70886 h 93635"/>
                      <a:gd name="connsiteX8" fmla="*/ 40553 w 40968"/>
                      <a:gd name="connsiteY8" fmla="*/ 83854 h 93635"/>
                      <a:gd name="connsiteX9" fmla="*/ 38551 w 40968"/>
                      <a:gd name="connsiteY9" fmla="*/ 93389 h 93635"/>
                      <a:gd name="connsiteX10" fmla="*/ 9945 w 40968"/>
                      <a:gd name="connsiteY10" fmla="*/ 60683 h 93635"/>
                      <a:gd name="connsiteX11" fmla="*/ 410 w 40968"/>
                      <a:gd name="connsiteY11" fmla="*/ 29599 h 93635"/>
                      <a:gd name="connsiteX12" fmla="*/ -258 w 40968"/>
                      <a:gd name="connsiteY12" fmla="*/ 17298 h 93635"/>
                      <a:gd name="connsiteX13" fmla="*/ 600 w 40968"/>
                      <a:gd name="connsiteY13" fmla="*/ 7763 h 93635"/>
                      <a:gd name="connsiteX14" fmla="*/ 2031 w 40968"/>
                      <a:gd name="connsiteY14" fmla="*/ -247 h 936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40968" h="93635">
                        <a:moveTo>
                          <a:pt x="2031" y="-247"/>
                        </a:moveTo>
                        <a:lnTo>
                          <a:pt x="3652" y="3186"/>
                        </a:lnTo>
                        <a:cubicBezTo>
                          <a:pt x="4701" y="5379"/>
                          <a:pt x="6036" y="8526"/>
                          <a:pt x="7943" y="12721"/>
                        </a:cubicBezTo>
                        <a:cubicBezTo>
                          <a:pt x="9850" y="16917"/>
                          <a:pt x="11852" y="20922"/>
                          <a:pt x="14331" y="25594"/>
                        </a:cubicBezTo>
                        <a:cubicBezTo>
                          <a:pt x="16810" y="30266"/>
                          <a:pt x="19385" y="35129"/>
                          <a:pt x="22055" y="40659"/>
                        </a:cubicBezTo>
                        <a:cubicBezTo>
                          <a:pt x="23390" y="43329"/>
                          <a:pt x="24820" y="45713"/>
                          <a:pt x="26155" y="48383"/>
                        </a:cubicBezTo>
                        <a:lnTo>
                          <a:pt x="30160" y="56202"/>
                        </a:lnTo>
                        <a:cubicBezTo>
                          <a:pt x="32734" y="61160"/>
                          <a:pt x="35023" y="66405"/>
                          <a:pt x="36930" y="70886"/>
                        </a:cubicBezTo>
                        <a:cubicBezTo>
                          <a:pt x="38741" y="75015"/>
                          <a:pt x="39962" y="79382"/>
                          <a:pt x="40553" y="83854"/>
                        </a:cubicBezTo>
                        <a:cubicBezTo>
                          <a:pt x="41049" y="87172"/>
                          <a:pt x="40334" y="90548"/>
                          <a:pt x="38551" y="93389"/>
                        </a:cubicBezTo>
                        <a:cubicBezTo>
                          <a:pt x="26670" y="84779"/>
                          <a:pt x="16896" y="73604"/>
                          <a:pt x="9945" y="60683"/>
                        </a:cubicBezTo>
                        <a:cubicBezTo>
                          <a:pt x="4939" y="50976"/>
                          <a:pt x="1716" y="40450"/>
                          <a:pt x="410" y="29599"/>
                        </a:cubicBezTo>
                        <a:cubicBezTo>
                          <a:pt x="-76" y="25517"/>
                          <a:pt x="-296" y="21408"/>
                          <a:pt x="-258" y="17298"/>
                        </a:cubicBezTo>
                        <a:cubicBezTo>
                          <a:pt x="-172" y="14104"/>
                          <a:pt x="114" y="10919"/>
                          <a:pt x="600" y="7763"/>
                        </a:cubicBezTo>
                        <a:cubicBezTo>
                          <a:pt x="906" y="5064"/>
                          <a:pt x="1382" y="2385"/>
                          <a:pt x="2031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24" name="任意多边形: 形状 1423"/>
                  <p:cNvSpPr/>
                  <p:nvPr/>
                </p:nvSpPr>
                <p:spPr>
                  <a:xfrm>
                    <a:off x="1485626" y="2739081"/>
                    <a:ext cx="20889" cy="74747"/>
                  </a:xfrm>
                  <a:custGeom>
                    <a:avLst/>
                    <a:gdLst>
                      <a:gd name="connsiteX0" fmla="*/ 6663 w 26781"/>
                      <a:gd name="connsiteY0" fmla="*/ -247 h 95829"/>
                      <a:gd name="connsiteX1" fmla="*/ 7521 w 26781"/>
                      <a:gd name="connsiteY1" fmla="*/ 3376 h 95829"/>
                      <a:gd name="connsiteX2" fmla="*/ 9810 w 26781"/>
                      <a:gd name="connsiteY2" fmla="*/ 12912 h 95829"/>
                      <a:gd name="connsiteX3" fmla="*/ 11431 w 26781"/>
                      <a:gd name="connsiteY3" fmla="*/ 19300 h 95829"/>
                      <a:gd name="connsiteX4" fmla="*/ 13338 w 26781"/>
                      <a:gd name="connsiteY4" fmla="*/ 26452 h 95829"/>
                      <a:gd name="connsiteX5" fmla="*/ 17629 w 26781"/>
                      <a:gd name="connsiteY5" fmla="*/ 42376 h 95829"/>
                      <a:gd name="connsiteX6" fmla="*/ 22110 w 26781"/>
                      <a:gd name="connsiteY6" fmla="*/ 58776 h 95829"/>
                      <a:gd name="connsiteX7" fmla="*/ 25543 w 26781"/>
                      <a:gd name="connsiteY7" fmla="*/ 74128 h 95829"/>
                      <a:gd name="connsiteX8" fmla="*/ 22587 w 26781"/>
                      <a:gd name="connsiteY8" fmla="*/ 95582 h 95829"/>
                      <a:gd name="connsiteX9" fmla="*/ 2754 w 26781"/>
                      <a:gd name="connsiteY9" fmla="*/ 58109 h 95829"/>
                      <a:gd name="connsiteX10" fmla="*/ -12 w 26781"/>
                      <a:gd name="connsiteY10" fmla="*/ 41327 h 95829"/>
                      <a:gd name="connsiteX11" fmla="*/ -12 w 26781"/>
                      <a:gd name="connsiteY11" fmla="*/ 26929 h 95829"/>
                      <a:gd name="connsiteX12" fmla="*/ 4088 w 26781"/>
                      <a:gd name="connsiteY12" fmla="*/ 6905 h 95829"/>
                      <a:gd name="connsiteX13" fmla="*/ 6663 w 26781"/>
                      <a:gd name="connsiteY13" fmla="*/ -247 h 958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26781" h="95829">
                        <a:moveTo>
                          <a:pt x="6663" y="-247"/>
                        </a:moveTo>
                        <a:cubicBezTo>
                          <a:pt x="6663" y="-247"/>
                          <a:pt x="6663" y="1088"/>
                          <a:pt x="7521" y="3376"/>
                        </a:cubicBezTo>
                        <a:cubicBezTo>
                          <a:pt x="8379" y="5665"/>
                          <a:pt x="8856" y="8907"/>
                          <a:pt x="9810" y="12912"/>
                        </a:cubicBezTo>
                        <a:cubicBezTo>
                          <a:pt x="10286" y="14914"/>
                          <a:pt x="10763" y="17107"/>
                          <a:pt x="11431" y="19300"/>
                        </a:cubicBezTo>
                        <a:cubicBezTo>
                          <a:pt x="12098" y="21494"/>
                          <a:pt x="12670" y="23973"/>
                          <a:pt x="13338" y="26452"/>
                        </a:cubicBezTo>
                        <a:cubicBezTo>
                          <a:pt x="14577" y="31601"/>
                          <a:pt x="16294" y="36750"/>
                          <a:pt x="17629" y="42376"/>
                        </a:cubicBezTo>
                        <a:cubicBezTo>
                          <a:pt x="18963" y="48002"/>
                          <a:pt x="20775" y="53341"/>
                          <a:pt x="22110" y="58776"/>
                        </a:cubicBezTo>
                        <a:cubicBezTo>
                          <a:pt x="23512" y="63830"/>
                          <a:pt x="24656" y="68960"/>
                          <a:pt x="25543" y="74128"/>
                        </a:cubicBezTo>
                        <a:cubicBezTo>
                          <a:pt x="27259" y="83663"/>
                          <a:pt x="26973" y="91673"/>
                          <a:pt x="22587" y="95582"/>
                        </a:cubicBezTo>
                        <a:cubicBezTo>
                          <a:pt x="13529" y="84550"/>
                          <a:pt x="6778" y="71802"/>
                          <a:pt x="2754" y="58109"/>
                        </a:cubicBezTo>
                        <a:cubicBezTo>
                          <a:pt x="1409" y="52598"/>
                          <a:pt x="484" y="46981"/>
                          <a:pt x="-12" y="41327"/>
                        </a:cubicBezTo>
                        <a:cubicBezTo>
                          <a:pt x="-345" y="36531"/>
                          <a:pt x="-345" y="31725"/>
                          <a:pt x="-12" y="26929"/>
                        </a:cubicBezTo>
                        <a:cubicBezTo>
                          <a:pt x="475" y="20101"/>
                          <a:pt x="1848" y="13369"/>
                          <a:pt x="4088" y="6905"/>
                        </a:cubicBezTo>
                        <a:cubicBezTo>
                          <a:pt x="4728" y="4444"/>
                          <a:pt x="5595" y="2051"/>
                          <a:pt x="6663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25" name="任意多边形: 形状 1424"/>
                  <p:cNvSpPr/>
                  <p:nvPr/>
                </p:nvSpPr>
                <p:spPr>
                  <a:xfrm>
                    <a:off x="1462164" y="2698844"/>
                    <a:ext cx="14304" cy="72218"/>
                  </a:xfrm>
                  <a:custGeom>
                    <a:avLst/>
                    <a:gdLst>
                      <a:gd name="connsiteX0" fmla="*/ 15192 w 18338"/>
                      <a:gd name="connsiteY0" fmla="*/ -247 h 92587"/>
                      <a:gd name="connsiteX1" fmla="*/ 15192 w 18338"/>
                      <a:gd name="connsiteY1" fmla="*/ 707 h 92587"/>
                      <a:gd name="connsiteX2" fmla="*/ 15192 w 18338"/>
                      <a:gd name="connsiteY2" fmla="*/ 3281 h 92587"/>
                      <a:gd name="connsiteX3" fmla="*/ 15192 w 18338"/>
                      <a:gd name="connsiteY3" fmla="*/ 12817 h 92587"/>
                      <a:gd name="connsiteX4" fmla="*/ 15860 w 18338"/>
                      <a:gd name="connsiteY4" fmla="*/ 26261 h 92587"/>
                      <a:gd name="connsiteX5" fmla="*/ 16909 w 18338"/>
                      <a:gd name="connsiteY5" fmla="*/ 41994 h 92587"/>
                      <a:gd name="connsiteX6" fmla="*/ 17862 w 18338"/>
                      <a:gd name="connsiteY6" fmla="*/ 58204 h 92587"/>
                      <a:gd name="connsiteX7" fmla="*/ 17862 w 18338"/>
                      <a:gd name="connsiteY7" fmla="*/ 73270 h 92587"/>
                      <a:gd name="connsiteX8" fmla="*/ 10901 w 18338"/>
                      <a:gd name="connsiteY8" fmla="*/ 92340 h 92587"/>
                      <a:gd name="connsiteX9" fmla="*/ 31 w 18338"/>
                      <a:gd name="connsiteY9" fmla="*/ 52864 h 92587"/>
                      <a:gd name="connsiteX10" fmla="*/ 31 w 18338"/>
                      <a:gd name="connsiteY10" fmla="*/ 36559 h 92587"/>
                      <a:gd name="connsiteX11" fmla="*/ 2606 w 18338"/>
                      <a:gd name="connsiteY11" fmla="*/ 23305 h 92587"/>
                      <a:gd name="connsiteX12" fmla="*/ 10139 w 18338"/>
                      <a:gd name="connsiteY12" fmla="*/ 5856 h 92587"/>
                      <a:gd name="connsiteX13" fmla="*/ 12999 w 18338"/>
                      <a:gd name="connsiteY13" fmla="*/ 1660 h 92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8338" h="92587">
                        <a:moveTo>
                          <a:pt x="15192" y="-247"/>
                        </a:moveTo>
                        <a:cubicBezTo>
                          <a:pt x="15240" y="68"/>
                          <a:pt x="15240" y="392"/>
                          <a:pt x="15192" y="707"/>
                        </a:cubicBezTo>
                        <a:cubicBezTo>
                          <a:pt x="15192" y="1279"/>
                          <a:pt x="15192" y="2137"/>
                          <a:pt x="15192" y="3281"/>
                        </a:cubicBezTo>
                        <a:cubicBezTo>
                          <a:pt x="15192" y="4425"/>
                          <a:pt x="15192" y="8716"/>
                          <a:pt x="15192" y="12817"/>
                        </a:cubicBezTo>
                        <a:cubicBezTo>
                          <a:pt x="15192" y="16917"/>
                          <a:pt x="15764" y="21208"/>
                          <a:pt x="15860" y="26261"/>
                        </a:cubicBezTo>
                        <a:cubicBezTo>
                          <a:pt x="15955" y="31315"/>
                          <a:pt x="16718" y="36464"/>
                          <a:pt x="16909" y="41994"/>
                        </a:cubicBezTo>
                        <a:cubicBezTo>
                          <a:pt x="17100" y="47525"/>
                          <a:pt x="17576" y="52864"/>
                          <a:pt x="17862" y="58204"/>
                        </a:cubicBezTo>
                        <a:cubicBezTo>
                          <a:pt x="18148" y="63220"/>
                          <a:pt x="18148" y="68254"/>
                          <a:pt x="17862" y="73270"/>
                        </a:cubicBezTo>
                        <a:cubicBezTo>
                          <a:pt x="17862" y="82805"/>
                          <a:pt x="15764" y="89671"/>
                          <a:pt x="10901" y="92340"/>
                        </a:cubicBezTo>
                        <a:cubicBezTo>
                          <a:pt x="4828" y="79983"/>
                          <a:pt x="1137" y="66595"/>
                          <a:pt x="31" y="52864"/>
                        </a:cubicBezTo>
                        <a:cubicBezTo>
                          <a:pt x="-360" y="47439"/>
                          <a:pt x="-360" y="41985"/>
                          <a:pt x="31" y="36559"/>
                        </a:cubicBezTo>
                        <a:cubicBezTo>
                          <a:pt x="651" y="32097"/>
                          <a:pt x="1509" y="27672"/>
                          <a:pt x="2606" y="23305"/>
                        </a:cubicBezTo>
                        <a:cubicBezTo>
                          <a:pt x="4360" y="17193"/>
                          <a:pt x="6897" y="11329"/>
                          <a:pt x="10139" y="5856"/>
                        </a:cubicBezTo>
                        <a:cubicBezTo>
                          <a:pt x="11016" y="4406"/>
                          <a:pt x="11979" y="3014"/>
                          <a:pt x="12999" y="166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26" name="任意多边形: 形状 1425"/>
                  <p:cNvSpPr/>
                  <p:nvPr/>
                </p:nvSpPr>
                <p:spPr>
                  <a:xfrm>
                    <a:off x="1447106" y="2654741"/>
                    <a:ext cx="18708" cy="65004"/>
                  </a:xfrm>
                  <a:custGeom>
                    <a:avLst/>
                    <a:gdLst>
                      <a:gd name="connsiteX0" fmla="*/ 23724 w 23985"/>
                      <a:gd name="connsiteY0" fmla="*/ -247 h 83338"/>
                      <a:gd name="connsiteX1" fmla="*/ 21816 w 23985"/>
                      <a:gd name="connsiteY1" fmla="*/ 11863 h 83338"/>
                      <a:gd name="connsiteX2" fmla="*/ 19910 w 23985"/>
                      <a:gd name="connsiteY2" fmla="*/ 24450 h 83338"/>
                      <a:gd name="connsiteX3" fmla="*/ 17907 w 23985"/>
                      <a:gd name="connsiteY3" fmla="*/ 39134 h 83338"/>
                      <a:gd name="connsiteX4" fmla="*/ 12854 w 23985"/>
                      <a:gd name="connsiteY4" fmla="*/ 67740 h 83338"/>
                      <a:gd name="connsiteX5" fmla="*/ 2841 w 23985"/>
                      <a:gd name="connsiteY5" fmla="*/ 83092 h 83338"/>
                      <a:gd name="connsiteX6" fmla="*/ 839 w 23985"/>
                      <a:gd name="connsiteY6" fmla="*/ 72317 h 83338"/>
                      <a:gd name="connsiteX7" fmla="*/ -115 w 23985"/>
                      <a:gd name="connsiteY7" fmla="*/ 62209 h 83338"/>
                      <a:gd name="connsiteX8" fmla="*/ 648 w 23985"/>
                      <a:gd name="connsiteY8" fmla="*/ 44188 h 83338"/>
                      <a:gd name="connsiteX9" fmla="*/ 8849 w 23985"/>
                      <a:gd name="connsiteY9" fmla="*/ 17870 h 83338"/>
                      <a:gd name="connsiteX10" fmla="*/ 14093 w 23985"/>
                      <a:gd name="connsiteY10" fmla="*/ 9384 h 83338"/>
                      <a:gd name="connsiteX11" fmla="*/ 18956 w 23985"/>
                      <a:gd name="connsiteY11" fmla="*/ 3663 h 83338"/>
                      <a:gd name="connsiteX12" fmla="*/ 23724 w 23985"/>
                      <a:gd name="connsiteY12" fmla="*/ -247 h 833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23985" h="83338">
                        <a:moveTo>
                          <a:pt x="23724" y="-247"/>
                        </a:moveTo>
                        <a:lnTo>
                          <a:pt x="21816" y="11863"/>
                        </a:lnTo>
                        <a:cubicBezTo>
                          <a:pt x="21244" y="15487"/>
                          <a:pt x="20577" y="19682"/>
                          <a:pt x="19910" y="24450"/>
                        </a:cubicBezTo>
                        <a:cubicBezTo>
                          <a:pt x="19242" y="29217"/>
                          <a:pt x="18479" y="33985"/>
                          <a:pt x="17907" y="39134"/>
                        </a:cubicBezTo>
                        <a:cubicBezTo>
                          <a:pt x="16744" y="48755"/>
                          <a:pt x="15056" y="58300"/>
                          <a:pt x="12854" y="67740"/>
                        </a:cubicBezTo>
                        <a:cubicBezTo>
                          <a:pt x="10756" y="76035"/>
                          <a:pt x="7704" y="82233"/>
                          <a:pt x="2841" y="83092"/>
                        </a:cubicBezTo>
                        <a:cubicBezTo>
                          <a:pt x="2079" y="79373"/>
                          <a:pt x="1316" y="75845"/>
                          <a:pt x="839" y="72317"/>
                        </a:cubicBezTo>
                        <a:cubicBezTo>
                          <a:pt x="343" y="68970"/>
                          <a:pt x="19" y="65594"/>
                          <a:pt x="-115" y="62209"/>
                        </a:cubicBezTo>
                        <a:cubicBezTo>
                          <a:pt x="-458" y="56192"/>
                          <a:pt x="-200" y="50157"/>
                          <a:pt x="648" y="44188"/>
                        </a:cubicBezTo>
                        <a:cubicBezTo>
                          <a:pt x="1812" y="34996"/>
                          <a:pt x="4586" y="26090"/>
                          <a:pt x="8849" y="17870"/>
                        </a:cubicBezTo>
                        <a:cubicBezTo>
                          <a:pt x="10393" y="14924"/>
                          <a:pt x="12148" y="12082"/>
                          <a:pt x="14093" y="9384"/>
                        </a:cubicBezTo>
                        <a:cubicBezTo>
                          <a:pt x="15590" y="7372"/>
                          <a:pt x="17211" y="5465"/>
                          <a:pt x="18956" y="3663"/>
                        </a:cubicBezTo>
                        <a:cubicBezTo>
                          <a:pt x="20434" y="2233"/>
                          <a:pt x="22026" y="926"/>
                          <a:pt x="23724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27" name="任意多边形: 形状 1426"/>
                  <p:cNvSpPr/>
                  <p:nvPr/>
                </p:nvSpPr>
                <p:spPr>
                  <a:xfrm>
                    <a:off x="1438883" y="2609148"/>
                    <a:ext cx="27228" cy="55658"/>
                  </a:xfrm>
                  <a:custGeom>
                    <a:avLst/>
                    <a:gdLst>
                      <a:gd name="connsiteX0" fmla="*/ 34647 w 34908"/>
                      <a:gd name="connsiteY0" fmla="*/ -247 h 71356"/>
                      <a:gd name="connsiteX1" fmla="*/ 33503 w 34908"/>
                      <a:gd name="connsiteY1" fmla="*/ 2614 h 71356"/>
                      <a:gd name="connsiteX2" fmla="*/ 30737 w 34908"/>
                      <a:gd name="connsiteY2" fmla="*/ 10337 h 71356"/>
                      <a:gd name="connsiteX3" fmla="*/ 26637 w 34908"/>
                      <a:gd name="connsiteY3" fmla="*/ 21398 h 71356"/>
                      <a:gd name="connsiteX4" fmla="*/ 24349 w 34908"/>
                      <a:gd name="connsiteY4" fmla="*/ 27787 h 71356"/>
                      <a:gd name="connsiteX5" fmla="*/ 22060 w 34908"/>
                      <a:gd name="connsiteY5" fmla="*/ 34461 h 71356"/>
                      <a:gd name="connsiteX6" fmla="*/ 17102 w 34908"/>
                      <a:gd name="connsiteY6" fmla="*/ 47811 h 71356"/>
                      <a:gd name="connsiteX7" fmla="*/ 11858 w 34908"/>
                      <a:gd name="connsiteY7" fmla="*/ 59730 h 71356"/>
                      <a:gd name="connsiteX8" fmla="*/ -252 w 34908"/>
                      <a:gd name="connsiteY8" fmla="*/ 71077 h 71356"/>
                      <a:gd name="connsiteX9" fmla="*/ 1178 w 34908"/>
                      <a:gd name="connsiteY9" fmla="*/ 51339 h 71356"/>
                      <a:gd name="connsiteX10" fmla="*/ 2894 w 34908"/>
                      <a:gd name="connsiteY10" fmla="*/ 42757 h 71356"/>
                      <a:gd name="connsiteX11" fmla="*/ 5278 w 34908"/>
                      <a:gd name="connsiteY11" fmla="*/ 35034 h 71356"/>
                      <a:gd name="connsiteX12" fmla="*/ 17674 w 34908"/>
                      <a:gd name="connsiteY12" fmla="*/ 13007 h 71356"/>
                      <a:gd name="connsiteX13" fmla="*/ 29498 w 34908"/>
                      <a:gd name="connsiteY13" fmla="*/ 2518 h 71356"/>
                      <a:gd name="connsiteX14" fmla="*/ 33217 w 34908"/>
                      <a:gd name="connsiteY14" fmla="*/ 325 h 713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4908" h="71356">
                        <a:moveTo>
                          <a:pt x="34647" y="-247"/>
                        </a:moveTo>
                        <a:cubicBezTo>
                          <a:pt x="34647" y="-247"/>
                          <a:pt x="34170" y="802"/>
                          <a:pt x="33503" y="2614"/>
                        </a:cubicBezTo>
                        <a:lnTo>
                          <a:pt x="30737" y="10337"/>
                        </a:lnTo>
                        <a:cubicBezTo>
                          <a:pt x="29402" y="13579"/>
                          <a:pt x="28163" y="17298"/>
                          <a:pt x="26637" y="21398"/>
                        </a:cubicBezTo>
                        <a:cubicBezTo>
                          <a:pt x="25970" y="23496"/>
                          <a:pt x="25112" y="25594"/>
                          <a:pt x="24349" y="27787"/>
                        </a:cubicBezTo>
                        <a:lnTo>
                          <a:pt x="22060" y="34461"/>
                        </a:lnTo>
                        <a:cubicBezTo>
                          <a:pt x="20439" y="38848"/>
                          <a:pt x="18818" y="43329"/>
                          <a:pt x="17102" y="47811"/>
                        </a:cubicBezTo>
                        <a:cubicBezTo>
                          <a:pt x="15386" y="52292"/>
                          <a:pt x="13574" y="56202"/>
                          <a:pt x="11858" y="59730"/>
                        </a:cubicBezTo>
                        <a:cubicBezTo>
                          <a:pt x="8425" y="66786"/>
                          <a:pt x="4325" y="71554"/>
                          <a:pt x="-252" y="71077"/>
                        </a:cubicBezTo>
                        <a:cubicBezTo>
                          <a:pt x="-338" y="64469"/>
                          <a:pt x="139" y="57861"/>
                          <a:pt x="1178" y="51339"/>
                        </a:cubicBezTo>
                        <a:cubicBezTo>
                          <a:pt x="1626" y="48288"/>
                          <a:pt x="2198" y="45427"/>
                          <a:pt x="2894" y="42757"/>
                        </a:cubicBezTo>
                        <a:cubicBezTo>
                          <a:pt x="3543" y="40145"/>
                          <a:pt x="4344" y="37560"/>
                          <a:pt x="5278" y="35034"/>
                        </a:cubicBezTo>
                        <a:cubicBezTo>
                          <a:pt x="8063" y="27014"/>
                          <a:pt x="12258" y="19548"/>
                          <a:pt x="17674" y="13007"/>
                        </a:cubicBezTo>
                        <a:cubicBezTo>
                          <a:pt x="21069" y="8945"/>
                          <a:pt x="25054" y="5408"/>
                          <a:pt x="29498" y="2518"/>
                        </a:cubicBezTo>
                        <a:cubicBezTo>
                          <a:pt x="30680" y="1698"/>
                          <a:pt x="31929" y="964"/>
                          <a:pt x="33217" y="325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28" name="任意多边形: 形状 1427"/>
                  <p:cNvSpPr/>
                  <p:nvPr/>
                </p:nvSpPr>
                <p:spPr>
                  <a:xfrm>
                    <a:off x="1440155" y="2564449"/>
                    <a:ext cx="35179" cy="44338"/>
                  </a:xfrm>
                  <a:custGeom>
                    <a:avLst/>
                    <a:gdLst>
                      <a:gd name="connsiteX0" fmla="*/ 44840 w 45101"/>
                      <a:gd name="connsiteY0" fmla="*/ -247 h 56844"/>
                      <a:gd name="connsiteX1" fmla="*/ 39214 w 45101"/>
                      <a:gd name="connsiteY1" fmla="*/ 8430 h 56844"/>
                      <a:gd name="connsiteX2" fmla="*/ 33493 w 45101"/>
                      <a:gd name="connsiteY2" fmla="*/ 17966 h 56844"/>
                      <a:gd name="connsiteX3" fmla="*/ 26914 w 45101"/>
                      <a:gd name="connsiteY3" fmla="*/ 28741 h 56844"/>
                      <a:gd name="connsiteX4" fmla="*/ 12897 w 45101"/>
                      <a:gd name="connsiteY4" fmla="*/ 49050 h 56844"/>
                      <a:gd name="connsiteX5" fmla="*/ 6127 w 45101"/>
                      <a:gd name="connsiteY5" fmla="*/ 55248 h 56844"/>
                      <a:gd name="connsiteX6" fmla="*/ -262 w 45101"/>
                      <a:gd name="connsiteY6" fmla="*/ 56202 h 56844"/>
                      <a:gd name="connsiteX7" fmla="*/ 4697 w 45101"/>
                      <a:gd name="connsiteY7" fmla="*/ 38657 h 56844"/>
                      <a:gd name="connsiteX8" fmla="*/ 11562 w 45101"/>
                      <a:gd name="connsiteY8" fmla="*/ 25022 h 56844"/>
                      <a:gd name="connsiteX9" fmla="*/ 19286 w 45101"/>
                      <a:gd name="connsiteY9" fmla="*/ 15486 h 56844"/>
                      <a:gd name="connsiteX10" fmla="*/ 27009 w 45101"/>
                      <a:gd name="connsiteY10" fmla="*/ 8621 h 56844"/>
                      <a:gd name="connsiteX11" fmla="*/ 39691 w 45101"/>
                      <a:gd name="connsiteY11" fmla="*/ 1851 h 56844"/>
                      <a:gd name="connsiteX12" fmla="*/ 44840 w 45101"/>
                      <a:gd name="connsiteY12" fmla="*/ -247 h 568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5101" h="56844">
                        <a:moveTo>
                          <a:pt x="44840" y="-247"/>
                        </a:moveTo>
                        <a:lnTo>
                          <a:pt x="39214" y="8430"/>
                        </a:lnTo>
                        <a:cubicBezTo>
                          <a:pt x="37593" y="11100"/>
                          <a:pt x="35686" y="14247"/>
                          <a:pt x="33493" y="17966"/>
                        </a:cubicBezTo>
                        <a:cubicBezTo>
                          <a:pt x="31300" y="21684"/>
                          <a:pt x="29297" y="25022"/>
                          <a:pt x="26914" y="28741"/>
                        </a:cubicBezTo>
                        <a:cubicBezTo>
                          <a:pt x="22661" y="35787"/>
                          <a:pt x="17979" y="42576"/>
                          <a:pt x="12897" y="49050"/>
                        </a:cubicBezTo>
                        <a:cubicBezTo>
                          <a:pt x="11018" y="51491"/>
                          <a:pt x="8730" y="53589"/>
                          <a:pt x="6127" y="55248"/>
                        </a:cubicBezTo>
                        <a:cubicBezTo>
                          <a:pt x="4287" y="56612"/>
                          <a:pt x="1893" y="56965"/>
                          <a:pt x="-262" y="56202"/>
                        </a:cubicBezTo>
                        <a:cubicBezTo>
                          <a:pt x="921" y="50233"/>
                          <a:pt x="2570" y="44359"/>
                          <a:pt x="4697" y="38657"/>
                        </a:cubicBezTo>
                        <a:cubicBezTo>
                          <a:pt x="6613" y="33937"/>
                          <a:pt x="8911" y="29379"/>
                          <a:pt x="11562" y="25022"/>
                        </a:cubicBezTo>
                        <a:cubicBezTo>
                          <a:pt x="13879" y="21637"/>
                          <a:pt x="16463" y="18452"/>
                          <a:pt x="19286" y="15486"/>
                        </a:cubicBezTo>
                        <a:cubicBezTo>
                          <a:pt x="21660" y="12979"/>
                          <a:pt x="24244" y="10690"/>
                          <a:pt x="27009" y="8621"/>
                        </a:cubicBezTo>
                        <a:cubicBezTo>
                          <a:pt x="30861" y="5722"/>
                          <a:pt x="35133" y="3434"/>
                          <a:pt x="39691" y="1851"/>
                        </a:cubicBezTo>
                        <a:cubicBezTo>
                          <a:pt x="41331" y="983"/>
                          <a:pt x="43057" y="278"/>
                          <a:pt x="44840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29" name="任意多边形: 形状 1428"/>
                  <p:cNvSpPr/>
                  <p:nvPr/>
                </p:nvSpPr>
                <p:spPr>
                  <a:xfrm>
                    <a:off x="1453171" y="2522811"/>
                    <a:ext cx="40088" cy="31816"/>
                  </a:xfrm>
                  <a:custGeom>
                    <a:avLst/>
                    <a:gdLst>
                      <a:gd name="connsiteX0" fmla="*/ 51133 w 51395"/>
                      <a:gd name="connsiteY0" fmla="*/ -72 h 40790"/>
                      <a:gd name="connsiteX1" fmla="*/ 29488 w 51395"/>
                      <a:gd name="connsiteY1" fmla="*/ 21477 h 40790"/>
                      <a:gd name="connsiteX2" fmla="*/ 21097 w 51395"/>
                      <a:gd name="connsiteY2" fmla="*/ 29582 h 40790"/>
                      <a:gd name="connsiteX3" fmla="*/ 12992 w 51395"/>
                      <a:gd name="connsiteY3" fmla="*/ 36352 h 40790"/>
                      <a:gd name="connsiteX4" fmla="*/ -262 w 51395"/>
                      <a:gd name="connsiteY4" fmla="*/ 39404 h 40790"/>
                      <a:gd name="connsiteX5" fmla="*/ 7653 w 51395"/>
                      <a:gd name="connsiteY5" fmla="*/ 24815 h 40790"/>
                      <a:gd name="connsiteX6" fmla="*/ 16425 w 51395"/>
                      <a:gd name="connsiteY6" fmla="*/ 14326 h 40790"/>
                      <a:gd name="connsiteX7" fmla="*/ 33588 w 51395"/>
                      <a:gd name="connsiteY7" fmla="*/ 2884 h 40790"/>
                      <a:gd name="connsiteX8" fmla="*/ 46270 w 51395"/>
                      <a:gd name="connsiteY8" fmla="*/ -168 h 40790"/>
                      <a:gd name="connsiteX9" fmla="*/ 51133 w 51395"/>
                      <a:gd name="connsiteY9" fmla="*/ -72 h 407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51395" h="40790">
                        <a:moveTo>
                          <a:pt x="51133" y="-72"/>
                        </a:moveTo>
                        <a:lnTo>
                          <a:pt x="29488" y="21477"/>
                        </a:lnTo>
                        <a:cubicBezTo>
                          <a:pt x="26723" y="24338"/>
                          <a:pt x="23958" y="27103"/>
                          <a:pt x="21097" y="29582"/>
                        </a:cubicBezTo>
                        <a:cubicBezTo>
                          <a:pt x="18551" y="32014"/>
                          <a:pt x="15843" y="34274"/>
                          <a:pt x="12992" y="36352"/>
                        </a:cubicBezTo>
                        <a:cubicBezTo>
                          <a:pt x="7748" y="40071"/>
                          <a:pt x="3457" y="41883"/>
                          <a:pt x="-262" y="39404"/>
                        </a:cubicBezTo>
                        <a:cubicBezTo>
                          <a:pt x="1979" y="34340"/>
                          <a:pt x="4630" y="29458"/>
                          <a:pt x="7653" y="24815"/>
                        </a:cubicBezTo>
                        <a:cubicBezTo>
                          <a:pt x="10294" y="21086"/>
                          <a:pt x="13221" y="17577"/>
                          <a:pt x="16425" y="14326"/>
                        </a:cubicBezTo>
                        <a:cubicBezTo>
                          <a:pt x="21316" y="9396"/>
                          <a:pt x="27152" y="5506"/>
                          <a:pt x="33588" y="2884"/>
                        </a:cubicBezTo>
                        <a:cubicBezTo>
                          <a:pt x="37622" y="1177"/>
                          <a:pt x="41903" y="147"/>
                          <a:pt x="46270" y="-168"/>
                        </a:cubicBezTo>
                        <a:cubicBezTo>
                          <a:pt x="47891" y="-301"/>
                          <a:pt x="49522" y="-263"/>
                          <a:pt x="51133" y="-72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30" name="任意多边形: 形状 1429"/>
                  <p:cNvSpPr/>
                  <p:nvPr/>
                </p:nvSpPr>
                <p:spPr>
                  <a:xfrm>
                    <a:off x="1477342" y="2485059"/>
                    <a:ext cx="41724" cy="21091"/>
                  </a:xfrm>
                  <a:custGeom>
                    <a:avLst/>
                    <a:gdLst>
                      <a:gd name="connsiteX0" fmla="*/ 53231 w 53492"/>
                      <a:gd name="connsiteY0" fmla="*/ 2082 h 27040"/>
                      <a:gd name="connsiteX1" fmla="*/ 51229 w 53492"/>
                      <a:gd name="connsiteY1" fmla="*/ 3227 h 27040"/>
                      <a:gd name="connsiteX2" fmla="*/ 46079 w 53492"/>
                      <a:gd name="connsiteY2" fmla="*/ 6468 h 27040"/>
                      <a:gd name="connsiteX3" fmla="*/ 29774 w 53492"/>
                      <a:gd name="connsiteY3" fmla="*/ 16004 h 27040"/>
                      <a:gd name="connsiteX4" fmla="*/ 20716 w 53492"/>
                      <a:gd name="connsiteY4" fmla="*/ 21153 h 27040"/>
                      <a:gd name="connsiteX5" fmla="*/ 12134 w 53492"/>
                      <a:gd name="connsiteY5" fmla="*/ 25253 h 27040"/>
                      <a:gd name="connsiteX6" fmla="*/ 4792 w 53492"/>
                      <a:gd name="connsiteY6" fmla="*/ 26779 h 27040"/>
                      <a:gd name="connsiteX7" fmla="*/ -262 w 53492"/>
                      <a:gd name="connsiteY7" fmla="*/ 24490 h 27040"/>
                      <a:gd name="connsiteX8" fmla="*/ 36830 w 53492"/>
                      <a:gd name="connsiteY8" fmla="*/ 175 h 27040"/>
                      <a:gd name="connsiteX9" fmla="*/ 48845 w 53492"/>
                      <a:gd name="connsiteY9" fmla="*/ 175 h 27040"/>
                      <a:gd name="connsiteX10" fmla="*/ 53231 w 53492"/>
                      <a:gd name="connsiteY10" fmla="*/ 2082 h 270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3492" h="27040">
                        <a:moveTo>
                          <a:pt x="53231" y="2082"/>
                        </a:moveTo>
                        <a:lnTo>
                          <a:pt x="51229" y="3227"/>
                        </a:lnTo>
                        <a:lnTo>
                          <a:pt x="46079" y="6468"/>
                        </a:lnTo>
                        <a:cubicBezTo>
                          <a:pt x="41598" y="9043"/>
                          <a:pt x="35877" y="12762"/>
                          <a:pt x="29774" y="16004"/>
                        </a:cubicBezTo>
                        <a:cubicBezTo>
                          <a:pt x="26818" y="17815"/>
                          <a:pt x="23672" y="19627"/>
                          <a:pt x="20716" y="21153"/>
                        </a:cubicBezTo>
                        <a:cubicBezTo>
                          <a:pt x="17950" y="22717"/>
                          <a:pt x="15090" y="24090"/>
                          <a:pt x="12134" y="25253"/>
                        </a:cubicBezTo>
                        <a:cubicBezTo>
                          <a:pt x="9788" y="26149"/>
                          <a:pt x="7309" y="26664"/>
                          <a:pt x="4792" y="26779"/>
                        </a:cubicBezTo>
                        <a:cubicBezTo>
                          <a:pt x="2828" y="26921"/>
                          <a:pt x="930" y="26063"/>
                          <a:pt x="-262" y="24490"/>
                        </a:cubicBezTo>
                        <a:cubicBezTo>
                          <a:pt x="8186" y="11579"/>
                          <a:pt x="21622" y="2769"/>
                          <a:pt x="36830" y="175"/>
                        </a:cubicBezTo>
                        <a:cubicBezTo>
                          <a:pt x="40816" y="-387"/>
                          <a:pt x="44859" y="-387"/>
                          <a:pt x="48845" y="175"/>
                        </a:cubicBezTo>
                        <a:cubicBezTo>
                          <a:pt x="50361" y="681"/>
                          <a:pt x="51829" y="1319"/>
                          <a:pt x="53231" y="2082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31" name="任意多边形: 形状 1430"/>
                  <p:cNvSpPr/>
                  <p:nvPr/>
                </p:nvSpPr>
                <p:spPr>
                  <a:xfrm>
                    <a:off x="1510588" y="2453754"/>
                    <a:ext cx="40906" cy="13011"/>
                  </a:xfrm>
                  <a:custGeom>
                    <a:avLst/>
                    <a:gdLst>
                      <a:gd name="connsiteX0" fmla="*/ 52182 w 52443"/>
                      <a:gd name="connsiteY0" fmla="*/ 5316 h 16681"/>
                      <a:gd name="connsiteX1" fmla="*/ 44935 w 52443"/>
                      <a:gd name="connsiteY1" fmla="*/ 7605 h 16681"/>
                      <a:gd name="connsiteX2" fmla="*/ 37402 w 52443"/>
                      <a:gd name="connsiteY2" fmla="*/ 9893 h 16681"/>
                      <a:gd name="connsiteX3" fmla="*/ 28535 w 52443"/>
                      <a:gd name="connsiteY3" fmla="*/ 12468 h 16681"/>
                      <a:gd name="connsiteX4" fmla="*/ 18999 w 52443"/>
                      <a:gd name="connsiteY4" fmla="*/ 14852 h 16681"/>
                      <a:gd name="connsiteX5" fmla="*/ 10608 w 52443"/>
                      <a:gd name="connsiteY5" fmla="*/ 16282 h 16681"/>
                      <a:gd name="connsiteX6" fmla="*/ -262 w 52443"/>
                      <a:gd name="connsiteY6" fmla="*/ 12468 h 16681"/>
                      <a:gd name="connsiteX7" fmla="*/ 37307 w 52443"/>
                      <a:gd name="connsiteY7" fmla="*/ -23 h 16681"/>
                      <a:gd name="connsiteX8" fmla="*/ 52182 w 52443"/>
                      <a:gd name="connsiteY8" fmla="*/ 5316 h 166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52443" h="16681">
                        <a:moveTo>
                          <a:pt x="52182" y="5316"/>
                        </a:moveTo>
                        <a:cubicBezTo>
                          <a:pt x="52182" y="5316"/>
                          <a:pt x="49321" y="6365"/>
                          <a:pt x="44935" y="7605"/>
                        </a:cubicBezTo>
                        <a:lnTo>
                          <a:pt x="37402" y="9893"/>
                        </a:lnTo>
                        <a:lnTo>
                          <a:pt x="28535" y="12468"/>
                        </a:lnTo>
                        <a:cubicBezTo>
                          <a:pt x="25579" y="13326"/>
                          <a:pt x="22527" y="14184"/>
                          <a:pt x="18999" y="14852"/>
                        </a:cubicBezTo>
                        <a:cubicBezTo>
                          <a:pt x="16234" y="15491"/>
                          <a:pt x="13431" y="15967"/>
                          <a:pt x="10608" y="16282"/>
                        </a:cubicBezTo>
                        <a:cubicBezTo>
                          <a:pt x="5459" y="16759"/>
                          <a:pt x="1073" y="16282"/>
                          <a:pt x="-262" y="12468"/>
                        </a:cubicBezTo>
                        <a:cubicBezTo>
                          <a:pt x="9941" y="3200"/>
                          <a:pt x="23586" y="-1339"/>
                          <a:pt x="37307" y="-23"/>
                        </a:cubicBezTo>
                        <a:cubicBezTo>
                          <a:pt x="42609" y="597"/>
                          <a:pt x="47700" y="2418"/>
                          <a:pt x="52182" y="5316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32" name="任意多边形: 形状 1431"/>
                  <p:cNvSpPr/>
                  <p:nvPr/>
                </p:nvSpPr>
                <p:spPr>
                  <a:xfrm>
                    <a:off x="1552089" y="2429526"/>
                    <a:ext cx="36964" cy="9007"/>
                  </a:xfrm>
                  <a:custGeom>
                    <a:avLst/>
                    <a:gdLst>
                      <a:gd name="connsiteX0" fmla="*/ 47128 w 47390"/>
                      <a:gd name="connsiteY0" fmla="*/ 11300 h 11547"/>
                      <a:gd name="connsiteX1" fmla="*/ 40167 w 47390"/>
                      <a:gd name="connsiteY1" fmla="*/ 11300 h 11547"/>
                      <a:gd name="connsiteX2" fmla="*/ 33111 w 47390"/>
                      <a:gd name="connsiteY2" fmla="*/ 11300 h 11547"/>
                      <a:gd name="connsiteX3" fmla="*/ 24816 w 47390"/>
                      <a:gd name="connsiteY3" fmla="*/ 11300 h 11547"/>
                      <a:gd name="connsiteX4" fmla="*/ 16329 w 47390"/>
                      <a:gd name="connsiteY4" fmla="*/ 11300 h 11547"/>
                      <a:gd name="connsiteX5" fmla="*/ 8606 w 47390"/>
                      <a:gd name="connsiteY5" fmla="*/ 10537 h 11547"/>
                      <a:gd name="connsiteX6" fmla="*/ -262 w 47390"/>
                      <a:gd name="connsiteY6" fmla="*/ 4340 h 11547"/>
                      <a:gd name="connsiteX7" fmla="*/ 10608 w 47390"/>
                      <a:gd name="connsiteY7" fmla="*/ 716 h 11547"/>
                      <a:gd name="connsiteX8" fmla="*/ 20143 w 47390"/>
                      <a:gd name="connsiteY8" fmla="*/ -237 h 11547"/>
                      <a:gd name="connsiteX9" fmla="*/ 28344 w 47390"/>
                      <a:gd name="connsiteY9" fmla="*/ 621 h 11547"/>
                      <a:gd name="connsiteX10" fmla="*/ 35114 w 47390"/>
                      <a:gd name="connsiteY10" fmla="*/ 2719 h 11547"/>
                      <a:gd name="connsiteX11" fmla="*/ 43981 w 47390"/>
                      <a:gd name="connsiteY11" fmla="*/ 8154 h 11547"/>
                      <a:gd name="connsiteX12" fmla="*/ 47128 w 47390"/>
                      <a:gd name="connsiteY12" fmla="*/ 11300 h 115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7390" h="11547">
                        <a:moveTo>
                          <a:pt x="47128" y="11300"/>
                        </a:moveTo>
                        <a:lnTo>
                          <a:pt x="40167" y="11300"/>
                        </a:lnTo>
                        <a:cubicBezTo>
                          <a:pt x="38165" y="11300"/>
                          <a:pt x="35781" y="11300"/>
                          <a:pt x="33111" y="11300"/>
                        </a:cubicBezTo>
                        <a:cubicBezTo>
                          <a:pt x="30442" y="11300"/>
                          <a:pt x="27581" y="11300"/>
                          <a:pt x="24816" y="11300"/>
                        </a:cubicBezTo>
                        <a:cubicBezTo>
                          <a:pt x="22051" y="11300"/>
                          <a:pt x="19095" y="11300"/>
                          <a:pt x="16329" y="11300"/>
                        </a:cubicBezTo>
                        <a:cubicBezTo>
                          <a:pt x="13745" y="11205"/>
                          <a:pt x="11161" y="10948"/>
                          <a:pt x="8606" y="10537"/>
                        </a:cubicBezTo>
                        <a:cubicBezTo>
                          <a:pt x="4029" y="9584"/>
                          <a:pt x="501" y="7772"/>
                          <a:pt x="-262" y="4340"/>
                        </a:cubicBezTo>
                        <a:cubicBezTo>
                          <a:pt x="3256" y="2843"/>
                          <a:pt x="6899" y="1632"/>
                          <a:pt x="10608" y="716"/>
                        </a:cubicBezTo>
                        <a:cubicBezTo>
                          <a:pt x="13745" y="49"/>
                          <a:pt x="16940" y="-266"/>
                          <a:pt x="20143" y="-237"/>
                        </a:cubicBezTo>
                        <a:cubicBezTo>
                          <a:pt x="22899" y="-304"/>
                          <a:pt x="25655" y="-18"/>
                          <a:pt x="28344" y="621"/>
                        </a:cubicBezTo>
                        <a:cubicBezTo>
                          <a:pt x="30651" y="1155"/>
                          <a:pt x="32911" y="1851"/>
                          <a:pt x="35114" y="2719"/>
                        </a:cubicBezTo>
                        <a:cubicBezTo>
                          <a:pt x="38327" y="4063"/>
                          <a:pt x="41321" y="5903"/>
                          <a:pt x="43981" y="8154"/>
                        </a:cubicBezTo>
                        <a:cubicBezTo>
                          <a:pt x="45126" y="9098"/>
                          <a:pt x="46184" y="10156"/>
                          <a:pt x="47128" y="1130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433" name="任意多边形: 形状 1432"/>
                  <p:cNvSpPr/>
                  <p:nvPr/>
                </p:nvSpPr>
                <p:spPr>
                  <a:xfrm>
                    <a:off x="1574848" y="2404320"/>
                    <a:ext cx="63292" cy="13731"/>
                  </a:xfrm>
                  <a:custGeom>
                    <a:avLst/>
                    <a:gdLst>
                      <a:gd name="connsiteX0" fmla="*/ 80883 w 81144"/>
                      <a:gd name="connsiteY0" fmla="*/ 1660 h 17604"/>
                      <a:gd name="connsiteX1" fmla="*/ 70680 w 81144"/>
                      <a:gd name="connsiteY1" fmla="*/ 421 h 17604"/>
                      <a:gd name="connsiteX2" fmla="*/ 59810 w 81144"/>
                      <a:gd name="connsiteY2" fmla="*/ -247 h 17604"/>
                      <a:gd name="connsiteX3" fmla="*/ 53422 w 81144"/>
                      <a:gd name="connsiteY3" fmla="*/ -247 h 17604"/>
                      <a:gd name="connsiteX4" fmla="*/ 46652 w 81144"/>
                      <a:gd name="connsiteY4" fmla="*/ -247 h 17604"/>
                      <a:gd name="connsiteX5" fmla="*/ 39691 w 81144"/>
                      <a:gd name="connsiteY5" fmla="*/ 421 h 17604"/>
                      <a:gd name="connsiteX6" fmla="*/ 32635 w 81144"/>
                      <a:gd name="connsiteY6" fmla="*/ 1565 h 17604"/>
                      <a:gd name="connsiteX7" fmla="*/ 19190 w 81144"/>
                      <a:gd name="connsiteY7" fmla="*/ 5188 h 17604"/>
                      <a:gd name="connsiteX8" fmla="*/ 7748 w 81144"/>
                      <a:gd name="connsiteY8" fmla="*/ 10528 h 17604"/>
                      <a:gd name="connsiteX9" fmla="*/ 3266 w 81144"/>
                      <a:gd name="connsiteY9" fmla="*/ 13579 h 17604"/>
                      <a:gd name="connsiteX10" fmla="*/ -262 w 81144"/>
                      <a:gd name="connsiteY10" fmla="*/ 17107 h 17604"/>
                      <a:gd name="connsiteX11" fmla="*/ 9845 w 81144"/>
                      <a:gd name="connsiteY11" fmla="*/ 17107 h 17604"/>
                      <a:gd name="connsiteX12" fmla="*/ 21860 w 81144"/>
                      <a:gd name="connsiteY12" fmla="*/ 15010 h 17604"/>
                      <a:gd name="connsiteX13" fmla="*/ 28344 w 81144"/>
                      <a:gd name="connsiteY13" fmla="*/ 13579 h 17604"/>
                      <a:gd name="connsiteX14" fmla="*/ 35019 w 81144"/>
                      <a:gd name="connsiteY14" fmla="*/ 11958 h 17604"/>
                      <a:gd name="connsiteX15" fmla="*/ 41598 w 81144"/>
                      <a:gd name="connsiteY15" fmla="*/ 10242 h 17604"/>
                      <a:gd name="connsiteX16" fmla="*/ 48272 w 81144"/>
                      <a:gd name="connsiteY16" fmla="*/ 8716 h 17604"/>
                      <a:gd name="connsiteX17" fmla="*/ 54566 w 81144"/>
                      <a:gd name="connsiteY17" fmla="*/ 7095 h 17604"/>
                      <a:gd name="connsiteX18" fmla="*/ 60668 w 81144"/>
                      <a:gd name="connsiteY18" fmla="*/ 5760 h 17604"/>
                      <a:gd name="connsiteX19" fmla="*/ 71062 w 81144"/>
                      <a:gd name="connsiteY19" fmla="*/ 3472 h 17604"/>
                      <a:gd name="connsiteX20" fmla="*/ 80883 w 81144"/>
                      <a:gd name="connsiteY20" fmla="*/ 1660 h 176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81144" h="17604">
                        <a:moveTo>
                          <a:pt x="80883" y="1660"/>
                        </a:moveTo>
                        <a:cubicBezTo>
                          <a:pt x="80883" y="1660"/>
                          <a:pt x="76974" y="1088"/>
                          <a:pt x="70680" y="421"/>
                        </a:cubicBezTo>
                        <a:cubicBezTo>
                          <a:pt x="67076" y="-27"/>
                          <a:pt x="63443" y="-247"/>
                          <a:pt x="59810" y="-247"/>
                        </a:cubicBezTo>
                        <a:lnTo>
                          <a:pt x="53422" y="-247"/>
                        </a:lnTo>
                        <a:lnTo>
                          <a:pt x="46652" y="-247"/>
                        </a:lnTo>
                        <a:cubicBezTo>
                          <a:pt x="44363" y="-247"/>
                          <a:pt x="41979" y="-247"/>
                          <a:pt x="39691" y="421"/>
                        </a:cubicBezTo>
                        <a:cubicBezTo>
                          <a:pt x="37402" y="1088"/>
                          <a:pt x="35019" y="1184"/>
                          <a:pt x="32635" y="1565"/>
                        </a:cubicBezTo>
                        <a:cubicBezTo>
                          <a:pt x="28077" y="2461"/>
                          <a:pt x="23586" y="3663"/>
                          <a:pt x="19190" y="5188"/>
                        </a:cubicBezTo>
                        <a:cubicBezTo>
                          <a:pt x="15204" y="6561"/>
                          <a:pt x="11361" y="8354"/>
                          <a:pt x="7748" y="10528"/>
                        </a:cubicBezTo>
                        <a:cubicBezTo>
                          <a:pt x="6184" y="11443"/>
                          <a:pt x="4687" y="12464"/>
                          <a:pt x="3266" y="13579"/>
                        </a:cubicBezTo>
                        <a:cubicBezTo>
                          <a:pt x="1998" y="14657"/>
                          <a:pt x="816" y="15839"/>
                          <a:pt x="-262" y="17107"/>
                        </a:cubicBezTo>
                        <a:cubicBezTo>
                          <a:pt x="3094" y="17441"/>
                          <a:pt x="6489" y="17441"/>
                          <a:pt x="9845" y="17107"/>
                        </a:cubicBezTo>
                        <a:cubicBezTo>
                          <a:pt x="13564" y="17107"/>
                          <a:pt x="17664" y="15868"/>
                          <a:pt x="21860" y="15010"/>
                        </a:cubicBezTo>
                        <a:lnTo>
                          <a:pt x="28344" y="13579"/>
                        </a:lnTo>
                        <a:lnTo>
                          <a:pt x="35019" y="11958"/>
                        </a:lnTo>
                        <a:cubicBezTo>
                          <a:pt x="37183" y="11453"/>
                          <a:pt x="39376" y="10881"/>
                          <a:pt x="41598" y="10242"/>
                        </a:cubicBezTo>
                        <a:lnTo>
                          <a:pt x="48272" y="8716"/>
                        </a:lnTo>
                        <a:lnTo>
                          <a:pt x="54566" y="7095"/>
                        </a:lnTo>
                        <a:lnTo>
                          <a:pt x="60668" y="5760"/>
                        </a:lnTo>
                        <a:cubicBezTo>
                          <a:pt x="64482" y="4902"/>
                          <a:pt x="68010" y="3949"/>
                          <a:pt x="71062" y="3472"/>
                        </a:cubicBezTo>
                        <a:cubicBezTo>
                          <a:pt x="77069" y="2614"/>
                          <a:pt x="80883" y="1660"/>
                          <a:pt x="80883" y="166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</p:grpSp>
            <p:grpSp>
              <p:nvGrpSpPr>
                <p:cNvPr id="1380" name="组合 1379"/>
                <p:cNvGrpSpPr/>
                <p:nvPr/>
              </p:nvGrpSpPr>
              <p:grpSpPr>
                <a:xfrm>
                  <a:off x="3241511" y="2396425"/>
                  <a:ext cx="252949" cy="517503"/>
                  <a:chOff x="1320293" y="2390040"/>
                  <a:chExt cx="252949" cy="517503"/>
                </a:xfrm>
                <a:grpFill/>
              </p:grpSpPr>
              <p:sp>
                <p:nvSpPr>
                  <p:cNvPr id="1381" name="任意多边形: 形状 1380"/>
                  <p:cNvSpPr/>
                  <p:nvPr/>
                </p:nvSpPr>
                <p:spPr>
                  <a:xfrm>
                    <a:off x="1320293" y="2408965"/>
                    <a:ext cx="225110" cy="473230"/>
                  </a:xfrm>
                  <a:custGeom>
                    <a:avLst/>
                    <a:gdLst>
                      <a:gd name="connsiteX0" fmla="*/ -262 w 288603"/>
                      <a:gd name="connsiteY0" fmla="*/ 597189 h 606705"/>
                      <a:gd name="connsiteX1" fmla="*/ 274734 w 288603"/>
                      <a:gd name="connsiteY1" fmla="*/ 363194 h 606705"/>
                      <a:gd name="connsiteX2" fmla="*/ 248703 w 288603"/>
                      <a:gd name="connsiteY2" fmla="*/ 149890 h 606705"/>
                      <a:gd name="connsiteX3" fmla="*/ 108249 w 288603"/>
                      <a:gd name="connsiteY3" fmla="*/ 15443 h 606705"/>
                      <a:gd name="connsiteX4" fmla="*/ 76497 w 288603"/>
                      <a:gd name="connsiteY4" fmla="*/ 3048 h 606705"/>
                      <a:gd name="connsiteX5" fmla="*/ 74018 w 288603"/>
                      <a:gd name="connsiteY5" fmla="*/ 92 h 606705"/>
                      <a:gd name="connsiteX6" fmla="*/ 225437 w 288603"/>
                      <a:gd name="connsiteY6" fmla="*/ 99640 h 606705"/>
                      <a:gd name="connsiteX7" fmla="*/ 287988 w 288603"/>
                      <a:gd name="connsiteY7" fmla="*/ 280809 h 606705"/>
                      <a:gd name="connsiteX8" fmla="*/ 111777 w 288603"/>
                      <a:gd name="connsiteY8" fmla="*/ 587844 h 606705"/>
                      <a:gd name="connsiteX9" fmla="*/ -262 w 288603"/>
                      <a:gd name="connsiteY9" fmla="*/ 605675 h 606705"/>
                      <a:gd name="connsiteX10" fmla="*/ -262 w 288603"/>
                      <a:gd name="connsiteY10" fmla="*/ 597856 h 6067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88603" h="606705">
                        <a:moveTo>
                          <a:pt x="-262" y="597189"/>
                        </a:moveTo>
                        <a:cubicBezTo>
                          <a:pt x="128464" y="606247"/>
                          <a:pt x="244698" y="508892"/>
                          <a:pt x="274734" y="363194"/>
                        </a:cubicBezTo>
                        <a:cubicBezTo>
                          <a:pt x="289619" y="291155"/>
                          <a:pt x="280474" y="216227"/>
                          <a:pt x="248703" y="149890"/>
                        </a:cubicBezTo>
                        <a:cubicBezTo>
                          <a:pt x="218972" y="90085"/>
                          <a:pt x="169294" y="42533"/>
                          <a:pt x="108249" y="15443"/>
                        </a:cubicBezTo>
                        <a:cubicBezTo>
                          <a:pt x="97903" y="10733"/>
                          <a:pt x="87300" y="6595"/>
                          <a:pt x="76497" y="3048"/>
                        </a:cubicBezTo>
                        <a:cubicBezTo>
                          <a:pt x="72206" y="1713"/>
                          <a:pt x="69822" y="-1243"/>
                          <a:pt x="74018" y="92"/>
                        </a:cubicBezTo>
                        <a:cubicBezTo>
                          <a:pt x="133441" y="17093"/>
                          <a:pt x="186267" y="51830"/>
                          <a:pt x="225437" y="99640"/>
                        </a:cubicBezTo>
                        <a:cubicBezTo>
                          <a:pt x="264417" y="152160"/>
                          <a:pt x="286263" y="215426"/>
                          <a:pt x="287988" y="280809"/>
                        </a:cubicBezTo>
                        <a:cubicBezTo>
                          <a:pt x="294091" y="415638"/>
                          <a:pt x="220479" y="541121"/>
                          <a:pt x="111777" y="587844"/>
                        </a:cubicBezTo>
                        <a:cubicBezTo>
                          <a:pt x="76392" y="602662"/>
                          <a:pt x="37974" y="608774"/>
                          <a:pt x="-262" y="605675"/>
                        </a:cubicBezTo>
                        <a:lnTo>
                          <a:pt x="-262" y="597856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82" name="任意多边形: 形状 1381"/>
                  <p:cNvSpPr/>
                  <p:nvPr/>
                </p:nvSpPr>
                <p:spPr>
                  <a:xfrm>
                    <a:off x="1338589" y="2880989"/>
                    <a:ext cx="87465" cy="26554"/>
                  </a:xfrm>
                  <a:custGeom>
                    <a:avLst/>
                    <a:gdLst>
                      <a:gd name="connsiteX0" fmla="*/ 111874 w 112135"/>
                      <a:gd name="connsiteY0" fmla="*/ 29503 h 34043"/>
                      <a:gd name="connsiteX1" fmla="*/ 106725 w 112135"/>
                      <a:gd name="connsiteY1" fmla="*/ 30647 h 34043"/>
                      <a:gd name="connsiteX2" fmla="*/ 93090 w 112135"/>
                      <a:gd name="connsiteY2" fmla="*/ 32650 h 34043"/>
                      <a:gd name="connsiteX3" fmla="*/ 74019 w 112135"/>
                      <a:gd name="connsiteY3" fmla="*/ 33794 h 34043"/>
                      <a:gd name="connsiteX4" fmla="*/ 52279 w 112135"/>
                      <a:gd name="connsiteY4" fmla="*/ 32364 h 34043"/>
                      <a:gd name="connsiteX5" fmla="*/ 31301 w 112135"/>
                      <a:gd name="connsiteY5" fmla="*/ 27787 h 34043"/>
                      <a:gd name="connsiteX6" fmla="*/ 13852 w 112135"/>
                      <a:gd name="connsiteY6" fmla="*/ 20254 h 34043"/>
                      <a:gd name="connsiteX7" fmla="*/ -70 w 112135"/>
                      <a:gd name="connsiteY7" fmla="*/ -247 h 34043"/>
                      <a:gd name="connsiteX8" fmla="*/ 46748 w 112135"/>
                      <a:gd name="connsiteY8" fmla="*/ 5856 h 34043"/>
                      <a:gd name="connsiteX9" fmla="*/ 56283 w 112135"/>
                      <a:gd name="connsiteY9" fmla="*/ 8049 h 34043"/>
                      <a:gd name="connsiteX10" fmla="*/ 65819 w 112135"/>
                      <a:gd name="connsiteY10" fmla="*/ 10337 h 34043"/>
                      <a:gd name="connsiteX11" fmla="*/ 81838 w 112135"/>
                      <a:gd name="connsiteY11" fmla="*/ 15200 h 34043"/>
                      <a:gd name="connsiteX12" fmla="*/ 94710 w 112135"/>
                      <a:gd name="connsiteY12" fmla="*/ 20254 h 34043"/>
                      <a:gd name="connsiteX13" fmla="*/ 104246 w 112135"/>
                      <a:gd name="connsiteY13" fmla="*/ 24831 h 34043"/>
                      <a:gd name="connsiteX14" fmla="*/ 111874 w 112135"/>
                      <a:gd name="connsiteY14" fmla="*/ 29503 h 34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12135" h="34043">
                        <a:moveTo>
                          <a:pt x="111874" y="29503"/>
                        </a:moveTo>
                        <a:lnTo>
                          <a:pt x="106725" y="30647"/>
                        </a:lnTo>
                        <a:cubicBezTo>
                          <a:pt x="103483" y="31219"/>
                          <a:pt x="98715" y="31887"/>
                          <a:pt x="93090" y="32650"/>
                        </a:cubicBezTo>
                        <a:cubicBezTo>
                          <a:pt x="86758" y="33346"/>
                          <a:pt x="80389" y="33727"/>
                          <a:pt x="74019" y="33794"/>
                        </a:cubicBezTo>
                        <a:cubicBezTo>
                          <a:pt x="66744" y="33832"/>
                          <a:pt x="59478" y="33355"/>
                          <a:pt x="52279" y="32364"/>
                        </a:cubicBezTo>
                        <a:cubicBezTo>
                          <a:pt x="45175" y="31420"/>
                          <a:pt x="38157" y="29894"/>
                          <a:pt x="31301" y="27787"/>
                        </a:cubicBezTo>
                        <a:cubicBezTo>
                          <a:pt x="25246" y="25880"/>
                          <a:pt x="19392" y="23353"/>
                          <a:pt x="13852" y="20254"/>
                        </a:cubicBezTo>
                        <a:cubicBezTo>
                          <a:pt x="4317" y="14152"/>
                          <a:pt x="-1405" y="7191"/>
                          <a:pt x="-70" y="-247"/>
                        </a:cubicBezTo>
                        <a:cubicBezTo>
                          <a:pt x="15644" y="888"/>
                          <a:pt x="31273" y="2929"/>
                          <a:pt x="46748" y="5856"/>
                        </a:cubicBezTo>
                        <a:lnTo>
                          <a:pt x="56283" y="8049"/>
                        </a:lnTo>
                        <a:cubicBezTo>
                          <a:pt x="59430" y="8716"/>
                          <a:pt x="62386" y="9479"/>
                          <a:pt x="65819" y="10337"/>
                        </a:cubicBezTo>
                        <a:cubicBezTo>
                          <a:pt x="71635" y="12054"/>
                          <a:pt x="76975" y="13484"/>
                          <a:pt x="81838" y="15200"/>
                        </a:cubicBezTo>
                        <a:cubicBezTo>
                          <a:pt x="86701" y="16917"/>
                          <a:pt x="91373" y="18633"/>
                          <a:pt x="94710" y="20254"/>
                        </a:cubicBezTo>
                        <a:cubicBezTo>
                          <a:pt x="98048" y="21875"/>
                          <a:pt x="101767" y="23496"/>
                          <a:pt x="104246" y="24831"/>
                        </a:cubicBezTo>
                        <a:cubicBezTo>
                          <a:pt x="106906" y="26195"/>
                          <a:pt x="109452" y="27758"/>
                          <a:pt x="111874" y="2950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83" name="任意多边形: 形状 1382"/>
                  <p:cNvSpPr/>
                  <p:nvPr/>
                </p:nvSpPr>
                <p:spPr>
                  <a:xfrm>
                    <a:off x="1338448" y="2819406"/>
                    <a:ext cx="59343" cy="54889"/>
                  </a:xfrm>
                  <a:custGeom>
                    <a:avLst/>
                    <a:gdLst>
                      <a:gd name="connsiteX0" fmla="*/ 75820 w 76081"/>
                      <a:gd name="connsiteY0" fmla="*/ -247 h 70370"/>
                      <a:gd name="connsiteX1" fmla="*/ 72864 w 76081"/>
                      <a:gd name="connsiteY1" fmla="*/ 2328 h 70370"/>
                      <a:gd name="connsiteX2" fmla="*/ 64950 w 76081"/>
                      <a:gd name="connsiteY2" fmla="*/ 8812 h 70370"/>
                      <a:gd name="connsiteX3" fmla="*/ 53412 w 76081"/>
                      <a:gd name="connsiteY3" fmla="*/ 17870 h 70370"/>
                      <a:gd name="connsiteX4" fmla="*/ 39491 w 76081"/>
                      <a:gd name="connsiteY4" fmla="*/ 27978 h 70370"/>
                      <a:gd name="connsiteX5" fmla="*/ 24902 w 76081"/>
                      <a:gd name="connsiteY5" fmla="*/ 38466 h 70370"/>
                      <a:gd name="connsiteX6" fmla="*/ 11743 w 76081"/>
                      <a:gd name="connsiteY6" fmla="*/ 48860 h 70370"/>
                      <a:gd name="connsiteX7" fmla="*/ -81 w 76081"/>
                      <a:gd name="connsiteY7" fmla="*/ 70123 h 70370"/>
                      <a:gd name="connsiteX8" fmla="*/ 42256 w 76081"/>
                      <a:gd name="connsiteY8" fmla="*/ 54962 h 70370"/>
                      <a:gd name="connsiteX9" fmla="*/ 49789 w 76081"/>
                      <a:gd name="connsiteY9" fmla="*/ 49146 h 70370"/>
                      <a:gd name="connsiteX10" fmla="*/ 55987 w 76081"/>
                      <a:gd name="connsiteY10" fmla="*/ 42852 h 70370"/>
                      <a:gd name="connsiteX11" fmla="*/ 65522 w 76081"/>
                      <a:gd name="connsiteY11" fmla="*/ 30075 h 70370"/>
                      <a:gd name="connsiteX12" fmla="*/ 71339 w 76081"/>
                      <a:gd name="connsiteY12" fmla="*/ 18252 h 70370"/>
                      <a:gd name="connsiteX13" fmla="*/ 74390 w 76081"/>
                      <a:gd name="connsiteY13" fmla="*/ 8716 h 70370"/>
                      <a:gd name="connsiteX14" fmla="*/ 75820 w 76081"/>
                      <a:gd name="connsiteY14" fmla="*/ -247 h 703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76081" h="70370">
                        <a:moveTo>
                          <a:pt x="75820" y="-247"/>
                        </a:moveTo>
                        <a:lnTo>
                          <a:pt x="72864" y="2328"/>
                        </a:lnTo>
                        <a:lnTo>
                          <a:pt x="64950" y="8812"/>
                        </a:lnTo>
                        <a:lnTo>
                          <a:pt x="53412" y="17870"/>
                        </a:lnTo>
                        <a:cubicBezTo>
                          <a:pt x="49026" y="20922"/>
                          <a:pt x="44354" y="24640"/>
                          <a:pt x="39491" y="27978"/>
                        </a:cubicBezTo>
                        <a:cubicBezTo>
                          <a:pt x="34628" y="31315"/>
                          <a:pt x="29955" y="34843"/>
                          <a:pt x="24902" y="38466"/>
                        </a:cubicBezTo>
                        <a:cubicBezTo>
                          <a:pt x="19848" y="42090"/>
                          <a:pt x="15366" y="45332"/>
                          <a:pt x="11743" y="48860"/>
                        </a:cubicBezTo>
                        <a:cubicBezTo>
                          <a:pt x="3924" y="55535"/>
                          <a:pt x="-1320" y="62781"/>
                          <a:pt x="-81" y="70123"/>
                        </a:cubicBezTo>
                        <a:cubicBezTo>
                          <a:pt x="15138" y="68960"/>
                          <a:pt x="29755" y="63725"/>
                          <a:pt x="42256" y="54962"/>
                        </a:cubicBezTo>
                        <a:cubicBezTo>
                          <a:pt x="44878" y="53170"/>
                          <a:pt x="47395" y="51225"/>
                          <a:pt x="49789" y="49146"/>
                        </a:cubicBezTo>
                        <a:cubicBezTo>
                          <a:pt x="52077" y="47048"/>
                          <a:pt x="54079" y="44950"/>
                          <a:pt x="55987" y="42852"/>
                        </a:cubicBezTo>
                        <a:cubicBezTo>
                          <a:pt x="59629" y="38953"/>
                          <a:pt x="62824" y="34671"/>
                          <a:pt x="65522" y="30075"/>
                        </a:cubicBezTo>
                        <a:cubicBezTo>
                          <a:pt x="67820" y="26319"/>
                          <a:pt x="69775" y="22361"/>
                          <a:pt x="71339" y="18252"/>
                        </a:cubicBezTo>
                        <a:cubicBezTo>
                          <a:pt x="72559" y="15143"/>
                          <a:pt x="73579" y="11958"/>
                          <a:pt x="74390" y="8716"/>
                        </a:cubicBezTo>
                        <a:cubicBezTo>
                          <a:pt x="75076" y="5761"/>
                          <a:pt x="75553" y="2767"/>
                          <a:pt x="75820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grpSp>
                <p:nvGrpSpPr>
                  <p:cNvPr id="1384" name="组合 1383"/>
                  <p:cNvGrpSpPr/>
                  <p:nvPr/>
                </p:nvGrpSpPr>
                <p:grpSpPr>
                  <a:xfrm>
                    <a:off x="1386449" y="2390040"/>
                    <a:ext cx="186793" cy="497566"/>
                    <a:chOff x="1386449" y="2390040"/>
                    <a:chExt cx="186793" cy="497566"/>
                  </a:xfrm>
                  <a:grpFill/>
                </p:grpSpPr>
                <p:sp>
                  <p:nvSpPr>
                    <p:cNvPr id="1386" name="任意多边形: 形状 1385"/>
                    <p:cNvSpPr/>
                    <p:nvPr/>
                  </p:nvSpPr>
                  <p:spPr>
                    <a:xfrm>
                      <a:off x="1389089" y="2867749"/>
                      <a:ext cx="85010" cy="19857"/>
                    </a:xfrm>
                    <a:custGeom>
                      <a:avLst/>
                      <a:gdLst>
                        <a:gd name="connsiteX0" fmla="*/ 108726 w 108987"/>
                        <a:gd name="connsiteY0" fmla="*/ 6523 h 25458"/>
                        <a:gd name="connsiteX1" fmla="*/ 104149 w 108987"/>
                        <a:gd name="connsiteY1" fmla="*/ 8812 h 25458"/>
                        <a:gd name="connsiteX2" fmla="*/ 91944 w 108987"/>
                        <a:gd name="connsiteY2" fmla="*/ 14056 h 25458"/>
                        <a:gd name="connsiteX3" fmla="*/ 74399 w 108987"/>
                        <a:gd name="connsiteY3" fmla="*/ 19968 h 25458"/>
                        <a:gd name="connsiteX4" fmla="*/ 64864 w 108987"/>
                        <a:gd name="connsiteY4" fmla="*/ 22447 h 25458"/>
                        <a:gd name="connsiteX5" fmla="*/ 54566 w 108987"/>
                        <a:gd name="connsiteY5" fmla="*/ 24163 h 25458"/>
                        <a:gd name="connsiteX6" fmla="*/ 44267 w 108987"/>
                        <a:gd name="connsiteY6" fmla="*/ 25212 h 25458"/>
                        <a:gd name="connsiteX7" fmla="*/ 34256 w 108987"/>
                        <a:gd name="connsiteY7" fmla="*/ 25212 h 25458"/>
                        <a:gd name="connsiteX8" fmla="*/ 16711 w 108987"/>
                        <a:gd name="connsiteY8" fmla="*/ 22733 h 25458"/>
                        <a:gd name="connsiteX9" fmla="*/ 4506 w 108987"/>
                        <a:gd name="connsiteY9" fmla="*/ 16726 h 25458"/>
                        <a:gd name="connsiteX10" fmla="*/ -262 w 108987"/>
                        <a:gd name="connsiteY10" fmla="*/ 7191 h 25458"/>
                        <a:gd name="connsiteX11" fmla="*/ 44267 w 108987"/>
                        <a:gd name="connsiteY11" fmla="*/ 611 h 25458"/>
                        <a:gd name="connsiteX12" fmla="*/ 62575 w 108987"/>
                        <a:gd name="connsiteY12" fmla="*/ -247 h 25458"/>
                        <a:gd name="connsiteX13" fmla="*/ 70776 w 108987"/>
                        <a:gd name="connsiteY13" fmla="*/ -247 h 25458"/>
                        <a:gd name="connsiteX14" fmla="*/ 78308 w 108987"/>
                        <a:gd name="connsiteY14" fmla="*/ -247 h 25458"/>
                        <a:gd name="connsiteX15" fmla="*/ 100907 w 108987"/>
                        <a:gd name="connsiteY15" fmla="*/ 2995 h 25458"/>
                        <a:gd name="connsiteX16" fmla="*/ 108726 w 108987"/>
                        <a:gd name="connsiteY16" fmla="*/ 6523 h 2545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108987" h="25458">
                          <a:moveTo>
                            <a:pt x="108726" y="6523"/>
                          </a:moveTo>
                          <a:lnTo>
                            <a:pt x="104149" y="8812"/>
                          </a:lnTo>
                          <a:cubicBezTo>
                            <a:pt x="101193" y="10051"/>
                            <a:pt x="97093" y="12149"/>
                            <a:pt x="91944" y="14056"/>
                          </a:cubicBezTo>
                          <a:cubicBezTo>
                            <a:pt x="86204" y="16326"/>
                            <a:pt x="80349" y="18299"/>
                            <a:pt x="74399" y="19968"/>
                          </a:cubicBezTo>
                          <a:lnTo>
                            <a:pt x="64864" y="22447"/>
                          </a:lnTo>
                          <a:lnTo>
                            <a:pt x="54566" y="24163"/>
                          </a:lnTo>
                          <a:cubicBezTo>
                            <a:pt x="51152" y="24697"/>
                            <a:pt x="47719" y="25050"/>
                            <a:pt x="44267" y="25212"/>
                          </a:cubicBezTo>
                          <a:cubicBezTo>
                            <a:pt x="40835" y="25212"/>
                            <a:pt x="37498" y="25212"/>
                            <a:pt x="34256" y="25212"/>
                          </a:cubicBezTo>
                          <a:cubicBezTo>
                            <a:pt x="28334" y="25041"/>
                            <a:pt x="22451" y="24211"/>
                            <a:pt x="16711" y="22733"/>
                          </a:cubicBezTo>
                          <a:cubicBezTo>
                            <a:pt x="12277" y="21570"/>
                            <a:pt x="8129" y="19529"/>
                            <a:pt x="4506" y="16726"/>
                          </a:cubicBezTo>
                          <a:cubicBezTo>
                            <a:pt x="1645" y="14361"/>
                            <a:pt x="-90" y="10900"/>
                            <a:pt x="-262" y="7191"/>
                          </a:cubicBezTo>
                          <a:cubicBezTo>
                            <a:pt x="14422" y="4015"/>
                            <a:pt x="29297" y="1813"/>
                            <a:pt x="44267" y="611"/>
                          </a:cubicBezTo>
                          <a:cubicBezTo>
                            <a:pt x="50752" y="39"/>
                            <a:pt x="56950" y="-56"/>
                            <a:pt x="62575" y="-247"/>
                          </a:cubicBezTo>
                          <a:lnTo>
                            <a:pt x="70776" y="-247"/>
                          </a:lnTo>
                          <a:lnTo>
                            <a:pt x="78308" y="-247"/>
                          </a:lnTo>
                          <a:cubicBezTo>
                            <a:pt x="85918" y="240"/>
                            <a:pt x="93469" y="1327"/>
                            <a:pt x="100907" y="2995"/>
                          </a:cubicBezTo>
                          <a:cubicBezTo>
                            <a:pt x="103586" y="3987"/>
                            <a:pt x="106199" y="5169"/>
                            <a:pt x="108726" y="6523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387" name="任意多边形: 形状 1386"/>
                    <p:cNvSpPr/>
                    <p:nvPr/>
                  </p:nvSpPr>
                  <p:spPr>
                    <a:xfrm>
                      <a:off x="1435574" y="2830295"/>
                      <a:ext cx="78911" cy="30333"/>
                    </a:xfrm>
                    <a:custGeom>
                      <a:avLst/>
                      <a:gdLst>
                        <a:gd name="connsiteX0" fmla="*/ 100907 w 101168"/>
                        <a:gd name="connsiteY0" fmla="*/ 0 h 38888"/>
                        <a:gd name="connsiteX1" fmla="*/ 97093 w 101168"/>
                        <a:gd name="connsiteY1" fmla="*/ 3147 h 38888"/>
                        <a:gd name="connsiteX2" fmla="*/ 86890 w 101168"/>
                        <a:gd name="connsiteY2" fmla="*/ 10966 h 38888"/>
                        <a:gd name="connsiteX3" fmla="*/ 71824 w 101168"/>
                        <a:gd name="connsiteY3" fmla="*/ 20501 h 38888"/>
                        <a:gd name="connsiteX4" fmla="*/ 54089 w 101168"/>
                        <a:gd name="connsiteY4" fmla="*/ 30036 h 38888"/>
                        <a:gd name="connsiteX5" fmla="*/ 44554 w 101168"/>
                        <a:gd name="connsiteY5" fmla="*/ 33565 h 38888"/>
                        <a:gd name="connsiteX6" fmla="*/ 35019 w 101168"/>
                        <a:gd name="connsiteY6" fmla="*/ 36330 h 38888"/>
                        <a:gd name="connsiteX7" fmla="*/ 18332 w 101168"/>
                        <a:gd name="connsiteY7" fmla="*/ 38618 h 38888"/>
                        <a:gd name="connsiteX8" fmla="*/ 5936 w 101168"/>
                        <a:gd name="connsiteY8" fmla="*/ 36425 h 38888"/>
                        <a:gd name="connsiteX9" fmla="*/ -262 w 101168"/>
                        <a:gd name="connsiteY9" fmla="*/ 29178 h 38888"/>
                        <a:gd name="connsiteX10" fmla="*/ 39500 w 101168"/>
                        <a:gd name="connsiteY10" fmla="*/ 11347 h 38888"/>
                        <a:gd name="connsiteX11" fmla="*/ 70776 w 101168"/>
                        <a:gd name="connsiteY11" fmla="*/ 2480 h 38888"/>
                        <a:gd name="connsiteX12" fmla="*/ 82981 w 101168"/>
                        <a:gd name="connsiteY12" fmla="*/ 668 h 38888"/>
                        <a:gd name="connsiteX13" fmla="*/ 92516 w 101168"/>
                        <a:gd name="connsiteY13" fmla="*/ -95 h 38888"/>
                        <a:gd name="connsiteX14" fmla="*/ 100907 w 101168"/>
                        <a:gd name="connsiteY14" fmla="*/ 0 h 388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101168" h="38888">
                          <a:moveTo>
                            <a:pt x="100907" y="0"/>
                          </a:moveTo>
                          <a:lnTo>
                            <a:pt x="97093" y="3147"/>
                          </a:lnTo>
                          <a:cubicBezTo>
                            <a:pt x="93841" y="5941"/>
                            <a:pt x="90428" y="8544"/>
                            <a:pt x="86890" y="10966"/>
                          </a:cubicBezTo>
                          <a:cubicBezTo>
                            <a:pt x="82065" y="14446"/>
                            <a:pt x="77031" y="17631"/>
                            <a:pt x="71824" y="20501"/>
                          </a:cubicBezTo>
                          <a:cubicBezTo>
                            <a:pt x="66122" y="24058"/>
                            <a:pt x="60201" y="27242"/>
                            <a:pt x="54089" y="30036"/>
                          </a:cubicBezTo>
                          <a:cubicBezTo>
                            <a:pt x="50980" y="31381"/>
                            <a:pt x="47796" y="32563"/>
                            <a:pt x="44554" y="33565"/>
                          </a:cubicBezTo>
                          <a:cubicBezTo>
                            <a:pt x="41426" y="34661"/>
                            <a:pt x="38241" y="35586"/>
                            <a:pt x="35019" y="36330"/>
                          </a:cubicBezTo>
                          <a:cubicBezTo>
                            <a:pt x="29564" y="37722"/>
                            <a:pt x="23967" y="38494"/>
                            <a:pt x="18332" y="38618"/>
                          </a:cubicBezTo>
                          <a:cubicBezTo>
                            <a:pt x="14089" y="38790"/>
                            <a:pt x="9865" y="38037"/>
                            <a:pt x="5936" y="36425"/>
                          </a:cubicBezTo>
                          <a:cubicBezTo>
                            <a:pt x="2894" y="35061"/>
                            <a:pt x="615" y="32401"/>
                            <a:pt x="-262" y="29178"/>
                          </a:cubicBezTo>
                          <a:cubicBezTo>
                            <a:pt x="12553" y="22303"/>
                            <a:pt x="25846" y="16344"/>
                            <a:pt x="39500" y="11347"/>
                          </a:cubicBezTo>
                          <a:cubicBezTo>
                            <a:pt x="49674" y="7571"/>
                            <a:pt x="60134" y="4606"/>
                            <a:pt x="70776" y="2480"/>
                          </a:cubicBezTo>
                          <a:cubicBezTo>
                            <a:pt x="74809" y="1660"/>
                            <a:pt x="78880" y="1049"/>
                            <a:pt x="82981" y="668"/>
                          </a:cubicBezTo>
                          <a:cubicBezTo>
                            <a:pt x="86604" y="191"/>
                            <a:pt x="89655" y="0"/>
                            <a:pt x="92516" y="-95"/>
                          </a:cubicBezTo>
                          <a:cubicBezTo>
                            <a:pt x="95310" y="-324"/>
                            <a:pt x="98123" y="-295"/>
                            <a:pt x="100907" y="0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388" name="任意多边形: 形状 1387"/>
                    <p:cNvSpPr/>
                    <p:nvPr/>
                  </p:nvSpPr>
                  <p:spPr>
                    <a:xfrm>
                      <a:off x="1477521" y="2778946"/>
                      <a:ext cx="67830" cy="44577"/>
                    </a:xfrm>
                    <a:custGeom>
                      <a:avLst/>
                      <a:gdLst>
                        <a:gd name="connsiteX0" fmla="*/ 86700 w 86961"/>
                        <a:gd name="connsiteY0" fmla="*/ -247 h 57150"/>
                        <a:gd name="connsiteX1" fmla="*/ 83839 w 86961"/>
                        <a:gd name="connsiteY1" fmla="*/ 3663 h 57150"/>
                        <a:gd name="connsiteX2" fmla="*/ 75829 w 86961"/>
                        <a:gd name="connsiteY2" fmla="*/ 13198 h 57150"/>
                        <a:gd name="connsiteX3" fmla="*/ 70394 w 86961"/>
                        <a:gd name="connsiteY3" fmla="*/ 19396 h 57150"/>
                        <a:gd name="connsiteX4" fmla="*/ 63910 w 86961"/>
                        <a:gd name="connsiteY4" fmla="*/ 25785 h 57150"/>
                        <a:gd name="connsiteX5" fmla="*/ 49321 w 86961"/>
                        <a:gd name="connsiteY5" fmla="*/ 38657 h 57150"/>
                        <a:gd name="connsiteX6" fmla="*/ 33588 w 86961"/>
                        <a:gd name="connsiteY6" fmla="*/ 49051 h 57150"/>
                        <a:gd name="connsiteX7" fmla="*/ 18809 w 86961"/>
                        <a:gd name="connsiteY7" fmla="*/ 55535 h 57150"/>
                        <a:gd name="connsiteX8" fmla="*/ -262 w 86961"/>
                        <a:gd name="connsiteY8" fmla="*/ 51720 h 57150"/>
                        <a:gd name="connsiteX9" fmla="*/ 32825 w 86961"/>
                        <a:gd name="connsiteY9" fmla="*/ 25022 h 57150"/>
                        <a:gd name="connsiteX10" fmla="*/ 47224 w 86961"/>
                        <a:gd name="connsiteY10" fmla="*/ 15486 h 57150"/>
                        <a:gd name="connsiteX11" fmla="*/ 60001 w 86961"/>
                        <a:gd name="connsiteY11" fmla="*/ 8716 h 57150"/>
                        <a:gd name="connsiteX12" fmla="*/ 79071 w 86961"/>
                        <a:gd name="connsiteY12" fmla="*/ 1088 h 57150"/>
                        <a:gd name="connsiteX13" fmla="*/ 86700 w 86961"/>
                        <a:gd name="connsiteY13" fmla="*/ -247 h 571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86961" h="57150">
                          <a:moveTo>
                            <a:pt x="86700" y="-247"/>
                          </a:moveTo>
                          <a:lnTo>
                            <a:pt x="83839" y="3663"/>
                          </a:lnTo>
                          <a:cubicBezTo>
                            <a:pt x="82027" y="6142"/>
                            <a:pt x="79262" y="9479"/>
                            <a:pt x="75829" y="13198"/>
                          </a:cubicBezTo>
                          <a:lnTo>
                            <a:pt x="70394" y="19396"/>
                          </a:lnTo>
                          <a:lnTo>
                            <a:pt x="63910" y="25785"/>
                          </a:lnTo>
                          <a:cubicBezTo>
                            <a:pt x="59314" y="30371"/>
                            <a:pt x="54442" y="34671"/>
                            <a:pt x="49321" y="38657"/>
                          </a:cubicBezTo>
                          <a:cubicBezTo>
                            <a:pt x="44306" y="42462"/>
                            <a:pt x="39052" y="45932"/>
                            <a:pt x="33588" y="49051"/>
                          </a:cubicBezTo>
                          <a:cubicBezTo>
                            <a:pt x="28935" y="51778"/>
                            <a:pt x="23967" y="53961"/>
                            <a:pt x="18809" y="55535"/>
                          </a:cubicBezTo>
                          <a:cubicBezTo>
                            <a:pt x="9273" y="58013"/>
                            <a:pt x="2694" y="57346"/>
                            <a:pt x="-262" y="51720"/>
                          </a:cubicBezTo>
                          <a:cubicBezTo>
                            <a:pt x="10122" y="42042"/>
                            <a:pt x="21173" y="33127"/>
                            <a:pt x="32825" y="25022"/>
                          </a:cubicBezTo>
                          <a:cubicBezTo>
                            <a:pt x="37784" y="21398"/>
                            <a:pt x="42361" y="18538"/>
                            <a:pt x="47224" y="15486"/>
                          </a:cubicBezTo>
                          <a:cubicBezTo>
                            <a:pt x="52087" y="12435"/>
                            <a:pt x="55996" y="10624"/>
                            <a:pt x="60001" y="8716"/>
                          </a:cubicBezTo>
                          <a:cubicBezTo>
                            <a:pt x="66132" y="5646"/>
                            <a:pt x="72511" y="3091"/>
                            <a:pt x="79071" y="1088"/>
                          </a:cubicBezTo>
                          <a:cubicBezTo>
                            <a:pt x="81579" y="449"/>
                            <a:pt x="84125" y="1"/>
                            <a:pt x="86700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389" name="任意多边形: 形状 1388"/>
                    <p:cNvSpPr/>
                    <p:nvPr/>
                  </p:nvSpPr>
                  <p:spPr>
                    <a:xfrm>
                      <a:off x="1510915" y="2720785"/>
                      <a:ext cx="54368" cy="56506"/>
                    </a:xfrm>
                    <a:custGeom>
                      <a:avLst/>
                      <a:gdLst>
                        <a:gd name="connsiteX0" fmla="*/ 69441 w 69702"/>
                        <a:gd name="connsiteY0" fmla="*/ -247 h 72444"/>
                        <a:gd name="connsiteX1" fmla="*/ 68964 w 69702"/>
                        <a:gd name="connsiteY1" fmla="*/ 897 h 72444"/>
                        <a:gd name="connsiteX2" fmla="*/ 67533 w 69702"/>
                        <a:gd name="connsiteY2" fmla="*/ 3949 h 72444"/>
                        <a:gd name="connsiteX3" fmla="*/ 62003 w 69702"/>
                        <a:gd name="connsiteY3" fmla="*/ 14819 h 72444"/>
                        <a:gd name="connsiteX4" fmla="*/ 53422 w 69702"/>
                        <a:gd name="connsiteY4" fmla="*/ 29408 h 72444"/>
                        <a:gd name="connsiteX5" fmla="*/ 42551 w 69702"/>
                        <a:gd name="connsiteY5" fmla="*/ 44760 h 72444"/>
                        <a:gd name="connsiteX6" fmla="*/ 30156 w 69702"/>
                        <a:gd name="connsiteY6" fmla="*/ 58395 h 72444"/>
                        <a:gd name="connsiteX7" fmla="*/ 17855 w 69702"/>
                        <a:gd name="connsiteY7" fmla="*/ 67930 h 72444"/>
                        <a:gd name="connsiteX8" fmla="*/ -262 w 69702"/>
                        <a:gd name="connsiteY8" fmla="*/ 69456 h 72444"/>
                        <a:gd name="connsiteX9" fmla="*/ 24911 w 69702"/>
                        <a:gd name="connsiteY9" fmla="*/ 36369 h 72444"/>
                        <a:gd name="connsiteX10" fmla="*/ 36353 w 69702"/>
                        <a:gd name="connsiteY10" fmla="*/ 24259 h 72444"/>
                        <a:gd name="connsiteX11" fmla="*/ 46747 w 69702"/>
                        <a:gd name="connsiteY11" fmla="*/ 14724 h 72444"/>
                        <a:gd name="connsiteX12" fmla="*/ 62957 w 69702"/>
                        <a:gd name="connsiteY12" fmla="*/ 2995 h 72444"/>
                        <a:gd name="connsiteX13" fmla="*/ 67724 w 69702"/>
                        <a:gd name="connsiteY13" fmla="*/ 325 h 7244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69702" h="72444">
                          <a:moveTo>
                            <a:pt x="69441" y="-247"/>
                          </a:moveTo>
                          <a:lnTo>
                            <a:pt x="68964" y="897"/>
                          </a:lnTo>
                          <a:cubicBezTo>
                            <a:pt x="68964" y="1565"/>
                            <a:pt x="68201" y="2709"/>
                            <a:pt x="67533" y="3949"/>
                          </a:cubicBezTo>
                          <a:cubicBezTo>
                            <a:pt x="66866" y="5188"/>
                            <a:pt x="64387" y="10433"/>
                            <a:pt x="62003" y="14819"/>
                          </a:cubicBezTo>
                          <a:cubicBezTo>
                            <a:pt x="59619" y="19205"/>
                            <a:pt x="56663" y="24354"/>
                            <a:pt x="53422" y="29408"/>
                          </a:cubicBezTo>
                          <a:cubicBezTo>
                            <a:pt x="50179" y="34462"/>
                            <a:pt x="46270" y="39706"/>
                            <a:pt x="42551" y="44760"/>
                          </a:cubicBezTo>
                          <a:cubicBezTo>
                            <a:pt x="38661" y="49518"/>
                            <a:pt x="34522" y="54076"/>
                            <a:pt x="30156" y="58395"/>
                          </a:cubicBezTo>
                          <a:cubicBezTo>
                            <a:pt x="26380" y="61980"/>
                            <a:pt x="22260" y="65165"/>
                            <a:pt x="17855" y="67930"/>
                          </a:cubicBezTo>
                          <a:cubicBezTo>
                            <a:pt x="9941" y="72698"/>
                            <a:pt x="3457" y="73842"/>
                            <a:pt x="-262" y="69456"/>
                          </a:cubicBezTo>
                          <a:cubicBezTo>
                            <a:pt x="7271" y="57804"/>
                            <a:pt x="15691" y="46743"/>
                            <a:pt x="24911" y="36369"/>
                          </a:cubicBezTo>
                          <a:cubicBezTo>
                            <a:pt x="28820" y="31887"/>
                            <a:pt x="32539" y="27882"/>
                            <a:pt x="36353" y="24259"/>
                          </a:cubicBezTo>
                          <a:cubicBezTo>
                            <a:pt x="39615" y="20865"/>
                            <a:pt x="43085" y="17680"/>
                            <a:pt x="46747" y="14724"/>
                          </a:cubicBezTo>
                          <a:cubicBezTo>
                            <a:pt x="51839" y="10395"/>
                            <a:pt x="57254" y="6476"/>
                            <a:pt x="62957" y="2995"/>
                          </a:cubicBezTo>
                          <a:lnTo>
                            <a:pt x="67724" y="325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390" name="任意多边形: 形状 1389"/>
                    <p:cNvSpPr/>
                    <p:nvPr/>
                  </p:nvSpPr>
                  <p:spPr>
                    <a:xfrm>
                      <a:off x="1533972" y="2659426"/>
                      <a:ext cx="39270" cy="64413"/>
                    </a:xfrm>
                    <a:custGeom>
                      <a:avLst/>
                      <a:gdLst>
                        <a:gd name="connsiteX0" fmla="*/ 50084 w 50346"/>
                        <a:gd name="connsiteY0" fmla="*/ -247 h 82581"/>
                        <a:gd name="connsiteX1" fmla="*/ 49035 w 50346"/>
                        <a:gd name="connsiteY1" fmla="*/ 4140 h 82581"/>
                        <a:gd name="connsiteX2" fmla="*/ 46079 w 50346"/>
                        <a:gd name="connsiteY2" fmla="*/ 15296 h 82581"/>
                        <a:gd name="connsiteX3" fmla="*/ 41026 w 50346"/>
                        <a:gd name="connsiteY3" fmla="*/ 30648 h 82581"/>
                        <a:gd name="connsiteX4" fmla="*/ 33874 w 50346"/>
                        <a:gd name="connsiteY4" fmla="*/ 47430 h 82581"/>
                        <a:gd name="connsiteX5" fmla="*/ 15948 w 50346"/>
                        <a:gd name="connsiteY5" fmla="*/ 75082 h 82581"/>
                        <a:gd name="connsiteX6" fmla="*/ -262 w 50346"/>
                        <a:gd name="connsiteY6" fmla="*/ 81089 h 82581"/>
                        <a:gd name="connsiteX7" fmla="*/ 3838 w 50346"/>
                        <a:gd name="connsiteY7" fmla="*/ 70696 h 82581"/>
                        <a:gd name="connsiteX8" fmla="*/ 7938 w 50346"/>
                        <a:gd name="connsiteY8" fmla="*/ 61160 h 82581"/>
                        <a:gd name="connsiteX9" fmla="*/ 16234 w 50346"/>
                        <a:gd name="connsiteY9" fmla="*/ 44378 h 82581"/>
                        <a:gd name="connsiteX10" fmla="*/ 32062 w 50346"/>
                        <a:gd name="connsiteY10" fmla="*/ 19205 h 82581"/>
                        <a:gd name="connsiteX11" fmla="*/ 39118 w 50346"/>
                        <a:gd name="connsiteY11" fmla="*/ 10528 h 82581"/>
                        <a:gd name="connsiteX12" fmla="*/ 44744 w 50346"/>
                        <a:gd name="connsiteY12" fmla="*/ 4521 h 82581"/>
                        <a:gd name="connsiteX13" fmla="*/ 50084 w 50346"/>
                        <a:gd name="connsiteY13" fmla="*/ -247 h 8258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50346" h="82581">
                          <a:moveTo>
                            <a:pt x="50084" y="-247"/>
                          </a:moveTo>
                          <a:lnTo>
                            <a:pt x="49035" y="4140"/>
                          </a:lnTo>
                          <a:cubicBezTo>
                            <a:pt x="48368" y="6810"/>
                            <a:pt x="47509" y="10719"/>
                            <a:pt x="46079" y="15296"/>
                          </a:cubicBezTo>
                          <a:cubicBezTo>
                            <a:pt x="44649" y="19873"/>
                            <a:pt x="43028" y="24831"/>
                            <a:pt x="41026" y="30648"/>
                          </a:cubicBezTo>
                          <a:cubicBezTo>
                            <a:pt x="39023" y="36464"/>
                            <a:pt x="36639" y="41899"/>
                            <a:pt x="33874" y="47430"/>
                          </a:cubicBezTo>
                          <a:cubicBezTo>
                            <a:pt x="29288" y="57480"/>
                            <a:pt x="23242" y="66796"/>
                            <a:pt x="15948" y="75082"/>
                          </a:cubicBezTo>
                          <a:cubicBezTo>
                            <a:pt x="9655" y="81375"/>
                            <a:pt x="3933" y="84140"/>
                            <a:pt x="-262" y="81089"/>
                          </a:cubicBezTo>
                          <a:cubicBezTo>
                            <a:pt x="977" y="77465"/>
                            <a:pt x="2408" y="74033"/>
                            <a:pt x="3838" y="70696"/>
                          </a:cubicBezTo>
                          <a:cubicBezTo>
                            <a:pt x="5268" y="67358"/>
                            <a:pt x="6508" y="64212"/>
                            <a:pt x="7938" y="61160"/>
                          </a:cubicBezTo>
                          <a:cubicBezTo>
                            <a:pt x="10799" y="55058"/>
                            <a:pt x="13373" y="49432"/>
                            <a:pt x="16234" y="44378"/>
                          </a:cubicBezTo>
                          <a:cubicBezTo>
                            <a:pt x="20878" y="35606"/>
                            <a:pt x="26170" y="27186"/>
                            <a:pt x="32062" y="19205"/>
                          </a:cubicBezTo>
                          <a:cubicBezTo>
                            <a:pt x="34542" y="15868"/>
                            <a:pt x="36925" y="13007"/>
                            <a:pt x="39118" y="10528"/>
                          </a:cubicBezTo>
                          <a:cubicBezTo>
                            <a:pt x="41312" y="8049"/>
                            <a:pt x="43123" y="6047"/>
                            <a:pt x="44744" y="4521"/>
                          </a:cubicBezTo>
                          <a:cubicBezTo>
                            <a:pt x="46413" y="2805"/>
                            <a:pt x="48196" y="1212"/>
                            <a:pt x="50084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391" name="任意多边形: 形状 1390"/>
                    <p:cNvSpPr/>
                    <p:nvPr/>
                  </p:nvSpPr>
                  <p:spPr>
                    <a:xfrm>
                      <a:off x="1545352" y="2598141"/>
                      <a:ext cx="23799" cy="67646"/>
                    </a:xfrm>
                    <a:custGeom>
                      <a:avLst/>
                      <a:gdLst>
                        <a:gd name="connsiteX0" fmla="*/ 30251 w 30512"/>
                        <a:gd name="connsiteY0" fmla="*/ -247 h 86726"/>
                        <a:gd name="connsiteX1" fmla="*/ 30251 w 30512"/>
                        <a:gd name="connsiteY1" fmla="*/ 3949 h 86726"/>
                        <a:gd name="connsiteX2" fmla="*/ 29488 w 30512"/>
                        <a:gd name="connsiteY2" fmla="*/ 14819 h 86726"/>
                        <a:gd name="connsiteX3" fmla="*/ 27676 w 30512"/>
                        <a:gd name="connsiteY3" fmla="*/ 29980 h 86726"/>
                        <a:gd name="connsiteX4" fmla="*/ 26246 w 30512"/>
                        <a:gd name="connsiteY4" fmla="*/ 38371 h 86726"/>
                        <a:gd name="connsiteX5" fmla="*/ 24243 w 30512"/>
                        <a:gd name="connsiteY5" fmla="*/ 46953 h 86726"/>
                        <a:gd name="connsiteX6" fmla="*/ 22146 w 30512"/>
                        <a:gd name="connsiteY6" fmla="*/ 55248 h 86726"/>
                        <a:gd name="connsiteX7" fmla="*/ 19381 w 30512"/>
                        <a:gd name="connsiteY7" fmla="*/ 63163 h 86726"/>
                        <a:gd name="connsiteX8" fmla="*/ 13278 w 30512"/>
                        <a:gd name="connsiteY8" fmla="*/ 76512 h 86726"/>
                        <a:gd name="connsiteX9" fmla="*/ -262 w 30512"/>
                        <a:gd name="connsiteY9" fmla="*/ 86047 h 86726"/>
                        <a:gd name="connsiteX10" fmla="*/ 17378 w 30512"/>
                        <a:gd name="connsiteY10" fmla="*/ 21780 h 86726"/>
                        <a:gd name="connsiteX11" fmla="*/ 26246 w 30512"/>
                        <a:gd name="connsiteY11" fmla="*/ 5284 h 86726"/>
                        <a:gd name="connsiteX12" fmla="*/ 29106 w 30512"/>
                        <a:gd name="connsiteY12" fmla="*/ 1184 h 8672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30512" h="86726">
                          <a:moveTo>
                            <a:pt x="30251" y="-247"/>
                          </a:moveTo>
                          <a:cubicBezTo>
                            <a:pt x="30251" y="-247"/>
                            <a:pt x="30251" y="1279"/>
                            <a:pt x="30251" y="3949"/>
                          </a:cubicBezTo>
                          <a:cubicBezTo>
                            <a:pt x="30251" y="6619"/>
                            <a:pt x="30251" y="10337"/>
                            <a:pt x="29488" y="14819"/>
                          </a:cubicBezTo>
                          <a:cubicBezTo>
                            <a:pt x="28725" y="19300"/>
                            <a:pt x="28534" y="24354"/>
                            <a:pt x="27676" y="29980"/>
                          </a:cubicBezTo>
                          <a:lnTo>
                            <a:pt x="26246" y="38371"/>
                          </a:lnTo>
                          <a:cubicBezTo>
                            <a:pt x="25674" y="41232"/>
                            <a:pt x="25006" y="44092"/>
                            <a:pt x="24243" y="46953"/>
                          </a:cubicBezTo>
                          <a:cubicBezTo>
                            <a:pt x="23576" y="49813"/>
                            <a:pt x="22909" y="52579"/>
                            <a:pt x="22146" y="55248"/>
                          </a:cubicBezTo>
                          <a:cubicBezTo>
                            <a:pt x="21383" y="57918"/>
                            <a:pt x="20334" y="60683"/>
                            <a:pt x="19381" y="63163"/>
                          </a:cubicBezTo>
                          <a:cubicBezTo>
                            <a:pt x="17760" y="67787"/>
                            <a:pt x="15719" y="72259"/>
                            <a:pt x="13278" y="76512"/>
                          </a:cubicBezTo>
                          <a:cubicBezTo>
                            <a:pt x="8796" y="83854"/>
                            <a:pt x="4220" y="87859"/>
                            <a:pt x="-262" y="86047"/>
                          </a:cubicBezTo>
                          <a:cubicBezTo>
                            <a:pt x="2436" y="63878"/>
                            <a:pt x="8386" y="42223"/>
                            <a:pt x="17378" y="21780"/>
                          </a:cubicBezTo>
                          <a:cubicBezTo>
                            <a:pt x="19915" y="16068"/>
                            <a:pt x="22880" y="10557"/>
                            <a:pt x="26246" y="5284"/>
                          </a:cubicBezTo>
                          <a:cubicBezTo>
                            <a:pt x="27485" y="3472"/>
                            <a:pt x="28439" y="2042"/>
                            <a:pt x="29106" y="1184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392" name="任意多边形: 形状 1391"/>
                    <p:cNvSpPr/>
                    <p:nvPr/>
                  </p:nvSpPr>
                  <p:spPr>
                    <a:xfrm>
                      <a:off x="1543626" y="2539757"/>
                      <a:ext cx="12162" cy="67384"/>
                    </a:xfrm>
                    <a:custGeom>
                      <a:avLst/>
                      <a:gdLst>
                        <a:gd name="connsiteX0" fmla="*/ 12057 w 15592"/>
                        <a:gd name="connsiteY0" fmla="*/ -247 h 86390"/>
                        <a:gd name="connsiteX1" fmla="*/ 14155 w 15592"/>
                        <a:gd name="connsiteY1" fmla="*/ 13580 h 86390"/>
                        <a:gd name="connsiteX2" fmla="*/ 15203 w 15592"/>
                        <a:gd name="connsiteY2" fmla="*/ 27691 h 86390"/>
                        <a:gd name="connsiteX3" fmla="*/ 15203 w 15592"/>
                        <a:gd name="connsiteY3" fmla="*/ 43902 h 86390"/>
                        <a:gd name="connsiteX4" fmla="*/ 10722 w 15592"/>
                        <a:gd name="connsiteY4" fmla="*/ 73461 h 86390"/>
                        <a:gd name="connsiteX5" fmla="*/ 6240 w 15592"/>
                        <a:gd name="connsiteY5" fmla="*/ 82996 h 86390"/>
                        <a:gd name="connsiteX6" fmla="*/ 424 w 15592"/>
                        <a:gd name="connsiteY6" fmla="*/ 86143 h 86390"/>
                        <a:gd name="connsiteX7" fmla="*/ -244 w 15592"/>
                        <a:gd name="connsiteY7" fmla="*/ 67072 h 86390"/>
                        <a:gd name="connsiteX8" fmla="*/ 328 w 15592"/>
                        <a:gd name="connsiteY8" fmla="*/ 50290 h 86390"/>
                        <a:gd name="connsiteX9" fmla="*/ 2045 w 15592"/>
                        <a:gd name="connsiteY9" fmla="*/ 35701 h 86390"/>
                        <a:gd name="connsiteX10" fmla="*/ 4238 w 15592"/>
                        <a:gd name="connsiteY10" fmla="*/ 23496 h 86390"/>
                        <a:gd name="connsiteX11" fmla="*/ 9292 w 15592"/>
                        <a:gd name="connsiteY11" fmla="*/ 6428 h 86390"/>
                        <a:gd name="connsiteX12" fmla="*/ 12057 w 15592"/>
                        <a:gd name="connsiteY12" fmla="*/ -247 h 863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15592" h="86390">
                          <a:moveTo>
                            <a:pt x="12057" y="-247"/>
                          </a:moveTo>
                          <a:cubicBezTo>
                            <a:pt x="12057" y="-247"/>
                            <a:pt x="13106" y="5284"/>
                            <a:pt x="14155" y="13580"/>
                          </a:cubicBezTo>
                          <a:cubicBezTo>
                            <a:pt x="14155" y="17775"/>
                            <a:pt x="14917" y="22543"/>
                            <a:pt x="15203" y="27691"/>
                          </a:cubicBezTo>
                          <a:cubicBezTo>
                            <a:pt x="15489" y="32841"/>
                            <a:pt x="15203" y="38466"/>
                            <a:pt x="15203" y="43902"/>
                          </a:cubicBezTo>
                          <a:cubicBezTo>
                            <a:pt x="15022" y="53913"/>
                            <a:pt x="13516" y="63849"/>
                            <a:pt x="10722" y="73461"/>
                          </a:cubicBezTo>
                          <a:cubicBezTo>
                            <a:pt x="9883" y="76913"/>
                            <a:pt x="8357" y="80155"/>
                            <a:pt x="6240" y="82996"/>
                          </a:cubicBezTo>
                          <a:cubicBezTo>
                            <a:pt x="4982" y="84989"/>
                            <a:pt x="2779" y="86181"/>
                            <a:pt x="424" y="86143"/>
                          </a:cubicBezTo>
                          <a:cubicBezTo>
                            <a:pt x="-53" y="79277"/>
                            <a:pt x="-339" y="72889"/>
                            <a:pt x="-244" y="67072"/>
                          </a:cubicBezTo>
                          <a:cubicBezTo>
                            <a:pt x="-148" y="61256"/>
                            <a:pt x="-244" y="55439"/>
                            <a:pt x="328" y="50290"/>
                          </a:cubicBezTo>
                          <a:cubicBezTo>
                            <a:pt x="901" y="45141"/>
                            <a:pt x="1282" y="40183"/>
                            <a:pt x="2045" y="35701"/>
                          </a:cubicBezTo>
                          <a:cubicBezTo>
                            <a:pt x="2808" y="31220"/>
                            <a:pt x="3380" y="27215"/>
                            <a:pt x="4238" y="23496"/>
                          </a:cubicBezTo>
                          <a:cubicBezTo>
                            <a:pt x="5582" y="17708"/>
                            <a:pt x="7270" y="12006"/>
                            <a:pt x="9292" y="6428"/>
                          </a:cubicBezTo>
                          <a:cubicBezTo>
                            <a:pt x="10045" y="4139"/>
                            <a:pt x="10970" y="1908"/>
                            <a:pt x="12057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393" name="任意多边形: 形状 1392"/>
                    <p:cNvSpPr/>
                    <p:nvPr/>
                  </p:nvSpPr>
                  <p:spPr>
                    <a:xfrm>
                      <a:off x="1524452" y="2487471"/>
                      <a:ext cx="12273" cy="62623"/>
                    </a:xfrm>
                    <a:custGeom>
                      <a:avLst/>
                      <a:gdLst>
                        <a:gd name="connsiteX0" fmla="*/ 2409 w 15734"/>
                        <a:gd name="connsiteY0" fmla="*/ -247 h 80286"/>
                        <a:gd name="connsiteX1" fmla="*/ 3744 w 15734"/>
                        <a:gd name="connsiteY1" fmla="*/ 2995 h 80286"/>
                        <a:gd name="connsiteX2" fmla="*/ 6700 w 15734"/>
                        <a:gd name="connsiteY2" fmla="*/ 11672 h 80286"/>
                        <a:gd name="connsiteX3" fmla="*/ 10323 w 15734"/>
                        <a:gd name="connsiteY3" fmla="*/ 24068 h 80286"/>
                        <a:gd name="connsiteX4" fmla="*/ 13470 w 15734"/>
                        <a:gd name="connsiteY4" fmla="*/ 38562 h 80286"/>
                        <a:gd name="connsiteX5" fmla="*/ 15186 w 15734"/>
                        <a:gd name="connsiteY5" fmla="*/ 53151 h 80286"/>
                        <a:gd name="connsiteX6" fmla="*/ 15186 w 15734"/>
                        <a:gd name="connsiteY6" fmla="*/ 66214 h 80286"/>
                        <a:gd name="connsiteX7" fmla="*/ 8225 w 15734"/>
                        <a:gd name="connsiteY7" fmla="*/ 80040 h 80286"/>
                        <a:gd name="connsiteX8" fmla="*/ -261 w 15734"/>
                        <a:gd name="connsiteY8" fmla="*/ 22352 h 80286"/>
                        <a:gd name="connsiteX9" fmla="*/ 1265 w 15734"/>
                        <a:gd name="connsiteY9" fmla="*/ 5761 h 80286"/>
                        <a:gd name="connsiteX10" fmla="*/ 2409 w 15734"/>
                        <a:gd name="connsiteY10" fmla="*/ -247 h 8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15734" h="80286">
                          <a:moveTo>
                            <a:pt x="2409" y="-247"/>
                          </a:moveTo>
                          <a:lnTo>
                            <a:pt x="3744" y="2995"/>
                          </a:lnTo>
                          <a:cubicBezTo>
                            <a:pt x="4507" y="4998"/>
                            <a:pt x="5556" y="7954"/>
                            <a:pt x="6700" y="11672"/>
                          </a:cubicBezTo>
                          <a:cubicBezTo>
                            <a:pt x="7844" y="15391"/>
                            <a:pt x="9179" y="19491"/>
                            <a:pt x="10323" y="24068"/>
                          </a:cubicBezTo>
                          <a:cubicBezTo>
                            <a:pt x="11467" y="28645"/>
                            <a:pt x="12516" y="33603"/>
                            <a:pt x="13470" y="38562"/>
                          </a:cubicBezTo>
                          <a:cubicBezTo>
                            <a:pt x="14423" y="43520"/>
                            <a:pt x="14900" y="48097"/>
                            <a:pt x="15186" y="53151"/>
                          </a:cubicBezTo>
                          <a:cubicBezTo>
                            <a:pt x="15567" y="57499"/>
                            <a:pt x="15567" y="61866"/>
                            <a:pt x="15186" y="66214"/>
                          </a:cubicBezTo>
                          <a:cubicBezTo>
                            <a:pt x="14519" y="73842"/>
                            <a:pt x="12135" y="79182"/>
                            <a:pt x="8225" y="80040"/>
                          </a:cubicBezTo>
                          <a:cubicBezTo>
                            <a:pt x="2533" y="61342"/>
                            <a:pt x="-328" y="41899"/>
                            <a:pt x="-261" y="22352"/>
                          </a:cubicBezTo>
                          <a:cubicBezTo>
                            <a:pt x="-99" y="16793"/>
                            <a:pt x="416" y="11253"/>
                            <a:pt x="1265" y="5761"/>
                          </a:cubicBezTo>
                          <a:cubicBezTo>
                            <a:pt x="1503" y="3729"/>
                            <a:pt x="1884" y="1727"/>
                            <a:pt x="2409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394" name="任意多边形: 形状 1393"/>
                    <p:cNvSpPr/>
                    <p:nvPr/>
                  </p:nvSpPr>
                  <p:spPr>
                    <a:xfrm>
                      <a:off x="1490539" y="2443739"/>
                      <a:ext cx="18608" cy="54963"/>
                    </a:xfrm>
                    <a:custGeom>
                      <a:avLst/>
                      <a:gdLst>
                        <a:gd name="connsiteX0" fmla="*/ -169 w 23857"/>
                        <a:gd name="connsiteY0" fmla="*/ -247 h 70465"/>
                        <a:gd name="connsiteX1" fmla="*/ 1547 w 23857"/>
                        <a:gd name="connsiteY1" fmla="*/ 2328 h 70465"/>
                        <a:gd name="connsiteX2" fmla="*/ 5743 w 23857"/>
                        <a:gd name="connsiteY2" fmla="*/ 9479 h 70465"/>
                        <a:gd name="connsiteX3" fmla="*/ 16708 w 23857"/>
                        <a:gd name="connsiteY3" fmla="*/ 31792 h 70465"/>
                        <a:gd name="connsiteX4" fmla="*/ 20999 w 23857"/>
                        <a:gd name="connsiteY4" fmla="*/ 44474 h 70465"/>
                        <a:gd name="connsiteX5" fmla="*/ 23288 w 23857"/>
                        <a:gd name="connsiteY5" fmla="*/ 56011 h 70465"/>
                        <a:gd name="connsiteX6" fmla="*/ 19760 w 23857"/>
                        <a:gd name="connsiteY6" fmla="*/ 70219 h 70465"/>
                        <a:gd name="connsiteX7" fmla="*/ 1452 w 23857"/>
                        <a:gd name="connsiteY7" fmla="*/ 20731 h 70465"/>
                        <a:gd name="connsiteX8" fmla="*/ -169 w 23857"/>
                        <a:gd name="connsiteY8" fmla="*/ 5474 h 70465"/>
                        <a:gd name="connsiteX9" fmla="*/ -169 w 23857"/>
                        <a:gd name="connsiteY9" fmla="*/ -247 h 704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23857" h="70465">
                          <a:moveTo>
                            <a:pt x="-169" y="-247"/>
                          </a:moveTo>
                          <a:lnTo>
                            <a:pt x="1547" y="2328"/>
                          </a:lnTo>
                          <a:cubicBezTo>
                            <a:pt x="2596" y="4044"/>
                            <a:pt x="4122" y="6523"/>
                            <a:pt x="5743" y="9479"/>
                          </a:cubicBezTo>
                          <a:cubicBezTo>
                            <a:pt x="9967" y="16621"/>
                            <a:pt x="13628" y="24087"/>
                            <a:pt x="16708" y="31792"/>
                          </a:cubicBezTo>
                          <a:cubicBezTo>
                            <a:pt x="18329" y="35987"/>
                            <a:pt x="19760" y="40278"/>
                            <a:pt x="20999" y="44474"/>
                          </a:cubicBezTo>
                          <a:cubicBezTo>
                            <a:pt x="22115" y="48240"/>
                            <a:pt x="22887" y="52102"/>
                            <a:pt x="23288" y="56011"/>
                          </a:cubicBezTo>
                          <a:cubicBezTo>
                            <a:pt x="24146" y="63067"/>
                            <a:pt x="23288" y="68407"/>
                            <a:pt x="19760" y="70219"/>
                          </a:cubicBezTo>
                          <a:cubicBezTo>
                            <a:pt x="10978" y="54838"/>
                            <a:pt x="4789" y="38123"/>
                            <a:pt x="1452" y="20731"/>
                          </a:cubicBezTo>
                          <a:cubicBezTo>
                            <a:pt x="422" y="15706"/>
                            <a:pt x="-112" y="10604"/>
                            <a:pt x="-169" y="5474"/>
                          </a:cubicBezTo>
                          <a:cubicBezTo>
                            <a:pt x="-293" y="3567"/>
                            <a:pt x="-293" y="1660"/>
                            <a:pt x="-169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395" name="任意多边形: 形状 1394"/>
                    <p:cNvSpPr/>
                    <p:nvPr/>
                  </p:nvSpPr>
                  <p:spPr>
                    <a:xfrm>
                      <a:off x="1447474" y="2410716"/>
                      <a:ext cx="25353" cy="44848"/>
                    </a:xfrm>
                    <a:custGeom>
                      <a:avLst/>
                      <a:gdLst>
                        <a:gd name="connsiteX0" fmla="*/ -262 w 32504"/>
                        <a:gd name="connsiteY0" fmla="*/ -247 h 57497"/>
                        <a:gd name="connsiteX1" fmla="*/ 6699 w 32504"/>
                        <a:gd name="connsiteY1" fmla="*/ 7000 h 57497"/>
                        <a:gd name="connsiteX2" fmla="*/ 13278 w 32504"/>
                        <a:gd name="connsiteY2" fmla="*/ 14724 h 57497"/>
                        <a:gd name="connsiteX3" fmla="*/ 20334 w 32504"/>
                        <a:gd name="connsiteY3" fmla="*/ 24259 h 57497"/>
                        <a:gd name="connsiteX4" fmla="*/ 26532 w 32504"/>
                        <a:gd name="connsiteY4" fmla="*/ 34366 h 57497"/>
                        <a:gd name="connsiteX5" fmla="*/ 30728 w 32504"/>
                        <a:gd name="connsiteY5" fmla="*/ 43901 h 57497"/>
                        <a:gd name="connsiteX6" fmla="*/ 30251 w 32504"/>
                        <a:gd name="connsiteY6" fmla="*/ 57251 h 57497"/>
                        <a:gd name="connsiteX7" fmla="*/ 4792 w 32504"/>
                        <a:gd name="connsiteY7" fmla="*/ 17870 h 57497"/>
                        <a:gd name="connsiteX8" fmla="*/ -262 w 32504"/>
                        <a:gd name="connsiteY8" fmla="*/ -247 h 574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32504" h="57497">
                          <a:moveTo>
                            <a:pt x="-262" y="-247"/>
                          </a:moveTo>
                          <a:cubicBezTo>
                            <a:pt x="-262" y="-247"/>
                            <a:pt x="2599" y="2614"/>
                            <a:pt x="6699" y="7000"/>
                          </a:cubicBezTo>
                          <a:cubicBezTo>
                            <a:pt x="9016" y="9460"/>
                            <a:pt x="11218" y="12044"/>
                            <a:pt x="13278" y="14724"/>
                          </a:cubicBezTo>
                          <a:cubicBezTo>
                            <a:pt x="15805" y="17765"/>
                            <a:pt x="18160" y="20950"/>
                            <a:pt x="20334" y="24259"/>
                          </a:cubicBezTo>
                          <a:cubicBezTo>
                            <a:pt x="22575" y="27520"/>
                            <a:pt x="24644" y="30895"/>
                            <a:pt x="26532" y="34366"/>
                          </a:cubicBezTo>
                          <a:cubicBezTo>
                            <a:pt x="28182" y="37427"/>
                            <a:pt x="29593" y="40612"/>
                            <a:pt x="30728" y="43901"/>
                          </a:cubicBezTo>
                          <a:cubicBezTo>
                            <a:pt x="32730" y="49909"/>
                            <a:pt x="32921" y="54867"/>
                            <a:pt x="30251" y="57251"/>
                          </a:cubicBezTo>
                          <a:cubicBezTo>
                            <a:pt x="19390" y="45818"/>
                            <a:pt x="10761" y="32469"/>
                            <a:pt x="4792" y="17870"/>
                          </a:cubicBezTo>
                          <a:cubicBezTo>
                            <a:pt x="2284" y="12092"/>
                            <a:pt x="577" y="5999"/>
                            <a:pt x="-262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396" name="任意多边形: 形状 1395"/>
                    <p:cNvSpPr/>
                    <p:nvPr/>
                  </p:nvSpPr>
                  <p:spPr>
                    <a:xfrm>
                      <a:off x="1399204" y="2390040"/>
                      <a:ext cx="29962" cy="33765"/>
                    </a:xfrm>
                    <a:custGeom>
                      <a:avLst/>
                      <a:gdLst>
                        <a:gd name="connsiteX0" fmla="*/ -262 w 38413"/>
                        <a:gd name="connsiteY0" fmla="*/ -247 h 43289"/>
                        <a:gd name="connsiteX1" fmla="*/ 7176 w 38413"/>
                        <a:gd name="connsiteY1" fmla="*/ 4330 h 43289"/>
                        <a:gd name="connsiteX2" fmla="*/ 22241 w 38413"/>
                        <a:gd name="connsiteY2" fmla="*/ 16154 h 43289"/>
                        <a:gd name="connsiteX3" fmla="*/ 29583 w 38413"/>
                        <a:gd name="connsiteY3" fmla="*/ 23591 h 43289"/>
                        <a:gd name="connsiteX4" fmla="*/ 35114 w 38413"/>
                        <a:gd name="connsiteY4" fmla="*/ 31124 h 43289"/>
                        <a:gd name="connsiteX5" fmla="*/ 37212 w 38413"/>
                        <a:gd name="connsiteY5" fmla="*/ 43043 h 43289"/>
                        <a:gd name="connsiteX6" fmla="*/ 27200 w 38413"/>
                        <a:gd name="connsiteY6" fmla="*/ 35701 h 43289"/>
                        <a:gd name="connsiteX7" fmla="*/ 18904 w 38413"/>
                        <a:gd name="connsiteY7" fmla="*/ 28454 h 43289"/>
                        <a:gd name="connsiteX8" fmla="*/ 12420 w 38413"/>
                        <a:gd name="connsiteY8" fmla="*/ 21303 h 43289"/>
                        <a:gd name="connsiteX9" fmla="*/ 7462 w 38413"/>
                        <a:gd name="connsiteY9" fmla="*/ 14628 h 43289"/>
                        <a:gd name="connsiteX10" fmla="*/ 1455 w 38413"/>
                        <a:gd name="connsiteY10" fmla="*/ 4044 h 43289"/>
                        <a:gd name="connsiteX11" fmla="*/ -262 w 38413"/>
                        <a:gd name="connsiteY11" fmla="*/ -247 h 4328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38413" h="43289">
                          <a:moveTo>
                            <a:pt x="-262" y="-247"/>
                          </a:moveTo>
                          <a:lnTo>
                            <a:pt x="7176" y="4330"/>
                          </a:lnTo>
                          <a:cubicBezTo>
                            <a:pt x="12449" y="7944"/>
                            <a:pt x="17483" y="11892"/>
                            <a:pt x="22241" y="16154"/>
                          </a:cubicBezTo>
                          <a:cubicBezTo>
                            <a:pt x="24816" y="18633"/>
                            <a:pt x="27295" y="21112"/>
                            <a:pt x="29583" y="23591"/>
                          </a:cubicBezTo>
                          <a:cubicBezTo>
                            <a:pt x="31615" y="25956"/>
                            <a:pt x="33464" y="28473"/>
                            <a:pt x="35114" y="31124"/>
                          </a:cubicBezTo>
                          <a:cubicBezTo>
                            <a:pt x="37974" y="35987"/>
                            <a:pt x="39119" y="40183"/>
                            <a:pt x="37212" y="43043"/>
                          </a:cubicBezTo>
                          <a:cubicBezTo>
                            <a:pt x="33674" y="40879"/>
                            <a:pt x="30327" y="38419"/>
                            <a:pt x="27200" y="35701"/>
                          </a:cubicBezTo>
                          <a:cubicBezTo>
                            <a:pt x="24291" y="33460"/>
                            <a:pt x="21517" y="31038"/>
                            <a:pt x="18904" y="28454"/>
                          </a:cubicBezTo>
                          <a:cubicBezTo>
                            <a:pt x="16520" y="25975"/>
                            <a:pt x="14327" y="23591"/>
                            <a:pt x="12420" y="21303"/>
                          </a:cubicBezTo>
                          <a:cubicBezTo>
                            <a:pt x="10618" y="19196"/>
                            <a:pt x="8959" y="16964"/>
                            <a:pt x="7462" y="14628"/>
                          </a:cubicBezTo>
                          <a:cubicBezTo>
                            <a:pt x="5231" y="11234"/>
                            <a:pt x="3219" y="7696"/>
                            <a:pt x="1455" y="4044"/>
                          </a:cubicBezTo>
                          <a:cubicBezTo>
                            <a:pt x="787" y="2652"/>
                            <a:pt x="215" y="1222"/>
                            <a:pt x="-262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397" name="任意多边形: 形状 1396"/>
                    <p:cNvSpPr/>
                    <p:nvPr/>
                  </p:nvSpPr>
                  <p:spPr>
                    <a:xfrm>
                      <a:off x="1386449" y="2801258"/>
                      <a:ext cx="45427" cy="66193"/>
                    </a:xfrm>
                    <a:custGeom>
                      <a:avLst/>
                      <a:gdLst>
                        <a:gd name="connsiteX0" fmla="*/ 57855 w 58240"/>
                        <a:gd name="connsiteY0" fmla="*/ -247 h 84863"/>
                        <a:gd name="connsiteX1" fmla="*/ 49369 w 58240"/>
                        <a:gd name="connsiteY1" fmla="*/ 10814 h 84863"/>
                        <a:gd name="connsiteX2" fmla="*/ 39834 w 58240"/>
                        <a:gd name="connsiteY2" fmla="*/ 22161 h 84863"/>
                        <a:gd name="connsiteX3" fmla="*/ 34494 w 58240"/>
                        <a:gd name="connsiteY3" fmla="*/ 28645 h 84863"/>
                        <a:gd name="connsiteX4" fmla="*/ 28773 w 58240"/>
                        <a:gd name="connsiteY4" fmla="*/ 35224 h 84863"/>
                        <a:gd name="connsiteX5" fmla="*/ 23052 w 58240"/>
                        <a:gd name="connsiteY5" fmla="*/ 41994 h 84863"/>
                        <a:gd name="connsiteX6" fmla="*/ 17331 w 58240"/>
                        <a:gd name="connsiteY6" fmla="*/ 48860 h 84863"/>
                        <a:gd name="connsiteX7" fmla="*/ 7223 w 58240"/>
                        <a:gd name="connsiteY7" fmla="*/ 61828 h 84863"/>
                        <a:gd name="connsiteX8" fmla="*/ 739 w 58240"/>
                        <a:gd name="connsiteY8" fmla="*/ 73937 h 84863"/>
                        <a:gd name="connsiteX9" fmla="*/ 739 w 58240"/>
                        <a:gd name="connsiteY9" fmla="*/ 84617 h 84863"/>
                        <a:gd name="connsiteX10" fmla="*/ 36878 w 58240"/>
                        <a:gd name="connsiteY10" fmla="*/ 59539 h 84863"/>
                        <a:gd name="connsiteX11" fmla="*/ 47271 w 58240"/>
                        <a:gd name="connsiteY11" fmla="*/ 44664 h 84863"/>
                        <a:gd name="connsiteX12" fmla="*/ 50895 w 58240"/>
                        <a:gd name="connsiteY12" fmla="*/ 37513 h 84863"/>
                        <a:gd name="connsiteX13" fmla="*/ 53469 w 58240"/>
                        <a:gd name="connsiteY13" fmla="*/ 30457 h 84863"/>
                        <a:gd name="connsiteX14" fmla="*/ 57760 w 58240"/>
                        <a:gd name="connsiteY14" fmla="*/ 8335 h 84863"/>
                        <a:gd name="connsiteX15" fmla="*/ 57855 w 58240"/>
                        <a:gd name="connsiteY15" fmla="*/ -247 h 848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58240" h="84863">
                          <a:moveTo>
                            <a:pt x="57855" y="-247"/>
                          </a:moveTo>
                          <a:lnTo>
                            <a:pt x="49369" y="10814"/>
                          </a:lnTo>
                          <a:cubicBezTo>
                            <a:pt x="46699" y="13961"/>
                            <a:pt x="43743" y="18156"/>
                            <a:pt x="39834" y="22161"/>
                          </a:cubicBezTo>
                          <a:lnTo>
                            <a:pt x="34494" y="28645"/>
                          </a:lnTo>
                          <a:cubicBezTo>
                            <a:pt x="32587" y="30743"/>
                            <a:pt x="30680" y="32936"/>
                            <a:pt x="28773" y="35224"/>
                          </a:cubicBezTo>
                          <a:cubicBezTo>
                            <a:pt x="26961" y="37608"/>
                            <a:pt x="24959" y="39801"/>
                            <a:pt x="23052" y="41994"/>
                          </a:cubicBezTo>
                          <a:cubicBezTo>
                            <a:pt x="21145" y="44188"/>
                            <a:pt x="19238" y="46571"/>
                            <a:pt x="17331" y="48860"/>
                          </a:cubicBezTo>
                          <a:cubicBezTo>
                            <a:pt x="13745" y="53008"/>
                            <a:pt x="10370" y="57337"/>
                            <a:pt x="7223" y="61828"/>
                          </a:cubicBezTo>
                          <a:cubicBezTo>
                            <a:pt x="4487" y="65527"/>
                            <a:pt x="2303" y="69608"/>
                            <a:pt x="739" y="73937"/>
                          </a:cubicBezTo>
                          <a:cubicBezTo>
                            <a:pt x="-596" y="77370"/>
                            <a:pt x="-596" y="81184"/>
                            <a:pt x="739" y="84617"/>
                          </a:cubicBezTo>
                          <a:cubicBezTo>
                            <a:pt x="14642" y="79315"/>
                            <a:pt x="27047" y="70705"/>
                            <a:pt x="36878" y="59539"/>
                          </a:cubicBezTo>
                          <a:cubicBezTo>
                            <a:pt x="40864" y="54972"/>
                            <a:pt x="44354" y="49985"/>
                            <a:pt x="47271" y="44664"/>
                          </a:cubicBezTo>
                          <a:cubicBezTo>
                            <a:pt x="48606" y="42185"/>
                            <a:pt x="49846" y="39801"/>
                            <a:pt x="50895" y="37513"/>
                          </a:cubicBezTo>
                          <a:cubicBezTo>
                            <a:pt x="51944" y="35224"/>
                            <a:pt x="52707" y="32745"/>
                            <a:pt x="53469" y="30457"/>
                          </a:cubicBezTo>
                          <a:cubicBezTo>
                            <a:pt x="55910" y="23315"/>
                            <a:pt x="57360" y="15868"/>
                            <a:pt x="57760" y="8335"/>
                          </a:cubicBezTo>
                          <a:cubicBezTo>
                            <a:pt x="58017" y="5484"/>
                            <a:pt x="58046" y="2614"/>
                            <a:pt x="57855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398" name="任意多边形: 形状 1397"/>
                    <p:cNvSpPr/>
                    <p:nvPr/>
                  </p:nvSpPr>
                  <p:spPr>
                    <a:xfrm>
                      <a:off x="1431438" y="2773665"/>
                      <a:ext cx="31952" cy="73035"/>
                    </a:xfrm>
                    <a:custGeom>
                      <a:avLst/>
                      <a:gdLst>
                        <a:gd name="connsiteX0" fmla="*/ 38414 w 40964"/>
                        <a:gd name="connsiteY0" fmla="*/ -247 h 93635"/>
                        <a:gd name="connsiteX1" fmla="*/ 36793 w 40964"/>
                        <a:gd name="connsiteY1" fmla="*/ 3186 h 93635"/>
                        <a:gd name="connsiteX2" fmla="*/ 32502 w 40964"/>
                        <a:gd name="connsiteY2" fmla="*/ 12721 h 93635"/>
                        <a:gd name="connsiteX3" fmla="*/ 26114 w 40964"/>
                        <a:gd name="connsiteY3" fmla="*/ 25594 h 93635"/>
                        <a:gd name="connsiteX4" fmla="*/ 18390 w 40964"/>
                        <a:gd name="connsiteY4" fmla="*/ 40659 h 93635"/>
                        <a:gd name="connsiteX5" fmla="*/ 14290 w 40964"/>
                        <a:gd name="connsiteY5" fmla="*/ 48383 h 93635"/>
                        <a:gd name="connsiteX6" fmla="*/ 10285 w 40964"/>
                        <a:gd name="connsiteY6" fmla="*/ 56202 h 93635"/>
                        <a:gd name="connsiteX7" fmla="*/ 3515 w 40964"/>
                        <a:gd name="connsiteY7" fmla="*/ 70886 h 93635"/>
                        <a:gd name="connsiteX8" fmla="*/ -108 w 40964"/>
                        <a:gd name="connsiteY8" fmla="*/ 83854 h 93635"/>
                        <a:gd name="connsiteX9" fmla="*/ 1894 w 40964"/>
                        <a:gd name="connsiteY9" fmla="*/ 93389 h 93635"/>
                        <a:gd name="connsiteX10" fmla="*/ 30500 w 40964"/>
                        <a:gd name="connsiteY10" fmla="*/ 60683 h 93635"/>
                        <a:gd name="connsiteX11" fmla="*/ 40035 w 40964"/>
                        <a:gd name="connsiteY11" fmla="*/ 29599 h 93635"/>
                        <a:gd name="connsiteX12" fmla="*/ 40702 w 40964"/>
                        <a:gd name="connsiteY12" fmla="*/ 17298 h 93635"/>
                        <a:gd name="connsiteX13" fmla="*/ 39844 w 40964"/>
                        <a:gd name="connsiteY13" fmla="*/ 7763 h 93635"/>
                        <a:gd name="connsiteX14" fmla="*/ 38414 w 40964"/>
                        <a:gd name="connsiteY14" fmla="*/ -247 h 9363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40964" h="93635">
                          <a:moveTo>
                            <a:pt x="38414" y="-247"/>
                          </a:moveTo>
                          <a:lnTo>
                            <a:pt x="36793" y="3186"/>
                          </a:lnTo>
                          <a:cubicBezTo>
                            <a:pt x="35744" y="5379"/>
                            <a:pt x="34409" y="8526"/>
                            <a:pt x="32502" y="12721"/>
                          </a:cubicBezTo>
                          <a:cubicBezTo>
                            <a:pt x="30595" y="16917"/>
                            <a:pt x="28593" y="20922"/>
                            <a:pt x="26114" y="25594"/>
                          </a:cubicBezTo>
                          <a:cubicBezTo>
                            <a:pt x="23635" y="30266"/>
                            <a:pt x="21060" y="35129"/>
                            <a:pt x="18390" y="40659"/>
                          </a:cubicBezTo>
                          <a:cubicBezTo>
                            <a:pt x="17055" y="43329"/>
                            <a:pt x="15625" y="45713"/>
                            <a:pt x="14290" y="48383"/>
                          </a:cubicBezTo>
                          <a:lnTo>
                            <a:pt x="10285" y="56202"/>
                          </a:lnTo>
                          <a:cubicBezTo>
                            <a:pt x="7711" y="61160"/>
                            <a:pt x="5422" y="66405"/>
                            <a:pt x="3515" y="70886"/>
                          </a:cubicBezTo>
                          <a:cubicBezTo>
                            <a:pt x="1703" y="75015"/>
                            <a:pt x="483" y="79382"/>
                            <a:pt x="-108" y="83854"/>
                          </a:cubicBezTo>
                          <a:cubicBezTo>
                            <a:pt x="-604" y="87172"/>
                            <a:pt x="111" y="90548"/>
                            <a:pt x="1894" y="93389"/>
                          </a:cubicBezTo>
                          <a:cubicBezTo>
                            <a:pt x="13746" y="84750"/>
                            <a:pt x="23520" y="73584"/>
                            <a:pt x="30500" y="60683"/>
                          </a:cubicBezTo>
                          <a:cubicBezTo>
                            <a:pt x="35506" y="50976"/>
                            <a:pt x="38729" y="40450"/>
                            <a:pt x="40035" y="29599"/>
                          </a:cubicBezTo>
                          <a:cubicBezTo>
                            <a:pt x="40474" y="25508"/>
                            <a:pt x="40693" y="21408"/>
                            <a:pt x="40702" y="17298"/>
                          </a:cubicBezTo>
                          <a:cubicBezTo>
                            <a:pt x="40617" y="14104"/>
                            <a:pt x="40331" y="10919"/>
                            <a:pt x="39844" y="7763"/>
                          </a:cubicBezTo>
                          <a:cubicBezTo>
                            <a:pt x="39539" y="5064"/>
                            <a:pt x="39062" y="2385"/>
                            <a:pt x="38414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399" name="任意多边形: 形状 1398"/>
                    <p:cNvSpPr/>
                    <p:nvPr/>
                  </p:nvSpPr>
                  <p:spPr>
                    <a:xfrm>
                      <a:off x="1470027" y="2739081"/>
                      <a:ext cx="21225" cy="74747"/>
                    </a:xfrm>
                    <a:custGeom>
                      <a:avLst/>
                      <a:gdLst>
                        <a:gd name="connsiteX0" fmla="*/ 19644 w 27212"/>
                        <a:gd name="connsiteY0" fmla="*/ -247 h 95829"/>
                        <a:gd name="connsiteX1" fmla="*/ 18786 w 27212"/>
                        <a:gd name="connsiteY1" fmla="*/ 3376 h 95829"/>
                        <a:gd name="connsiteX2" fmla="*/ 16497 w 27212"/>
                        <a:gd name="connsiteY2" fmla="*/ 12912 h 95829"/>
                        <a:gd name="connsiteX3" fmla="*/ 14876 w 27212"/>
                        <a:gd name="connsiteY3" fmla="*/ 19300 h 95829"/>
                        <a:gd name="connsiteX4" fmla="*/ 12969 w 27212"/>
                        <a:gd name="connsiteY4" fmla="*/ 26452 h 95829"/>
                        <a:gd name="connsiteX5" fmla="*/ 8678 w 27212"/>
                        <a:gd name="connsiteY5" fmla="*/ 42376 h 95829"/>
                        <a:gd name="connsiteX6" fmla="*/ 4197 w 27212"/>
                        <a:gd name="connsiteY6" fmla="*/ 58776 h 95829"/>
                        <a:gd name="connsiteX7" fmla="*/ 669 w 27212"/>
                        <a:gd name="connsiteY7" fmla="*/ 74128 h 95829"/>
                        <a:gd name="connsiteX8" fmla="*/ 3720 w 27212"/>
                        <a:gd name="connsiteY8" fmla="*/ 95582 h 95829"/>
                        <a:gd name="connsiteX9" fmla="*/ 23553 w 27212"/>
                        <a:gd name="connsiteY9" fmla="*/ 58109 h 95829"/>
                        <a:gd name="connsiteX10" fmla="*/ 26700 w 27212"/>
                        <a:gd name="connsiteY10" fmla="*/ 41231 h 95829"/>
                        <a:gd name="connsiteX11" fmla="*/ 26700 w 27212"/>
                        <a:gd name="connsiteY11" fmla="*/ 26833 h 95829"/>
                        <a:gd name="connsiteX12" fmla="*/ 22600 w 27212"/>
                        <a:gd name="connsiteY12" fmla="*/ 6809 h 95829"/>
                        <a:gd name="connsiteX13" fmla="*/ 19644 w 27212"/>
                        <a:gd name="connsiteY13" fmla="*/ -247 h 9582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27212" h="95829">
                          <a:moveTo>
                            <a:pt x="19644" y="-247"/>
                          </a:moveTo>
                          <a:cubicBezTo>
                            <a:pt x="19644" y="-247"/>
                            <a:pt x="19644" y="1088"/>
                            <a:pt x="18786" y="3376"/>
                          </a:cubicBezTo>
                          <a:cubicBezTo>
                            <a:pt x="17928" y="5665"/>
                            <a:pt x="17451" y="8907"/>
                            <a:pt x="16497" y="12912"/>
                          </a:cubicBezTo>
                          <a:cubicBezTo>
                            <a:pt x="15925" y="14914"/>
                            <a:pt x="15544" y="17107"/>
                            <a:pt x="14876" y="19300"/>
                          </a:cubicBezTo>
                          <a:cubicBezTo>
                            <a:pt x="14209" y="21494"/>
                            <a:pt x="13637" y="23973"/>
                            <a:pt x="12969" y="26452"/>
                          </a:cubicBezTo>
                          <a:cubicBezTo>
                            <a:pt x="11729" y="31601"/>
                            <a:pt x="10013" y="36750"/>
                            <a:pt x="8678" y="42376"/>
                          </a:cubicBezTo>
                          <a:cubicBezTo>
                            <a:pt x="7343" y="48002"/>
                            <a:pt x="5532" y="53341"/>
                            <a:pt x="4197" y="58776"/>
                          </a:cubicBezTo>
                          <a:cubicBezTo>
                            <a:pt x="2862" y="64211"/>
                            <a:pt x="1622" y="69456"/>
                            <a:pt x="669" y="74128"/>
                          </a:cubicBezTo>
                          <a:cubicBezTo>
                            <a:pt x="-952" y="83663"/>
                            <a:pt x="-762" y="91673"/>
                            <a:pt x="3720" y="95582"/>
                          </a:cubicBezTo>
                          <a:cubicBezTo>
                            <a:pt x="12778" y="84550"/>
                            <a:pt x="19530" y="71802"/>
                            <a:pt x="23553" y="58109"/>
                          </a:cubicBezTo>
                          <a:cubicBezTo>
                            <a:pt x="25031" y="52569"/>
                            <a:pt x="26080" y="46934"/>
                            <a:pt x="26700" y="41231"/>
                          </a:cubicBezTo>
                          <a:cubicBezTo>
                            <a:pt x="27034" y="36435"/>
                            <a:pt x="27034" y="31629"/>
                            <a:pt x="26700" y="26833"/>
                          </a:cubicBezTo>
                          <a:cubicBezTo>
                            <a:pt x="26214" y="20006"/>
                            <a:pt x="24840" y="13274"/>
                            <a:pt x="22600" y="6809"/>
                          </a:cubicBezTo>
                          <a:cubicBezTo>
                            <a:pt x="21780" y="4397"/>
                            <a:pt x="20788" y="2032"/>
                            <a:pt x="19644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400" name="任意多边形: 形状 1399"/>
                    <p:cNvSpPr/>
                    <p:nvPr/>
                  </p:nvSpPr>
                  <p:spPr>
                    <a:xfrm>
                      <a:off x="1500038" y="2698844"/>
                      <a:ext cx="14304" cy="72218"/>
                    </a:xfrm>
                    <a:custGeom>
                      <a:avLst/>
                      <a:gdLst>
                        <a:gd name="connsiteX0" fmla="*/ 2622 w 18338"/>
                        <a:gd name="connsiteY0" fmla="*/ -247 h 92587"/>
                        <a:gd name="connsiteX1" fmla="*/ 2622 w 18338"/>
                        <a:gd name="connsiteY1" fmla="*/ 707 h 92587"/>
                        <a:gd name="connsiteX2" fmla="*/ 2622 w 18338"/>
                        <a:gd name="connsiteY2" fmla="*/ 3281 h 92587"/>
                        <a:gd name="connsiteX3" fmla="*/ 2622 w 18338"/>
                        <a:gd name="connsiteY3" fmla="*/ 12817 h 92587"/>
                        <a:gd name="connsiteX4" fmla="*/ 1955 w 18338"/>
                        <a:gd name="connsiteY4" fmla="*/ 26261 h 92587"/>
                        <a:gd name="connsiteX5" fmla="*/ 906 w 18338"/>
                        <a:gd name="connsiteY5" fmla="*/ 41994 h 92587"/>
                        <a:gd name="connsiteX6" fmla="*/ -47 w 18338"/>
                        <a:gd name="connsiteY6" fmla="*/ 58204 h 92587"/>
                        <a:gd name="connsiteX7" fmla="*/ -47 w 18338"/>
                        <a:gd name="connsiteY7" fmla="*/ 73270 h 92587"/>
                        <a:gd name="connsiteX8" fmla="*/ 6818 w 18338"/>
                        <a:gd name="connsiteY8" fmla="*/ 92340 h 92587"/>
                        <a:gd name="connsiteX9" fmla="*/ 17783 w 18338"/>
                        <a:gd name="connsiteY9" fmla="*/ 52864 h 92587"/>
                        <a:gd name="connsiteX10" fmla="*/ 17783 w 18338"/>
                        <a:gd name="connsiteY10" fmla="*/ 36559 h 92587"/>
                        <a:gd name="connsiteX11" fmla="*/ 15114 w 18338"/>
                        <a:gd name="connsiteY11" fmla="*/ 23305 h 92587"/>
                        <a:gd name="connsiteX12" fmla="*/ 7676 w 18338"/>
                        <a:gd name="connsiteY12" fmla="*/ 5856 h 92587"/>
                        <a:gd name="connsiteX13" fmla="*/ 4816 w 18338"/>
                        <a:gd name="connsiteY13" fmla="*/ 1660 h 9258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18338" h="92587">
                          <a:moveTo>
                            <a:pt x="2622" y="-247"/>
                          </a:moveTo>
                          <a:lnTo>
                            <a:pt x="2622" y="707"/>
                          </a:lnTo>
                          <a:cubicBezTo>
                            <a:pt x="2622" y="1279"/>
                            <a:pt x="2622" y="2137"/>
                            <a:pt x="2622" y="3281"/>
                          </a:cubicBezTo>
                          <a:cubicBezTo>
                            <a:pt x="2622" y="4425"/>
                            <a:pt x="2622" y="8716"/>
                            <a:pt x="2622" y="12817"/>
                          </a:cubicBezTo>
                          <a:cubicBezTo>
                            <a:pt x="2622" y="16917"/>
                            <a:pt x="2050" y="21208"/>
                            <a:pt x="1955" y="26261"/>
                          </a:cubicBezTo>
                          <a:cubicBezTo>
                            <a:pt x="1859" y="31315"/>
                            <a:pt x="1097" y="36464"/>
                            <a:pt x="906" y="41994"/>
                          </a:cubicBezTo>
                          <a:cubicBezTo>
                            <a:pt x="715" y="47525"/>
                            <a:pt x="239" y="52864"/>
                            <a:pt x="-47" y="58204"/>
                          </a:cubicBezTo>
                          <a:cubicBezTo>
                            <a:pt x="-333" y="63220"/>
                            <a:pt x="-333" y="68254"/>
                            <a:pt x="-47" y="73270"/>
                          </a:cubicBezTo>
                          <a:cubicBezTo>
                            <a:pt x="-47" y="82805"/>
                            <a:pt x="2050" y="89671"/>
                            <a:pt x="6818" y="92340"/>
                          </a:cubicBezTo>
                          <a:cubicBezTo>
                            <a:pt x="12968" y="80002"/>
                            <a:pt x="16687" y="66605"/>
                            <a:pt x="17783" y="52864"/>
                          </a:cubicBezTo>
                          <a:cubicBezTo>
                            <a:pt x="18174" y="47439"/>
                            <a:pt x="18174" y="41985"/>
                            <a:pt x="17783" y="36559"/>
                          </a:cubicBezTo>
                          <a:cubicBezTo>
                            <a:pt x="17183" y="32087"/>
                            <a:pt x="16286" y="27663"/>
                            <a:pt x="15114" y="23305"/>
                          </a:cubicBezTo>
                          <a:cubicBezTo>
                            <a:pt x="13378" y="17193"/>
                            <a:pt x="10880" y="11339"/>
                            <a:pt x="7676" y="5856"/>
                          </a:cubicBezTo>
                          <a:cubicBezTo>
                            <a:pt x="6799" y="4406"/>
                            <a:pt x="5836" y="3014"/>
                            <a:pt x="4816" y="1660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401" name="任意多边形: 形状 1400"/>
                    <p:cNvSpPr/>
                    <p:nvPr/>
                  </p:nvSpPr>
                  <p:spPr>
                    <a:xfrm>
                      <a:off x="1510768" y="2654741"/>
                      <a:ext cx="18708" cy="65004"/>
                    </a:xfrm>
                    <a:custGeom>
                      <a:avLst/>
                      <a:gdLst>
                        <a:gd name="connsiteX0" fmla="*/ -262 w 23985"/>
                        <a:gd name="connsiteY0" fmla="*/ -247 h 83338"/>
                        <a:gd name="connsiteX1" fmla="*/ 1645 w 23985"/>
                        <a:gd name="connsiteY1" fmla="*/ 11863 h 83338"/>
                        <a:gd name="connsiteX2" fmla="*/ 3552 w 23985"/>
                        <a:gd name="connsiteY2" fmla="*/ 24450 h 83338"/>
                        <a:gd name="connsiteX3" fmla="*/ 5555 w 23985"/>
                        <a:gd name="connsiteY3" fmla="*/ 39134 h 83338"/>
                        <a:gd name="connsiteX4" fmla="*/ 10608 w 23985"/>
                        <a:gd name="connsiteY4" fmla="*/ 67740 h 83338"/>
                        <a:gd name="connsiteX5" fmla="*/ 20620 w 23985"/>
                        <a:gd name="connsiteY5" fmla="*/ 83092 h 83338"/>
                        <a:gd name="connsiteX6" fmla="*/ 22623 w 23985"/>
                        <a:gd name="connsiteY6" fmla="*/ 72317 h 83338"/>
                        <a:gd name="connsiteX7" fmla="*/ 23576 w 23985"/>
                        <a:gd name="connsiteY7" fmla="*/ 62209 h 83338"/>
                        <a:gd name="connsiteX8" fmla="*/ 22813 w 23985"/>
                        <a:gd name="connsiteY8" fmla="*/ 44188 h 83338"/>
                        <a:gd name="connsiteX9" fmla="*/ 14613 w 23985"/>
                        <a:gd name="connsiteY9" fmla="*/ 17870 h 83338"/>
                        <a:gd name="connsiteX10" fmla="*/ 9369 w 23985"/>
                        <a:gd name="connsiteY10" fmla="*/ 9384 h 83338"/>
                        <a:gd name="connsiteX11" fmla="*/ 4506 w 23985"/>
                        <a:gd name="connsiteY11" fmla="*/ 3663 h 83338"/>
                        <a:gd name="connsiteX12" fmla="*/ -262 w 23985"/>
                        <a:gd name="connsiteY12" fmla="*/ -247 h 8333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23985" h="83338">
                          <a:moveTo>
                            <a:pt x="-262" y="-247"/>
                          </a:moveTo>
                          <a:lnTo>
                            <a:pt x="1645" y="11863"/>
                          </a:lnTo>
                          <a:cubicBezTo>
                            <a:pt x="2217" y="15487"/>
                            <a:pt x="2885" y="19682"/>
                            <a:pt x="3552" y="24450"/>
                          </a:cubicBezTo>
                          <a:cubicBezTo>
                            <a:pt x="4220" y="29217"/>
                            <a:pt x="4887" y="33985"/>
                            <a:pt x="5555" y="39134"/>
                          </a:cubicBezTo>
                          <a:cubicBezTo>
                            <a:pt x="6718" y="48755"/>
                            <a:pt x="8406" y="58300"/>
                            <a:pt x="10608" y="67740"/>
                          </a:cubicBezTo>
                          <a:cubicBezTo>
                            <a:pt x="12611" y="76035"/>
                            <a:pt x="15758" y="82233"/>
                            <a:pt x="20620" y="83092"/>
                          </a:cubicBezTo>
                          <a:cubicBezTo>
                            <a:pt x="21383" y="79373"/>
                            <a:pt x="22146" y="75845"/>
                            <a:pt x="22623" y="72317"/>
                          </a:cubicBezTo>
                          <a:cubicBezTo>
                            <a:pt x="23119" y="68970"/>
                            <a:pt x="23443" y="65594"/>
                            <a:pt x="23576" y="62209"/>
                          </a:cubicBezTo>
                          <a:cubicBezTo>
                            <a:pt x="23920" y="56192"/>
                            <a:pt x="23662" y="50157"/>
                            <a:pt x="22813" y="44188"/>
                          </a:cubicBezTo>
                          <a:cubicBezTo>
                            <a:pt x="21650" y="34996"/>
                            <a:pt x="18875" y="26090"/>
                            <a:pt x="14613" y="17870"/>
                          </a:cubicBezTo>
                          <a:cubicBezTo>
                            <a:pt x="13068" y="14924"/>
                            <a:pt x="11314" y="12082"/>
                            <a:pt x="9369" y="9384"/>
                          </a:cubicBezTo>
                          <a:cubicBezTo>
                            <a:pt x="7872" y="7372"/>
                            <a:pt x="6251" y="5465"/>
                            <a:pt x="4506" y="3663"/>
                          </a:cubicBezTo>
                          <a:cubicBezTo>
                            <a:pt x="3028" y="2233"/>
                            <a:pt x="1435" y="926"/>
                            <a:pt x="-262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402" name="任意多边形: 形状 1401"/>
                    <p:cNvSpPr/>
                    <p:nvPr/>
                  </p:nvSpPr>
                  <p:spPr>
                    <a:xfrm>
                      <a:off x="1510470" y="2609148"/>
                      <a:ext cx="27228" cy="55658"/>
                    </a:xfrm>
                    <a:custGeom>
                      <a:avLst/>
                      <a:gdLst>
                        <a:gd name="connsiteX0" fmla="*/ -262 w 34908"/>
                        <a:gd name="connsiteY0" fmla="*/ -247 h 71356"/>
                        <a:gd name="connsiteX1" fmla="*/ 882 w 34908"/>
                        <a:gd name="connsiteY1" fmla="*/ 2614 h 71356"/>
                        <a:gd name="connsiteX2" fmla="*/ 3648 w 34908"/>
                        <a:gd name="connsiteY2" fmla="*/ 10337 h 71356"/>
                        <a:gd name="connsiteX3" fmla="*/ 7652 w 34908"/>
                        <a:gd name="connsiteY3" fmla="*/ 21398 h 71356"/>
                        <a:gd name="connsiteX4" fmla="*/ 10036 w 34908"/>
                        <a:gd name="connsiteY4" fmla="*/ 27787 h 71356"/>
                        <a:gd name="connsiteX5" fmla="*/ 12324 w 34908"/>
                        <a:gd name="connsiteY5" fmla="*/ 34461 h 71356"/>
                        <a:gd name="connsiteX6" fmla="*/ 17283 w 34908"/>
                        <a:gd name="connsiteY6" fmla="*/ 47811 h 71356"/>
                        <a:gd name="connsiteX7" fmla="*/ 22432 w 34908"/>
                        <a:gd name="connsiteY7" fmla="*/ 59730 h 71356"/>
                        <a:gd name="connsiteX8" fmla="*/ 34637 w 34908"/>
                        <a:gd name="connsiteY8" fmla="*/ 71077 h 71356"/>
                        <a:gd name="connsiteX9" fmla="*/ 33207 w 34908"/>
                        <a:gd name="connsiteY9" fmla="*/ 51339 h 71356"/>
                        <a:gd name="connsiteX10" fmla="*/ 31490 w 34908"/>
                        <a:gd name="connsiteY10" fmla="*/ 42757 h 71356"/>
                        <a:gd name="connsiteX11" fmla="*/ 29106 w 34908"/>
                        <a:gd name="connsiteY11" fmla="*/ 35034 h 71356"/>
                        <a:gd name="connsiteX12" fmla="*/ 16711 w 34908"/>
                        <a:gd name="connsiteY12" fmla="*/ 13007 h 71356"/>
                        <a:gd name="connsiteX13" fmla="*/ 4887 w 34908"/>
                        <a:gd name="connsiteY13" fmla="*/ 2518 h 71356"/>
                        <a:gd name="connsiteX14" fmla="*/ 1168 w 34908"/>
                        <a:gd name="connsiteY14" fmla="*/ 325 h 7135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34908" h="71356">
                          <a:moveTo>
                            <a:pt x="-262" y="-247"/>
                          </a:moveTo>
                          <a:cubicBezTo>
                            <a:pt x="-262" y="-247"/>
                            <a:pt x="215" y="802"/>
                            <a:pt x="882" y="2614"/>
                          </a:cubicBezTo>
                          <a:lnTo>
                            <a:pt x="3648" y="10337"/>
                          </a:lnTo>
                          <a:cubicBezTo>
                            <a:pt x="4982" y="13579"/>
                            <a:pt x="6222" y="17298"/>
                            <a:pt x="7652" y="21398"/>
                          </a:cubicBezTo>
                          <a:cubicBezTo>
                            <a:pt x="8415" y="23496"/>
                            <a:pt x="9273" y="25594"/>
                            <a:pt x="10036" y="27787"/>
                          </a:cubicBezTo>
                          <a:lnTo>
                            <a:pt x="12324" y="34461"/>
                          </a:lnTo>
                          <a:cubicBezTo>
                            <a:pt x="13946" y="38848"/>
                            <a:pt x="15567" y="43329"/>
                            <a:pt x="17283" y="47811"/>
                          </a:cubicBezTo>
                          <a:cubicBezTo>
                            <a:pt x="18999" y="52292"/>
                            <a:pt x="20811" y="56202"/>
                            <a:pt x="22432" y="59730"/>
                          </a:cubicBezTo>
                          <a:cubicBezTo>
                            <a:pt x="25960" y="66786"/>
                            <a:pt x="30060" y="71554"/>
                            <a:pt x="34637" y="71077"/>
                          </a:cubicBezTo>
                          <a:cubicBezTo>
                            <a:pt x="34723" y="64469"/>
                            <a:pt x="34246" y="57861"/>
                            <a:pt x="33207" y="51339"/>
                          </a:cubicBezTo>
                          <a:cubicBezTo>
                            <a:pt x="32758" y="48288"/>
                            <a:pt x="32186" y="45427"/>
                            <a:pt x="31490" y="42757"/>
                          </a:cubicBezTo>
                          <a:cubicBezTo>
                            <a:pt x="30823" y="39992"/>
                            <a:pt x="29869" y="37417"/>
                            <a:pt x="29106" y="35034"/>
                          </a:cubicBezTo>
                          <a:cubicBezTo>
                            <a:pt x="26284" y="27024"/>
                            <a:pt x="22089" y="19577"/>
                            <a:pt x="16711" y="13007"/>
                          </a:cubicBezTo>
                          <a:cubicBezTo>
                            <a:pt x="13288" y="8964"/>
                            <a:pt x="9311" y="5436"/>
                            <a:pt x="4887" y="2518"/>
                          </a:cubicBezTo>
                          <a:cubicBezTo>
                            <a:pt x="3686" y="1717"/>
                            <a:pt x="2446" y="983"/>
                            <a:pt x="1168" y="325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403" name="任意多边形: 形状 1402"/>
                    <p:cNvSpPr/>
                    <p:nvPr/>
                  </p:nvSpPr>
                  <p:spPr>
                    <a:xfrm>
                      <a:off x="1501247" y="2564449"/>
                      <a:ext cx="35179" cy="44338"/>
                    </a:xfrm>
                    <a:custGeom>
                      <a:avLst/>
                      <a:gdLst>
                        <a:gd name="connsiteX0" fmla="*/ -262 w 45101"/>
                        <a:gd name="connsiteY0" fmla="*/ -247 h 56844"/>
                        <a:gd name="connsiteX1" fmla="*/ 5364 w 45101"/>
                        <a:gd name="connsiteY1" fmla="*/ 8430 h 56844"/>
                        <a:gd name="connsiteX2" fmla="*/ 10990 w 45101"/>
                        <a:gd name="connsiteY2" fmla="*/ 17966 h 56844"/>
                        <a:gd name="connsiteX3" fmla="*/ 17664 w 45101"/>
                        <a:gd name="connsiteY3" fmla="*/ 28741 h 56844"/>
                        <a:gd name="connsiteX4" fmla="*/ 31681 w 45101"/>
                        <a:gd name="connsiteY4" fmla="*/ 49050 h 56844"/>
                        <a:gd name="connsiteX5" fmla="*/ 38451 w 45101"/>
                        <a:gd name="connsiteY5" fmla="*/ 55248 h 56844"/>
                        <a:gd name="connsiteX6" fmla="*/ 44840 w 45101"/>
                        <a:gd name="connsiteY6" fmla="*/ 56202 h 56844"/>
                        <a:gd name="connsiteX7" fmla="*/ 39882 w 45101"/>
                        <a:gd name="connsiteY7" fmla="*/ 38657 h 56844"/>
                        <a:gd name="connsiteX8" fmla="*/ 33016 w 45101"/>
                        <a:gd name="connsiteY8" fmla="*/ 25022 h 56844"/>
                        <a:gd name="connsiteX9" fmla="*/ 25293 w 45101"/>
                        <a:gd name="connsiteY9" fmla="*/ 15486 h 56844"/>
                        <a:gd name="connsiteX10" fmla="*/ 17569 w 45101"/>
                        <a:gd name="connsiteY10" fmla="*/ 8621 h 56844"/>
                        <a:gd name="connsiteX11" fmla="*/ 4887 w 45101"/>
                        <a:gd name="connsiteY11" fmla="*/ 1851 h 56844"/>
                        <a:gd name="connsiteX12" fmla="*/ -262 w 45101"/>
                        <a:gd name="connsiteY12" fmla="*/ -247 h 5684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45101" h="56844">
                          <a:moveTo>
                            <a:pt x="-262" y="-247"/>
                          </a:moveTo>
                          <a:cubicBezTo>
                            <a:pt x="-262" y="-247"/>
                            <a:pt x="1836" y="3186"/>
                            <a:pt x="5364" y="8430"/>
                          </a:cubicBezTo>
                          <a:lnTo>
                            <a:pt x="10990" y="17966"/>
                          </a:lnTo>
                          <a:cubicBezTo>
                            <a:pt x="13183" y="21398"/>
                            <a:pt x="15281" y="25022"/>
                            <a:pt x="17664" y="28741"/>
                          </a:cubicBezTo>
                          <a:cubicBezTo>
                            <a:pt x="21888" y="35815"/>
                            <a:pt x="26570" y="42595"/>
                            <a:pt x="31681" y="49050"/>
                          </a:cubicBezTo>
                          <a:cubicBezTo>
                            <a:pt x="33560" y="51491"/>
                            <a:pt x="35848" y="53589"/>
                            <a:pt x="38451" y="55248"/>
                          </a:cubicBezTo>
                          <a:cubicBezTo>
                            <a:pt x="40292" y="56612"/>
                            <a:pt x="42685" y="56965"/>
                            <a:pt x="44840" y="56202"/>
                          </a:cubicBezTo>
                          <a:cubicBezTo>
                            <a:pt x="43658" y="50233"/>
                            <a:pt x="42008" y="44359"/>
                            <a:pt x="39882" y="38657"/>
                          </a:cubicBezTo>
                          <a:cubicBezTo>
                            <a:pt x="37965" y="33937"/>
                            <a:pt x="35667" y="29379"/>
                            <a:pt x="33016" y="25022"/>
                          </a:cubicBezTo>
                          <a:cubicBezTo>
                            <a:pt x="30699" y="21637"/>
                            <a:pt x="28115" y="18452"/>
                            <a:pt x="25293" y="15486"/>
                          </a:cubicBezTo>
                          <a:cubicBezTo>
                            <a:pt x="22918" y="12979"/>
                            <a:pt x="20334" y="10690"/>
                            <a:pt x="17569" y="8621"/>
                          </a:cubicBezTo>
                          <a:cubicBezTo>
                            <a:pt x="13717" y="5722"/>
                            <a:pt x="9445" y="3434"/>
                            <a:pt x="4887" y="1851"/>
                          </a:cubicBezTo>
                          <a:cubicBezTo>
                            <a:pt x="3247" y="983"/>
                            <a:pt x="1521" y="278"/>
                            <a:pt x="-262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404" name="任意多边形: 形状 1403"/>
                    <p:cNvSpPr/>
                    <p:nvPr/>
                  </p:nvSpPr>
                  <p:spPr>
                    <a:xfrm>
                      <a:off x="1483323" y="2522810"/>
                      <a:ext cx="40013" cy="31819"/>
                    </a:xfrm>
                    <a:custGeom>
                      <a:avLst/>
                      <a:gdLst>
                        <a:gd name="connsiteX0" fmla="*/ -262 w 51299"/>
                        <a:gd name="connsiteY0" fmla="*/ -70 h 40793"/>
                        <a:gd name="connsiteX1" fmla="*/ 21383 w 51299"/>
                        <a:gd name="connsiteY1" fmla="*/ 21480 h 40793"/>
                        <a:gd name="connsiteX2" fmla="*/ 29774 w 51299"/>
                        <a:gd name="connsiteY2" fmla="*/ 29585 h 40793"/>
                        <a:gd name="connsiteX3" fmla="*/ 37879 w 51299"/>
                        <a:gd name="connsiteY3" fmla="*/ 36355 h 40793"/>
                        <a:gd name="connsiteX4" fmla="*/ 51038 w 51299"/>
                        <a:gd name="connsiteY4" fmla="*/ 39406 h 40793"/>
                        <a:gd name="connsiteX5" fmla="*/ 43219 w 51299"/>
                        <a:gd name="connsiteY5" fmla="*/ 24817 h 40793"/>
                        <a:gd name="connsiteX6" fmla="*/ 34446 w 51299"/>
                        <a:gd name="connsiteY6" fmla="*/ 14329 h 40793"/>
                        <a:gd name="connsiteX7" fmla="*/ 17283 w 51299"/>
                        <a:gd name="connsiteY7" fmla="*/ 2887 h 40793"/>
                        <a:gd name="connsiteX8" fmla="*/ 4601 w 51299"/>
                        <a:gd name="connsiteY8" fmla="*/ -165 h 40793"/>
                        <a:gd name="connsiteX9" fmla="*/ -262 w 51299"/>
                        <a:gd name="connsiteY9" fmla="*/ -70 h 4079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51299" h="40793">
                          <a:moveTo>
                            <a:pt x="-262" y="-70"/>
                          </a:moveTo>
                          <a:lnTo>
                            <a:pt x="21383" y="21480"/>
                          </a:lnTo>
                          <a:cubicBezTo>
                            <a:pt x="24149" y="24341"/>
                            <a:pt x="26914" y="27106"/>
                            <a:pt x="29774" y="29585"/>
                          </a:cubicBezTo>
                          <a:cubicBezTo>
                            <a:pt x="32320" y="32017"/>
                            <a:pt x="35028" y="34276"/>
                            <a:pt x="37879" y="36355"/>
                          </a:cubicBezTo>
                          <a:cubicBezTo>
                            <a:pt x="43124" y="40074"/>
                            <a:pt x="47414" y="41886"/>
                            <a:pt x="51038" y="39406"/>
                          </a:cubicBezTo>
                          <a:cubicBezTo>
                            <a:pt x="48864" y="34324"/>
                            <a:pt x="46251" y="29442"/>
                            <a:pt x="43219" y="24817"/>
                          </a:cubicBezTo>
                          <a:cubicBezTo>
                            <a:pt x="40578" y="21089"/>
                            <a:pt x="37650" y="17580"/>
                            <a:pt x="34446" y="14329"/>
                          </a:cubicBezTo>
                          <a:cubicBezTo>
                            <a:pt x="29555" y="9399"/>
                            <a:pt x="23719" y="5509"/>
                            <a:pt x="17283" y="2887"/>
                          </a:cubicBezTo>
                          <a:cubicBezTo>
                            <a:pt x="13250" y="1180"/>
                            <a:pt x="8968" y="150"/>
                            <a:pt x="4601" y="-165"/>
                          </a:cubicBezTo>
                          <a:cubicBezTo>
                            <a:pt x="2980" y="-298"/>
                            <a:pt x="1350" y="-270"/>
                            <a:pt x="-262" y="-70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405" name="任意多边形: 形状 1404"/>
                    <p:cNvSpPr/>
                    <p:nvPr/>
                  </p:nvSpPr>
                  <p:spPr>
                    <a:xfrm>
                      <a:off x="1457515" y="2485059"/>
                      <a:ext cx="41798" cy="21086"/>
                    </a:xfrm>
                    <a:custGeom>
                      <a:avLst/>
                      <a:gdLst>
                        <a:gd name="connsiteX0" fmla="*/ -262 w 53587"/>
                        <a:gd name="connsiteY0" fmla="*/ 2082 h 27033"/>
                        <a:gd name="connsiteX1" fmla="*/ 1645 w 53587"/>
                        <a:gd name="connsiteY1" fmla="*/ 3227 h 27033"/>
                        <a:gd name="connsiteX2" fmla="*/ 6890 w 53587"/>
                        <a:gd name="connsiteY2" fmla="*/ 6468 h 27033"/>
                        <a:gd name="connsiteX3" fmla="*/ 23195 w 53587"/>
                        <a:gd name="connsiteY3" fmla="*/ 16004 h 27033"/>
                        <a:gd name="connsiteX4" fmla="*/ 32253 w 53587"/>
                        <a:gd name="connsiteY4" fmla="*/ 21153 h 27033"/>
                        <a:gd name="connsiteX5" fmla="*/ 40835 w 53587"/>
                        <a:gd name="connsiteY5" fmla="*/ 25253 h 27033"/>
                        <a:gd name="connsiteX6" fmla="*/ 48177 w 53587"/>
                        <a:gd name="connsiteY6" fmla="*/ 26779 h 27033"/>
                        <a:gd name="connsiteX7" fmla="*/ 53326 w 53587"/>
                        <a:gd name="connsiteY7" fmla="*/ 24490 h 27033"/>
                        <a:gd name="connsiteX8" fmla="*/ 16138 w 53587"/>
                        <a:gd name="connsiteY8" fmla="*/ 175 h 27033"/>
                        <a:gd name="connsiteX9" fmla="*/ 4124 w 53587"/>
                        <a:gd name="connsiteY9" fmla="*/ 175 h 27033"/>
                        <a:gd name="connsiteX10" fmla="*/ -262 w 53587"/>
                        <a:gd name="connsiteY10" fmla="*/ 2082 h 2703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53587" h="27033">
                          <a:moveTo>
                            <a:pt x="-262" y="2082"/>
                          </a:moveTo>
                          <a:lnTo>
                            <a:pt x="1645" y="3227"/>
                          </a:lnTo>
                          <a:lnTo>
                            <a:pt x="6890" y="6468"/>
                          </a:lnTo>
                          <a:cubicBezTo>
                            <a:pt x="11371" y="9043"/>
                            <a:pt x="17092" y="12762"/>
                            <a:pt x="23195" y="16004"/>
                          </a:cubicBezTo>
                          <a:cubicBezTo>
                            <a:pt x="26151" y="17815"/>
                            <a:pt x="29297" y="19627"/>
                            <a:pt x="32253" y="21153"/>
                          </a:cubicBezTo>
                          <a:cubicBezTo>
                            <a:pt x="35018" y="22717"/>
                            <a:pt x="37879" y="24090"/>
                            <a:pt x="40835" y="25253"/>
                          </a:cubicBezTo>
                          <a:cubicBezTo>
                            <a:pt x="43181" y="26159"/>
                            <a:pt x="45660" y="26674"/>
                            <a:pt x="48177" y="26779"/>
                          </a:cubicBezTo>
                          <a:cubicBezTo>
                            <a:pt x="50160" y="26883"/>
                            <a:pt x="52077" y="26035"/>
                            <a:pt x="53326" y="24490"/>
                          </a:cubicBezTo>
                          <a:cubicBezTo>
                            <a:pt x="44830" y="11589"/>
                            <a:pt x="31366" y="2778"/>
                            <a:pt x="16138" y="175"/>
                          </a:cubicBezTo>
                          <a:cubicBezTo>
                            <a:pt x="12153" y="-387"/>
                            <a:pt x="8110" y="-387"/>
                            <a:pt x="4124" y="175"/>
                          </a:cubicBezTo>
                          <a:cubicBezTo>
                            <a:pt x="2608" y="681"/>
                            <a:pt x="1140" y="1319"/>
                            <a:pt x="-262" y="2082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406" name="任意多边形: 形状 1405"/>
                    <p:cNvSpPr/>
                    <p:nvPr/>
                  </p:nvSpPr>
                  <p:spPr>
                    <a:xfrm>
                      <a:off x="1425088" y="2453716"/>
                      <a:ext cx="40831" cy="13049"/>
                    </a:xfrm>
                    <a:custGeom>
                      <a:avLst/>
                      <a:gdLst>
                        <a:gd name="connsiteX0" fmla="*/ -262 w 52348"/>
                        <a:gd name="connsiteY0" fmla="*/ 5364 h 16729"/>
                        <a:gd name="connsiteX1" fmla="*/ 6985 w 52348"/>
                        <a:gd name="connsiteY1" fmla="*/ 7653 h 16729"/>
                        <a:gd name="connsiteX2" fmla="*/ 14518 w 52348"/>
                        <a:gd name="connsiteY2" fmla="*/ 9941 h 16729"/>
                        <a:gd name="connsiteX3" fmla="*/ 23290 w 52348"/>
                        <a:gd name="connsiteY3" fmla="*/ 12516 h 16729"/>
                        <a:gd name="connsiteX4" fmla="*/ 32825 w 52348"/>
                        <a:gd name="connsiteY4" fmla="*/ 14899 h 16729"/>
                        <a:gd name="connsiteX5" fmla="*/ 41216 w 52348"/>
                        <a:gd name="connsiteY5" fmla="*/ 16330 h 16729"/>
                        <a:gd name="connsiteX6" fmla="*/ 52086 w 52348"/>
                        <a:gd name="connsiteY6" fmla="*/ 12516 h 16729"/>
                        <a:gd name="connsiteX7" fmla="*/ 13946 w 52348"/>
                        <a:gd name="connsiteY7" fmla="*/ 25 h 16729"/>
                        <a:gd name="connsiteX8" fmla="*/ -262 w 52348"/>
                        <a:gd name="connsiteY8" fmla="*/ 5364 h 1672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52348" h="16729">
                          <a:moveTo>
                            <a:pt x="-262" y="5364"/>
                          </a:moveTo>
                          <a:cubicBezTo>
                            <a:pt x="-262" y="5364"/>
                            <a:pt x="2503" y="6413"/>
                            <a:pt x="6985" y="7653"/>
                          </a:cubicBezTo>
                          <a:lnTo>
                            <a:pt x="14518" y="9941"/>
                          </a:lnTo>
                          <a:lnTo>
                            <a:pt x="23290" y="12516"/>
                          </a:lnTo>
                          <a:cubicBezTo>
                            <a:pt x="26341" y="13374"/>
                            <a:pt x="29393" y="14232"/>
                            <a:pt x="32825" y="14899"/>
                          </a:cubicBezTo>
                          <a:cubicBezTo>
                            <a:pt x="35591" y="15538"/>
                            <a:pt x="38394" y="16015"/>
                            <a:pt x="41216" y="16330"/>
                          </a:cubicBezTo>
                          <a:cubicBezTo>
                            <a:pt x="46366" y="16807"/>
                            <a:pt x="50752" y="16330"/>
                            <a:pt x="52086" y="12516"/>
                          </a:cubicBezTo>
                          <a:cubicBezTo>
                            <a:pt x="41741" y="3095"/>
                            <a:pt x="27858" y="-1444"/>
                            <a:pt x="13946" y="25"/>
                          </a:cubicBezTo>
                          <a:cubicBezTo>
                            <a:pt x="8873" y="730"/>
                            <a:pt x="4019" y="2561"/>
                            <a:pt x="-262" y="5364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407" name="任意多边形: 形状 1406"/>
                    <p:cNvSpPr/>
                    <p:nvPr/>
                  </p:nvSpPr>
                  <p:spPr>
                    <a:xfrm>
                      <a:off x="1387528" y="2429526"/>
                      <a:ext cx="37335" cy="9007"/>
                    </a:xfrm>
                    <a:custGeom>
                      <a:avLst/>
                      <a:gdLst>
                        <a:gd name="connsiteX0" fmla="*/ -262 w 47866"/>
                        <a:gd name="connsiteY0" fmla="*/ 11300 h 11547"/>
                        <a:gd name="connsiteX1" fmla="*/ 7080 w 47866"/>
                        <a:gd name="connsiteY1" fmla="*/ 11300 h 11547"/>
                        <a:gd name="connsiteX2" fmla="*/ 14232 w 47866"/>
                        <a:gd name="connsiteY2" fmla="*/ 11300 h 11547"/>
                        <a:gd name="connsiteX3" fmla="*/ 22527 w 47866"/>
                        <a:gd name="connsiteY3" fmla="*/ 11300 h 11547"/>
                        <a:gd name="connsiteX4" fmla="*/ 31014 w 47866"/>
                        <a:gd name="connsiteY4" fmla="*/ 11300 h 11547"/>
                        <a:gd name="connsiteX5" fmla="*/ 38737 w 47866"/>
                        <a:gd name="connsiteY5" fmla="*/ 10537 h 11547"/>
                        <a:gd name="connsiteX6" fmla="*/ 47605 w 47866"/>
                        <a:gd name="connsiteY6" fmla="*/ 4340 h 11547"/>
                        <a:gd name="connsiteX7" fmla="*/ 36735 w 47866"/>
                        <a:gd name="connsiteY7" fmla="*/ 716 h 11547"/>
                        <a:gd name="connsiteX8" fmla="*/ 27199 w 47866"/>
                        <a:gd name="connsiteY8" fmla="*/ -237 h 11547"/>
                        <a:gd name="connsiteX9" fmla="*/ 18999 w 47866"/>
                        <a:gd name="connsiteY9" fmla="*/ 621 h 11547"/>
                        <a:gd name="connsiteX10" fmla="*/ 12229 w 47866"/>
                        <a:gd name="connsiteY10" fmla="*/ 2719 h 11547"/>
                        <a:gd name="connsiteX11" fmla="*/ 3361 w 47866"/>
                        <a:gd name="connsiteY11" fmla="*/ 8154 h 11547"/>
                        <a:gd name="connsiteX12" fmla="*/ -262 w 47866"/>
                        <a:gd name="connsiteY12" fmla="*/ 11300 h 115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47866" h="11547">
                          <a:moveTo>
                            <a:pt x="-262" y="11300"/>
                          </a:moveTo>
                          <a:lnTo>
                            <a:pt x="7080" y="11300"/>
                          </a:lnTo>
                          <a:cubicBezTo>
                            <a:pt x="9178" y="11300"/>
                            <a:pt x="11562" y="11300"/>
                            <a:pt x="14232" y="11300"/>
                          </a:cubicBezTo>
                          <a:cubicBezTo>
                            <a:pt x="16901" y="11300"/>
                            <a:pt x="19667" y="11300"/>
                            <a:pt x="22527" y="11300"/>
                          </a:cubicBezTo>
                          <a:cubicBezTo>
                            <a:pt x="25388" y="11300"/>
                            <a:pt x="28248" y="11300"/>
                            <a:pt x="31014" y="11300"/>
                          </a:cubicBezTo>
                          <a:cubicBezTo>
                            <a:pt x="33598" y="11205"/>
                            <a:pt x="36182" y="10948"/>
                            <a:pt x="38737" y="10537"/>
                          </a:cubicBezTo>
                          <a:cubicBezTo>
                            <a:pt x="43314" y="9584"/>
                            <a:pt x="46842" y="7772"/>
                            <a:pt x="47605" y="4340"/>
                          </a:cubicBezTo>
                          <a:cubicBezTo>
                            <a:pt x="44077" y="2862"/>
                            <a:pt x="40444" y="1651"/>
                            <a:pt x="36735" y="716"/>
                          </a:cubicBezTo>
                          <a:cubicBezTo>
                            <a:pt x="33598" y="58"/>
                            <a:pt x="30403" y="-256"/>
                            <a:pt x="27199" y="-237"/>
                          </a:cubicBezTo>
                          <a:cubicBezTo>
                            <a:pt x="24444" y="-304"/>
                            <a:pt x="21688" y="-18"/>
                            <a:pt x="18999" y="621"/>
                          </a:cubicBezTo>
                          <a:cubicBezTo>
                            <a:pt x="16692" y="1155"/>
                            <a:pt x="14432" y="1851"/>
                            <a:pt x="12229" y="2719"/>
                          </a:cubicBezTo>
                          <a:cubicBezTo>
                            <a:pt x="9016" y="4063"/>
                            <a:pt x="6022" y="5903"/>
                            <a:pt x="3361" y="8154"/>
                          </a:cubicBezTo>
                          <a:cubicBezTo>
                            <a:pt x="2045" y="9069"/>
                            <a:pt x="835" y="10127"/>
                            <a:pt x="-262" y="11300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</p:grpSp>
              <p:sp>
                <p:nvSpPr>
                  <p:cNvPr id="1385" name="任意多边形: 形状 1384"/>
                  <p:cNvSpPr/>
                  <p:nvPr/>
                </p:nvSpPr>
                <p:spPr>
                  <a:xfrm>
                    <a:off x="1338440" y="2404320"/>
                    <a:ext cx="63292" cy="13731"/>
                  </a:xfrm>
                  <a:custGeom>
                    <a:avLst/>
                    <a:gdLst>
                      <a:gd name="connsiteX0" fmla="*/ -262 w 81144"/>
                      <a:gd name="connsiteY0" fmla="*/ 1660 h 17604"/>
                      <a:gd name="connsiteX1" fmla="*/ 9845 w 81144"/>
                      <a:gd name="connsiteY1" fmla="*/ 421 h 17604"/>
                      <a:gd name="connsiteX2" fmla="*/ 20811 w 81144"/>
                      <a:gd name="connsiteY2" fmla="*/ -247 h 17604"/>
                      <a:gd name="connsiteX3" fmla="*/ 27200 w 81144"/>
                      <a:gd name="connsiteY3" fmla="*/ -247 h 17604"/>
                      <a:gd name="connsiteX4" fmla="*/ 33970 w 81144"/>
                      <a:gd name="connsiteY4" fmla="*/ -247 h 17604"/>
                      <a:gd name="connsiteX5" fmla="*/ 40930 w 81144"/>
                      <a:gd name="connsiteY5" fmla="*/ 421 h 17604"/>
                      <a:gd name="connsiteX6" fmla="*/ 47986 w 81144"/>
                      <a:gd name="connsiteY6" fmla="*/ 1565 h 17604"/>
                      <a:gd name="connsiteX7" fmla="*/ 61431 w 81144"/>
                      <a:gd name="connsiteY7" fmla="*/ 5188 h 17604"/>
                      <a:gd name="connsiteX8" fmla="*/ 72873 w 81144"/>
                      <a:gd name="connsiteY8" fmla="*/ 10528 h 17604"/>
                      <a:gd name="connsiteX9" fmla="*/ 77355 w 81144"/>
                      <a:gd name="connsiteY9" fmla="*/ 13579 h 17604"/>
                      <a:gd name="connsiteX10" fmla="*/ 80883 w 81144"/>
                      <a:gd name="connsiteY10" fmla="*/ 17107 h 17604"/>
                      <a:gd name="connsiteX11" fmla="*/ 70775 w 81144"/>
                      <a:gd name="connsiteY11" fmla="*/ 17107 h 17604"/>
                      <a:gd name="connsiteX12" fmla="*/ 58761 w 81144"/>
                      <a:gd name="connsiteY12" fmla="*/ 15010 h 17604"/>
                      <a:gd name="connsiteX13" fmla="*/ 52277 w 81144"/>
                      <a:gd name="connsiteY13" fmla="*/ 13579 h 17604"/>
                      <a:gd name="connsiteX14" fmla="*/ 45603 w 81144"/>
                      <a:gd name="connsiteY14" fmla="*/ 11958 h 17604"/>
                      <a:gd name="connsiteX15" fmla="*/ 39023 w 81144"/>
                      <a:gd name="connsiteY15" fmla="*/ 10242 h 17604"/>
                      <a:gd name="connsiteX16" fmla="*/ 32348 w 81144"/>
                      <a:gd name="connsiteY16" fmla="*/ 8716 h 17604"/>
                      <a:gd name="connsiteX17" fmla="*/ 25960 w 81144"/>
                      <a:gd name="connsiteY17" fmla="*/ 7095 h 17604"/>
                      <a:gd name="connsiteX18" fmla="*/ 19953 w 81144"/>
                      <a:gd name="connsiteY18" fmla="*/ 5760 h 17604"/>
                      <a:gd name="connsiteX19" fmla="*/ 9559 w 81144"/>
                      <a:gd name="connsiteY19" fmla="*/ 3472 h 17604"/>
                      <a:gd name="connsiteX20" fmla="*/ -262 w 81144"/>
                      <a:gd name="connsiteY20" fmla="*/ 1660 h 176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81144" h="17604">
                        <a:moveTo>
                          <a:pt x="-262" y="1660"/>
                        </a:moveTo>
                        <a:lnTo>
                          <a:pt x="9845" y="421"/>
                        </a:lnTo>
                        <a:cubicBezTo>
                          <a:pt x="13488" y="-18"/>
                          <a:pt x="17149" y="-247"/>
                          <a:pt x="20811" y="-247"/>
                        </a:cubicBezTo>
                        <a:lnTo>
                          <a:pt x="27200" y="-247"/>
                        </a:lnTo>
                        <a:lnTo>
                          <a:pt x="33970" y="-247"/>
                        </a:lnTo>
                        <a:cubicBezTo>
                          <a:pt x="36258" y="-247"/>
                          <a:pt x="38547" y="-247"/>
                          <a:pt x="40930" y="421"/>
                        </a:cubicBezTo>
                        <a:cubicBezTo>
                          <a:pt x="43314" y="1088"/>
                          <a:pt x="45603" y="1184"/>
                          <a:pt x="47986" y="1565"/>
                        </a:cubicBezTo>
                        <a:cubicBezTo>
                          <a:pt x="52544" y="2461"/>
                          <a:pt x="57035" y="3663"/>
                          <a:pt x="61431" y="5188"/>
                        </a:cubicBezTo>
                        <a:cubicBezTo>
                          <a:pt x="65417" y="6561"/>
                          <a:pt x="69259" y="8354"/>
                          <a:pt x="72873" y="10528"/>
                        </a:cubicBezTo>
                        <a:cubicBezTo>
                          <a:pt x="74437" y="11443"/>
                          <a:pt x="75934" y="12464"/>
                          <a:pt x="77355" y="13579"/>
                        </a:cubicBezTo>
                        <a:cubicBezTo>
                          <a:pt x="78623" y="14657"/>
                          <a:pt x="79806" y="15839"/>
                          <a:pt x="80883" y="17107"/>
                        </a:cubicBezTo>
                        <a:cubicBezTo>
                          <a:pt x="77526" y="17441"/>
                          <a:pt x="74132" y="17441"/>
                          <a:pt x="70775" y="17107"/>
                        </a:cubicBezTo>
                        <a:cubicBezTo>
                          <a:pt x="67057" y="17107"/>
                          <a:pt x="62957" y="15868"/>
                          <a:pt x="58761" y="15010"/>
                        </a:cubicBezTo>
                        <a:lnTo>
                          <a:pt x="52277" y="13579"/>
                        </a:lnTo>
                        <a:lnTo>
                          <a:pt x="45603" y="11958"/>
                        </a:lnTo>
                        <a:cubicBezTo>
                          <a:pt x="43381" y="11453"/>
                          <a:pt x="41188" y="10881"/>
                          <a:pt x="39023" y="10242"/>
                        </a:cubicBezTo>
                        <a:lnTo>
                          <a:pt x="32348" y="8716"/>
                        </a:lnTo>
                        <a:lnTo>
                          <a:pt x="25960" y="7095"/>
                        </a:lnTo>
                        <a:lnTo>
                          <a:pt x="19953" y="5760"/>
                        </a:lnTo>
                        <a:cubicBezTo>
                          <a:pt x="16139" y="4902"/>
                          <a:pt x="12611" y="3949"/>
                          <a:pt x="9559" y="3472"/>
                        </a:cubicBezTo>
                        <a:cubicBezTo>
                          <a:pt x="3266" y="2614"/>
                          <a:pt x="-262" y="1660"/>
                          <a:pt x="-262" y="166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</p:grpSp>
          </p:grpSp>
          <p:sp>
            <p:nvSpPr>
              <p:cNvPr id="1378" name="文本框 1377"/>
              <p:cNvSpPr txBox="1"/>
              <p:nvPr/>
            </p:nvSpPr>
            <p:spPr>
              <a:xfrm>
                <a:off x="1619038" y="2269225"/>
                <a:ext cx="1758284" cy="494030"/>
              </a:xfrm>
              <a:prstGeom prst="rect">
                <a:avLst/>
              </a:prstGeom>
              <a:noFill/>
              <a:effectLst/>
            </p:spPr>
            <p:txBody>
              <a:bodyPr wrap="square" lIns="71323" tIns="35662" rIns="71323" bIns="35662" rtlCol="0">
                <a:spAutoFit/>
              </a:bodyPr>
              <a:lstStyle/>
              <a:p>
                <a:pPr marR="0" lvl="0" indent="0" algn="ctr" fontAlgn="auto">
                  <a:lnSpc>
                    <a:spcPct val="11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r>
                  <a:rPr lang="zh-CN" altLang="en-US" sz="1250" dirty="0">
                    <a:solidFill>
                      <a:schemeClr val="bg1"/>
                    </a:solidFill>
                    <a:latin typeface="+mj-ea"/>
                    <a:ea typeface="+mj-ea"/>
                    <a:cs typeface="OPPOSans M" panose="00020600040101010101" pitchFamily="18" charset="-122"/>
                  </a:rPr>
                  <a:t>在此輸入</a:t>
                </a:r>
                <a:br>
                  <a:rPr lang="en-US" altLang="zh-CN" sz="1250" dirty="0">
                    <a:solidFill>
                      <a:schemeClr val="bg1"/>
                    </a:solidFill>
                    <a:latin typeface="+mj-ea"/>
                    <a:ea typeface="+mj-ea"/>
                    <a:cs typeface="OPPOSans M" panose="00020600040101010101" pitchFamily="18" charset="-122"/>
                  </a:rPr>
                </a:br>
                <a:r>
                  <a:rPr lang="zh-CN" altLang="en-US" sz="1250" dirty="0">
                    <a:solidFill>
                      <a:schemeClr val="bg1"/>
                    </a:solidFill>
                    <a:latin typeface="+mj-ea"/>
                    <a:ea typeface="+mj-ea"/>
                    <a:cs typeface="OPPOSans M" panose="00020600040101010101" pitchFamily="18" charset="-122"/>
                  </a:rPr>
                  <a:t>榮譽稱號或者獎項</a:t>
                </a:r>
                <a:endParaRPr lang="zh-CN" altLang="en-US" sz="1250" dirty="0">
                  <a:solidFill>
                    <a:schemeClr val="bg1"/>
                  </a:solidFill>
                  <a:latin typeface="+mj-ea"/>
                  <a:ea typeface="+mj-ea"/>
                  <a:cs typeface="OPPOSans M" panose="00020600040101010101" pitchFamily="18" charset="-122"/>
                </a:endParaRPr>
              </a:p>
            </p:txBody>
          </p:sp>
        </p:grpSp>
        <p:grpSp>
          <p:nvGrpSpPr>
            <p:cNvPr id="1087" name="组合 1086"/>
            <p:cNvGrpSpPr/>
            <p:nvPr/>
          </p:nvGrpSpPr>
          <p:grpSpPr>
            <a:xfrm>
              <a:off x="3367349" y="3357267"/>
              <a:ext cx="2111963" cy="517503"/>
              <a:chOff x="1442198" y="2254566"/>
              <a:chExt cx="2111963" cy="517503"/>
            </a:xfrm>
          </p:grpSpPr>
          <p:grpSp>
            <p:nvGrpSpPr>
              <p:cNvPr id="1320" name="组合 1319"/>
              <p:cNvGrpSpPr/>
              <p:nvPr/>
            </p:nvGrpSpPr>
            <p:grpSpPr>
              <a:xfrm>
                <a:off x="1442198" y="2254566"/>
                <a:ext cx="2111963" cy="517503"/>
                <a:chOff x="1382497" y="2396425"/>
                <a:chExt cx="2111963" cy="517503"/>
              </a:xfrm>
              <a:solidFill>
                <a:schemeClr val="bg1"/>
              </a:solidFill>
            </p:grpSpPr>
            <p:grpSp>
              <p:nvGrpSpPr>
                <p:cNvPr id="1322" name="组合 1321"/>
                <p:cNvGrpSpPr/>
                <p:nvPr/>
              </p:nvGrpSpPr>
              <p:grpSpPr>
                <a:xfrm>
                  <a:off x="1382497" y="2396425"/>
                  <a:ext cx="252947" cy="517503"/>
                  <a:chOff x="1403341" y="2390040"/>
                  <a:chExt cx="252947" cy="517503"/>
                </a:xfrm>
                <a:grpFill/>
              </p:grpSpPr>
              <p:sp>
                <p:nvSpPr>
                  <p:cNvPr id="1351" name="任意多边形: 形状 1350"/>
                  <p:cNvSpPr/>
                  <p:nvPr/>
                </p:nvSpPr>
                <p:spPr>
                  <a:xfrm>
                    <a:off x="1431178" y="2408741"/>
                    <a:ext cx="225110" cy="473231"/>
                  </a:xfrm>
                  <a:custGeom>
                    <a:avLst/>
                    <a:gdLst>
                      <a:gd name="connsiteX0" fmla="*/ 288341 w 288603"/>
                      <a:gd name="connsiteY0" fmla="*/ 597475 h 606706"/>
                      <a:gd name="connsiteX1" fmla="*/ 13250 w 288603"/>
                      <a:gd name="connsiteY1" fmla="*/ 363480 h 606706"/>
                      <a:gd name="connsiteX2" fmla="*/ 39376 w 288603"/>
                      <a:gd name="connsiteY2" fmla="*/ 149890 h 606706"/>
                      <a:gd name="connsiteX3" fmla="*/ 179830 w 288603"/>
                      <a:gd name="connsiteY3" fmla="*/ 15443 h 606706"/>
                      <a:gd name="connsiteX4" fmla="*/ 211583 w 288603"/>
                      <a:gd name="connsiteY4" fmla="*/ 3048 h 606706"/>
                      <a:gd name="connsiteX5" fmla="*/ 214062 w 288603"/>
                      <a:gd name="connsiteY5" fmla="*/ 92 h 606706"/>
                      <a:gd name="connsiteX6" fmla="*/ 62642 w 288603"/>
                      <a:gd name="connsiteY6" fmla="*/ 99640 h 606706"/>
                      <a:gd name="connsiteX7" fmla="*/ 91 w 288603"/>
                      <a:gd name="connsiteY7" fmla="*/ 280809 h 606706"/>
                      <a:gd name="connsiteX8" fmla="*/ 176302 w 288603"/>
                      <a:gd name="connsiteY8" fmla="*/ 587844 h 606706"/>
                      <a:gd name="connsiteX9" fmla="*/ 288341 w 288603"/>
                      <a:gd name="connsiteY9" fmla="*/ 605675 h 606706"/>
                      <a:gd name="connsiteX10" fmla="*/ 288341 w 288603"/>
                      <a:gd name="connsiteY10" fmla="*/ 597856 h 6067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88603" h="606706">
                        <a:moveTo>
                          <a:pt x="288341" y="597475"/>
                        </a:moveTo>
                        <a:cubicBezTo>
                          <a:pt x="159616" y="606533"/>
                          <a:pt x="43381" y="509178"/>
                          <a:pt x="13250" y="363480"/>
                        </a:cubicBezTo>
                        <a:cubicBezTo>
                          <a:pt x="-1616" y="291346"/>
                          <a:pt x="7557" y="216323"/>
                          <a:pt x="39376" y="149890"/>
                        </a:cubicBezTo>
                        <a:cubicBezTo>
                          <a:pt x="69107" y="90085"/>
                          <a:pt x="118786" y="42533"/>
                          <a:pt x="179830" y="15443"/>
                        </a:cubicBezTo>
                        <a:cubicBezTo>
                          <a:pt x="190176" y="10733"/>
                          <a:pt x="200779" y="6595"/>
                          <a:pt x="211583" y="3048"/>
                        </a:cubicBezTo>
                        <a:cubicBezTo>
                          <a:pt x="215778" y="1713"/>
                          <a:pt x="218257" y="-1243"/>
                          <a:pt x="214062" y="92"/>
                        </a:cubicBezTo>
                        <a:cubicBezTo>
                          <a:pt x="154638" y="17093"/>
                          <a:pt x="101813" y="51830"/>
                          <a:pt x="62642" y="99640"/>
                        </a:cubicBezTo>
                        <a:cubicBezTo>
                          <a:pt x="23662" y="152160"/>
                          <a:pt x="1817" y="215426"/>
                          <a:pt x="91" y="280809"/>
                        </a:cubicBezTo>
                        <a:cubicBezTo>
                          <a:pt x="-6012" y="415638"/>
                          <a:pt x="67600" y="541121"/>
                          <a:pt x="176302" y="587844"/>
                        </a:cubicBezTo>
                        <a:cubicBezTo>
                          <a:pt x="211688" y="602662"/>
                          <a:pt x="250105" y="608774"/>
                          <a:pt x="288341" y="605675"/>
                        </a:cubicBezTo>
                        <a:lnTo>
                          <a:pt x="288341" y="597856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52" name="任意多边形: 形状 1351"/>
                  <p:cNvSpPr/>
                  <p:nvPr/>
                </p:nvSpPr>
                <p:spPr>
                  <a:xfrm>
                    <a:off x="1550454" y="2880989"/>
                    <a:ext cx="87540" cy="26554"/>
                  </a:xfrm>
                  <a:custGeom>
                    <a:avLst/>
                    <a:gdLst>
                      <a:gd name="connsiteX0" fmla="*/ -262 w 112231"/>
                      <a:gd name="connsiteY0" fmla="*/ 29503 h 34043"/>
                      <a:gd name="connsiteX1" fmla="*/ 4982 w 112231"/>
                      <a:gd name="connsiteY1" fmla="*/ 30647 h 34043"/>
                      <a:gd name="connsiteX2" fmla="*/ 18618 w 112231"/>
                      <a:gd name="connsiteY2" fmla="*/ 32650 h 34043"/>
                      <a:gd name="connsiteX3" fmla="*/ 37688 w 112231"/>
                      <a:gd name="connsiteY3" fmla="*/ 33794 h 34043"/>
                      <a:gd name="connsiteX4" fmla="*/ 59429 w 112231"/>
                      <a:gd name="connsiteY4" fmla="*/ 32364 h 34043"/>
                      <a:gd name="connsiteX5" fmla="*/ 80406 w 112231"/>
                      <a:gd name="connsiteY5" fmla="*/ 27787 h 34043"/>
                      <a:gd name="connsiteX6" fmla="*/ 97856 w 112231"/>
                      <a:gd name="connsiteY6" fmla="*/ 20254 h 34043"/>
                      <a:gd name="connsiteX7" fmla="*/ 111777 w 112231"/>
                      <a:gd name="connsiteY7" fmla="*/ -247 h 34043"/>
                      <a:gd name="connsiteX8" fmla="*/ 64959 w 112231"/>
                      <a:gd name="connsiteY8" fmla="*/ 5856 h 34043"/>
                      <a:gd name="connsiteX9" fmla="*/ 55424 w 112231"/>
                      <a:gd name="connsiteY9" fmla="*/ 8049 h 34043"/>
                      <a:gd name="connsiteX10" fmla="*/ 46365 w 112231"/>
                      <a:gd name="connsiteY10" fmla="*/ 10337 h 34043"/>
                      <a:gd name="connsiteX11" fmla="*/ 30346 w 112231"/>
                      <a:gd name="connsiteY11" fmla="*/ 15200 h 34043"/>
                      <a:gd name="connsiteX12" fmla="*/ 17473 w 112231"/>
                      <a:gd name="connsiteY12" fmla="*/ 20254 h 34043"/>
                      <a:gd name="connsiteX13" fmla="*/ 7938 w 112231"/>
                      <a:gd name="connsiteY13" fmla="*/ 24831 h 34043"/>
                      <a:gd name="connsiteX14" fmla="*/ -262 w 112231"/>
                      <a:gd name="connsiteY14" fmla="*/ 29503 h 34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12231" h="34043">
                        <a:moveTo>
                          <a:pt x="-262" y="29503"/>
                        </a:moveTo>
                        <a:lnTo>
                          <a:pt x="4982" y="30647"/>
                        </a:lnTo>
                        <a:cubicBezTo>
                          <a:pt x="8224" y="31219"/>
                          <a:pt x="12992" y="31887"/>
                          <a:pt x="18618" y="32650"/>
                        </a:cubicBezTo>
                        <a:cubicBezTo>
                          <a:pt x="24949" y="33346"/>
                          <a:pt x="31319" y="33727"/>
                          <a:pt x="37688" y="33794"/>
                        </a:cubicBezTo>
                        <a:cubicBezTo>
                          <a:pt x="44964" y="33832"/>
                          <a:pt x="52230" y="33355"/>
                          <a:pt x="59429" y="32364"/>
                        </a:cubicBezTo>
                        <a:cubicBezTo>
                          <a:pt x="66532" y="31420"/>
                          <a:pt x="73550" y="29894"/>
                          <a:pt x="80406" y="27787"/>
                        </a:cubicBezTo>
                        <a:cubicBezTo>
                          <a:pt x="86461" y="25861"/>
                          <a:pt x="92306" y="23334"/>
                          <a:pt x="97856" y="20254"/>
                        </a:cubicBezTo>
                        <a:cubicBezTo>
                          <a:pt x="107391" y="14152"/>
                          <a:pt x="113112" y="7191"/>
                          <a:pt x="111777" y="-247"/>
                        </a:cubicBezTo>
                        <a:cubicBezTo>
                          <a:pt x="96063" y="888"/>
                          <a:pt x="80435" y="2929"/>
                          <a:pt x="64959" y="5856"/>
                        </a:cubicBezTo>
                        <a:cubicBezTo>
                          <a:pt x="61527" y="6523"/>
                          <a:pt x="58284" y="7286"/>
                          <a:pt x="55424" y="8049"/>
                        </a:cubicBezTo>
                        <a:cubicBezTo>
                          <a:pt x="52563" y="8812"/>
                          <a:pt x="49226" y="9479"/>
                          <a:pt x="46365" y="10337"/>
                        </a:cubicBezTo>
                        <a:cubicBezTo>
                          <a:pt x="40453" y="12054"/>
                          <a:pt x="35209" y="13484"/>
                          <a:pt x="30346" y="15200"/>
                        </a:cubicBezTo>
                        <a:cubicBezTo>
                          <a:pt x="25483" y="16917"/>
                          <a:pt x="20811" y="18633"/>
                          <a:pt x="17473" y="20254"/>
                        </a:cubicBezTo>
                        <a:cubicBezTo>
                          <a:pt x="14136" y="21875"/>
                          <a:pt x="10418" y="23496"/>
                          <a:pt x="7938" y="24831"/>
                        </a:cubicBezTo>
                        <a:cubicBezTo>
                          <a:pt x="5097" y="26195"/>
                          <a:pt x="2360" y="27749"/>
                          <a:pt x="-262" y="2950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53" name="任意多边形: 形状 1352"/>
                  <p:cNvSpPr/>
                  <p:nvPr/>
                </p:nvSpPr>
                <p:spPr>
                  <a:xfrm>
                    <a:off x="1502481" y="2867749"/>
                    <a:ext cx="84564" cy="19857"/>
                  </a:xfrm>
                  <a:custGeom>
                    <a:avLst/>
                    <a:gdLst>
                      <a:gd name="connsiteX0" fmla="*/ -262 w 108415"/>
                      <a:gd name="connsiteY0" fmla="*/ 6523 h 25458"/>
                      <a:gd name="connsiteX1" fmla="*/ 4315 w 108415"/>
                      <a:gd name="connsiteY1" fmla="*/ 8812 h 25458"/>
                      <a:gd name="connsiteX2" fmla="*/ 16520 w 108415"/>
                      <a:gd name="connsiteY2" fmla="*/ 14056 h 25458"/>
                      <a:gd name="connsiteX3" fmla="*/ 34065 w 108415"/>
                      <a:gd name="connsiteY3" fmla="*/ 19968 h 25458"/>
                      <a:gd name="connsiteX4" fmla="*/ 43600 w 108415"/>
                      <a:gd name="connsiteY4" fmla="*/ 22447 h 25458"/>
                      <a:gd name="connsiteX5" fmla="*/ 53898 w 108415"/>
                      <a:gd name="connsiteY5" fmla="*/ 24163 h 25458"/>
                      <a:gd name="connsiteX6" fmla="*/ 64196 w 108415"/>
                      <a:gd name="connsiteY6" fmla="*/ 25212 h 25458"/>
                      <a:gd name="connsiteX7" fmla="*/ 73732 w 108415"/>
                      <a:gd name="connsiteY7" fmla="*/ 25212 h 25458"/>
                      <a:gd name="connsiteX8" fmla="*/ 91276 w 108415"/>
                      <a:gd name="connsiteY8" fmla="*/ 22733 h 25458"/>
                      <a:gd name="connsiteX9" fmla="*/ 103482 w 108415"/>
                      <a:gd name="connsiteY9" fmla="*/ 16726 h 25458"/>
                      <a:gd name="connsiteX10" fmla="*/ 108154 w 108415"/>
                      <a:gd name="connsiteY10" fmla="*/ 7191 h 25458"/>
                      <a:gd name="connsiteX11" fmla="*/ 63720 w 108415"/>
                      <a:gd name="connsiteY11" fmla="*/ 611 h 25458"/>
                      <a:gd name="connsiteX12" fmla="*/ 45412 w 108415"/>
                      <a:gd name="connsiteY12" fmla="*/ -247 h 25458"/>
                      <a:gd name="connsiteX13" fmla="*/ 37212 w 108415"/>
                      <a:gd name="connsiteY13" fmla="*/ -247 h 25458"/>
                      <a:gd name="connsiteX14" fmla="*/ 29679 w 108415"/>
                      <a:gd name="connsiteY14" fmla="*/ -247 h 25458"/>
                      <a:gd name="connsiteX15" fmla="*/ 7080 w 108415"/>
                      <a:gd name="connsiteY15" fmla="*/ 2995 h 25458"/>
                      <a:gd name="connsiteX16" fmla="*/ -262 w 108415"/>
                      <a:gd name="connsiteY16" fmla="*/ 6523 h 2545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108415" h="25458">
                        <a:moveTo>
                          <a:pt x="-262" y="6523"/>
                        </a:moveTo>
                        <a:lnTo>
                          <a:pt x="4315" y="8812"/>
                        </a:lnTo>
                        <a:cubicBezTo>
                          <a:pt x="7271" y="10051"/>
                          <a:pt x="11371" y="12149"/>
                          <a:pt x="16520" y="14056"/>
                        </a:cubicBezTo>
                        <a:cubicBezTo>
                          <a:pt x="22260" y="16326"/>
                          <a:pt x="28115" y="18299"/>
                          <a:pt x="34065" y="19968"/>
                        </a:cubicBezTo>
                        <a:lnTo>
                          <a:pt x="43600" y="22447"/>
                        </a:lnTo>
                        <a:lnTo>
                          <a:pt x="53898" y="24163"/>
                        </a:lnTo>
                        <a:cubicBezTo>
                          <a:pt x="57312" y="24697"/>
                          <a:pt x="60745" y="25050"/>
                          <a:pt x="64196" y="25212"/>
                        </a:cubicBezTo>
                        <a:cubicBezTo>
                          <a:pt x="67629" y="25212"/>
                          <a:pt x="70966" y="25212"/>
                          <a:pt x="73732" y="25212"/>
                        </a:cubicBezTo>
                        <a:cubicBezTo>
                          <a:pt x="79653" y="25041"/>
                          <a:pt x="85536" y="24211"/>
                          <a:pt x="91276" y="22733"/>
                        </a:cubicBezTo>
                        <a:cubicBezTo>
                          <a:pt x="95701" y="21551"/>
                          <a:pt x="99849" y="19510"/>
                          <a:pt x="103482" y="16726"/>
                        </a:cubicBezTo>
                        <a:cubicBezTo>
                          <a:pt x="106361" y="14380"/>
                          <a:pt x="108068" y="10900"/>
                          <a:pt x="108154" y="7191"/>
                        </a:cubicBezTo>
                        <a:cubicBezTo>
                          <a:pt x="93508" y="4006"/>
                          <a:pt x="78661" y="1803"/>
                          <a:pt x="63720" y="611"/>
                        </a:cubicBezTo>
                        <a:cubicBezTo>
                          <a:pt x="57140" y="39"/>
                          <a:pt x="51038" y="-56"/>
                          <a:pt x="45412" y="-247"/>
                        </a:cubicBezTo>
                        <a:lnTo>
                          <a:pt x="37212" y="-247"/>
                        </a:lnTo>
                        <a:lnTo>
                          <a:pt x="29679" y="-247"/>
                        </a:lnTo>
                        <a:cubicBezTo>
                          <a:pt x="22070" y="240"/>
                          <a:pt x="14518" y="1327"/>
                          <a:pt x="7080" y="2995"/>
                        </a:cubicBezTo>
                        <a:cubicBezTo>
                          <a:pt x="4563" y="4006"/>
                          <a:pt x="2103" y="5188"/>
                          <a:pt x="-262" y="652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54" name="任意多边形: 形状 1353"/>
                  <p:cNvSpPr/>
                  <p:nvPr/>
                </p:nvSpPr>
                <p:spPr>
                  <a:xfrm>
                    <a:off x="1462096" y="2830308"/>
                    <a:ext cx="78540" cy="30326"/>
                  </a:xfrm>
                  <a:custGeom>
                    <a:avLst/>
                    <a:gdLst>
                      <a:gd name="connsiteX0" fmla="*/ -262 w 100692"/>
                      <a:gd name="connsiteY0" fmla="*/ -17 h 38879"/>
                      <a:gd name="connsiteX1" fmla="*/ 3552 w 100692"/>
                      <a:gd name="connsiteY1" fmla="*/ 3130 h 38879"/>
                      <a:gd name="connsiteX2" fmla="*/ 13755 w 100692"/>
                      <a:gd name="connsiteY2" fmla="*/ 10949 h 38879"/>
                      <a:gd name="connsiteX3" fmla="*/ 46556 w 100692"/>
                      <a:gd name="connsiteY3" fmla="*/ 30019 h 38879"/>
                      <a:gd name="connsiteX4" fmla="*/ 56091 w 100692"/>
                      <a:gd name="connsiteY4" fmla="*/ 33547 h 38879"/>
                      <a:gd name="connsiteX5" fmla="*/ 65150 w 100692"/>
                      <a:gd name="connsiteY5" fmla="*/ 36312 h 38879"/>
                      <a:gd name="connsiteX6" fmla="*/ 81741 w 100692"/>
                      <a:gd name="connsiteY6" fmla="*/ 38601 h 38879"/>
                      <a:gd name="connsiteX7" fmla="*/ 94137 w 100692"/>
                      <a:gd name="connsiteY7" fmla="*/ 36408 h 38879"/>
                      <a:gd name="connsiteX8" fmla="*/ 100430 w 100692"/>
                      <a:gd name="connsiteY8" fmla="*/ 29161 h 38879"/>
                      <a:gd name="connsiteX9" fmla="*/ 60668 w 100692"/>
                      <a:gd name="connsiteY9" fmla="*/ 11330 h 38879"/>
                      <a:gd name="connsiteX10" fmla="*/ 29393 w 100692"/>
                      <a:gd name="connsiteY10" fmla="*/ 2462 h 38879"/>
                      <a:gd name="connsiteX11" fmla="*/ 17188 w 100692"/>
                      <a:gd name="connsiteY11" fmla="*/ 651 h 38879"/>
                      <a:gd name="connsiteX12" fmla="*/ 7653 w 100692"/>
                      <a:gd name="connsiteY12" fmla="*/ -112 h 38879"/>
                      <a:gd name="connsiteX13" fmla="*/ -262 w 100692"/>
                      <a:gd name="connsiteY13" fmla="*/ -17 h 388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00692" h="38879">
                        <a:moveTo>
                          <a:pt x="-262" y="-17"/>
                        </a:moveTo>
                        <a:lnTo>
                          <a:pt x="3552" y="3130"/>
                        </a:lnTo>
                        <a:cubicBezTo>
                          <a:pt x="6804" y="5924"/>
                          <a:pt x="10217" y="8527"/>
                          <a:pt x="13755" y="10949"/>
                        </a:cubicBezTo>
                        <a:cubicBezTo>
                          <a:pt x="24044" y="18348"/>
                          <a:pt x="35028" y="24737"/>
                          <a:pt x="46556" y="30019"/>
                        </a:cubicBezTo>
                        <a:cubicBezTo>
                          <a:pt x="49665" y="31383"/>
                          <a:pt x="52849" y="32565"/>
                          <a:pt x="56091" y="33547"/>
                        </a:cubicBezTo>
                        <a:cubicBezTo>
                          <a:pt x="59057" y="34644"/>
                          <a:pt x="62079" y="35569"/>
                          <a:pt x="65150" y="36312"/>
                        </a:cubicBezTo>
                        <a:cubicBezTo>
                          <a:pt x="70576" y="37704"/>
                          <a:pt x="76144" y="38477"/>
                          <a:pt x="81741" y="38601"/>
                        </a:cubicBezTo>
                        <a:cubicBezTo>
                          <a:pt x="85984" y="38801"/>
                          <a:pt x="90218" y="38048"/>
                          <a:pt x="94137" y="36408"/>
                        </a:cubicBezTo>
                        <a:cubicBezTo>
                          <a:pt x="97226" y="35073"/>
                          <a:pt x="99544" y="32412"/>
                          <a:pt x="100430" y="29161"/>
                        </a:cubicBezTo>
                        <a:cubicBezTo>
                          <a:pt x="87615" y="22286"/>
                          <a:pt x="74323" y="16327"/>
                          <a:pt x="60668" y="11330"/>
                        </a:cubicBezTo>
                        <a:cubicBezTo>
                          <a:pt x="50485" y="7573"/>
                          <a:pt x="40034" y="4608"/>
                          <a:pt x="29393" y="2462"/>
                        </a:cubicBezTo>
                        <a:cubicBezTo>
                          <a:pt x="25359" y="1642"/>
                          <a:pt x="21288" y="1032"/>
                          <a:pt x="17188" y="651"/>
                        </a:cubicBezTo>
                        <a:cubicBezTo>
                          <a:pt x="13564" y="174"/>
                          <a:pt x="10513" y="-17"/>
                          <a:pt x="7653" y="-112"/>
                        </a:cubicBezTo>
                        <a:cubicBezTo>
                          <a:pt x="5021" y="-322"/>
                          <a:pt x="2370" y="-284"/>
                          <a:pt x="-262" y="-1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55" name="任意多边形: 形状 1354"/>
                  <p:cNvSpPr/>
                  <p:nvPr/>
                </p:nvSpPr>
                <p:spPr>
                  <a:xfrm>
                    <a:off x="1431231" y="2778946"/>
                    <a:ext cx="67830" cy="44577"/>
                  </a:xfrm>
                  <a:custGeom>
                    <a:avLst/>
                    <a:gdLst>
                      <a:gd name="connsiteX0" fmla="*/ -262 w 86961"/>
                      <a:gd name="connsiteY0" fmla="*/ -247 h 57150"/>
                      <a:gd name="connsiteX1" fmla="*/ 2599 w 86961"/>
                      <a:gd name="connsiteY1" fmla="*/ 3663 h 57150"/>
                      <a:gd name="connsiteX2" fmla="*/ 10608 w 86961"/>
                      <a:gd name="connsiteY2" fmla="*/ 13198 h 57150"/>
                      <a:gd name="connsiteX3" fmla="*/ 16043 w 86961"/>
                      <a:gd name="connsiteY3" fmla="*/ 19396 h 57150"/>
                      <a:gd name="connsiteX4" fmla="*/ 22527 w 86961"/>
                      <a:gd name="connsiteY4" fmla="*/ 25785 h 57150"/>
                      <a:gd name="connsiteX5" fmla="*/ 37116 w 86961"/>
                      <a:gd name="connsiteY5" fmla="*/ 38657 h 57150"/>
                      <a:gd name="connsiteX6" fmla="*/ 52754 w 86961"/>
                      <a:gd name="connsiteY6" fmla="*/ 49051 h 57150"/>
                      <a:gd name="connsiteX7" fmla="*/ 67629 w 86961"/>
                      <a:gd name="connsiteY7" fmla="*/ 55535 h 57150"/>
                      <a:gd name="connsiteX8" fmla="*/ 86699 w 86961"/>
                      <a:gd name="connsiteY8" fmla="*/ 51720 h 57150"/>
                      <a:gd name="connsiteX9" fmla="*/ 53612 w 86961"/>
                      <a:gd name="connsiteY9" fmla="*/ 25022 h 57150"/>
                      <a:gd name="connsiteX10" fmla="*/ 39309 w 86961"/>
                      <a:gd name="connsiteY10" fmla="*/ 15486 h 57150"/>
                      <a:gd name="connsiteX11" fmla="*/ 26532 w 86961"/>
                      <a:gd name="connsiteY11" fmla="*/ 8716 h 57150"/>
                      <a:gd name="connsiteX12" fmla="*/ 7462 w 86961"/>
                      <a:gd name="connsiteY12" fmla="*/ 1088 h 57150"/>
                      <a:gd name="connsiteX13" fmla="*/ -262 w 86961"/>
                      <a:gd name="connsiteY13" fmla="*/ -247 h 571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86961" h="57150">
                        <a:moveTo>
                          <a:pt x="-262" y="-247"/>
                        </a:moveTo>
                        <a:lnTo>
                          <a:pt x="2599" y="3663"/>
                        </a:lnTo>
                        <a:cubicBezTo>
                          <a:pt x="4410" y="6142"/>
                          <a:pt x="7176" y="9479"/>
                          <a:pt x="10608" y="13198"/>
                        </a:cubicBezTo>
                        <a:lnTo>
                          <a:pt x="16043" y="19396"/>
                        </a:lnTo>
                        <a:lnTo>
                          <a:pt x="22527" y="25785"/>
                        </a:lnTo>
                        <a:cubicBezTo>
                          <a:pt x="27123" y="30371"/>
                          <a:pt x="31996" y="34671"/>
                          <a:pt x="37116" y="38657"/>
                        </a:cubicBezTo>
                        <a:cubicBezTo>
                          <a:pt x="42093" y="42462"/>
                          <a:pt x="47319" y="45932"/>
                          <a:pt x="52754" y="49051"/>
                        </a:cubicBezTo>
                        <a:cubicBezTo>
                          <a:pt x="57455" y="51768"/>
                          <a:pt x="62442" y="53942"/>
                          <a:pt x="67629" y="55535"/>
                        </a:cubicBezTo>
                        <a:cubicBezTo>
                          <a:pt x="77164" y="58013"/>
                          <a:pt x="83648" y="57346"/>
                          <a:pt x="86699" y="51720"/>
                        </a:cubicBezTo>
                        <a:cubicBezTo>
                          <a:pt x="76354" y="42004"/>
                          <a:pt x="65293" y="33079"/>
                          <a:pt x="53612" y="25022"/>
                        </a:cubicBezTo>
                        <a:cubicBezTo>
                          <a:pt x="48749" y="21398"/>
                          <a:pt x="44077" y="18538"/>
                          <a:pt x="39309" y="15486"/>
                        </a:cubicBezTo>
                        <a:cubicBezTo>
                          <a:pt x="34542" y="12435"/>
                          <a:pt x="30537" y="10624"/>
                          <a:pt x="26532" y="8716"/>
                        </a:cubicBezTo>
                        <a:cubicBezTo>
                          <a:pt x="20401" y="5646"/>
                          <a:pt x="14022" y="3091"/>
                          <a:pt x="7462" y="1088"/>
                        </a:cubicBezTo>
                        <a:cubicBezTo>
                          <a:pt x="4925" y="459"/>
                          <a:pt x="2341" y="11"/>
                          <a:pt x="-262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56" name="任意多边形: 形状 1355"/>
                  <p:cNvSpPr/>
                  <p:nvPr/>
                </p:nvSpPr>
                <p:spPr>
                  <a:xfrm>
                    <a:off x="1411447" y="2720785"/>
                    <a:ext cx="53996" cy="56506"/>
                  </a:xfrm>
                  <a:custGeom>
                    <a:avLst/>
                    <a:gdLst>
                      <a:gd name="connsiteX0" fmla="*/ -262 w 69225"/>
                      <a:gd name="connsiteY0" fmla="*/ -247 h 72444"/>
                      <a:gd name="connsiteX1" fmla="*/ -262 w 69225"/>
                      <a:gd name="connsiteY1" fmla="*/ 897 h 72444"/>
                      <a:gd name="connsiteX2" fmla="*/ 1168 w 69225"/>
                      <a:gd name="connsiteY2" fmla="*/ 3949 h 72444"/>
                      <a:gd name="connsiteX3" fmla="*/ 6699 w 69225"/>
                      <a:gd name="connsiteY3" fmla="*/ 14819 h 72444"/>
                      <a:gd name="connsiteX4" fmla="*/ 15185 w 69225"/>
                      <a:gd name="connsiteY4" fmla="*/ 29408 h 72444"/>
                      <a:gd name="connsiteX5" fmla="*/ 26151 w 69225"/>
                      <a:gd name="connsiteY5" fmla="*/ 44760 h 72444"/>
                      <a:gd name="connsiteX6" fmla="*/ 38547 w 69225"/>
                      <a:gd name="connsiteY6" fmla="*/ 58395 h 72444"/>
                      <a:gd name="connsiteX7" fmla="*/ 50847 w 69225"/>
                      <a:gd name="connsiteY7" fmla="*/ 67930 h 72444"/>
                      <a:gd name="connsiteX8" fmla="*/ 68964 w 69225"/>
                      <a:gd name="connsiteY8" fmla="*/ 69456 h 72444"/>
                      <a:gd name="connsiteX9" fmla="*/ 43791 w 69225"/>
                      <a:gd name="connsiteY9" fmla="*/ 36369 h 72444"/>
                      <a:gd name="connsiteX10" fmla="*/ 32349 w 69225"/>
                      <a:gd name="connsiteY10" fmla="*/ 24259 h 72444"/>
                      <a:gd name="connsiteX11" fmla="*/ 21955 w 69225"/>
                      <a:gd name="connsiteY11" fmla="*/ 14724 h 72444"/>
                      <a:gd name="connsiteX12" fmla="*/ 5745 w 69225"/>
                      <a:gd name="connsiteY12" fmla="*/ 2995 h 72444"/>
                      <a:gd name="connsiteX13" fmla="*/ 978 w 69225"/>
                      <a:gd name="connsiteY13" fmla="*/ 325 h 724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69225" h="72444">
                        <a:moveTo>
                          <a:pt x="-262" y="-247"/>
                        </a:moveTo>
                        <a:lnTo>
                          <a:pt x="-262" y="897"/>
                        </a:lnTo>
                        <a:cubicBezTo>
                          <a:pt x="-262" y="1565"/>
                          <a:pt x="501" y="2709"/>
                          <a:pt x="1168" y="3949"/>
                        </a:cubicBezTo>
                        <a:cubicBezTo>
                          <a:pt x="1836" y="5188"/>
                          <a:pt x="4315" y="10433"/>
                          <a:pt x="6699" y="14819"/>
                        </a:cubicBezTo>
                        <a:cubicBezTo>
                          <a:pt x="9083" y="19205"/>
                          <a:pt x="12039" y="24354"/>
                          <a:pt x="15185" y="29408"/>
                        </a:cubicBezTo>
                        <a:cubicBezTo>
                          <a:pt x="18332" y="34462"/>
                          <a:pt x="22337" y="39706"/>
                          <a:pt x="26151" y="44760"/>
                        </a:cubicBezTo>
                        <a:cubicBezTo>
                          <a:pt x="30041" y="49518"/>
                          <a:pt x="34179" y="54076"/>
                          <a:pt x="38547" y="58395"/>
                        </a:cubicBezTo>
                        <a:cubicBezTo>
                          <a:pt x="42322" y="61980"/>
                          <a:pt x="46442" y="65165"/>
                          <a:pt x="50847" y="67930"/>
                        </a:cubicBezTo>
                        <a:cubicBezTo>
                          <a:pt x="58761" y="72698"/>
                          <a:pt x="65245" y="73842"/>
                          <a:pt x="68964" y="69456"/>
                        </a:cubicBezTo>
                        <a:cubicBezTo>
                          <a:pt x="61393" y="57823"/>
                          <a:pt x="52983" y="46762"/>
                          <a:pt x="43791" y="36369"/>
                        </a:cubicBezTo>
                        <a:cubicBezTo>
                          <a:pt x="39881" y="31887"/>
                          <a:pt x="36163" y="27882"/>
                          <a:pt x="32349" y="24259"/>
                        </a:cubicBezTo>
                        <a:cubicBezTo>
                          <a:pt x="29088" y="20865"/>
                          <a:pt x="25617" y="17680"/>
                          <a:pt x="21955" y="14724"/>
                        </a:cubicBezTo>
                        <a:cubicBezTo>
                          <a:pt x="16863" y="10395"/>
                          <a:pt x="11447" y="6476"/>
                          <a:pt x="5745" y="2995"/>
                        </a:cubicBezTo>
                        <a:lnTo>
                          <a:pt x="978" y="325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57" name="任意多边形: 形状 1356"/>
                  <p:cNvSpPr/>
                  <p:nvPr/>
                </p:nvSpPr>
                <p:spPr>
                  <a:xfrm>
                    <a:off x="1403341" y="2659426"/>
                    <a:ext cx="39270" cy="64413"/>
                  </a:xfrm>
                  <a:custGeom>
                    <a:avLst/>
                    <a:gdLst>
                      <a:gd name="connsiteX0" fmla="*/ -262 w 50346"/>
                      <a:gd name="connsiteY0" fmla="*/ -247 h 82581"/>
                      <a:gd name="connsiteX1" fmla="*/ 787 w 50346"/>
                      <a:gd name="connsiteY1" fmla="*/ 4140 h 82581"/>
                      <a:gd name="connsiteX2" fmla="*/ 3743 w 50346"/>
                      <a:gd name="connsiteY2" fmla="*/ 15296 h 82581"/>
                      <a:gd name="connsiteX3" fmla="*/ 8796 w 50346"/>
                      <a:gd name="connsiteY3" fmla="*/ 30648 h 82581"/>
                      <a:gd name="connsiteX4" fmla="*/ 15948 w 50346"/>
                      <a:gd name="connsiteY4" fmla="*/ 47430 h 82581"/>
                      <a:gd name="connsiteX5" fmla="*/ 33874 w 50346"/>
                      <a:gd name="connsiteY5" fmla="*/ 75082 h 82581"/>
                      <a:gd name="connsiteX6" fmla="*/ 50084 w 50346"/>
                      <a:gd name="connsiteY6" fmla="*/ 81089 h 82581"/>
                      <a:gd name="connsiteX7" fmla="*/ 45984 w 50346"/>
                      <a:gd name="connsiteY7" fmla="*/ 70696 h 82581"/>
                      <a:gd name="connsiteX8" fmla="*/ 41884 w 50346"/>
                      <a:gd name="connsiteY8" fmla="*/ 61160 h 82581"/>
                      <a:gd name="connsiteX9" fmla="*/ 33684 w 50346"/>
                      <a:gd name="connsiteY9" fmla="*/ 44378 h 82581"/>
                      <a:gd name="connsiteX10" fmla="*/ 17760 w 50346"/>
                      <a:gd name="connsiteY10" fmla="*/ 19491 h 82581"/>
                      <a:gd name="connsiteX11" fmla="*/ 10704 w 50346"/>
                      <a:gd name="connsiteY11" fmla="*/ 10814 h 82581"/>
                      <a:gd name="connsiteX12" fmla="*/ 5078 w 50346"/>
                      <a:gd name="connsiteY12" fmla="*/ 4807 h 82581"/>
                      <a:gd name="connsiteX13" fmla="*/ -262 w 50346"/>
                      <a:gd name="connsiteY13" fmla="*/ -247 h 825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50346" h="82581">
                        <a:moveTo>
                          <a:pt x="-262" y="-247"/>
                        </a:moveTo>
                        <a:lnTo>
                          <a:pt x="787" y="4140"/>
                        </a:lnTo>
                        <a:cubicBezTo>
                          <a:pt x="1454" y="6810"/>
                          <a:pt x="2217" y="10719"/>
                          <a:pt x="3743" y="15296"/>
                        </a:cubicBezTo>
                        <a:cubicBezTo>
                          <a:pt x="5268" y="19873"/>
                          <a:pt x="6794" y="24831"/>
                          <a:pt x="8796" y="30648"/>
                        </a:cubicBezTo>
                        <a:cubicBezTo>
                          <a:pt x="10799" y="36464"/>
                          <a:pt x="13183" y="41899"/>
                          <a:pt x="15948" y="47430"/>
                        </a:cubicBezTo>
                        <a:cubicBezTo>
                          <a:pt x="20534" y="57480"/>
                          <a:pt x="26580" y="66796"/>
                          <a:pt x="33874" y="75082"/>
                        </a:cubicBezTo>
                        <a:cubicBezTo>
                          <a:pt x="40167" y="81375"/>
                          <a:pt x="45889" y="84140"/>
                          <a:pt x="50084" y="81089"/>
                        </a:cubicBezTo>
                        <a:cubicBezTo>
                          <a:pt x="48845" y="77465"/>
                          <a:pt x="47414" y="74033"/>
                          <a:pt x="45984" y="70696"/>
                        </a:cubicBezTo>
                        <a:cubicBezTo>
                          <a:pt x="44554" y="67358"/>
                          <a:pt x="43314" y="64212"/>
                          <a:pt x="41884" y="61160"/>
                        </a:cubicBezTo>
                        <a:cubicBezTo>
                          <a:pt x="39023" y="55058"/>
                          <a:pt x="36449" y="49432"/>
                          <a:pt x="33684" y="44378"/>
                        </a:cubicBezTo>
                        <a:cubicBezTo>
                          <a:pt x="28935" y="35739"/>
                          <a:pt x="23614" y="27425"/>
                          <a:pt x="17760" y="19491"/>
                        </a:cubicBezTo>
                        <a:cubicBezTo>
                          <a:pt x="15281" y="16154"/>
                          <a:pt x="12801" y="13293"/>
                          <a:pt x="10704" y="10814"/>
                        </a:cubicBezTo>
                        <a:cubicBezTo>
                          <a:pt x="8606" y="8335"/>
                          <a:pt x="6699" y="6333"/>
                          <a:pt x="5078" y="4807"/>
                        </a:cubicBezTo>
                        <a:cubicBezTo>
                          <a:pt x="3419" y="2995"/>
                          <a:pt x="1636" y="1307"/>
                          <a:pt x="-262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58" name="任意多边形: 形状 1357"/>
                  <p:cNvSpPr/>
                  <p:nvPr/>
                </p:nvSpPr>
                <p:spPr>
                  <a:xfrm>
                    <a:off x="1407431" y="2598141"/>
                    <a:ext cx="23799" cy="67646"/>
                  </a:xfrm>
                  <a:custGeom>
                    <a:avLst/>
                    <a:gdLst>
                      <a:gd name="connsiteX0" fmla="*/ -262 w 30512"/>
                      <a:gd name="connsiteY0" fmla="*/ -247 h 86726"/>
                      <a:gd name="connsiteX1" fmla="*/ -262 w 30512"/>
                      <a:gd name="connsiteY1" fmla="*/ 3949 h 86726"/>
                      <a:gd name="connsiteX2" fmla="*/ 501 w 30512"/>
                      <a:gd name="connsiteY2" fmla="*/ 14819 h 86726"/>
                      <a:gd name="connsiteX3" fmla="*/ 2313 w 30512"/>
                      <a:gd name="connsiteY3" fmla="*/ 29980 h 86726"/>
                      <a:gd name="connsiteX4" fmla="*/ 3743 w 30512"/>
                      <a:gd name="connsiteY4" fmla="*/ 38371 h 86726"/>
                      <a:gd name="connsiteX5" fmla="*/ 5650 w 30512"/>
                      <a:gd name="connsiteY5" fmla="*/ 46953 h 86726"/>
                      <a:gd name="connsiteX6" fmla="*/ 7843 w 30512"/>
                      <a:gd name="connsiteY6" fmla="*/ 55248 h 86726"/>
                      <a:gd name="connsiteX7" fmla="*/ 10608 w 30512"/>
                      <a:gd name="connsiteY7" fmla="*/ 63163 h 86726"/>
                      <a:gd name="connsiteX8" fmla="*/ 16711 w 30512"/>
                      <a:gd name="connsiteY8" fmla="*/ 76512 h 86726"/>
                      <a:gd name="connsiteX9" fmla="*/ 30251 w 30512"/>
                      <a:gd name="connsiteY9" fmla="*/ 86047 h 86726"/>
                      <a:gd name="connsiteX10" fmla="*/ 12515 w 30512"/>
                      <a:gd name="connsiteY10" fmla="*/ 21494 h 86726"/>
                      <a:gd name="connsiteX11" fmla="*/ 3648 w 30512"/>
                      <a:gd name="connsiteY11" fmla="*/ 4998 h 86726"/>
                      <a:gd name="connsiteX12" fmla="*/ 692 w 30512"/>
                      <a:gd name="connsiteY12" fmla="*/ 897 h 867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0512" h="86726">
                        <a:moveTo>
                          <a:pt x="-262" y="-247"/>
                        </a:moveTo>
                        <a:cubicBezTo>
                          <a:pt x="-262" y="-247"/>
                          <a:pt x="-262" y="1279"/>
                          <a:pt x="-262" y="3949"/>
                        </a:cubicBezTo>
                        <a:cubicBezTo>
                          <a:pt x="-262" y="6619"/>
                          <a:pt x="-262" y="10337"/>
                          <a:pt x="501" y="14819"/>
                        </a:cubicBezTo>
                        <a:cubicBezTo>
                          <a:pt x="1264" y="19300"/>
                          <a:pt x="1455" y="24354"/>
                          <a:pt x="2313" y="29980"/>
                        </a:cubicBezTo>
                        <a:cubicBezTo>
                          <a:pt x="2789" y="32745"/>
                          <a:pt x="3171" y="35606"/>
                          <a:pt x="3743" y="38371"/>
                        </a:cubicBezTo>
                        <a:cubicBezTo>
                          <a:pt x="4315" y="41136"/>
                          <a:pt x="4983" y="44092"/>
                          <a:pt x="5650" y="46953"/>
                        </a:cubicBezTo>
                        <a:cubicBezTo>
                          <a:pt x="6317" y="49813"/>
                          <a:pt x="7080" y="52579"/>
                          <a:pt x="7843" y="55248"/>
                        </a:cubicBezTo>
                        <a:cubicBezTo>
                          <a:pt x="8606" y="57918"/>
                          <a:pt x="9655" y="60683"/>
                          <a:pt x="10608" y="63163"/>
                        </a:cubicBezTo>
                        <a:cubicBezTo>
                          <a:pt x="12229" y="67787"/>
                          <a:pt x="14270" y="72259"/>
                          <a:pt x="16711" y="76512"/>
                        </a:cubicBezTo>
                        <a:cubicBezTo>
                          <a:pt x="21192" y="83854"/>
                          <a:pt x="25769" y="87859"/>
                          <a:pt x="30251" y="86047"/>
                        </a:cubicBezTo>
                        <a:cubicBezTo>
                          <a:pt x="27543" y="63773"/>
                          <a:pt x="21574" y="42023"/>
                          <a:pt x="12515" y="21494"/>
                        </a:cubicBezTo>
                        <a:cubicBezTo>
                          <a:pt x="9979" y="15782"/>
                          <a:pt x="7013" y="10271"/>
                          <a:pt x="3648" y="4998"/>
                        </a:cubicBezTo>
                        <a:cubicBezTo>
                          <a:pt x="2732" y="3577"/>
                          <a:pt x="1750" y="2213"/>
                          <a:pt x="692" y="89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59" name="任意多边形: 形状 1358"/>
                  <p:cNvSpPr/>
                  <p:nvPr/>
                </p:nvSpPr>
                <p:spPr>
                  <a:xfrm>
                    <a:off x="1420686" y="2539757"/>
                    <a:ext cx="12195" cy="67383"/>
                  </a:xfrm>
                  <a:custGeom>
                    <a:avLst/>
                    <a:gdLst>
                      <a:gd name="connsiteX0" fmla="*/ 3054 w 15634"/>
                      <a:gd name="connsiteY0" fmla="*/ -247 h 86389"/>
                      <a:gd name="connsiteX1" fmla="*/ 1052 w 15634"/>
                      <a:gd name="connsiteY1" fmla="*/ 13580 h 86389"/>
                      <a:gd name="connsiteX2" fmla="*/ -92 w 15634"/>
                      <a:gd name="connsiteY2" fmla="*/ 27691 h 86389"/>
                      <a:gd name="connsiteX3" fmla="*/ -92 w 15634"/>
                      <a:gd name="connsiteY3" fmla="*/ 43902 h 86389"/>
                      <a:gd name="connsiteX4" fmla="*/ 4389 w 15634"/>
                      <a:gd name="connsiteY4" fmla="*/ 73461 h 86389"/>
                      <a:gd name="connsiteX5" fmla="*/ 8775 w 15634"/>
                      <a:gd name="connsiteY5" fmla="*/ 82996 h 86389"/>
                      <a:gd name="connsiteX6" fmla="*/ 14687 w 15634"/>
                      <a:gd name="connsiteY6" fmla="*/ 86143 h 86389"/>
                      <a:gd name="connsiteX7" fmla="*/ 15355 w 15634"/>
                      <a:gd name="connsiteY7" fmla="*/ 67072 h 86389"/>
                      <a:gd name="connsiteX8" fmla="*/ 14783 w 15634"/>
                      <a:gd name="connsiteY8" fmla="*/ 50290 h 86389"/>
                      <a:gd name="connsiteX9" fmla="*/ 13066 w 15634"/>
                      <a:gd name="connsiteY9" fmla="*/ 35701 h 86389"/>
                      <a:gd name="connsiteX10" fmla="*/ 10873 w 15634"/>
                      <a:gd name="connsiteY10" fmla="*/ 23496 h 86389"/>
                      <a:gd name="connsiteX11" fmla="*/ 5819 w 15634"/>
                      <a:gd name="connsiteY11" fmla="*/ 6428 h 86389"/>
                      <a:gd name="connsiteX12" fmla="*/ 3054 w 15634"/>
                      <a:gd name="connsiteY12" fmla="*/ -247 h 863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5634" h="86389">
                        <a:moveTo>
                          <a:pt x="3054" y="-247"/>
                        </a:moveTo>
                        <a:cubicBezTo>
                          <a:pt x="3054" y="-247"/>
                          <a:pt x="2101" y="5284"/>
                          <a:pt x="1052" y="13580"/>
                        </a:cubicBezTo>
                        <a:cubicBezTo>
                          <a:pt x="1052" y="17775"/>
                          <a:pt x="289" y="22543"/>
                          <a:pt x="-92" y="27691"/>
                        </a:cubicBezTo>
                        <a:cubicBezTo>
                          <a:pt x="-474" y="32841"/>
                          <a:pt x="-92" y="38466"/>
                          <a:pt x="-92" y="43902"/>
                        </a:cubicBezTo>
                        <a:cubicBezTo>
                          <a:pt x="89" y="53913"/>
                          <a:pt x="1595" y="63849"/>
                          <a:pt x="4389" y="73461"/>
                        </a:cubicBezTo>
                        <a:cubicBezTo>
                          <a:pt x="5247" y="76884"/>
                          <a:pt x="6735" y="80116"/>
                          <a:pt x="8775" y="82996"/>
                        </a:cubicBezTo>
                        <a:cubicBezTo>
                          <a:pt x="10091" y="84970"/>
                          <a:pt x="12313" y="86152"/>
                          <a:pt x="14687" y="86143"/>
                        </a:cubicBezTo>
                        <a:cubicBezTo>
                          <a:pt x="15164" y="79277"/>
                          <a:pt x="15450" y="72889"/>
                          <a:pt x="15355" y="67072"/>
                        </a:cubicBezTo>
                        <a:cubicBezTo>
                          <a:pt x="15259" y="61256"/>
                          <a:pt x="15355" y="55439"/>
                          <a:pt x="14783" y="50290"/>
                        </a:cubicBezTo>
                        <a:cubicBezTo>
                          <a:pt x="14210" y="45141"/>
                          <a:pt x="13829" y="40183"/>
                          <a:pt x="13066" y="35701"/>
                        </a:cubicBezTo>
                        <a:cubicBezTo>
                          <a:pt x="12303" y="31220"/>
                          <a:pt x="11731" y="27215"/>
                          <a:pt x="10873" y="23496"/>
                        </a:cubicBezTo>
                        <a:cubicBezTo>
                          <a:pt x="9529" y="17708"/>
                          <a:pt x="7841" y="12006"/>
                          <a:pt x="5819" y="6428"/>
                        </a:cubicBezTo>
                        <a:cubicBezTo>
                          <a:pt x="5038" y="4149"/>
                          <a:pt x="4112" y="1918"/>
                          <a:pt x="3054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60" name="任意多边形: 形状 1359"/>
                  <p:cNvSpPr/>
                  <p:nvPr/>
                </p:nvSpPr>
                <p:spPr>
                  <a:xfrm>
                    <a:off x="1439778" y="2487471"/>
                    <a:ext cx="12277" cy="62623"/>
                  </a:xfrm>
                  <a:custGeom>
                    <a:avLst/>
                    <a:gdLst>
                      <a:gd name="connsiteX0" fmla="*/ 12904 w 15740"/>
                      <a:gd name="connsiteY0" fmla="*/ -247 h 80286"/>
                      <a:gd name="connsiteX1" fmla="*/ 11569 w 15740"/>
                      <a:gd name="connsiteY1" fmla="*/ 2995 h 80286"/>
                      <a:gd name="connsiteX2" fmla="*/ 8613 w 15740"/>
                      <a:gd name="connsiteY2" fmla="*/ 11672 h 80286"/>
                      <a:gd name="connsiteX3" fmla="*/ 4989 w 15740"/>
                      <a:gd name="connsiteY3" fmla="*/ 24068 h 80286"/>
                      <a:gd name="connsiteX4" fmla="*/ 1843 w 15740"/>
                      <a:gd name="connsiteY4" fmla="*/ 38562 h 80286"/>
                      <a:gd name="connsiteX5" fmla="*/ 31 w 15740"/>
                      <a:gd name="connsiteY5" fmla="*/ 53151 h 80286"/>
                      <a:gd name="connsiteX6" fmla="*/ 31 w 15740"/>
                      <a:gd name="connsiteY6" fmla="*/ 66214 h 80286"/>
                      <a:gd name="connsiteX7" fmla="*/ 6992 w 15740"/>
                      <a:gd name="connsiteY7" fmla="*/ 80040 h 80286"/>
                      <a:gd name="connsiteX8" fmla="*/ 15478 w 15740"/>
                      <a:gd name="connsiteY8" fmla="*/ 22352 h 80286"/>
                      <a:gd name="connsiteX9" fmla="*/ 13953 w 15740"/>
                      <a:gd name="connsiteY9" fmla="*/ 5761 h 80286"/>
                      <a:gd name="connsiteX10" fmla="*/ 12904 w 15740"/>
                      <a:gd name="connsiteY10" fmla="*/ -247 h 8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5740" h="80286">
                        <a:moveTo>
                          <a:pt x="12904" y="-247"/>
                        </a:moveTo>
                        <a:lnTo>
                          <a:pt x="11569" y="2995"/>
                        </a:lnTo>
                        <a:cubicBezTo>
                          <a:pt x="10806" y="4998"/>
                          <a:pt x="9757" y="7954"/>
                          <a:pt x="8613" y="11672"/>
                        </a:cubicBezTo>
                        <a:cubicBezTo>
                          <a:pt x="7469" y="15391"/>
                          <a:pt x="6134" y="19491"/>
                          <a:pt x="4989" y="24068"/>
                        </a:cubicBezTo>
                        <a:cubicBezTo>
                          <a:pt x="3845" y="28645"/>
                          <a:pt x="2701" y="33603"/>
                          <a:pt x="1843" y="38562"/>
                        </a:cubicBezTo>
                        <a:cubicBezTo>
                          <a:pt x="985" y="43520"/>
                          <a:pt x="413" y="48097"/>
                          <a:pt x="31" y="53151"/>
                        </a:cubicBezTo>
                        <a:cubicBezTo>
                          <a:pt x="-360" y="57499"/>
                          <a:pt x="-360" y="61866"/>
                          <a:pt x="31" y="66214"/>
                        </a:cubicBezTo>
                        <a:cubicBezTo>
                          <a:pt x="699" y="73842"/>
                          <a:pt x="3083" y="79182"/>
                          <a:pt x="6992" y="80040"/>
                        </a:cubicBezTo>
                        <a:cubicBezTo>
                          <a:pt x="12637" y="61332"/>
                          <a:pt x="15497" y="41890"/>
                          <a:pt x="15478" y="22352"/>
                        </a:cubicBezTo>
                        <a:cubicBezTo>
                          <a:pt x="15316" y="16793"/>
                          <a:pt x="14801" y="11253"/>
                          <a:pt x="13953" y="5761"/>
                        </a:cubicBezTo>
                        <a:cubicBezTo>
                          <a:pt x="13752" y="3739"/>
                          <a:pt x="13400" y="1727"/>
                          <a:pt x="12904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61" name="任意多边形: 形状 1360"/>
                  <p:cNvSpPr/>
                  <p:nvPr/>
                </p:nvSpPr>
                <p:spPr>
                  <a:xfrm>
                    <a:off x="1467359" y="2443739"/>
                    <a:ext cx="18598" cy="54963"/>
                  </a:xfrm>
                  <a:custGeom>
                    <a:avLst/>
                    <a:gdLst>
                      <a:gd name="connsiteX0" fmla="*/ 23408 w 23844"/>
                      <a:gd name="connsiteY0" fmla="*/ -247 h 70465"/>
                      <a:gd name="connsiteX1" fmla="*/ 21692 w 23844"/>
                      <a:gd name="connsiteY1" fmla="*/ 2328 h 70465"/>
                      <a:gd name="connsiteX2" fmla="*/ 17591 w 23844"/>
                      <a:gd name="connsiteY2" fmla="*/ 9479 h 70465"/>
                      <a:gd name="connsiteX3" fmla="*/ 6626 w 23844"/>
                      <a:gd name="connsiteY3" fmla="*/ 31792 h 70465"/>
                      <a:gd name="connsiteX4" fmla="*/ 2335 w 23844"/>
                      <a:gd name="connsiteY4" fmla="*/ 44474 h 70465"/>
                      <a:gd name="connsiteX5" fmla="*/ 46 w 23844"/>
                      <a:gd name="connsiteY5" fmla="*/ 56011 h 70465"/>
                      <a:gd name="connsiteX6" fmla="*/ 3575 w 23844"/>
                      <a:gd name="connsiteY6" fmla="*/ 70219 h 70465"/>
                      <a:gd name="connsiteX7" fmla="*/ 21882 w 23844"/>
                      <a:gd name="connsiteY7" fmla="*/ 20731 h 70465"/>
                      <a:gd name="connsiteX8" fmla="*/ 23503 w 23844"/>
                      <a:gd name="connsiteY8" fmla="*/ 5474 h 70465"/>
                      <a:gd name="connsiteX9" fmla="*/ 23408 w 23844"/>
                      <a:gd name="connsiteY9" fmla="*/ -247 h 704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3844" h="70465">
                        <a:moveTo>
                          <a:pt x="23408" y="-247"/>
                        </a:moveTo>
                        <a:lnTo>
                          <a:pt x="21692" y="2328"/>
                        </a:lnTo>
                        <a:cubicBezTo>
                          <a:pt x="20738" y="4044"/>
                          <a:pt x="19212" y="6523"/>
                          <a:pt x="17591" y="9479"/>
                        </a:cubicBezTo>
                        <a:cubicBezTo>
                          <a:pt x="13367" y="16621"/>
                          <a:pt x="9706" y="24087"/>
                          <a:pt x="6626" y="31792"/>
                        </a:cubicBezTo>
                        <a:cubicBezTo>
                          <a:pt x="4986" y="35940"/>
                          <a:pt x="3546" y="40173"/>
                          <a:pt x="2335" y="44474"/>
                        </a:cubicBezTo>
                        <a:cubicBezTo>
                          <a:pt x="1219" y="48240"/>
                          <a:pt x="447" y="52102"/>
                          <a:pt x="46" y="56011"/>
                        </a:cubicBezTo>
                        <a:cubicBezTo>
                          <a:pt x="-812" y="63067"/>
                          <a:pt x="46" y="68407"/>
                          <a:pt x="3575" y="70219"/>
                        </a:cubicBezTo>
                        <a:cubicBezTo>
                          <a:pt x="12356" y="54838"/>
                          <a:pt x="18545" y="38123"/>
                          <a:pt x="21882" y="20731"/>
                        </a:cubicBezTo>
                        <a:cubicBezTo>
                          <a:pt x="22817" y="15696"/>
                          <a:pt x="23350" y="10595"/>
                          <a:pt x="23503" y="5474"/>
                        </a:cubicBezTo>
                        <a:cubicBezTo>
                          <a:pt x="23637" y="3567"/>
                          <a:pt x="23598" y="1651"/>
                          <a:pt x="23408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62" name="任意多边形: 形状 1361"/>
                  <p:cNvSpPr/>
                  <p:nvPr/>
                </p:nvSpPr>
                <p:spPr>
                  <a:xfrm>
                    <a:off x="1503708" y="2410716"/>
                    <a:ext cx="25399" cy="44848"/>
                  </a:xfrm>
                  <a:custGeom>
                    <a:avLst/>
                    <a:gdLst>
                      <a:gd name="connsiteX0" fmla="*/ 32302 w 32563"/>
                      <a:gd name="connsiteY0" fmla="*/ -247 h 57497"/>
                      <a:gd name="connsiteX1" fmla="*/ 25341 w 32563"/>
                      <a:gd name="connsiteY1" fmla="*/ 7000 h 57497"/>
                      <a:gd name="connsiteX2" fmla="*/ 18762 w 32563"/>
                      <a:gd name="connsiteY2" fmla="*/ 14724 h 57497"/>
                      <a:gd name="connsiteX3" fmla="*/ 11706 w 32563"/>
                      <a:gd name="connsiteY3" fmla="*/ 24259 h 57497"/>
                      <a:gd name="connsiteX4" fmla="*/ 5508 w 32563"/>
                      <a:gd name="connsiteY4" fmla="*/ 34366 h 57497"/>
                      <a:gd name="connsiteX5" fmla="*/ 1312 w 32563"/>
                      <a:gd name="connsiteY5" fmla="*/ 43901 h 57497"/>
                      <a:gd name="connsiteX6" fmla="*/ 1312 w 32563"/>
                      <a:gd name="connsiteY6" fmla="*/ 57251 h 57497"/>
                      <a:gd name="connsiteX7" fmla="*/ 26867 w 32563"/>
                      <a:gd name="connsiteY7" fmla="*/ 17870 h 57497"/>
                      <a:gd name="connsiteX8" fmla="*/ 32302 w 32563"/>
                      <a:gd name="connsiteY8" fmla="*/ -247 h 574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563" h="57497">
                        <a:moveTo>
                          <a:pt x="32302" y="-247"/>
                        </a:moveTo>
                        <a:cubicBezTo>
                          <a:pt x="32302" y="-247"/>
                          <a:pt x="29441" y="2614"/>
                          <a:pt x="25341" y="7000"/>
                        </a:cubicBezTo>
                        <a:cubicBezTo>
                          <a:pt x="23024" y="9460"/>
                          <a:pt x="20821" y="12044"/>
                          <a:pt x="18762" y="14724"/>
                        </a:cubicBezTo>
                        <a:cubicBezTo>
                          <a:pt x="16235" y="17765"/>
                          <a:pt x="13880" y="20950"/>
                          <a:pt x="11706" y="24259"/>
                        </a:cubicBezTo>
                        <a:cubicBezTo>
                          <a:pt x="9465" y="27520"/>
                          <a:pt x="7396" y="30895"/>
                          <a:pt x="5508" y="34366"/>
                        </a:cubicBezTo>
                        <a:cubicBezTo>
                          <a:pt x="3858" y="37427"/>
                          <a:pt x="2447" y="40612"/>
                          <a:pt x="1312" y="43901"/>
                        </a:cubicBezTo>
                        <a:cubicBezTo>
                          <a:pt x="-690" y="49909"/>
                          <a:pt x="-881" y="54867"/>
                          <a:pt x="1312" y="57251"/>
                        </a:cubicBezTo>
                        <a:cubicBezTo>
                          <a:pt x="12163" y="45789"/>
                          <a:pt x="20821" y="32450"/>
                          <a:pt x="26867" y="17870"/>
                        </a:cubicBezTo>
                        <a:cubicBezTo>
                          <a:pt x="29508" y="12111"/>
                          <a:pt x="31339" y="6018"/>
                          <a:pt x="32302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63" name="任意多边形: 形状 1362"/>
                  <p:cNvSpPr/>
                  <p:nvPr/>
                </p:nvSpPr>
                <p:spPr>
                  <a:xfrm>
                    <a:off x="1547414" y="2390040"/>
                    <a:ext cx="29962" cy="33765"/>
                  </a:xfrm>
                  <a:custGeom>
                    <a:avLst/>
                    <a:gdLst>
                      <a:gd name="connsiteX0" fmla="*/ 38151 w 38413"/>
                      <a:gd name="connsiteY0" fmla="*/ -247 h 43289"/>
                      <a:gd name="connsiteX1" fmla="*/ 30714 w 38413"/>
                      <a:gd name="connsiteY1" fmla="*/ 4330 h 43289"/>
                      <a:gd name="connsiteX2" fmla="*/ 15648 w 38413"/>
                      <a:gd name="connsiteY2" fmla="*/ 16154 h 43289"/>
                      <a:gd name="connsiteX3" fmla="*/ 8306 w 38413"/>
                      <a:gd name="connsiteY3" fmla="*/ 23591 h 43289"/>
                      <a:gd name="connsiteX4" fmla="*/ 2775 w 38413"/>
                      <a:gd name="connsiteY4" fmla="*/ 31124 h 43289"/>
                      <a:gd name="connsiteX5" fmla="*/ 678 w 38413"/>
                      <a:gd name="connsiteY5" fmla="*/ 43043 h 43289"/>
                      <a:gd name="connsiteX6" fmla="*/ 10690 w 38413"/>
                      <a:gd name="connsiteY6" fmla="*/ 35701 h 43289"/>
                      <a:gd name="connsiteX7" fmla="*/ 18890 w 38413"/>
                      <a:gd name="connsiteY7" fmla="*/ 28454 h 43289"/>
                      <a:gd name="connsiteX8" fmla="*/ 25469 w 38413"/>
                      <a:gd name="connsiteY8" fmla="*/ 21303 h 43289"/>
                      <a:gd name="connsiteX9" fmla="*/ 30428 w 38413"/>
                      <a:gd name="connsiteY9" fmla="*/ 14628 h 43289"/>
                      <a:gd name="connsiteX10" fmla="*/ 36435 w 38413"/>
                      <a:gd name="connsiteY10" fmla="*/ 4044 h 43289"/>
                      <a:gd name="connsiteX11" fmla="*/ 38151 w 38413"/>
                      <a:gd name="connsiteY11" fmla="*/ -247 h 432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38413" h="43289">
                        <a:moveTo>
                          <a:pt x="38151" y="-247"/>
                        </a:moveTo>
                        <a:lnTo>
                          <a:pt x="30714" y="4330"/>
                        </a:lnTo>
                        <a:cubicBezTo>
                          <a:pt x="25441" y="7944"/>
                          <a:pt x="20406" y="11892"/>
                          <a:pt x="15648" y="16154"/>
                        </a:cubicBezTo>
                        <a:cubicBezTo>
                          <a:pt x="13073" y="18633"/>
                          <a:pt x="10594" y="21112"/>
                          <a:pt x="8306" y="23591"/>
                        </a:cubicBezTo>
                        <a:cubicBezTo>
                          <a:pt x="6275" y="25956"/>
                          <a:pt x="4425" y="28473"/>
                          <a:pt x="2775" y="31124"/>
                        </a:cubicBezTo>
                        <a:cubicBezTo>
                          <a:pt x="-85" y="35987"/>
                          <a:pt x="-1229" y="40183"/>
                          <a:pt x="678" y="43043"/>
                        </a:cubicBezTo>
                        <a:cubicBezTo>
                          <a:pt x="4215" y="40879"/>
                          <a:pt x="7562" y="38419"/>
                          <a:pt x="10690" y="35701"/>
                        </a:cubicBezTo>
                        <a:cubicBezTo>
                          <a:pt x="13588" y="33479"/>
                          <a:pt x="16335" y="31057"/>
                          <a:pt x="18890" y="28454"/>
                        </a:cubicBezTo>
                        <a:cubicBezTo>
                          <a:pt x="21369" y="25975"/>
                          <a:pt x="23467" y="23591"/>
                          <a:pt x="25469" y="21303"/>
                        </a:cubicBezTo>
                        <a:cubicBezTo>
                          <a:pt x="27271" y="19196"/>
                          <a:pt x="28930" y="16964"/>
                          <a:pt x="30428" y="14628"/>
                        </a:cubicBezTo>
                        <a:cubicBezTo>
                          <a:pt x="32659" y="11234"/>
                          <a:pt x="34671" y="7696"/>
                          <a:pt x="36435" y="4044"/>
                        </a:cubicBezTo>
                        <a:cubicBezTo>
                          <a:pt x="37102" y="2652"/>
                          <a:pt x="37674" y="1222"/>
                          <a:pt x="38151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64" name="任意多边形: 形状 1363"/>
                  <p:cNvSpPr/>
                  <p:nvPr/>
                </p:nvSpPr>
                <p:spPr>
                  <a:xfrm>
                    <a:off x="1578790" y="2819406"/>
                    <a:ext cx="59342" cy="54889"/>
                  </a:xfrm>
                  <a:custGeom>
                    <a:avLst/>
                    <a:gdLst>
                      <a:gd name="connsiteX0" fmla="*/ -262 w 76079"/>
                      <a:gd name="connsiteY0" fmla="*/ -247 h 70370"/>
                      <a:gd name="connsiteX1" fmla="*/ 2694 w 76079"/>
                      <a:gd name="connsiteY1" fmla="*/ 2328 h 70370"/>
                      <a:gd name="connsiteX2" fmla="*/ 10513 w 76079"/>
                      <a:gd name="connsiteY2" fmla="*/ 8812 h 70370"/>
                      <a:gd name="connsiteX3" fmla="*/ 22146 w 76079"/>
                      <a:gd name="connsiteY3" fmla="*/ 17870 h 70370"/>
                      <a:gd name="connsiteX4" fmla="*/ 36067 w 76079"/>
                      <a:gd name="connsiteY4" fmla="*/ 27978 h 70370"/>
                      <a:gd name="connsiteX5" fmla="*/ 50656 w 76079"/>
                      <a:gd name="connsiteY5" fmla="*/ 38466 h 70370"/>
                      <a:gd name="connsiteX6" fmla="*/ 63815 w 76079"/>
                      <a:gd name="connsiteY6" fmla="*/ 48860 h 70370"/>
                      <a:gd name="connsiteX7" fmla="*/ 75639 w 76079"/>
                      <a:gd name="connsiteY7" fmla="*/ 70123 h 70370"/>
                      <a:gd name="connsiteX8" fmla="*/ 33207 w 76079"/>
                      <a:gd name="connsiteY8" fmla="*/ 54962 h 70370"/>
                      <a:gd name="connsiteX9" fmla="*/ 25769 w 76079"/>
                      <a:gd name="connsiteY9" fmla="*/ 49146 h 70370"/>
                      <a:gd name="connsiteX10" fmla="*/ 19571 w 76079"/>
                      <a:gd name="connsiteY10" fmla="*/ 42852 h 70370"/>
                      <a:gd name="connsiteX11" fmla="*/ 10036 w 76079"/>
                      <a:gd name="connsiteY11" fmla="*/ 30075 h 70370"/>
                      <a:gd name="connsiteX12" fmla="*/ 4220 w 76079"/>
                      <a:gd name="connsiteY12" fmla="*/ 18252 h 70370"/>
                      <a:gd name="connsiteX13" fmla="*/ 1168 w 76079"/>
                      <a:gd name="connsiteY13" fmla="*/ 8716 h 70370"/>
                      <a:gd name="connsiteX14" fmla="*/ -262 w 76079"/>
                      <a:gd name="connsiteY14" fmla="*/ -247 h 703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76079" h="70370">
                        <a:moveTo>
                          <a:pt x="-262" y="-247"/>
                        </a:moveTo>
                        <a:lnTo>
                          <a:pt x="2694" y="2328"/>
                        </a:lnTo>
                        <a:lnTo>
                          <a:pt x="10513" y="8812"/>
                        </a:lnTo>
                        <a:lnTo>
                          <a:pt x="22146" y="17870"/>
                        </a:lnTo>
                        <a:cubicBezTo>
                          <a:pt x="26532" y="20922"/>
                          <a:pt x="31204" y="24640"/>
                          <a:pt x="36067" y="27978"/>
                        </a:cubicBezTo>
                        <a:cubicBezTo>
                          <a:pt x="40930" y="31315"/>
                          <a:pt x="45603" y="34843"/>
                          <a:pt x="50656" y="38466"/>
                        </a:cubicBezTo>
                        <a:cubicBezTo>
                          <a:pt x="55710" y="42090"/>
                          <a:pt x="60191" y="45332"/>
                          <a:pt x="63815" y="48860"/>
                        </a:cubicBezTo>
                        <a:cubicBezTo>
                          <a:pt x="71538" y="55535"/>
                          <a:pt x="76878" y="62781"/>
                          <a:pt x="75639" y="70123"/>
                        </a:cubicBezTo>
                        <a:cubicBezTo>
                          <a:pt x="60401" y="68941"/>
                          <a:pt x="45746" y="63706"/>
                          <a:pt x="33207" y="54962"/>
                        </a:cubicBezTo>
                        <a:cubicBezTo>
                          <a:pt x="30537" y="53055"/>
                          <a:pt x="28058" y="51148"/>
                          <a:pt x="25769" y="49146"/>
                        </a:cubicBezTo>
                        <a:cubicBezTo>
                          <a:pt x="23481" y="47143"/>
                          <a:pt x="21478" y="44950"/>
                          <a:pt x="19571" y="42852"/>
                        </a:cubicBezTo>
                        <a:cubicBezTo>
                          <a:pt x="15929" y="38953"/>
                          <a:pt x="12735" y="34671"/>
                          <a:pt x="10036" y="30075"/>
                        </a:cubicBezTo>
                        <a:cubicBezTo>
                          <a:pt x="7700" y="26347"/>
                          <a:pt x="5745" y="22380"/>
                          <a:pt x="4220" y="18252"/>
                        </a:cubicBezTo>
                        <a:cubicBezTo>
                          <a:pt x="2999" y="15143"/>
                          <a:pt x="1979" y="11958"/>
                          <a:pt x="1168" y="8716"/>
                        </a:cubicBezTo>
                        <a:cubicBezTo>
                          <a:pt x="425" y="5779"/>
                          <a:pt x="-52" y="2776"/>
                          <a:pt x="-262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65" name="任意多边形: 形状 1364"/>
                  <p:cNvSpPr/>
                  <p:nvPr/>
                </p:nvSpPr>
                <p:spPr>
                  <a:xfrm>
                    <a:off x="1544704" y="2801258"/>
                    <a:ext cx="45427" cy="66193"/>
                  </a:xfrm>
                  <a:custGeom>
                    <a:avLst/>
                    <a:gdLst>
                      <a:gd name="connsiteX0" fmla="*/ -138 w 58240"/>
                      <a:gd name="connsiteY0" fmla="*/ -247 h 84863"/>
                      <a:gd name="connsiteX1" fmla="*/ 8348 w 58240"/>
                      <a:gd name="connsiteY1" fmla="*/ 10814 h 84863"/>
                      <a:gd name="connsiteX2" fmla="*/ 17883 w 58240"/>
                      <a:gd name="connsiteY2" fmla="*/ 22161 h 84863"/>
                      <a:gd name="connsiteX3" fmla="*/ 23223 w 58240"/>
                      <a:gd name="connsiteY3" fmla="*/ 28645 h 84863"/>
                      <a:gd name="connsiteX4" fmla="*/ 28849 w 58240"/>
                      <a:gd name="connsiteY4" fmla="*/ 35224 h 84863"/>
                      <a:gd name="connsiteX5" fmla="*/ 34665 w 58240"/>
                      <a:gd name="connsiteY5" fmla="*/ 41994 h 84863"/>
                      <a:gd name="connsiteX6" fmla="*/ 40386 w 58240"/>
                      <a:gd name="connsiteY6" fmla="*/ 48860 h 84863"/>
                      <a:gd name="connsiteX7" fmla="*/ 50494 w 58240"/>
                      <a:gd name="connsiteY7" fmla="*/ 61828 h 84863"/>
                      <a:gd name="connsiteX8" fmla="*/ 56978 w 58240"/>
                      <a:gd name="connsiteY8" fmla="*/ 73937 h 84863"/>
                      <a:gd name="connsiteX9" fmla="*/ 56978 w 58240"/>
                      <a:gd name="connsiteY9" fmla="*/ 84617 h 84863"/>
                      <a:gd name="connsiteX10" fmla="*/ 20839 w 58240"/>
                      <a:gd name="connsiteY10" fmla="*/ 59539 h 84863"/>
                      <a:gd name="connsiteX11" fmla="*/ 10446 w 58240"/>
                      <a:gd name="connsiteY11" fmla="*/ 44664 h 84863"/>
                      <a:gd name="connsiteX12" fmla="*/ 6822 w 58240"/>
                      <a:gd name="connsiteY12" fmla="*/ 37513 h 84863"/>
                      <a:gd name="connsiteX13" fmla="*/ 4248 w 58240"/>
                      <a:gd name="connsiteY13" fmla="*/ 30457 h 84863"/>
                      <a:gd name="connsiteX14" fmla="*/ -43 w 58240"/>
                      <a:gd name="connsiteY14" fmla="*/ 8335 h 84863"/>
                      <a:gd name="connsiteX15" fmla="*/ -138 w 58240"/>
                      <a:gd name="connsiteY15" fmla="*/ -247 h 848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58240" h="84863">
                        <a:moveTo>
                          <a:pt x="-138" y="-247"/>
                        </a:moveTo>
                        <a:lnTo>
                          <a:pt x="8348" y="10814"/>
                        </a:lnTo>
                        <a:cubicBezTo>
                          <a:pt x="11018" y="13961"/>
                          <a:pt x="13974" y="18156"/>
                          <a:pt x="17883" y="22161"/>
                        </a:cubicBezTo>
                        <a:lnTo>
                          <a:pt x="23223" y="28645"/>
                        </a:lnTo>
                        <a:cubicBezTo>
                          <a:pt x="25130" y="30743"/>
                          <a:pt x="26942" y="32936"/>
                          <a:pt x="28849" y="35224"/>
                        </a:cubicBezTo>
                        <a:cubicBezTo>
                          <a:pt x="30756" y="37513"/>
                          <a:pt x="32758" y="39801"/>
                          <a:pt x="34665" y="41994"/>
                        </a:cubicBezTo>
                        <a:cubicBezTo>
                          <a:pt x="36572" y="44188"/>
                          <a:pt x="38480" y="46571"/>
                          <a:pt x="40386" y="48860"/>
                        </a:cubicBezTo>
                        <a:cubicBezTo>
                          <a:pt x="44105" y="53151"/>
                          <a:pt x="47538" y="57727"/>
                          <a:pt x="50494" y="61828"/>
                        </a:cubicBezTo>
                        <a:cubicBezTo>
                          <a:pt x="53231" y="65527"/>
                          <a:pt x="55414" y="69608"/>
                          <a:pt x="56978" y="73937"/>
                        </a:cubicBezTo>
                        <a:cubicBezTo>
                          <a:pt x="58313" y="77370"/>
                          <a:pt x="58313" y="81184"/>
                          <a:pt x="56978" y="84617"/>
                        </a:cubicBezTo>
                        <a:cubicBezTo>
                          <a:pt x="43075" y="79315"/>
                          <a:pt x="30670" y="70705"/>
                          <a:pt x="20839" y="59539"/>
                        </a:cubicBezTo>
                        <a:cubicBezTo>
                          <a:pt x="16854" y="54972"/>
                          <a:pt x="13364" y="49985"/>
                          <a:pt x="10446" y="44664"/>
                        </a:cubicBezTo>
                        <a:cubicBezTo>
                          <a:pt x="9111" y="42185"/>
                          <a:pt x="7871" y="39801"/>
                          <a:pt x="6822" y="37513"/>
                        </a:cubicBezTo>
                        <a:cubicBezTo>
                          <a:pt x="5812" y="35215"/>
                          <a:pt x="4953" y="32860"/>
                          <a:pt x="4248" y="30457"/>
                        </a:cubicBezTo>
                        <a:cubicBezTo>
                          <a:pt x="1759" y="23324"/>
                          <a:pt x="310" y="15877"/>
                          <a:pt x="-43" y="8335"/>
                        </a:cubicBezTo>
                        <a:cubicBezTo>
                          <a:pt x="-300" y="5484"/>
                          <a:pt x="-329" y="2614"/>
                          <a:pt x="-138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66" name="任意多边形: 形状 1365"/>
                  <p:cNvSpPr/>
                  <p:nvPr/>
                </p:nvSpPr>
                <p:spPr>
                  <a:xfrm>
                    <a:off x="1513188" y="2773665"/>
                    <a:ext cx="31955" cy="73035"/>
                  </a:xfrm>
                  <a:custGeom>
                    <a:avLst/>
                    <a:gdLst>
                      <a:gd name="connsiteX0" fmla="*/ 2031 w 40968"/>
                      <a:gd name="connsiteY0" fmla="*/ -247 h 93635"/>
                      <a:gd name="connsiteX1" fmla="*/ 3652 w 40968"/>
                      <a:gd name="connsiteY1" fmla="*/ 3186 h 93635"/>
                      <a:gd name="connsiteX2" fmla="*/ 7943 w 40968"/>
                      <a:gd name="connsiteY2" fmla="*/ 12721 h 93635"/>
                      <a:gd name="connsiteX3" fmla="*/ 14331 w 40968"/>
                      <a:gd name="connsiteY3" fmla="*/ 25594 h 93635"/>
                      <a:gd name="connsiteX4" fmla="*/ 22055 w 40968"/>
                      <a:gd name="connsiteY4" fmla="*/ 40659 h 93635"/>
                      <a:gd name="connsiteX5" fmla="*/ 26155 w 40968"/>
                      <a:gd name="connsiteY5" fmla="*/ 48383 h 93635"/>
                      <a:gd name="connsiteX6" fmla="*/ 30160 w 40968"/>
                      <a:gd name="connsiteY6" fmla="*/ 56202 h 93635"/>
                      <a:gd name="connsiteX7" fmla="*/ 36930 w 40968"/>
                      <a:gd name="connsiteY7" fmla="*/ 70886 h 93635"/>
                      <a:gd name="connsiteX8" fmla="*/ 40553 w 40968"/>
                      <a:gd name="connsiteY8" fmla="*/ 83854 h 93635"/>
                      <a:gd name="connsiteX9" fmla="*/ 38551 w 40968"/>
                      <a:gd name="connsiteY9" fmla="*/ 93389 h 93635"/>
                      <a:gd name="connsiteX10" fmla="*/ 9945 w 40968"/>
                      <a:gd name="connsiteY10" fmla="*/ 60683 h 93635"/>
                      <a:gd name="connsiteX11" fmla="*/ 410 w 40968"/>
                      <a:gd name="connsiteY11" fmla="*/ 29599 h 93635"/>
                      <a:gd name="connsiteX12" fmla="*/ -258 w 40968"/>
                      <a:gd name="connsiteY12" fmla="*/ 17298 h 93635"/>
                      <a:gd name="connsiteX13" fmla="*/ 600 w 40968"/>
                      <a:gd name="connsiteY13" fmla="*/ 7763 h 93635"/>
                      <a:gd name="connsiteX14" fmla="*/ 2031 w 40968"/>
                      <a:gd name="connsiteY14" fmla="*/ -247 h 936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40968" h="93635">
                        <a:moveTo>
                          <a:pt x="2031" y="-247"/>
                        </a:moveTo>
                        <a:lnTo>
                          <a:pt x="3652" y="3186"/>
                        </a:lnTo>
                        <a:cubicBezTo>
                          <a:pt x="4701" y="5379"/>
                          <a:pt x="6036" y="8526"/>
                          <a:pt x="7943" y="12721"/>
                        </a:cubicBezTo>
                        <a:cubicBezTo>
                          <a:pt x="9850" y="16917"/>
                          <a:pt x="11852" y="20922"/>
                          <a:pt x="14331" y="25594"/>
                        </a:cubicBezTo>
                        <a:cubicBezTo>
                          <a:pt x="16810" y="30266"/>
                          <a:pt x="19385" y="35129"/>
                          <a:pt x="22055" y="40659"/>
                        </a:cubicBezTo>
                        <a:cubicBezTo>
                          <a:pt x="23390" y="43329"/>
                          <a:pt x="24820" y="45713"/>
                          <a:pt x="26155" y="48383"/>
                        </a:cubicBezTo>
                        <a:lnTo>
                          <a:pt x="30160" y="56202"/>
                        </a:lnTo>
                        <a:cubicBezTo>
                          <a:pt x="32734" y="61160"/>
                          <a:pt x="35023" y="66405"/>
                          <a:pt x="36930" y="70886"/>
                        </a:cubicBezTo>
                        <a:cubicBezTo>
                          <a:pt x="38741" y="75015"/>
                          <a:pt x="39962" y="79382"/>
                          <a:pt x="40553" y="83854"/>
                        </a:cubicBezTo>
                        <a:cubicBezTo>
                          <a:pt x="41049" y="87172"/>
                          <a:pt x="40334" y="90548"/>
                          <a:pt x="38551" y="93389"/>
                        </a:cubicBezTo>
                        <a:cubicBezTo>
                          <a:pt x="26670" y="84779"/>
                          <a:pt x="16896" y="73604"/>
                          <a:pt x="9945" y="60683"/>
                        </a:cubicBezTo>
                        <a:cubicBezTo>
                          <a:pt x="4939" y="50976"/>
                          <a:pt x="1716" y="40450"/>
                          <a:pt x="410" y="29599"/>
                        </a:cubicBezTo>
                        <a:cubicBezTo>
                          <a:pt x="-76" y="25517"/>
                          <a:pt x="-296" y="21408"/>
                          <a:pt x="-258" y="17298"/>
                        </a:cubicBezTo>
                        <a:cubicBezTo>
                          <a:pt x="-172" y="14104"/>
                          <a:pt x="114" y="10919"/>
                          <a:pt x="600" y="7763"/>
                        </a:cubicBezTo>
                        <a:cubicBezTo>
                          <a:pt x="906" y="5064"/>
                          <a:pt x="1382" y="2385"/>
                          <a:pt x="2031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67" name="任意多边形: 形状 1366"/>
                  <p:cNvSpPr/>
                  <p:nvPr/>
                </p:nvSpPr>
                <p:spPr>
                  <a:xfrm>
                    <a:off x="1485626" y="2739081"/>
                    <a:ext cx="20889" cy="74747"/>
                  </a:xfrm>
                  <a:custGeom>
                    <a:avLst/>
                    <a:gdLst>
                      <a:gd name="connsiteX0" fmla="*/ 6663 w 26781"/>
                      <a:gd name="connsiteY0" fmla="*/ -247 h 95829"/>
                      <a:gd name="connsiteX1" fmla="*/ 7521 w 26781"/>
                      <a:gd name="connsiteY1" fmla="*/ 3376 h 95829"/>
                      <a:gd name="connsiteX2" fmla="*/ 9810 w 26781"/>
                      <a:gd name="connsiteY2" fmla="*/ 12912 h 95829"/>
                      <a:gd name="connsiteX3" fmla="*/ 11431 w 26781"/>
                      <a:gd name="connsiteY3" fmla="*/ 19300 h 95829"/>
                      <a:gd name="connsiteX4" fmla="*/ 13338 w 26781"/>
                      <a:gd name="connsiteY4" fmla="*/ 26452 h 95829"/>
                      <a:gd name="connsiteX5" fmla="*/ 17629 w 26781"/>
                      <a:gd name="connsiteY5" fmla="*/ 42376 h 95829"/>
                      <a:gd name="connsiteX6" fmla="*/ 22110 w 26781"/>
                      <a:gd name="connsiteY6" fmla="*/ 58776 h 95829"/>
                      <a:gd name="connsiteX7" fmla="*/ 25543 w 26781"/>
                      <a:gd name="connsiteY7" fmla="*/ 74128 h 95829"/>
                      <a:gd name="connsiteX8" fmla="*/ 22587 w 26781"/>
                      <a:gd name="connsiteY8" fmla="*/ 95582 h 95829"/>
                      <a:gd name="connsiteX9" fmla="*/ 2754 w 26781"/>
                      <a:gd name="connsiteY9" fmla="*/ 58109 h 95829"/>
                      <a:gd name="connsiteX10" fmla="*/ -12 w 26781"/>
                      <a:gd name="connsiteY10" fmla="*/ 41327 h 95829"/>
                      <a:gd name="connsiteX11" fmla="*/ -12 w 26781"/>
                      <a:gd name="connsiteY11" fmla="*/ 26929 h 95829"/>
                      <a:gd name="connsiteX12" fmla="*/ 4088 w 26781"/>
                      <a:gd name="connsiteY12" fmla="*/ 6905 h 95829"/>
                      <a:gd name="connsiteX13" fmla="*/ 6663 w 26781"/>
                      <a:gd name="connsiteY13" fmla="*/ -247 h 958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26781" h="95829">
                        <a:moveTo>
                          <a:pt x="6663" y="-247"/>
                        </a:moveTo>
                        <a:cubicBezTo>
                          <a:pt x="6663" y="-247"/>
                          <a:pt x="6663" y="1088"/>
                          <a:pt x="7521" y="3376"/>
                        </a:cubicBezTo>
                        <a:cubicBezTo>
                          <a:pt x="8379" y="5665"/>
                          <a:pt x="8856" y="8907"/>
                          <a:pt x="9810" y="12912"/>
                        </a:cubicBezTo>
                        <a:cubicBezTo>
                          <a:pt x="10286" y="14914"/>
                          <a:pt x="10763" y="17107"/>
                          <a:pt x="11431" y="19300"/>
                        </a:cubicBezTo>
                        <a:cubicBezTo>
                          <a:pt x="12098" y="21494"/>
                          <a:pt x="12670" y="23973"/>
                          <a:pt x="13338" y="26452"/>
                        </a:cubicBezTo>
                        <a:cubicBezTo>
                          <a:pt x="14577" y="31601"/>
                          <a:pt x="16294" y="36750"/>
                          <a:pt x="17629" y="42376"/>
                        </a:cubicBezTo>
                        <a:cubicBezTo>
                          <a:pt x="18963" y="48002"/>
                          <a:pt x="20775" y="53341"/>
                          <a:pt x="22110" y="58776"/>
                        </a:cubicBezTo>
                        <a:cubicBezTo>
                          <a:pt x="23512" y="63830"/>
                          <a:pt x="24656" y="68960"/>
                          <a:pt x="25543" y="74128"/>
                        </a:cubicBezTo>
                        <a:cubicBezTo>
                          <a:pt x="27259" y="83663"/>
                          <a:pt x="26973" y="91673"/>
                          <a:pt x="22587" y="95582"/>
                        </a:cubicBezTo>
                        <a:cubicBezTo>
                          <a:pt x="13529" y="84550"/>
                          <a:pt x="6778" y="71802"/>
                          <a:pt x="2754" y="58109"/>
                        </a:cubicBezTo>
                        <a:cubicBezTo>
                          <a:pt x="1409" y="52598"/>
                          <a:pt x="484" y="46981"/>
                          <a:pt x="-12" y="41327"/>
                        </a:cubicBezTo>
                        <a:cubicBezTo>
                          <a:pt x="-345" y="36531"/>
                          <a:pt x="-345" y="31725"/>
                          <a:pt x="-12" y="26929"/>
                        </a:cubicBezTo>
                        <a:cubicBezTo>
                          <a:pt x="475" y="20101"/>
                          <a:pt x="1848" y="13369"/>
                          <a:pt x="4088" y="6905"/>
                        </a:cubicBezTo>
                        <a:cubicBezTo>
                          <a:pt x="4728" y="4444"/>
                          <a:pt x="5595" y="2051"/>
                          <a:pt x="6663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68" name="任意多边形: 形状 1367"/>
                  <p:cNvSpPr/>
                  <p:nvPr/>
                </p:nvSpPr>
                <p:spPr>
                  <a:xfrm>
                    <a:off x="1462164" y="2698844"/>
                    <a:ext cx="14304" cy="72218"/>
                  </a:xfrm>
                  <a:custGeom>
                    <a:avLst/>
                    <a:gdLst>
                      <a:gd name="connsiteX0" fmla="*/ 15192 w 18338"/>
                      <a:gd name="connsiteY0" fmla="*/ -247 h 92587"/>
                      <a:gd name="connsiteX1" fmla="*/ 15192 w 18338"/>
                      <a:gd name="connsiteY1" fmla="*/ 707 h 92587"/>
                      <a:gd name="connsiteX2" fmla="*/ 15192 w 18338"/>
                      <a:gd name="connsiteY2" fmla="*/ 3281 h 92587"/>
                      <a:gd name="connsiteX3" fmla="*/ 15192 w 18338"/>
                      <a:gd name="connsiteY3" fmla="*/ 12817 h 92587"/>
                      <a:gd name="connsiteX4" fmla="*/ 15860 w 18338"/>
                      <a:gd name="connsiteY4" fmla="*/ 26261 h 92587"/>
                      <a:gd name="connsiteX5" fmla="*/ 16909 w 18338"/>
                      <a:gd name="connsiteY5" fmla="*/ 41994 h 92587"/>
                      <a:gd name="connsiteX6" fmla="*/ 17862 w 18338"/>
                      <a:gd name="connsiteY6" fmla="*/ 58204 h 92587"/>
                      <a:gd name="connsiteX7" fmla="*/ 17862 w 18338"/>
                      <a:gd name="connsiteY7" fmla="*/ 73270 h 92587"/>
                      <a:gd name="connsiteX8" fmla="*/ 10901 w 18338"/>
                      <a:gd name="connsiteY8" fmla="*/ 92340 h 92587"/>
                      <a:gd name="connsiteX9" fmla="*/ 31 w 18338"/>
                      <a:gd name="connsiteY9" fmla="*/ 52864 h 92587"/>
                      <a:gd name="connsiteX10" fmla="*/ 31 w 18338"/>
                      <a:gd name="connsiteY10" fmla="*/ 36559 h 92587"/>
                      <a:gd name="connsiteX11" fmla="*/ 2606 w 18338"/>
                      <a:gd name="connsiteY11" fmla="*/ 23305 h 92587"/>
                      <a:gd name="connsiteX12" fmla="*/ 10139 w 18338"/>
                      <a:gd name="connsiteY12" fmla="*/ 5856 h 92587"/>
                      <a:gd name="connsiteX13" fmla="*/ 12999 w 18338"/>
                      <a:gd name="connsiteY13" fmla="*/ 1660 h 92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8338" h="92587">
                        <a:moveTo>
                          <a:pt x="15192" y="-247"/>
                        </a:moveTo>
                        <a:cubicBezTo>
                          <a:pt x="15240" y="68"/>
                          <a:pt x="15240" y="392"/>
                          <a:pt x="15192" y="707"/>
                        </a:cubicBezTo>
                        <a:cubicBezTo>
                          <a:pt x="15192" y="1279"/>
                          <a:pt x="15192" y="2137"/>
                          <a:pt x="15192" y="3281"/>
                        </a:cubicBezTo>
                        <a:cubicBezTo>
                          <a:pt x="15192" y="4425"/>
                          <a:pt x="15192" y="8716"/>
                          <a:pt x="15192" y="12817"/>
                        </a:cubicBezTo>
                        <a:cubicBezTo>
                          <a:pt x="15192" y="16917"/>
                          <a:pt x="15764" y="21208"/>
                          <a:pt x="15860" y="26261"/>
                        </a:cubicBezTo>
                        <a:cubicBezTo>
                          <a:pt x="15955" y="31315"/>
                          <a:pt x="16718" y="36464"/>
                          <a:pt x="16909" y="41994"/>
                        </a:cubicBezTo>
                        <a:cubicBezTo>
                          <a:pt x="17100" y="47525"/>
                          <a:pt x="17576" y="52864"/>
                          <a:pt x="17862" y="58204"/>
                        </a:cubicBezTo>
                        <a:cubicBezTo>
                          <a:pt x="18148" y="63220"/>
                          <a:pt x="18148" y="68254"/>
                          <a:pt x="17862" y="73270"/>
                        </a:cubicBezTo>
                        <a:cubicBezTo>
                          <a:pt x="17862" y="82805"/>
                          <a:pt x="15764" y="89671"/>
                          <a:pt x="10901" y="92340"/>
                        </a:cubicBezTo>
                        <a:cubicBezTo>
                          <a:pt x="4828" y="79983"/>
                          <a:pt x="1137" y="66595"/>
                          <a:pt x="31" y="52864"/>
                        </a:cubicBezTo>
                        <a:cubicBezTo>
                          <a:pt x="-360" y="47439"/>
                          <a:pt x="-360" y="41985"/>
                          <a:pt x="31" y="36559"/>
                        </a:cubicBezTo>
                        <a:cubicBezTo>
                          <a:pt x="651" y="32097"/>
                          <a:pt x="1509" y="27672"/>
                          <a:pt x="2606" y="23305"/>
                        </a:cubicBezTo>
                        <a:cubicBezTo>
                          <a:pt x="4360" y="17193"/>
                          <a:pt x="6897" y="11329"/>
                          <a:pt x="10139" y="5856"/>
                        </a:cubicBezTo>
                        <a:cubicBezTo>
                          <a:pt x="11016" y="4406"/>
                          <a:pt x="11979" y="3014"/>
                          <a:pt x="12999" y="166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69" name="任意多边形: 形状 1368"/>
                  <p:cNvSpPr/>
                  <p:nvPr/>
                </p:nvSpPr>
                <p:spPr>
                  <a:xfrm>
                    <a:off x="1447106" y="2654741"/>
                    <a:ext cx="18708" cy="65004"/>
                  </a:xfrm>
                  <a:custGeom>
                    <a:avLst/>
                    <a:gdLst>
                      <a:gd name="connsiteX0" fmla="*/ 23724 w 23985"/>
                      <a:gd name="connsiteY0" fmla="*/ -247 h 83338"/>
                      <a:gd name="connsiteX1" fmla="*/ 21816 w 23985"/>
                      <a:gd name="connsiteY1" fmla="*/ 11863 h 83338"/>
                      <a:gd name="connsiteX2" fmla="*/ 19910 w 23985"/>
                      <a:gd name="connsiteY2" fmla="*/ 24450 h 83338"/>
                      <a:gd name="connsiteX3" fmla="*/ 17907 w 23985"/>
                      <a:gd name="connsiteY3" fmla="*/ 39134 h 83338"/>
                      <a:gd name="connsiteX4" fmla="*/ 12854 w 23985"/>
                      <a:gd name="connsiteY4" fmla="*/ 67740 h 83338"/>
                      <a:gd name="connsiteX5" fmla="*/ 2841 w 23985"/>
                      <a:gd name="connsiteY5" fmla="*/ 83092 h 83338"/>
                      <a:gd name="connsiteX6" fmla="*/ 839 w 23985"/>
                      <a:gd name="connsiteY6" fmla="*/ 72317 h 83338"/>
                      <a:gd name="connsiteX7" fmla="*/ -115 w 23985"/>
                      <a:gd name="connsiteY7" fmla="*/ 62209 h 83338"/>
                      <a:gd name="connsiteX8" fmla="*/ 648 w 23985"/>
                      <a:gd name="connsiteY8" fmla="*/ 44188 h 83338"/>
                      <a:gd name="connsiteX9" fmla="*/ 8849 w 23985"/>
                      <a:gd name="connsiteY9" fmla="*/ 17870 h 83338"/>
                      <a:gd name="connsiteX10" fmla="*/ 14093 w 23985"/>
                      <a:gd name="connsiteY10" fmla="*/ 9384 h 83338"/>
                      <a:gd name="connsiteX11" fmla="*/ 18956 w 23985"/>
                      <a:gd name="connsiteY11" fmla="*/ 3663 h 83338"/>
                      <a:gd name="connsiteX12" fmla="*/ 23724 w 23985"/>
                      <a:gd name="connsiteY12" fmla="*/ -247 h 833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23985" h="83338">
                        <a:moveTo>
                          <a:pt x="23724" y="-247"/>
                        </a:moveTo>
                        <a:lnTo>
                          <a:pt x="21816" y="11863"/>
                        </a:lnTo>
                        <a:cubicBezTo>
                          <a:pt x="21244" y="15487"/>
                          <a:pt x="20577" y="19682"/>
                          <a:pt x="19910" y="24450"/>
                        </a:cubicBezTo>
                        <a:cubicBezTo>
                          <a:pt x="19242" y="29217"/>
                          <a:pt x="18479" y="33985"/>
                          <a:pt x="17907" y="39134"/>
                        </a:cubicBezTo>
                        <a:cubicBezTo>
                          <a:pt x="16744" y="48755"/>
                          <a:pt x="15056" y="58300"/>
                          <a:pt x="12854" y="67740"/>
                        </a:cubicBezTo>
                        <a:cubicBezTo>
                          <a:pt x="10756" y="76035"/>
                          <a:pt x="7704" y="82233"/>
                          <a:pt x="2841" y="83092"/>
                        </a:cubicBezTo>
                        <a:cubicBezTo>
                          <a:pt x="2079" y="79373"/>
                          <a:pt x="1316" y="75845"/>
                          <a:pt x="839" y="72317"/>
                        </a:cubicBezTo>
                        <a:cubicBezTo>
                          <a:pt x="343" y="68970"/>
                          <a:pt x="19" y="65594"/>
                          <a:pt x="-115" y="62209"/>
                        </a:cubicBezTo>
                        <a:cubicBezTo>
                          <a:pt x="-458" y="56192"/>
                          <a:pt x="-200" y="50157"/>
                          <a:pt x="648" y="44188"/>
                        </a:cubicBezTo>
                        <a:cubicBezTo>
                          <a:pt x="1812" y="34996"/>
                          <a:pt x="4586" y="26090"/>
                          <a:pt x="8849" y="17870"/>
                        </a:cubicBezTo>
                        <a:cubicBezTo>
                          <a:pt x="10393" y="14924"/>
                          <a:pt x="12148" y="12082"/>
                          <a:pt x="14093" y="9384"/>
                        </a:cubicBezTo>
                        <a:cubicBezTo>
                          <a:pt x="15590" y="7372"/>
                          <a:pt x="17211" y="5465"/>
                          <a:pt x="18956" y="3663"/>
                        </a:cubicBezTo>
                        <a:cubicBezTo>
                          <a:pt x="20434" y="2233"/>
                          <a:pt x="22026" y="926"/>
                          <a:pt x="23724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70" name="任意多边形: 形状 1369"/>
                  <p:cNvSpPr/>
                  <p:nvPr/>
                </p:nvSpPr>
                <p:spPr>
                  <a:xfrm>
                    <a:off x="1438883" y="2609148"/>
                    <a:ext cx="27228" cy="55658"/>
                  </a:xfrm>
                  <a:custGeom>
                    <a:avLst/>
                    <a:gdLst>
                      <a:gd name="connsiteX0" fmla="*/ 34647 w 34908"/>
                      <a:gd name="connsiteY0" fmla="*/ -247 h 71356"/>
                      <a:gd name="connsiteX1" fmla="*/ 33503 w 34908"/>
                      <a:gd name="connsiteY1" fmla="*/ 2614 h 71356"/>
                      <a:gd name="connsiteX2" fmla="*/ 30737 w 34908"/>
                      <a:gd name="connsiteY2" fmla="*/ 10337 h 71356"/>
                      <a:gd name="connsiteX3" fmla="*/ 26637 w 34908"/>
                      <a:gd name="connsiteY3" fmla="*/ 21398 h 71356"/>
                      <a:gd name="connsiteX4" fmla="*/ 24349 w 34908"/>
                      <a:gd name="connsiteY4" fmla="*/ 27787 h 71356"/>
                      <a:gd name="connsiteX5" fmla="*/ 22060 w 34908"/>
                      <a:gd name="connsiteY5" fmla="*/ 34461 h 71356"/>
                      <a:gd name="connsiteX6" fmla="*/ 17102 w 34908"/>
                      <a:gd name="connsiteY6" fmla="*/ 47811 h 71356"/>
                      <a:gd name="connsiteX7" fmla="*/ 11858 w 34908"/>
                      <a:gd name="connsiteY7" fmla="*/ 59730 h 71356"/>
                      <a:gd name="connsiteX8" fmla="*/ -252 w 34908"/>
                      <a:gd name="connsiteY8" fmla="*/ 71077 h 71356"/>
                      <a:gd name="connsiteX9" fmla="*/ 1178 w 34908"/>
                      <a:gd name="connsiteY9" fmla="*/ 51339 h 71356"/>
                      <a:gd name="connsiteX10" fmla="*/ 2894 w 34908"/>
                      <a:gd name="connsiteY10" fmla="*/ 42757 h 71356"/>
                      <a:gd name="connsiteX11" fmla="*/ 5278 w 34908"/>
                      <a:gd name="connsiteY11" fmla="*/ 35034 h 71356"/>
                      <a:gd name="connsiteX12" fmla="*/ 17674 w 34908"/>
                      <a:gd name="connsiteY12" fmla="*/ 13007 h 71356"/>
                      <a:gd name="connsiteX13" fmla="*/ 29498 w 34908"/>
                      <a:gd name="connsiteY13" fmla="*/ 2518 h 71356"/>
                      <a:gd name="connsiteX14" fmla="*/ 33217 w 34908"/>
                      <a:gd name="connsiteY14" fmla="*/ 325 h 713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4908" h="71356">
                        <a:moveTo>
                          <a:pt x="34647" y="-247"/>
                        </a:moveTo>
                        <a:cubicBezTo>
                          <a:pt x="34647" y="-247"/>
                          <a:pt x="34170" y="802"/>
                          <a:pt x="33503" y="2614"/>
                        </a:cubicBezTo>
                        <a:lnTo>
                          <a:pt x="30737" y="10337"/>
                        </a:lnTo>
                        <a:cubicBezTo>
                          <a:pt x="29402" y="13579"/>
                          <a:pt x="28163" y="17298"/>
                          <a:pt x="26637" y="21398"/>
                        </a:cubicBezTo>
                        <a:cubicBezTo>
                          <a:pt x="25970" y="23496"/>
                          <a:pt x="25112" y="25594"/>
                          <a:pt x="24349" y="27787"/>
                        </a:cubicBezTo>
                        <a:lnTo>
                          <a:pt x="22060" y="34461"/>
                        </a:lnTo>
                        <a:cubicBezTo>
                          <a:pt x="20439" y="38848"/>
                          <a:pt x="18818" y="43329"/>
                          <a:pt x="17102" y="47811"/>
                        </a:cubicBezTo>
                        <a:cubicBezTo>
                          <a:pt x="15386" y="52292"/>
                          <a:pt x="13574" y="56202"/>
                          <a:pt x="11858" y="59730"/>
                        </a:cubicBezTo>
                        <a:cubicBezTo>
                          <a:pt x="8425" y="66786"/>
                          <a:pt x="4325" y="71554"/>
                          <a:pt x="-252" y="71077"/>
                        </a:cubicBezTo>
                        <a:cubicBezTo>
                          <a:pt x="-338" y="64469"/>
                          <a:pt x="139" y="57861"/>
                          <a:pt x="1178" y="51339"/>
                        </a:cubicBezTo>
                        <a:cubicBezTo>
                          <a:pt x="1626" y="48288"/>
                          <a:pt x="2198" y="45427"/>
                          <a:pt x="2894" y="42757"/>
                        </a:cubicBezTo>
                        <a:cubicBezTo>
                          <a:pt x="3543" y="40145"/>
                          <a:pt x="4344" y="37560"/>
                          <a:pt x="5278" y="35034"/>
                        </a:cubicBezTo>
                        <a:cubicBezTo>
                          <a:pt x="8063" y="27014"/>
                          <a:pt x="12258" y="19548"/>
                          <a:pt x="17674" y="13007"/>
                        </a:cubicBezTo>
                        <a:cubicBezTo>
                          <a:pt x="21069" y="8945"/>
                          <a:pt x="25054" y="5408"/>
                          <a:pt x="29498" y="2518"/>
                        </a:cubicBezTo>
                        <a:cubicBezTo>
                          <a:pt x="30680" y="1698"/>
                          <a:pt x="31929" y="964"/>
                          <a:pt x="33217" y="325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71" name="任意多边形: 形状 1370"/>
                  <p:cNvSpPr/>
                  <p:nvPr/>
                </p:nvSpPr>
                <p:spPr>
                  <a:xfrm>
                    <a:off x="1440155" y="2564449"/>
                    <a:ext cx="35179" cy="44338"/>
                  </a:xfrm>
                  <a:custGeom>
                    <a:avLst/>
                    <a:gdLst>
                      <a:gd name="connsiteX0" fmla="*/ 44840 w 45101"/>
                      <a:gd name="connsiteY0" fmla="*/ -247 h 56844"/>
                      <a:gd name="connsiteX1" fmla="*/ 39214 w 45101"/>
                      <a:gd name="connsiteY1" fmla="*/ 8430 h 56844"/>
                      <a:gd name="connsiteX2" fmla="*/ 33493 w 45101"/>
                      <a:gd name="connsiteY2" fmla="*/ 17966 h 56844"/>
                      <a:gd name="connsiteX3" fmla="*/ 26914 w 45101"/>
                      <a:gd name="connsiteY3" fmla="*/ 28741 h 56844"/>
                      <a:gd name="connsiteX4" fmla="*/ 12897 w 45101"/>
                      <a:gd name="connsiteY4" fmla="*/ 49050 h 56844"/>
                      <a:gd name="connsiteX5" fmla="*/ 6127 w 45101"/>
                      <a:gd name="connsiteY5" fmla="*/ 55248 h 56844"/>
                      <a:gd name="connsiteX6" fmla="*/ -262 w 45101"/>
                      <a:gd name="connsiteY6" fmla="*/ 56202 h 56844"/>
                      <a:gd name="connsiteX7" fmla="*/ 4697 w 45101"/>
                      <a:gd name="connsiteY7" fmla="*/ 38657 h 56844"/>
                      <a:gd name="connsiteX8" fmla="*/ 11562 w 45101"/>
                      <a:gd name="connsiteY8" fmla="*/ 25022 h 56844"/>
                      <a:gd name="connsiteX9" fmla="*/ 19286 w 45101"/>
                      <a:gd name="connsiteY9" fmla="*/ 15486 h 56844"/>
                      <a:gd name="connsiteX10" fmla="*/ 27009 w 45101"/>
                      <a:gd name="connsiteY10" fmla="*/ 8621 h 56844"/>
                      <a:gd name="connsiteX11" fmla="*/ 39691 w 45101"/>
                      <a:gd name="connsiteY11" fmla="*/ 1851 h 56844"/>
                      <a:gd name="connsiteX12" fmla="*/ 44840 w 45101"/>
                      <a:gd name="connsiteY12" fmla="*/ -247 h 568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5101" h="56844">
                        <a:moveTo>
                          <a:pt x="44840" y="-247"/>
                        </a:moveTo>
                        <a:lnTo>
                          <a:pt x="39214" y="8430"/>
                        </a:lnTo>
                        <a:cubicBezTo>
                          <a:pt x="37593" y="11100"/>
                          <a:pt x="35686" y="14247"/>
                          <a:pt x="33493" y="17966"/>
                        </a:cubicBezTo>
                        <a:cubicBezTo>
                          <a:pt x="31300" y="21684"/>
                          <a:pt x="29297" y="25022"/>
                          <a:pt x="26914" y="28741"/>
                        </a:cubicBezTo>
                        <a:cubicBezTo>
                          <a:pt x="22661" y="35787"/>
                          <a:pt x="17979" y="42576"/>
                          <a:pt x="12897" y="49050"/>
                        </a:cubicBezTo>
                        <a:cubicBezTo>
                          <a:pt x="11018" y="51491"/>
                          <a:pt x="8730" y="53589"/>
                          <a:pt x="6127" y="55248"/>
                        </a:cubicBezTo>
                        <a:cubicBezTo>
                          <a:pt x="4287" y="56612"/>
                          <a:pt x="1893" y="56965"/>
                          <a:pt x="-262" y="56202"/>
                        </a:cubicBezTo>
                        <a:cubicBezTo>
                          <a:pt x="921" y="50233"/>
                          <a:pt x="2570" y="44359"/>
                          <a:pt x="4697" y="38657"/>
                        </a:cubicBezTo>
                        <a:cubicBezTo>
                          <a:pt x="6613" y="33937"/>
                          <a:pt x="8911" y="29379"/>
                          <a:pt x="11562" y="25022"/>
                        </a:cubicBezTo>
                        <a:cubicBezTo>
                          <a:pt x="13879" y="21637"/>
                          <a:pt x="16463" y="18452"/>
                          <a:pt x="19286" y="15486"/>
                        </a:cubicBezTo>
                        <a:cubicBezTo>
                          <a:pt x="21660" y="12979"/>
                          <a:pt x="24244" y="10690"/>
                          <a:pt x="27009" y="8621"/>
                        </a:cubicBezTo>
                        <a:cubicBezTo>
                          <a:pt x="30861" y="5722"/>
                          <a:pt x="35133" y="3434"/>
                          <a:pt x="39691" y="1851"/>
                        </a:cubicBezTo>
                        <a:cubicBezTo>
                          <a:pt x="41331" y="983"/>
                          <a:pt x="43057" y="278"/>
                          <a:pt x="44840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72" name="任意多边形: 形状 1371"/>
                  <p:cNvSpPr/>
                  <p:nvPr/>
                </p:nvSpPr>
                <p:spPr>
                  <a:xfrm>
                    <a:off x="1453171" y="2522811"/>
                    <a:ext cx="40088" cy="31816"/>
                  </a:xfrm>
                  <a:custGeom>
                    <a:avLst/>
                    <a:gdLst>
                      <a:gd name="connsiteX0" fmla="*/ 51133 w 51395"/>
                      <a:gd name="connsiteY0" fmla="*/ -72 h 40790"/>
                      <a:gd name="connsiteX1" fmla="*/ 29488 w 51395"/>
                      <a:gd name="connsiteY1" fmla="*/ 21477 h 40790"/>
                      <a:gd name="connsiteX2" fmla="*/ 21097 w 51395"/>
                      <a:gd name="connsiteY2" fmla="*/ 29582 h 40790"/>
                      <a:gd name="connsiteX3" fmla="*/ 12992 w 51395"/>
                      <a:gd name="connsiteY3" fmla="*/ 36352 h 40790"/>
                      <a:gd name="connsiteX4" fmla="*/ -262 w 51395"/>
                      <a:gd name="connsiteY4" fmla="*/ 39404 h 40790"/>
                      <a:gd name="connsiteX5" fmla="*/ 7653 w 51395"/>
                      <a:gd name="connsiteY5" fmla="*/ 24815 h 40790"/>
                      <a:gd name="connsiteX6" fmla="*/ 16425 w 51395"/>
                      <a:gd name="connsiteY6" fmla="*/ 14326 h 40790"/>
                      <a:gd name="connsiteX7" fmla="*/ 33588 w 51395"/>
                      <a:gd name="connsiteY7" fmla="*/ 2884 h 40790"/>
                      <a:gd name="connsiteX8" fmla="*/ 46270 w 51395"/>
                      <a:gd name="connsiteY8" fmla="*/ -168 h 40790"/>
                      <a:gd name="connsiteX9" fmla="*/ 51133 w 51395"/>
                      <a:gd name="connsiteY9" fmla="*/ -72 h 407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51395" h="40790">
                        <a:moveTo>
                          <a:pt x="51133" y="-72"/>
                        </a:moveTo>
                        <a:lnTo>
                          <a:pt x="29488" y="21477"/>
                        </a:lnTo>
                        <a:cubicBezTo>
                          <a:pt x="26723" y="24338"/>
                          <a:pt x="23958" y="27103"/>
                          <a:pt x="21097" y="29582"/>
                        </a:cubicBezTo>
                        <a:cubicBezTo>
                          <a:pt x="18551" y="32014"/>
                          <a:pt x="15843" y="34274"/>
                          <a:pt x="12992" y="36352"/>
                        </a:cubicBezTo>
                        <a:cubicBezTo>
                          <a:pt x="7748" y="40071"/>
                          <a:pt x="3457" y="41883"/>
                          <a:pt x="-262" y="39404"/>
                        </a:cubicBezTo>
                        <a:cubicBezTo>
                          <a:pt x="1979" y="34340"/>
                          <a:pt x="4630" y="29458"/>
                          <a:pt x="7653" y="24815"/>
                        </a:cubicBezTo>
                        <a:cubicBezTo>
                          <a:pt x="10294" y="21086"/>
                          <a:pt x="13221" y="17577"/>
                          <a:pt x="16425" y="14326"/>
                        </a:cubicBezTo>
                        <a:cubicBezTo>
                          <a:pt x="21316" y="9396"/>
                          <a:pt x="27152" y="5506"/>
                          <a:pt x="33588" y="2884"/>
                        </a:cubicBezTo>
                        <a:cubicBezTo>
                          <a:pt x="37622" y="1177"/>
                          <a:pt x="41903" y="147"/>
                          <a:pt x="46270" y="-168"/>
                        </a:cubicBezTo>
                        <a:cubicBezTo>
                          <a:pt x="47891" y="-301"/>
                          <a:pt x="49522" y="-263"/>
                          <a:pt x="51133" y="-72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73" name="任意多边形: 形状 1372"/>
                  <p:cNvSpPr/>
                  <p:nvPr/>
                </p:nvSpPr>
                <p:spPr>
                  <a:xfrm>
                    <a:off x="1477342" y="2485059"/>
                    <a:ext cx="41724" cy="21091"/>
                  </a:xfrm>
                  <a:custGeom>
                    <a:avLst/>
                    <a:gdLst>
                      <a:gd name="connsiteX0" fmla="*/ 53231 w 53492"/>
                      <a:gd name="connsiteY0" fmla="*/ 2082 h 27040"/>
                      <a:gd name="connsiteX1" fmla="*/ 51229 w 53492"/>
                      <a:gd name="connsiteY1" fmla="*/ 3227 h 27040"/>
                      <a:gd name="connsiteX2" fmla="*/ 46079 w 53492"/>
                      <a:gd name="connsiteY2" fmla="*/ 6468 h 27040"/>
                      <a:gd name="connsiteX3" fmla="*/ 29774 w 53492"/>
                      <a:gd name="connsiteY3" fmla="*/ 16004 h 27040"/>
                      <a:gd name="connsiteX4" fmla="*/ 20716 w 53492"/>
                      <a:gd name="connsiteY4" fmla="*/ 21153 h 27040"/>
                      <a:gd name="connsiteX5" fmla="*/ 12134 w 53492"/>
                      <a:gd name="connsiteY5" fmla="*/ 25253 h 27040"/>
                      <a:gd name="connsiteX6" fmla="*/ 4792 w 53492"/>
                      <a:gd name="connsiteY6" fmla="*/ 26779 h 27040"/>
                      <a:gd name="connsiteX7" fmla="*/ -262 w 53492"/>
                      <a:gd name="connsiteY7" fmla="*/ 24490 h 27040"/>
                      <a:gd name="connsiteX8" fmla="*/ 36830 w 53492"/>
                      <a:gd name="connsiteY8" fmla="*/ 175 h 27040"/>
                      <a:gd name="connsiteX9" fmla="*/ 48845 w 53492"/>
                      <a:gd name="connsiteY9" fmla="*/ 175 h 27040"/>
                      <a:gd name="connsiteX10" fmla="*/ 53231 w 53492"/>
                      <a:gd name="connsiteY10" fmla="*/ 2082 h 270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3492" h="27040">
                        <a:moveTo>
                          <a:pt x="53231" y="2082"/>
                        </a:moveTo>
                        <a:lnTo>
                          <a:pt x="51229" y="3227"/>
                        </a:lnTo>
                        <a:lnTo>
                          <a:pt x="46079" y="6468"/>
                        </a:lnTo>
                        <a:cubicBezTo>
                          <a:pt x="41598" y="9043"/>
                          <a:pt x="35877" y="12762"/>
                          <a:pt x="29774" y="16004"/>
                        </a:cubicBezTo>
                        <a:cubicBezTo>
                          <a:pt x="26818" y="17815"/>
                          <a:pt x="23672" y="19627"/>
                          <a:pt x="20716" y="21153"/>
                        </a:cubicBezTo>
                        <a:cubicBezTo>
                          <a:pt x="17950" y="22717"/>
                          <a:pt x="15090" y="24090"/>
                          <a:pt x="12134" y="25253"/>
                        </a:cubicBezTo>
                        <a:cubicBezTo>
                          <a:pt x="9788" y="26149"/>
                          <a:pt x="7309" y="26664"/>
                          <a:pt x="4792" y="26779"/>
                        </a:cubicBezTo>
                        <a:cubicBezTo>
                          <a:pt x="2828" y="26921"/>
                          <a:pt x="930" y="26063"/>
                          <a:pt x="-262" y="24490"/>
                        </a:cubicBezTo>
                        <a:cubicBezTo>
                          <a:pt x="8186" y="11579"/>
                          <a:pt x="21622" y="2769"/>
                          <a:pt x="36830" y="175"/>
                        </a:cubicBezTo>
                        <a:cubicBezTo>
                          <a:pt x="40816" y="-387"/>
                          <a:pt x="44859" y="-387"/>
                          <a:pt x="48845" y="175"/>
                        </a:cubicBezTo>
                        <a:cubicBezTo>
                          <a:pt x="50361" y="681"/>
                          <a:pt x="51829" y="1319"/>
                          <a:pt x="53231" y="2082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74" name="任意多边形: 形状 1373"/>
                  <p:cNvSpPr/>
                  <p:nvPr/>
                </p:nvSpPr>
                <p:spPr>
                  <a:xfrm>
                    <a:off x="1510588" y="2453754"/>
                    <a:ext cx="40906" cy="13011"/>
                  </a:xfrm>
                  <a:custGeom>
                    <a:avLst/>
                    <a:gdLst>
                      <a:gd name="connsiteX0" fmla="*/ 52182 w 52443"/>
                      <a:gd name="connsiteY0" fmla="*/ 5316 h 16681"/>
                      <a:gd name="connsiteX1" fmla="*/ 44935 w 52443"/>
                      <a:gd name="connsiteY1" fmla="*/ 7605 h 16681"/>
                      <a:gd name="connsiteX2" fmla="*/ 37402 w 52443"/>
                      <a:gd name="connsiteY2" fmla="*/ 9893 h 16681"/>
                      <a:gd name="connsiteX3" fmla="*/ 28535 w 52443"/>
                      <a:gd name="connsiteY3" fmla="*/ 12468 h 16681"/>
                      <a:gd name="connsiteX4" fmla="*/ 18999 w 52443"/>
                      <a:gd name="connsiteY4" fmla="*/ 14852 h 16681"/>
                      <a:gd name="connsiteX5" fmla="*/ 10608 w 52443"/>
                      <a:gd name="connsiteY5" fmla="*/ 16282 h 16681"/>
                      <a:gd name="connsiteX6" fmla="*/ -262 w 52443"/>
                      <a:gd name="connsiteY6" fmla="*/ 12468 h 16681"/>
                      <a:gd name="connsiteX7" fmla="*/ 37307 w 52443"/>
                      <a:gd name="connsiteY7" fmla="*/ -23 h 16681"/>
                      <a:gd name="connsiteX8" fmla="*/ 52182 w 52443"/>
                      <a:gd name="connsiteY8" fmla="*/ 5316 h 166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52443" h="16681">
                        <a:moveTo>
                          <a:pt x="52182" y="5316"/>
                        </a:moveTo>
                        <a:cubicBezTo>
                          <a:pt x="52182" y="5316"/>
                          <a:pt x="49321" y="6365"/>
                          <a:pt x="44935" y="7605"/>
                        </a:cubicBezTo>
                        <a:lnTo>
                          <a:pt x="37402" y="9893"/>
                        </a:lnTo>
                        <a:lnTo>
                          <a:pt x="28535" y="12468"/>
                        </a:lnTo>
                        <a:cubicBezTo>
                          <a:pt x="25579" y="13326"/>
                          <a:pt x="22527" y="14184"/>
                          <a:pt x="18999" y="14852"/>
                        </a:cubicBezTo>
                        <a:cubicBezTo>
                          <a:pt x="16234" y="15491"/>
                          <a:pt x="13431" y="15967"/>
                          <a:pt x="10608" y="16282"/>
                        </a:cubicBezTo>
                        <a:cubicBezTo>
                          <a:pt x="5459" y="16759"/>
                          <a:pt x="1073" y="16282"/>
                          <a:pt x="-262" y="12468"/>
                        </a:cubicBezTo>
                        <a:cubicBezTo>
                          <a:pt x="9941" y="3200"/>
                          <a:pt x="23586" y="-1339"/>
                          <a:pt x="37307" y="-23"/>
                        </a:cubicBezTo>
                        <a:cubicBezTo>
                          <a:pt x="42609" y="597"/>
                          <a:pt x="47700" y="2418"/>
                          <a:pt x="52182" y="5316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75" name="任意多边形: 形状 1374"/>
                  <p:cNvSpPr/>
                  <p:nvPr/>
                </p:nvSpPr>
                <p:spPr>
                  <a:xfrm>
                    <a:off x="1552089" y="2429526"/>
                    <a:ext cx="36964" cy="9007"/>
                  </a:xfrm>
                  <a:custGeom>
                    <a:avLst/>
                    <a:gdLst>
                      <a:gd name="connsiteX0" fmla="*/ 47128 w 47390"/>
                      <a:gd name="connsiteY0" fmla="*/ 11300 h 11547"/>
                      <a:gd name="connsiteX1" fmla="*/ 40167 w 47390"/>
                      <a:gd name="connsiteY1" fmla="*/ 11300 h 11547"/>
                      <a:gd name="connsiteX2" fmla="*/ 33111 w 47390"/>
                      <a:gd name="connsiteY2" fmla="*/ 11300 h 11547"/>
                      <a:gd name="connsiteX3" fmla="*/ 24816 w 47390"/>
                      <a:gd name="connsiteY3" fmla="*/ 11300 h 11547"/>
                      <a:gd name="connsiteX4" fmla="*/ 16329 w 47390"/>
                      <a:gd name="connsiteY4" fmla="*/ 11300 h 11547"/>
                      <a:gd name="connsiteX5" fmla="*/ 8606 w 47390"/>
                      <a:gd name="connsiteY5" fmla="*/ 10537 h 11547"/>
                      <a:gd name="connsiteX6" fmla="*/ -262 w 47390"/>
                      <a:gd name="connsiteY6" fmla="*/ 4340 h 11547"/>
                      <a:gd name="connsiteX7" fmla="*/ 10608 w 47390"/>
                      <a:gd name="connsiteY7" fmla="*/ 716 h 11547"/>
                      <a:gd name="connsiteX8" fmla="*/ 20143 w 47390"/>
                      <a:gd name="connsiteY8" fmla="*/ -237 h 11547"/>
                      <a:gd name="connsiteX9" fmla="*/ 28344 w 47390"/>
                      <a:gd name="connsiteY9" fmla="*/ 621 h 11547"/>
                      <a:gd name="connsiteX10" fmla="*/ 35114 w 47390"/>
                      <a:gd name="connsiteY10" fmla="*/ 2719 h 11547"/>
                      <a:gd name="connsiteX11" fmla="*/ 43981 w 47390"/>
                      <a:gd name="connsiteY11" fmla="*/ 8154 h 11547"/>
                      <a:gd name="connsiteX12" fmla="*/ 47128 w 47390"/>
                      <a:gd name="connsiteY12" fmla="*/ 11300 h 115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7390" h="11547">
                        <a:moveTo>
                          <a:pt x="47128" y="11300"/>
                        </a:moveTo>
                        <a:lnTo>
                          <a:pt x="40167" y="11300"/>
                        </a:lnTo>
                        <a:cubicBezTo>
                          <a:pt x="38165" y="11300"/>
                          <a:pt x="35781" y="11300"/>
                          <a:pt x="33111" y="11300"/>
                        </a:cubicBezTo>
                        <a:cubicBezTo>
                          <a:pt x="30442" y="11300"/>
                          <a:pt x="27581" y="11300"/>
                          <a:pt x="24816" y="11300"/>
                        </a:cubicBezTo>
                        <a:cubicBezTo>
                          <a:pt x="22051" y="11300"/>
                          <a:pt x="19095" y="11300"/>
                          <a:pt x="16329" y="11300"/>
                        </a:cubicBezTo>
                        <a:cubicBezTo>
                          <a:pt x="13745" y="11205"/>
                          <a:pt x="11161" y="10948"/>
                          <a:pt x="8606" y="10537"/>
                        </a:cubicBezTo>
                        <a:cubicBezTo>
                          <a:pt x="4029" y="9584"/>
                          <a:pt x="501" y="7772"/>
                          <a:pt x="-262" y="4340"/>
                        </a:cubicBezTo>
                        <a:cubicBezTo>
                          <a:pt x="3256" y="2843"/>
                          <a:pt x="6899" y="1632"/>
                          <a:pt x="10608" y="716"/>
                        </a:cubicBezTo>
                        <a:cubicBezTo>
                          <a:pt x="13745" y="49"/>
                          <a:pt x="16940" y="-266"/>
                          <a:pt x="20143" y="-237"/>
                        </a:cubicBezTo>
                        <a:cubicBezTo>
                          <a:pt x="22899" y="-304"/>
                          <a:pt x="25655" y="-18"/>
                          <a:pt x="28344" y="621"/>
                        </a:cubicBezTo>
                        <a:cubicBezTo>
                          <a:pt x="30651" y="1155"/>
                          <a:pt x="32911" y="1851"/>
                          <a:pt x="35114" y="2719"/>
                        </a:cubicBezTo>
                        <a:cubicBezTo>
                          <a:pt x="38327" y="4063"/>
                          <a:pt x="41321" y="5903"/>
                          <a:pt x="43981" y="8154"/>
                        </a:cubicBezTo>
                        <a:cubicBezTo>
                          <a:pt x="45126" y="9098"/>
                          <a:pt x="46184" y="10156"/>
                          <a:pt x="47128" y="1130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76" name="任意多边形: 形状 1375"/>
                  <p:cNvSpPr/>
                  <p:nvPr/>
                </p:nvSpPr>
                <p:spPr>
                  <a:xfrm>
                    <a:off x="1574848" y="2404320"/>
                    <a:ext cx="63292" cy="13731"/>
                  </a:xfrm>
                  <a:custGeom>
                    <a:avLst/>
                    <a:gdLst>
                      <a:gd name="connsiteX0" fmla="*/ 80883 w 81144"/>
                      <a:gd name="connsiteY0" fmla="*/ 1660 h 17604"/>
                      <a:gd name="connsiteX1" fmla="*/ 70680 w 81144"/>
                      <a:gd name="connsiteY1" fmla="*/ 421 h 17604"/>
                      <a:gd name="connsiteX2" fmla="*/ 59810 w 81144"/>
                      <a:gd name="connsiteY2" fmla="*/ -247 h 17604"/>
                      <a:gd name="connsiteX3" fmla="*/ 53422 w 81144"/>
                      <a:gd name="connsiteY3" fmla="*/ -247 h 17604"/>
                      <a:gd name="connsiteX4" fmla="*/ 46652 w 81144"/>
                      <a:gd name="connsiteY4" fmla="*/ -247 h 17604"/>
                      <a:gd name="connsiteX5" fmla="*/ 39691 w 81144"/>
                      <a:gd name="connsiteY5" fmla="*/ 421 h 17604"/>
                      <a:gd name="connsiteX6" fmla="*/ 32635 w 81144"/>
                      <a:gd name="connsiteY6" fmla="*/ 1565 h 17604"/>
                      <a:gd name="connsiteX7" fmla="*/ 19190 w 81144"/>
                      <a:gd name="connsiteY7" fmla="*/ 5188 h 17604"/>
                      <a:gd name="connsiteX8" fmla="*/ 7748 w 81144"/>
                      <a:gd name="connsiteY8" fmla="*/ 10528 h 17604"/>
                      <a:gd name="connsiteX9" fmla="*/ 3266 w 81144"/>
                      <a:gd name="connsiteY9" fmla="*/ 13579 h 17604"/>
                      <a:gd name="connsiteX10" fmla="*/ -262 w 81144"/>
                      <a:gd name="connsiteY10" fmla="*/ 17107 h 17604"/>
                      <a:gd name="connsiteX11" fmla="*/ 9845 w 81144"/>
                      <a:gd name="connsiteY11" fmla="*/ 17107 h 17604"/>
                      <a:gd name="connsiteX12" fmla="*/ 21860 w 81144"/>
                      <a:gd name="connsiteY12" fmla="*/ 15010 h 17604"/>
                      <a:gd name="connsiteX13" fmla="*/ 28344 w 81144"/>
                      <a:gd name="connsiteY13" fmla="*/ 13579 h 17604"/>
                      <a:gd name="connsiteX14" fmla="*/ 35019 w 81144"/>
                      <a:gd name="connsiteY14" fmla="*/ 11958 h 17604"/>
                      <a:gd name="connsiteX15" fmla="*/ 41598 w 81144"/>
                      <a:gd name="connsiteY15" fmla="*/ 10242 h 17604"/>
                      <a:gd name="connsiteX16" fmla="*/ 48272 w 81144"/>
                      <a:gd name="connsiteY16" fmla="*/ 8716 h 17604"/>
                      <a:gd name="connsiteX17" fmla="*/ 54566 w 81144"/>
                      <a:gd name="connsiteY17" fmla="*/ 7095 h 17604"/>
                      <a:gd name="connsiteX18" fmla="*/ 60668 w 81144"/>
                      <a:gd name="connsiteY18" fmla="*/ 5760 h 17604"/>
                      <a:gd name="connsiteX19" fmla="*/ 71062 w 81144"/>
                      <a:gd name="connsiteY19" fmla="*/ 3472 h 17604"/>
                      <a:gd name="connsiteX20" fmla="*/ 80883 w 81144"/>
                      <a:gd name="connsiteY20" fmla="*/ 1660 h 176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81144" h="17604">
                        <a:moveTo>
                          <a:pt x="80883" y="1660"/>
                        </a:moveTo>
                        <a:cubicBezTo>
                          <a:pt x="80883" y="1660"/>
                          <a:pt x="76974" y="1088"/>
                          <a:pt x="70680" y="421"/>
                        </a:cubicBezTo>
                        <a:cubicBezTo>
                          <a:pt x="67076" y="-27"/>
                          <a:pt x="63443" y="-247"/>
                          <a:pt x="59810" y="-247"/>
                        </a:cubicBezTo>
                        <a:lnTo>
                          <a:pt x="53422" y="-247"/>
                        </a:lnTo>
                        <a:lnTo>
                          <a:pt x="46652" y="-247"/>
                        </a:lnTo>
                        <a:cubicBezTo>
                          <a:pt x="44363" y="-247"/>
                          <a:pt x="41979" y="-247"/>
                          <a:pt x="39691" y="421"/>
                        </a:cubicBezTo>
                        <a:cubicBezTo>
                          <a:pt x="37402" y="1088"/>
                          <a:pt x="35019" y="1184"/>
                          <a:pt x="32635" y="1565"/>
                        </a:cubicBezTo>
                        <a:cubicBezTo>
                          <a:pt x="28077" y="2461"/>
                          <a:pt x="23586" y="3663"/>
                          <a:pt x="19190" y="5188"/>
                        </a:cubicBezTo>
                        <a:cubicBezTo>
                          <a:pt x="15204" y="6561"/>
                          <a:pt x="11361" y="8354"/>
                          <a:pt x="7748" y="10528"/>
                        </a:cubicBezTo>
                        <a:cubicBezTo>
                          <a:pt x="6184" y="11443"/>
                          <a:pt x="4687" y="12464"/>
                          <a:pt x="3266" y="13579"/>
                        </a:cubicBezTo>
                        <a:cubicBezTo>
                          <a:pt x="1998" y="14657"/>
                          <a:pt x="816" y="15839"/>
                          <a:pt x="-262" y="17107"/>
                        </a:cubicBezTo>
                        <a:cubicBezTo>
                          <a:pt x="3094" y="17441"/>
                          <a:pt x="6489" y="17441"/>
                          <a:pt x="9845" y="17107"/>
                        </a:cubicBezTo>
                        <a:cubicBezTo>
                          <a:pt x="13564" y="17107"/>
                          <a:pt x="17664" y="15868"/>
                          <a:pt x="21860" y="15010"/>
                        </a:cubicBezTo>
                        <a:lnTo>
                          <a:pt x="28344" y="13579"/>
                        </a:lnTo>
                        <a:lnTo>
                          <a:pt x="35019" y="11958"/>
                        </a:lnTo>
                        <a:cubicBezTo>
                          <a:pt x="37183" y="11453"/>
                          <a:pt x="39376" y="10881"/>
                          <a:pt x="41598" y="10242"/>
                        </a:cubicBezTo>
                        <a:lnTo>
                          <a:pt x="48272" y="8716"/>
                        </a:lnTo>
                        <a:lnTo>
                          <a:pt x="54566" y="7095"/>
                        </a:lnTo>
                        <a:lnTo>
                          <a:pt x="60668" y="5760"/>
                        </a:lnTo>
                        <a:cubicBezTo>
                          <a:pt x="64482" y="4902"/>
                          <a:pt x="68010" y="3949"/>
                          <a:pt x="71062" y="3472"/>
                        </a:cubicBezTo>
                        <a:cubicBezTo>
                          <a:pt x="77069" y="2614"/>
                          <a:pt x="80883" y="1660"/>
                          <a:pt x="80883" y="166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</p:grpSp>
            <p:grpSp>
              <p:nvGrpSpPr>
                <p:cNvPr id="1323" name="组合 1322"/>
                <p:cNvGrpSpPr/>
                <p:nvPr/>
              </p:nvGrpSpPr>
              <p:grpSpPr>
                <a:xfrm>
                  <a:off x="3241511" y="2396425"/>
                  <a:ext cx="252949" cy="517503"/>
                  <a:chOff x="1320293" y="2390040"/>
                  <a:chExt cx="252949" cy="517503"/>
                </a:xfrm>
                <a:grpFill/>
              </p:grpSpPr>
              <p:sp>
                <p:nvSpPr>
                  <p:cNvPr id="1324" name="任意多边形: 形状 1323"/>
                  <p:cNvSpPr/>
                  <p:nvPr/>
                </p:nvSpPr>
                <p:spPr>
                  <a:xfrm>
                    <a:off x="1320293" y="2408965"/>
                    <a:ext cx="225110" cy="473230"/>
                  </a:xfrm>
                  <a:custGeom>
                    <a:avLst/>
                    <a:gdLst>
                      <a:gd name="connsiteX0" fmla="*/ -262 w 288603"/>
                      <a:gd name="connsiteY0" fmla="*/ 597189 h 606705"/>
                      <a:gd name="connsiteX1" fmla="*/ 274734 w 288603"/>
                      <a:gd name="connsiteY1" fmla="*/ 363194 h 606705"/>
                      <a:gd name="connsiteX2" fmla="*/ 248703 w 288603"/>
                      <a:gd name="connsiteY2" fmla="*/ 149890 h 606705"/>
                      <a:gd name="connsiteX3" fmla="*/ 108249 w 288603"/>
                      <a:gd name="connsiteY3" fmla="*/ 15443 h 606705"/>
                      <a:gd name="connsiteX4" fmla="*/ 76497 w 288603"/>
                      <a:gd name="connsiteY4" fmla="*/ 3048 h 606705"/>
                      <a:gd name="connsiteX5" fmla="*/ 74018 w 288603"/>
                      <a:gd name="connsiteY5" fmla="*/ 92 h 606705"/>
                      <a:gd name="connsiteX6" fmla="*/ 225437 w 288603"/>
                      <a:gd name="connsiteY6" fmla="*/ 99640 h 606705"/>
                      <a:gd name="connsiteX7" fmla="*/ 287988 w 288603"/>
                      <a:gd name="connsiteY7" fmla="*/ 280809 h 606705"/>
                      <a:gd name="connsiteX8" fmla="*/ 111777 w 288603"/>
                      <a:gd name="connsiteY8" fmla="*/ 587844 h 606705"/>
                      <a:gd name="connsiteX9" fmla="*/ -262 w 288603"/>
                      <a:gd name="connsiteY9" fmla="*/ 605675 h 606705"/>
                      <a:gd name="connsiteX10" fmla="*/ -262 w 288603"/>
                      <a:gd name="connsiteY10" fmla="*/ 597856 h 6067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88603" h="606705">
                        <a:moveTo>
                          <a:pt x="-262" y="597189"/>
                        </a:moveTo>
                        <a:cubicBezTo>
                          <a:pt x="128464" y="606247"/>
                          <a:pt x="244698" y="508892"/>
                          <a:pt x="274734" y="363194"/>
                        </a:cubicBezTo>
                        <a:cubicBezTo>
                          <a:pt x="289619" y="291155"/>
                          <a:pt x="280474" y="216227"/>
                          <a:pt x="248703" y="149890"/>
                        </a:cubicBezTo>
                        <a:cubicBezTo>
                          <a:pt x="218972" y="90085"/>
                          <a:pt x="169294" y="42533"/>
                          <a:pt x="108249" y="15443"/>
                        </a:cubicBezTo>
                        <a:cubicBezTo>
                          <a:pt x="97903" y="10733"/>
                          <a:pt x="87300" y="6595"/>
                          <a:pt x="76497" y="3048"/>
                        </a:cubicBezTo>
                        <a:cubicBezTo>
                          <a:pt x="72206" y="1713"/>
                          <a:pt x="69822" y="-1243"/>
                          <a:pt x="74018" y="92"/>
                        </a:cubicBezTo>
                        <a:cubicBezTo>
                          <a:pt x="133441" y="17093"/>
                          <a:pt x="186267" y="51830"/>
                          <a:pt x="225437" y="99640"/>
                        </a:cubicBezTo>
                        <a:cubicBezTo>
                          <a:pt x="264417" y="152160"/>
                          <a:pt x="286263" y="215426"/>
                          <a:pt x="287988" y="280809"/>
                        </a:cubicBezTo>
                        <a:cubicBezTo>
                          <a:pt x="294091" y="415638"/>
                          <a:pt x="220479" y="541121"/>
                          <a:pt x="111777" y="587844"/>
                        </a:cubicBezTo>
                        <a:cubicBezTo>
                          <a:pt x="76392" y="602662"/>
                          <a:pt x="37974" y="608774"/>
                          <a:pt x="-262" y="605675"/>
                        </a:cubicBezTo>
                        <a:lnTo>
                          <a:pt x="-262" y="597856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25" name="任意多边形: 形状 1324"/>
                  <p:cNvSpPr/>
                  <p:nvPr/>
                </p:nvSpPr>
                <p:spPr>
                  <a:xfrm>
                    <a:off x="1338589" y="2880989"/>
                    <a:ext cx="87465" cy="26554"/>
                  </a:xfrm>
                  <a:custGeom>
                    <a:avLst/>
                    <a:gdLst>
                      <a:gd name="connsiteX0" fmla="*/ 111874 w 112135"/>
                      <a:gd name="connsiteY0" fmla="*/ 29503 h 34043"/>
                      <a:gd name="connsiteX1" fmla="*/ 106725 w 112135"/>
                      <a:gd name="connsiteY1" fmla="*/ 30647 h 34043"/>
                      <a:gd name="connsiteX2" fmla="*/ 93090 w 112135"/>
                      <a:gd name="connsiteY2" fmla="*/ 32650 h 34043"/>
                      <a:gd name="connsiteX3" fmla="*/ 74019 w 112135"/>
                      <a:gd name="connsiteY3" fmla="*/ 33794 h 34043"/>
                      <a:gd name="connsiteX4" fmla="*/ 52279 w 112135"/>
                      <a:gd name="connsiteY4" fmla="*/ 32364 h 34043"/>
                      <a:gd name="connsiteX5" fmla="*/ 31301 w 112135"/>
                      <a:gd name="connsiteY5" fmla="*/ 27787 h 34043"/>
                      <a:gd name="connsiteX6" fmla="*/ 13852 w 112135"/>
                      <a:gd name="connsiteY6" fmla="*/ 20254 h 34043"/>
                      <a:gd name="connsiteX7" fmla="*/ -70 w 112135"/>
                      <a:gd name="connsiteY7" fmla="*/ -247 h 34043"/>
                      <a:gd name="connsiteX8" fmla="*/ 46748 w 112135"/>
                      <a:gd name="connsiteY8" fmla="*/ 5856 h 34043"/>
                      <a:gd name="connsiteX9" fmla="*/ 56283 w 112135"/>
                      <a:gd name="connsiteY9" fmla="*/ 8049 h 34043"/>
                      <a:gd name="connsiteX10" fmla="*/ 65819 w 112135"/>
                      <a:gd name="connsiteY10" fmla="*/ 10337 h 34043"/>
                      <a:gd name="connsiteX11" fmla="*/ 81838 w 112135"/>
                      <a:gd name="connsiteY11" fmla="*/ 15200 h 34043"/>
                      <a:gd name="connsiteX12" fmla="*/ 94710 w 112135"/>
                      <a:gd name="connsiteY12" fmla="*/ 20254 h 34043"/>
                      <a:gd name="connsiteX13" fmla="*/ 104246 w 112135"/>
                      <a:gd name="connsiteY13" fmla="*/ 24831 h 34043"/>
                      <a:gd name="connsiteX14" fmla="*/ 111874 w 112135"/>
                      <a:gd name="connsiteY14" fmla="*/ 29503 h 34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12135" h="34043">
                        <a:moveTo>
                          <a:pt x="111874" y="29503"/>
                        </a:moveTo>
                        <a:lnTo>
                          <a:pt x="106725" y="30647"/>
                        </a:lnTo>
                        <a:cubicBezTo>
                          <a:pt x="103483" y="31219"/>
                          <a:pt x="98715" y="31887"/>
                          <a:pt x="93090" y="32650"/>
                        </a:cubicBezTo>
                        <a:cubicBezTo>
                          <a:pt x="86758" y="33346"/>
                          <a:pt x="80389" y="33727"/>
                          <a:pt x="74019" y="33794"/>
                        </a:cubicBezTo>
                        <a:cubicBezTo>
                          <a:pt x="66744" y="33832"/>
                          <a:pt x="59478" y="33355"/>
                          <a:pt x="52279" y="32364"/>
                        </a:cubicBezTo>
                        <a:cubicBezTo>
                          <a:pt x="45175" y="31420"/>
                          <a:pt x="38157" y="29894"/>
                          <a:pt x="31301" y="27787"/>
                        </a:cubicBezTo>
                        <a:cubicBezTo>
                          <a:pt x="25246" y="25880"/>
                          <a:pt x="19392" y="23353"/>
                          <a:pt x="13852" y="20254"/>
                        </a:cubicBezTo>
                        <a:cubicBezTo>
                          <a:pt x="4317" y="14152"/>
                          <a:pt x="-1405" y="7191"/>
                          <a:pt x="-70" y="-247"/>
                        </a:cubicBezTo>
                        <a:cubicBezTo>
                          <a:pt x="15644" y="888"/>
                          <a:pt x="31273" y="2929"/>
                          <a:pt x="46748" y="5856"/>
                        </a:cubicBezTo>
                        <a:lnTo>
                          <a:pt x="56283" y="8049"/>
                        </a:lnTo>
                        <a:cubicBezTo>
                          <a:pt x="59430" y="8716"/>
                          <a:pt x="62386" y="9479"/>
                          <a:pt x="65819" y="10337"/>
                        </a:cubicBezTo>
                        <a:cubicBezTo>
                          <a:pt x="71635" y="12054"/>
                          <a:pt x="76975" y="13484"/>
                          <a:pt x="81838" y="15200"/>
                        </a:cubicBezTo>
                        <a:cubicBezTo>
                          <a:pt x="86701" y="16917"/>
                          <a:pt x="91373" y="18633"/>
                          <a:pt x="94710" y="20254"/>
                        </a:cubicBezTo>
                        <a:cubicBezTo>
                          <a:pt x="98048" y="21875"/>
                          <a:pt x="101767" y="23496"/>
                          <a:pt x="104246" y="24831"/>
                        </a:cubicBezTo>
                        <a:cubicBezTo>
                          <a:pt x="106906" y="26195"/>
                          <a:pt x="109452" y="27758"/>
                          <a:pt x="111874" y="2950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26" name="任意多边形: 形状 1325"/>
                  <p:cNvSpPr/>
                  <p:nvPr/>
                </p:nvSpPr>
                <p:spPr>
                  <a:xfrm>
                    <a:off x="1338448" y="2819406"/>
                    <a:ext cx="59343" cy="54889"/>
                  </a:xfrm>
                  <a:custGeom>
                    <a:avLst/>
                    <a:gdLst>
                      <a:gd name="connsiteX0" fmla="*/ 75820 w 76081"/>
                      <a:gd name="connsiteY0" fmla="*/ -247 h 70370"/>
                      <a:gd name="connsiteX1" fmla="*/ 72864 w 76081"/>
                      <a:gd name="connsiteY1" fmla="*/ 2328 h 70370"/>
                      <a:gd name="connsiteX2" fmla="*/ 64950 w 76081"/>
                      <a:gd name="connsiteY2" fmla="*/ 8812 h 70370"/>
                      <a:gd name="connsiteX3" fmla="*/ 53412 w 76081"/>
                      <a:gd name="connsiteY3" fmla="*/ 17870 h 70370"/>
                      <a:gd name="connsiteX4" fmla="*/ 39491 w 76081"/>
                      <a:gd name="connsiteY4" fmla="*/ 27978 h 70370"/>
                      <a:gd name="connsiteX5" fmla="*/ 24902 w 76081"/>
                      <a:gd name="connsiteY5" fmla="*/ 38466 h 70370"/>
                      <a:gd name="connsiteX6" fmla="*/ 11743 w 76081"/>
                      <a:gd name="connsiteY6" fmla="*/ 48860 h 70370"/>
                      <a:gd name="connsiteX7" fmla="*/ -81 w 76081"/>
                      <a:gd name="connsiteY7" fmla="*/ 70123 h 70370"/>
                      <a:gd name="connsiteX8" fmla="*/ 42256 w 76081"/>
                      <a:gd name="connsiteY8" fmla="*/ 54962 h 70370"/>
                      <a:gd name="connsiteX9" fmla="*/ 49789 w 76081"/>
                      <a:gd name="connsiteY9" fmla="*/ 49146 h 70370"/>
                      <a:gd name="connsiteX10" fmla="*/ 55987 w 76081"/>
                      <a:gd name="connsiteY10" fmla="*/ 42852 h 70370"/>
                      <a:gd name="connsiteX11" fmla="*/ 65522 w 76081"/>
                      <a:gd name="connsiteY11" fmla="*/ 30075 h 70370"/>
                      <a:gd name="connsiteX12" fmla="*/ 71339 w 76081"/>
                      <a:gd name="connsiteY12" fmla="*/ 18252 h 70370"/>
                      <a:gd name="connsiteX13" fmla="*/ 74390 w 76081"/>
                      <a:gd name="connsiteY13" fmla="*/ 8716 h 70370"/>
                      <a:gd name="connsiteX14" fmla="*/ 75820 w 76081"/>
                      <a:gd name="connsiteY14" fmla="*/ -247 h 703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76081" h="70370">
                        <a:moveTo>
                          <a:pt x="75820" y="-247"/>
                        </a:moveTo>
                        <a:lnTo>
                          <a:pt x="72864" y="2328"/>
                        </a:lnTo>
                        <a:lnTo>
                          <a:pt x="64950" y="8812"/>
                        </a:lnTo>
                        <a:lnTo>
                          <a:pt x="53412" y="17870"/>
                        </a:lnTo>
                        <a:cubicBezTo>
                          <a:pt x="49026" y="20922"/>
                          <a:pt x="44354" y="24640"/>
                          <a:pt x="39491" y="27978"/>
                        </a:cubicBezTo>
                        <a:cubicBezTo>
                          <a:pt x="34628" y="31315"/>
                          <a:pt x="29955" y="34843"/>
                          <a:pt x="24902" y="38466"/>
                        </a:cubicBezTo>
                        <a:cubicBezTo>
                          <a:pt x="19848" y="42090"/>
                          <a:pt x="15366" y="45332"/>
                          <a:pt x="11743" y="48860"/>
                        </a:cubicBezTo>
                        <a:cubicBezTo>
                          <a:pt x="3924" y="55535"/>
                          <a:pt x="-1320" y="62781"/>
                          <a:pt x="-81" y="70123"/>
                        </a:cubicBezTo>
                        <a:cubicBezTo>
                          <a:pt x="15138" y="68960"/>
                          <a:pt x="29755" y="63725"/>
                          <a:pt x="42256" y="54962"/>
                        </a:cubicBezTo>
                        <a:cubicBezTo>
                          <a:pt x="44878" y="53170"/>
                          <a:pt x="47395" y="51225"/>
                          <a:pt x="49789" y="49146"/>
                        </a:cubicBezTo>
                        <a:cubicBezTo>
                          <a:pt x="52077" y="47048"/>
                          <a:pt x="54079" y="44950"/>
                          <a:pt x="55987" y="42852"/>
                        </a:cubicBezTo>
                        <a:cubicBezTo>
                          <a:pt x="59629" y="38953"/>
                          <a:pt x="62824" y="34671"/>
                          <a:pt x="65522" y="30075"/>
                        </a:cubicBezTo>
                        <a:cubicBezTo>
                          <a:pt x="67820" y="26319"/>
                          <a:pt x="69775" y="22361"/>
                          <a:pt x="71339" y="18252"/>
                        </a:cubicBezTo>
                        <a:cubicBezTo>
                          <a:pt x="72559" y="15143"/>
                          <a:pt x="73579" y="11958"/>
                          <a:pt x="74390" y="8716"/>
                        </a:cubicBezTo>
                        <a:cubicBezTo>
                          <a:pt x="75076" y="5761"/>
                          <a:pt x="75553" y="2767"/>
                          <a:pt x="75820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grpSp>
                <p:nvGrpSpPr>
                  <p:cNvPr id="1327" name="组合 1326"/>
                  <p:cNvGrpSpPr/>
                  <p:nvPr/>
                </p:nvGrpSpPr>
                <p:grpSpPr>
                  <a:xfrm>
                    <a:off x="1386449" y="2390040"/>
                    <a:ext cx="186793" cy="497566"/>
                    <a:chOff x="1386449" y="2390040"/>
                    <a:chExt cx="186793" cy="497566"/>
                  </a:xfrm>
                  <a:grpFill/>
                </p:grpSpPr>
                <p:sp>
                  <p:nvSpPr>
                    <p:cNvPr id="1329" name="任意多边形: 形状 1328"/>
                    <p:cNvSpPr/>
                    <p:nvPr/>
                  </p:nvSpPr>
                  <p:spPr>
                    <a:xfrm>
                      <a:off x="1389089" y="2867749"/>
                      <a:ext cx="85010" cy="19857"/>
                    </a:xfrm>
                    <a:custGeom>
                      <a:avLst/>
                      <a:gdLst>
                        <a:gd name="connsiteX0" fmla="*/ 108726 w 108987"/>
                        <a:gd name="connsiteY0" fmla="*/ 6523 h 25458"/>
                        <a:gd name="connsiteX1" fmla="*/ 104149 w 108987"/>
                        <a:gd name="connsiteY1" fmla="*/ 8812 h 25458"/>
                        <a:gd name="connsiteX2" fmla="*/ 91944 w 108987"/>
                        <a:gd name="connsiteY2" fmla="*/ 14056 h 25458"/>
                        <a:gd name="connsiteX3" fmla="*/ 74399 w 108987"/>
                        <a:gd name="connsiteY3" fmla="*/ 19968 h 25458"/>
                        <a:gd name="connsiteX4" fmla="*/ 64864 w 108987"/>
                        <a:gd name="connsiteY4" fmla="*/ 22447 h 25458"/>
                        <a:gd name="connsiteX5" fmla="*/ 54566 w 108987"/>
                        <a:gd name="connsiteY5" fmla="*/ 24163 h 25458"/>
                        <a:gd name="connsiteX6" fmla="*/ 44267 w 108987"/>
                        <a:gd name="connsiteY6" fmla="*/ 25212 h 25458"/>
                        <a:gd name="connsiteX7" fmla="*/ 34256 w 108987"/>
                        <a:gd name="connsiteY7" fmla="*/ 25212 h 25458"/>
                        <a:gd name="connsiteX8" fmla="*/ 16711 w 108987"/>
                        <a:gd name="connsiteY8" fmla="*/ 22733 h 25458"/>
                        <a:gd name="connsiteX9" fmla="*/ 4506 w 108987"/>
                        <a:gd name="connsiteY9" fmla="*/ 16726 h 25458"/>
                        <a:gd name="connsiteX10" fmla="*/ -262 w 108987"/>
                        <a:gd name="connsiteY10" fmla="*/ 7191 h 25458"/>
                        <a:gd name="connsiteX11" fmla="*/ 44267 w 108987"/>
                        <a:gd name="connsiteY11" fmla="*/ 611 h 25458"/>
                        <a:gd name="connsiteX12" fmla="*/ 62575 w 108987"/>
                        <a:gd name="connsiteY12" fmla="*/ -247 h 25458"/>
                        <a:gd name="connsiteX13" fmla="*/ 70776 w 108987"/>
                        <a:gd name="connsiteY13" fmla="*/ -247 h 25458"/>
                        <a:gd name="connsiteX14" fmla="*/ 78308 w 108987"/>
                        <a:gd name="connsiteY14" fmla="*/ -247 h 25458"/>
                        <a:gd name="connsiteX15" fmla="*/ 100907 w 108987"/>
                        <a:gd name="connsiteY15" fmla="*/ 2995 h 25458"/>
                        <a:gd name="connsiteX16" fmla="*/ 108726 w 108987"/>
                        <a:gd name="connsiteY16" fmla="*/ 6523 h 2545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108987" h="25458">
                          <a:moveTo>
                            <a:pt x="108726" y="6523"/>
                          </a:moveTo>
                          <a:lnTo>
                            <a:pt x="104149" y="8812"/>
                          </a:lnTo>
                          <a:cubicBezTo>
                            <a:pt x="101193" y="10051"/>
                            <a:pt x="97093" y="12149"/>
                            <a:pt x="91944" y="14056"/>
                          </a:cubicBezTo>
                          <a:cubicBezTo>
                            <a:pt x="86204" y="16326"/>
                            <a:pt x="80349" y="18299"/>
                            <a:pt x="74399" y="19968"/>
                          </a:cubicBezTo>
                          <a:lnTo>
                            <a:pt x="64864" y="22447"/>
                          </a:lnTo>
                          <a:lnTo>
                            <a:pt x="54566" y="24163"/>
                          </a:lnTo>
                          <a:cubicBezTo>
                            <a:pt x="51152" y="24697"/>
                            <a:pt x="47719" y="25050"/>
                            <a:pt x="44267" y="25212"/>
                          </a:cubicBezTo>
                          <a:cubicBezTo>
                            <a:pt x="40835" y="25212"/>
                            <a:pt x="37498" y="25212"/>
                            <a:pt x="34256" y="25212"/>
                          </a:cubicBezTo>
                          <a:cubicBezTo>
                            <a:pt x="28334" y="25041"/>
                            <a:pt x="22451" y="24211"/>
                            <a:pt x="16711" y="22733"/>
                          </a:cubicBezTo>
                          <a:cubicBezTo>
                            <a:pt x="12277" y="21570"/>
                            <a:pt x="8129" y="19529"/>
                            <a:pt x="4506" y="16726"/>
                          </a:cubicBezTo>
                          <a:cubicBezTo>
                            <a:pt x="1645" y="14361"/>
                            <a:pt x="-90" y="10900"/>
                            <a:pt x="-262" y="7191"/>
                          </a:cubicBezTo>
                          <a:cubicBezTo>
                            <a:pt x="14422" y="4015"/>
                            <a:pt x="29297" y="1813"/>
                            <a:pt x="44267" y="611"/>
                          </a:cubicBezTo>
                          <a:cubicBezTo>
                            <a:pt x="50752" y="39"/>
                            <a:pt x="56950" y="-56"/>
                            <a:pt x="62575" y="-247"/>
                          </a:cubicBezTo>
                          <a:lnTo>
                            <a:pt x="70776" y="-247"/>
                          </a:lnTo>
                          <a:lnTo>
                            <a:pt x="78308" y="-247"/>
                          </a:lnTo>
                          <a:cubicBezTo>
                            <a:pt x="85918" y="240"/>
                            <a:pt x="93469" y="1327"/>
                            <a:pt x="100907" y="2995"/>
                          </a:cubicBezTo>
                          <a:cubicBezTo>
                            <a:pt x="103586" y="3987"/>
                            <a:pt x="106199" y="5169"/>
                            <a:pt x="108726" y="6523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330" name="任意多边形: 形状 1329"/>
                    <p:cNvSpPr/>
                    <p:nvPr/>
                  </p:nvSpPr>
                  <p:spPr>
                    <a:xfrm>
                      <a:off x="1435574" y="2830295"/>
                      <a:ext cx="78911" cy="30333"/>
                    </a:xfrm>
                    <a:custGeom>
                      <a:avLst/>
                      <a:gdLst>
                        <a:gd name="connsiteX0" fmla="*/ 100907 w 101168"/>
                        <a:gd name="connsiteY0" fmla="*/ 0 h 38888"/>
                        <a:gd name="connsiteX1" fmla="*/ 97093 w 101168"/>
                        <a:gd name="connsiteY1" fmla="*/ 3147 h 38888"/>
                        <a:gd name="connsiteX2" fmla="*/ 86890 w 101168"/>
                        <a:gd name="connsiteY2" fmla="*/ 10966 h 38888"/>
                        <a:gd name="connsiteX3" fmla="*/ 71824 w 101168"/>
                        <a:gd name="connsiteY3" fmla="*/ 20501 h 38888"/>
                        <a:gd name="connsiteX4" fmla="*/ 54089 w 101168"/>
                        <a:gd name="connsiteY4" fmla="*/ 30036 h 38888"/>
                        <a:gd name="connsiteX5" fmla="*/ 44554 w 101168"/>
                        <a:gd name="connsiteY5" fmla="*/ 33565 h 38888"/>
                        <a:gd name="connsiteX6" fmla="*/ 35019 w 101168"/>
                        <a:gd name="connsiteY6" fmla="*/ 36330 h 38888"/>
                        <a:gd name="connsiteX7" fmla="*/ 18332 w 101168"/>
                        <a:gd name="connsiteY7" fmla="*/ 38618 h 38888"/>
                        <a:gd name="connsiteX8" fmla="*/ 5936 w 101168"/>
                        <a:gd name="connsiteY8" fmla="*/ 36425 h 38888"/>
                        <a:gd name="connsiteX9" fmla="*/ -262 w 101168"/>
                        <a:gd name="connsiteY9" fmla="*/ 29178 h 38888"/>
                        <a:gd name="connsiteX10" fmla="*/ 39500 w 101168"/>
                        <a:gd name="connsiteY10" fmla="*/ 11347 h 38888"/>
                        <a:gd name="connsiteX11" fmla="*/ 70776 w 101168"/>
                        <a:gd name="connsiteY11" fmla="*/ 2480 h 38888"/>
                        <a:gd name="connsiteX12" fmla="*/ 82981 w 101168"/>
                        <a:gd name="connsiteY12" fmla="*/ 668 h 38888"/>
                        <a:gd name="connsiteX13" fmla="*/ 92516 w 101168"/>
                        <a:gd name="connsiteY13" fmla="*/ -95 h 38888"/>
                        <a:gd name="connsiteX14" fmla="*/ 100907 w 101168"/>
                        <a:gd name="connsiteY14" fmla="*/ 0 h 388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101168" h="38888">
                          <a:moveTo>
                            <a:pt x="100907" y="0"/>
                          </a:moveTo>
                          <a:lnTo>
                            <a:pt x="97093" y="3147"/>
                          </a:lnTo>
                          <a:cubicBezTo>
                            <a:pt x="93841" y="5941"/>
                            <a:pt x="90428" y="8544"/>
                            <a:pt x="86890" y="10966"/>
                          </a:cubicBezTo>
                          <a:cubicBezTo>
                            <a:pt x="82065" y="14446"/>
                            <a:pt x="77031" y="17631"/>
                            <a:pt x="71824" y="20501"/>
                          </a:cubicBezTo>
                          <a:cubicBezTo>
                            <a:pt x="66122" y="24058"/>
                            <a:pt x="60201" y="27242"/>
                            <a:pt x="54089" y="30036"/>
                          </a:cubicBezTo>
                          <a:cubicBezTo>
                            <a:pt x="50980" y="31381"/>
                            <a:pt x="47796" y="32563"/>
                            <a:pt x="44554" y="33565"/>
                          </a:cubicBezTo>
                          <a:cubicBezTo>
                            <a:pt x="41426" y="34661"/>
                            <a:pt x="38241" y="35586"/>
                            <a:pt x="35019" y="36330"/>
                          </a:cubicBezTo>
                          <a:cubicBezTo>
                            <a:pt x="29564" y="37722"/>
                            <a:pt x="23967" y="38494"/>
                            <a:pt x="18332" y="38618"/>
                          </a:cubicBezTo>
                          <a:cubicBezTo>
                            <a:pt x="14089" y="38790"/>
                            <a:pt x="9865" y="38037"/>
                            <a:pt x="5936" y="36425"/>
                          </a:cubicBezTo>
                          <a:cubicBezTo>
                            <a:pt x="2894" y="35061"/>
                            <a:pt x="615" y="32401"/>
                            <a:pt x="-262" y="29178"/>
                          </a:cubicBezTo>
                          <a:cubicBezTo>
                            <a:pt x="12553" y="22303"/>
                            <a:pt x="25846" y="16344"/>
                            <a:pt x="39500" y="11347"/>
                          </a:cubicBezTo>
                          <a:cubicBezTo>
                            <a:pt x="49674" y="7571"/>
                            <a:pt x="60134" y="4606"/>
                            <a:pt x="70776" y="2480"/>
                          </a:cubicBezTo>
                          <a:cubicBezTo>
                            <a:pt x="74809" y="1660"/>
                            <a:pt x="78880" y="1049"/>
                            <a:pt x="82981" y="668"/>
                          </a:cubicBezTo>
                          <a:cubicBezTo>
                            <a:pt x="86604" y="191"/>
                            <a:pt x="89655" y="0"/>
                            <a:pt x="92516" y="-95"/>
                          </a:cubicBezTo>
                          <a:cubicBezTo>
                            <a:pt x="95310" y="-324"/>
                            <a:pt x="98123" y="-295"/>
                            <a:pt x="100907" y="0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331" name="任意多边形: 形状 1330"/>
                    <p:cNvSpPr/>
                    <p:nvPr/>
                  </p:nvSpPr>
                  <p:spPr>
                    <a:xfrm>
                      <a:off x="1477521" y="2778946"/>
                      <a:ext cx="67830" cy="44577"/>
                    </a:xfrm>
                    <a:custGeom>
                      <a:avLst/>
                      <a:gdLst>
                        <a:gd name="connsiteX0" fmla="*/ 86700 w 86961"/>
                        <a:gd name="connsiteY0" fmla="*/ -247 h 57150"/>
                        <a:gd name="connsiteX1" fmla="*/ 83839 w 86961"/>
                        <a:gd name="connsiteY1" fmla="*/ 3663 h 57150"/>
                        <a:gd name="connsiteX2" fmla="*/ 75829 w 86961"/>
                        <a:gd name="connsiteY2" fmla="*/ 13198 h 57150"/>
                        <a:gd name="connsiteX3" fmla="*/ 70394 w 86961"/>
                        <a:gd name="connsiteY3" fmla="*/ 19396 h 57150"/>
                        <a:gd name="connsiteX4" fmla="*/ 63910 w 86961"/>
                        <a:gd name="connsiteY4" fmla="*/ 25785 h 57150"/>
                        <a:gd name="connsiteX5" fmla="*/ 49321 w 86961"/>
                        <a:gd name="connsiteY5" fmla="*/ 38657 h 57150"/>
                        <a:gd name="connsiteX6" fmla="*/ 33588 w 86961"/>
                        <a:gd name="connsiteY6" fmla="*/ 49051 h 57150"/>
                        <a:gd name="connsiteX7" fmla="*/ 18809 w 86961"/>
                        <a:gd name="connsiteY7" fmla="*/ 55535 h 57150"/>
                        <a:gd name="connsiteX8" fmla="*/ -262 w 86961"/>
                        <a:gd name="connsiteY8" fmla="*/ 51720 h 57150"/>
                        <a:gd name="connsiteX9" fmla="*/ 32825 w 86961"/>
                        <a:gd name="connsiteY9" fmla="*/ 25022 h 57150"/>
                        <a:gd name="connsiteX10" fmla="*/ 47224 w 86961"/>
                        <a:gd name="connsiteY10" fmla="*/ 15486 h 57150"/>
                        <a:gd name="connsiteX11" fmla="*/ 60001 w 86961"/>
                        <a:gd name="connsiteY11" fmla="*/ 8716 h 57150"/>
                        <a:gd name="connsiteX12" fmla="*/ 79071 w 86961"/>
                        <a:gd name="connsiteY12" fmla="*/ 1088 h 57150"/>
                        <a:gd name="connsiteX13" fmla="*/ 86700 w 86961"/>
                        <a:gd name="connsiteY13" fmla="*/ -247 h 571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86961" h="57150">
                          <a:moveTo>
                            <a:pt x="86700" y="-247"/>
                          </a:moveTo>
                          <a:lnTo>
                            <a:pt x="83839" y="3663"/>
                          </a:lnTo>
                          <a:cubicBezTo>
                            <a:pt x="82027" y="6142"/>
                            <a:pt x="79262" y="9479"/>
                            <a:pt x="75829" y="13198"/>
                          </a:cubicBezTo>
                          <a:lnTo>
                            <a:pt x="70394" y="19396"/>
                          </a:lnTo>
                          <a:lnTo>
                            <a:pt x="63910" y="25785"/>
                          </a:lnTo>
                          <a:cubicBezTo>
                            <a:pt x="59314" y="30371"/>
                            <a:pt x="54442" y="34671"/>
                            <a:pt x="49321" y="38657"/>
                          </a:cubicBezTo>
                          <a:cubicBezTo>
                            <a:pt x="44306" y="42462"/>
                            <a:pt x="39052" y="45932"/>
                            <a:pt x="33588" y="49051"/>
                          </a:cubicBezTo>
                          <a:cubicBezTo>
                            <a:pt x="28935" y="51778"/>
                            <a:pt x="23967" y="53961"/>
                            <a:pt x="18809" y="55535"/>
                          </a:cubicBezTo>
                          <a:cubicBezTo>
                            <a:pt x="9273" y="58013"/>
                            <a:pt x="2694" y="57346"/>
                            <a:pt x="-262" y="51720"/>
                          </a:cubicBezTo>
                          <a:cubicBezTo>
                            <a:pt x="10122" y="42042"/>
                            <a:pt x="21173" y="33127"/>
                            <a:pt x="32825" y="25022"/>
                          </a:cubicBezTo>
                          <a:cubicBezTo>
                            <a:pt x="37784" y="21398"/>
                            <a:pt x="42361" y="18538"/>
                            <a:pt x="47224" y="15486"/>
                          </a:cubicBezTo>
                          <a:cubicBezTo>
                            <a:pt x="52087" y="12435"/>
                            <a:pt x="55996" y="10624"/>
                            <a:pt x="60001" y="8716"/>
                          </a:cubicBezTo>
                          <a:cubicBezTo>
                            <a:pt x="66132" y="5646"/>
                            <a:pt x="72511" y="3091"/>
                            <a:pt x="79071" y="1088"/>
                          </a:cubicBezTo>
                          <a:cubicBezTo>
                            <a:pt x="81579" y="449"/>
                            <a:pt x="84125" y="1"/>
                            <a:pt x="86700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332" name="任意多边形: 形状 1331"/>
                    <p:cNvSpPr/>
                    <p:nvPr/>
                  </p:nvSpPr>
                  <p:spPr>
                    <a:xfrm>
                      <a:off x="1510915" y="2720785"/>
                      <a:ext cx="54368" cy="56506"/>
                    </a:xfrm>
                    <a:custGeom>
                      <a:avLst/>
                      <a:gdLst>
                        <a:gd name="connsiteX0" fmla="*/ 69441 w 69702"/>
                        <a:gd name="connsiteY0" fmla="*/ -247 h 72444"/>
                        <a:gd name="connsiteX1" fmla="*/ 68964 w 69702"/>
                        <a:gd name="connsiteY1" fmla="*/ 897 h 72444"/>
                        <a:gd name="connsiteX2" fmla="*/ 67533 w 69702"/>
                        <a:gd name="connsiteY2" fmla="*/ 3949 h 72444"/>
                        <a:gd name="connsiteX3" fmla="*/ 62003 w 69702"/>
                        <a:gd name="connsiteY3" fmla="*/ 14819 h 72444"/>
                        <a:gd name="connsiteX4" fmla="*/ 53422 w 69702"/>
                        <a:gd name="connsiteY4" fmla="*/ 29408 h 72444"/>
                        <a:gd name="connsiteX5" fmla="*/ 42551 w 69702"/>
                        <a:gd name="connsiteY5" fmla="*/ 44760 h 72444"/>
                        <a:gd name="connsiteX6" fmla="*/ 30156 w 69702"/>
                        <a:gd name="connsiteY6" fmla="*/ 58395 h 72444"/>
                        <a:gd name="connsiteX7" fmla="*/ 17855 w 69702"/>
                        <a:gd name="connsiteY7" fmla="*/ 67930 h 72444"/>
                        <a:gd name="connsiteX8" fmla="*/ -262 w 69702"/>
                        <a:gd name="connsiteY8" fmla="*/ 69456 h 72444"/>
                        <a:gd name="connsiteX9" fmla="*/ 24911 w 69702"/>
                        <a:gd name="connsiteY9" fmla="*/ 36369 h 72444"/>
                        <a:gd name="connsiteX10" fmla="*/ 36353 w 69702"/>
                        <a:gd name="connsiteY10" fmla="*/ 24259 h 72444"/>
                        <a:gd name="connsiteX11" fmla="*/ 46747 w 69702"/>
                        <a:gd name="connsiteY11" fmla="*/ 14724 h 72444"/>
                        <a:gd name="connsiteX12" fmla="*/ 62957 w 69702"/>
                        <a:gd name="connsiteY12" fmla="*/ 2995 h 72444"/>
                        <a:gd name="connsiteX13" fmla="*/ 67724 w 69702"/>
                        <a:gd name="connsiteY13" fmla="*/ 325 h 7244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69702" h="72444">
                          <a:moveTo>
                            <a:pt x="69441" y="-247"/>
                          </a:moveTo>
                          <a:lnTo>
                            <a:pt x="68964" y="897"/>
                          </a:lnTo>
                          <a:cubicBezTo>
                            <a:pt x="68964" y="1565"/>
                            <a:pt x="68201" y="2709"/>
                            <a:pt x="67533" y="3949"/>
                          </a:cubicBezTo>
                          <a:cubicBezTo>
                            <a:pt x="66866" y="5188"/>
                            <a:pt x="64387" y="10433"/>
                            <a:pt x="62003" y="14819"/>
                          </a:cubicBezTo>
                          <a:cubicBezTo>
                            <a:pt x="59619" y="19205"/>
                            <a:pt x="56663" y="24354"/>
                            <a:pt x="53422" y="29408"/>
                          </a:cubicBezTo>
                          <a:cubicBezTo>
                            <a:pt x="50179" y="34462"/>
                            <a:pt x="46270" y="39706"/>
                            <a:pt x="42551" y="44760"/>
                          </a:cubicBezTo>
                          <a:cubicBezTo>
                            <a:pt x="38661" y="49518"/>
                            <a:pt x="34522" y="54076"/>
                            <a:pt x="30156" y="58395"/>
                          </a:cubicBezTo>
                          <a:cubicBezTo>
                            <a:pt x="26380" y="61980"/>
                            <a:pt x="22260" y="65165"/>
                            <a:pt x="17855" y="67930"/>
                          </a:cubicBezTo>
                          <a:cubicBezTo>
                            <a:pt x="9941" y="72698"/>
                            <a:pt x="3457" y="73842"/>
                            <a:pt x="-262" y="69456"/>
                          </a:cubicBezTo>
                          <a:cubicBezTo>
                            <a:pt x="7271" y="57804"/>
                            <a:pt x="15691" y="46743"/>
                            <a:pt x="24911" y="36369"/>
                          </a:cubicBezTo>
                          <a:cubicBezTo>
                            <a:pt x="28820" y="31887"/>
                            <a:pt x="32539" y="27882"/>
                            <a:pt x="36353" y="24259"/>
                          </a:cubicBezTo>
                          <a:cubicBezTo>
                            <a:pt x="39615" y="20865"/>
                            <a:pt x="43085" y="17680"/>
                            <a:pt x="46747" y="14724"/>
                          </a:cubicBezTo>
                          <a:cubicBezTo>
                            <a:pt x="51839" y="10395"/>
                            <a:pt x="57254" y="6476"/>
                            <a:pt x="62957" y="2995"/>
                          </a:cubicBezTo>
                          <a:lnTo>
                            <a:pt x="67724" y="325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333" name="任意多边形: 形状 1332"/>
                    <p:cNvSpPr/>
                    <p:nvPr/>
                  </p:nvSpPr>
                  <p:spPr>
                    <a:xfrm>
                      <a:off x="1533972" y="2659426"/>
                      <a:ext cx="39270" cy="64413"/>
                    </a:xfrm>
                    <a:custGeom>
                      <a:avLst/>
                      <a:gdLst>
                        <a:gd name="connsiteX0" fmla="*/ 50084 w 50346"/>
                        <a:gd name="connsiteY0" fmla="*/ -247 h 82581"/>
                        <a:gd name="connsiteX1" fmla="*/ 49035 w 50346"/>
                        <a:gd name="connsiteY1" fmla="*/ 4140 h 82581"/>
                        <a:gd name="connsiteX2" fmla="*/ 46079 w 50346"/>
                        <a:gd name="connsiteY2" fmla="*/ 15296 h 82581"/>
                        <a:gd name="connsiteX3" fmla="*/ 41026 w 50346"/>
                        <a:gd name="connsiteY3" fmla="*/ 30648 h 82581"/>
                        <a:gd name="connsiteX4" fmla="*/ 33874 w 50346"/>
                        <a:gd name="connsiteY4" fmla="*/ 47430 h 82581"/>
                        <a:gd name="connsiteX5" fmla="*/ 15948 w 50346"/>
                        <a:gd name="connsiteY5" fmla="*/ 75082 h 82581"/>
                        <a:gd name="connsiteX6" fmla="*/ -262 w 50346"/>
                        <a:gd name="connsiteY6" fmla="*/ 81089 h 82581"/>
                        <a:gd name="connsiteX7" fmla="*/ 3838 w 50346"/>
                        <a:gd name="connsiteY7" fmla="*/ 70696 h 82581"/>
                        <a:gd name="connsiteX8" fmla="*/ 7938 w 50346"/>
                        <a:gd name="connsiteY8" fmla="*/ 61160 h 82581"/>
                        <a:gd name="connsiteX9" fmla="*/ 16234 w 50346"/>
                        <a:gd name="connsiteY9" fmla="*/ 44378 h 82581"/>
                        <a:gd name="connsiteX10" fmla="*/ 32062 w 50346"/>
                        <a:gd name="connsiteY10" fmla="*/ 19205 h 82581"/>
                        <a:gd name="connsiteX11" fmla="*/ 39118 w 50346"/>
                        <a:gd name="connsiteY11" fmla="*/ 10528 h 82581"/>
                        <a:gd name="connsiteX12" fmla="*/ 44744 w 50346"/>
                        <a:gd name="connsiteY12" fmla="*/ 4521 h 82581"/>
                        <a:gd name="connsiteX13" fmla="*/ 50084 w 50346"/>
                        <a:gd name="connsiteY13" fmla="*/ -247 h 8258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50346" h="82581">
                          <a:moveTo>
                            <a:pt x="50084" y="-247"/>
                          </a:moveTo>
                          <a:lnTo>
                            <a:pt x="49035" y="4140"/>
                          </a:lnTo>
                          <a:cubicBezTo>
                            <a:pt x="48368" y="6810"/>
                            <a:pt x="47509" y="10719"/>
                            <a:pt x="46079" y="15296"/>
                          </a:cubicBezTo>
                          <a:cubicBezTo>
                            <a:pt x="44649" y="19873"/>
                            <a:pt x="43028" y="24831"/>
                            <a:pt x="41026" y="30648"/>
                          </a:cubicBezTo>
                          <a:cubicBezTo>
                            <a:pt x="39023" y="36464"/>
                            <a:pt x="36639" y="41899"/>
                            <a:pt x="33874" y="47430"/>
                          </a:cubicBezTo>
                          <a:cubicBezTo>
                            <a:pt x="29288" y="57480"/>
                            <a:pt x="23242" y="66796"/>
                            <a:pt x="15948" y="75082"/>
                          </a:cubicBezTo>
                          <a:cubicBezTo>
                            <a:pt x="9655" y="81375"/>
                            <a:pt x="3933" y="84140"/>
                            <a:pt x="-262" y="81089"/>
                          </a:cubicBezTo>
                          <a:cubicBezTo>
                            <a:pt x="977" y="77465"/>
                            <a:pt x="2408" y="74033"/>
                            <a:pt x="3838" y="70696"/>
                          </a:cubicBezTo>
                          <a:cubicBezTo>
                            <a:pt x="5268" y="67358"/>
                            <a:pt x="6508" y="64212"/>
                            <a:pt x="7938" y="61160"/>
                          </a:cubicBezTo>
                          <a:cubicBezTo>
                            <a:pt x="10799" y="55058"/>
                            <a:pt x="13373" y="49432"/>
                            <a:pt x="16234" y="44378"/>
                          </a:cubicBezTo>
                          <a:cubicBezTo>
                            <a:pt x="20878" y="35606"/>
                            <a:pt x="26170" y="27186"/>
                            <a:pt x="32062" y="19205"/>
                          </a:cubicBezTo>
                          <a:cubicBezTo>
                            <a:pt x="34542" y="15868"/>
                            <a:pt x="36925" y="13007"/>
                            <a:pt x="39118" y="10528"/>
                          </a:cubicBezTo>
                          <a:cubicBezTo>
                            <a:pt x="41312" y="8049"/>
                            <a:pt x="43123" y="6047"/>
                            <a:pt x="44744" y="4521"/>
                          </a:cubicBezTo>
                          <a:cubicBezTo>
                            <a:pt x="46413" y="2805"/>
                            <a:pt x="48196" y="1212"/>
                            <a:pt x="50084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334" name="任意多边形: 形状 1333"/>
                    <p:cNvSpPr/>
                    <p:nvPr/>
                  </p:nvSpPr>
                  <p:spPr>
                    <a:xfrm>
                      <a:off x="1545352" y="2598141"/>
                      <a:ext cx="23799" cy="67646"/>
                    </a:xfrm>
                    <a:custGeom>
                      <a:avLst/>
                      <a:gdLst>
                        <a:gd name="connsiteX0" fmla="*/ 30251 w 30512"/>
                        <a:gd name="connsiteY0" fmla="*/ -247 h 86726"/>
                        <a:gd name="connsiteX1" fmla="*/ 30251 w 30512"/>
                        <a:gd name="connsiteY1" fmla="*/ 3949 h 86726"/>
                        <a:gd name="connsiteX2" fmla="*/ 29488 w 30512"/>
                        <a:gd name="connsiteY2" fmla="*/ 14819 h 86726"/>
                        <a:gd name="connsiteX3" fmla="*/ 27676 w 30512"/>
                        <a:gd name="connsiteY3" fmla="*/ 29980 h 86726"/>
                        <a:gd name="connsiteX4" fmla="*/ 26246 w 30512"/>
                        <a:gd name="connsiteY4" fmla="*/ 38371 h 86726"/>
                        <a:gd name="connsiteX5" fmla="*/ 24243 w 30512"/>
                        <a:gd name="connsiteY5" fmla="*/ 46953 h 86726"/>
                        <a:gd name="connsiteX6" fmla="*/ 22146 w 30512"/>
                        <a:gd name="connsiteY6" fmla="*/ 55248 h 86726"/>
                        <a:gd name="connsiteX7" fmla="*/ 19381 w 30512"/>
                        <a:gd name="connsiteY7" fmla="*/ 63163 h 86726"/>
                        <a:gd name="connsiteX8" fmla="*/ 13278 w 30512"/>
                        <a:gd name="connsiteY8" fmla="*/ 76512 h 86726"/>
                        <a:gd name="connsiteX9" fmla="*/ -262 w 30512"/>
                        <a:gd name="connsiteY9" fmla="*/ 86047 h 86726"/>
                        <a:gd name="connsiteX10" fmla="*/ 17378 w 30512"/>
                        <a:gd name="connsiteY10" fmla="*/ 21780 h 86726"/>
                        <a:gd name="connsiteX11" fmla="*/ 26246 w 30512"/>
                        <a:gd name="connsiteY11" fmla="*/ 5284 h 86726"/>
                        <a:gd name="connsiteX12" fmla="*/ 29106 w 30512"/>
                        <a:gd name="connsiteY12" fmla="*/ 1184 h 8672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30512" h="86726">
                          <a:moveTo>
                            <a:pt x="30251" y="-247"/>
                          </a:moveTo>
                          <a:cubicBezTo>
                            <a:pt x="30251" y="-247"/>
                            <a:pt x="30251" y="1279"/>
                            <a:pt x="30251" y="3949"/>
                          </a:cubicBezTo>
                          <a:cubicBezTo>
                            <a:pt x="30251" y="6619"/>
                            <a:pt x="30251" y="10337"/>
                            <a:pt x="29488" y="14819"/>
                          </a:cubicBezTo>
                          <a:cubicBezTo>
                            <a:pt x="28725" y="19300"/>
                            <a:pt x="28534" y="24354"/>
                            <a:pt x="27676" y="29980"/>
                          </a:cubicBezTo>
                          <a:lnTo>
                            <a:pt x="26246" y="38371"/>
                          </a:lnTo>
                          <a:cubicBezTo>
                            <a:pt x="25674" y="41232"/>
                            <a:pt x="25006" y="44092"/>
                            <a:pt x="24243" y="46953"/>
                          </a:cubicBezTo>
                          <a:cubicBezTo>
                            <a:pt x="23576" y="49813"/>
                            <a:pt x="22909" y="52579"/>
                            <a:pt x="22146" y="55248"/>
                          </a:cubicBezTo>
                          <a:cubicBezTo>
                            <a:pt x="21383" y="57918"/>
                            <a:pt x="20334" y="60683"/>
                            <a:pt x="19381" y="63163"/>
                          </a:cubicBezTo>
                          <a:cubicBezTo>
                            <a:pt x="17760" y="67787"/>
                            <a:pt x="15719" y="72259"/>
                            <a:pt x="13278" y="76512"/>
                          </a:cubicBezTo>
                          <a:cubicBezTo>
                            <a:pt x="8796" y="83854"/>
                            <a:pt x="4220" y="87859"/>
                            <a:pt x="-262" y="86047"/>
                          </a:cubicBezTo>
                          <a:cubicBezTo>
                            <a:pt x="2436" y="63878"/>
                            <a:pt x="8386" y="42223"/>
                            <a:pt x="17378" y="21780"/>
                          </a:cubicBezTo>
                          <a:cubicBezTo>
                            <a:pt x="19915" y="16068"/>
                            <a:pt x="22880" y="10557"/>
                            <a:pt x="26246" y="5284"/>
                          </a:cubicBezTo>
                          <a:cubicBezTo>
                            <a:pt x="27485" y="3472"/>
                            <a:pt x="28439" y="2042"/>
                            <a:pt x="29106" y="1184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335" name="任意多边形: 形状 1334"/>
                    <p:cNvSpPr/>
                    <p:nvPr/>
                  </p:nvSpPr>
                  <p:spPr>
                    <a:xfrm>
                      <a:off x="1543626" y="2539757"/>
                      <a:ext cx="12162" cy="67384"/>
                    </a:xfrm>
                    <a:custGeom>
                      <a:avLst/>
                      <a:gdLst>
                        <a:gd name="connsiteX0" fmla="*/ 12057 w 15592"/>
                        <a:gd name="connsiteY0" fmla="*/ -247 h 86390"/>
                        <a:gd name="connsiteX1" fmla="*/ 14155 w 15592"/>
                        <a:gd name="connsiteY1" fmla="*/ 13580 h 86390"/>
                        <a:gd name="connsiteX2" fmla="*/ 15203 w 15592"/>
                        <a:gd name="connsiteY2" fmla="*/ 27691 h 86390"/>
                        <a:gd name="connsiteX3" fmla="*/ 15203 w 15592"/>
                        <a:gd name="connsiteY3" fmla="*/ 43902 h 86390"/>
                        <a:gd name="connsiteX4" fmla="*/ 10722 w 15592"/>
                        <a:gd name="connsiteY4" fmla="*/ 73461 h 86390"/>
                        <a:gd name="connsiteX5" fmla="*/ 6240 w 15592"/>
                        <a:gd name="connsiteY5" fmla="*/ 82996 h 86390"/>
                        <a:gd name="connsiteX6" fmla="*/ 424 w 15592"/>
                        <a:gd name="connsiteY6" fmla="*/ 86143 h 86390"/>
                        <a:gd name="connsiteX7" fmla="*/ -244 w 15592"/>
                        <a:gd name="connsiteY7" fmla="*/ 67072 h 86390"/>
                        <a:gd name="connsiteX8" fmla="*/ 328 w 15592"/>
                        <a:gd name="connsiteY8" fmla="*/ 50290 h 86390"/>
                        <a:gd name="connsiteX9" fmla="*/ 2045 w 15592"/>
                        <a:gd name="connsiteY9" fmla="*/ 35701 h 86390"/>
                        <a:gd name="connsiteX10" fmla="*/ 4238 w 15592"/>
                        <a:gd name="connsiteY10" fmla="*/ 23496 h 86390"/>
                        <a:gd name="connsiteX11" fmla="*/ 9292 w 15592"/>
                        <a:gd name="connsiteY11" fmla="*/ 6428 h 86390"/>
                        <a:gd name="connsiteX12" fmla="*/ 12057 w 15592"/>
                        <a:gd name="connsiteY12" fmla="*/ -247 h 863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15592" h="86390">
                          <a:moveTo>
                            <a:pt x="12057" y="-247"/>
                          </a:moveTo>
                          <a:cubicBezTo>
                            <a:pt x="12057" y="-247"/>
                            <a:pt x="13106" y="5284"/>
                            <a:pt x="14155" y="13580"/>
                          </a:cubicBezTo>
                          <a:cubicBezTo>
                            <a:pt x="14155" y="17775"/>
                            <a:pt x="14917" y="22543"/>
                            <a:pt x="15203" y="27691"/>
                          </a:cubicBezTo>
                          <a:cubicBezTo>
                            <a:pt x="15489" y="32841"/>
                            <a:pt x="15203" y="38466"/>
                            <a:pt x="15203" y="43902"/>
                          </a:cubicBezTo>
                          <a:cubicBezTo>
                            <a:pt x="15022" y="53913"/>
                            <a:pt x="13516" y="63849"/>
                            <a:pt x="10722" y="73461"/>
                          </a:cubicBezTo>
                          <a:cubicBezTo>
                            <a:pt x="9883" y="76913"/>
                            <a:pt x="8357" y="80155"/>
                            <a:pt x="6240" y="82996"/>
                          </a:cubicBezTo>
                          <a:cubicBezTo>
                            <a:pt x="4982" y="84989"/>
                            <a:pt x="2779" y="86181"/>
                            <a:pt x="424" y="86143"/>
                          </a:cubicBezTo>
                          <a:cubicBezTo>
                            <a:pt x="-53" y="79277"/>
                            <a:pt x="-339" y="72889"/>
                            <a:pt x="-244" y="67072"/>
                          </a:cubicBezTo>
                          <a:cubicBezTo>
                            <a:pt x="-148" y="61256"/>
                            <a:pt x="-244" y="55439"/>
                            <a:pt x="328" y="50290"/>
                          </a:cubicBezTo>
                          <a:cubicBezTo>
                            <a:pt x="901" y="45141"/>
                            <a:pt x="1282" y="40183"/>
                            <a:pt x="2045" y="35701"/>
                          </a:cubicBezTo>
                          <a:cubicBezTo>
                            <a:pt x="2808" y="31220"/>
                            <a:pt x="3380" y="27215"/>
                            <a:pt x="4238" y="23496"/>
                          </a:cubicBezTo>
                          <a:cubicBezTo>
                            <a:pt x="5582" y="17708"/>
                            <a:pt x="7270" y="12006"/>
                            <a:pt x="9292" y="6428"/>
                          </a:cubicBezTo>
                          <a:cubicBezTo>
                            <a:pt x="10045" y="4139"/>
                            <a:pt x="10970" y="1908"/>
                            <a:pt x="12057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336" name="任意多边形: 形状 1335"/>
                    <p:cNvSpPr/>
                    <p:nvPr/>
                  </p:nvSpPr>
                  <p:spPr>
                    <a:xfrm>
                      <a:off x="1524452" y="2487471"/>
                      <a:ext cx="12273" cy="62623"/>
                    </a:xfrm>
                    <a:custGeom>
                      <a:avLst/>
                      <a:gdLst>
                        <a:gd name="connsiteX0" fmla="*/ 2409 w 15734"/>
                        <a:gd name="connsiteY0" fmla="*/ -247 h 80286"/>
                        <a:gd name="connsiteX1" fmla="*/ 3744 w 15734"/>
                        <a:gd name="connsiteY1" fmla="*/ 2995 h 80286"/>
                        <a:gd name="connsiteX2" fmla="*/ 6700 w 15734"/>
                        <a:gd name="connsiteY2" fmla="*/ 11672 h 80286"/>
                        <a:gd name="connsiteX3" fmla="*/ 10323 w 15734"/>
                        <a:gd name="connsiteY3" fmla="*/ 24068 h 80286"/>
                        <a:gd name="connsiteX4" fmla="*/ 13470 w 15734"/>
                        <a:gd name="connsiteY4" fmla="*/ 38562 h 80286"/>
                        <a:gd name="connsiteX5" fmla="*/ 15186 w 15734"/>
                        <a:gd name="connsiteY5" fmla="*/ 53151 h 80286"/>
                        <a:gd name="connsiteX6" fmla="*/ 15186 w 15734"/>
                        <a:gd name="connsiteY6" fmla="*/ 66214 h 80286"/>
                        <a:gd name="connsiteX7" fmla="*/ 8225 w 15734"/>
                        <a:gd name="connsiteY7" fmla="*/ 80040 h 80286"/>
                        <a:gd name="connsiteX8" fmla="*/ -261 w 15734"/>
                        <a:gd name="connsiteY8" fmla="*/ 22352 h 80286"/>
                        <a:gd name="connsiteX9" fmla="*/ 1265 w 15734"/>
                        <a:gd name="connsiteY9" fmla="*/ 5761 h 80286"/>
                        <a:gd name="connsiteX10" fmla="*/ 2409 w 15734"/>
                        <a:gd name="connsiteY10" fmla="*/ -247 h 8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15734" h="80286">
                          <a:moveTo>
                            <a:pt x="2409" y="-247"/>
                          </a:moveTo>
                          <a:lnTo>
                            <a:pt x="3744" y="2995"/>
                          </a:lnTo>
                          <a:cubicBezTo>
                            <a:pt x="4507" y="4998"/>
                            <a:pt x="5556" y="7954"/>
                            <a:pt x="6700" y="11672"/>
                          </a:cubicBezTo>
                          <a:cubicBezTo>
                            <a:pt x="7844" y="15391"/>
                            <a:pt x="9179" y="19491"/>
                            <a:pt x="10323" y="24068"/>
                          </a:cubicBezTo>
                          <a:cubicBezTo>
                            <a:pt x="11467" y="28645"/>
                            <a:pt x="12516" y="33603"/>
                            <a:pt x="13470" y="38562"/>
                          </a:cubicBezTo>
                          <a:cubicBezTo>
                            <a:pt x="14423" y="43520"/>
                            <a:pt x="14900" y="48097"/>
                            <a:pt x="15186" y="53151"/>
                          </a:cubicBezTo>
                          <a:cubicBezTo>
                            <a:pt x="15567" y="57499"/>
                            <a:pt x="15567" y="61866"/>
                            <a:pt x="15186" y="66214"/>
                          </a:cubicBezTo>
                          <a:cubicBezTo>
                            <a:pt x="14519" y="73842"/>
                            <a:pt x="12135" y="79182"/>
                            <a:pt x="8225" y="80040"/>
                          </a:cubicBezTo>
                          <a:cubicBezTo>
                            <a:pt x="2533" y="61342"/>
                            <a:pt x="-328" y="41899"/>
                            <a:pt x="-261" y="22352"/>
                          </a:cubicBezTo>
                          <a:cubicBezTo>
                            <a:pt x="-99" y="16793"/>
                            <a:pt x="416" y="11253"/>
                            <a:pt x="1265" y="5761"/>
                          </a:cubicBezTo>
                          <a:cubicBezTo>
                            <a:pt x="1503" y="3729"/>
                            <a:pt x="1884" y="1727"/>
                            <a:pt x="2409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337" name="任意多边形: 形状 1336"/>
                    <p:cNvSpPr/>
                    <p:nvPr/>
                  </p:nvSpPr>
                  <p:spPr>
                    <a:xfrm>
                      <a:off x="1490539" y="2443739"/>
                      <a:ext cx="18608" cy="54963"/>
                    </a:xfrm>
                    <a:custGeom>
                      <a:avLst/>
                      <a:gdLst>
                        <a:gd name="connsiteX0" fmla="*/ -169 w 23857"/>
                        <a:gd name="connsiteY0" fmla="*/ -247 h 70465"/>
                        <a:gd name="connsiteX1" fmla="*/ 1547 w 23857"/>
                        <a:gd name="connsiteY1" fmla="*/ 2328 h 70465"/>
                        <a:gd name="connsiteX2" fmla="*/ 5743 w 23857"/>
                        <a:gd name="connsiteY2" fmla="*/ 9479 h 70465"/>
                        <a:gd name="connsiteX3" fmla="*/ 16708 w 23857"/>
                        <a:gd name="connsiteY3" fmla="*/ 31792 h 70465"/>
                        <a:gd name="connsiteX4" fmla="*/ 20999 w 23857"/>
                        <a:gd name="connsiteY4" fmla="*/ 44474 h 70465"/>
                        <a:gd name="connsiteX5" fmla="*/ 23288 w 23857"/>
                        <a:gd name="connsiteY5" fmla="*/ 56011 h 70465"/>
                        <a:gd name="connsiteX6" fmla="*/ 19760 w 23857"/>
                        <a:gd name="connsiteY6" fmla="*/ 70219 h 70465"/>
                        <a:gd name="connsiteX7" fmla="*/ 1452 w 23857"/>
                        <a:gd name="connsiteY7" fmla="*/ 20731 h 70465"/>
                        <a:gd name="connsiteX8" fmla="*/ -169 w 23857"/>
                        <a:gd name="connsiteY8" fmla="*/ 5474 h 70465"/>
                        <a:gd name="connsiteX9" fmla="*/ -169 w 23857"/>
                        <a:gd name="connsiteY9" fmla="*/ -247 h 704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23857" h="70465">
                          <a:moveTo>
                            <a:pt x="-169" y="-247"/>
                          </a:moveTo>
                          <a:lnTo>
                            <a:pt x="1547" y="2328"/>
                          </a:lnTo>
                          <a:cubicBezTo>
                            <a:pt x="2596" y="4044"/>
                            <a:pt x="4122" y="6523"/>
                            <a:pt x="5743" y="9479"/>
                          </a:cubicBezTo>
                          <a:cubicBezTo>
                            <a:pt x="9967" y="16621"/>
                            <a:pt x="13628" y="24087"/>
                            <a:pt x="16708" y="31792"/>
                          </a:cubicBezTo>
                          <a:cubicBezTo>
                            <a:pt x="18329" y="35987"/>
                            <a:pt x="19760" y="40278"/>
                            <a:pt x="20999" y="44474"/>
                          </a:cubicBezTo>
                          <a:cubicBezTo>
                            <a:pt x="22115" y="48240"/>
                            <a:pt x="22887" y="52102"/>
                            <a:pt x="23288" y="56011"/>
                          </a:cubicBezTo>
                          <a:cubicBezTo>
                            <a:pt x="24146" y="63067"/>
                            <a:pt x="23288" y="68407"/>
                            <a:pt x="19760" y="70219"/>
                          </a:cubicBezTo>
                          <a:cubicBezTo>
                            <a:pt x="10978" y="54838"/>
                            <a:pt x="4789" y="38123"/>
                            <a:pt x="1452" y="20731"/>
                          </a:cubicBezTo>
                          <a:cubicBezTo>
                            <a:pt x="422" y="15706"/>
                            <a:pt x="-112" y="10604"/>
                            <a:pt x="-169" y="5474"/>
                          </a:cubicBezTo>
                          <a:cubicBezTo>
                            <a:pt x="-293" y="3567"/>
                            <a:pt x="-293" y="1660"/>
                            <a:pt x="-169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338" name="任意多边形: 形状 1337"/>
                    <p:cNvSpPr/>
                    <p:nvPr/>
                  </p:nvSpPr>
                  <p:spPr>
                    <a:xfrm>
                      <a:off x="1447474" y="2410716"/>
                      <a:ext cx="25353" cy="44848"/>
                    </a:xfrm>
                    <a:custGeom>
                      <a:avLst/>
                      <a:gdLst>
                        <a:gd name="connsiteX0" fmla="*/ -262 w 32504"/>
                        <a:gd name="connsiteY0" fmla="*/ -247 h 57497"/>
                        <a:gd name="connsiteX1" fmla="*/ 6699 w 32504"/>
                        <a:gd name="connsiteY1" fmla="*/ 7000 h 57497"/>
                        <a:gd name="connsiteX2" fmla="*/ 13278 w 32504"/>
                        <a:gd name="connsiteY2" fmla="*/ 14724 h 57497"/>
                        <a:gd name="connsiteX3" fmla="*/ 20334 w 32504"/>
                        <a:gd name="connsiteY3" fmla="*/ 24259 h 57497"/>
                        <a:gd name="connsiteX4" fmla="*/ 26532 w 32504"/>
                        <a:gd name="connsiteY4" fmla="*/ 34366 h 57497"/>
                        <a:gd name="connsiteX5" fmla="*/ 30728 w 32504"/>
                        <a:gd name="connsiteY5" fmla="*/ 43901 h 57497"/>
                        <a:gd name="connsiteX6" fmla="*/ 30251 w 32504"/>
                        <a:gd name="connsiteY6" fmla="*/ 57251 h 57497"/>
                        <a:gd name="connsiteX7" fmla="*/ 4792 w 32504"/>
                        <a:gd name="connsiteY7" fmla="*/ 17870 h 57497"/>
                        <a:gd name="connsiteX8" fmla="*/ -262 w 32504"/>
                        <a:gd name="connsiteY8" fmla="*/ -247 h 574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32504" h="57497">
                          <a:moveTo>
                            <a:pt x="-262" y="-247"/>
                          </a:moveTo>
                          <a:cubicBezTo>
                            <a:pt x="-262" y="-247"/>
                            <a:pt x="2599" y="2614"/>
                            <a:pt x="6699" y="7000"/>
                          </a:cubicBezTo>
                          <a:cubicBezTo>
                            <a:pt x="9016" y="9460"/>
                            <a:pt x="11218" y="12044"/>
                            <a:pt x="13278" y="14724"/>
                          </a:cubicBezTo>
                          <a:cubicBezTo>
                            <a:pt x="15805" y="17765"/>
                            <a:pt x="18160" y="20950"/>
                            <a:pt x="20334" y="24259"/>
                          </a:cubicBezTo>
                          <a:cubicBezTo>
                            <a:pt x="22575" y="27520"/>
                            <a:pt x="24644" y="30895"/>
                            <a:pt x="26532" y="34366"/>
                          </a:cubicBezTo>
                          <a:cubicBezTo>
                            <a:pt x="28182" y="37427"/>
                            <a:pt x="29593" y="40612"/>
                            <a:pt x="30728" y="43901"/>
                          </a:cubicBezTo>
                          <a:cubicBezTo>
                            <a:pt x="32730" y="49909"/>
                            <a:pt x="32921" y="54867"/>
                            <a:pt x="30251" y="57251"/>
                          </a:cubicBezTo>
                          <a:cubicBezTo>
                            <a:pt x="19390" y="45818"/>
                            <a:pt x="10761" y="32469"/>
                            <a:pt x="4792" y="17870"/>
                          </a:cubicBezTo>
                          <a:cubicBezTo>
                            <a:pt x="2284" y="12092"/>
                            <a:pt x="577" y="5999"/>
                            <a:pt x="-262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339" name="任意多边形: 形状 1338"/>
                    <p:cNvSpPr/>
                    <p:nvPr/>
                  </p:nvSpPr>
                  <p:spPr>
                    <a:xfrm>
                      <a:off x="1399204" y="2390040"/>
                      <a:ext cx="29962" cy="33765"/>
                    </a:xfrm>
                    <a:custGeom>
                      <a:avLst/>
                      <a:gdLst>
                        <a:gd name="connsiteX0" fmla="*/ -262 w 38413"/>
                        <a:gd name="connsiteY0" fmla="*/ -247 h 43289"/>
                        <a:gd name="connsiteX1" fmla="*/ 7176 w 38413"/>
                        <a:gd name="connsiteY1" fmla="*/ 4330 h 43289"/>
                        <a:gd name="connsiteX2" fmla="*/ 22241 w 38413"/>
                        <a:gd name="connsiteY2" fmla="*/ 16154 h 43289"/>
                        <a:gd name="connsiteX3" fmla="*/ 29583 w 38413"/>
                        <a:gd name="connsiteY3" fmla="*/ 23591 h 43289"/>
                        <a:gd name="connsiteX4" fmla="*/ 35114 w 38413"/>
                        <a:gd name="connsiteY4" fmla="*/ 31124 h 43289"/>
                        <a:gd name="connsiteX5" fmla="*/ 37212 w 38413"/>
                        <a:gd name="connsiteY5" fmla="*/ 43043 h 43289"/>
                        <a:gd name="connsiteX6" fmla="*/ 27200 w 38413"/>
                        <a:gd name="connsiteY6" fmla="*/ 35701 h 43289"/>
                        <a:gd name="connsiteX7" fmla="*/ 18904 w 38413"/>
                        <a:gd name="connsiteY7" fmla="*/ 28454 h 43289"/>
                        <a:gd name="connsiteX8" fmla="*/ 12420 w 38413"/>
                        <a:gd name="connsiteY8" fmla="*/ 21303 h 43289"/>
                        <a:gd name="connsiteX9" fmla="*/ 7462 w 38413"/>
                        <a:gd name="connsiteY9" fmla="*/ 14628 h 43289"/>
                        <a:gd name="connsiteX10" fmla="*/ 1455 w 38413"/>
                        <a:gd name="connsiteY10" fmla="*/ 4044 h 43289"/>
                        <a:gd name="connsiteX11" fmla="*/ -262 w 38413"/>
                        <a:gd name="connsiteY11" fmla="*/ -247 h 4328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38413" h="43289">
                          <a:moveTo>
                            <a:pt x="-262" y="-247"/>
                          </a:moveTo>
                          <a:lnTo>
                            <a:pt x="7176" y="4330"/>
                          </a:lnTo>
                          <a:cubicBezTo>
                            <a:pt x="12449" y="7944"/>
                            <a:pt x="17483" y="11892"/>
                            <a:pt x="22241" y="16154"/>
                          </a:cubicBezTo>
                          <a:cubicBezTo>
                            <a:pt x="24816" y="18633"/>
                            <a:pt x="27295" y="21112"/>
                            <a:pt x="29583" y="23591"/>
                          </a:cubicBezTo>
                          <a:cubicBezTo>
                            <a:pt x="31615" y="25956"/>
                            <a:pt x="33464" y="28473"/>
                            <a:pt x="35114" y="31124"/>
                          </a:cubicBezTo>
                          <a:cubicBezTo>
                            <a:pt x="37974" y="35987"/>
                            <a:pt x="39119" y="40183"/>
                            <a:pt x="37212" y="43043"/>
                          </a:cubicBezTo>
                          <a:cubicBezTo>
                            <a:pt x="33674" y="40879"/>
                            <a:pt x="30327" y="38419"/>
                            <a:pt x="27200" y="35701"/>
                          </a:cubicBezTo>
                          <a:cubicBezTo>
                            <a:pt x="24291" y="33460"/>
                            <a:pt x="21517" y="31038"/>
                            <a:pt x="18904" y="28454"/>
                          </a:cubicBezTo>
                          <a:cubicBezTo>
                            <a:pt x="16520" y="25975"/>
                            <a:pt x="14327" y="23591"/>
                            <a:pt x="12420" y="21303"/>
                          </a:cubicBezTo>
                          <a:cubicBezTo>
                            <a:pt x="10618" y="19196"/>
                            <a:pt x="8959" y="16964"/>
                            <a:pt x="7462" y="14628"/>
                          </a:cubicBezTo>
                          <a:cubicBezTo>
                            <a:pt x="5231" y="11234"/>
                            <a:pt x="3219" y="7696"/>
                            <a:pt x="1455" y="4044"/>
                          </a:cubicBezTo>
                          <a:cubicBezTo>
                            <a:pt x="787" y="2652"/>
                            <a:pt x="215" y="1222"/>
                            <a:pt x="-262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340" name="任意多边形: 形状 1339"/>
                    <p:cNvSpPr/>
                    <p:nvPr/>
                  </p:nvSpPr>
                  <p:spPr>
                    <a:xfrm>
                      <a:off x="1386449" y="2801258"/>
                      <a:ext cx="45427" cy="66193"/>
                    </a:xfrm>
                    <a:custGeom>
                      <a:avLst/>
                      <a:gdLst>
                        <a:gd name="connsiteX0" fmla="*/ 57855 w 58240"/>
                        <a:gd name="connsiteY0" fmla="*/ -247 h 84863"/>
                        <a:gd name="connsiteX1" fmla="*/ 49369 w 58240"/>
                        <a:gd name="connsiteY1" fmla="*/ 10814 h 84863"/>
                        <a:gd name="connsiteX2" fmla="*/ 39834 w 58240"/>
                        <a:gd name="connsiteY2" fmla="*/ 22161 h 84863"/>
                        <a:gd name="connsiteX3" fmla="*/ 34494 w 58240"/>
                        <a:gd name="connsiteY3" fmla="*/ 28645 h 84863"/>
                        <a:gd name="connsiteX4" fmla="*/ 28773 w 58240"/>
                        <a:gd name="connsiteY4" fmla="*/ 35224 h 84863"/>
                        <a:gd name="connsiteX5" fmla="*/ 23052 w 58240"/>
                        <a:gd name="connsiteY5" fmla="*/ 41994 h 84863"/>
                        <a:gd name="connsiteX6" fmla="*/ 17331 w 58240"/>
                        <a:gd name="connsiteY6" fmla="*/ 48860 h 84863"/>
                        <a:gd name="connsiteX7" fmla="*/ 7223 w 58240"/>
                        <a:gd name="connsiteY7" fmla="*/ 61828 h 84863"/>
                        <a:gd name="connsiteX8" fmla="*/ 739 w 58240"/>
                        <a:gd name="connsiteY8" fmla="*/ 73937 h 84863"/>
                        <a:gd name="connsiteX9" fmla="*/ 739 w 58240"/>
                        <a:gd name="connsiteY9" fmla="*/ 84617 h 84863"/>
                        <a:gd name="connsiteX10" fmla="*/ 36878 w 58240"/>
                        <a:gd name="connsiteY10" fmla="*/ 59539 h 84863"/>
                        <a:gd name="connsiteX11" fmla="*/ 47271 w 58240"/>
                        <a:gd name="connsiteY11" fmla="*/ 44664 h 84863"/>
                        <a:gd name="connsiteX12" fmla="*/ 50895 w 58240"/>
                        <a:gd name="connsiteY12" fmla="*/ 37513 h 84863"/>
                        <a:gd name="connsiteX13" fmla="*/ 53469 w 58240"/>
                        <a:gd name="connsiteY13" fmla="*/ 30457 h 84863"/>
                        <a:gd name="connsiteX14" fmla="*/ 57760 w 58240"/>
                        <a:gd name="connsiteY14" fmla="*/ 8335 h 84863"/>
                        <a:gd name="connsiteX15" fmla="*/ 57855 w 58240"/>
                        <a:gd name="connsiteY15" fmla="*/ -247 h 848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58240" h="84863">
                          <a:moveTo>
                            <a:pt x="57855" y="-247"/>
                          </a:moveTo>
                          <a:lnTo>
                            <a:pt x="49369" y="10814"/>
                          </a:lnTo>
                          <a:cubicBezTo>
                            <a:pt x="46699" y="13961"/>
                            <a:pt x="43743" y="18156"/>
                            <a:pt x="39834" y="22161"/>
                          </a:cubicBezTo>
                          <a:lnTo>
                            <a:pt x="34494" y="28645"/>
                          </a:lnTo>
                          <a:cubicBezTo>
                            <a:pt x="32587" y="30743"/>
                            <a:pt x="30680" y="32936"/>
                            <a:pt x="28773" y="35224"/>
                          </a:cubicBezTo>
                          <a:cubicBezTo>
                            <a:pt x="26961" y="37608"/>
                            <a:pt x="24959" y="39801"/>
                            <a:pt x="23052" y="41994"/>
                          </a:cubicBezTo>
                          <a:cubicBezTo>
                            <a:pt x="21145" y="44188"/>
                            <a:pt x="19238" y="46571"/>
                            <a:pt x="17331" y="48860"/>
                          </a:cubicBezTo>
                          <a:cubicBezTo>
                            <a:pt x="13745" y="53008"/>
                            <a:pt x="10370" y="57337"/>
                            <a:pt x="7223" y="61828"/>
                          </a:cubicBezTo>
                          <a:cubicBezTo>
                            <a:pt x="4487" y="65527"/>
                            <a:pt x="2303" y="69608"/>
                            <a:pt x="739" y="73937"/>
                          </a:cubicBezTo>
                          <a:cubicBezTo>
                            <a:pt x="-596" y="77370"/>
                            <a:pt x="-596" y="81184"/>
                            <a:pt x="739" y="84617"/>
                          </a:cubicBezTo>
                          <a:cubicBezTo>
                            <a:pt x="14642" y="79315"/>
                            <a:pt x="27047" y="70705"/>
                            <a:pt x="36878" y="59539"/>
                          </a:cubicBezTo>
                          <a:cubicBezTo>
                            <a:pt x="40864" y="54972"/>
                            <a:pt x="44354" y="49985"/>
                            <a:pt x="47271" y="44664"/>
                          </a:cubicBezTo>
                          <a:cubicBezTo>
                            <a:pt x="48606" y="42185"/>
                            <a:pt x="49846" y="39801"/>
                            <a:pt x="50895" y="37513"/>
                          </a:cubicBezTo>
                          <a:cubicBezTo>
                            <a:pt x="51944" y="35224"/>
                            <a:pt x="52707" y="32745"/>
                            <a:pt x="53469" y="30457"/>
                          </a:cubicBezTo>
                          <a:cubicBezTo>
                            <a:pt x="55910" y="23315"/>
                            <a:pt x="57360" y="15868"/>
                            <a:pt x="57760" y="8335"/>
                          </a:cubicBezTo>
                          <a:cubicBezTo>
                            <a:pt x="58017" y="5484"/>
                            <a:pt x="58046" y="2614"/>
                            <a:pt x="57855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341" name="任意多边形: 形状 1340"/>
                    <p:cNvSpPr/>
                    <p:nvPr/>
                  </p:nvSpPr>
                  <p:spPr>
                    <a:xfrm>
                      <a:off x="1431438" y="2773665"/>
                      <a:ext cx="31952" cy="73035"/>
                    </a:xfrm>
                    <a:custGeom>
                      <a:avLst/>
                      <a:gdLst>
                        <a:gd name="connsiteX0" fmla="*/ 38414 w 40964"/>
                        <a:gd name="connsiteY0" fmla="*/ -247 h 93635"/>
                        <a:gd name="connsiteX1" fmla="*/ 36793 w 40964"/>
                        <a:gd name="connsiteY1" fmla="*/ 3186 h 93635"/>
                        <a:gd name="connsiteX2" fmla="*/ 32502 w 40964"/>
                        <a:gd name="connsiteY2" fmla="*/ 12721 h 93635"/>
                        <a:gd name="connsiteX3" fmla="*/ 26114 w 40964"/>
                        <a:gd name="connsiteY3" fmla="*/ 25594 h 93635"/>
                        <a:gd name="connsiteX4" fmla="*/ 18390 w 40964"/>
                        <a:gd name="connsiteY4" fmla="*/ 40659 h 93635"/>
                        <a:gd name="connsiteX5" fmla="*/ 14290 w 40964"/>
                        <a:gd name="connsiteY5" fmla="*/ 48383 h 93635"/>
                        <a:gd name="connsiteX6" fmla="*/ 10285 w 40964"/>
                        <a:gd name="connsiteY6" fmla="*/ 56202 h 93635"/>
                        <a:gd name="connsiteX7" fmla="*/ 3515 w 40964"/>
                        <a:gd name="connsiteY7" fmla="*/ 70886 h 93635"/>
                        <a:gd name="connsiteX8" fmla="*/ -108 w 40964"/>
                        <a:gd name="connsiteY8" fmla="*/ 83854 h 93635"/>
                        <a:gd name="connsiteX9" fmla="*/ 1894 w 40964"/>
                        <a:gd name="connsiteY9" fmla="*/ 93389 h 93635"/>
                        <a:gd name="connsiteX10" fmla="*/ 30500 w 40964"/>
                        <a:gd name="connsiteY10" fmla="*/ 60683 h 93635"/>
                        <a:gd name="connsiteX11" fmla="*/ 40035 w 40964"/>
                        <a:gd name="connsiteY11" fmla="*/ 29599 h 93635"/>
                        <a:gd name="connsiteX12" fmla="*/ 40702 w 40964"/>
                        <a:gd name="connsiteY12" fmla="*/ 17298 h 93635"/>
                        <a:gd name="connsiteX13" fmla="*/ 39844 w 40964"/>
                        <a:gd name="connsiteY13" fmla="*/ 7763 h 93635"/>
                        <a:gd name="connsiteX14" fmla="*/ 38414 w 40964"/>
                        <a:gd name="connsiteY14" fmla="*/ -247 h 9363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40964" h="93635">
                          <a:moveTo>
                            <a:pt x="38414" y="-247"/>
                          </a:moveTo>
                          <a:lnTo>
                            <a:pt x="36793" y="3186"/>
                          </a:lnTo>
                          <a:cubicBezTo>
                            <a:pt x="35744" y="5379"/>
                            <a:pt x="34409" y="8526"/>
                            <a:pt x="32502" y="12721"/>
                          </a:cubicBezTo>
                          <a:cubicBezTo>
                            <a:pt x="30595" y="16917"/>
                            <a:pt x="28593" y="20922"/>
                            <a:pt x="26114" y="25594"/>
                          </a:cubicBezTo>
                          <a:cubicBezTo>
                            <a:pt x="23635" y="30266"/>
                            <a:pt x="21060" y="35129"/>
                            <a:pt x="18390" y="40659"/>
                          </a:cubicBezTo>
                          <a:cubicBezTo>
                            <a:pt x="17055" y="43329"/>
                            <a:pt x="15625" y="45713"/>
                            <a:pt x="14290" y="48383"/>
                          </a:cubicBezTo>
                          <a:lnTo>
                            <a:pt x="10285" y="56202"/>
                          </a:lnTo>
                          <a:cubicBezTo>
                            <a:pt x="7711" y="61160"/>
                            <a:pt x="5422" y="66405"/>
                            <a:pt x="3515" y="70886"/>
                          </a:cubicBezTo>
                          <a:cubicBezTo>
                            <a:pt x="1703" y="75015"/>
                            <a:pt x="483" y="79382"/>
                            <a:pt x="-108" y="83854"/>
                          </a:cubicBezTo>
                          <a:cubicBezTo>
                            <a:pt x="-604" y="87172"/>
                            <a:pt x="111" y="90548"/>
                            <a:pt x="1894" y="93389"/>
                          </a:cubicBezTo>
                          <a:cubicBezTo>
                            <a:pt x="13746" y="84750"/>
                            <a:pt x="23520" y="73584"/>
                            <a:pt x="30500" y="60683"/>
                          </a:cubicBezTo>
                          <a:cubicBezTo>
                            <a:pt x="35506" y="50976"/>
                            <a:pt x="38729" y="40450"/>
                            <a:pt x="40035" y="29599"/>
                          </a:cubicBezTo>
                          <a:cubicBezTo>
                            <a:pt x="40474" y="25508"/>
                            <a:pt x="40693" y="21408"/>
                            <a:pt x="40702" y="17298"/>
                          </a:cubicBezTo>
                          <a:cubicBezTo>
                            <a:pt x="40617" y="14104"/>
                            <a:pt x="40331" y="10919"/>
                            <a:pt x="39844" y="7763"/>
                          </a:cubicBezTo>
                          <a:cubicBezTo>
                            <a:pt x="39539" y="5064"/>
                            <a:pt x="39062" y="2385"/>
                            <a:pt x="38414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342" name="任意多边形: 形状 1341"/>
                    <p:cNvSpPr/>
                    <p:nvPr/>
                  </p:nvSpPr>
                  <p:spPr>
                    <a:xfrm>
                      <a:off x="1470027" y="2739081"/>
                      <a:ext cx="21225" cy="74747"/>
                    </a:xfrm>
                    <a:custGeom>
                      <a:avLst/>
                      <a:gdLst>
                        <a:gd name="connsiteX0" fmla="*/ 19644 w 27212"/>
                        <a:gd name="connsiteY0" fmla="*/ -247 h 95829"/>
                        <a:gd name="connsiteX1" fmla="*/ 18786 w 27212"/>
                        <a:gd name="connsiteY1" fmla="*/ 3376 h 95829"/>
                        <a:gd name="connsiteX2" fmla="*/ 16497 w 27212"/>
                        <a:gd name="connsiteY2" fmla="*/ 12912 h 95829"/>
                        <a:gd name="connsiteX3" fmla="*/ 14876 w 27212"/>
                        <a:gd name="connsiteY3" fmla="*/ 19300 h 95829"/>
                        <a:gd name="connsiteX4" fmla="*/ 12969 w 27212"/>
                        <a:gd name="connsiteY4" fmla="*/ 26452 h 95829"/>
                        <a:gd name="connsiteX5" fmla="*/ 8678 w 27212"/>
                        <a:gd name="connsiteY5" fmla="*/ 42376 h 95829"/>
                        <a:gd name="connsiteX6" fmla="*/ 4197 w 27212"/>
                        <a:gd name="connsiteY6" fmla="*/ 58776 h 95829"/>
                        <a:gd name="connsiteX7" fmla="*/ 669 w 27212"/>
                        <a:gd name="connsiteY7" fmla="*/ 74128 h 95829"/>
                        <a:gd name="connsiteX8" fmla="*/ 3720 w 27212"/>
                        <a:gd name="connsiteY8" fmla="*/ 95582 h 95829"/>
                        <a:gd name="connsiteX9" fmla="*/ 23553 w 27212"/>
                        <a:gd name="connsiteY9" fmla="*/ 58109 h 95829"/>
                        <a:gd name="connsiteX10" fmla="*/ 26700 w 27212"/>
                        <a:gd name="connsiteY10" fmla="*/ 41231 h 95829"/>
                        <a:gd name="connsiteX11" fmla="*/ 26700 w 27212"/>
                        <a:gd name="connsiteY11" fmla="*/ 26833 h 95829"/>
                        <a:gd name="connsiteX12" fmla="*/ 22600 w 27212"/>
                        <a:gd name="connsiteY12" fmla="*/ 6809 h 95829"/>
                        <a:gd name="connsiteX13" fmla="*/ 19644 w 27212"/>
                        <a:gd name="connsiteY13" fmla="*/ -247 h 9582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27212" h="95829">
                          <a:moveTo>
                            <a:pt x="19644" y="-247"/>
                          </a:moveTo>
                          <a:cubicBezTo>
                            <a:pt x="19644" y="-247"/>
                            <a:pt x="19644" y="1088"/>
                            <a:pt x="18786" y="3376"/>
                          </a:cubicBezTo>
                          <a:cubicBezTo>
                            <a:pt x="17928" y="5665"/>
                            <a:pt x="17451" y="8907"/>
                            <a:pt x="16497" y="12912"/>
                          </a:cubicBezTo>
                          <a:cubicBezTo>
                            <a:pt x="15925" y="14914"/>
                            <a:pt x="15544" y="17107"/>
                            <a:pt x="14876" y="19300"/>
                          </a:cubicBezTo>
                          <a:cubicBezTo>
                            <a:pt x="14209" y="21494"/>
                            <a:pt x="13637" y="23973"/>
                            <a:pt x="12969" y="26452"/>
                          </a:cubicBezTo>
                          <a:cubicBezTo>
                            <a:pt x="11729" y="31601"/>
                            <a:pt x="10013" y="36750"/>
                            <a:pt x="8678" y="42376"/>
                          </a:cubicBezTo>
                          <a:cubicBezTo>
                            <a:pt x="7343" y="48002"/>
                            <a:pt x="5532" y="53341"/>
                            <a:pt x="4197" y="58776"/>
                          </a:cubicBezTo>
                          <a:cubicBezTo>
                            <a:pt x="2862" y="64211"/>
                            <a:pt x="1622" y="69456"/>
                            <a:pt x="669" y="74128"/>
                          </a:cubicBezTo>
                          <a:cubicBezTo>
                            <a:pt x="-952" y="83663"/>
                            <a:pt x="-762" y="91673"/>
                            <a:pt x="3720" y="95582"/>
                          </a:cubicBezTo>
                          <a:cubicBezTo>
                            <a:pt x="12778" y="84550"/>
                            <a:pt x="19530" y="71802"/>
                            <a:pt x="23553" y="58109"/>
                          </a:cubicBezTo>
                          <a:cubicBezTo>
                            <a:pt x="25031" y="52569"/>
                            <a:pt x="26080" y="46934"/>
                            <a:pt x="26700" y="41231"/>
                          </a:cubicBezTo>
                          <a:cubicBezTo>
                            <a:pt x="27034" y="36435"/>
                            <a:pt x="27034" y="31629"/>
                            <a:pt x="26700" y="26833"/>
                          </a:cubicBezTo>
                          <a:cubicBezTo>
                            <a:pt x="26214" y="20006"/>
                            <a:pt x="24840" y="13274"/>
                            <a:pt x="22600" y="6809"/>
                          </a:cubicBezTo>
                          <a:cubicBezTo>
                            <a:pt x="21780" y="4397"/>
                            <a:pt x="20788" y="2032"/>
                            <a:pt x="19644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343" name="任意多边形: 形状 1342"/>
                    <p:cNvSpPr/>
                    <p:nvPr/>
                  </p:nvSpPr>
                  <p:spPr>
                    <a:xfrm>
                      <a:off x="1500038" y="2698844"/>
                      <a:ext cx="14304" cy="72218"/>
                    </a:xfrm>
                    <a:custGeom>
                      <a:avLst/>
                      <a:gdLst>
                        <a:gd name="connsiteX0" fmla="*/ 2622 w 18338"/>
                        <a:gd name="connsiteY0" fmla="*/ -247 h 92587"/>
                        <a:gd name="connsiteX1" fmla="*/ 2622 w 18338"/>
                        <a:gd name="connsiteY1" fmla="*/ 707 h 92587"/>
                        <a:gd name="connsiteX2" fmla="*/ 2622 w 18338"/>
                        <a:gd name="connsiteY2" fmla="*/ 3281 h 92587"/>
                        <a:gd name="connsiteX3" fmla="*/ 2622 w 18338"/>
                        <a:gd name="connsiteY3" fmla="*/ 12817 h 92587"/>
                        <a:gd name="connsiteX4" fmla="*/ 1955 w 18338"/>
                        <a:gd name="connsiteY4" fmla="*/ 26261 h 92587"/>
                        <a:gd name="connsiteX5" fmla="*/ 906 w 18338"/>
                        <a:gd name="connsiteY5" fmla="*/ 41994 h 92587"/>
                        <a:gd name="connsiteX6" fmla="*/ -47 w 18338"/>
                        <a:gd name="connsiteY6" fmla="*/ 58204 h 92587"/>
                        <a:gd name="connsiteX7" fmla="*/ -47 w 18338"/>
                        <a:gd name="connsiteY7" fmla="*/ 73270 h 92587"/>
                        <a:gd name="connsiteX8" fmla="*/ 6818 w 18338"/>
                        <a:gd name="connsiteY8" fmla="*/ 92340 h 92587"/>
                        <a:gd name="connsiteX9" fmla="*/ 17783 w 18338"/>
                        <a:gd name="connsiteY9" fmla="*/ 52864 h 92587"/>
                        <a:gd name="connsiteX10" fmla="*/ 17783 w 18338"/>
                        <a:gd name="connsiteY10" fmla="*/ 36559 h 92587"/>
                        <a:gd name="connsiteX11" fmla="*/ 15114 w 18338"/>
                        <a:gd name="connsiteY11" fmla="*/ 23305 h 92587"/>
                        <a:gd name="connsiteX12" fmla="*/ 7676 w 18338"/>
                        <a:gd name="connsiteY12" fmla="*/ 5856 h 92587"/>
                        <a:gd name="connsiteX13" fmla="*/ 4816 w 18338"/>
                        <a:gd name="connsiteY13" fmla="*/ 1660 h 9258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18338" h="92587">
                          <a:moveTo>
                            <a:pt x="2622" y="-247"/>
                          </a:moveTo>
                          <a:lnTo>
                            <a:pt x="2622" y="707"/>
                          </a:lnTo>
                          <a:cubicBezTo>
                            <a:pt x="2622" y="1279"/>
                            <a:pt x="2622" y="2137"/>
                            <a:pt x="2622" y="3281"/>
                          </a:cubicBezTo>
                          <a:cubicBezTo>
                            <a:pt x="2622" y="4425"/>
                            <a:pt x="2622" y="8716"/>
                            <a:pt x="2622" y="12817"/>
                          </a:cubicBezTo>
                          <a:cubicBezTo>
                            <a:pt x="2622" y="16917"/>
                            <a:pt x="2050" y="21208"/>
                            <a:pt x="1955" y="26261"/>
                          </a:cubicBezTo>
                          <a:cubicBezTo>
                            <a:pt x="1859" y="31315"/>
                            <a:pt x="1097" y="36464"/>
                            <a:pt x="906" y="41994"/>
                          </a:cubicBezTo>
                          <a:cubicBezTo>
                            <a:pt x="715" y="47525"/>
                            <a:pt x="239" y="52864"/>
                            <a:pt x="-47" y="58204"/>
                          </a:cubicBezTo>
                          <a:cubicBezTo>
                            <a:pt x="-333" y="63220"/>
                            <a:pt x="-333" y="68254"/>
                            <a:pt x="-47" y="73270"/>
                          </a:cubicBezTo>
                          <a:cubicBezTo>
                            <a:pt x="-47" y="82805"/>
                            <a:pt x="2050" y="89671"/>
                            <a:pt x="6818" y="92340"/>
                          </a:cubicBezTo>
                          <a:cubicBezTo>
                            <a:pt x="12968" y="80002"/>
                            <a:pt x="16687" y="66605"/>
                            <a:pt x="17783" y="52864"/>
                          </a:cubicBezTo>
                          <a:cubicBezTo>
                            <a:pt x="18174" y="47439"/>
                            <a:pt x="18174" y="41985"/>
                            <a:pt x="17783" y="36559"/>
                          </a:cubicBezTo>
                          <a:cubicBezTo>
                            <a:pt x="17183" y="32087"/>
                            <a:pt x="16286" y="27663"/>
                            <a:pt x="15114" y="23305"/>
                          </a:cubicBezTo>
                          <a:cubicBezTo>
                            <a:pt x="13378" y="17193"/>
                            <a:pt x="10880" y="11339"/>
                            <a:pt x="7676" y="5856"/>
                          </a:cubicBezTo>
                          <a:cubicBezTo>
                            <a:pt x="6799" y="4406"/>
                            <a:pt x="5836" y="3014"/>
                            <a:pt x="4816" y="1660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344" name="任意多边形: 形状 1343"/>
                    <p:cNvSpPr/>
                    <p:nvPr/>
                  </p:nvSpPr>
                  <p:spPr>
                    <a:xfrm>
                      <a:off x="1510768" y="2654741"/>
                      <a:ext cx="18708" cy="65004"/>
                    </a:xfrm>
                    <a:custGeom>
                      <a:avLst/>
                      <a:gdLst>
                        <a:gd name="connsiteX0" fmla="*/ -262 w 23985"/>
                        <a:gd name="connsiteY0" fmla="*/ -247 h 83338"/>
                        <a:gd name="connsiteX1" fmla="*/ 1645 w 23985"/>
                        <a:gd name="connsiteY1" fmla="*/ 11863 h 83338"/>
                        <a:gd name="connsiteX2" fmla="*/ 3552 w 23985"/>
                        <a:gd name="connsiteY2" fmla="*/ 24450 h 83338"/>
                        <a:gd name="connsiteX3" fmla="*/ 5555 w 23985"/>
                        <a:gd name="connsiteY3" fmla="*/ 39134 h 83338"/>
                        <a:gd name="connsiteX4" fmla="*/ 10608 w 23985"/>
                        <a:gd name="connsiteY4" fmla="*/ 67740 h 83338"/>
                        <a:gd name="connsiteX5" fmla="*/ 20620 w 23985"/>
                        <a:gd name="connsiteY5" fmla="*/ 83092 h 83338"/>
                        <a:gd name="connsiteX6" fmla="*/ 22623 w 23985"/>
                        <a:gd name="connsiteY6" fmla="*/ 72317 h 83338"/>
                        <a:gd name="connsiteX7" fmla="*/ 23576 w 23985"/>
                        <a:gd name="connsiteY7" fmla="*/ 62209 h 83338"/>
                        <a:gd name="connsiteX8" fmla="*/ 22813 w 23985"/>
                        <a:gd name="connsiteY8" fmla="*/ 44188 h 83338"/>
                        <a:gd name="connsiteX9" fmla="*/ 14613 w 23985"/>
                        <a:gd name="connsiteY9" fmla="*/ 17870 h 83338"/>
                        <a:gd name="connsiteX10" fmla="*/ 9369 w 23985"/>
                        <a:gd name="connsiteY10" fmla="*/ 9384 h 83338"/>
                        <a:gd name="connsiteX11" fmla="*/ 4506 w 23985"/>
                        <a:gd name="connsiteY11" fmla="*/ 3663 h 83338"/>
                        <a:gd name="connsiteX12" fmla="*/ -262 w 23985"/>
                        <a:gd name="connsiteY12" fmla="*/ -247 h 8333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23985" h="83338">
                          <a:moveTo>
                            <a:pt x="-262" y="-247"/>
                          </a:moveTo>
                          <a:lnTo>
                            <a:pt x="1645" y="11863"/>
                          </a:lnTo>
                          <a:cubicBezTo>
                            <a:pt x="2217" y="15487"/>
                            <a:pt x="2885" y="19682"/>
                            <a:pt x="3552" y="24450"/>
                          </a:cubicBezTo>
                          <a:cubicBezTo>
                            <a:pt x="4220" y="29217"/>
                            <a:pt x="4887" y="33985"/>
                            <a:pt x="5555" y="39134"/>
                          </a:cubicBezTo>
                          <a:cubicBezTo>
                            <a:pt x="6718" y="48755"/>
                            <a:pt x="8406" y="58300"/>
                            <a:pt x="10608" y="67740"/>
                          </a:cubicBezTo>
                          <a:cubicBezTo>
                            <a:pt x="12611" y="76035"/>
                            <a:pt x="15758" y="82233"/>
                            <a:pt x="20620" y="83092"/>
                          </a:cubicBezTo>
                          <a:cubicBezTo>
                            <a:pt x="21383" y="79373"/>
                            <a:pt x="22146" y="75845"/>
                            <a:pt x="22623" y="72317"/>
                          </a:cubicBezTo>
                          <a:cubicBezTo>
                            <a:pt x="23119" y="68970"/>
                            <a:pt x="23443" y="65594"/>
                            <a:pt x="23576" y="62209"/>
                          </a:cubicBezTo>
                          <a:cubicBezTo>
                            <a:pt x="23920" y="56192"/>
                            <a:pt x="23662" y="50157"/>
                            <a:pt x="22813" y="44188"/>
                          </a:cubicBezTo>
                          <a:cubicBezTo>
                            <a:pt x="21650" y="34996"/>
                            <a:pt x="18875" y="26090"/>
                            <a:pt x="14613" y="17870"/>
                          </a:cubicBezTo>
                          <a:cubicBezTo>
                            <a:pt x="13068" y="14924"/>
                            <a:pt x="11314" y="12082"/>
                            <a:pt x="9369" y="9384"/>
                          </a:cubicBezTo>
                          <a:cubicBezTo>
                            <a:pt x="7872" y="7372"/>
                            <a:pt x="6251" y="5465"/>
                            <a:pt x="4506" y="3663"/>
                          </a:cubicBezTo>
                          <a:cubicBezTo>
                            <a:pt x="3028" y="2233"/>
                            <a:pt x="1435" y="926"/>
                            <a:pt x="-262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345" name="任意多边形: 形状 1344"/>
                    <p:cNvSpPr/>
                    <p:nvPr/>
                  </p:nvSpPr>
                  <p:spPr>
                    <a:xfrm>
                      <a:off x="1510470" y="2609148"/>
                      <a:ext cx="27228" cy="55658"/>
                    </a:xfrm>
                    <a:custGeom>
                      <a:avLst/>
                      <a:gdLst>
                        <a:gd name="connsiteX0" fmla="*/ -262 w 34908"/>
                        <a:gd name="connsiteY0" fmla="*/ -247 h 71356"/>
                        <a:gd name="connsiteX1" fmla="*/ 882 w 34908"/>
                        <a:gd name="connsiteY1" fmla="*/ 2614 h 71356"/>
                        <a:gd name="connsiteX2" fmla="*/ 3648 w 34908"/>
                        <a:gd name="connsiteY2" fmla="*/ 10337 h 71356"/>
                        <a:gd name="connsiteX3" fmla="*/ 7652 w 34908"/>
                        <a:gd name="connsiteY3" fmla="*/ 21398 h 71356"/>
                        <a:gd name="connsiteX4" fmla="*/ 10036 w 34908"/>
                        <a:gd name="connsiteY4" fmla="*/ 27787 h 71356"/>
                        <a:gd name="connsiteX5" fmla="*/ 12324 w 34908"/>
                        <a:gd name="connsiteY5" fmla="*/ 34461 h 71356"/>
                        <a:gd name="connsiteX6" fmla="*/ 17283 w 34908"/>
                        <a:gd name="connsiteY6" fmla="*/ 47811 h 71356"/>
                        <a:gd name="connsiteX7" fmla="*/ 22432 w 34908"/>
                        <a:gd name="connsiteY7" fmla="*/ 59730 h 71356"/>
                        <a:gd name="connsiteX8" fmla="*/ 34637 w 34908"/>
                        <a:gd name="connsiteY8" fmla="*/ 71077 h 71356"/>
                        <a:gd name="connsiteX9" fmla="*/ 33207 w 34908"/>
                        <a:gd name="connsiteY9" fmla="*/ 51339 h 71356"/>
                        <a:gd name="connsiteX10" fmla="*/ 31490 w 34908"/>
                        <a:gd name="connsiteY10" fmla="*/ 42757 h 71356"/>
                        <a:gd name="connsiteX11" fmla="*/ 29106 w 34908"/>
                        <a:gd name="connsiteY11" fmla="*/ 35034 h 71356"/>
                        <a:gd name="connsiteX12" fmla="*/ 16711 w 34908"/>
                        <a:gd name="connsiteY12" fmla="*/ 13007 h 71356"/>
                        <a:gd name="connsiteX13" fmla="*/ 4887 w 34908"/>
                        <a:gd name="connsiteY13" fmla="*/ 2518 h 71356"/>
                        <a:gd name="connsiteX14" fmla="*/ 1168 w 34908"/>
                        <a:gd name="connsiteY14" fmla="*/ 325 h 7135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34908" h="71356">
                          <a:moveTo>
                            <a:pt x="-262" y="-247"/>
                          </a:moveTo>
                          <a:cubicBezTo>
                            <a:pt x="-262" y="-247"/>
                            <a:pt x="215" y="802"/>
                            <a:pt x="882" y="2614"/>
                          </a:cubicBezTo>
                          <a:lnTo>
                            <a:pt x="3648" y="10337"/>
                          </a:lnTo>
                          <a:cubicBezTo>
                            <a:pt x="4982" y="13579"/>
                            <a:pt x="6222" y="17298"/>
                            <a:pt x="7652" y="21398"/>
                          </a:cubicBezTo>
                          <a:cubicBezTo>
                            <a:pt x="8415" y="23496"/>
                            <a:pt x="9273" y="25594"/>
                            <a:pt x="10036" y="27787"/>
                          </a:cubicBezTo>
                          <a:lnTo>
                            <a:pt x="12324" y="34461"/>
                          </a:lnTo>
                          <a:cubicBezTo>
                            <a:pt x="13946" y="38848"/>
                            <a:pt x="15567" y="43329"/>
                            <a:pt x="17283" y="47811"/>
                          </a:cubicBezTo>
                          <a:cubicBezTo>
                            <a:pt x="18999" y="52292"/>
                            <a:pt x="20811" y="56202"/>
                            <a:pt x="22432" y="59730"/>
                          </a:cubicBezTo>
                          <a:cubicBezTo>
                            <a:pt x="25960" y="66786"/>
                            <a:pt x="30060" y="71554"/>
                            <a:pt x="34637" y="71077"/>
                          </a:cubicBezTo>
                          <a:cubicBezTo>
                            <a:pt x="34723" y="64469"/>
                            <a:pt x="34246" y="57861"/>
                            <a:pt x="33207" y="51339"/>
                          </a:cubicBezTo>
                          <a:cubicBezTo>
                            <a:pt x="32758" y="48288"/>
                            <a:pt x="32186" y="45427"/>
                            <a:pt x="31490" y="42757"/>
                          </a:cubicBezTo>
                          <a:cubicBezTo>
                            <a:pt x="30823" y="39992"/>
                            <a:pt x="29869" y="37417"/>
                            <a:pt x="29106" y="35034"/>
                          </a:cubicBezTo>
                          <a:cubicBezTo>
                            <a:pt x="26284" y="27024"/>
                            <a:pt x="22089" y="19577"/>
                            <a:pt x="16711" y="13007"/>
                          </a:cubicBezTo>
                          <a:cubicBezTo>
                            <a:pt x="13288" y="8964"/>
                            <a:pt x="9311" y="5436"/>
                            <a:pt x="4887" y="2518"/>
                          </a:cubicBezTo>
                          <a:cubicBezTo>
                            <a:pt x="3686" y="1717"/>
                            <a:pt x="2446" y="983"/>
                            <a:pt x="1168" y="325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346" name="任意多边形: 形状 1345"/>
                    <p:cNvSpPr/>
                    <p:nvPr/>
                  </p:nvSpPr>
                  <p:spPr>
                    <a:xfrm>
                      <a:off x="1501247" y="2564449"/>
                      <a:ext cx="35179" cy="44338"/>
                    </a:xfrm>
                    <a:custGeom>
                      <a:avLst/>
                      <a:gdLst>
                        <a:gd name="connsiteX0" fmla="*/ -262 w 45101"/>
                        <a:gd name="connsiteY0" fmla="*/ -247 h 56844"/>
                        <a:gd name="connsiteX1" fmla="*/ 5364 w 45101"/>
                        <a:gd name="connsiteY1" fmla="*/ 8430 h 56844"/>
                        <a:gd name="connsiteX2" fmla="*/ 10990 w 45101"/>
                        <a:gd name="connsiteY2" fmla="*/ 17966 h 56844"/>
                        <a:gd name="connsiteX3" fmla="*/ 17664 w 45101"/>
                        <a:gd name="connsiteY3" fmla="*/ 28741 h 56844"/>
                        <a:gd name="connsiteX4" fmla="*/ 31681 w 45101"/>
                        <a:gd name="connsiteY4" fmla="*/ 49050 h 56844"/>
                        <a:gd name="connsiteX5" fmla="*/ 38451 w 45101"/>
                        <a:gd name="connsiteY5" fmla="*/ 55248 h 56844"/>
                        <a:gd name="connsiteX6" fmla="*/ 44840 w 45101"/>
                        <a:gd name="connsiteY6" fmla="*/ 56202 h 56844"/>
                        <a:gd name="connsiteX7" fmla="*/ 39882 w 45101"/>
                        <a:gd name="connsiteY7" fmla="*/ 38657 h 56844"/>
                        <a:gd name="connsiteX8" fmla="*/ 33016 w 45101"/>
                        <a:gd name="connsiteY8" fmla="*/ 25022 h 56844"/>
                        <a:gd name="connsiteX9" fmla="*/ 25293 w 45101"/>
                        <a:gd name="connsiteY9" fmla="*/ 15486 h 56844"/>
                        <a:gd name="connsiteX10" fmla="*/ 17569 w 45101"/>
                        <a:gd name="connsiteY10" fmla="*/ 8621 h 56844"/>
                        <a:gd name="connsiteX11" fmla="*/ 4887 w 45101"/>
                        <a:gd name="connsiteY11" fmla="*/ 1851 h 56844"/>
                        <a:gd name="connsiteX12" fmla="*/ -262 w 45101"/>
                        <a:gd name="connsiteY12" fmla="*/ -247 h 5684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45101" h="56844">
                          <a:moveTo>
                            <a:pt x="-262" y="-247"/>
                          </a:moveTo>
                          <a:cubicBezTo>
                            <a:pt x="-262" y="-247"/>
                            <a:pt x="1836" y="3186"/>
                            <a:pt x="5364" y="8430"/>
                          </a:cubicBezTo>
                          <a:lnTo>
                            <a:pt x="10990" y="17966"/>
                          </a:lnTo>
                          <a:cubicBezTo>
                            <a:pt x="13183" y="21398"/>
                            <a:pt x="15281" y="25022"/>
                            <a:pt x="17664" y="28741"/>
                          </a:cubicBezTo>
                          <a:cubicBezTo>
                            <a:pt x="21888" y="35815"/>
                            <a:pt x="26570" y="42595"/>
                            <a:pt x="31681" y="49050"/>
                          </a:cubicBezTo>
                          <a:cubicBezTo>
                            <a:pt x="33560" y="51491"/>
                            <a:pt x="35848" y="53589"/>
                            <a:pt x="38451" y="55248"/>
                          </a:cubicBezTo>
                          <a:cubicBezTo>
                            <a:pt x="40292" y="56612"/>
                            <a:pt x="42685" y="56965"/>
                            <a:pt x="44840" y="56202"/>
                          </a:cubicBezTo>
                          <a:cubicBezTo>
                            <a:pt x="43658" y="50233"/>
                            <a:pt x="42008" y="44359"/>
                            <a:pt x="39882" y="38657"/>
                          </a:cubicBezTo>
                          <a:cubicBezTo>
                            <a:pt x="37965" y="33937"/>
                            <a:pt x="35667" y="29379"/>
                            <a:pt x="33016" y="25022"/>
                          </a:cubicBezTo>
                          <a:cubicBezTo>
                            <a:pt x="30699" y="21637"/>
                            <a:pt x="28115" y="18452"/>
                            <a:pt x="25293" y="15486"/>
                          </a:cubicBezTo>
                          <a:cubicBezTo>
                            <a:pt x="22918" y="12979"/>
                            <a:pt x="20334" y="10690"/>
                            <a:pt x="17569" y="8621"/>
                          </a:cubicBezTo>
                          <a:cubicBezTo>
                            <a:pt x="13717" y="5722"/>
                            <a:pt x="9445" y="3434"/>
                            <a:pt x="4887" y="1851"/>
                          </a:cubicBezTo>
                          <a:cubicBezTo>
                            <a:pt x="3247" y="983"/>
                            <a:pt x="1521" y="278"/>
                            <a:pt x="-262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347" name="任意多边形: 形状 1346"/>
                    <p:cNvSpPr/>
                    <p:nvPr/>
                  </p:nvSpPr>
                  <p:spPr>
                    <a:xfrm>
                      <a:off x="1483323" y="2522810"/>
                      <a:ext cx="40013" cy="31819"/>
                    </a:xfrm>
                    <a:custGeom>
                      <a:avLst/>
                      <a:gdLst>
                        <a:gd name="connsiteX0" fmla="*/ -262 w 51299"/>
                        <a:gd name="connsiteY0" fmla="*/ -70 h 40793"/>
                        <a:gd name="connsiteX1" fmla="*/ 21383 w 51299"/>
                        <a:gd name="connsiteY1" fmla="*/ 21480 h 40793"/>
                        <a:gd name="connsiteX2" fmla="*/ 29774 w 51299"/>
                        <a:gd name="connsiteY2" fmla="*/ 29585 h 40793"/>
                        <a:gd name="connsiteX3" fmla="*/ 37879 w 51299"/>
                        <a:gd name="connsiteY3" fmla="*/ 36355 h 40793"/>
                        <a:gd name="connsiteX4" fmla="*/ 51038 w 51299"/>
                        <a:gd name="connsiteY4" fmla="*/ 39406 h 40793"/>
                        <a:gd name="connsiteX5" fmla="*/ 43219 w 51299"/>
                        <a:gd name="connsiteY5" fmla="*/ 24817 h 40793"/>
                        <a:gd name="connsiteX6" fmla="*/ 34446 w 51299"/>
                        <a:gd name="connsiteY6" fmla="*/ 14329 h 40793"/>
                        <a:gd name="connsiteX7" fmla="*/ 17283 w 51299"/>
                        <a:gd name="connsiteY7" fmla="*/ 2887 h 40793"/>
                        <a:gd name="connsiteX8" fmla="*/ 4601 w 51299"/>
                        <a:gd name="connsiteY8" fmla="*/ -165 h 40793"/>
                        <a:gd name="connsiteX9" fmla="*/ -262 w 51299"/>
                        <a:gd name="connsiteY9" fmla="*/ -70 h 4079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51299" h="40793">
                          <a:moveTo>
                            <a:pt x="-262" y="-70"/>
                          </a:moveTo>
                          <a:lnTo>
                            <a:pt x="21383" y="21480"/>
                          </a:lnTo>
                          <a:cubicBezTo>
                            <a:pt x="24149" y="24341"/>
                            <a:pt x="26914" y="27106"/>
                            <a:pt x="29774" y="29585"/>
                          </a:cubicBezTo>
                          <a:cubicBezTo>
                            <a:pt x="32320" y="32017"/>
                            <a:pt x="35028" y="34276"/>
                            <a:pt x="37879" y="36355"/>
                          </a:cubicBezTo>
                          <a:cubicBezTo>
                            <a:pt x="43124" y="40074"/>
                            <a:pt x="47414" y="41886"/>
                            <a:pt x="51038" y="39406"/>
                          </a:cubicBezTo>
                          <a:cubicBezTo>
                            <a:pt x="48864" y="34324"/>
                            <a:pt x="46251" y="29442"/>
                            <a:pt x="43219" y="24817"/>
                          </a:cubicBezTo>
                          <a:cubicBezTo>
                            <a:pt x="40578" y="21089"/>
                            <a:pt x="37650" y="17580"/>
                            <a:pt x="34446" y="14329"/>
                          </a:cubicBezTo>
                          <a:cubicBezTo>
                            <a:pt x="29555" y="9399"/>
                            <a:pt x="23719" y="5509"/>
                            <a:pt x="17283" y="2887"/>
                          </a:cubicBezTo>
                          <a:cubicBezTo>
                            <a:pt x="13250" y="1180"/>
                            <a:pt x="8968" y="150"/>
                            <a:pt x="4601" y="-165"/>
                          </a:cubicBezTo>
                          <a:cubicBezTo>
                            <a:pt x="2980" y="-298"/>
                            <a:pt x="1350" y="-270"/>
                            <a:pt x="-262" y="-70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348" name="任意多边形: 形状 1347"/>
                    <p:cNvSpPr/>
                    <p:nvPr/>
                  </p:nvSpPr>
                  <p:spPr>
                    <a:xfrm>
                      <a:off x="1457515" y="2485059"/>
                      <a:ext cx="41798" cy="21086"/>
                    </a:xfrm>
                    <a:custGeom>
                      <a:avLst/>
                      <a:gdLst>
                        <a:gd name="connsiteX0" fmla="*/ -262 w 53587"/>
                        <a:gd name="connsiteY0" fmla="*/ 2082 h 27033"/>
                        <a:gd name="connsiteX1" fmla="*/ 1645 w 53587"/>
                        <a:gd name="connsiteY1" fmla="*/ 3227 h 27033"/>
                        <a:gd name="connsiteX2" fmla="*/ 6890 w 53587"/>
                        <a:gd name="connsiteY2" fmla="*/ 6468 h 27033"/>
                        <a:gd name="connsiteX3" fmla="*/ 23195 w 53587"/>
                        <a:gd name="connsiteY3" fmla="*/ 16004 h 27033"/>
                        <a:gd name="connsiteX4" fmla="*/ 32253 w 53587"/>
                        <a:gd name="connsiteY4" fmla="*/ 21153 h 27033"/>
                        <a:gd name="connsiteX5" fmla="*/ 40835 w 53587"/>
                        <a:gd name="connsiteY5" fmla="*/ 25253 h 27033"/>
                        <a:gd name="connsiteX6" fmla="*/ 48177 w 53587"/>
                        <a:gd name="connsiteY6" fmla="*/ 26779 h 27033"/>
                        <a:gd name="connsiteX7" fmla="*/ 53326 w 53587"/>
                        <a:gd name="connsiteY7" fmla="*/ 24490 h 27033"/>
                        <a:gd name="connsiteX8" fmla="*/ 16138 w 53587"/>
                        <a:gd name="connsiteY8" fmla="*/ 175 h 27033"/>
                        <a:gd name="connsiteX9" fmla="*/ 4124 w 53587"/>
                        <a:gd name="connsiteY9" fmla="*/ 175 h 27033"/>
                        <a:gd name="connsiteX10" fmla="*/ -262 w 53587"/>
                        <a:gd name="connsiteY10" fmla="*/ 2082 h 2703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53587" h="27033">
                          <a:moveTo>
                            <a:pt x="-262" y="2082"/>
                          </a:moveTo>
                          <a:lnTo>
                            <a:pt x="1645" y="3227"/>
                          </a:lnTo>
                          <a:lnTo>
                            <a:pt x="6890" y="6468"/>
                          </a:lnTo>
                          <a:cubicBezTo>
                            <a:pt x="11371" y="9043"/>
                            <a:pt x="17092" y="12762"/>
                            <a:pt x="23195" y="16004"/>
                          </a:cubicBezTo>
                          <a:cubicBezTo>
                            <a:pt x="26151" y="17815"/>
                            <a:pt x="29297" y="19627"/>
                            <a:pt x="32253" y="21153"/>
                          </a:cubicBezTo>
                          <a:cubicBezTo>
                            <a:pt x="35018" y="22717"/>
                            <a:pt x="37879" y="24090"/>
                            <a:pt x="40835" y="25253"/>
                          </a:cubicBezTo>
                          <a:cubicBezTo>
                            <a:pt x="43181" y="26159"/>
                            <a:pt x="45660" y="26674"/>
                            <a:pt x="48177" y="26779"/>
                          </a:cubicBezTo>
                          <a:cubicBezTo>
                            <a:pt x="50160" y="26883"/>
                            <a:pt x="52077" y="26035"/>
                            <a:pt x="53326" y="24490"/>
                          </a:cubicBezTo>
                          <a:cubicBezTo>
                            <a:pt x="44830" y="11589"/>
                            <a:pt x="31366" y="2778"/>
                            <a:pt x="16138" y="175"/>
                          </a:cubicBezTo>
                          <a:cubicBezTo>
                            <a:pt x="12153" y="-387"/>
                            <a:pt x="8110" y="-387"/>
                            <a:pt x="4124" y="175"/>
                          </a:cubicBezTo>
                          <a:cubicBezTo>
                            <a:pt x="2608" y="681"/>
                            <a:pt x="1140" y="1319"/>
                            <a:pt x="-262" y="2082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349" name="任意多边形: 形状 1348"/>
                    <p:cNvSpPr/>
                    <p:nvPr/>
                  </p:nvSpPr>
                  <p:spPr>
                    <a:xfrm>
                      <a:off x="1425088" y="2453716"/>
                      <a:ext cx="40831" cy="13049"/>
                    </a:xfrm>
                    <a:custGeom>
                      <a:avLst/>
                      <a:gdLst>
                        <a:gd name="connsiteX0" fmla="*/ -262 w 52348"/>
                        <a:gd name="connsiteY0" fmla="*/ 5364 h 16729"/>
                        <a:gd name="connsiteX1" fmla="*/ 6985 w 52348"/>
                        <a:gd name="connsiteY1" fmla="*/ 7653 h 16729"/>
                        <a:gd name="connsiteX2" fmla="*/ 14518 w 52348"/>
                        <a:gd name="connsiteY2" fmla="*/ 9941 h 16729"/>
                        <a:gd name="connsiteX3" fmla="*/ 23290 w 52348"/>
                        <a:gd name="connsiteY3" fmla="*/ 12516 h 16729"/>
                        <a:gd name="connsiteX4" fmla="*/ 32825 w 52348"/>
                        <a:gd name="connsiteY4" fmla="*/ 14899 h 16729"/>
                        <a:gd name="connsiteX5" fmla="*/ 41216 w 52348"/>
                        <a:gd name="connsiteY5" fmla="*/ 16330 h 16729"/>
                        <a:gd name="connsiteX6" fmla="*/ 52086 w 52348"/>
                        <a:gd name="connsiteY6" fmla="*/ 12516 h 16729"/>
                        <a:gd name="connsiteX7" fmla="*/ 13946 w 52348"/>
                        <a:gd name="connsiteY7" fmla="*/ 25 h 16729"/>
                        <a:gd name="connsiteX8" fmla="*/ -262 w 52348"/>
                        <a:gd name="connsiteY8" fmla="*/ 5364 h 1672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52348" h="16729">
                          <a:moveTo>
                            <a:pt x="-262" y="5364"/>
                          </a:moveTo>
                          <a:cubicBezTo>
                            <a:pt x="-262" y="5364"/>
                            <a:pt x="2503" y="6413"/>
                            <a:pt x="6985" y="7653"/>
                          </a:cubicBezTo>
                          <a:lnTo>
                            <a:pt x="14518" y="9941"/>
                          </a:lnTo>
                          <a:lnTo>
                            <a:pt x="23290" y="12516"/>
                          </a:lnTo>
                          <a:cubicBezTo>
                            <a:pt x="26341" y="13374"/>
                            <a:pt x="29393" y="14232"/>
                            <a:pt x="32825" y="14899"/>
                          </a:cubicBezTo>
                          <a:cubicBezTo>
                            <a:pt x="35591" y="15538"/>
                            <a:pt x="38394" y="16015"/>
                            <a:pt x="41216" y="16330"/>
                          </a:cubicBezTo>
                          <a:cubicBezTo>
                            <a:pt x="46366" y="16807"/>
                            <a:pt x="50752" y="16330"/>
                            <a:pt x="52086" y="12516"/>
                          </a:cubicBezTo>
                          <a:cubicBezTo>
                            <a:pt x="41741" y="3095"/>
                            <a:pt x="27858" y="-1444"/>
                            <a:pt x="13946" y="25"/>
                          </a:cubicBezTo>
                          <a:cubicBezTo>
                            <a:pt x="8873" y="730"/>
                            <a:pt x="4019" y="2561"/>
                            <a:pt x="-262" y="5364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350" name="任意多边形: 形状 1349"/>
                    <p:cNvSpPr/>
                    <p:nvPr/>
                  </p:nvSpPr>
                  <p:spPr>
                    <a:xfrm>
                      <a:off x="1387528" y="2429526"/>
                      <a:ext cx="37335" cy="9007"/>
                    </a:xfrm>
                    <a:custGeom>
                      <a:avLst/>
                      <a:gdLst>
                        <a:gd name="connsiteX0" fmla="*/ -262 w 47866"/>
                        <a:gd name="connsiteY0" fmla="*/ 11300 h 11547"/>
                        <a:gd name="connsiteX1" fmla="*/ 7080 w 47866"/>
                        <a:gd name="connsiteY1" fmla="*/ 11300 h 11547"/>
                        <a:gd name="connsiteX2" fmla="*/ 14232 w 47866"/>
                        <a:gd name="connsiteY2" fmla="*/ 11300 h 11547"/>
                        <a:gd name="connsiteX3" fmla="*/ 22527 w 47866"/>
                        <a:gd name="connsiteY3" fmla="*/ 11300 h 11547"/>
                        <a:gd name="connsiteX4" fmla="*/ 31014 w 47866"/>
                        <a:gd name="connsiteY4" fmla="*/ 11300 h 11547"/>
                        <a:gd name="connsiteX5" fmla="*/ 38737 w 47866"/>
                        <a:gd name="connsiteY5" fmla="*/ 10537 h 11547"/>
                        <a:gd name="connsiteX6" fmla="*/ 47605 w 47866"/>
                        <a:gd name="connsiteY6" fmla="*/ 4340 h 11547"/>
                        <a:gd name="connsiteX7" fmla="*/ 36735 w 47866"/>
                        <a:gd name="connsiteY7" fmla="*/ 716 h 11547"/>
                        <a:gd name="connsiteX8" fmla="*/ 27199 w 47866"/>
                        <a:gd name="connsiteY8" fmla="*/ -237 h 11547"/>
                        <a:gd name="connsiteX9" fmla="*/ 18999 w 47866"/>
                        <a:gd name="connsiteY9" fmla="*/ 621 h 11547"/>
                        <a:gd name="connsiteX10" fmla="*/ 12229 w 47866"/>
                        <a:gd name="connsiteY10" fmla="*/ 2719 h 11547"/>
                        <a:gd name="connsiteX11" fmla="*/ 3361 w 47866"/>
                        <a:gd name="connsiteY11" fmla="*/ 8154 h 11547"/>
                        <a:gd name="connsiteX12" fmla="*/ -262 w 47866"/>
                        <a:gd name="connsiteY12" fmla="*/ 11300 h 115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47866" h="11547">
                          <a:moveTo>
                            <a:pt x="-262" y="11300"/>
                          </a:moveTo>
                          <a:lnTo>
                            <a:pt x="7080" y="11300"/>
                          </a:lnTo>
                          <a:cubicBezTo>
                            <a:pt x="9178" y="11300"/>
                            <a:pt x="11562" y="11300"/>
                            <a:pt x="14232" y="11300"/>
                          </a:cubicBezTo>
                          <a:cubicBezTo>
                            <a:pt x="16901" y="11300"/>
                            <a:pt x="19667" y="11300"/>
                            <a:pt x="22527" y="11300"/>
                          </a:cubicBezTo>
                          <a:cubicBezTo>
                            <a:pt x="25388" y="11300"/>
                            <a:pt x="28248" y="11300"/>
                            <a:pt x="31014" y="11300"/>
                          </a:cubicBezTo>
                          <a:cubicBezTo>
                            <a:pt x="33598" y="11205"/>
                            <a:pt x="36182" y="10948"/>
                            <a:pt x="38737" y="10537"/>
                          </a:cubicBezTo>
                          <a:cubicBezTo>
                            <a:pt x="43314" y="9584"/>
                            <a:pt x="46842" y="7772"/>
                            <a:pt x="47605" y="4340"/>
                          </a:cubicBezTo>
                          <a:cubicBezTo>
                            <a:pt x="44077" y="2862"/>
                            <a:pt x="40444" y="1651"/>
                            <a:pt x="36735" y="716"/>
                          </a:cubicBezTo>
                          <a:cubicBezTo>
                            <a:pt x="33598" y="58"/>
                            <a:pt x="30403" y="-256"/>
                            <a:pt x="27199" y="-237"/>
                          </a:cubicBezTo>
                          <a:cubicBezTo>
                            <a:pt x="24444" y="-304"/>
                            <a:pt x="21688" y="-18"/>
                            <a:pt x="18999" y="621"/>
                          </a:cubicBezTo>
                          <a:cubicBezTo>
                            <a:pt x="16692" y="1155"/>
                            <a:pt x="14432" y="1851"/>
                            <a:pt x="12229" y="2719"/>
                          </a:cubicBezTo>
                          <a:cubicBezTo>
                            <a:pt x="9016" y="4063"/>
                            <a:pt x="6022" y="5903"/>
                            <a:pt x="3361" y="8154"/>
                          </a:cubicBezTo>
                          <a:cubicBezTo>
                            <a:pt x="2045" y="9069"/>
                            <a:pt x="835" y="10127"/>
                            <a:pt x="-262" y="11300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</p:grpSp>
              <p:sp>
                <p:nvSpPr>
                  <p:cNvPr id="1328" name="任意多边形: 形状 1327"/>
                  <p:cNvSpPr/>
                  <p:nvPr/>
                </p:nvSpPr>
                <p:spPr>
                  <a:xfrm>
                    <a:off x="1338440" y="2404320"/>
                    <a:ext cx="63292" cy="13731"/>
                  </a:xfrm>
                  <a:custGeom>
                    <a:avLst/>
                    <a:gdLst>
                      <a:gd name="connsiteX0" fmla="*/ -262 w 81144"/>
                      <a:gd name="connsiteY0" fmla="*/ 1660 h 17604"/>
                      <a:gd name="connsiteX1" fmla="*/ 9845 w 81144"/>
                      <a:gd name="connsiteY1" fmla="*/ 421 h 17604"/>
                      <a:gd name="connsiteX2" fmla="*/ 20811 w 81144"/>
                      <a:gd name="connsiteY2" fmla="*/ -247 h 17604"/>
                      <a:gd name="connsiteX3" fmla="*/ 27200 w 81144"/>
                      <a:gd name="connsiteY3" fmla="*/ -247 h 17604"/>
                      <a:gd name="connsiteX4" fmla="*/ 33970 w 81144"/>
                      <a:gd name="connsiteY4" fmla="*/ -247 h 17604"/>
                      <a:gd name="connsiteX5" fmla="*/ 40930 w 81144"/>
                      <a:gd name="connsiteY5" fmla="*/ 421 h 17604"/>
                      <a:gd name="connsiteX6" fmla="*/ 47986 w 81144"/>
                      <a:gd name="connsiteY6" fmla="*/ 1565 h 17604"/>
                      <a:gd name="connsiteX7" fmla="*/ 61431 w 81144"/>
                      <a:gd name="connsiteY7" fmla="*/ 5188 h 17604"/>
                      <a:gd name="connsiteX8" fmla="*/ 72873 w 81144"/>
                      <a:gd name="connsiteY8" fmla="*/ 10528 h 17604"/>
                      <a:gd name="connsiteX9" fmla="*/ 77355 w 81144"/>
                      <a:gd name="connsiteY9" fmla="*/ 13579 h 17604"/>
                      <a:gd name="connsiteX10" fmla="*/ 80883 w 81144"/>
                      <a:gd name="connsiteY10" fmla="*/ 17107 h 17604"/>
                      <a:gd name="connsiteX11" fmla="*/ 70775 w 81144"/>
                      <a:gd name="connsiteY11" fmla="*/ 17107 h 17604"/>
                      <a:gd name="connsiteX12" fmla="*/ 58761 w 81144"/>
                      <a:gd name="connsiteY12" fmla="*/ 15010 h 17604"/>
                      <a:gd name="connsiteX13" fmla="*/ 52277 w 81144"/>
                      <a:gd name="connsiteY13" fmla="*/ 13579 h 17604"/>
                      <a:gd name="connsiteX14" fmla="*/ 45603 w 81144"/>
                      <a:gd name="connsiteY14" fmla="*/ 11958 h 17604"/>
                      <a:gd name="connsiteX15" fmla="*/ 39023 w 81144"/>
                      <a:gd name="connsiteY15" fmla="*/ 10242 h 17604"/>
                      <a:gd name="connsiteX16" fmla="*/ 32348 w 81144"/>
                      <a:gd name="connsiteY16" fmla="*/ 8716 h 17604"/>
                      <a:gd name="connsiteX17" fmla="*/ 25960 w 81144"/>
                      <a:gd name="connsiteY17" fmla="*/ 7095 h 17604"/>
                      <a:gd name="connsiteX18" fmla="*/ 19953 w 81144"/>
                      <a:gd name="connsiteY18" fmla="*/ 5760 h 17604"/>
                      <a:gd name="connsiteX19" fmla="*/ 9559 w 81144"/>
                      <a:gd name="connsiteY19" fmla="*/ 3472 h 17604"/>
                      <a:gd name="connsiteX20" fmla="*/ -262 w 81144"/>
                      <a:gd name="connsiteY20" fmla="*/ 1660 h 176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81144" h="17604">
                        <a:moveTo>
                          <a:pt x="-262" y="1660"/>
                        </a:moveTo>
                        <a:lnTo>
                          <a:pt x="9845" y="421"/>
                        </a:lnTo>
                        <a:cubicBezTo>
                          <a:pt x="13488" y="-18"/>
                          <a:pt x="17149" y="-247"/>
                          <a:pt x="20811" y="-247"/>
                        </a:cubicBezTo>
                        <a:lnTo>
                          <a:pt x="27200" y="-247"/>
                        </a:lnTo>
                        <a:lnTo>
                          <a:pt x="33970" y="-247"/>
                        </a:lnTo>
                        <a:cubicBezTo>
                          <a:pt x="36258" y="-247"/>
                          <a:pt x="38547" y="-247"/>
                          <a:pt x="40930" y="421"/>
                        </a:cubicBezTo>
                        <a:cubicBezTo>
                          <a:pt x="43314" y="1088"/>
                          <a:pt x="45603" y="1184"/>
                          <a:pt x="47986" y="1565"/>
                        </a:cubicBezTo>
                        <a:cubicBezTo>
                          <a:pt x="52544" y="2461"/>
                          <a:pt x="57035" y="3663"/>
                          <a:pt x="61431" y="5188"/>
                        </a:cubicBezTo>
                        <a:cubicBezTo>
                          <a:pt x="65417" y="6561"/>
                          <a:pt x="69259" y="8354"/>
                          <a:pt x="72873" y="10528"/>
                        </a:cubicBezTo>
                        <a:cubicBezTo>
                          <a:pt x="74437" y="11443"/>
                          <a:pt x="75934" y="12464"/>
                          <a:pt x="77355" y="13579"/>
                        </a:cubicBezTo>
                        <a:cubicBezTo>
                          <a:pt x="78623" y="14657"/>
                          <a:pt x="79806" y="15839"/>
                          <a:pt x="80883" y="17107"/>
                        </a:cubicBezTo>
                        <a:cubicBezTo>
                          <a:pt x="77526" y="17441"/>
                          <a:pt x="74132" y="17441"/>
                          <a:pt x="70775" y="17107"/>
                        </a:cubicBezTo>
                        <a:cubicBezTo>
                          <a:pt x="67057" y="17107"/>
                          <a:pt x="62957" y="15868"/>
                          <a:pt x="58761" y="15010"/>
                        </a:cubicBezTo>
                        <a:lnTo>
                          <a:pt x="52277" y="13579"/>
                        </a:lnTo>
                        <a:lnTo>
                          <a:pt x="45603" y="11958"/>
                        </a:lnTo>
                        <a:cubicBezTo>
                          <a:pt x="43381" y="11453"/>
                          <a:pt x="41188" y="10881"/>
                          <a:pt x="39023" y="10242"/>
                        </a:cubicBezTo>
                        <a:lnTo>
                          <a:pt x="32348" y="8716"/>
                        </a:lnTo>
                        <a:lnTo>
                          <a:pt x="25960" y="7095"/>
                        </a:lnTo>
                        <a:lnTo>
                          <a:pt x="19953" y="5760"/>
                        </a:lnTo>
                        <a:cubicBezTo>
                          <a:pt x="16139" y="4902"/>
                          <a:pt x="12611" y="3949"/>
                          <a:pt x="9559" y="3472"/>
                        </a:cubicBezTo>
                        <a:cubicBezTo>
                          <a:pt x="3266" y="2614"/>
                          <a:pt x="-262" y="1660"/>
                          <a:pt x="-262" y="166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</p:grpSp>
          </p:grpSp>
          <p:sp>
            <p:nvSpPr>
              <p:cNvPr id="1321" name="文本框 1320"/>
              <p:cNvSpPr txBox="1"/>
              <p:nvPr/>
            </p:nvSpPr>
            <p:spPr>
              <a:xfrm>
                <a:off x="1619038" y="2269225"/>
                <a:ext cx="1758284" cy="494030"/>
              </a:xfrm>
              <a:prstGeom prst="rect">
                <a:avLst/>
              </a:prstGeom>
              <a:noFill/>
              <a:effectLst/>
            </p:spPr>
            <p:txBody>
              <a:bodyPr wrap="square" lIns="71323" tIns="35662" rIns="71323" bIns="35662" rtlCol="0">
                <a:spAutoFit/>
              </a:bodyPr>
              <a:lstStyle/>
              <a:p>
                <a:pPr marR="0" lvl="0" indent="0" algn="ctr" fontAlgn="auto">
                  <a:lnSpc>
                    <a:spcPct val="11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r>
                  <a:rPr lang="zh-CN" altLang="en-US" sz="1250" dirty="0">
                    <a:solidFill>
                      <a:schemeClr val="bg1"/>
                    </a:solidFill>
                    <a:latin typeface="+mj-ea"/>
                    <a:ea typeface="+mj-ea"/>
                    <a:cs typeface="OPPOSans M" panose="00020600040101010101" pitchFamily="18" charset="-122"/>
                  </a:rPr>
                  <a:t>在此輸入</a:t>
                </a:r>
                <a:br>
                  <a:rPr lang="en-US" altLang="zh-CN" sz="1250" dirty="0">
                    <a:solidFill>
                      <a:schemeClr val="bg1"/>
                    </a:solidFill>
                    <a:latin typeface="+mj-ea"/>
                    <a:ea typeface="+mj-ea"/>
                    <a:cs typeface="OPPOSans M" panose="00020600040101010101" pitchFamily="18" charset="-122"/>
                  </a:rPr>
                </a:br>
                <a:r>
                  <a:rPr lang="zh-CN" altLang="en-US" sz="1250" dirty="0">
                    <a:solidFill>
                      <a:schemeClr val="bg1"/>
                    </a:solidFill>
                    <a:latin typeface="+mj-ea"/>
                    <a:ea typeface="+mj-ea"/>
                    <a:cs typeface="OPPOSans M" panose="00020600040101010101" pitchFamily="18" charset="-122"/>
                  </a:rPr>
                  <a:t>榮譽稱號或者獎項</a:t>
                </a:r>
                <a:endParaRPr lang="zh-CN" altLang="en-US" sz="1250" dirty="0">
                  <a:solidFill>
                    <a:schemeClr val="bg1"/>
                  </a:solidFill>
                  <a:latin typeface="+mj-ea"/>
                  <a:ea typeface="+mj-ea"/>
                  <a:cs typeface="OPPOSans M" panose="00020600040101010101" pitchFamily="18" charset="-122"/>
                </a:endParaRPr>
              </a:p>
            </p:txBody>
          </p:sp>
        </p:grpSp>
        <p:grpSp>
          <p:nvGrpSpPr>
            <p:cNvPr id="1088" name="组合 1087"/>
            <p:cNvGrpSpPr/>
            <p:nvPr/>
          </p:nvGrpSpPr>
          <p:grpSpPr>
            <a:xfrm>
              <a:off x="5918451" y="3334759"/>
              <a:ext cx="2111963" cy="517503"/>
              <a:chOff x="1442198" y="2254566"/>
              <a:chExt cx="2111963" cy="517503"/>
            </a:xfrm>
          </p:grpSpPr>
          <p:grpSp>
            <p:nvGrpSpPr>
              <p:cNvPr id="1263" name="组合 1262"/>
              <p:cNvGrpSpPr/>
              <p:nvPr/>
            </p:nvGrpSpPr>
            <p:grpSpPr>
              <a:xfrm>
                <a:off x="1442198" y="2254566"/>
                <a:ext cx="2111963" cy="517503"/>
                <a:chOff x="1382497" y="2396425"/>
                <a:chExt cx="2111963" cy="517503"/>
              </a:xfrm>
              <a:solidFill>
                <a:schemeClr val="bg1"/>
              </a:solidFill>
            </p:grpSpPr>
            <p:grpSp>
              <p:nvGrpSpPr>
                <p:cNvPr id="1265" name="组合 1264"/>
                <p:cNvGrpSpPr/>
                <p:nvPr/>
              </p:nvGrpSpPr>
              <p:grpSpPr>
                <a:xfrm>
                  <a:off x="1382497" y="2396425"/>
                  <a:ext cx="252947" cy="517503"/>
                  <a:chOff x="1403341" y="2390040"/>
                  <a:chExt cx="252947" cy="517503"/>
                </a:xfrm>
                <a:grpFill/>
              </p:grpSpPr>
              <p:sp>
                <p:nvSpPr>
                  <p:cNvPr id="1294" name="任意多边形: 形状 1293"/>
                  <p:cNvSpPr/>
                  <p:nvPr/>
                </p:nvSpPr>
                <p:spPr>
                  <a:xfrm>
                    <a:off x="1431178" y="2408741"/>
                    <a:ext cx="225110" cy="473231"/>
                  </a:xfrm>
                  <a:custGeom>
                    <a:avLst/>
                    <a:gdLst>
                      <a:gd name="connsiteX0" fmla="*/ 288341 w 288603"/>
                      <a:gd name="connsiteY0" fmla="*/ 597475 h 606706"/>
                      <a:gd name="connsiteX1" fmla="*/ 13250 w 288603"/>
                      <a:gd name="connsiteY1" fmla="*/ 363480 h 606706"/>
                      <a:gd name="connsiteX2" fmla="*/ 39376 w 288603"/>
                      <a:gd name="connsiteY2" fmla="*/ 149890 h 606706"/>
                      <a:gd name="connsiteX3" fmla="*/ 179830 w 288603"/>
                      <a:gd name="connsiteY3" fmla="*/ 15443 h 606706"/>
                      <a:gd name="connsiteX4" fmla="*/ 211583 w 288603"/>
                      <a:gd name="connsiteY4" fmla="*/ 3048 h 606706"/>
                      <a:gd name="connsiteX5" fmla="*/ 214062 w 288603"/>
                      <a:gd name="connsiteY5" fmla="*/ 92 h 606706"/>
                      <a:gd name="connsiteX6" fmla="*/ 62642 w 288603"/>
                      <a:gd name="connsiteY6" fmla="*/ 99640 h 606706"/>
                      <a:gd name="connsiteX7" fmla="*/ 91 w 288603"/>
                      <a:gd name="connsiteY7" fmla="*/ 280809 h 606706"/>
                      <a:gd name="connsiteX8" fmla="*/ 176302 w 288603"/>
                      <a:gd name="connsiteY8" fmla="*/ 587844 h 606706"/>
                      <a:gd name="connsiteX9" fmla="*/ 288341 w 288603"/>
                      <a:gd name="connsiteY9" fmla="*/ 605675 h 606706"/>
                      <a:gd name="connsiteX10" fmla="*/ 288341 w 288603"/>
                      <a:gd name="connsiteY10" fmla="*/ 597856 h 6067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88603" h="606706">
                        <a:moveTo>
                          <a:pt x="288341" y="597475"/>
                        </a:moveTo>
                        <a:cubicBezTo>
                          <a:pt x="159616" y="606533"/>
                          <a:pt x="43381" y="509178"/>
                          <a:pt x="13250" y="363480"/>
                        </a:cubicBezTo>
                        <a:cubicBezTo>
                          <a:pt x="-1616" y="291346"/>
                          <a:pt x="7557" y="216323"/>
                          <a:pt x="39376" y="149890"/>
                        </a:cubicBezTo>
                        <a:cubicBezTo>
                          <a:pt x="69107" y="90085"/>
                          <a:pt x="118786" y="42533"/>
                          <a:pt x="179830" y="15443"/>
                        </a:cubicBezTo>
                        <a:cubicBezTo>
                          <a:pt x="190176" y="10733"/>
                          <a:pt x="200779" y="6595"/>
                          <a:pt x="211583" y="3048"/>
                        </a:cubicBezTo>
                        <a:cubicBezTo>
                          <a:pt x="215778" y="1713"/>
                          <a:pt x="218257" y="-1243"/>
                          <a:pt x="214062" y="92"/>
                        </a:cubicBezTo>
                        <a:cubicBezTo>
                          <a:pt x="154638" y="17093"/>
                          <a:pt x="101813" y="51830"/>
                          <a:pt x="62642" y="99640"/>
                        </a:cubicBezTo>
                        <a:cubicBezTo>
                          <a:pt x="23662" y="152160"/>
                          <a:pt x="1817" y="215426"/>
                          <a:pt x="91" y="280809"/>
                        </a:cubicBezTo>
                        <a:cubicBezTo>
                          <a:pt x="-6012" y="415638"/>
                          <a:pt x="67600" y="541121"/>
                          <a:pt x="176302" y="587844"/>
                        </a:cubicBezTo>
                        <a:cubicBezTo>
                          <a:pt x="211688" y="602662"/>
                          <a:pt x="250105" y="608774"/>
                          <a:pt x="288341" y="605675"/>
                        </a:cubicBezTo>
                        <a:lnTo>
                          <a:pt x="288341" y="597856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295" name="任意多边形: 形状 1294"/>
                  <p:cNvSpPr/>
                  <p:nvPr/>
                </p:nvSpPr>
                <p:spPr>
                  <a:xfrm>
                    <a:off x="1550454" y="2880989"/>
                    <a:ext cx="87540" cy="26554"/>
                  </a:xfrm>
                  <a:custGeom>
                    <a:avLst/>
                    <a:gdLst>
                      <a:gd name="connsiteX0" fmla="*/ -262 w 112231"/>
                      <a:gd name="connsiteY0" fmla="*/ 29503 h 34043"/>
                      <a:gd name="connsiteX1" fmla="*/ 4982 w 112231"/>
                      <a:gd name="connsiteY1" fmla="*/ 30647 h 34043"/>
                      <a:gd name="connsiteX2" fmla="*/ 18618 w 112231"/>
                      <a:gd name="connsiteY2" fmla="*/ 32650 h 34043"/>
                      <a:gd name="connsiteX3" fmla="*/ 37688 w 112231"/>
                      <a:gd name="connsiteY3" fmla="*/ 33794 h 34043"/>
                      <a:gd name="connsiteX4" fmla="*/ 59429 w 112231"/>
                      <a:gd name="connsiteY4" fmla="*/ 32364 h 34043"/>
                      <a:gd name="connsiteX5" fmla="*/ 80406 w 112231"/>
                      <a:gd name="connsiteY5" fmla="*/ 27787 h 34043"/>
                      <a:gd name="connsiteX6" fmla="*/ 97856 w 112231"/>
                      <a:gd name="connsiteY6" fmla="*/ 20254 h 34043"/>
                      <a:gd name="connsiteX7" fmla="*/ 111777 w 112231"/>
                      <a:gd name="connsiteY7" fmla="*/ -247 h 34043"/>
                      <a:gd name="connsiteX8" fmla="*/ 64959 w 112231"/>
                      <a:gd name="connsiteY8" fmla="*/ 5856 h 34043"/>
                      <a:gd name="connsiteX9" fmla="*/ 55424 w 112231"/>
                      <a:gd name="connsiteY9" fmla="*/ 8049 h 34043"/>
                      <a:gd name="connsiteX10" fmla="*/ 46365 w 112231"/>
                      <a:gd name="connsiteY10" fmla="*/ 10337 h 34043"/>
                      <a:gd name="connsiteX11" fmla="*/ 30346 w 112231"/>
                      <a:gd name="connsiteY11" fmla="*/ 15200 h 34043"/>
                      <a:gd name="connsiteX12" fmla="*/ 17473 w 112231"/>
                      <a:gd name="connsiteY12" fmla="*/ 20254 h 34043"/>
                      <a:gd name="connsiteX13" fmla="*/ 7938 w 112231"/>
                      <a:gd name="connsiteY13" fmla="*/ 24831 h 34043"/>
                      <a:gd name="connsiteX14" fmla="*/ -262 w 112231"/>
                      <a:gd name="connsiteY14" fmla="*/ 29503 h 34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12231" h="34043">
                        <a:moveTo>
                          <a:pt x="-262" y="29503"/>
                        </a:moveTo>
                        <a:lnTo>
                          <a:pt x="4982" y="30647"/>
                        </a:lnTo>
                        <a:cubicBezTo>
                          <a:pt x="8224" y="31219"/>
                          <a:pt x="12992" y="31887"/>
                          <a:pt x="18618" y="32650"/>
                        </a:cubicBezTo>
                        <a:cubicBezTo>
                          <a:pt x="24949" y="33346"/>
                          <a:pt x="31319" y="33727"/>
                          <a:pt x="37688" y="33794"/>
                        </a:cubicBezTo>
                        <a:cubicBezTo>
                          <a:pt x="44964" y="33832"/>
                          <a:pt x="52230" y="33355"/>
                          <a:pt x="59429" y="32364"/>
                        </a:cubicBezTo>
                        <a:cubicBezTo>
                          <a:pt x="66532" y="31420"/>
                          <a:pt x="73550" y="29894"/>
                          <a:pt x="80406" y="27787"/>
                        </a:cubicBezTo>
                        <a:cubicBezTo>
                          <a:pt x="86461" y="25861"/>
                          <a:pt x="92306" y="23334"/>
                          <a:pt x="97856" y="20254"/>
                        </a:cubicBezTo>
                        <a:cubicBezTo>
                          <a:pt x="107391" y="14152"/>
                          <a:pt x="113112" y="7191"/>
                          <a:pt x="111777" y="-247"/>
                        </a:cubicBezTo>
                        <a:cubicBezTo>
                          <a:pt x="96063" y="888"/>
                          <a:pt x="80435" y="2929"/>
                          <a:pt x="64959" y="5856"/>
                        </a:cubicBezTo>
                        <a:cubicBezTo>
                          <a:pt x="61527" y="6523"/>
                          <a:pt x="58284" y="7286"/>
                          <a:pt x="55424" y="8049"/>
                        </a:cubicBezTo>
                        <a:cubicBezTo>
                          <a:pt x="52563" y="8812"/>
                          <a:pt x="49226" y="9479"/>
                          <a:pt x="46365" y="10337"/>
                        </a:cubicBezTo>
                        <a:cubicBezTo>
                          <a:pt x="40453" y="12054"/>
                          <a:pt x="35209" y="13484"/>
                          <a:pt x="30346" y="15200"/>
                        </a:cubicBezTo>
                        <a:cubicBezTo>
                          <a:pt x="25483" y="16917"/>
                          <a:pt x="20811" y="18633"/>
                          <a:pt x="17473" y="20254"/>
                        </a:cubicBezTo>
                        <a:cubicBezTo>
                          <a:pt x="14136" y="21875"/>
                          <a:pt x="10418" y="23496"/>
                          <a:pt x="7938" y="24831"/>
                        </a:cubicBezTo>
                        <a:cubicBezTo>
                          <a:pt x="5097" y="26195"/>
                          <a:pt x="2360" y="27749"/>
                          <a:pt x="-262" y="2950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296" name="任意多边形: 形状 1295"/>
                  <p:cNvSpPr/>
                  <p:nvPr/>
                </p:nvSpPr>
                <p:spPr>
                  <a:xfrm>
                    <a:off x="1502481" y="2867749"/>
                    <a:ext cx="84564" cy="19857"/>
                  </a:xfrm>
                  <a:custGeom>
                    <a:avLst/>
                    <a:gdLst>
                      <a:gd name="connsiteX0" fmla="*/ -262 w 108415"/>
                      <a:gd name="connsiteY0" fmla="*/ 6523 h 25458"/>
                      <a:gd name="connsiteX1" fmla="*/ 4315 w 108415"/>
                      <a:gd name="connsiteY1" fmla="*/ 8812 h 25458"/>
                      <a:gd name="connsiteX2" fmla="*/ 16520 w 108415"/>
                      <a:gd name="connsiteY2" fmla="*/ 14056 h 25458"/>
                      <a:gd name="connsiteX3" fmla="*/ 34065 w 108415"/>
                      <a:gd name="connsiteY3" fmla="*/ 19968 h 25458"/>
                      <a:gd name="connsiteX4" fmla="*/ 43600 w 108415"/>
                      <a:gd name="connsiteY4" fmla="*/ 22447 h 25458"/>
                      <a:gd name="connsiteX5" fmla="*/ 53898 w 108415"/>
                      <a:gd name="connsiteY5" fmla="*/ 24163 h 25458"/>
                      <a:gd name="connsiteX6" fmla="*/ 64196 w 108415"/>
                      <a:gd name="connsiteY6" fmla="*/ 25212 h 25458"/>
                      <a:gd name="connsiteX7" fmla="*/ 73732 w 108415"/>
                      <a:gd name="connsiteY7" fmla="*/ 25212 h 25458"/>
                      <a:gd name="connsiteX8" fmla="*/ 91276 w 108415"/>
                      <a:gd name="connsiteY8" fmla="*/ 22733 h 25458"/>
                      <a:gd name="connsiteX9" fmla="*/ 103482 w 108415"/>
                      <a:gd name="connsiteY9" fmla="*/ 16726 h 25458"/>
                      <a:gd name="connsiteX10" fmla="*/ 108154 w 108415"/>
                      <a:gd name="connsiteY10" fmla="*/ 7191 h 25458"/>
                      <a:gd name="connsiteX11" fmla="*/ 63720 w 108415"/>
                      <a:gd name="connsiteY11" fmla="*/ 611 h 25458"/>
                      <a:gd name="connsiteX12" fmla="*/ 45412 w 108415"/>
                      <a:gd name="connsiteY12" fmla="*/ -247 h 25458"/>
                      <a:gd name="connsiteX13" fmla="*/ 37212 w 108415"/>
                      <a:gd name="connsiteY13" fmla="*/ -247 h 25458"/>
                      <a:gd name="connsiteX14" fmla="*/ 29679 w 108415"/>
                      <a:gd name="connsiteY14" fmla="*/ -247 h 25458"/>
                      <a:gd name="connsiteX15" fmla="*/ 7080 w 108415"/>
                      <a:gd name="connsiteY15" fmla="*/ 2995 h 25458"/>
                      <a:gd name="connsiteX16" fmla="*/ -262 w 108415"/>
                      <a:gd name="connsiteY16" fmla="*/ 6523 h 2545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108415" h="25458">
                        <a:moveTo>
                          <a:pt x="-262" y="6523"/>
                        </a:moveTo>
                        <a:lnTo>
                          <a:pt x="4315" y="8812"/>
                        </a:lnTo>
                        <a:cubicBezTo>
                          <a:pt x="7271" y="10051"/>
                          <a:pt x="11371" y="12149"/>
                          <a:pt x="16520" y="14056"/>
                        </a:cubicBezTo>
                        <a:cubicBezTo>
                          <a:pt x="22260" y="16326"/>
                          <a:pt x="28115" y="18299"/>
                          <a:pt x="34065" y="19968"/>
                        </a:cubicBezTo>
                        <a:lnTo>
                          <a:pt x="43600" y="22447"/>
                        </a:lnTo>
                        <a:lnTo>
                          <a:pt x="53898" y="24163"/>
                        </a:lnTo>
                        <a:cubicBezTo>
                          <a:pt x="57312" y="24697"/>
                          <a:pt x="60745" y="25050"/>
                          <a:pt x="64196" y="25212"/>
                        </a:cubicBezTo>
                        <a:cubicBezTo>
                          <a:pt x="67629" y="25212"/>
                          <a:pt x="70966" y="25212"/>
                          <a:pt x="73732" y="25212"/>
                        </a:cubicBezTo>
                        <a:cubicBezTo>
                          <a:pt x="79653" y="25041"/>
                          <a:pt x="85536" y="24211"/>
                          <a:pt x="91276" y="22733"/>
                        </a:cubicBezTo>
                        <a:cubicBezTo>
                          <a:pt x="95701" y="21551"/>
                          <a:pt x="99849" y="19510"/>
                          <a:pt x="103482" y="16726"/>
                        </a:cubicBezTo>
                        <a:cubicBezTo>
                          <a:pt x="106361" y="14380"/>
                          <a:pt x="108068" y="10900"/>
                          <a:pt x="108154" y="7191"/>
                        </a:cubicBezTo>
                        <a:cubicBezTo>
                          <a:pt x="93508" y="4006"/>
                          <a:pt x="78661" y="1803"/>
                          <a:pt x="63720" y="611"/>
                        </a:cubicBezTo>
                        <a:cubicBezTo>
                          <a:pt x="57140" y="39"/>
                          <a:pt x="51038" y="-56"/>
                          <a:pt x="45412" y="-247"/>
                        </a:cubicBezTo>
                        <a:lnTo>
                          <a:pt x="37212" y="-247"/>
                        </a:lnTo>
                        <a:lnTo>
                          <a:pt x="29679" y="-247"/>
                        </a:lnTo>
                        <a:cubicBezTo>
                          <a:pt x="22070" y="240"/>
                          <a:pt x="14518" y="1327"/>
                          <a:pt x="7080" y="2995"/>
                        </a:cubicBezTo>
                        <a:cubicBezTo>
                          <a:pt x="4563" y="4006"/>
                          <a:pt x="2103" y="5188"/>
                          <a:pt x="-262" y="652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297" name="任意多边形: 形状 1296"/>
                  <p:cNvSpPr/>
                  <p:nvPr/>
                </p:nvSpPr>
                <p:spPr>
                  <a:xfrm>
                    <a:off x="1462096" y="2830308"/>
                    <a:ext cx="78540" cy="30326"/>
                  </a:xfrm>
                  <a:custGeom>
                    <a:avLst/>
                    <a:gdLst>
                      <a:gd name="connsiteX0" fmla="*/ -262 w 100692"/>
                      <a:gd name="connsiteY0" fmla="*/ -17 h 38879"/>
                      <a:gd name="connsiteX1" fmla="*/ 3552 w 100692"/>
                      <a:gd name="connsiteY1" fmla="*/ 3130 h 38879"/>
                      <a:gd name="connsiteX2" fmla="*/ 13755 w 100692"/>
                      <a:gd name="connsiteY2" fmla="*/ 10949 h 38879"/>
                      <a:gd name="connsiteX3" fmla="*/ 46556 w 100692"/>
                      <a:gd name="connsiteY3" fmla="*/ 30019 h 38879"/>
                      <a:gd name="connsiteX4" fmla="*/ 56091 w 100692"/>
                      <a:gd name="connsiteY4" fmla="*/ 33547 h 38879"/>
                      <a:gd name="connsiteX5" fmla="*/ 65150 w 100692"/>
                      <a:gd name="connsiteY5" fmla="*/ 36312 h 38879"/>
                      <a:gd name="connsiteX6" fmla="*/ 81741 w 100692"/>
                      <a:gd name="connsiteY6" fmla="*/ 38601 h 38879"/>
                      <a:gd name="connsiteX7" fmla="*/ 94137 w 100692"/>
                      <a:gd name="connsiteY7" fmla="*/ 36408 h 38879"/>
                      <a:gd name="connsiteX8" fmla="*/ 100430 w 100692"/>
                      <a:gd name="connsiteY8" fmla="*/ 29161 h 38879"/>
                      <a:gd name="connsiteX9" fmla="*/ 60668 w 100692"/>
                      <a:gd name="connsiteY9" fmla="*/ 11330 h 38879"/>
                      <a:gd name="connsiteX10" fmla="*/ 29393 w 100692"/>
                      <a:gd name="connsiteY10" fmla="*/ 2462 h 38879"/>
                      <a:gd name="connsiteX11" fmla="*/ 17188 w 100692"/>
                      <a:gd name="connsiteY11" fmla="*/ 651 h 38879"/>
                      <a:gd name="connsiteX12" fmla="*/ 7653 w 100692"/>
                      <a:gd name="connsiteY12" fmla="*/ -112 h 38879"/>
                      <a:gd name="connsiteX13" fmla="*/ -262 w 100692"/>
                      <a:gd name="connsiteY13" fmla="*/ -17 h 388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00692" h="38879">
                        <a:moveTo>
                          <a:pt x="-262" y="-17"/>
                        </a:moveTo>
                        <a:lnTo>
                          <a:pt x="3552" y="3130"/>
                        </a:lnTo>
                        <a:cubicBezTo>
                          <a:pt x="6804" y="5924"/>
                          <a:pt x="10217" y="8527"/>
                          <a:pt x="13755" y="10949"/>
                        </a:cubicBezTo>
                        <a:cubicBezTo>
                          <a:pt x="24044" y="18348"/>
                          <a:pt x="35028" y="24737"/>
                          <a:pt x="46556" y="30019"/>
                        </a:cubicBezTo>
                        <a:cubicBezTo>
                          <a:pt x="49665" y="31383"/>
                          <a:pt x="52849" y="32565"/>
                          <a:pt x="56091" y="33547"/>
                        </a:cubicBezTo>
                        <a:cubicBezTo>
                          <a:pt x="59057" y="34644"/>
                          <a:pt x="62079" y="35569"/>
                          <a:pt x="65150" y="36312"/>
                        </a:cubicBezTo>
                        <a:cubicBezTo>
                          <a:pt x="70576" y="37704"/>
                          <a:pt x="76144" y="38477"/>
                          <a:pt x="81741" y="38601"/>
                        </a:cubicBezTo>
                        <a:cubicBezTo>
                          <a:pt x="85984" y="38801"/>
                          <a:pt x="90218" y="38048"/>
                          <a:pt x="94137" y="36408"/>
                        </a:cubicBezTo>
                        <a:cubicBezTo>
                          <a:pt x="97226" y="35073"/>
                          <a:pt x="99544" y="32412"/>
                          <a:pt x="100430" y="29161"/>
                        </a:cubicBezTo>
                        <a:cubicBezTo>
                          <a:pt x="87615" y="22286"/>
                          <a:pt x="74323" y="16327"/>
                          <a:pt x="60668" y="11330"/>
                        </a:cubicBezTo>
                        <a:cubicBezTo>
                          <a:pt x="50485" y="7573"/>
                          <a:pt x="40034" y="4608"/>
                          <a:pt x="29393" y="2462"/>
                        </a:cubicBezTo>
                        <a:cubicBezTo>
                          <a:pt x="25359" y="1642"/>
                          <a:pt x="21288" y="1032"/>
                          <a:pt x="17188" y="651"/>
                        </a:cubicBezTo>
                        <a:cubicBezTo>
                          <a:pt x="13564" y="174"/>
                          <a:pt x="10513" y="-17"/>
                          <a:pt x="7653" y="-112"/>
                        </a:cubicBezTo>
                        <a:cubicBezTo>
                          <a:pt x="5021" y="-322"/>
                          <a:pt x="2370" y="-284"/>
                          <a:pt x="-262" y="-1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298" name="任意多边形: 形状 1297"/>
                  <p:cNvSpPr/>
                  <p:nvPr/>
                </p:nvSpPr>
                <p:spPr>
                  <a:xfrm>
                    <a:off x="1431231" y="2778946"/>
                    <a:ext cx="67830" cy="44577"/>
                  </a:xfrm>
                  <a:custGeom>
                    <a:avLst/>
                    <a:gdLst>
                      <a:gd name="connsiteX0" fmla="*/ -262 w 86961"/>
                      <a:gd name="connsiteY0" fmla="*/ -247 h 57150"/>
                      <a:gd name="connsiteX1" fmla="*/ 2599 w 86961"/>
                      <a:gd name="connsiteY1" fmla="*/ 3663 h 57150"/>
                      <a:gd name="connsiteX2" fmla="*/ 10608 w 86961"/>
                      <a:gd name="connsiteY2" fmla="*/ 13198 h 57150"/>
                      <a:gd name="connsiteX3" fmla="*/ 16043 w 86961"/>
                      <a:gd name="connsiteY3" fmla="*/ 19396 h 57150"/>
                      <a:gd name="connsiteX4" fmla="*/ 22527 w 86961"/>
                      <a:gd name="connsiteY4" fmla="*/ 25785 h 57150"/>
                      <a:gd name="connsiteX5" fmla="*/ 37116 w 86961"/>
                      <a:gd name="connsiteY5" fmla="*/ 38657 h 57150"/>
                      <a:gd name="connsiteX6" fmla="*/ 52754 w 86961"/>
                      <a:gd name="connsiteY6" fmla="*/ 49051 h 57150"/>
                      <a:gd name="connsiteX7" fmla="*/ 67629 w 86961"/>
                      <a:gd name="connsiteY7" fmla="*/ 55535 h 57150"/>
                      <a:gd name="connsiteX8" fmla="*/ 86699 w 86961"/>
                      <a:gd name="connsiteY8" fmla="*/ 51720 h 57150"/>
                      <a:gd name="connsiteX9" fmla="*/ 53612 w 86961"/>
                      <a:gd name="connsiteY9" fmla="*/ 25022 h 57150"/>
                      <a:gd name="connsiteX10" fmla="*/ 39309 w 86961"/>
                      <a:gd name="connsiteY10" fmla="*/ 15486 h 57150"/>
                      <a:gd name="connsiteX11" fmla="*/ 26532 w 86961"/>
                      <a:gd name="connsiteY11" fmla="*/ 8716 h 57150"/>
                      <a:gd name="connsiteX12" fmla="*/ 7462 w 86961"/>
                      <a:gd name="connsiteY12" fmla="*/ 1088 h 57150"/>
                      <a:gd name="connsiteX13" fmla="*/ -262 w 86961"/>
                      <a:gd name="connsiteY13" fmla="*/ -247 h 571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86961" h="57150">
                        <a:moveTo>
                          <a:pt x="-262" y="-247"/>
                        </a:moveTo>
                        <a:lnTo>
                          <a:pt x="2599" y="3663"/>
                        </a:lnTo>
                        <a:cubicBezTo>
                          <a:pt x="4410" y="6142"/>
                          <a:pt x="7176" y="9479"/>
                          <a:pt x="10608" y="13198"/>
                        </a:cubicBezTo>
                        <a:lnTo>
                          <a:pt x="16043" y="19396"/>
                        </a:lnTo>
                        <a:lnTo>
                          <a:pt x="22527" y="25785"/>
                        </a:lnTo>
                        <a:cubicBezTo>
                          <a:pt x="27123" y="30371"/>
                          <a:pt x="31996" y="34671"/>
                          <a:pt x="37116" y="38657"/>
                        </a:cubicBezTo>
                        <a:cubicBezTo>
                          <a:pt x="42093" y="42462"/>
                          <a:pt x="47319" y="45932"/>
                          <a:pt x="52754" y="49051"/>
                        </a:cubicBezTo>
                        <a:cubicBezTo>
                          <a:pt x="57455" y="51768"/>
                          <a:pt x="62442" y="53942"/>
                          <a:pt x="67629" y="55535"/>
                        </a:cubicBezTo>
                        <a:cubicBezTo>
                          <a:pt x="77164" y="58013"/>
                          <a:pt x="83648" y="57346"/>
                          <a:pt x="86699" y="51720"/>
                        </a:cubicBezTo>
                        <a:cubicBezTo>
                          <a:pt x="76354" y="42004"/>
                          <a:pt x="65293" y="33079"/>
                          <a:pt x="53612" y="25022"/>
                        </a:cubicBezTo>
                        <a:cubicBezTo>
                          <a:pt x="48749" y="21398"/>
                          <a:pt x="44077" y="18538"/>
                          <a:pt x="39309" y="15486"/>
                        </a:cubicBezTo>
                        <a:cubicBezTo>
                          <a:pt x="34542" y="12435"/>
                          <a:pt x="30537" y="10624"/>
                          <a:pt x="26532" y="8716"/>
                        </a:cubicBezTo>
                        <a:cubicBezTo>
                          <a:pt x="20401" y="5646"/>
                          <a:pt x="14022" y="3091"/>
                          <a:pt x="7462" y="1088"/>
                        </a:cubicBezTo>
                        <a:cubicBezTo>
                          <a:pt x="4925" y="459"/>
                          <a:pt x="2341" y="11"/>
                          <a:pt x="-262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299" name="任意多边形: 形状 1298"/>
                  <p:cNvSpPr/>
                  <p:nvPr/>
                </p:nvSpPr>
                <p:spPr>
                  <a:xfrm>
                    <a:off x="1411447" y="2720785"/>
                    <a:ext cx="53996" cy="56506"/>
                  </a:xfrm>
                  <a:custGeom>
                    <a:avLst/>
                    <a:gdLst>
                      <a:gd name="connsiteX0" fmla="*/ -262 w 69225"/>
                      <a:gd name="connsiteY0" fmla="*/ -247 h 72444"/>
                      <a:gd name="connsiteX1" fmla="*/ -262 w 69225"/>
                      <a:gd name="connsiteY1" fmla="*/ 897 h 72444"/>
                      <a:gd name="connsiteX2" fmla="*/ 1168 w 69225"/>
                      <a:gd name="connsiteY2" fmla="*/ 3949 h 72444"/>
                      <a:gd name="connsiteX3" fmla="*/ 6699 w 69225"/>
                      <a:gd name="connsiteY3" fmla="*/ 14819 h 72444"/>
                      <a:gd name="connsiteX4" fmla="*/ 15185 w 69225"/>
                      <a:gd name="connsiteY4" fmla="*/ 29408 h 72444"/>
                      <a:gd name="connsiteX5" fmla="*/ 26151 w 69225"/>
                      <a:gd name="connsiteY5" fmla="*/ 44760 h 72444"/>
                      <a:gd name="connsiteX6" fmla="*/ 38547 w 69225"/>
                      <a:gd name="connsiteY6" fmla="*/ 58395 h 72444"/>
                      <a:gd name="connsiteX7" fmla="*/ 50847 w 69225"/>
                      <a:gd name="connsiteY7" fmla="*/ 67930 h 72444"/>
                      <a:gd name="connsiteX8" fmla="*/ 68964 w 69225"/>
                      <a:gd name="connsiteY8" fmla="*/ 69456 h 72444"/>
                      <a:gd name="connsiteX9" fmla="*/ 43791 w 69225"/>
                      <a:gd name="connsiteY9" fmla="*/ 36369 h 72444"/>
                      <a:gd name="connsiteX10" fmla="*/ 32349 w 69225"/>
                      <a:gd name="connsiteY10" fmla="*/ 24259 h 72444"/>
                      <a:gd name="connsiteX11" fmla="*/ 21955 w 69225"/>
                      <a:gd name="connsiteY11" fmla="*/ 14724 h 72444"/>
                      <a:gd name="connsiteX12" fmla="*/ 5745 w 69225"/>
                      <a:gd name="connsiteY12" fmla="*/ 2995 h 72444"/>
                      <a:gd name="connsiteX13" fmla="*/ 978 w 69225"/>
                      <a:gd name="connsiteY13" fmla="*/ 325 h 724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69225" h="72444">
                        <a:moveTo>
                          <a:pt x="-262" y="-247"/>
                        </a:moveTo>
                        <a:lnTo>
                          <a:pt x="-262" y="897"/>
                        </a:lnTo>
                        <a:cubicBezTo>
                          <a:pt x="-262" y="1565"/>
                          <a:pt x="501" y="2709"/>
                          <a:pt x="1168" y="3949"/>
                        </a:cubicBezTo>
                        <a:cubicBezTo>
                          <a:pt x="1836" y="5188"/>
                          <a:pt x="4315" y="10433"/>
                          <a:pt x="6699" y="14819"/>
                        </a:cubicBezTo>
                        <a:cubicBezTo>
                          <a:pt x="9083" y="19205"/>
                          <a:pt x="12039" y="24354"/>
                          <a:pt x="15185" y="29408"/>
                        </a:cubicBezTo>
                        <a:cubicBezTo>
                          <a:pt x="18332" y="34462"/>
                          <a:pt x="22337" y="39706"/>
                          <a:pt x="26151" y="44760"/>
                        </a:cubicBezTo>
                        <a:cubicBezTo>
                          <a:pt x="30041" y="49518"/>
                          <a:pt x="34179" y="54076"/>
                          <a:pt x="38547" y="58395"/>
                        </a:cubicBezTo>
                        <a:cubicBezTo>
                          <a:pt x="42322" y="61980"/>
                          <a:pt x="46442" y="65165"/>
                          <a:pt x="50847" y="67930"/>
                        </a:cubicBezTo>
                        <a:cubicBezTo>
                          <a:pt x="58761" y="72698"/>
                          <a:pt x="65245" y="73842"/>
                          <a:pt x="68964" y="69456"/>
                        </a:cubicBezTo>
                        <a:cubicBezTo>
                          <a:pt x="61393" y="57823"/>
                          <a:pt x="52983" y="46762"/>
                          <a:pt x="43791" y="36369"/>
                        </a:cubicBezTo>
                        <a:cubicBezTo>
                          <a:pt x="39881" y="31887"/>
                          <a:pt x="36163" y="27882"/>
                          <a:pt x="32349" y="24259"/>
                        </a:cubicBezTo>
                        <a:cubicBezTo>
                          <a:pt x="29088" y="20865"/>
                          <a:pt x="25617" y="17680"/>
                          <a:pt x="21955" y="14724"/>
                        </a:cubicBezTo>
                        <a:cubicBezTo>
                          <a:pt x="16863" y="10395"/>
                          <a:pt x="11447" y="6476"/>
                          <a:pt x="5745" y="2995"/>
                        </a:cubicBezTo>
                        <a:lnTo>
                          <a:pt x="978" y="325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00" name="任意多边形: 形状 1299"/>
                  <p:cNvSpPr/>
                  <p:nvPr/>
                </p:nvSpPr>
                <p:spPr>
                  <a:xfrm>
                    <a:off x="1403341" y="2659426"/>
                    <a:ext cx="39270" cy="64413"/>
                  </a:xfrm>
                  <a:custGeom>
                    <a:avLst/>
                    <a:gdLst>
                      <a:gd name="connsiteX0" fmla="*/ -262 w 50346"/>
                      <a:gd name="connsiteY0" fmla="*/ -247 h 82581"/>
                      <a:gd name="connsiteX1" fmla="*/ 787 w 50346"/>
                      <a:gd name="connsiteY1" fmla="*/ 4140 h 82581"/>
                      <a:gd name="connsiteX2" fmla="*/ 3743 w 50346"/>
                      <a:gd name="connsiteY2" fmla="*/ 15296 h 82581"/>
                      <a:gd name="connsiteX3" fmla="*/ 8796 w 50346"/>
                      <a:gd name="connsiteY3" fmla="*/ 30648 h 82581"/>
                      <a:gd name="connsiteX4" fmla="*/ 15948 w 50346"/>
                      <a:gd name="connsiteY4" fmla="*/ 47430 h 82581"/>
                      <a:gd name="connsiteX5" fmla="*/ 33874 w 50346"/>
                      <a:gd name="connsiteY5" fmla="*/ 75082 h 82581"/>
                      <a:gd name="connsiteX6" fmla="*/ 50084 w 50346"/>
                      <a:gd name="connsiteY6" fmla="*/ 81089 h 82581"/>
                      <a:gd name="connsiteX7" fmla="*/ 45984 w 50346"/>
                      <a:gd name="connsiteY7" fmla="*/ 70696 h 82581"/>
                      <a:gd name="connsiteX8" fmla="*/ 41884 w 50346"/>
                      <a:gd name="connsiteY8" fmla="*/ 61160 h 82581"/>
                      <a:gd name="connsiteX9" fmla="*/ 33684 w 50346"/>
                      <a:gd name="connsiteY9" fmla="*/ 44378 h 82581"/>
                      <a:gd name="connsiteX10" fmla="*/ 17760 w 50346"/>
                      <a:gd name="connsiteY10" fmla="*/ 19491 h 82581"/>
                      <a:gd name="connsiteX11" fmla="*/ 10704 w 50346"/>
                      <a:gd name="connsiteY11" fmla="*/ 10814 h 82581"/>
                      <a:gd name="connsiteX12" fmla="*/ 5078 w 50346"/>
                      <a:gd name="connsiteY12" fmla="*/ 4807 h 82581"/>
                      <a:gd name="connsiteX13" fmla="*/ -262 w 50346"/>
                      <a:gd name="connsiteY13" fmla="*/ -247 h 825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50346" h="82581">
                        <a:moveTo>
                          <a:pt x="-262" y="-247"/>
                        </a:moveTo>
                        <a:lnTo>
                          <a:pt x="787" y="4140"/>
                        </a:lnTo>
                        <a:cubicBezTo>
                          <a:pt x="1454" y="6810"/>
                          <a:pt x="2217" y="10719"/>
                          <a:pt x="3743" y="15296"/>
                        </a:cubicBezTo>
                        <a:cubicBezTo>
                          <a:pt x="5268" y="19873"/>
                          <a:pt x="6794" y="24831"/>
                          <a:pt x="8796" y="30648"/>
                        </a:cubicBezTo>
                        <a:cubicBezTo>
                          <a:pt x="10799" y="36464"/>
                          <a:pt x="13183" y="41899"/>
                          <a:pt x="15948" y="47430"/>
                        </a:cubicBezTo>
                        <a:cubicBezTo>
                          <a:pt x="20534" y="57480"/>
                          <a:pt x="26580" y="66796"/>
                          <a:pt x="33874" y="75082"/>
                        </a:cubicBezTo>
                        <a:cubicBezTo>
                          <a:pt x="40167" y="81375"/>
                          <a:pt x="45889" y="84140"/>
                          <a:pt x="50084" y="81089"/>
                        </a:cubicBezTo>
                        <a:cubicBezTo>
                          <a:pt x="48845" y="77465"/>
                          <a:pt x="47414" y="74033"/>
                          <a:pt x="45984" y="70696"/>
                        </a:cubicBezTo>
                        <a:cubicBezTo>
                          <a:pt x="44554" y="67358"/>
                          <a:pt x="43314" y="64212"/>
                          <a:pt x="41884" y="61160"/>
                        </a:cubicBezTo>
                        <a:cubicBezTo>
                          <a:pt x="39023" y="55058"/>
                          <a:pt x="36449" y="49432"/>
                          <a:pt x="33684" y="44378"/>
                        </a:cubicBezTo>
                        <a:cubicBezTo>
                          <a:pt x="28935" y="35739"/>
                          <a:pt x="23614" y="27425"/>
                          <a:pt x="17760" y="19491"/>
                        </a:cubicBezTo>
                        <a:cubicBezTo>
                          <a:pt x="15281" y="16154"/>
                          <a:pt x="12801" y="13293"/>
                          <a:pt x="10704" y="10814"/>
                        </a:cubicBezTo>
                        <a:cubicBezTo>
                          <a:pt x="8606" y="8335"/>
                          <a:pt x="6699" y="6333"/>
                          <a:pt x="5078" y="4807"/>
                        </a:cubicBezTo>
                        <a:cubicBezTo>
                          <a:pt x="3419" y="2995"/>
                          <a:pt x="1636" y="1307"/>
                          <a:pt x="-262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01" name="任意多边形: 形状 1300"/>
                  <p:cNvSpPr/>
                  <p:nvPr/>
                </p:nvSpPr>
                <p:spPr>
                  <a:xfrm>
                    <a:off x="1407431" y="2598141"/>
                    <a:ext cx="23799" cy="67646"/>
                  </a:xfrm>
                  <a:custGeom>
                    <a:avLst/>
                    <a:gdLst>
                      <a:gd name="connsiteX0" fmla="*/ -262 w 30512"/>
                      <a:gd name="connsiteY0" fmla="*/ -247 h 86726"/>
                      <a:gd name="connsiteX1" fmla="*/ -262 w 30512"/>
                      <a:gd name="connsiteY1" fmla="*/ 3949 h 86726"/>
                      <a:gd name="connsiteX2" fmla="*/ 501 w 30512"/>
                      <a:gd name="connsiteY2" fmla="*/ 14819 h 86726"/>
                      <a:gd name="connsiteX3" fmla="*/ 2313 w 30512"/>
                      <a:gd name="connsiteY3" fmla="*/ 29980 h 86726"/>
                      <a:gd name="connsiteX4" fmla="*/ 3743 w 30512"/>
                      <a:gd name="connsiteY4" fmla="*/ 38371 h 86726"/>
                      <a:gd name="connsiteX5" fmla="*/ 5650 w 30512"/>
                      <a:gd name="connsiteY5" fmla="*/ 46953 h 86726"/>
                      <a:gd name="connsiteX6" fmla="*/ 7843 w 30512"/>
                      <a:gd name="connsiteY6" fmla="*/ 55248 h 86726"/>
                      <a:gd name="connsiteX7" fmla="*/ 10608 w 30512"/>
                      <a:gd name="connsiteY7" fmla="*/ 63163 h 86726"/>
                      <a:gd name="connsiteX8" fmla="*/ 16711 w 30512"/>
                      <a:gd name="connsiteY8" fmla="*/ 76512 h 86726"/>
                      <a:gd name="connsiteX9" fmla="*/ 30251 w 30512"/>
                      <a:gd name="connsiteY9" fmla="*/ 86047 h 86726"/>
                      <a:gd name="connsiteX10" fmla="*/ 12515 w 30512"/>
                      <a:gd name="connsiteY10" fmla="*/ 21494 h 86726"/>
                      <a:gd name="connsiteX11" fmla="*/ 3648 w 30512"/>
                      <a:gd name="connsiteY11" fmla="*/ 4998 h 86726"/>
                      <a:gd name="connsiteX12" fmla="*/ 692 w 30512"/>
                      <a:gd name="connsiteY12" fmla="*/ 897 h 867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0512" h="86726">
                        <a:moveTo>
                          <a:pt x="-262" y="-247"/>
                        </a:moveTo>
                        <a:cubicBezTo>
                          <a:pt x="-262" y="-247"/>
                          <a:pt x="-262" y="1279"/>
                          <a:pt x="-262" y="3949"/>
                        </a:cubicBezTo>
                        <a:cubicBezTo>
                          <a:pt x="-262" y="6619"/>
                          <a:pt x="-262" y="10337"/>
                          <a:pt x="501" y="14819"/>
                        </a:cubicBezTo>
                        <a:cubicBezTo>
                          <a:pt x="1264" y="19300"/>
                          <a:pt x="1455" y="24354"/>
                          <a:pt x="2313" y="29980"/>
                        </a:cubicBezTo>
                        <a:cubicBezTo>
                          <a:pt x="2789" y="32745"/>
                          <a:pt x="3171" y="35606"/>
                          <a:pt x="3743" y="38371"/>
                        </a:cubicBezTo>
                        <a:cubicBezTo>
                          <a:pt x="4315" y="41136"/>
                          <a:pt x="4983" y="44092"/>
                          <a:pt x="5650" y="46953"/>
                        </a:cubicBezTo>
                        <a:cubicBezTo>
                          <a:pt x="6317" y="49813"/>
                          <a:pt x="7080" y="52579"/>
                          <a:pt x="7843" y="55248"/>
                        </a:cubicBezTo>
                        <a:cubicBezTo>
                          <a:pt x="8606" y="57918"/>
                          <a:pt x="9655" y="60683"/>
                          <a:pt x="10608" y="63163"/>
                        </a:cubicBezTo>
                        <a:cubicBezTo>
                          <a:pt x="12229" y="67787"/>
                          <a:pt x="14270" y="72259"/>
                          <a:pt x="16711" y="76512"/>
                        </a:cubicBezTo>
                        <a:cubicBezTo>
                          <a:pt x="21192" y="83854"/>
                          <a:pt x="25769" y="87859"/>
                          <a:pt x="30251" y="86047"/>
                        </a:cubicBezTo>
                        <a:cubicBezTo>
                          <a:pt x="27543" y="63773"/>
                          <a:pt x="21574" y="42023"/>
                          <a:pt x="12515" y="21494"/>
                        </a:cubicBezTo>
                        <a:cubicBezTo>
                          <a:pt x="9979" y="15782"/>
                          <a:pt x="7013" y="10271"/>
                          <a:pt x="3648" y="4998"/>
                        </a:cubicBezTo>
                        <a:cubicBezTo>
                          <a:pt x="2732" y="3577"/>
                          <a:pt x="1750" y="2213"/>
                          <a:pt x="692" y="89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02" name="任意多边形: 形状 1301"/>
                  <p:cNvSpPr/>
                  <p:nvPr/>
                </p:nvSpPr>
                <p:spPr>
                  <a:xfrm>
                    <a:off x="1420686" y="2539757"/>
                    <a:ext cx="12195" cy="67383"/>
                  </a:xfrm>
                  <a:custGeom>
                    <a:avLst/>
                    <a:gdLst>
                      <a:gd name="connsiteX0" fmla="*/ 3054 w 15634"/>
                      <a:gd name="connsiteY0" fmla="*/ -247 h 86389"/>
                      <a:gd name="connsiteX1" fmla="*/ 1052 w 15634"/>
                      <a:gd name="connsiteY1" fmla="*/ 13580 h 86389"/>
                      <a:gd name="connsiteX2" fmla="*/ -92 w 15634"/>
                      <a:gd name="connsiteY2" fmla="*/ 27691 h 86389"/>
                      <a:gd name="connsiteX3" fmla="*/ -92 w 15634"/>
                      <a:gd name="connsiteY3" fmla="*/ 43902 h 86389"/>
                      <a:gd name="connsiteX4" fmla="*/ 4389 w 15634"/>
                      <a:gd name="connsiteY4" fmla="*/ 73461 h 86389"/>
                      <a:gd name="connsiteX5" fmla="*/ 8775 w 15634"/>
                      <a:gd name="connsiteY5" fmla="*/ 82996 h 86389"/>
                      <a:gd name="connsiteX6" fmla="*/ 14687 w 15634"/>
                      <a:gd name="connsiteY6" fmla="*/ 86143 h 86389"/>
                      <a:gd name="connsiteX7" fmla="*/ 15355 w 15634"/>
                      <a:gd name="connsiteY7" fmla="*/ 67072 h 86389"/>
                      <a:gd name="connsiteX8" fmla="*/ 14783 w 15634"/>
                      <a:gd name="connsiteY8" fmla="*/ 50290 h 86389"/>
                      <a:gd name="connsiteX9" fmla="*/ 13066 w 15634"/>
                      <a:gd name="connsiteY9" fmla="*/ 35701 h 86389"/>
                      <a:gd name="connsiteX10" fmla="*/ 10873 w 15634"/>
                      <a:gd name="connsiteY10" fmla="*/ 23496 h 86389"/>
                      <a:gd name="connsiteX11" fmla="*/ 5819 w 15634"/>
                      <a:gd name="connsiteY11" fmla="*/ 6428 h 86389"/>
                      <a:gd name="connsiteX12" fmla="*/ 3054 w 15634"/>
                      <a:gd name="connsiteY12" fmla="*/ -247 h 863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5634" h="86389">
                        <a:moveTo>
                          <a:pt x="3054" y="-247"/>
                        </a:moveTo>
                        <a:cubicBezTo>
                          <a:pt x="3054" y="-247"/>
                          <a:pt x="2101" y="5284"/>
                          <a:pt x="1052" y="13580"/>
                        </a:cubicBezTo>
                        <a:cubicBezTo>
                          <a:pt x="1052" y="17775"/>
                          <a:pt x="289" y="22543"/>
                          <a:pt x="-92" y="27691"/>
                        </a:cubicBezTo>
                        <a:cubicBezTo>
                          <a:pt x="-474" y="32841"/>
                          <a:pt x="-92" y="38466"/>
                          <a:pt x="-92" y="43902"/>
                        </a:cubicBezTo>
                        <a:cubicBezTo>
                          <a:pt x="89" y="53913"/>
                          <a:pt x="1595" y="63849"/>
                          <a:pt x="4389" y="73461"/>
                        </a:cubicBezTo>
                        <a:cubicBezTo>
                          <a:pt x="5247" y="76884"/>
                          <a:pt x="6735" y="80116"/>
                          <a:pt x="8775" y="82996"/>
                        </a:cubicBezTo>
                        <a:cubicBezTo>
                          <a:pt x="10091" y="84970"/>
                          <a:pt x="12313" y="86152"/>
                          <a:pt x="14687" y="86143"/>
                        </a:cubicBezTo>
                        <a:cubicBezTo>
                          <a:pt x="15164" y="79277"/>
                          <a:pt x="15450" y="72889"/>
                          <a:pt x="15355" y="67072"/>
                        </a:cubicBezTo>
                        <a:cubicBezTo>
                          <a:pt x="15259" y="61256"/>
                          <a:pt x="15355" y="55439"/>
                          <a:pt x="14783" y="50290"/>
                        </a:cubicBezTo>
                        <a:cubicBezTo>
                          <a:pt x="14210" y="45141"/>
                          <a:pt x="13829" y="40183"/>
                          <a:pt x="13066" y="35701"/>
                        </a:cubicBezTo>
                        <a:cubicBezTo>
                          <a:pt x="12303" y="31220"/>
                          <a:pt x="11731" y="27215"/>
                          <a:pt x="10873" y="23496"/>
                        </a:cubicBezTo>
                        <a:cubicBezTo>
                          <a:pt x="9529" y="17708"/>
                          <a:pt x="7841" y="12006"/>
                          <a:pt x="5819" y="6428"/>
                        </a:cubicBezTo>
                        <a:cubicBezTo>
                          <a:pt x="5038" y="4149"/>
                          <a:pt x="4112" y="1918"/>
                          <a:pt x="3054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03" name="任意多边形: 形状 1302"/>
                  <p:cNvSpPr/>
                  <p:nvPr/>
                </p:nvSpPr>
                <p:spPr>
                  <a:xfrm>
                    <a:off x="1439778" y="2487471"/>
                    <a:ext cx="12277" cy="62623"/>
                  </a:xfrm>
                  <a:custGeom>
                    <a:avLst/>
                    <a:gdLst>
                      <a:gd name="connsiteX0" fmla="*/ 12904 w 15740"/>
                      <a:gd name="connsiteY0" fmla="*/ -247 h 80286"/>
                      <a:gd name="connsiteX1" fmla="*/ 11569 w 15740"/>
                      <a:gd name="connsiteY1" fmla="*/ 2995 h 80286"/>
                      <a:gd name="connsiteX2" fmla="*/ 8613 w 15740"/>
                      <a:gd name="connsiteY2" fmla="*/ 11672 h 80286"/>
                      <a:gd name="connsiteX3" fmla="*/ 4989 w 15740"/>
                      <a:gd name="connsiteY3" fmla="*/ 24068 h 80286"/>
                      <a:gd name="connsiteX4" fmla="*/ 1843 w 15740"/>
                      <a:gd name="connsiteY4" fmla="*/ 38562 h 80286"/>
                      <a:gd name="connsiteX5" fmla="*/ 31 w 15740"/>
                      <a:gd name="connsiteY5" fmla="*/ 53151 h 80286"/>
                      <a:gd name="connsiteX6" fmla="*/ 31 w 15740"/>
                      <a:gd name="connsiteY6" fmla="*/ 66214 h 80286"/>
                      <a:gd name="connsiteX7" fmla="*/ 6992 w 15740"/>
                      <a:gd name="connsiteY7" fmla="*/ 80040 h 80286"/>
                      <a:gd name="connsiteX8" fmla="*/ 15478 w 15740"/>
                      <a:gd name="connsiteY8" fmla="*/ 22352 h 80286"/>
                      <a:gd name="connsiteX9" fmla="*/ 13953 w 15740"/>
                      <a:gd name="connsiteY9" fmla="*/ 5761 h 80286"/>
                      <a:gd name="connsiteX10" fmla="*/ 12904 w 15740"/>
                      <a:gd name="connsiteY10" fmla="*/ -247 h 8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5740" h="80286">
                        <a:moveTo>
                          <a:pt x="12904" y="-247"/>
                        </a:moveTo>
                        <a:lnTo>
                          <a:pt x="11569" y="2995"/>
                        </a:lnTo>
                        <a:cubicBezTo>
                          <a:pt x="10806" y="4998"/>
                          <a:pt x="9757" y="7954"/>
                          <a:pt x="8613" y="11672"/>
                        </a:cubicBezTo>
                        <a:cubicBezTo>
                          <a:pt x="7469" y="15391"/>
                          <a:pt x="6134" y="19491"/>
                          <a:pt x="4989" y="24068"/>
                        </a:cubicBezTo>
                        <a:cubicBezTo>
                          <a:pt x="3845" y="28645"/>
                          <a:pt x="2701" y="33603"/>
                          <a:pt x="1843" y="38562"/>
                        </a:cubicBezTo>
                        <a:cubicBezTo>
                          <a:pt x="985" y="43520"/>
                          <a:pt x="413" y="48097"/>
                          <a:pt x="31" y="53151"/>
                        </a:cubicBezTo>
                        <a:cubicBezTo>
                          <a:pt x="-360" y="57499"/>
                          <a:pt x="-360" y="61866"/>
                          <a:pt x="31" y="66214"/>
                        </a:cubicBezTo>
                        <a:cubicBezTo>
                          <a:pt x="699" y="73842"/>
                          <a:pt x="3083" y="79182"/>
                          <a:pt x="6992" y="80040"/>
                        </a:cubicBezTo>
                        <a:cubicBezTo>
                          <a:pt x="12637" y="61332"/>
                          <a:pt x="15497" y="41890"/>
                          <a:pt x="15478" y="22352"/>
                        </a:cubicBezTo>
                        <a:cubicBezTo>
                          <a:pt x="15316" y="16793"/>
                          <a:pt x="14801" y="11253"/>
                          <a:pt x="13953" y="5761"/>
                        </a:cubicBezTo>
                        <a:cubicBezTo>
                          <a:pt x="13752" y="3739"/>
                          <a:pt x="13400" y="1727"/>
                          <a:pt x="12904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04" name="任意多边形: 形状 1303"/>
                  <p:cNvSpPr/>
                  <p:nvPr/>
                </p:nvSpPr>
                <p:spPr>
                  <a:xfrm>
                    <a:off x="1467359" y="2443739"/>
                    <a:ext cx="18598" cy="54963"/>
                  </a:xfrm>
                  <a:custGeom>
                    <a:avLst/>
                    <a:gdLst>
                      <a:gd name="connsiteX0" fmla="*/ 23408 w 23844"/>
                      <a:gd name="connsiteY0" fmla="*/ -247 h 70465"/>
                      <a:gd name="connsiteX1" fmla="*/ 21692 w 23844"/>
                      <a:gd name="connsiteY1" fmla="*/ 2328 h 70465"/>
                      <a:gd name="connsiteX2" fmla="*/ 17591 w 23844"/>
                      <a:gd name="connsiteY2" fmla="*/ 9479 h 70465"/>
                      <a:gd name="connsiteX3" fmla="*/ 6626 w 23844"/>
                      <a:gd name="connsiteY3" fmla="*/ 31792 h 70465"/>
                      <a:gd name="connsiteX4" fmla="*/ 2335 w 23844"/>
                      <a:gd name="connsiteY4" fmla="*/ 44474 h 70465"/>
                      <a:gd name="connsiteX5" fmla="*/ 46 w 23844"/>
                      <a:gd name="connsiteY5" fmla="*/ 56011 h 70465"/>
                      <a:gd name="connsiteX6" fmla="*/ 3575 w 23844"/>
                      <a:gd name="connsiteY6" fmla="*/ 70219 h 70465"/>
                      <a:gd name="connsiteX7" fmla="*/ 21882 w 23844"/>
                      <a:gd name="connsiteY7" fmla="*/ 20731 h 70465"/>
                      <a:gd name="connsiteX8" fmla="*/ 23503 w 23844"/>
                      <a:gd name="connsiteY8" fmla="*/ 5474 h 70465"/>
                      <a:gd name="connsiteX9" fmla="*/ 23408 w 23844"/>
                      <a:gd name="connsiteY9" fmla="*/ -247 h 704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3844" h="70465">
                        <a:moveTo>
                          <a:pt x="23408" y="-247"/>
                        </a:moveTo>
                        <a:lnTo>
                          <a:pt x="21692" y="2328"/>
                        </a:lnTo>
                        <a:cubicBezTo>
                          <a:pt x="20738" y="4044"/>
                          <a:pt x="19212" y="6523"/>
                          <a:pt x="17591" y="9479"/>
                        </a:cubicBezTo>
                        <a:cubicBezTo>
                          <a:pt x="13367" y="16621"/>
                          <a:pt x="9706" y="24087"/>
                          <a:pt x="6626" y="31792"/>
                        </a:cubicBezTo>
                        <a:cubicBezTo>
                          <a:pt x="4986" y="35940"/>
                          <a:pt x="3546" y="40173"/>
                          <a:pt x="2335" y="44474"/>
                        </a:cubicBezTo>
                        <a:cubicBezTo>
                          <a:pt x="1219" y="48240"/>
                          <a:pt x="447" y="52102"/>
                          <a:pt x="46" y="56011"/>
                        </a:cubicBezTo>
                        <a:cubicBezTo>
                          <a:pt x="-812" y="63067"/>
                          <a:pt x="46" y="68407"/>
                          <a:pt x="3575" y="70219"/>
                        </a:cubicBezTo>
                        <a:cubicBezTo>
                          <a:pt x="12356" y="54838"/>
                          <a:pt x="18545" y="38123"/>
                          <a:pt x="21882" y="20731"/>
                        </a:cubicBezTo>
                        <a:cubicBezTo>
                          <a:pt x="22817" y="15696"/>
                          <a:pt x="23350" y="10595"/>
                          <a:pt x="23503" y="5474"/>
                        </a:cubicBezTo>
                        <a:cubicBezTo>
                          <a:pt x="23637" y="3567"/>
                          <a:pt x="23598" y="1651"/>
                          <a:pt x="23408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05" name="任意多边形: 形状 1304"/>
                  <p:cNvSpPr/>
                  <p:nvPr/>
                </p:nvSpPr>
                <p:spPr>
                  <a:xfrm>
                    <a:off x="1503708" y="2410716"/>
                    <a:ext cx="25399" cy="44848"/>
                  </a:xfrm>
                  <a:custGeom>
                    <a:avLst/>
                    <a:gdLst>
                      <a:gd name="connsiteX0" fmla="*/ 32302 w 32563"/>
                      <a:gd name="connsiteY0" fmla="*/ -247 h 57497"/>
                      <a:gd name="connsiteX1" fmla="*/ 25341 w 32563"/>
                      <a:gd name="connsiteY1" fmla="*/ 7000 h 57497"/>
                      <a:gd name="connsiteX2" fmla="*/ 18762 w 32563"/>
                      <a:gd name="connsiteY2" fmla="*/ 14724 h 57497"/>
                      <a:gd name="connsiteX3" fmla="*/ 11706 w 32563"/>
                      <a:gd name="connsiteY3" fmla="*/ 24259 h 57497"/>
                      <a:gd name="connsiteX4" fmla="*/ 5508 w 32563"/>
                      <a:gd name="connsiteY4" fmla="*/ 34366 h 57497"/>
                      <a:gd name="connsiteX5" fmla="*/ 1312 w 32563"/>
                      <a:gd name="connsiteY5" fmla="*/ 43901 h 57497"/>
                      <a:gd name="connsiteX6" fmla="*/ 1312 w 32563"/>
                      <a:gd name="connsiteY6" fmla="*/ 57251 h 57497"/>
                      <a:gd name="connsiteX7" fmla="*/ 26867 w 32563"/>
                      <a:gd name="connsiteY7" fmla="*/ 17870 h 57497"/>
                      <a:gd name="connsiteX8" fmla="*/ 32302 w 32563"/>
                      <a:gd name="connsiteY8" fmla="*/ -247 h 574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563" h="57497">
                        <a:moveTo>
                          <a:pt x="32302" y="-247"/>
                        </a:moveTo>
                        <a:cubicBezTo>
                          <a:pt x="32302" y="-247"/>
                          <a:pt x="29441" y="2614"/>
                          <a:pt x="25341" y="7000"/>
                        </a:cubicBezTo>
                        <a:cubicBezTo>
                          <a:pt x="23024" y="9460"/>
                          <a:pt x="20821" y="12044"/>
                          <a:pt x="18762" y="14724"/>
                        </a:cubicBezTo>
                        <a:cubicBezTo>
                          <a:pt x="16235" y="17765"/>
                          <a:pt x="13880" y="20950"/>
                          <a:pt x="11706" y="24259"/>
                        </a:cubicBezTo>
                        <a:cubicBezTo>
                          <a:pt x="9465" y="27520"/>
                          <a:pt x="7396" y="30895"/>
                          <a:pt x="5508" y="34366"/>
                        </a:cubicBezTo>
                        <a:cubicBezTo>
                          <a:pt x="3858" y="37427"/>
                          <a:pt x="2447" y="40612"/>
                          <a:pt x="1312" y="43901"/>
                        </a:cubicBezTo>
                        <a:cubicBezTo>
                          <a:pt x="-690" y="49909"/>
                          <a:pt x="-881" y="54867"/>
                          <a:pt x="1312" y="57251"/>
                        </a:cubicBezTo>
                        <a:cubicBezTo>
                          <a:pt x="12163" y="45789"/>
                          <a:pt x="20821" y="32450"/>
                          <a:pt x="26867" y="17870"/>
                        </a:cubicBezTo>
                        <a:cubicBezTo>
                          <a:pt x="29508" y="12111"/>
                          <a:pt x="31339" y="6018"/>
                          <a:pt x="32302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06" name="任意多边形: 形状 1305"/>
                  <p:cNvSpPr/>
                  <p:nvPr/>
                </p:nvSpPr>
                <p:spPr>
                  <a:xfrm>
                    <a:off x="1547414" y="2390040"/>
                    <a:ext cx="29962" cy="33765"/>
                  </a:xfrm>
                  <a:custGeom>
                    <a:avLst/>
                    <a:gdLst>
                      <a:gd name="connsiteX0" fmla="*/ 38151 w 38413"/>
                      <a:gd name="connsiteY0" fmla="*/ -247 h 43289"/>
                      <a:gd name="connsiteX1" fmla="*/ 30714 w 38413"/>
                      <a:gd name="connsiteY1" fmla="*/ 4330 h 43289"/>
                      <a:gd name="connsiteX2" fmla="*/ 15648 w 38413"/>
                      <a:gd name="connsiteY2" fmla="*/ 16154 h 43289"/>
                      <a:gd name="connsiteX3" fmla="*/ 8306 w 38413"/>
                      <a:gd name="connsiteY3" fmla="*/ 23591 h 43289"/>
                      <a:gd name="connsiteX4" fmla="*/ 2775 w 38413"/>
                      <a:gd name="connsiteY4" fmla="*/ 31124 h 43289"/>
                      <a:gd name="connsiteX5" fmla="*/ 678 w 38413"/>
                      <a:gd name="connsiteY5" fmla="*/ 43043 h 43289"/>
                      <a:gd name="connsiteX6" fmla="*/ 10690 w 38413"/>
                      <a:gd name="connsiteY6" fmla="*/ 35701 h 43289"/>
                      <a:gd name="connsiteX7" fmla="*/ 18890 w 38413"/>
                      <a:gd name="connsiteY7" fmla="*/ 28454 h 43289"/>
                      <a:gd name="connsiteX8" fmla="*/ 25469 w 38413"/>
                      <a:gd name="connsiteY8" fmla="*/ 21303 h 43289"/>
                      <a:gd name="connsiteX9" fmla="*/ 30428 w 38413"/>
                      <a:gd name="connsiteY9" fmla="*/ 14628 h 43289"/>
                      <a:gd name="connsiteX10" fmla="*/ 36435 w 38413"/>
                      <a:gd name="connsiteY10" fmla="*/ 4044 h 43289"/>
                      <a:gd name="connsiteX11" fmla="*/ 38151 w 38413"/>
                      <a:gd name="connsiteY11" fmla="*/ -247 h 432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38413" h="43289">
                        <a:moveTo>
                          <a:pt x="38151" y="-247"/>
                        </a:moveTo>
                        <a:lnTo>
                          <a:pt x="30714" y="4330"/>
                        </a:lnTo>
                        <a:cubicBezTo>
                          <a:pt x="25441" y="7944"/>
                          <a:pt x="20406" y="11892"/>
                          <a:pt x="15648" y="16154"/>
                        </a:cubicBezTo>
                        <a:cubicBezTo>
                          <a:pt x="13073" y="18633"/>
                          <a:pt x="10594" y="21112"/>
                          <a:pt x="8306" y="23591"/>
                        </a:cubicBezTo>
                        <a:cubicBezTo>
                          <a:pt x="6275" y="25956"/>
                          <a:pt x="4425" y="28473"/>
                          <a:pt x="2775" y="31124"/>
                        </a:cubicBezTo>
                        <a:cubicBezTo>
                          <a:pt x="-85" y="35987"/>
                          <a:pt x="-1229" y="40183"/>
                          <a:pt x="678" y="43043"/>
                        </a:cubicBezTo>
                        <a:cubicBezTo>
                          <a:pt x="4215" y="40879"/>
                          <a:pt x="7562" y="38419"/>
                          <a:pt x="10690" y="35701"/>
                        </a:cubicBezTo>
                        <a:cubicBezTo>
                          <a:pt x="13588" y="33479"/>
                          <a:pt x="16335" y="31057"/>
                          <a:pt x="18890" y="28454"/>
                        </a:cubicBezTo>
                        <a:cubicBezTo>
                          <a:pt x="21369" y="25975"/>
                          <a:pt x="23467" y="23591"/>
                          <a:pt x="25469" y="21303"/>
                        </a:cubicBezTo>
                        <a:cubicBezTo>
                          <a:pt x="27271" y="19196"/>
                          <a:pt x="28930" y="16964"/>
                          <a:pt x="30428" y="14628"/>
                        </a:cubicBezTo>
                        <a:cubicBezTo>
                          <a:pt x="32659" y="11234"/>
                          <a:pt x="34671" y="7696"/>
                          <a:pt x="36435" y="4044"/>
                        </a:cubicBezTo>
                        <a:cubicBezTo>
                          <a:pt x="37102" y="2652"/>
                          <a:pt x="37674" y="1222"/>
                          <a:pt x="38151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07" name="任意多边形: 形状 1306"/>
                  <p:cNvSpPr/>
                  <p:nvPr/>
                </p:nvSpPr>
                <p:spPr>
                  <a:xfrm>
                    <a:off x="1578790" y="2819406"/>
                    <a:ext cx="59342" cy="54889"/>
                  </a:xfrm>
                  <a:custGeom>
                    <a:avLst/>
                    <a:gdLst>
                      <a:gd name="connsiteX0" fmla="*/ -262 w 76079"/>
                      <a:gd name="connsiteY0" fmla="*/ -247 h 70370"/>
                      <a:gd name="connsiteX1" fmla="*/ 2694 w 76079"/>
                      <a:gd name="connsiteY1" fmla="*/ 2328 h 70370"/>
                      <a:gd name="connsiteX2" fmla="*/ 10513 w 76079"/>
                      <a:gd name="connsiteY2" fmla="*/ 8812 h 70370"/>
                      <a:gd name="connsiteX3" fmla="*/ 22146 w 76079"/>
                      <a:gd name="connsiteY3" fmla="*/ 17870 h 70370"/>
                      <a:gd name="connsiteX4" fmla="*/ 36067 w 76079"/>
                      <a:gd name="connsiteY4" fmla="*/ 27978 h 70370"/>
                      <a:gd name="connsiteX5" fmla="*/ 50656 w 76079"/>
                      <a:gd name="connsiteY5" fmla="*/ 38466 h 70370"/>
                      <a:gd name="connsiteX6" fmla="*/ 63815 w 76079"/>
                      <a:gd name="connsiteY6" fmla="*/ 48860 h 70370"/>
                      <a:gd name="connsiteX7" fmla="*/ 75639 w 76079"/>
                      <a:gd name="connsiteY7" fmla="*/ 70123 h 70370"/>
                      <a:gd name="connsiteX8" fmla="*/ 33207 w 76079"/>
                      <a:gd name="connsiteY8" fmla="*/ 54962 h 70370"/>
                      <a:gd name="connsiteX9" fmla="*/ 25769 w 76079"/>
                      <a:gd name="connsiteY9" fmla="*/ 49146 h 70370"/>
                      <a:gd name="connsiteX10" fmla="*/ 19571 w 76079"/>
                      <a:gd name="connsiteY10" fmla="*/ 42852 h 70370"/>
                      <a:gd name="connsiteX11" fmla="*/ 10036 w 76079"/>
                      <a:gd name="connsiteY11" fmla="*/ 30075 h 70370"/>
                      <a:gd name="connsiteX12" fmla="*/ 4220 w 76079"/>
                      <a:gd name="connsiteY12" fmla="*/ 18252 h 70370"/>
                      <a:gd name="connsiteX13" fmla="*/ 1168 w 76079"/>
                      <a:gd name="connsiteY13" fmla="*/ 8716 h 70370"/>
                      <a:gd name="connsiteX14" fmla="*/ -262 w 76079"/>
                      <a:gd name="connsiteY14" fmla="*/ -247 h 703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76079" h="70370">
                        <a:moveTo>
                          <a:pt x="-262" y="-247"/>
                        </a:moveTo>
                        <a:lnTo>
                          <a:pt x="2694" y="2328"/>
                        </a:lnTo>
                        <a:lnTo>
                          <a:pt x="10513" y="8812"/>
                        </a:lnTo>
                        <a:lnTo>
                          <a:pt x="22146" y="17870"/>
                        </a:lnTo>
                        <a:cubicBezTo>
                          <a:pt x="26532" y="20922"/>
                          <a:pt x="31204" y="24640"/>
                          <a:pt x="36067" y="27978"/>
                        </a:cubicBezTo>
                        <a:cubicBezTo>
                          <a:pt x="40930" y="31315"/>
                          <a:pt x="45603" y="34843"/>
                          <a:pt x="50656" y="38466"/>
                        </a:cubicBezTo>
                        <a:cubicBezTo>
                          <a:pt x="55710" y="42090"/>
                          <a:pt x="60191" y="45332"/>
                          <a:pt x="63815" y="48860"/>
                        </a:cubicBezTo>
                        <a:cubicBezTo>
                          <a:pt x="71538" y="55535"/>
                          <a:pt x="76878" y="62781"/>
                          <a:pt x="75639" y="70123"/>
                        </a:cubicBezTo>
                        <a:cubicBezTo>
                          <a:pt x="60401" y="68941"/>
                          <a:pt x="45746" y="63706"/>
                          <a:pt x="33207" y="54962"/>
                        </a:cubicBezTo>
                        <a:cubicBezTo>
                          <a:pt x="30537" y="53055"/>
                          <a:pt x="28058" y="51148"/>
                          <a:pt x="25769" y="49146"/>
                        </a:cubicBezTo>
                        <a:cubicBezTo>
                          <a:pt x="23481" y="47143"/>
                          <a:pt x="21478" y="44950"/>
                          <a:pt x="19571" y="42852"/>
                        </a:cubicBezTo>
                        <a:cubicBezTo>
                          <a:pt x="15929" y="38953"/>
                          <a:pt x="12735" y="34671"/>
                          <a:pt x="10036" y="30075"/>
                        </a:cubicBezTo>
                        <a:cubicBezTo>
                          <a:pt x="7700" y="26347"/>
                          <a:pt x="5745" y="22380"/>
                          <a:pt x="4220" y="18252"/>
                        </a:cubicBezTo>
                        <a:cubicBezTo>
                          <a:pt x="2999" y="15143"/>
                          <a:pt x="1979" y="11958"/>
                          <a:pt x="1168" y="8716"/>
                        </a:cubicBezTo>
                        <a:cubicBezTo>
                          <a:pt x="425" y="5779"/>
                          <a:pt x="-52" y="2776"/>
                          <a:pt x="-262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08" name="任意多边形: 形状 1307"/>
                  <p:cNvSpPr/>
                  <p:nvPr/>
                </p:nvSpPr>
                <p:spPr>
                  <a:xfrm>
                    <a:off x="1544704" y="2801258"/>
                    <a:ext cx="45427" cy="66193"/>
                  </a:xfrm>
                  <a:custGeom>
                    <a:avLst/>
                    <a:gdLst>
                      <a:gd name="connsiteX0" fmla="*/ -138 w 58240"/>
                      <a:gd name="connsiteY0" fmla="*/ -247 h 84863"/>
                      <a:gd name="connsiteX1" fmla="*/ 8348 w 58240"/>
                      <a:gd name="connsiteY1" fmla="*/ 10814 h 84863"/>
                      <a:gd name="connsiteX2" fmla="*/ 17883 w 58240"/>
                      <a:gd name="connsiteY2" fmla="*/ 22161 h 84863"/>
                      <a:gd name="connsiteX3" fmla="*/ 23223 w 58240"/>
                      <a:gd name="connsiteY3" fmla="*/ 28645 h 84863"/>
                      <a:gd name="connsiteX4" fmla="*/ 28849 w 58240"/>
                      <a:gd name="connsiteY4" fmla="*/ 35224 h 84863"/>
                      <a:gd name="connsiteX5" fmla="*/ 34665 w 58240"/>
                      <a:gd name="connsiteY5" fmla="*/ 41994 h 84863"/>
                      <a:gd name="connsiteX6" fmla="*/ 40386 w 58240"/>
                      <a:gd name="connsiteY6" fmla="*/ 48860 h 84863"/>
                      <a:gd name="connsiteX7" fmla="*/ 50494 w 58240"/>
                      <a:gd name="connsiteY7" fmla="*/ 61828 h 84863"/>
                      <a:gd name="connsiteX8" fmla="*/ 56978 w 58240"/>
                      <a:gd name="connsiteY8" fmla="*/ 73937 h 84863"/>
                      <a:gd name="connsiteX9" fmla="*/ 56978 w 58240"/>
                      <a:gd name="connsiteY9" fmla="*/ 84617 h 84863"/>
                      <a:gd name="connsiteX10" fmla="*/ 20839 w 58240"/>
                      <a:gd name="connsiteY10" fmla="*/ 59539 h 84863"/>
                      <a:gd name="connsiteX11" fmla="*/ 10446 w 58240"/>
                      <a:gd name="connsiteY11" fmla="*/ 44664 h 84863"/>
                      <a:gd name="connsiteX12" fmla="*/ 6822 w 58240"/>
                      <a:gd name="connsiteY12" fmla="*/ 37513 h 84863"/>
                      <a:gd name="connsiteX13" fmla="*/ 4248 w 58240"/>
                      <a:gd name="connsiteY13" fmla="*/ 30457 h 84863"/>
                      <a:gd name="connsiteX14" fmla="*/ -43 w 58240"/>
                      <a:gd name="connsiteY14" fmla="*/ 8335 h 84863"/>
                      <a:gd name="connsiteX15" fmla="*/ -138 w 58240"/>
                      <a:gd name="connsiteY15" fmla="*/ -247 h 848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58240" h="84863">
                        <a:moveTo>
                          <a:pt x="-138" y="-247"/>
                        </a:moveTo>
                        <a:lnTo>
                          <a:pt x="8348" y="10814"/>
                        </a:lnTo>
                        <a:cubicBezTo>
                          <a:pt x="11018" y="13961"/>
                          <a:pt x="13974" y="18156"/>
                          <a:pt x="17883" y="22161"/>
                        </a:cubicBezTo>
                        <a:lnTo>
                          <a:pt x="23223" y="28645"/>
                        </a:lnTo>
                        <a:cubicBezTo>
                          <a:pt x="25130" y="30743"/>
                          <a:pt x="26942" y="32936"/>
                          <a:pt x="28849" y="35224"/>
                        </a:cubicBezTo>
                        <a:cubicBezTo>
                          <a:pt x="30756" y="37513"/>
                          <a:pt x="32758" y="39801"/>
                          <a:pt x="34665" y="41994"/>
                        </a:cubicBezTo>
                        <a:cubicBezTo>
                          <a:pt x="36572" y="44188"/>
                          <a:pt x="38480" y="46571"/>
                          <a:pt x="40386" y="48860"/>
                        </a:cubicBezTo>
                        <a:cubicBezTo>
                          <a:pt x="44105" y="53151"/>
                          <a:pt x="47538" y="57727"/>
                          <a:pt x="50494" y="61828"/>
                        </a:cubicBezTo>
                        <a:cubicBezTo>
                          <a:pt x="53231" y="65527"/>
                          <a:pt x="55414" y="69608"/>
                          <a:pt x="56978" y="73937"/>
                        </a:cubicBezTo>
                        <a:cubicBezTo>
                          <a:pt x="58313" y="77370"/>
                          <a:pt x="58313" y="81184"/>
                          <a:pt x="56978" y="84617"/>
                        </a:cubicBezTo>
                        <a:cubicBezTo>
                          <a:pt x="43075" y="79315"/>
                          <a:pt x="30670" y="70705"/>
                          <a:pt x="20839" y="59539"/>
                        </a:cubicBezTo>
                        <a:cubicBezTo>
                          <a:pt x="16854" y="54972"/>
                          <a:pt x="13364" y="49985"/>
                          <a:pt x="10446" y="44664"/>
                        </a:cubicBezTo>
                        <a:cubicBezTo>
                          <a:pt x="9111" y="42185"/>
                          <a:pt x="7871" y="39801"/>
                          <a:pt x="6822" y="37513"/>
                        </a:cubicBezTo>
                        <a:cubicBezTo>
                          <a:pt x="5812" y="35215"/>
                          <a:pt x="4953" y="32860"/>
                          <a:pt x="4248" y="30457"/>
                        </a:cubicBezTo>
                        <a:cubicBezTo>
                          <a:pt x="1759" y="23324"/>
                          <a:pt x="310" y="15877"/>
                          <a:pt x="-43" y="8335"/>
                        </a:cubicBezTo>
                        <a:cubicBezTo>
                          <a:pt x="-300" y="5484"/>
                          <a:pt x="-329" y="2614"/>
                          <a:pt x="-138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09" name="任意多边形: 形状 1308"/>
                  <p:cNvSpPr/>
                  <p:nvPr/>
                </p:nvSpPr>
                <p:spPr>
                  <a:xfrm>
                    <a:off x="1513188" y="2773665"/>
                    <a:ext cx="31955" cy="73035"/>
                  </a:xfrm>
                  <a:custGeom>
                    <a:avLst/>
                    <a:gdLst>
                      <a:gd name="connsiteX0" fmla="*/ 2031 w 40968"/>
                      <a:gd name="connsiteY0" fmla="*/ -247 h 93635"/>
                      <a:gd name="connsiteX1" fmla="*/ 3652 w 40968"/>
                      <a:gd name="connsiteY1" fmla="*/ 3186 h 93635"/>
                      <a:gd name="connsiteX2" fmla="*/ 7943 w 40968"/>
                      <a:gd name="connsiteY2" fmla="*/ 12721 h 93635"/>
                      <a:gd name="connsiteX3" fmla="*/ 14331 w 40968"/>
                      <a:gd name="connsiteY3" fmla="*/ 25594 h 93635"/>
                      <a:gd name="connsiteX4" fmla="*/ 22055 w 40968"/>
                      <a:gd name="connsiteY4" fmla="*/ 40659 h 93635"/>
                      <a:gd name="connsiteX5" fmla="*/ 26155 w 40968"/>
                      <a:gd name="connsiteY5" fmla="*/ 48383 h 93635"/>
                      <a:gd name="connsiteX6" fmla="*/ 30160 w 40968"/>
                      <a:gd name="connsiteY6" fmla="*/ 56202 h 93635"/>
                      <a:gd name="connsiteX7" fmla="*/ 36930 w 40968"/>
                      <a:gd name="connsiteY7" fmla="*/ 70886 h 93635"/>
                      <a:gd name="connsiteX8" fmla="*/ 40553 w 40968"/>
                      <a:gd name="connsiteY8" fmla="*/ 83854 h 93635"/>
                      <a:gd name="connsiteX9" fmla="*/ 38551 w 40968"/>
                      <a:gd name="connsiteY9" fmla="*/ 93389 h 93635"/>
                      <a:gd name="connsiteX10" fmla="*/ 9945 w 40968"/>
                      <a:gd name="connsiteY10" fmla="*/ 60683 h 93635"/>
                      <a:gd name="connsiteX11" fmla="*/ 410 w 40968"/>
                      <a:gd name="connsiteY11" fmla="*/ 29599 h 93635"/>
                      <a:gd name="connsiteX12" fmla="*/ -258 w 40968"/>
                      <a:gd name="connsiteY12" fmla="*/ 17298 h 93635"/>
                      <a:gd name="connsiteX13" fmla="*/ 600 w 40968"/>
                      <a:gd name="connsiteY13" fmla="*/ 7763 h 93635"/>
                      <a:gd name="connsiteX14" fmla="*/ 2031 w 40968"/>
                      <a:gd name="connsiteY14" fmla="*/ -247 h 936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40968" h="93635">
                        <a:moveTo>
                          <a:pt x="2031" y="-247"/>
                        </a:moveTo>
                        <a:lnTo>
                          <a:pt x="3652" y="3186"/>
                        </a:lnTo>
                        <a:cubicBezTo>
                          <a:pt x="4701" y="5379"/>
                          <a:pt x="6036" y="8526"/>
                          <a:pt x="7943" y="12721"/>
                        </a:cubicBezTo>
                        <a:cubicBezTo>
                          <a:pt x="9850" y="16917"/>
                          <a:pt x="11852" y="20922"/>
                          <a:pt x="14331" y="25594"/>
                        </a:cubicBezTo>
                        <a:cubicBezTo>
                          <a:pt x="16810" y="30266"/>
                          <a:pt x="19385" y="35129"/>
                          <a:pt x="22055" y="40659"/>
                        </a:cubicBezTo>
                        <a:cubicBezTo>
                          <a:pt x="23390" y="43329"/>
                          <a:pt x="24820" y="45713"/>
                          <a:pt x="26155" y="48383"/>
                        </a:cubicBezTo>
                        <a:lnTo>
                          <a:pt x="30160" y="56202"/>
                        </a:lnTo>
                        <a:cubicBezTo>
                          <a:pt x="32734" y="61160"/>
                          <a:pt x="35023" y="66405"/>
                          <a:pt x="36930" y="70886"/>
                        </a:cubicBezTo>
                        <a:cubicBezTo>
                          <a:pt x="38741" y="75015"/>
                          <a:pt x="39962" y="79382"/>
                          <a:pt x="40553" y="83854"/>
                        </a:cubicBezTo>
                        <a:cubicBezTo>
                          <a:pt x="41049" y="87172"/>
                          <a:pt x="40334" y="90548"/>
                          <a:pt x="38551" y="93389"/>
                        </a:cubicBezTo>
                        <a:cubicBezTo>
                          <a:pt x="26670" y="84779"/>
                          <a:pt x="16896" y="73604"/>
                          <a:pt x="9945" y="60683"/>
                        </a:cubicBezTo>
                        <a:cubicBezTo>
                          <a:pt x="4939" y="50976"/>
                          <a:pt x="1716" y="40450"/>
                          <a:pt x="410" y="29599"/>
                        </a:cubicBezTo>
                        <a:cubicBezTo>
                          <a:pt x="-76" y="25517"/>
                          <a:pt x="-296" y="21408"/>
                          <a:pt x="-258" y="17298"/>
                        </a:cubicBezTo>
                        <a:cubicBezTo>
                          <a:pt x="-172" y="14104"/>
                          <a:pt x="114" y="10919"/>
                          <a:pt x="600" y="7763"/>
                        </a:cubicBezTo>
                        <a:cubicBezTo>
                          <a:pt x="906" y="5064"/>
                          <a:pt x="1382" y="2385"/>
                          <a:pt x="2031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10" name="任意多边形: 形状 1309"/>
                  <p:cNvSpPr/>
                  <p:nvPr/>
                </p:nvSpPr>
                <p:spPr>
                  <a:xfrm>
                    <a:off x="1485626" y="2739081"/>
                    <a:ext cx="20889" cy="74747"/>
                  </a:xfrm>
                  <a:custGeom>
                    <a:avLst/>
                    <a:gdLst>
                      <a:gd name="connsiteX0" fmla="*/ 6663 w 26781"/>
                      <a:gd name="connsiteY0" fmla="*/ -247 h 95829"/>
                      <a:gd name="connsiteX1" fmla="*/ 7521 w 26781"/>
                      <a:gd name="connsiteY1" fmla="*/ 3376 h 95829"/>
                      <a:gd name="connsiteX2" fmla="*/ 9810 w 26781"/>
                      <a:gd name="connsiteY2" fmla="*/ 12912 h 95829"/>
                      <a:gd name="connsiteX3" fmla="*/ 11431 w 26781"/>
                      <a:gd name="connsiteY3" fmla="*/ 19300 h 95829"/>
                      <a:gd name="connsiteX4" fmla="*/ 13338 w 26781"/>
                      <a:gd name="connsiteY4" fmla="*/ 26452 h 95829"/>
                      <a:gd name="connsiteX5" fmla="*/ 17629 w 26781"/>
                      <a:gd name="connsiteY5" fmla="*/ 42376 h 95829"/>
                      <a:gd name="connsiteX6" fmla="*/ 22110 w 26781"/>
                      <a:gd name="connsiteY6" fmla="*/ 58776 h 95829"/>
                      <a:gd name="connsiteX7" fmla="*/ 25543 w 26781"/>
                      <a:gd name="connsiteY7" fmla="*/ 74128 h 95829"/>
                      <a:gd name="connsiteX8" fmla="*/ 22587 w 26781"/>
                      <a:gd name="connsiteY8" fmla="*/ 95582 h 95829"/>
                      <a:gd name="connsiteX9" fmla="*/ 2754 w 26781"/>
                      <a:gd name="connsiteY9" fmla="*/ 58109 h 95829"/>
                      <a:gd name="connsiteX10" fmla="*/ -12 w 26781"/>
                      <a:gd name="connsiteY10" fmla="*/ 41327 h 95829"/>
                      <a:gd name="connsiteX11" fmla="*/ -12 w 26781"/>
                      <a:gd name="connsiteY11" fmla="*/ 26929 h 95829"/>
                      <a:gd name="connsiteX12" fmla="*/ 4088 w 26781"/>
                      <a:gd name="connsiteY12" fmla="*/ 6905 h 95829"/>
                      <a:gd name="connsiteX13" fmla="*/ 6663 w 26781"/>
                      <a:gd name="connsiteY13" fmla="*/ -247 h 958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26781" h="95829">
                        <a:moveTo>
                          <a:pt x="6663" y="-247"/>
                        </a:moveTo>
                        <a:cubicBezTo>
                          <a:pt x="6663" y="-247"/>
                          <a:pt x="6663" y="1088"/>
                          <a:pt x="7521" y="3376"/>
                        </a:cubicBezTo>
                        <a:cubicBezTo>
                          <a:pt x="8379" y="5665"/>
                          <a:pt x="8856" y="8907"/>
                          <a:pt x="9810" y="12912"/>
                        </a:cubicBezTo>
                        <a:cubicBezTo>
                          <a:pt x="10286" y="14914"/>
                          <a:pt x="10763" y="17107"/>
                          <a:pt x="11431" y="19300"/>
                        </a:cubicBezTo>
                        <a:cubicBezTo>
                          <a:pt x="12098" y="21494"/>
                          <a:pt x="12670" y="23973"/>
                          <a:pt x="13338" y="26452"/>
                        </a:cubicBezTo>
                        <a:cubicBezTo>
                          <a:pt x="14577" y="31601"/>
                          <a:pt x="16294" y="36750"/>
                          <a:pt x="17629" y="42376"/>
                        </a:cubicBezTo>
                        <a:cubicBezTo>
                          <a:pt x="18963" y="48002"/>
                          <a:pt x="20775" y="53341"/>
                          <a:pt x="22110" y="58776"/>
                        </a:cubicBezTo>
                        <a:cubicBezTo>
                          <a:pt x="23512" y="63830"/>
                          <a:pt x="24656" y="68960"/>
                          <a:pt x="25543" y="74128"/>
                        </a:cubicBezTo>
                        <a:cubicBezTo>
                          <a:pt x="27259" y="83663"/>
                          <a:pt x="26973" y="91673"/>
                          <a:pt x="22587" y="95582"/>
                        </a:cubicBezTo>
                        <a:cubicBezTo>
                          <a:pt x="13529" y="84550"/>
                          <a:pt x="6778" y="71802"/>
                          <a:pt x="2754" y="58109"/>
                        </a:cubicBezTo>
                        <a:cubicBezTo>
                          <a:pt x="1409" y="52598"/>
                          <a:pt x="484" y="46981"/>
                          <a:pt x="-12" y="41327"/>
                        </a:cubicBezTo>
                        <a:cubicBezTo>
                          <a:pt x="-345" y="36531"/>
                          <a:pt x="-345" y="31725"/>
                          <a:pt x="-12" y="26929"/>
                        </a:cubicBezTo>
                        <a:cubicBezTo>
                          <a:pt x="475" y="20101"/>
                          <a:pt x="1848" y="13369"/>
                          <a:pt x="4088" y="6905"/>
                        </a:cubicBezTo>
                        <a:cubicBezTo>
                          <a:pt x="4728" y="4444"/>
                          <a:pt x="5595" y="2051"/>
                          <a:pt x="6663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11" name="任意多边形: 形状 1310"/>
                  <p:cNvSpPr/>
                  <p:nvPr/>
                </p:nvSpPr>
                <p:spPr>
                  <a:xfrm>
                    <a:off x="1462164" y="2698844"/>
                    <a:ext cx="14304" cy="72218"/>
                  </a:xfrm>
                  <a:custGeom>
                    <a:avLst/>
                    <a:gdLst>
                      <a:gd name="connsiteX0" fmla="*/ 15192 w 18338"/>
                      <a:gd name="connsiteY0" fmla="*/ -247 h 92587"/>
                      <a:gd name="connsiteX1" fmla="*/ 15192 w 18338"/>
                      <a:gd name="connsiteY1" fmla="*/ 707 h 92587"/>
                      <a:gd name="connsiteX2" fmla="*/ 15192 w 18338"/>
                      <a:gd name="connsiteY2" fmla="*/ 3281 h 92587"/>
                      <a:gd name="connsiteX3" fmla="*/ 15192 w 18338"/>
                      <a:gd name="connsiteY3" fmla="*/ 12817 h 92587"/>
                      <a:gd name="connsiteX4" fmla="*/ 15860 w 18338"/>
                      <a:gd name="connsiteY4" fmla="*/ 26261 h 92587"/>
                      <a:gd name="connsiteX5" fmla="*/ 16909 w 18338"/>
                      <a:gd name="connsiteY5" fmla="*/ 41994 h 92587"/>
                      <a:gd name="connsiteX6" fmla="*/ 17862 w 18338"/>
                      <a:gd name="connsiteY6" fmla="*/ 58204 h 92587"/>
                      <a:gd name="connsiteX7" fmla="*/ 17862 w 18338"/>
                      <a:gd name="connsiteY7" fmla="*/ 73270 h 92587"/>
                      <a:gd name="connsiteX8" fmla="*/ 10901 w 18338"/>
                      <a:gd name="connsiteY8" fmla="*/ 92340 h 92587"/>
                      <a:gd name="connsiteX9" fmla="*/ 31 w 18338"/>
                      <a:gd name="connsiteY9" fmla="*/ 52864 h 92587"/>
                      <a:gd name="connsiteX10" fmla="*/ 31 w 18338"/>
                      <a:gd name="connsiteY10" fmla="*/ 36559 h 92587"/>
                      <a:gd name="connsiteX11" fmla="*/ 2606 w 18338"/>
                      <a:gd name="connsiteY11" fmla="*/ 23305 h 92587"/>
                      <a:gd name="connsiteX12" fmla="*/ 10139 w 18338"/>
                      <a:gd name="connsiteY12" fmla="*/ 5856 h 92587"/>
                      <a:gd name="connsiteX13" fmla="*/ 12999 w 18338"/>
                      <a:gd name="connsiteY13" fmla="*/ 1660 h 92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8338" h="92587">
                        <a:moveTo>
                          <a:pt x="15192" y="-247"/>
                        </a:moveTo>
                        <a:cubicBezTo>
                          <a:pt x="15240" y="68"/>
                          <a:pt x="15240" y="392"/>
                          <a:pt x="15192" y="707"/>
                        </a:cubicBezTo>
                        <a:cubicBezTo>
                          <a:pt x="15192" y="1279"/>
                          <a:pt x="15192" y="2137"/>
                          <a:pt x="15192" y="3281"/>
                        </a:cubicBezTo>
                        <a:cubicBezTo>
                          <a:pt x="15192" y="4425"/>
                          <a:pt x="15192" y="8716"/>
                          <a:pt x="15192" y="12817"/>
                        </a:cubicBezTo>
                        <a:cubicBezTo>
                          <a:pt x="15192" y="16917"/>
                          <a:pt x="15764" y="21208"/>
                          <a:pt x="15860" y="26261"/>
                        </a:cubicBezTo>
                        <a:cubicBezTo>
                          <a:pt x="15955" y="31315"/>
                          <a:pt x="16718" y="36464"/>
                          <a:pt x="16909" y="41994"/>
                        </a:cubicBezTo>
                        <a:cubicBezTo>
                          <a:pt x="17100" y="47525"/>
                          <a:pt x="17576" y="52864"/>
                          <a:pt x="17862" y="58204"/>
                        </a:cubicBezTo>
                        <a:cubicBezTo>
                          <a:pt x="18148" y="63220"/>
                          <a:pt x="18148" y="68254"/>
                          <a:pt x="17862" y="73270"/>
                        </a:cubicBezTo>
                        <a:cubicBezTo>
                          <a:pt x="17862" y="82805"/>
                          <a:pt x="15764" y="89671"/>
                          <a:pt x="10901" y="92340"/>
                        </a:cubicBezTo>
                        <a:cubicBezTo>
                          <a:pt x="4828" y="79983"/>
                          <a:pt x="1137" y="66595"/>
                          <a:pt x="31" y="52864"/>
                        </a:cubicBezTo>
                        <a:cubicBezTo>
                          <a:pt x="-360" y="47439"/>
                          <a:pt x="-360" y="41985"/>
                          <a:pt x="31" y="36559"/>
                        </a:cubicBezTo>
                        <a:cubicBezTo>
                          <a:pt x="651" y="32097"/>
                          <a:pt x="1509" y="27672"/>
                          <a:pt x="2606" y="23305"/>
                        </a:cubicBezTo>
                        <a:cubicBezTo>
                          <a:pt x="4360" y="17193"/>
                          <a:pt x="6897" y="11329"/>
                          <a:pt x="10139" y="5856"/>
                        </a:cubicBezTo>
                        <a:cubicBezTo>
                          <a:pt x="11016" y="4406"/>
                          <a:pt x="11979" y="3014"/>
                          <a:pt x="12999" y="166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12" name="任意多边形: 形状 1311"/>
                  <p:cNvSpPr/>
                  <p:nvPr/>
                </p:nvSpPr>
                <p:spPr>
                  <a:xfrm>
                    <a:off x="1447106" y="2654741"/>
                    <a:ext cx="18708" cy="65004"/>
                  </a:xfrm>
                  <a:custGeom>
                    <a:avLst/>
                    <a:gdLst>
                      <a:gd name="connsiteX0" fmla="*/ 23724 w 23985"/>
                      <a:gd name="connsiteY0" fmla="*/ -247 h 83338"/>
                      <a:gd name="connsiteX1" fmla="*/ 21816 w 23985"/>
                      <a:gd name="connsiteY1" fmla="*/ 11863 h 83338"/>
                      <a:gd name="connsiteX2" fmla="*/ 19910 w 23985"/>
                      <a:gd name="connsiteY2" fmla="*/ 24450 h 83338"/>
                      <a:gd name="connsiteX3" fmla="*/ 17907 w 23985"/>
                      <a:gd name="connsiteY3" fmla="*/ 39134 h 83338"/>
                      <a:gd name="connsiteX4" fmla="*/ 12854 w 23985"/>
                      <a:gd name="connsiteY4" fmla="*/ 67740 h 83338"/>
                      <a:gd name="connsiteX5" fmla="*/ 2841 w 23985"/>
                      <a:gd name="connsiteY5" fmla="*/ 83092 h 83338"/>
                      <a:gd name="connsiteX6" fmla="*/ 839 w 23985"/>
                      <a:gd name="connsiteY6" fmla="*/ 72317 h 83338"/>
                      <a:gd name="connsiteX7" fmla="*/ -115 w 23985"/>
                      <a:gd name="connsiteY7" fmla="*/ 62209 h 83338"/>
                      <a:gd name="connsiteX8" fmla="*/ 648 w 23985"/>
                      <a:gd name="connsiteY8" fmla="*/ 44188 h 83338"/>
                      <a:gd name="connsiteX9" fmla="*/ 8849 w 23985"/>
                      <a:gd name="connsiteY9" fmla="*/ 17870 h 83338"/>
                      <a:gd name="connsiteX10" fmla="*/ 14093 w 23985"/>
                      <a:gd name="connsiteY10" fmla="*/ 9384 h 83338"/>
                      <a:gd name="connsiteX11" fmla="*/ 18956 w 23985"/>
                      <a:gd name="connsiteY11" fmla="*/ 3663 h 83338"/>
                      <a:gd name="connsiteX12" fmla="*/ 23724 w 23985"/>
                      <a:gd name="connsiteY12" fmla="*/ -247 h 833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23985" h="83338">
                        <a:moveTo>
                          <a:pt x="23724" y="-247"/>
                        </a:moveTo>
                        <a:lnTo>
                          <a:pt x="21816" y="11863"/>
                        </a:lnTo>
                        <a:cubicBezTo>
                          <a:pt x="21244" y="15487"/>
                          <a:pt x="20577" y="19682"/>
                          <a:pt x="19910" y="24450"/>
                        </a:cubicBezTo>
                        <a:cubicBezTo>
                          <a:pt x="19242" y="29217"/>
                          <a:pt x="18479" y="33985"/>
                          <a:pt x="17907" y="39134"/>
                        </a:cubicBezTo>
                        <a:cubicBezTo>
                          <a:pt x="16744" y="48755"/>
                          <a:pt x="15056" y="58300"/>
                          <a:pt x="12854" y="67740"/>
                        </a:cubicBezTo>
                        <a:cubicBezTo>
                          <a:pt x="10756" y="76035"/>
                          <a:pt x="7704" y="82233"/>
                          <a:pt x="2841" y="83092"/>
                        </a:cubicBezTo>
                        <a:cubicBezTo>
                          <a:pt x="2079" y="79373"/>
                          <a:pt x="1316" y="75845"/>
                          <a:pt x="839" y="72317"/>
                        </a:cubicBezTo>
                        <a:cubicBezTo>
                          <a:pt x="343" y="68970"/>
                          <a:pt x="19" y="65594"/>
                          <a:pt x="-115" y="62209"/>
                        </a:cubicBezTo>
                        <a:cubicBezTo>
                          <a:pt x="-458" y="56192"/>
                          <a:pt x="-200" y="50157"/>
                          <a:pt x="648" y="44188"/>
                        </a:cubicBezTo>
                        <a:cubicBezTo>
                          <a:pt x="1812" y="34996"/>
                          <a:pt x="4586" y="26090"/>
                          <a:pt x="8849" y="17870"/>
                        </a:cubicBezTo>
                        <a:cubicBezTo>
                          <a:pt x="10393" y="14924"/>
                          <a:pt x="12148" y="12082"/>
                          <a:pt x="14093" y="9384"/>
                        </a:cubicBezTo>
                        <a:cubicBezTo>
                          <a:pt x="15590" y="7372"/>
                          <a:pt x="17211" y="5465"/>
                          <a:pt x="18956" y="3663"/>
                        </a:cubicBezTo>
                        <a:cubicBezTo>
                          <a:pt x="20434" y="2233"/>
                          <a:pt x="22026" y="926"/>
                          <a:pt x="23724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13" name="任意多边形: 形状 1312"/>
                  <p:cNvSpPr/>
                  <p:nvPr/>
                </p:nvSpPr>
                <p:spPr>
                  <a:xfrm>
                    <a:off x="1438883" y="2609148"/>
                    <a:ext cx="27228" cy="55658"/>
                  </a:xfrm>
                  <a:custGeom>
                    <a:avLst/>
                    <a:gdLst>
                      <a:gd name="connsiteX0" fmla="*/ 34647 w 34908"/>
                      <a:gd name="connsiteY0" fmla="*/ -247 h 71356"/>
                      <a:gd name="connsiteX1" fmla="*/ 33503 w 34908"/>
                      <a:gd name="connsiteY1" fmla="*/ 2614 h 71356"/>
                      <a:gd name="connsiteX2" fmla="*/ 30737 w 34908"/>
                      <a:gd name="connsiteY2" fmla="*/ 10337 h 71356"/>
                      <a:gd name="connsiteX3" fmla="*/ 26637 w 34908"/>
                      <a:gd name="connsiteY3" fmla="*/ 21398 h 71356"/>
                      <a:gd name="connsiteX4" fmla="*/ 24349 w 34908"/>
                      <a:gd name="connsiteY4" fmla="*/ 27787 h 71356"/>
                      <a:gd name="connsiteX5" fmla="*/ 22060 w 34908"/>
                      <a:gd name="connsiteY5" fmla="*/ 34461 h 71356"/>
                      <a:gd name="connsiteX6" fmla="*/ 17102 w 34908"/>
                      <a:gd name="connsiteY6" fmla="*/ 47811 h 71356"/>
                      <a:gd name="connsiteX7" fmla="*/ 11858 w 34908"/>
                      <a:gd name="connsiteY7" fmla="*/ 59730 h 71356"/>
                      <a:gd name="connsiteX8" fmla="*/ -252 w 34908"/>
                      <a:gd name="connsiteY8" fmla="*/ 71077 h 71356"/>
                      <a:gd name="connsiteX9" fmla="*/ 1178 w 34908"/>
                      <a:gd name="connsiteY9" fmla="*/ 51339 h 71356"/>
                      <a:gd name="connsiteX10" fmla="*/ 2894 w 34908"/>
                      <a:gd name="connsiteY10" fmla="*/ 42757 h 71356"/>
                      <a:gd name="connsiteX11" fmla="*/ 5278 w 34908"/>
                      <a:gd name="connsiteY11" fmla="*/ 35034 h 71356"/>
                      <a:gd name="connsiteX12" fmla="*/ 17674 w 34908"/>
                      <a:gd name="connsiteY12" fmla="*/ 13007 h 71356"/>
                      <a:gd name="connsiteX13" fmla="*/ 29498 w 34908"/>
                      <a:gd name="connsiteY13" fmla="*/ 2518 h 71356"/>
                      <a:gd name="connsiteX14" fmla="*/ 33217 w 34908"/>
                      <a:gd name="connsiteY14" fmla="*/ 325 h 713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4908" h="71356">
                        <a:moveTo>
                          <a:pt x="34647" y="-247"/>
                        </a:moveTo>
                        <a:cubicBezTo>
                          <a:pt x="34647" y="-247"/>
                          <a:pt x="34170" y="802"/>
                          <a:pt x="33503" y="2614"/>
                        </a:cubicBezTo>
                        <a:lnTo>
                          <a:pt x="30737" y="10337"/>
                        </a:lnTo>
                        <a:cubicBezTo>
                          <a:pt x="29402" y="13579"/>
                          <a:pt x="28163" y="17298"/>
                          <a:pt x="26637" y="21398"/>
                        </a:cubicBezTo>
                        <a:cubicBezTo>
                          <a:pt x="25970" y="23496"/>
                          <a:pt x="25112" y="25594"/>
                          <a:pt x="24349" y="27787"/>
                        </a:cubicBezTo>
                        <a:lnTo>
                          <a:pt x="22060" y="34461"/>
                        </a:lnTo>
                        <a:cubicBezTo>
                          <a:pt x="20439" y="38848"/>
                          <a:pt x="18818" y="43329"/>
                          <a:pt x="17102" y="47811"/>
                        </a:cubicBezTo>
                        <a:cubicBezTo>
                          <a:pt x="15386" y="52292"/>
                          <a:pt x="13574" y="56202"/>
                          <a:pt x="11858" y="59730"/>
                        </a:cubicBezTo>
                        <a:cubicBezTo>
                          <a:pt x="8425" y="66786"/>
                          <a:pt x="4325" y="71554"/>
                          <a:pt x="-252" y="71077"/>
                        </a:cubicBezTo>
                        <a:cubicBezTo>
                          <a:pt x="-338" y="64469"/>
                          <a:pt x="139" y="57861"/>
                          <a:pt x="1178" y="51339"/>
                        </a:cubicBezTo>
                        <a:cubicBezTo>
                          <a:pt x="1626" y="48288"/>
                          <a:pt x="2198" y="45427"/>
                          <a:pt x="2894" y="42757"/>
                        </a:cubicBezTo>
                        <a:cubicBezTo>
                          <a:pt x="3543" y="40145"/>
                          <a:pt x="4344" y="37560"/>
                          <a:pt x="5278" y="35034"/>
                        </a:cubicBezTo>
                        <a:cubicBezTo>
                          <a:pt x="8063" y="27014"/>
                          <a:pt x="12258" y="19548"/>
                          <a:pt x="17674" y="13007"/>
                        </a:cubicBezTo>
                        <a:cubicBezTo>
                          <a:pt x="21069" y="8945"/>
                          <a:pt x="25054" y="5408"/>
                          <a:pt x="29498" y="2518"/>
                        </a:cubicBezTo>
                        <a:cubicBezTo>
                          <a:pt x="30680" y="1698"/>
                          <a:pt x="31929" y="964"/>
                          <a:pt x="33217" y="325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14" name="任意多边形: 形状 1313"/>
                  <p:cNvSpPr/>
                  <p:nvPr/>
                </p:nvSpPr>
                <p:spPr>
                  <a:xfrm>
                    <a:off x="1440155" y="2564449"/>
                    <a:ext cx="35179" cy="44338"/>
                  </a:xfrm>
                  <a:custGeom>
                    <a:avLst/>
                    <a:gdLst>
                      <a:gd name="connsiteX0" fmla="*/ 44840 w 45101"/>
                      <a:gd name="connsiteY0" fmla="*/ -247 h 56844"/>
                      <a:gd name="connsiteX1" fmla="*/ 39214 w 45101"/>
                      <a:gd name="connsiteY1" fmla="*/ 8430 h 56844"/>
                      <a:gd name="connsiteX2" fmla="*/ 33493 w 45101"/>
                      <a:gd name="connsiteY2" fmla="*/ 17966 h 56844"/>
                      <a:gd name="connsiteX3" fmla="*/ 26914 w 45101"/>
                      <a:gd name="connsiteY3" fmla="*/ 28741 h 56844"/>
                      <a:gd name="connsiteX4" fmla="*/ 12897 w 45101"/>
                      <a:gd name="connsiteY4" fmla="*/ 49050 h 56844"/>
                      <a:gd name="connsiteX5" fmla="*/ 6127 w 45101"/>
                      <a:gd name="connsiteY5" fmla="*/ 55248 h 56844"/>
                      <a:gd name="connsiteX6" fmla="*/ -262 w 45101"/>
                      <a:gd name="connsiteY6" fmla="*/ 56202 h 56844"/>
                      <a:gd name="connsiteX7" fmla="*/ 4697 w 45101"/>
                      <a:gd name="connsiteY7" fmla="*/ 38657 h 56844"/>
                      <a:gd name="connsiteX8" fmla="*/ 11562 w 45101"/>
                      <a:gd name="connsiteY8" fmla="*/ 25022 h 56844"/>
                      <a:gd name="connsiteX9" fmla="*/ 19286 w 45101"/>
                      <a:gd name="connsiteY9" fmla="*/ 15486 h 56844"/>
                      <a:gd name="connsiteX10" fmla="*/ 27009 w 45101"/>
                      <a:gd name="connsiteY10" fmla="*/ 8621 h 56844"/>
                      <a:gd name="connsiteX11" fmla="*/ 39691 w 45101"/>
                      <a:gd name="connsiteY11" fmla="*/ 1851 h 56844"/>
                      <a:gd name="connsiteX12" fmla="*/ 44840 w 45101"/>
                      <a:gd name="connsiteY12" fmla="*/ -247 h 568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5101" h="56844">
                        <a:moveTo>
                          <a:pt x="44840" y="-247"/>
                        </a:moveTo>
                        <a:lnTo>
                          <a:pt x="39214" y="8430"/>
                        </a:lnTo>
                        <a:cubicBezTo>
                          <a:pt x="37593" y="11100"/>
                          <a:pt x="35686" y="14247"/>
                          <a:pt x="33493" y="17966"/>
                        </a:cubicBezTo>
                        <a:cubicBezTo>
                          <a:pt x="31300" y="21684"/>
                          <a:pt x="29297" y="25022"/>
                          <a:pt x="26914" y="28741"/>
                        </a:cubicBezTo>
                        <a:cubicBezTo>
                          <a:pt x="22661" y="35787"/>
                          <a:pt x="17979" y="42576"/>
                          <a:pt x="12897" y="49050"/>
                        </a:cubicBezTo>
                        <a:cubicBezTo>
                          <a:pt x="11018" y="51491"/>
                          <a:pt x="8730" y="53589"/>
                          <a:pt x="6127" y="55248"/>
                        </a:cubicBezTo>
                        <a:cubicBezTo>
                          <a:pt x="4287" y="56612"/>
                          <a:pt x="1893" y="56965"/>
                          <a:pt x="-262" y="56202"/>
                        </a:cubicBezTo>
                        <a:cubicBezTo>
                          <a:pt x="921" y="50233"/>
                          <a:pt x="2570" y="44359"/>
                          <a:pt x="4697" y="38657"/>
                        </a:cubicBezTo>
                        <a:cubicBezTo>
                          <a:pt x="6613" y="33937"/>
                          <a:pt x="8911" y="29379"/>
                          <a:pt x="11562" y="25022"/>
                        </a:cubicBezTo>
                        <a:cubicBezTo>
                          <a:pt x="13879" y="21637"/>
                          <a:pt x="16463" y="18452"/>
                          <a:pt x="19286" y="15486"/>
                        </a:cubicBezTo>
                        <a:cubicBezTo>
                          <a:pt x="21660" y="12979"/>
                          <a:pt x="24244" y="10690"/>
                          <a:pt x="27009" y="8621"/>
                        </a:cubicBezTo>
                        <a:cubicBezTo>
                          <a:pt x="30861" y="5722"/>
                          <a:pt x="35133" y="3434"/>
                          <a:pt x="39691" y="1851"/>
                        </a:cubicBezTo>
                        <a:cubicBezTo>
                          <a:pt x="41331" y="983"/>
                          <a:pt x="43057" y="278"/>
                          <a:pt x="44840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15" name="任意多边形: 形状 1314"/>
                  <p:cNvSpPr/>
                  <p:nvPr/>
                </p:nvSpPr>
                <p:spPr>
                  <a:xfrm>
                    <a:off x="1453171" y="2522811"/>
                    <a:ext cx="40088" cy="31816"/>
                  </a:xfrm>
                  <a:custGeom>
                    <a:avLst/>
                    <a:gdLst>
                      <a:gd name="connsiteX0" fmla="*/ 51133 w 51395"/>
                      <a:gd name="connsiteY0" fmla="*/ -72 h 40790"/>
                      <a:gd name="connsiteX1" fmla="*/ 29488 w 51395"/>
                      <a:gd name="connsiteY1" fmla="*/ 21477 h 40790"/>
                      <a:gd name="connsiteX2" fmla="*/ 21097 w 51395"/>
                      <a:gd name="connsiteY2" fmla="*/ 29582 h 40790"/>
                      <a:gd name="connsiteX3" fmla="*/ 12992 w 51395"/>
                      <a:gd name="connsiteY3" fmla="*/ 36352 h 40790"/>
                      <a:gd name="connsiteX4" fmla="*/ -262 w 51395"/>
                      <a:gd name="connsiteY4" fmla="*/ 39404 h 40790"/>
                      <a:gd name="connsiteX5" fmla="*/ 7653 w 51395"/>
                      <a:gd name="connsiteY5" fmla="*/ 24815 h 40790"/>
                      <a:gd name="connsiteX6" fmla="*/ 16425 w 51395"/>
                      <a:gd name="connsiteY6" fmla="*/ 14326 h 40790"/>
                      <a:gd name="connsiteX7" fmla="*/ 33588 w 51395"/>
                      <a:gd name="connsiteY7" fmla="*/ 2884 h 40790"/>
                      <a:gd name="connsiteX8" fmla="*/ 46270 w 51395"/>
                      <a:gd name="connsiteY8" fmla="*/ -168 h 40790"/>
                      <a:gd name="connsiteX9" fmla="*/ 51133 w 51395"/>
                      <a:gd name="connsiteY9" fmla="*/ -72 h 407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51395" h="40790">
                        <a:moveTo>
                          <a:pt x="51133" y="-72"/>
                        </a:moveTo>
                        <a:lnTo>
                          <a:pt x="29488" y="21477"/>
                        </a:lnTo>
                        <a:cubicBezTo>
                          <a:pt x="26723" y="24338"/>
                          <a:pt x="23958" y="27103"/>
                          <a:pt x="21097" y="29582"/>
                        </a:cubicBezTo>
                        <a:cubicBezTo>
                          <a:pt x="18551" y="32014"/>
                          <a:pt x="15843" y="34274"/>
                          <a:pt x="12992" y="36352"/>
                        </a:cubicBezTo>
                        <a:cubicBezTo>
                          <a:pt x="7748" y="40071"/>
                          <a:pt x="3457" y="41883"/>
                          <a:pt x="-262" y="39404"/>
                        </a:cubicBezTo>
                        <a:cubicBezTo>
                          <a:pt x="1979" y="34340"/>
                          <a:pt x="4630" y="29458"/>
                          <a:pt x="7653" y="24815"/>
                        </a:cubicBezTo>
                        <a:cubicBezTo>
                          <a:pt x="10294" y="21086"/>
                          <a:pt x="13221" y="17577"/>
                          <a:pt x="16425" y="14326"/>
                        </a:cubicBezTo>
                        <a:cubicBezTo>
                          <a:pt x="21316" y="9396"/>
                          <a:pt x="27152" y="5506"/>
                          <a:pt x="33588" y="2884"/>
                        </a:cubicBezTo>
                        <a:cubicBezTo>
                          <a:pt x="37622" y="1177"/>
                          <a:pt x="41903" y="147"/>
                          <a:pt x="46270" y="-168"/>
                        </a:cubicBezTo>
                        <a:cubicBezTo>
                          <a:pt x="47891" y="-301"/>
                          <a:pt x="49522" y="-263"/>
                          <a:pt x="51133" y="-72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16" name="任意多边形: 形状 1315"/>
                  <p:cNvSpPr/>
                  <p:nvPr/>
                </p:nvSpPr>
                <p:spPr>
                  <a:xfrm>
                    <a:off x="1477342" y="2485059"/>
                    <a:ext cx="41724" cy="21091"/>
                  </a:xfrm>
                  <a:custGeom>
                    <a:avLst/>
                    <a:gdLst>
                      <a:gd name="connsiteX0" fmla="*/ 53231 w 53492"/>
                      <a:gd name="connsiteY0" fmla="*/ 2082 h 27040"/>
                      <a:gd name="connsiteX1" fmla="*/ 51229 w 53492"/>
                      <a:gd name="connsiteY1" fmla="*/ 3227 h 27040"/>
                      <a:gd name="connsiteX2" fmla="*/ 46079 w 53492"/>
                      <a:gd name="connsiteY2" fmla="*/ 6468 h 27040"/>
                      <a:gd name="connsiteX3" fmla="*/ 29774 w 53492"/>
                      <a:gd name="connsiteY3" fmla="*/ 16004 h 27040"/>
                      <a:gd name="connsiteX4" fmla="*/ 20716 w 53492"/>
                      <a:gd name="connsiteY4" fmla="*/ 21153 h 27040"/>
                      <a:gd name="connsiteX5" fmla="*/ 12134 w 53492"/>
                      <a:gd name="connsiteY5" fmla="*/ 25253 h 27040"/>
                      <a:gd name="connsiteX6" fmla="*/ 4792 w 53492"/>
                      <a:gd name="connsiteY6" fmla="*/ 26779 h 27040"/>
                      <a:gd name="connsiteX7" fmla="*/ -262 w 53492"/>
                      <a:gd name="connsiteY7" fmla="*/ 24490 h 27040"/>
                      <a:gd name="connsiteX8" fmla="*/ 36830 w 53492"/>
                      <a:gd name="connsiteY8" fmla="*/ 175 h 27040"/>
                      <a:gd name="connsiteX9" fmla="*/ 48845 w 53492"/>
                      <a:gd name="connsiteY9" fmla="*/ 175 h 27040"/>
                      <a:gd name="connsiteX10" fmla="*/ 53231 w 53492"/>
                      <a:gd name="connsiteY10" fmla="*/ 2082 h 270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3492" h="27040">
                        <a:moveTo>
                          <a:pt x="53231" y="2082"/>
                        </a:moveTo>
                        <a:lnTo>
                          <a:pt x="51229" y="3227"/>
                        </a:lnTo>
                        <a:lnTo>
                          <a:pt x="46079" y="6468"/>
                        </a:lnTo>
                        <a:cubicBezTo>
                          <a:pt x="41598" y="9043"/>
                          <a:pt x="35877" y="12762"/>
                          <a:pt x="29774" y="16004"/>
                        </a:cubicBezTo>
                        <a:cubicBezTo>
                          <a:pt x="26818" y="17815"/>
                          <a:pt x="23672" y="19627"/>
                          <a:pt x="20716" y="21153"/>
                        </a:cubicBezTo>
                        <a:cubicBezTo>
                          <a:pt x="17950" y="22717"/>
                          <a:pt x="15090" y="24090"/>
                          <a:pt x="12134" y="25253"/>
                        </a:cubicBezTo>
                        <a:cubicBezTo>
                          <a:pt x="9788" y="26149"/>
                          <a:pt x="7309" y="26664"/>
                          <a:pt x="4792" y="26779"/>
                        </a:cubicBezTo>
                        <a:cubicBezTo>
                          <a:pt x="2828" y="26921"/>
                          <a:pt x="930" y="26063"/>
                          <a:pt x="-262" y="24490"/>
                        </a:cubicBezTo>
                        <a:cubicBezTo>
                          <a:pt x="8186" y="11579"/>
                          <a:pt x="21622" y="2769"/>
                          <a:pt x="36830" y="175"/>
                        </a:cubicBezTo>
                        <a:cubicBezTo>
                          <a:pt x="40816" y="-387"/>
                          <a:pt x="44859" y="-387"/>
                          <a:pt x="48845" y="175"/>
                        </a:cubicBezTo>
                        <a:cubicBezTo>
                          <a:pt x="50361" y="681"/>
                          <a:pt x="51829" y="1319"/>
                          <a:pt x="53231" y="2082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17" name="任意多边形: 形状 1316"/>
                  <p:cNvSpPr/>
                  <p:nvPr/>
                </p:nvSpPr>
                <p:spPr>
                  <a:xfrm>
                    <a:off x="1510588" y="2453754"/>
                    <a:ext cx="40906" cy="13011"/>
                  </a:xfrm>
                  <a:custGeom>
                    <a:avLst/>
                    <a:gdLst>
                      <a:gd name="connsiteX0" fmla="*/ 52182 w 52443"/>
                      <a:gd name="connsiteY0" fmla="*/ 5316 h 16681"/>
                      <a:gd name="connsiteX1" fmla="*/ 44935 w 52443"/>
                      <a:gd name="connsiteY1" fmla="*/ 7605 h 16681"/>
                      <a:gd name="connsiteX2" fmla="*/ 37402 w 52443"/>
                      <a:gd name="connsiteY2" fmla="*/ 9893 h 16681"/>
                      <a:gd name="connsiteX3" fmla="*/ 28535 w 52443"/>
                      <a:gd name="connsiteY3" fmla="*/ 12468 h 16681"/>
                      <a:gd name="connsiteX4" fmla="*/ 18999 w 52443"/>
                      <a:gd name="connsiteY4" fmla="*/ 14852 h 16681"/>
                      <a:gd name="connsiteX5" fmla="*/ 10608 w 52443"/>
                      <a:gd name="connsiteY5" fmla="*/ 16282 h 16681"/>
                      <a:gd name="connsiteX6" fmla="*/ -262 w 52443"/>
                      <a:gd name="connsiteY6" fmla="*/ 12468 h 16681"/>
                      <a:gd name="connsiteX7" fmla="*/ 37307 w 52443"/>
                      <a:gd name="connsiteY7" fmla="*/ -23 h 16681"/>
                      <a:gd name="connsiteX8" fmla="*/ 52182 w 52443"/>
                      <a:gd name="connsiteY8" fmla="*/ 5316 h 166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52443" h="16681">
                        <a:moveTo>
                          <a:pt x="52182" y="5316"/>
                        </a:moveTo>
                        <a:cubicBezTo>
                          <a:pt x="52182" y="5316"/>
                          <a:pt x="49321" y="6365"/>
                          <a:pt x="44935" y="7605"/>
                        </a:cubicBezTo>
                        <a:lnTo>
                          <a:pt x="37402" y="9893"/>
                        </a:lnTo>
                        <a:lnTo>
                          <a:pt x="28535" y="12468"/>
                        </a:lnTo>
                        <a:cubicBezTo>
                          <a:pt x="25579" y="13326"/>
                          <a:pt x="22527" y="14184"/>
                          <a:pt x="18999" y="14852"/>
                        </a:cubicBezTo>
                        <a:cubicBezTo>
                          <a:pt x="16234" y="15491"/>
                          <a:pt x="13431" y="15967"/>
                          <a:pt x="10608" y="16282"/>
                        </a:cubicBezTo>
                        <a:cubicBezTo>
                          <a:pt x="5459" y="16759"/>
                          <a:pt x="1073" y="16282"/>
                          <a:pt x="-262" y="12468"/>
                        </a:cubicBezTo>
                        <a:cubicBezTo>
                          <a:pt x="9941" y="3200"/>
                          <a:pt x="23586" y="-1339"/>
                          <a:pt x="37307" y="-23"/>
                        </a:cubicBezTo>
                        <a:cubicBezTo>
                          <a:pt x="42609" y="597"/>
                          <a:pt x="47700" y="2418"/>
                          <a:pt x="52182" y="5316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18" name="任意多边形: 形状 1317"/>
                  <p:cNvSpPr/>
                  <p:nvPr/>
                </p:nvSpPr>
                <p:spPr>
                  <a:xfrm>
                    <a:off x="1552089" y="2429526"/>
                    <a:ext cx="36964" cy="9007"/>
                  </a:xfrm>
                  <a:custGeom>
                    <a:avLst/>
                    <a:gdLst>
                      <a:gd name="connsiteX0" fmla="*/ 47128 w 47390"/>
                      <a:gd name="connsiteY0" fmla="*/ 11300 h 11547"/>
                      <a:gd name="connsiteX1" fmla="*/ 40167 w 47390"/>
                      <a:gd name="connsiteY1" fmla="*/ 11300 h 11547"/>
                      <a:gd name="connsiteX2" fmla="*/ 33111 w 47390"/>
                      <a:gd name="connsiteY2" fmla="*/ 11300 h 11547"/>
                      <a:gd name="connsiteX3" fmla="*/ 24816 w 47390"/>
                      <a:gd name="connsiteY3" fmla="*/ 11300 h 11547"/>
                      <a:gd name="connsiteX4" fmla="*/ 16329 w 47390"/>
                      <a:gd name="connsiteY4" fmla="*/ 11300 h 11547"/>
                      <a:gd name="connsiteX5" fmla="*/ 8606 w 47390"/>
                      <a:gd name="connsiteY5" fmla="*/ 10537 h 11547"/>
                      <a:gd name="connsiteX6" fmla="*/ -262 w 47390"/>
                      <a:gd name="connsiteY6" fmla="*/ 4340 h 11547"/>
                      <a:gd name="connsiteX7" fmla="*/ 10608 w 47390"/>
                      <a:gd name="connsiteY7" fmla="*/ 716 h 11547"/>
                      <a:gd name="connsiteX8" fmla="*/ 20143 w 47390"/>
                      <a:gd name="connsiteY8" fmla="*/ -237 h 11547"/>
                      <a:gd name="connsiteX9" fmla="*/ 28344 w 47390"/>
                      <a:gd name="connsiteY9" fmla="*/ 621 h 11547"/>
                      <a:gd name="connsiteX10" fmla="*/ 35114 w 47390"/>
                      <a:gd name="connsiteY10" fmla="*/ 2719 h 11547"/>
                      <a:gd name="connsiteX11" fmla="*/ 43981 w 47390"/>
                      <a:gd name="connsiteY11" fmla="*/ 8154 h 11547"/>
                      <a:gd name="connsiteX12" fmla="*/ 47128 w 47390"/>
                      <a:gd name="connsiteY12" fmla="*/ 11300 h 115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7390" h="11547">
                        <a:moveTo>
                          <a:pt x="47128" y="11300"/>
                        </a:moveTo>
                        <a:lnTo>
                          <a:pt x="40167" y="11300"/>
                        </a:lnTo>
                        <a:cubicBezTo>
                          <a:pt x="38165" y="11300"/>
                          <a:pt x="35781" y="11300"/>
                          <a:pt x="33111" y="11300"/>
                        </a:cubicBezTo>
                        <a:cubicBezTo>
                          <a:pt x="30442" y="11300"/>
                          <a:pt x="27581" y="11300"/>
                          <a:pt x="24816" y="11300"/>
                        </a:cubicBezTo>
                        <a:cubicBezTo>
                          <a:pt x="22051" y="11300"/>
                          <a:pt x="19095" y="11300"/>
                          <a:pt x="16329" y="11300"/>
                        </a:cubicBezTo>
                        <a:cubicBezTo>
                          <a:pt x="13745" y="11205"/>
                          <a:pt x="11161" y="10948"/>
                          <a:pt x="8606" y="10537"/>
                        </a:cubicBezTo>
                        <a:cubicBezTo>
                          <a:pt x="4029" y="9584"/>
                          <a:pt x="501" y="7772"/>
                          <a:pt x="-262" y="4340"/>
                        </a:cubicBezTo>
                        <a:cubicBezTo>
                          <a:pt x="3256" y="2843"/>
                          <a:pt x="6899" y="1632"/>
                          <a:pt x="10608" y="716"/>
                        </a:cubicBezTo>
                        <a:cubicBezTo>
                          <a:pt x="13745" y="49"/>
                          <a:pt x="16940" y="-266"/>
                          <a:pt x="20143" y="-237"/>
                        </a:cubicBezTo>
                        <a:cubicBezTo>
                          <a:pt x="22899" y="-304"/>
                          <a:pt x="25655" y="-18"/>
                          <a:pt x="28344" y="621"/>
                        </a:cubicBezTo>
                        <a:cubicBezTo>
                          <a:pt x="30651" y="1155"/>
                          <a:pt x="32911" y="1851"/>
                          <a:pt x="35114" y="2719"/>
                        </a:cubicBezTo>
                        <a:cubicBezTo>
                          <a:pt x="38327" y="4063"/>
                          <a:pt x="41321" y="5903"/>
                          <a:pt x="43981" y="8154"/>
                        </a:cubicBezTo>
                        <a:cubicBezTo>
                          <a:pt x="45126" y="9098"/>
                          <a:pt x="46184" y="10156"/>
                          <a:pt x="47128" y="1130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319" name="任意多边形: 形状 1318"/>
                  <p:cNvSpPr/>
                  <p:nvPr/>
                </p:nvSpPr>
                <p:spPr>
                  <a:xfrm>
                    <a:off x="1574848" y="2404320"/>
                    <a:ext cx="63292" cy="13731"/>
                  </a:xfrm>
                  <a:custGeom>
                    <a:avLst/>
                    <a:gdLst>
                      <a:gd name="connsiteX0" fmla="*/ 80883 w 81144"/>
                      <a:gd name="connsiteY0" fmla="*/ 1660 h 17604"/>
                      <a:gd name="connsiteX1" fmla="*/ 70680 w 81144"/>
                      <a:gd name="connsiteY1" fmla="*/ 421 h 17604"/>
                      <a:gd name="connsiteX2" fmla="*/ 59810 w 81144"/>
                      <a:gd name="connsiteY2" fmla="*/ -247 h 17604"/>
                      <a:gd name="connsiteX3" fmla="*/ 53422 w 81144"/>
                      <a:gd name="connsiteY3" fmla="*/ -247 h 17604"/>
                      <a:gd name="connsiteX4" fmla="*/ 46652 w 81144"/>
                      <a:gd name="connsiteY4" fmla="*/ -247 h 17604"/>
                      <a:gd name="connsiteX5" fmla="*/ 39691 w 81144"/>
                      <a:gd name="connsiteY5" fmla="*/ 421 h 17604"/>
                      <a:gd name="connsiteX6" fmla="*/ 32635 w 81144"/>
                      <a:gd name="connsiteY6" fmla="*/ 1565 h 17604"/>
                      <a:gd name="connsiteX7" fmla="*/ 19190 w 81144"/>
                      <a:gd name="connsiteY7" fmla="*/ 5188 h 17604"/>
                      <a:gd name="connsiteX8" fmla="*/ 7748 w 81144"/>
                      <a:gd name="connsiteY8" fmla="*/ 10528 h 17604"/>
                      <a:gd name="connsiteX9" fmla="*/ 3266 w 81144"/>
                      <a:gd name="connsiteY9" fmla="*/ 13579 h 17604"/>
                      <a:gd name="connsiteX10" fmla="*/ -262 w 81144"/>
                      <a:gd name="connsiteY10" fmla="*/ 17107 h 17604"/>
                      <a:gd name="connsiteX11" fmla="*/ 9845 w 81144"/>
                      <a:gd name="connsiteY11" fmla="*/ 17107 h 17604"/>
                      <a:gd name="connsiteX12" fmla="*/ 21860 w 81144"/>
                      <a:gd name="connsiteY12" fmla="*/ 15010 h 17604"/>
                      <a:gd name="connsiteX13" fmla="*/ 28344 w 81144"/>
                      <a:gd name="connsiteY13" fmla="*/ 13579 h 17604"/>
                      <a:gd name="connsiteX14" fmla="*/ 35019 w 81144"/>
                      <a:gd name="connsiteY14" fmla="*/ 11958 h 17604"/>
                      <a:gd name="connsiteX15" fmla="*/ 41598 w 81144"/>
                      <a:gd name="connsiteY15" fmla="*/ 10242 h 17604"/>
                      <a:gd name="connsiteX16" fmla="*/ 48272 w 81144"/>
                      <a:gd name="connsiteY16" fmla="*/ 8716 h 17604"/>
                      <a:gd name="connsiteX17" fmla="*/ 54566 w 81144"/>
                      <a:gd name="connsiteY17" fmla="*/ 7095 h 17604"/>
                      <a:gd name="connsiteX18" fmla="*/ 60668 w 81144"/>
                      <a:gd name="connsiteY18" fmla="*/ 5760 h 17604"/>
                      <a:gd name="connsiteX19" fmla="*/ 71062 w 81144"/>
                      <a:gd name="connsiteY19" fmla="*/ 3472 h 17604"/>
                      <a:gd name="connsiteX20" fmla="*/ 80883 w 81144"/>
                      <a:gd name="connsiteY20" fmla="*/ 1660 h 176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81144" h="17604">
                        <a:moveTo>
                          <a:pt x="80883" y="1660"/>
                        </a:moveTo>
                        <a:cubicBezTo>
                          <a:pt x="80883" y="1660"/>
                          <a:pt x="76974" y="1088"/>
                          <a:pt x="70680" y="421"/>
                        </a:cubicBezTo>
                        <a:cubicBezTo>
                          <a:pt x="67076" y="-27"/>
                          <a:pt x="63443" y="-247"/>
                          <a:pt x="59810" y="-247"/>
                        </a:cubicBezTo>
                        <a:lnTo>
                          <a:pt x="53422" y="-247"/>
                        </a:lnTo>
                        <a:lnTo>
                          <a:pt x="46652" y="-247"/>
                        </a:lnTo>
                        <a:cubicBezTo>
                          <a:pt x="44363" y="-247"/>
                          <a:pt x="41979" y="-247"/>
                          <a:pt x="39691" y="421"/>
                        </a:cubicBezTo>
                        <a:cubicBezTo>
                          <a:pt x="37402" y="1088"/>
                          <a:pt x="35019" y="1184"/>
                          <a:pt x="32635" y="1565"/>
                        </a:cubicBezTo>
                        <a:cubicBezTo>
                          <a:pt x="28077" y="2461"/>
                          <a:pt x="23586" y="3663"/>
                          <a:pt x="19190" y="5188"/>
                        </a:cubicBezTo>
                        <a:cubicBezTo>
                          <a:pt x="15204" y="6561"/>
                          <a:pt x="11361" y="8354"/>
                          <a:pt x="7748" y="10528"/>
                        </a:cubicBezTo>
                        <a:cubicBezTo>
                          <a:pt x="6184" y="11443"/>
                          <a:pt x="4687" y="12464"/>
                          <a:pt x="3266" y="13579"/>
                        </a:cubicBezTo>
                        <a:cubicBezTo>
                          <a:pt x="1998" y="14657"/>
                          <a:pt x="816" y="15839"/>
                          <a:pt x="-262" y="17107"/>
                        </a:cubicBezTo>
                        <a:cubicBezTo>
                          <a:pt x="3094" y="17441"/>
                          <a:pt x="6489" y="17441"/>
                          <a:pt x="9845" y="17107"/>
                        </a:cubicBezTo>
                        <a:cubicBezTo>
                          <a:pt x="13564" y="17107"/>
                          <a:pt x="17664" y="15868"/>
                          <a:pt x="21860" y="15010"/>
                        </a:cubicBezTo>
                        <a:lnTo>
                          <a:pt x="28344" y="13579"/>
                        </a:lnTo>
                        <a:lnTo>
                          <a:pt x="35019" y="11958"/>
                        </a:lnTo>
                        <a:cubicBezTo>
                          <a:pt x="37183" y="11453"/>
                          <a:pt x="39376" y="10881"/>
                          <a:pt x="41598" y="10242"/>
                        </a:cubicBezTo>
                        <a:lnTo>
                          <a:pt x="48272" y="8716"/>
                        </a:lnTo>
                        <a:lnTo>
                          <a:pt x="54566" y="7095"/>
                        </a:lnTo>
                        <a:lnTo>
                          <a:pt x="60668" y="5760"/>
                        </a:lnTo>
                        <a:cubicBezTo>
                          <a:pt x="64482" y="4902"/>
                          <a:pt x="68010" y="3949"/>
                          <a:pt x="71062" y="3472"/>
                        </a:cubicBezTo>
                        <a:cubicBezTo>
                          <a:pt x="77069" y="2614"/>
                          <a:pt x="80883" y="1660"/>
                          <a:pt x="80883" y="166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</p:grpSp>
            <p:grpSp>
              <p:nvGrpSpPr>
                <p:cNvPr id="1266" name="组合 1265"/>
                <p:cNvGrpSpPr/>
                <p:nvPr/>
              </p:nvGrpSpPr>
              <p:grpSpPr>
                <a:xfrm>
                  <a:off x="3241511" y="2396425"/>
                  <a:ext cx="252949" cy="517503"/>
                  <a:chOff x="1320293" y="2390040"/>
                  <a:chExt cx="252949" cy="517503"/>
                </a:xfrm>
                <a:grpFill/>
              </p:grpSpPr>
              <p:sp>
                <p:nvSpPr>
                  <p:cNvPr id="1267" name="任意多边形: 形状 1266"/>
                  <p:cNvSpPr/>
                  <p:nvPr/>
                </p:nvSpPr>
                <p:spPr>
                  <a:xfrm>
                    <a:off x="1320293" y="2408965"/>
                    <a:ext cx="225110" cy="473230"/>
                  </a:xfrm>
                  <a:custGeom>
                    <a:avLst/>
                    <a:gdLst>
                      <a:gd name="connsiteX0" fmla="*/ -262 w 288603"/>
                      <a:gd name="connsiteY0" fmla="*/ 597189 h 606705"/>
                      <a:gd name="connsiteX1" fmla="*/ 274734 w 288603"/>
                      <a:gd name="connsiteY1" fmla="*/ 363194 h 606705"/>
                      <a:gd name="connsiteX2" fmla="*/ 248703 w 288603"/>
                      <a:gd name="connsiteY2" fmla="*/ 149890 h 606705"/>
                      <a:gd name="connsiteX3" fmla="*/ 108249 w 288603"/>
                      <a:gd name="connsiteY3" fmla="*/ 15443 h 606705"/>
                      <a:gd name="connsiteX4" fmla="*/ 76497 w 288603"/>
                      <a:gd name="connsiteY4" fmla="*/ 3048 h 606705"/>
                      <a:gd name="connsiteX5" fmla="*/ 74018 w 288603"/>
                      <a:gd name="connsiteY5" fmla="*/ 92 h 606705"/>
                      <a:gd name="connsiteX6" fmla="*/ 225437 w 288603"/>
                      <a:gd name="connsiteY6" fmla="*/ 99640 h 606705"/>
                      <a:gd name="connsiteX7" fmla="*/ 287988 w 288603"/>
                      <a:gd name="connsiteY7" fmla="*/ 280809 h 606705"/>
                      <a:gd name="connsiteX8" fmla="*/ 111777 w 288603"/>
                      <a:gd name="connsiteY8" fmla="*/ 587844 h 606705"/>
                      <a:gd name="connsiteX9" fmla="*/ -262 w 288603"/>
                      <a:gd name="connsiteY9" fmla="*/ 605675 h 606705"/>
                      <a:gd name="connsiteX10" fmla="*/ -262 w 288603"/>
                      <a:gd name="connsiteY10" fmla="*/ 597856 h 6067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88603" h="606705">
                        <a:moveTo>
                          <a:pt x="-262" y="597189"/>
                        </a:moveTo>
                        <a:cubicBezTo>
                          <a:pt x="128464" y="606247"/>
                          <a:pt x="244698" y="508892"/>
                          <a:pt x="274734" y="363194"/>
                        </a:cubicBezTo>
                        <a:cubicBezTo>
                          <a:pt x="289619" y="291155"/>
                          <a:pt x="280474" y="216227"/>
                          <a:pt x="248703" y="149890"/>
                        </a:cubicBezTo>
                        <a:cubicBezTo>
                          <a:pt x="218972" y="90085"/>
                          <a:pt x="169294" y="42533"/>
                          <a:pt x="108249" y="15443"/>
                        </a:cubicBezTo>
                        <a:cubicBezTo>
                          <a:pt x="97903" y="10733"/>
                          <a:pt x="87300" y="6595"/>
                          <a:pt x="76497" y="3048"/>
                        </a:cubicBezTo>
                        <a:cubicBezTo>
                          <a:pt x="72206" y="1713"/>
                          <a:pt x="69822" y="-1243"/>
                          <a:pt x="74018" y="92"/>
                        </a:cubicBezTo>
                        <a:cubicBezTo>
                          <a:pt x="133441" y="17093"/>
                          <a:pt x="186267" y="51830"/>
                          <a:pt x="225437" y="99640"/>
                        </a:cubicBezTo>
                        <a:cubicBezTo>
                          <a:pt x="264417" y="152160"/>
                          <a:pt x="286263" y="215426"/>
                          <a:pt x="287988" y="280809"/>
                        </a:cubicBezTo>
                        <a:cubicBezTo>
                          <a:pt x="294091" y="415638"/>
                          <a:pt x="220479" y="541121"/>
                          <a:pt x="111777" y="587844"/>
                        </a:cubicBezTo>
                        <a:cubicBezTo>
                          <a:pt x="76392" y="602662"/>
                          <a:pt x="37974" y="608774"/>
                          <a:pt x="-262" y="605675"/>
                        </a:cubicBezTo>
                        <a:lnTo>
                          <a:pt x="-262" y="597856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268" name="任意多边形: 形状 1267"/>
                  <p:cNvSpPr/>
                  <p:nvPr/>
                </p:nvSpPr>
                <p:spPr>
                  <a:xfrm>
                    <a:off x="1338589" y="2880989"/>
                    <a:ext cx="87465" cy="26554"/>
                  </a:xfrm>
                  <a:custGeom>
                    <a:avLst/>
                    <a:gdLst>
                      <a:gd name="connsiteX0" fmla="*/ 111874 w 112135"/>
                      <a:gd name="connsiteY0" fmla="*/ 29503 h 34043"/>
                      <a:gd name="connsiteX1" fmla="*/ 106725 w 112135"/>
                      <a:gd name="connsiteY1" fmla="*/ 30647 h 34043"/>
                      <a:gd name="connsiteX2" fmla="*/ 93090 w 112135"/>
                      <a:gd name="connsiteY2" fmla="*/ 32650 h 34043"/>
                      <a:gd name="connsiteX3" fmla="*/ 74019 w 112135"/>
                      <a:gd name="connsiteY3" fmla="*/ 33794 h 34043"/>
                      <a:gd name="connsiteX4" fmla="*/ 52279 w 112135"/>
                      <a:gd name="connsiteY4" fmla="*/ 32364 h 34043"/>
                      <a:gd name="connsiteX5" fmla="*/ 31301 w 112135"/>
                      <a:gd name="connsiteY5" fmla="*/ 27787 h 34043"/>
                      <a:gd name="connsiteX6" fmla="*/ 13852 w 112135"/>
                      <a:gd name="connsiteY6" fmla="*/ 20254 h 34043"/>
                      <a:gd name="connsiteX7" fmla="*/ -70 w 112135"/>
                      <a:gd name="connsiteY7" fmla="*/ -247 h 34043"/>
                      <a:gd name="connsiteX8" fmla="*/ 46748 w 112135"/>
                      <a:gd name="connsiteY8" fmla="*/ 5856 h 34043"/>
                      <a:gd name="connsiteX9" fmla="*/ 56283 w 112135"/>
                      <a:gd name="connsiteY9" fmla="*/ 8049 h 34043"/>
                      <a:gd name="connsiteX10" fmla="*/ 65819 w 112135"/>
                      <a:gd name="connsiteY10" fmla="*/ 10337 h 34043"/>
                      <a:gd name="connsiteX11" fmla="*/ 81838 w 112135"/>
                      <a:gd name="connsiteY11" fmla="*/ 15200 h 34043"/>
                      <a:gd name="connsiteX12" fmla="*/ 94710 w 112135"/>
                      <a:gd name="connsiteY12" fmla="*/ 20254 h 34043"/>
                      <a:gd name="connsiteX13" fmla="*/ 104246 w 112135"/>
                      <a:gd name="connsiteY13" fmla="*/ 24831 h 34043"/>
                      <a:gd name="connsiteX14" fmla="*/ 111874 w 112135"/>
                      <a:gd name="connsiteY14" fmla="*/ 29503 h 34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12135" h="34043">
                        <a:moveTo>
                          <a:pt x="111874" y="29503"/>
                        </a:moveTo>
                        <a:lnTo>
                          <a:pt x="106725" y="30647"/>
                        </a:lnTo>
                        <a:cubicBezTo>
                          <a:pt x="103483" y="31219"/>
                          <a:pt x="98715" y="31887"/>
                          <a:pt x="93090" y="32650"/>
                        </a:cubicBezTo>
                        <a:cubicBezTo>
                          <a:pt x="86758" y="33346"/>
                          <a:pt x="80389" y="33727"/>
                          <a:pt x="74019" y="33794"/>
                        </a:cubicBezTo>
                        <a:cubicBezTo>
                          <a:pt x="66744" y="33832"/>
                          <a:pt x="59478" y="33355"/>
                          <a:pt x="52279" y="32364"/>
                        </a:cubicBezTo>
                        <a:cubicBezTo>
                          <a:pt x="45175" y="31420"/>
                          <a:pt x="38157" y="29894"/>
                          <a:pt x="31301" y="27787"/>
                        </a:cubicBezTo>
                        <a:cubicBezTo>
                          <a:pt x="25246" y="25880"/>
                          <a:pt x="19392" y="23353"/>
                          <a:pt x="13852" y="20254"/>
                        </a:cubicBezTo>
                        <a:cubicBezTo>
                          <a:pt x="4317" y="14152"/>
                          <a:pt x="-1405" y="7191"/>
                          <a:pt x="-70" y="-247"/>
                        </a:cubicBezTo>
                        <a:cubicBezTo>
                          <a:pt x="15644" y="888"/>
                          <a:pt x="31273" y="2929"/>
                          <a:pt x="46748" y="5856"/>
                        </a:cubicBezTo>
                        <a:lnTo>
                          <a:pt x="56283" y="8049"/>
                        </a:lnTo>
                        <a:cubicBezTo>
                          <a:pt x="59430" y="8716"/>
                          <a:pt x="62386" y="9479"/>
                          <a:pt x="65819" y="10337"/>
                        </a:cubicBezTo>
                        <a:cubicBezTo>
                          <a:pt x="71635" y="12054"/>
                          <a:pt x="76975" y="13484"/>
                          <a:pt x="81838" y="15200"/>
                        </a:cubicBezTo>
                        <a:cubicBezTo>
                          <a:pt x="86701" y="16917"/>
                          <a:pt x="91373" y="18633"/>
                          <a:pt x="94710" y="20254"/>
                        </a:cubicBezTo>
                        <a:cubicBezTo>
                          <a:pt x="98048" y="21875"/>
                          <a:pt x="101767" y="23496"/>
                          <a:pt x="104246" y="24831"/>
                        </a:cubicBezTo>
                        <a:cubicBezTo>
                          <a:pt x="106906" y="26195"/>
                          <a:pt x="109452" y="27758"/>
                          <a:pt x="111874" y="2950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269" name="任意多边形: 形状 1268"/>
                  <p:cNvSpPr/>
                  <p:nvPr/>
                </p:nvSpPr>
                <p:spPr>
                  <a:xfrm>
                    <a:off x="1338448" y="2819406"/>
                    <a:ext cx="59343" cy="54889"/>
                  </a:xfrm>
                  <a:custGeom>
                    <a:avLst/>
                    <a:gdLst>
                      <a:gd name="connsiteX0" fmla="*/ 75820 w 76081"/>
                      <a:gd name="connsiteY0" fmla="*/ -247 h 70370"/>
                      <a:gd name="connsiteX1" fmla="*/ 72864 w 76081"/>
                      <a:gd name="connsiteY1" fmla="*/ 2328 h 70370"/>
                      <a:gd name="connsiteX2" fmla="*/ 64950 w 76081"/>
                      <a:gd name="connsiteY2" fmla="*/ 8812 h 70370"/>
                      <a:gd name="connsiteX3" fmla="*/ 53412 w 76081"/>
                      <a:gd name="connsiteY3" fmla="*/ 17870 h 70370"/>
                      <a:gd name="connsiteX4" fmla="*/ 39491 w 76081"/>
                      <a:gd name="connsiteY4" fmla="*/ 27978 h 70370"/>
                      <a:gd name="connsiteX5" fmla="*/ 24902 w 76081"/>
                      <a:gd name="connsiteY5" fmla="*/ 38466 h 70370"/>
                      <a:gd name="connsiteX6" fmla="*/ 11743 w 76081"/>
                      <a:gd name="connsiteY6" fmla="*/ 48860 h 70370"/>
                      <a:gd name="connsiteX7" fmla="*/ -81 w 76081"/>
                      <a:gd name="connsiteY7" fmla="*/ 70123 h 70370"/>
                      <a:gd name="connsiteX8" fmla="*/ 42256 w 76081"/>
                      <a:gd name="connsiteY8" fmla="*/ 54962 h 70370"/>
                      <a:gd name="connsiteX9" fmla="*/ 49789 w 76081"/>
                      <a:gd name="connsiteY9" fmla="*/ 49146 h 70370"/>
                      <a:gd name="connsiteX10" fmla="*/ 55987 w 76081"/>
                      <a:gd name="connsiteY10" fmla="*/ 42852 h 70370"/>
                      <a:gd name="connsiteX11" fmla="*/ 65522 w 76081"/>
                      <a:gd name="connsiteY11" fmla="*/ 30075 h 70370"/>
                      <a:gd name="connsiteX12" fmla="*/ 71339 w 76081"/>
                      <a:gd name="connsiteY12" fmla="*/ 18252 h 70370"/>
                      <a:gd name="connsiteX13" fmla="*/ 74390 w 76081"/>
                      <a:gd name="connsiteY13" fmla="*/ 8716 h 70370"/>
                      <a:gd name="connsiteX14" fmla="*/ 75820 w 76081"/>
                      <a:gd name="connsiteY14" fmla="*/ -247 h 703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76081" h="70370">
                        <a:moveTo>
                          <a:pt x="75820" y="-247"/>
                        </a:moveTo>
                        <a:lnTo>
                          <a:pt x="72864" y="2328"/>
                        </a:lnTo>
                        <a:lnTo>
                          <a:pt x="64950" y="8812"/>
                        </a:lnTo>
                        <a:lnTo>
                          <a:pt x="53412" y="17870"/>
                        </a:lnTo>
                        <a:cubicBezTo>
                          <a:pt x="49026" y="20922"/>
                          <a:pt x="44354" y="24640"/>
                          <a:pt x="39491" y="27978"/>
                        </a:cubicBezTo>
                        <a:cubicBezTo>
                          <a:pt x="34628" y="31315"/>
                          <a:pt x="29955" y="34843"/>
                          <a:pt x="24902" y="38466"/>
                        </a:cubicBezTo>
                        <a:cubicBezTo>
                          <a:pt x="19848" y="42090"/>
                          <a:pt x="15366" y="45332"/>
                          <a:pt x="11743" y="48860"/>
                        </a:cubicBezTo>
                        <a:cubicBezTo>
                          <a:pt x="3924" y="55535"/>
                          <a:pt x="-1320" y="62781"/>
                          <a:pt x="-81" y="70123"/>
                        </a:cubicBezTo>
                        <a:cubicBezTo>
                          <a:pt x="15138" y="68960"/>
                          <a:pt x="29755" y="63725"/>
                          <a:pt x="42256" y="54962"/>
                        </a:cubicBezTo>
                        <a:cubicBezTo>
                          <a:pt x="44878" y="53170"/>
                          <a:pt x="47395" y="51225"/>
                          <a:pt x="49789" y="49146"/>
                        </a:cubicBezTo>
                        <a:cubicBezTo>
                          <a:pt x="52077" y="47048"/>
                          <a:pt x="54079" y="44950"/>
                          <a:pt x="55987" y="42852"/>
                        </a:cubicBezTo>
                        <a:cubicBezTo>
                          <a:pt x="59629" y="38953"/>
                          <a:pt x="62824" y="34671"/>
                          <a:pt x="65522" y="30075"/>
                        </a:cubicBezTo>
                        <a:cubicBezTo>
                          <a:pt x="67820" y="26319"/>
                          <a:pt x="69775" y="22361"/>
                          <a:pt x="71339" y="18252"/>
                        </a:cubicBezTo>
                        <a:cubicBezTo>
                          <a:pt x="72559" y="15143"/>
                          <a:pt x="73579" y="11958"/>
                          <a:pt x="74390" y="8716"/>
                        </a:cubicBezTo>
                        <a:cubicBezTo>
                          <a:pt x="75076" y="5761"/>
                          <a:pt x="75553" y="2767"/>
                          <a:pt x="75820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grpSp>
                <p:nvGrpSpPr>
                  <p:cNvPr id="1270" name="组合 1269"/>
                  <p:cNvGrpSpPr/>
                  <p:nvPr/>
                </p:nvGrpSpPr>
                <p:grpSpPr>
                  <a:xfrm>
                    <a:off x="1386449" y="2390040"/>
                    <a:ext cx="186793" cy="497566"/>
                    <a:chOff x="1386449" y="2390040"/>
                    <a:chExt cx="186793" cy="497566"/>
                  </a:xfrm>
                  <a:grpFill/>
                </p:grpSpPr>
                <p:sp>
                  <p:nvSpPr>
                    <p:cNvPr id="1272" name="任意多边形: 形状 1271"/>
                    <p:cNvSpPr/>
                    <p:nvPr/>
                  </p:nvSpPr>
                  <p:spPr>
                    <a:xfrm>
                      <a:off x="1389089" y="2867749"/>
                      <a:ext cx="85010" cy="19857"/>
                    </a:xfrm>
                    <a:custGeom>
                      <a:avLst/>
                      <a:gdLst>
                        <a:gd name="connsiteX0" fmla="*/ 108726 w 108987"/>
                        <a:gd name="connsiteY0" fmla="*/ 6523 h 25458"/>
                        <a:gd name="connsiteX1" fmla="*/ 104149 w 108987"/>
                        <a:gd name="connsiteY1" fmla="*/ 8812 h 25458"/>
                        <a:gd name="connsiteX2" fmla="*/ 91944 w 108987"/>
                        <a:gd name="connsiteY2" fmla="*/ 14056 h 25458"/>
                        <a:gd name="connsiteX3" fmla="*/ 74399 w 108987"/>
                        <a:gd name="connsiteY3" fmla="*/ 19968 h 25458"/>
                        <a:gd name="connsiteX4" fmla="*/ 64864 w 108987"/>
                        <a:gd name="connsiteY4" fmla="*/ 22447 h 25458"/>
                        <a:gd name="connsiteX5" fmla="*/ 54566 w 108987"/>
                        <a:gd name="connsiteY5" fmla="*/ 24163 h 25458"/>
                        <a:gd name="connsiteX6" fmla="*/ 44267 w 108987"/>
                        <a:gd name="connsiteY6" fmla="*/ 25212 h 25458"/>
                        <a:gd name="connsiteX7" fmla="*/ 34256 w 108987"/>
                        <a:gd name="connsiteY7" fmla="*/ 25212 h 25458"/>
                        <a:gd name="connsiteX8" fmla="*/ 16711 w 108987"/>
                        <a:gd name="connsiteY8" fmla="*/ 22733 h 25458"/>
                        <a:gd name="connsiteX9" fmla="*/ 4506 w 108987"/>
                        <a:gd name="connsiteY9" fmla="*/ 16726 h 25458"/>
                        <a:gd name="connsiteX10" fmla="*/ -262 w 108987"/>
                        <a:gd name="connsiteY10" fmla="*/ 7191 h 25458"/>
                        <a:gd name="connsiteX11" fmla="*/ 44267 w 108987"/>
                        <a:gd name="connsiteY11" fmla="*/ 611 h 25458"/>
                        <a:gd name="connsiteX12" fmla="*/ 62575 w 108987"/>
                        <a:gd name="connsiteY12" fmla="*/ -247 h 25458"/>
                        <a:gd name="connsiteX13" fmla="*/ 70776 w 108987"/>
                        <a:gd name="connsiteY13" fmla="*/ -247 h 25458"/>
                        <a:gd name="connsiteX14" fmla="*/ 78308 w 108987"/>
                        <a:gd name="connsiteY14" fmla="*/ -247 h 25458"/>
                        <a:gd name="connsiteX15" fmla="*/ 100907 w 108987"/>
                        <a:gd name="connsiteY15" fmla="*/ 2995 h 25458"/>
                        <a:gd name="connsiteX16" fmla="*/ 108726 w 108987"/>
                        <a:gd name="connsiteY16" fmla="*/ 6523 h 2545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108987" h="25458">
                          <a:moveTo>
                            <a:pt x="108726" y="6523"/>
                          </a:moveTo>
                          <a:lnTo>
                            <a:pt x="104149" y="8812"/>
                          </a:lnTo>
                          <a:cubicBezTo>
                            <a:pt x="101193" y="10051"/>
                            <a:pt x="97093" y="12149"/>
                            <a:pt x="91944" y="14056"/>
                          </a:cubicBezTo>
                          <a:cubicBezTo>
                            <a:pt x="86204" y="16326"/>
                            <a:pt x="80349" y="18299"/>
                            <a:pt x="74399" y="19968"/>
                          </a:cubicBezTo>
                          <a:lnTo>
                            <a:pt x="64864" y="22447"/>
                          </a:lnTo>
                          <a:lnTo>
                            <a:pt x="54566" y="24163"/>
                          </a:lnTo>
                          <a:cubicBezTo>
                            <a:pt x="51152" y="24697"/>
                            <a:pt x="47719" y="25050"/>
                            <a:pt x="44267" y="25212"/>
                          </a:cubicBezTo>
                          <a:cubicBezTo>
                            <a:pt x="40835" y="25212"/>
                            <a:pt x="37498" y="25212"/>
                            <a:pt x="34256" y="25212"/>
                          </a:cubicBezTo>
                          <a:cubicBezTo>
                            <a:pt x="28334" y="25041"/>
                            <a:pt x="22451" y="24211"/>
                            <a:pt x="16711" y="22733"/>
                          </a:cubicBezTo>
                          <a:cubicBezTo>
                            <a:pt x="12277" y="21570"/>
                            <a:pt x="8129" y="19529"/>
                            <a:pt x="4506" y="16726"/>
                          </a:cubicBezTo>
                          <a:cubicBezTo>
                            <a:pt x="1645" y="14361"/>
                            <a:pt x="-90" y="10900"/>
                            <a:pt x="-262" y="7191"/>
                          </a:cubicBezTo>
                          <a:cubicBezTo>
                            <a:pt x="14422" y="4015"/>
                            <a:pt x="29297" y="1813"/>
                            <a:pt x="44267" y="611"/>
                          </a:cubicBezTo>
                          <a:cubicBezTo>
                            <a:pt x="50752" y="39"/>
                            <a:pt x="56950" y="-56"/>
                            <a:pt x="62575" y="-247"/>
                          </a:cubicBezTo>
                          <a:lnTo>
                            <a:pt x="70776" y="-247"/>
                          </a:lnTo>
                          <a:lnTo>
                            <a:pt x="78308" y="-247"/>
                          </a:lnTo>
                          <a:cubicBezTo>
                            <a:pt x="85918" y="240"/>
                            <a:pt x="93469" y="1327"/>
                            <a:pt x="100907" y="2995"/>
                          </a:cubicBezTo>
                          <a:cubicBezTo>
                            <a:pt x="103586" y="3987"/>
                            <a:pt x="106199" y="5169"/>
                            <a:pt x="108726" y="6523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273" name="任意多边形: 形状 1272"/>
                    <p:cNvSpPr/>
                    <p:nvPr/>
                  </p:nvSpPr>
                  <p:spPr>
                    <a:xfrm>
                      <a:off x="1435574" y="2830295"/>
                      <a:ext cx="78911" cy="30333"/>
                    </a:xfrm>
                    <a:custGeom>
                      <a:avLst/>
                      <a:gdLst>
                        <a:gd name="connsiteX0" fmla="*/ 100907 w 101168"/>
                        <a:gd name="connsiteY0" fmla="*/ 0 h 38888"/>
                        <a:gd name="connsiteX1" fmla="*/ 97093 w 101168"/>
                        <a:gd name="connsiteY1" fmla="*/ 3147 h 38888"/>
                        <a:gd name="connsiteX2" fmla="*/ 86890 w 101168"/>
                        <a:gd name="connsiteY2" fmla="*/ 10966 h 38888"/>
                        <a:gd name="connsiteX3" fmla="*/ 71824 w 101168"/>
                        <a:gd name="connsiteY3" fmla="*/ 20501 h 38888"/>
                        <a:gd name="connsiteX4" fmla="*/ 54089 w 101168"/>
                        <a:gd name="connsiteY4" fmla="*/ 30036 h 38888"/>
                        <a:gd name="connsiteX5" fmla="*/ 44554 w 101168"/>
                        <a:gd name="connsiteY5" fmla="*/ 33565 h 38888"/>
                        <a:gd name="connsiteX6" fmla="*/ 35019 w 101168"/>
                        <a:gd name="connsiteY6" fmla="*/ 36330 h 38888"/>
                        <a:gd name="connsiteX7" fmla="*/ 18332 w 101168"/>
                        <a:gd name="connsiteY7" fmla="*/ 38618 h 38888"/>
                        <a:gd name="connsiteX8" fmla="*/ 5936 w 101168"/>
                        <a:gd name="connsiteY8" fmla="*/ 36425 h 38888"/>
                        <a:gd name="connsiteX9" fmla="*/ -262 w 101168"/>
                        <a:gd name="connsiteY9" fmla="*/ 29178 h 38888"/>
                        <a:gd name="connsiteX10" fmla="*/ 39500 w 101168"/>
                        <a:gd name="connsiteY10" fmla="*/ 11347 h 38888"/>
                        <a:gd name="connsiteX11" fmla="*/ 70776 w 101168"/>
                        <a:gd name="connsiteY11" fmla="*/ 2480 h 38888"/>
                        <a:gd name="connsiteX12" fmla="*/ 82981 w 101168"/>
                        <a:gd name="connsiteY12" fmla="*/ 668 h 38888"/>
                        <a:gd name="connsiteX13" fmla="*/ 92516 w 101168"/>
                        <a:gd name="connsiteY13" fmla="*/ -95 h 38888"/>
                        <a:gd name="connsiteX14" fmla="*/ 100907 w 101168"/>
                        <a:gd name="connsiteY14" fmla="*/ 0 h 388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101168" h="38888">
                          <a:moveTo>
                            <a:pt x="100907" y="0"/>
                          </a:moveTo>
                          <a:lnTo>
                            <a:pt x="97093" y="3147"/>
                          </a:lnTo>
                          <a:cubicBezTo>
                            <a:pt x="93841" y="5941"/>
                            <a:pt x="90428" y="8544"/>
                            <a:pt x="86890" y="10966"/>
                          </a:cubicBezTo>
                          <a:cubicBezTo>
                            <a:pt x="82065" y="14446"/>
                            <a:pt x="77031" y="17631"/>
                            <a:pt x="71824" y="20501"/>
                          </a:cubicBezTo>
                          <a:cubicBezTo>
                            <a:pt x="66122" y="24058"/>
                            <a:pt x="60201" y="27242"/>
                            <a:pt x="54089" y="30036"/>
                          </a:cubicBezTo>
                          <a:cubicBezTo>
                            <a:pt x="50980" y="31381"/>
                            <a:pt x="47796" y="32563"/>
                            <a:pt x="44554" y="33565"/>
                          </a:cubicBezTo>
                          <a:cubicBezTo>
                            <a:pt x="41426" y="34661"/>
                            <a:pt x="38241" y="35586"/>
                            <a:pt x="35019" y="36330"/>
                          </a:cubicBezTo>
                          <a:cubicBezTo>
                            <a:pt x="29564" y="37722"/>
                            <a:pt x="23967" y="38494"/>
                            <a:pt x="18332" y="38618"/>
                          </a:cubicBezTo>
                          <a:cubicBezTo>
                            <a:pt x="14089" y="38790"/>
                            <a:pt x="9865" y="38037"/>
                            <a:pt x="5936" y="36425"/>
                          </a:cubicBezTo>
                          <a:cubicBezTo>
                            <a:pt x="2894" y="35061"/>
                            <a:pt x="615" y="32401"/>
                            <a:pt x="-262" y="29178"/>
                          </a:cubicBezTo>
                          <a:cubicBezTo>
                            <a:pt x="12553" y="22303"/>
                            <a:pt x="25846" y="16344"/>
                            <a:pt x="39500" y="11347"/>
                          </a:cubicBezTo>
                          <a:cubicBezTo>
                            <a:pt x="49674" y="7571"/>
                            <a:pt x="60134" y="4606"/>
                            <a:pt x="70776" y="2480"/>
                          </a:cubicBezTo>
                          <a:cubicBezTo>
                            <a:pt x="74809" y="1660"/>
                            <a:pt x="78880" y="1049"/>
                            <a:pt x="82981" y="668"/>
                          </a:cubicBezTo>
                          <a:cubicBezTo>
                            <a:pt x="86604" y="191"/>
                            <a:pt x="89655" y="0"/>
                            <a:pt x="92516" y="-95"/>
                          </a:cubicBezTo>
                          <a:cubicBezTo>
                            <a:pt x="95310" y="-324"/>
                            <a:pt x="98123" y="-295"/>
                            <a:pt x="100907" y="0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274" name="任意多边形: 形状 1273"/>
                    <p:cNvSpPr/>
                    <p:nvPr/>
                  </p:nvSpPr>
                  <p:spPr>
                    <a:xfrm>
                      <a:off x="1477521" y="2778946"/>
                      <a:ext cx="67830" cy="44577"/>
                    </a:xfrm>
                    <a:custGeom>
                      <a:avLst/>
                      <a:gdLst>
                        <a:gd name="connsiteX0" fmla="*/ 86700 w 86961"/>
                        <a:gd name="connsiteY0" fmla="*/ -247 h 57150"/>
                        <a:gd name="connsiteX1" fmla="*/ 83839 w 86961"/>
                        <a:gd name="connsiteY1" fmla="*/ 3663 h 57150"/>
                        <a:gd name="connsiteX2" fmla="*/ 75829 w 86961"/>
                        <a:gd name="connsiteY2" fmla="*/ 13198 h 57150"/>
                        <a:gd name="connsiteX3" fmla="*/ 70394 w 86961"/>
                        <a:gd name="connsiteY3" fmla="*/ 19396 h 57150"/>
                        <a:gd name="connsiteX4" fmla="*/ 63910 w 86961"/>
                        <a:gd name="connsiteY4" fmla="*/ 25785 h 57150"/>
                        <a:gd name="connsiteX5" fmla="*/ 49321 w 86961"/>
                        <a:gd name="connsiteY5" fmla="*/ 38657 h 57150"/>
                        <a:gd name="connsiteX6" fmla="*/ 33588 w 86961"/>
                        <a:gd name="connsiteY6" fmla="*/ 49051 h 57150"/>
                        <a:gd name="connsiteX7" fmla="*/ 18809 w 86961"/>
                        <a:gd name="connsiteY7" fmla="*/ 55535 h 57150"/>
                        <a:gd name="connsiteX8" fmla="*/ -262 w 86961"/>
                        <a:gd name="connsiteY8" fmla="*/ 51720 h 57150"/>
                        <a:gd name="connsiteX9" fmla="*/ 32825 w 86961"/>
                        <a:gd name="connsiteY9" fmla="*/ 25022 h 57150"/>
                        <a:gd name="connsiteX10" fmla="*/ 47224 w 86961"/>
                        <a:gd name="connsiteY10" fmla="*/ 15486 h 57150"/>
                        <a:gd name="connsiteX11" fmla="*/ 60001 w 86961"/>
                        <a:gd name="connsiteY11" fmla="*/ 8716 h 57150"/>
                        <a:gd name="connsiteX12" fmla="*/ 79071 w 86961"/>
                        <a:gd name="connsiteY12" fmla="*/ 1088 h 57150"/>
                        <a:gd name="connsiteX13" fmla="*/ 86700 w 86961"/>
                        <a:gd name="connsiteY13" fmla="*/ -247 h 571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86961" h="57150">
                          <a:moveTo>
                            <a:pt x="86700" y="-247"/>
                          </a:moveTo>
                          <a:lnTo>
                            <a:pt x="83839" y="3663"/>
                          </a:lnTo>
                          <a:cubicBezTo>
                            <a:pt x="82027" y="6142"/>
                            <a:pt x="79262" y="9479"/>
                            <a:pt x="75829" y="13198"/>
                          </a:cubicBezTo>
                          <a:lnTo>
                            <a:pt x="70394" y="19396"/>
                          </a:lnTo>
                          <a:lnTo>
                            <a:pt x="63910" y="25785"/>
                          </a:lnTo>
                          <a:cubicBezTo>
                            <a:pt x="59314" y="30371"/>
                            <a:pt x="54442" y="34671"/>
                            <a:pt x="49321" y="38657"/>
                          </a:cubicBezTo>
                          <a:cubicBezTo>
                            <a:pt x="44306" y="42462"/>
                            <a:pt x="39052" y="45932"/>
                            <a:pt x="33588" y="49051"/>
                          </a:cubicBezTo>
                          <a:cubicBezTo>
                            <a:pt x="28935" y="51778"/>
                            <a:pt x="23967" y="53961"/>
                            <a:pt x="18809" y="55535"/>
                          </a:cubicBezTo>
                          <a:cubicBezTo>
                            <a:pt x="9273" y="58013"/>
                            <a:pt x="2694" y="57346"/>
                            <a:pt x="-262" y="51720"/>
                          </a:cubicBezTo>
                          <a:cubicBezTo>
                            <a:pt x="10122" y="42042"/>
                            <a:pt x="21173" y="33127"/>
                            <a:pt x="32825" y="25022"/>
                          </a:cubicBezTo>
                          <a:cubicBezTo>
                            <a:pt x="37784" y="21398"/>
                            <a:pt x="42361" y="18538"/>
                            <a:pt x="47224" y="15486"/>
                          </a:cubicBezTo>
                          <a:cubicBezTo>
                            <a:pt x="52087" y="12435"/>
                            <a:pt x="55996" y="10624"/>
                            <a:pt x="60001" y="8716"/>
                          </a:cubicBezTo>
                          <a:cubicBezTo>
                            <a:pt x="66132" y="5646"/>
                            <a:pt x="72511" y="3091"/>
                            <a:pt x="79071" y="1088"/>
                          </a:cubicBezTo>
                          <a:cubicBezTo>
                            <a:pt x="81579" y="449"/>
                            <a:pt x="84125" y="1"/>
                            <a:pt x="86700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275" name="任意多边形: 形状 1274"/>
                    <p:cNvSpPr/>
                    <p:nvPr/>
                  </p:nvSpPr>
                  <p:spPr>
                    <a:xfrm>
                      <a:off x="1510915" y="2720785"/>
                      <a:ext cx="54368" cy="56506"/>
                    </a:xfrm>
                    <a:custGeom>
                      <a:avLst/>
                      <a:gdLst>
                        <a:gd name="connsiteX0" fmla="*/ 69441 w 69702"/>
                        <a:gd name="connsiteY0" fmla="*/ -247 h 72444"/>
                        <a:gd name="connsiteX1" fmla="*/ 68964 w 69702"/>
                        <a:gd name="connsiteY1" fmla="*/ 897 h 72444"/>
                        <a:gd name="connsiteX2" fmla="*/ 67533 w 69702"/>
                        <a:gd name="connsiteY2" fmla="*/ 3949 h 72444"/>
                        <a:gd name="connsiteX3" fmla="*/ 62003 w 69702"/>
                        <a:gd name="connsiteY3" fmla="*/ 14819 h 72444"/>
                        <a:gd name="connsiteX4" fmla="*/ 53422 w 69702"/>
                        <a:gd name="connsiteY4" fmla="*/ 29408 h 72444"/>
                        <a:gd name="connsiteX5" fmla="*/ 42551 w 69702"/>
                        <a:gd name="connsiteY5" fmla="*/ 44760 h 72444"/>
                        <a:gd name="connsiteX6" fmla="*/ 30156 w 69702"/>
                        <a:gd name="connsiteY6" fmla="*/ 58395 h 72444"/>
                        <a:gd name="connsiteX7" fmla="*/ 17855 w 69702"/>
                        <a:gd name="connsiteY7" fmla="*/ 67930 h 72444"/>
                        <a:gd name="connsiteX8" fmla="*/ -262 w 69702"/>
                        <a:gd name="connsiteY8" fmla="*/ 69456 h 72444"/>
                        <a:gd name="connsiteX9" fmla="*/ 24911 w 69702"/>
                        <a:gd name="connsiteY9" fmla="*/ 36369 h 72444"/>
                        <a:gd name="connsiteX10" fmla="*/ 36353 w 69702"/>
                        <a:gd name="connsiteY10" fmla="*/ 24259 h 72444"/>
                        <a:gd name="connsiteX11" fmla="*/ 46747 w 69702"/>
                        <a:gd name="connsiteY11" fmla="*/ 14724 h 72444"/>
                        <a:gd name="connsiteX12" fmla="*/ 62957 w 69702"/>
                        <a:gd name="connsiteY12" fmla="*/ 2995 h 72444"/>
                        <a:gd name="connsiteX13" fmla="*/ 67724 w 69702"/>
                        <a:gd name="connsiteY13" fmla="*/ 325 h 7244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69702" h="72444">
                          <a:moveTo>
                            <a:pt x="69441" y="-247"/>
                          </a:moveTo>
                          <a:lnTo>
                            <a:pt x="68964" y="897"/>
                          </a:lnTo>
                          <a:cubicBezTo>
                            <a:pt x="68964" y="1565"/>
                            <a:pt x="68201" y="2709"/>
                            <a:pt x="67533" y="3949"/>
                          </a:cubicBezTo>
                          <a:cubicBezTo>
                            <a:pt x="66866" y="5188"/>
                            <a:pt x="64387" y="10433"/>
                            <a:pt x="62003" y="14819"/>
                          </a:cubicBezTo>
                          <a:cubicBezTo>
                            <a:pt x="59619" y="19205"/>
                            <a:pt x="56663" y="24354"/>
                            <a:pt x="53422" y="29408"/>
                          </a:cubicBezTo>
                          <a:cubicBezTo>
                            <a:pt x="50179" y="34462"/>
                            <a:pt x="46270" y="39706"/>
                            <a:pt x="42551" y="44760"/>
                          </a:cubicBezTo>
                          <a:cubicBezTo>
                            <a:pt x="38661" y="49518"/>
                            <a:pt x="34522" y="54076"/>
                            <a:pt x="30156" y="58395"/>
                          </a:cubicBezTo>
                          <a:cubicBezTo>
                            <a:pt x="26380" y="61980"/>
                            <a:pt x="22260" y="65165"/>
                            <a:pt x="17855" y="67930"/>
                          </a:cubicBezTo>
                          <a:cubicBezTo>
                            <a:pt x="9941" y="72698"/>
                            <a:pt x="3457" y="73842"/>
                            <a:pt x="-262" y="69456"/>
                          </a:cubicBezTo>
                          <a:cubicBezTo>
                            <a:pt x="7271" y="57804"/>
                            <a:pt x="15691" y="46743"/>
                            <a:pt x="24911" y="36369"/>
                          </a:cubicBezTo>
                          <a:cubicBezTo>
                            <a:pt x="28820" y="31887"/>
                            <a:pt x="32539" y="27882"/>
                            <a:pt x="36353" y="24259"/>
                          </a:cubicBezTo>
                          <a:cubicBezTo>
                            <a:pt x="39615" y="20865"/>
                            <a:pt x="43085" y="17680"/>
                            <a:pt x="46747" y="14724"/>
                          </a:cubicBezTo>
                          <a:cubicBezTo>
                            <a:pt x="51839" y="10395"/>
                            <a:pt x="57254" y="6476"/>
                            <a:pt x="62957" y="2995"/>
                          </a:cubicBezTo>
                          <a:lnTo>
                            <a:pt x="67724" y="325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276" name="任意多边形: 形状 1275"/>
                    <p:cNvSpPr/>
                    <p:nvPr/>
                  </p:nvSpPr>
                  <p:spPr>
                    <a:xfrm>
                      <a:off x="1533972" y="2659426"/>
                      <a:ext cx="39270" cy="64413"/>
                    </a:xfrm>
                    <a:custGeom>
                      <a:avLst/>
                      <a:gdLst>
                        <a:gd name="connsiteX0" fmla="*/ 50084 w 50346"/>
                        <a:gd name="connsiteY0" fmla="*/ -247 h 82581"/>
                        <a:gd name="connsiteX1" fmla="*/ 49035 w 50346"/>
                        <a:gd name="connsiteY1" fmla="*/ 4140 h 82581"/>
                        <a:gd name="connsiteX2" fmla="*/ 46079 w 50346"/>
                        <a:gd name="connsiteY2" fmla="*/ 15296 h 82581"/>
                        <a:gd name="connsiteX3" fmla="*/ 41026 w 50346"/>
                        <a:gd name="connsiteY3" fmla="*/ 30648 h 82581"/>
                        <a:gd name="connsiteX4" fmla="*/ 33874 w 50346"/>
                        <a:gd name="connsiteY4" fmla="*/ 47430 h 82581"/>
                        <a:gd name="connsiteX5" fmla="*/ 15948 w 50346"/>
                        <a:gd name="connsiteY5" fmla="*/ 75082 h 82581"/>
                        <a:gd name="connsiteX6" fmla="*/ -262 w 50346"/>
                        <a:gd name="connsiteY6" fmla="*/ 81089 h 82581"/>
                        <a:gd name="connsiteX7" fmla="*/ 3838 w 50346"/>
                        <a:gd name="connsiteY7" fmla="*/ 70696 h 82581"/>
                        <a:gd name="connsiteX8" fmla="*/ 7938 w 50346"/>
                        <a:gd name="connsiteY8" fmla="*/ 61160 h 82581"/>
                        <a:gd name="connsiteX9" fmla="*/ 16234 w 50346"/>
                        <a:gd name="connsiteY9" fmla="*/ 44378 h 82581"/>
                        <a:gd name="connsiteX10" fmla="*/ 32062 w 50346"/>
                        <a:gd name="connsiteY10" fmla="*/ 19205 h 82581"/>
                        <a:gd name="connsiteX11" fmla="*/ 39118 w 50346"/>
                        <a:gd name="connsiteY11" fmla="*/ 10528 h 82581"/>
                        <a:gd name="connsiteX12" fmla="*/ 44744 w 50346"/>
                        <a:gd name="connsiteY12" fmla="*/ 4521 h 82581"/>
                        <a:gd name="connsiteX13" fmla="*/ 50084 w 50346"/>
                        <a:gd name="connsiteY13" fmla="*/ -247 h 8258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50346" h="82581">
                          <a:moveTo>
                            <a:pt x="50084" y="-247"/>
                          </a:moveTo>
                          <a:lnTo>
                            <a:pt x="49035" y="4140"/>
                          </a:lnTo>
                          <a:cubicBezTo>
                            <a:pt x="48368" y="6810"/>
                            <a:pt x="47509" y="10719"/>
                            <a:pt x="46079" y="15296"/>
                          </a:cubicBezTo>
                          <a:cubicBezTo>
                            <a:pt x="44649" y="19873"/>
                            <a:pt x="43028" y="24831"/>
                            <a:pt x="41026" y="30648"/>
                          </a:cubicBezTo>
                          <a:cubicBezTo>
                            <a:pt x="39023" y="36464"/>
                            <a:pt x="36639" y="41899"/>
                            <a:pt x="33874" y="47430"/>
                          </a:cubicBezTo>
                          <a:cubicBezTo>
                            <a:pt x="29288" y="57480"/>
                            <a:pt x="23242" y="66796"/>
                            <a:pt x="15948" y="75082"/>
                          </a:cubicBezTo>
                          <a:cubicBezTo>
                            <a:pt x="9655" y="81375"/>
                            <a:pt x="3933" y="84140"/>
                            <a:pt x="-262" y="81089"/>
                          </a:cubicBezTo>
                          <a:cubicBezTo>
                            <a:pt x="977" y="77465"/>
                            <a:pt x="2408" y="74033"/>
                            <a:pt x="3838" y="70696"/>
                          </a:cubicBezTo>
                          <a:cubicBezTo>
                            <a:pt x="5268" y="67358"/>
                            <a:pt x="6508" y="64212"/>
                            <a:pt x="7938" y="61160"/>
                          </a:cubicBezTo>
                          <a:cubicBezTo>
                            <a:pt x="10799" y="55058"/>
                            <a:pt x="13373" y="49432"/>
                            <a:pt x="16234" y="44378"/>
                          </a:cubicBezTo>
                          <a:cubicBezTo>
                            <a:pt x="20878" y="35606"/>
                            <a:pt x="26170" y="27186"/>
                            <a:pt x="32062" y="19205"/>
                          </a:cubicBezTo>
                          <a:cubicBezTo>
                            <a:pt x="34542" y="15868"/>
                            <a:pt x="36925" y="13007"/>
                            <a:pt x="39118" y="10528"/>
                          </a:cubicBezTo>
                          <a:cubicBezTo>
                            <a:pt x="41312" y="8049"/>
                            <a:pt x="43123" y="6047"/>
                            <a:pt x="44744" y="4521"/>
                          </a:cubicBezTo>
                          <a:cubicBezTo>
                            <a:pt x="46413" y="2805"/>
                            <a:pt x="48196" y="1212"/>
                            <a:pt x="50084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277" name="任意多边形: 形状 1276"/>
                    <p:cNvSpPr/>
                    <p:nvPr/>
                  </p:nvSpPr>
                  <p:spPr>
                    <a:xfrm>
                      <a:off x="1545352" y="2598141"/>
                      <a:ext cx="23799" cy="67646"/>
                    </a:xfrm>
                    <a:custGeom>
                      <a:avLst/>
                      <a:gdLst>
                        <a:gd name="connsiteX0" fmla="*/ 30251 w 30512"/>
                        <a:gd name="connsiteY0" fmla="*/ -247 h 86726"/>
                        <a:gd name="connsiteX1" fmla="*/ 30251 w 30512"/>
                        <a:gd name="connsiteY1" fmla="*/ 3949 h 86726"/>
                        <a:gd name="connsiteX2" fmla="*/ 29488 w 30512"/>
                        <a:gd name="connsiteY2" fmla="*/ 14819 h 86726"/>
                        <a:gd name="connsiteX3" fmla="*/ 27676 w 30512"/>
                        <a:gd name="connsiteY3" fmla="*/ 29980 h 86726"/>
                        <a:gd name="connsiteX4" fmla="*/ 26246 w 30512"/>
                        <a:gd name="connsiteY4" fmla="*/ 38371 h 86726"/>
                        <a:gd name="connsiteX5" fmla="*/ 24243 w 30512"/>
                        <a:gd name="connsiteY5" fmla="*/ 46953 h 86726"/>
                        <a:gd name="connsiteX6" fmla="*/ 22146 w 30512"/>
                        <a:gd name="connsiteY6" fmla="*/ 55248 h 86726"/>
                        <a:gd name="connsiteX7" fmla="*/ 19381 w 30512"/>
                        <a:gd name="connsiteY7" fmla="*/ 63163 h 86726"/>
                        <a:gd name="connsiteX8" fmla="*/ 13278 w 30512"/>
                        <a:gd name="connsiteY8" fmla="*/ 76512 h 86726"/>
                        <a:gd name="connsiteX9" fmla="*/ -262 w 30512"/>
                        <a:gd name="connsiteY9" fmla="*/ 86047 h 86726"/>
                        <a:gd name="connsiteX10" fmla="*/ 17378 w 30512"/>
                        <a:gd name="connsiteY10" fmla="*/ 21780 h 86726"/>
                        <a:gd name="connsiteX11" fmla="*/ 26246 w 30512"/>
                        <a:gd name="connsiteY11" fmla="*/ 5284 h 86726"/>
                        <a:gd name="connsiteX12" fmla="*/ 29106 w 30512"/>
                        <a:gd name="connsiteY12" fmla="*/ 1184 h 8672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30512" h="86726">
                          <a:moveTo>
                            <a:pt x="30251" y="-247"/>
                          </a:moveTo>
                          <a:cubicBezTo>
                            <a:pt x="30251" y="-247"/>
                            <a:pt x="30251" y="1279"/>
                            <a:pt x="30251" y="3949"/>
                          </a:cubicBezTo>
                          <a:cubicBezTo>
                            <a:pt x="30251" y="6619"/>
                            <a:pt x="30251" y="10337"/>
                            <a:pt x="29488" y="14819"/>
                          </a:cubicBezTo>
                          <a:cubicBezTo>
                            <a:pt x="28725" y="19300"/>
                            <a:pt x="28534" y="24354"/>
                            <a:pt x="27676" y="29980"/>
                          </a:cubicBezTo>
                          <a:lnTo>
                            <a:pt x="26246" y="38371"/>
                          </a:lnTo>
                          <a:cubicBezTo>
                            <a:pt x="25674" y="41232"/>
                            <a:pt x="25006" y="44092"/>
                            <a:pt x="24243" y="46953"/>
                          </a:cubicBezTo>
                          <a:cubicBezTo>
                            <a:pt x="23576" y="49813"/>
                            <a:pt x="22909" y="52579"/>
                            <a:pt x="22146" y="55248"/>
                          </a:cubicBezTo>
                          <a:cubicBezTo>
                            <a:pt x="21383" y="57918"/>
                            <a:pt x="20334" y="60683"/>
                            <a:pt x="19381" y="63163"/>
                          </a:cubicBezTo>
                          <a:cubicBezTo>
                            <a:pt x="17760" y="67787"/>
                            <a:pt x="15719" y="72259"/>
                            <a:pt x="13278" y="76512"/>
                          </a:cubicBezTo>
                          <a:cubicBezTo>
                            <a:pt x="8796" y="83854"/>
                            <a:pt x="4220" y="87859"/>
                            <a:pt x="-262" y="86047"/>
                          </a:cubicBezTo>
                          <a:cubicBezTo>
                            <a:pt x="2436" y="63878"/>
                            <a:pt x="8386" y="42223"/>
                            <a:pt x="17378" y="21780"/>
                          </a:cubicBezTo>
                          <a:cubicBezTo>
                            <a:pt x="19915" y="16068"/>
                            <a:pt x="22880" y="10557"/>
                            <a:pt x="26246" y="5284"/>
                          </a:cubicBezTo>
                          <a:cubicBezTo>
                            <a:pt x="27485" y="3472"/>
                            <a:pt x="28439" y="2042"/>
                            <a:pt x="29106" y="1184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278" name="任意多边形: 形状 1277"/>
                    <p:cNvSpPr/>
                    <p:nvPr/>
                  </p:nvSpPr>
                  <p:spPr>
                    <a:xfrm>
                      <a:off x="1543626" y="2539757"/>
                      <a:ext cx="12162" cy="67384"/>
                    </a:xfrm>
                    <a:custGeom>
                      <a:avLst/>
                      <a:gdLst>
                        <a:gd name="connsiteX0" fmla="*/ 12057 w 15592"/>
                        <a:gd name="connsiteY0" fmla="*/ -247 h 86390"/>
                        <a:gd name="connsiteX1" fmla="*/ 14155 w 15592"/>
                        <a:gd name="connsiteY1" fmla="*/ 13580 h 86390"/>
                        <a:gd name="connsiteX2" fmla="*/ 15203 w 15592"/>
                        <a:gd name="connsiteY2" fmla="*/ 27691 h 86390"/>
                        <a:gd name="connsiteX3" fmla="*/ 15203 w 15592"/>
                        <a:gd name="connsiteY3" fmla="*/ 43902 h 86390"/>
                        <a:gd name="connsiteX4" fmla="*/ 10722 w 15592"/>
                        <a:gd name="connsiteY4" fmla="*/ 73461 h 86390"/>
                        <a:gd name="connsiteX5" fmla="*/ 6240 w 15592"/>
                        <a:gd name="connsiteY5" fmla="*/ 82996 h 86390"/>
                        <a:gd name="connsiteX6" fmla="*/ 424 w 15592"/>
                        <a:gd name="connsiteY6" fmla="*/ 86143 h 86390"/>
                        <a:gd name="connsiteX7" fmla="*/ -244 w 15592"/>
                        <a:gd name="connsiteY7" fmla="*/ 67072 h 86390"/>
                        <a:gd name="connsiteX8" fmla="*/ 328 w 15592"/>
                        <a:gd name="connsiteY8" fmla="*/ 50290 h 86390"/>
                        <a:gd name="connsiteX9" fmla="*/ 2045 w 15592"/>
                        <a:gd name="connsiteY9" fmla="*/ 35701 h 86390"/>
                        <a:gd name="connsiteX10" fmla="*/ 4238 w 15592"/>
                        <a:gd name="connsiteY10" fmla="*/ 23496 h 86390"/>
                        <a:gd name="connsiteX11" fmla="*/ 9292 w 15592"/>
                        <a:gd name="connsiteY11" fmla="*/ 6428 h 86390"/>
                        <a:gd name="connsiteX12" fmla="*/ 12057 w 15592"/>
                        <a:gd name="connsiteY12" fmla="*/ -247 h 863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15592" h="86390">
                          <a:moveTo>
                            <a:pt x="12057" y="-247"/>
                          </a:moveTo>
                          <a:cubicBezTo>
                            <a:pt x="12057" y="-247"/>
                            <a:pt x="13106" y="5284"/>
                            <a:pt x="14155" y="13580"/>
                          </a:cubicBezTo>
                          <a:cubicBezTo>
                            <a:pt x="14155" y="17775"/>
                            <a:pt x="14917" y="22543"/>
                            <a:pt x="15203" y="27691"/>
                          </a:cubicBezTo>
                          <a:cubicBezTo>
                            <a:pt x="15489" y="32841"/>
                            <a:pt x="15203" y="38466"/>
                            <a:pt x="15203" y="43902"/>
                          </a:cubicBezTo>
                          <a:cubicBezTo>
                            <a:pt x="15022" y="53913"/>
                            <a:pt x="13516" y="63849"/>
                            <a:pt x="10722" y="73461"/>
                          </a:cubicBezTo>
                          <a:cubicBezTo>
                            <a:pt x="9883" y="76913"/>
                            <a:pt x="8357" y="80155"/>
                            <a:pt x="6240" y="82996"/>
                          </a:cubicBezTo>
                          <a:cubicBezTo>
                            <a:pt x="4982" y="84989"/>
                            <a:pt x="2779" y="86181"/>
                            <a:pt x="424" y="86143"/>
                          </a:cubicBezTo>
                          <a:cubicBezTo>
                            <a:pt x="-53" y="79277"/>
                            <a:pt x="-339" y="72889"/>
                            <a:pt x="-244" y="67072"/>
                          </a:cubicBezTo>
                          <a:cubicBezTo>
                            <a:pt x="-148" y="61256"/>
                            <a:pt x="-244" y="55439"/>
                            <a:pt x="328" y="50290"/>
                          </a:cubicBezTo>
                          <a:cubicBezTo>
                            <a:pt x="901" y="45141"/>
                            <a:pt x="1282" y="40183"/>
                            <a:pt x="2045" y="35701"/>
                          </a:cubicBezTo>
                          <a:cubicBezTo>
                            <a:pt x="2808" y="31220"/>
                            <a:pt x="3380" y="27215"/>
                            <a:pt x="4238" y="23496"/>
                          </a:cubicBezTo>
                          <a:cubicBezTo>
                            <a:pt x="5582" y="17708"/>
                            <a:pt x="7270" y="12006"/>
                            <a:pt x="9292" y="6428"/>
                          </a:cubicBezTo>
                          <a:cubicBezTo>
                            <a:pt x="10045" y="4139"/>
                            <a:pt x="10970" y="1908"/>
                            <a:pt x="12057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279" name="任意多边形: 形状 1278"/>
                    <p:cNvSpPr/>
                    <p:nvPr/>
                  </p:nvSpPr>
                  <p:spPr>
                    <a:xfrm>
                      <a:off x="1524452" y="2487471"/>
                      <a:ext cx="12273" cy="62623"/>
                    </a:xfrm>
                    <a:custGeom>
                      <a:avLst/>
                      <a:gdLst>
                        <a:gd name="connsiteX0" fmla="*/ 2409 w 15734"/>
                        <a:gd name="connsiteY0" fmla="*/ -247 h 80286"/>
                        <a:gd name="connsiteX1" fmla="*/ 3744 w 15734"/>
                        <a:gd name="connsiteY1" fmla="*/ 2995 h 80286"/>
                        <a:gd name="connsiteX2" fmla="*/ 6700 w 15734"/>
                        <a:gd name="connsiteY2" fmla="*/ 11672 h 80286"/>
                        <a:gd name="connsiteX3" fmla="*/ 10323 w 15734"/>
                        <a:gd name="connsiteY3" fmla="*/ 24068 h 80286"/>
                        <a:gd name="connsiteX4" fmla="*/ 13470 w 15734"/>
                        <a:gd name="connsiteY4" fmla="*/ 38562 h 80286"/>
                        <a:gd name="connsiteX5" fmla="*/ 15186 w 15734"/>
                        <a:gd name="connsiteY5" fmla="*/ 53151 h 80286"/>
                        <a:gd name="connsiteX6" fmla="*/ 15186 w 15734"/>
                        <a:gd name="connsiteY6" fmla="*/ 66214 h 80286"/>
                        <a:gd name="connsiteX7" fmla="*/ 8225 w 15734"/>
                        <a:gd name="connsiteY7" fmla="*/ 80040 h 80286"/>
                        <a:gd name="connsiteX8" fmla="*/ -261 w 15734"/>
                        <a:gd name="connsiteY8" fmla="*/ 22352 h 80286"/>
                        <a:gd name="connsiteX9" fmla="*/ 1265 w 15734"/>
                        <a:gd name="connsiteY9" fmla="*/ 5761 h 80286"/>
                        <a:gd name="connsiteX10" fmla="*/ 2409 w 15734"/>
                        <a:gd name="connsiteY10" fmla="*/ -247 h 8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15734" h="80286">
                          <a:moveTo>
                            <a:pt x="2409" y="-247"/>
                          </a:moveTo>
                          <a:lnTo>
                            <a:pt x="3744" y="2995"/>
                          </a:lnTo>
                          <a:cubicBezTo>
                            <a:pt x="4507" y="4998"/>
                            <a:pt x="5556" y="7954"/>
                            <a:pt x="6700" y="11672"/>
                          </a:cubicBezTo>
                          <a:cubicBezTo>
                            <a:pt x="7844" y="15391"/>
                            <a:pt x="9179" y="19491"/>
                            <a:pt x="10323" y="24068"/>
                          </a:cubicBezTo>
                          <a:cubicBezTo>
                            <a:pt x="11467" y="28645"/>
                            <a:pt x="12516" y="33603"/>
                            <a:pt x="13470" y="38562"/>
                          </a:cubicBezTo>
                          <a:cubicBezTo>
                            <a:pt x="14423" y="43520"/>
                            <a:pt x="14900" y="48097"/>
                            <a:pt x="15186" y="53151"/>
                          </a:cubicBezTo>
                          <a:cubicBezTo>
                            <a:pt x="15567" y="57499"/>
                            <a:pt x="15567" y="61866"/>
                            <a:pt x="15186" y="66214"/>
                          </a:cubicBezTo>
                          <a:cubicBezTo>
                            <a:pt x="14519" y="73842"/>
                            <a:pt x="12135" y="79182"/>
                            <a:pt x="8225" y="80040"/>
                          </a:cubicBezTo>
                          <a:cubicBezTo>
                            <a:pt x="2533" y="61342"/>
                            <a:pt x="-328" y="41899"/>
                            <a:pt x="-261" y="22352"/>
                          </a:cubicBezTo>
                          <a:cubicBezTo>
                            <a:pt x="-99" y="16793"/>
                            <a:pt x="416" y="11253"/>
                            <a:pt x="1265" y="5761"/>
                          </a:cubicBezTo>
                          <a:cubicBezTo>
                            <a:pt x="1503" y="3729"/>
                            <a:pt x="1884" y="1727"/>
                            <a:pt x="2409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280" name="任意多边形: 形状 1279"/>
                    <p:cNvSpPr/>
                    <p:nvPr/>
                  </p:nvSpPr>
                  <p:spPr>
                    <a:xfrm>
                      <a:off x="1490539" y="2443739"/>
                      <a:ext cx="18608" cy="54963"/>
                    </a:xfrm>
                    <a:custGeom>
                      <a:avLst/>
                      <a:gdLst>
                        <a:gd name="connsiteX0" fmla="*/ -169 w 23857"/>
                        <a:gd name="connsiteY0" fmla="*/ -247 h 70465"/>
                        <a:gd name="connsiteX1" fmla="*/ 1547 w 23857"/>
                        <a:gd name="connsiteY1" fmla="*/ 2328 h 70465"/>
                        <a:gd name="connsiteX2" fmla="*/ 5743 w 23857"/>
                        <a:gd name="connsiteY2" fmla="*/ 9479 h 70465"/>
                        <a:gd name="connsiteX3" fmla="*/ 16708 w 23857"/>
                        <a:gd name="connsiteY3" fmla="*/ 31792 h 70465"/>
                        <a:gd name="connsiteX4" fmla="*/ 20999 w 23857"/>
                        <a:gd name="connsiteY4" fmla="*/ 44474 h 70465"/>
                        <a:gd name="connsiteX5" fmla="*/ 23288 w 23857"/>
                        <a:gd name="connsiteY5" fmla="*/ 56011 h 70465"/>
                        <a:gd name="connsiteX6" fmla="*/ 19760 w 23857"/>
                        <a:gd name="connsiteY6" fmla="*/ 70219 h 70465"/>
                        <a:gd name="connsiteX7" fmla="*/ 1452 w 23857"/>
                        <a:gd name="connsiteY7" fmla="*/ 20731 h 70465"/>
                        <a:gd name="connsiteX8" fmla="*/ -169 w 23857"/>
                        <a:gd name="connsiteY8" fmla="*/ 5474 h 70465"/>
                        <a:gd name="connsiteX9" fmla="*/ -169 w 23857"/>
                        <a:gd name="connsiteY9" fmla="*/ -247 h 704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23857" h="70465">
                          <a:moveTo>
                            <a:pt x="-169" y="-247"/>
                          </a:moveTo>
                          <a:lnTo>
                            <a:pt x="1547" y="2328"/>
                          </a:lnTo>
                          <a:cubicBezTo>
                            <a:pt x="2596" y="4044"/>
                            <a:pt x="4122" y="6523"/>
                            <a:pt x="5743" y="9479"/>
                          </a:cubicBezTo>
                          <a:cubicBezTo>
                            <a:pt x="9967" y="16621"/>
                            <a:pt x="13628" y="24087"/>
                            <a:pt x="16708" y="31792"/>
                          </a:cubicBezTo>
                          <a:cubicBezTo>
                            <a:pt x="18329" y="35987"/>
                            <a:pt x="19760" y="40278"/>
                            <a:pt x="20999" y="44474"/>
                          </a:cubicBezTo>
                          <a:cubicBezTo>
                            <a:pt x="22115" y="48240"/>
                            <a:pt x="22887" y="52102"/>
                            <a:pt x="23288" y="56011"/>
                          </a:cubicBezTo>
                          <a:cubicBezTo>
                            <a:pt x="24146" y="63067"/>
                            <a:pt x="23288" y="68407"/>
                            <a:pt x="19760" y="70219"/>
                          </a:cubicBezTo>
                          <a:cubicBezTo>
                            <a:pt x="10978" y="54838"/>
                            <a:pt x="4789" y="38123"/>
                            <a:pt x="1452" y="20731"/>
                          </a:cubicBezTo>
                          <a:cubicBezTo>
                            <a:pt x="422" y="15706"/>
                            <a:pt x="-112" y="10604"/>
                            <a:pt x="-169" y="5474"/>
                          </a:cubicBezTo>
                          <a:cubicBezTo>
                            <a:pt x="-293" y="3567"/>
                            <a:pt x="-293" y="1660"/>
                            <a:pt x="-169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281" name="任意多边形: 形状 1280"/>
                    <p:cNvSpPr/>
                    <p:nvPr/>
                  </p:nvSpPr>
                  <p:spPr>
                    <a:xfrm>
                      <a:off x="1447474" y="2410716"/>
                      <a:ext cx="25353" cy="44848"/>
                    </a:xfrm>
                    <a:custGeom>
                      <a:avLst/>
                      <a:gdLst>
                        <a:gd name="connsiteX0" fmla="*/ -262 w 32504"/>
                        <a:gd name="connsiteY0" fmla="*/ -247 h 57497"/>
                        <a:gd name="connsiteX1" fmla="*/ 6699 w 32504"/>
                        <a:gd name="connsiteY1" fmla="*/ 7000 h 57497"/>
                        <a:gd name="connsiteX2" fmla="*/ 13278 w 32504"/>
                        <a:gd name="connsiteY2" fmla="*/ 14724 h 57497"/>
                        <a:gd name="connsiteX3" fmla="*/ 20334 w 32504"/>
                        <a:gd name="connsiteY3" fmla="*/ 24259 h 57497"/>
                        <a:gd name="connsiteX4" fmla="*/ 26532 w 32504"/>
                        <a:gd name="connsiteY4" fmla="*/ 34366 h 57497"/>
                        <a:gd name="connsiteX5" fmla="*/ 30728 w 32504"/>
                        <a:gd name="connsiteY5" fmla="*/ 43901 h 57497"/>
                        <a:gd name="connsiteX6" fmla="*/ 30251 w 32504"/>
                        <a:gd name="connsiteY6" fmla="*/ 57251 h 57497"/>
                        <a:gd name="connsiteX7" fmla="*/ 4792 w 32504"/>
                        <a:gd name="connsiteY7" fmla="*/ 17870 h 57497"/>
                        <a:gd name="connsiteX8" fmla="*/ -262 w 32504"/>
                        <a:gd name="connsiteY8" fmla="*/ -247 h 574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32504" h="57497">
                          <a:moveTo>
                            <a:pt x="-262" y="-247"/>
                          </a:moveTo>
                          <a:cubicBezTo>
                            <a:pt x="-262" y="-247"/>
                            <a:pt x="2599" y="2614"/>
                            <a:pt x="6699" y="7000"/>
                          </a:cubicBezTo>
                          <a:cubicBezTo>
                            <a:pt x="9016" y="9460"/>
                            <a:pt x="11218" y="12044"/>
                            <a:pt x="13278" y="14724"/>
                          </a:cubicBezTo>
                          <a:cubicBezTo>
                            <a:pt x="15805" y="17765"/>
                            <a:pt x="18160" y="20950"/>
                            <a:pt x="20334" y="24259"/>
                          </a:cubicBezTo>
                          <a:cubicBezTo>
                            <a:pt x="22575" y="27520"/>
                            <a:pt x="24644" y="30895"/>
                            <a:pt x="26532" y="34366"/>
                          </a:cubicBezTo>
                          <a:cubicBezTo>
                            <a:pt x="28182" y="37427"/>
                            <a:pt x="29593" y="40612"/>
                            <a:pt x="30728" y="43901"/>
                          </a:cubicBezTo>
                          <a:cubicBezTo>
                            <a:pt x="32730" y="49909"/>
                            <a:pt x="32921" y="54867"/>
                            <a:pt x="30251" y="57251"/>
                          </a:cubicBezTo>
                          <a:cubicBezTo>
                            <a:pt x="19390" y="45818"/>
                            <a:pt x="10761" y="32469"/>
                            <a:pt x="4792" y="17870"/>
                          </a:cubicBezTo>
                          <a:cubicBezTo>
                            <a:pt x="2284" y="12092"/>
                            <a:pt x="577" y="5999"/>
                            <a:pt x="-262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282" name="任意多边形: 形状 1281"/>
                    <p:cNvSpPr/>
                    <p:nvPr/>
                  </p:nvSpPr>
                  <p:spPr>
                    <a:xfrm>
                      <a:off x="1399204" y="2390040"/>
                      <a:ext cx="29962" cy="33765"/>
                    </a:xfrm>
                    <a:custGeom>
                      <a:avLst/>
                      <a:gdLst>
                        <a:gd name="connsiteX0" fmla="*/ -262 w 38413"/>
                        <a:gd name="connsiteY0" fmla="*/ -247 h 43289"/>
                        <a:gd name="connsiteX1" fmla="*/ 7176 w 38413"/>
                        <a:gd name="connsiteY1" fmla="*/ 4330 h 43289"/>
                        <a:gd name="connsiteX2" fmla="*/ 22241 w 38413"/>
                        <a:gd name="connsiteY2" fmla="*/ 16154 h 43289"/>
                        <a:gd name="connsiteX3" fmla="*/ 29583 w 38413"/>
                        <a:gd name="connsiteY3" fmla="*/ 23591 h 43289"/>
                        <a:gd name="connsiteX4" fmla="*/ 35114 w 38413"/>
                        <a:gd name="connsiteY4" fmla="*/ 31124 h 43289"/>
                        <a:gd name="connsiteX5" fmla="*/ 37212 w 38413"/>
                        <a:gd name="connsiteY5" fmla="*/ 43043 h 43289"/>
                        <a:gd name="connsiteX6" fmla="*/ 27200 w 38413"/>
                        <a:gd name="connsiteY6" fmla="*/ 35701 h 43289"/>
                        <a:gd name="connsiteX7" fmla="*/ 18904 w 38413"/>
                        <a:gd name="connsiteY7" fmla="*/ 28454 h 43289"/>
                        <a:gd name="connsiteX8" fmla="*/ 12420 w 38413"/>
                        <a:gd name="connsiteY8" fmla="*/ 21303 h 43289"/>
                        <a:gd name="connsiteX9" fmla="*/ 7462 w 38413"/>
                        <a:gd name="connsiteY9" fmla="*/ 14628 h 43289"/>
                        <a:gd name="connsiteX10" fmla="*/ 1455 w 38413"/>
                        <a:gd name="connsiteY10" fmla="*/ 4044 h 43289"/>
                        <a:gd name="connsiteX11" fmla="*/ -262 w 38413"/>
                        <a:gd name="connsiteY11" fmla="*/ -247 h 4328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38413" h="43289">
                          <a:moveTo>
                            <a:pt x="-262" y="-247"/>
                          </a:moveTo>
                          <a:lnTo>
                            <a:pt x="7176" y="4330"/>
                          </a:lnTo>
                          <a:cubicBezTo>
                            <a:pt x="12449" y="7944"/>
                            <a:pt x="17483" y="11892"/>
                            <a:pt x="22241" y="16154"/>
                          </a:cubicBezTo>
                          <a:cubicBezTo>
                            <a:pt x="24816" y="18633"/>
                            <a:pt x="27295" y="21112"/>
                            <a:pt x="29583" y="23591"/>
                          </a:cubicBezTo>
                          <a:cubicBezTo>
                            <a:pt x="31615" y="25956"/>
                            <a:pt x="33464" y="28473"/>
                            <a:pt x="35114" y="31124"/>
                          </a:cubicBezTo>
                          <a:cubicBezTo>
                            <a:pt x="37974" y="35987"/>
                            <a:pt x="39119" y="40183"/>
                            <a:pt x="37212" y="43043"/>
                          </a:cubicBezTo>
                          <a:cubicBezTo>
                            <a:pt x="33674" y="40879"/>
                            <a:pt x="30327" y="38419"/>
                            <a:pt x="27200" y="35701"/>
                          </a:cubicBezTo>
                          <a:cubicBezTo>
                            <a:pt x="24291" y="33460"/>
                            <a:pt x="21517" y="31038"/>
                            <a:pt x="18904" y="28454"/>
                          </a:cubicBezTo>
                          <a:cubicBezTo>
                            <a:pt x="16520" y="25975"/>
                            <a:pt x="14327" y="23591"/>
                            <a:pt x="12420" y="21303"/>
                          </a:cubicBezTo>
                          <a:cubicBezTo>
                            <a:pt x="10618" y="19196"/>
                            <a:pt x="8959" y="16964"/>
                            <a:pt x="7462" y="14628"/>
                          </a:cubicBezTo>
                          <a:cubicBezTo>
                            <a:pt x="5231" y="11234"/>
                            <a:pt x="3219" y="7696"/>
                            <a:pt x="1455" y="4044"/>
                          </a:cubicBezTo>
                          <a:cubicBezTo>
                            <a:pt x="787" y="2652"/>
                            <a:pt x="215" y="1222"/>
                            <a:pt x="-262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283" name="任意多边形: 形状 1282"/>
                    <p:cNvSpPr/>
                    <p:nvPr/>
                  </p:nvSpPr>
                  <p:spPr>
                    <a:xfrm>
                      <a:off x="1386449" y="2801258"/>
                      <a:ext cx="45427" cy="66193"/>
                    </a:xfrm>
                    <a:custGeom>
                      <a:avLst/>
                      <a:gdLst>
                        <a:gd name="connsiteX0" fmla="*/ 57855 w 58240"/>
                        <a:gd name="connsiteY0" fmla="*/ -247 h 84863"/>
                        <a:gd name="connsiteX1" fmla="*/ 49369 w 58240"/>
                        <a:gd name="connsiteY1" fmla="*/ 10814 h 84863"/>
                        <a:gd name="connsiteX2" fmla="*/ 39834 w 58240"/>
                        <a:gd name="connsiteY2" fmla="*/ 22161 h 84863"/>
                        <a:gd name="connsiteX3" fmla="*/ 34494 w 58240"/>
                        <a:gd name="connsiteY3" fmla="*/ 28645 h 84863"/>
                        <a:gd name="connsiteX4" fmla="*/ 28773 w 58240"/>
                        <a:gd name="connsiteY4" fmla="*/ 35224 h 84863"/>
                        <a:gd name="connsiteX5" fmla="*/ 23052 w 58240"/>
                        <a:gd name="connsiteY5" fmla="*/ 41994 h 84863"/>
                        <a:gd name="connsiteX6" fmla="*/ 17331 w 58240"/>
                        <a:gd name="connsiteY6" fmla="*/ 48860 h 84863"/>
                        <a:gd name="connsiteX7" fmla="*/ 7223 w 58240"/>
                        <a:gd name="connsiteY7" fmla="*/ 61828 h 84863"/>
                        <a:gd name="connsiteX8" fmla="*/ 739 w 58240"/>
                        <a:gd name="connsiteY8" fmla="*/ 73937 h 84863"/>
                        <a:gd name="connsiteX9" fmla="*/ 739 w 58240"/>
                        <a:gd name="connsiteY9" fmla="*/ 84617 h 84863"/>
                        <a:gd name="connsiteX10" fmla="*/ 36878 w 58240"/>
                        <a:gd name="connsiteY10" fmla="*/ 59539 h 84863"/>
                        <a:gd name="connsiteX11" fmla="*/ 47271 w 58240"/>
                        <a:gd name="connsiteY11" fmla="*/ 44664 h 84863"/>
                        <a:gd name="connsiteX12" fmla="*/ 50895 w 58240"/>
                        <a:gd name="connsiteY12" fmla="*/ 37513 h 84863"/>
                        <a:gd name="connsiteX13" fmla="*/ 53469 w 58240"/>
                        <a:gd name="connsiteY13" fmla="*/ 30457 h 84863"/>
                        <a:gd name="connsiteX14" fmla="*/ 57760 w 58240"/>
                        <a:gd name="connsiteY14" fmla="*/ 8335 h 84863"/>
                        <a:gd name="connsiteX15" fmla="*/ 57855 w 58240"/>
                        <a:gd name="connsiteY15" fmla="*/ -247 h 848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58240" h="84863">
                          <a:moveTo>
                            <a:pt x="57855" y="-247"/>
                          </a:moveTo>
                          <a:lnTo>
                            <a:pt x="49369" y="10814"/>
                          </a:lnTo>
                          <a:cubicBezTo>
                            <a:pt x="46699" y="13961"/>
                            <a:pt x="43743" y="18156"/>
                            <a:pt x="39834" y="22161"/>
                          </a:cubicBezTo>
                          <a:lnTo>
                            <a:pt x="34494" y="28645"/>
                          </a:lnTo>
                          <a:cubicBezTo>
                            <a:pt x="32587" y="30743"/>
                            <a:pt x="30680" y="32936"/>
                            <a:pt x="28773" y="35224"/>
                          </a:cubicBezTo>
                          <a:cubicBezTo>
                            <a:pt x="26961" y="37608"/>
                            <a:pt x="24959" y="39801"/>
                            <a:pt x="23052" y="41994"/>
                          </a:cubicBezTo>
                          <a:cubicBezTo>
                            <a:pt x="21145" y="44188"/>
                            <a:pt x="19238" y="46571"/>
                            <a:pt x="17331" y="48860"/>
                          </a:cubicBezTo>
                          <a:cubicBezTo>
                            <a:pt x="13745" y="53008"/>
                            <a:pt x="10370" y="57337"/>
                            <a:pt x="7223" y="61828"/>
                          </a:cubicBezTo>
                          <a:cubicBezTo>
                            <a:pt x="4487" y="65527"/>
                            <a:pt x="2303" y="69608"/>
                            <a:pt x="739" y="73937"/>
                          </a:cubicBezTo>
                          <a:cubicBezTo>
                            <a:pt x="-596" y="77370"/>
                            <a:pt x="-596" y="81184"/>
                            <a:pt x="739" y="84617"/>
                          </a:cubicBezTo>
                          <a:cubicBezTo>
                            <a:pt x="14642" y="79315"/>
                            <a:pt x="27047" y="70705"/>
                            <a:pt x="36878" y="59539"/>
                          </a:cubicBezTo>
                          <a:cubicBezTo>
                            <a:pt x="40864" y="54972"/>
                            <a:pt x="44354" y="49985"/>
                            <a:pt x="47271" y="44664"/>
                          </a:cubicBezTo>
                          <a:cubicBezTo>
                            <a:pt x="48606" y="42185"/>
                            <a:pt x="49846" y="39801"/>
                            <a:pt x="50895" y="37513"/>
                          </a:cubicBezTo>
                          <a:cubicBezTo>
                            <a:pt x="51944" y="35224"/>
                            <a:pt x="52707" y="32745"/>
                            <a:pt x="53469" y="30457"/>
                          </a:cubicBezTo>
                          <a:cubicBezTo>
                            <a:pt x="55910" y="23315"/>
                            <a:pt x="57360" y="15868"/>
                            <a:pt x="57760" y="8335"/>
                          </a:cubicBezTo>
                          <a:cubicBezTo>
                            <a:pt x="58017" y="5484"/>
                            <a:pt x="58046" y="2614"/>
                            <a:pt x="57855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284" name="任意多边形: 形状 1283"/>
                    <p:cNvSpPr/>
                    <p:nvPr/>
                  </p:nvSpPr>
                  <p:spPr>
                    <a:xfrm>
                      <a:off x="1431438" y="2773665"/>
                      <a:ext cx="31952" cy="73035"/>
                    </a:xfrm>
                    <a:custGeom>
                      <a:avLst/>
                      <a:gdLst>
                        <a:gd name="connsiteX0" fmla="*/ 38414 w 40964"/>
                        <a:gd name="connsiteY0" fmla="*/ -247 h 93635"/>
                        <a:gd name="connsiteX1" fmla="*/ 36793 w 40964"/>
                        <a:gd name="connsiteY1" fmla="*/ 3186 h 93635"/>
                        <a:gd name="connsiteX2" fmla="*/ 32502 w 40964"/>
                        <a:gd name="connsiteY2" fmla="*/ 12721 h 93635"/>
                        <a:gd name="connsiteX3" fmla="*/ 26114 w 40964"/>
                        <a:gd name="connsiteY3" fmla="*/ 25594 h 93635"/>
                        <a:gd name="connsiteX4" fmla="*/ 18390 w 40964"/>
                        <a:gd name="connsiteY4" fmla="*/ 40659 h 93635"/>
                        <a:gd name="connsiteX5" fmla="*/ 14290 w 40964"/>
                        <a:gd name="connsiteY5" fmla="*/ 48383 h 93635"/>
                        <a:gd name="connsiteX6" fmla="*/ 10285 w 40964"/>
                        <a:gd name="connsiteY6" fmla="*/ 56202 h 93635"/>
                        <a:gd name="connsiteX7" fmla="*/ 3515 w 40964"/>
                        <a:gd name="connsiteY7" fmla="*/ 70886 h 93635"/>
                        <a:gd name="connsiteX8" fmla="*/ -108 w 40964"/>
                        <a:gd name="connsiteY8" fmla="*/ 83854 h 93635"/>
                        <a:gd name="connsiteX9" fmla="*/ 1894 w 40964"/>
                        <a:gd name="connsiteY9" fmla="*/ 93389 h 93635"/>
                        <a:gd name="connsiteX10" fmla="*/ 30500 w 40964"/>
                        <a:gd name="connsiteY10" fmla="*/ 60683 h 93635"/>
                        <a:gd name="connsiteX11" fmla="*/ 40035 w 40964"/>
                        <a:gd name="connsiteY11" fmla="*/ 29599 h 93635"/>
                        <a:gd name="connsiteX12" fmla="*/ 40702 w 40964"/>
                        <a:gd name="connsiteY12" fmla="*/ 17298 h 93635"/>
                        <a:gd name="connsiteX13" fmla="*/ 39844 w 40964"/>
                        <a:gd name="connsiteY13" fmla="*/ 7763 h 93635"/>
                        <a:gd name="connsiteX14" fmla="*/ 38414 w 40964"/>
                        <a:gd name="connsiteY14" fmla="*/ -247 h 9363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40964" h="93635">
                          <a:moveTo>
                            <a:pt x="38414" y="-247"/>
                          </a:moveTo>
                          <a:lnTo>
                            <a:pt x="36793" y="3186"/>
                          </a:lnTo>
                          <a:cubicBezTo>
                            <a:pt x="35744" y="5379"/>
                            <a:pt x="34409" y="8526"/>
                            <a:pt x="32502" y="12721"/>
                          </a:cubicBezTo>
                          <a:cubicBezTo>
                            <a:pt x="30595" y="16917"/>
                            <a:pt x="28593" y="20922"/>
                            <a:pt x="26114" y="25594"/>
                          </a:cubicBezTo>
                          <a:cubicBezTo>
                            <a:pt x="23635" y="30266"/>
                            <a:pt x="21060" y="35129"/>
                            <a:pt x="18390" y="40659"/>
                          </a:cubicBezTo>
                          <a:cubicBezTo>
                            <a:pt x="17055" y="43329"/>
                            <a:pt x="15625" y="45713"/>
                            <a:pt x="14290" y="48383"/>
                          </a:cubicBezTo>
                          <a:lnTo>
                            <a:pt x="10285" y="56202"/>
                          </a:lnTo>
                          <a:cubicBezTo>
                            <a:pt x="7711" y="61160"/>
                            <a:pt x="5422" y="66405"/>
                            <a:pt x="3515" y="70886"/>
                          </a:cubicBezTo>
                          <a:cubicBezTo>
                            <a:pt x="1703" y="75015"/>
                            <a:pt x="483" y="79382"/>
                            <a:pt x="-108" y="83854"/>
                          </a:cubicBezTo>
                          <a:cubicBezTo>
                            <a:pt x="-604" y="87172"/>
                            <a:pt x="111" y="90548"/>
                            <a:pt x="1894" y="93389"/>
                          </a:cubicBezTo>
                          <a:cubicBezTo>
                            <a:pt x="13746" y="84750"/>
                            <a:pt x="23520" y="73584"/>
                            <a:pt x="30500" y="60683"/>
                          </a:cubicBezTo>
                          <a:cubicBezTo>
                            <a:pt x="35506" y="50976"/>
                            <a:pt x="38729" y="40450"/>
                            <a:pt x="40035" y="29599"/>
                          </a:cubicBezTo>
                          <a:cubicBezTo>
                            <a:pt x="40474" y="25508"/>
                            <a:pt x="40693" y="21408"/>
                            <a:pt x="40702" y="17298"/>
                          </a:cubicBezTo>
                          <a:cubicBezTo>
                            <a:pt x="40617" y="14104"/>
                            <a:pt x="40331" y="10919"/>
                            <a:pt x="39844" y="7763"/>
                          </a:cubicBezTo>
                          <a:cubicBezTo>
                            <a:pt x="39539" y="5064"/>
                            <a:pt x="39062" y="2385"/>
                            <a:pt x="38414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285" name="任意多边形: 形状 1284"/>
                    <p:cNvSpPr/>
                    <p:nvPr/>
                  </p:nvSpPr>
                  <p:spPr>
                    <a:xfrm>
                      <a:off x="1470027" y="2739081"/>
                      <a:ext cx="21225" cy="74747"/>
                    </a:xfrm>
                    <a:custGeom>
                      <a:avLst/>
                      <a:gdLst>
                        <a:gd name="connsiteX0" fmla="*/ 19644 w 27212"/>
                        <a:gd name="connsiteY0" fmla="*/ -247 h 95829"/>
                        <a:gd name="connsiteX1" fmla="*/ 18786 w 27212"/>
                        <a:gd name="connsiteY1" fmla="*/ 3376 h 95829"/>
                        <a:gd name="connsiteX2" fmla="*/ 16497 w 27212"/>
                        <a:gd name="connsiteY2" fmla="*/ 12912 h 95829"/>
                        <a:gd name="connsiteX3" fmla="*/ 14876 w 27212"/>
                        <a:gd name="connsiteY3" fmla="*/ 19300 h 95829"/>
                        <a:gd name="connsiteX4" fmla="*/ 12969 w 27212"/>
                        <a:gd name="connsiteY4" fmla="*/ 26452 h 95829"/>
                        <a:gd name="connsiteX5" fmla="*/ 8678 w 27212"/>
                        <a:gd name="connsiteY5" fmla="*/ 42376 h 95829"/>
                        <a:gd name="connsiteX6" fmla="*/ 4197 w 27212"/>
                        <a:gd name="connsiteY6" fmla="*/ 58776 h 95829"/>
                        <a:gd name="connsiteX7" fmla="*/ 669 w 27212"/>
                        <a:gd name="connsiteY7" fmla="*/ 74128 h 95829"/>
                        <a:gd name="connsiteX8" fmla="*/ 3720 w 27212"/>
                        <a:gd name="connsiteY8" fmla="*/ 95582 h 95829"/>
                        <a:gd name="connsiteX9" fmla="*/ 23553 w 27212"/>
                        <a:gd name="connsiteY9" fmla="*/ 58109 h 95829"/>
                        <a:gd name="connsiteX10" fmla="*/ 26700 w 27212"/>
                        <a:gd name="connsiteY10" fmla="*/ 41231 h 95829"/>
                        <a:gd name="connsiteX11" fmla="*/ 26700 w 27212"/>
                        <a:gd name="connsiteY11" fmla="*/ 26833 h 95829"/>
                        <a:gd name="connsiteX12" fmla="*/ 22600 w 27212"/>
                        <a:gd name="connsiteY12" fmla="*/ 6809 h 95829"/>
                        <a:gd name="connsiteX13" fmla="*/ 19644 w 27212"/>
                        <a:gd name="connsiteY13" fmla="*/ -247 h 9582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27212" h="95829">
                          <a:moveTo>
                            <a:pt x="19644" y="-247"/>
                          </a:moveTo>
                          <a:cubicBezTo>
                            <a:pt x="19644" y="-247"/>
                            <a:pt x="19644" y="1088"/>
                            <a:pt x="18786" y="3376"/>
                          </a:cubicBezTo>
                          <a:cubicBezTo>
                            <a:pt x="17928" y="5665"/>
                            <a:pt x="17451" y="8907"/>
                            <a:pt x="16497" y="12912"/>
                          </a:cubicBezTo>
                          <a:cubicBezTo>
                            <a:pt x="15925" y="14914"/>
                            <a:pt x="15544" y="17107"/>
                            <a:pt x="14876" y="19300"/>
                          </a:cubicBezTo>
                          <a:cubicBezTo>
                            <a:pt x="14209" y="21494"/>
                            <a:pt x="13637" y="23973"/>
                            <a:pt x="12969" y="26452"/>
                          </a:cubicBezTo>
                          <a:cubicBezTo>
                            <a:pt x="11729" y="31601"/>
                            <a:pt x="10013" y="36750"/>
                            <a:pt x="8678" y="42376"/>
                          </a:cubicBezTo>
                          <a:cubicBezTo>
                            <a:pt x="7343" y="48002"/>
                            <a:pt x="5532" y="53341"/>
                            <a:pt x="4197" y="58776"/>
                          </a:cubicBezTo>
                          <a:cubicBezTo>
                            <a:pt x="2862" y="64211"/>
                            <a:pt x="1622" y="69456"/>
                            <a:pt x="669" y="74128"/>
                          </a:cubicBezTo>
                          <a:cubicBezTo>
                            <a:pt x="-952" y="83663"/>
                            <a:pt x="-762" y="91673"/>
                            <a:pt x="3720" y="95582"/>
                          </a:cubicBezTo>
                          <a:cubicBezTo>
                            <a:pt x="12778" y="84550"/>
                            <a:pt x="19530" y="71802"/>
                            <a:pt x="23553" y="58109"/>
                          </a:cubicBezTo>
                          <a:cubicBezTo>
                            <a:pt x="25031" y="52569"/>
                            <a:pt x="26080" y="46934"/>
                            <a:pt x="26700" y="41231"/>
                          </a:cubicBezTo>
                          <a:cubicBezTo>
                            <a:pt x="27034" y="36435"/>
                            <a:pt x="27034" y="31629"/>
                            <a:pt x="26700" y="26833"/>
                          </a:cubicBezTo>
                          <a:cubicBezTo>
                            <a:pt x="26214" y="20006"/>
                            <a:pt x="24840" y="13274"/>
                            <a:pt x="22600" y="6809"/>
                          </a:cubicBezTo>
                          <a:cubicBezTo>
                            <a:pt x="21780" y="4397"/>
                            <a:pt x="20788" y="2032"/>
                            <a:pt x="19644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286" name="任意多边形: 形状 1285"/>
                    <p:cNvSpPr/>
                    <p:nvPr/>
                  </p:nvSpPr>
                  <p:spPr>
                    <a:xfrm>
                      <a:off x="1500038" y="2698844"/>
                      <a:ext cx="14304" cy="72218"/>
                    </a:xfrm>
                    <a:custGeom>
                      <a:avLst/>
                      <a:gdLst>
                        <a:gd name="connsiteX0" fmla="*/ 2622 w 18338"/>
                        <a:gd name="connsiteY0" fmla="*/ -247 h 92587"/>
                        <a:gd name="connsiteX1" fmla="*/ 2622 w 18338"/>
                        <a:gd name="connsiteY1" fmla="*/ 707 h 92587"/>
                        <a:gd name="connsiteX2" fmla="*/ 2622 w 18338"/>
                        <a:gd name="connsiteY2" fmla="*/ 3281 h 92587"/>
                        <a:gd name="connsiteX3" fmla="*/ 2622 w 18338"/>
                        <a:gd name="connsiteY3" fmla="*/ 12817 h 92587"/>
                        <a:gd name="connsiteX4" fmla="*/ 1955 w 18338"/>
                        <a:gd name="connsiteY4" fmla="*/ 26261 h 92587"/>
                        <a:gd name="connsiteX5" fmla="*/ 906 w 18338"/>
                        <a:gd name="connsiteY5" fmla="*/ 41994 h 92587"/>
                        <a:gd name="connsiteX6" fmla="*/ -47 w 18338"/>
                        <a:gd name="connsiteY6" fmla="*/ 58204 h 92587"/>
                        <a:gd name="connsiteX7" fmla="*/ -47 w 18338"/>
                        <a:gd name="connsiteY7" fmla="*/ 73270 h 92587"/>
                        <a:gd name="connsiteX8" fmla="*/ 6818 w 18338"/>
                        <a:gd name="connsiteY8" fmla="*/ 92340 h 92587"/>
                        <a:gd name="connsiteX9" fmla="*/ 17783 w 18338"/>
                        <a:gd name="connsiteY9" fmla="*/ 52864 h 92587"/>
                        <a:gd name="connsiteX10" fmla="*/ 17783 w 18338"/>
                        <a:gd name="connsiteY10" fmla="*/ 36559 h 92587"/>
                        <a:gd name="connsiteX11" fmla="*/ 15114 w 18338"/>
                        <a:gd name="connsiteY11" fmla="*/ 23305 h 92587"/>
                        <a:gd name="connsiteX12" fmla="*/ 7676 w 18338"/>
                        <a:gd name="connsiteY12" fmla="*/ 5856 h 92587"/>
                        <a:gd name="connsiteX13" fmla="*/ 4816 w 18338"/>
                        <a:gd name="connsiteY13" fmla="*/ 1660 h 9258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18338" h="92587">
                          <a:moveTo>
                            <a:pt x="2622" y="-247"/>
                          </a:moveTo>
                          <a:lnTo>
                            <a:pt x="2622" y="707"/>
                          </a:lnTo>
                          <a:cubicBezTo>
                            <a:pt x="2622" y="1279"/>
                            <a:pt x="2622" y="2137"/>
                            <a:pt x="2622" y="3281"/>
                          </a:cubicBezTo>
                          <a:cubicBezTo>
                            <a:pt x="2622" y="4425"/>
                            <a:pt x="2622" y="8716"/>
                            <a:pt x="2622" y="12817"/>
                          </a:cubicBezTo>
                          <a:cubicBezTo>
                            <a:pt x="2622" y="16917"/>
                            <a:pt x="2050" y="21208"/>
                            <a:pt x="1955" y="26261"/>
                          </a:cubicBezTo>
                          <a:cubicBezTo>
                            <a:pt x="1859" y="31315"/>
                            <a:pt x="1097" y="36464"/>
                            <a:pt x="906" y="41994"/>
                          </a:cubicBezTo>
                          <a:cubicBezTo>
                            <a:pt x="715" y="47525"/>
                            <a:pt x="239" y="52864"/>
                            <a:pt x="-47" y="58204"/>
                          </a:cubicBezTo>
                          <a:cubicBezTo>
                            <a:pt x="-333" y="63220"/>
                            <a:pt x="-333" y="68254"/>
                            <a:pt x="-47" y="73270"/>
                          </a:cubicBezTo>
                          <a:cubicBezTo>
                            <a:pt x="-47" y="82805"/>
                            <a:pt x="2050" y="89671"/>
                            <a:pt x="6818" y="92340"/>
                          </a:cubicBezTo>
                          <a:cubicBezTo>
                            <a:pt x="12968" y="80002"/>
                            <a:pt x="16687" y="66605"/>
                            <a:pt x="17783" y="52864"/>
                          </a:cubicBezTo>
                          <a:cubicBezTo>
                            <a:pt x="18174" y="47439"/>
                            <a:pt x="18174" y="41985"/>
                            <a:pt x="17783" y="36559"/>
                          </a:cubicBezTo>
                          <a:cubicBezTo>
                            <a:pt x="17183" y="32087"/>
                            <a:pt x="16286" y="27663"/>
                            <a:pt x="15114" y="23305"/>
                          </a:cubicBezTo>
                          <a:cubicBezTo>
                            <a:pt x="13378" y="17193"/>
                            <a:pt x="10880" y="11339"/>
                            <a:pt x="7676" y="5856"/>
                          </a:cubicBezTo>
                          <a:cubicBezTo>
                            <a:pt x="6799" y="4406"/>
                            <a:pt x="5836" y="3014"/>
                            <a:pt x="4816" y="1660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287" name="任意多边形: 形状 1286"/>
                    <p:cNvSpPr/>
                    <p:nvPr/>
                  </p:nvSpPr>
                  <p:spPr>
                    <a:xfrm>
                      <a:off x="1510768" y="2654741"/>
                      <a:ext cx="18708" cy="65004"/>
                    </a:xfrm>
                    <a:custGeom>
                      <a:avLst/>
                      <a:gdLst>
                        <a:gd name="connsiteX0" fmla="*/ -262 w 23985"/>
                        <a:gd name="connsiteY0" fmla="*/ -247 h 83338"/>
                        <a:gd name="connsiteX1" fmla="*/ 1645 w 23985"/>
                        <a:gd name="connsiteY1" fmla="*/ 11863 h 83338"/>
                        <a:gd name="connsiteX2" fmla="*/ 3552 w 23985"/>
                        <a:gd name="connsiteY2" fmla="*/ 24450 h 83338"/>
                        <a:gd name="connsiteX3" fmla="*/ 5555 w 23985"/>
                        <a:gd name="connsiteY3" fmla="*/ 39134 h 83338"/>
                        <a:gd name="connsiteX4" fmla="*/ 10608 w 23985"/>
                        <a:gd name="connsiteY4" fmla="*/ 67740 h 83338"/>
                        <a:gd name="connsiteX5" fmla="*/ 20620 w 23985"/>
                        <a:gd name="connsiteY5" fmla="*/ 83092 h 83338"/>
                        <a:gd name="connsiteX6" fmla="*/ 22623 w 23985"/>
                        <a:gd name="connsiteY6" fmla="*/ 72317 h 83338"/>
                        <a:gd name="connsiteX7" fmla="*/ 23576 w 23985"/>
                        <a:gd name="connsiteY7" fmla="*/ 62209 h 83338"/>
                        <a:gd name="connsiteX8" fmla="*/ 22813 w 23985"/>
                        <a:gd name="connsiteY8" fmla="*/ 44188 h 83338"/>
                        <a:gd name="connsiteX9" fmla="*/ 14613 w 23985"/>
                        <a:gd name="connsiteY9" fmla="*/ 17870 h 83338"/>
                        <a:gd name="connsiteX10" fmla="*/ 9369 w 23985"/>
                        <a:gd name="connsiteY10" fmla="*/ 9384 h 83338"/>
                        <a:gd name="connsiteX11" fmla="*/ 4506 w 23985"/>
                        <a:gd name="connsiteY11" fmla="*/ 3663 h 83338"/>
                        <a:gd name="connsiteX12" fmla="*/ -262 w 23985"/>
                        <a:gd name="connsiteY12" fmla="*/ -247 h 8333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23985" h="83338">
                          <a:moveTo>
                            <a:pt x="-262" y="-247"/>
                          </a:moveTo>
                          <a:lnTo>
                            <a:pt x="1645" y="11863"/>
                          </a:lnTo>
                          <a:cubicBezTo>
                            <a:pt x="2217" y="15487"/>
                            <a:pt x="2885" y="19682"/>
                            <a:pt x="3552" y="24450"/>
                          </a:cubicBezTo>
                          <a:cubicBezTo>
                            <a:pt x="4220" y="29217"/>
                            <a:pt x="4887" y="33985"/>
                            <a:pt x="5555" y="39134"/>
                          </a:cubicBezTo>
                          <a:cubicBezTo>
                            <a:pt x="6718" y="48755"/>
                            <a:pt x="8406" y="58300"/>
                            <a:pt x="10608" y="67740"/>
                          </a:cubicBezTo>
                          <a:cubicBezTo>
                            <a:pt x="12611" y="76035"/>
                            <a:pt x="15758" y="82233"/>
                            <a:pt x="20620" y="83092"/>
                          </a:cubicBezTo>
                          <a:cubicBezTo>
                            <a:pt x="21383" y="79373"/>
                            <a:pt x="22146" y="75845"/>
                            <a:pt x="22623" y="72317"/>
                          </a:cubicBezTo>
                          <a:cubicBezTo>
                            <a:pt x="23119" y="68970"/>
                            <a:pt x="23443" y="65594"/>
                            <a:pt x="23576" y="62209"/>
                          </a:cubicBezTo>
                          <a:cubicBezTo>
                            <a:pt x="23920" y="56192"/>
                            <a:pt x="23662" y="50157"/>
                            <a:pt x="22813" y="44188"/>
                          </a:cubicBezTo>
                          <a:cubicBezTo>
                            <a:pt x="21650" y="34996"/>
                            <a:pt x="18875" y="26090"/>
                            <a:pt x="14613" y="17870"/>
                          </a:cubicBezTo>
                          <a:cubicBezTo>
                            <a:pt x="13068" y="14924"/>
                            <a:pt x="11314" y="12082"/>
                            <a:pt x="9369" y="9384"/>
                          </a:cubicBezTo>
                          <a:cubicBezTo>
                            <a:pt x="7872" y="7372"/>
                            <a:pt x="6251" y="5465"/>
                            <a:pt x="4506" y="3663"/>
                          </a:cubicBezTo>
                          <a:cubicBezTo>
                            <a:pt x="3028" y="2233"/>
                            <a:pt x="1435" y="926"/>
                            <a:pt x="-262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288" name="任意多边形: 形状 1287"/>
                    <p:cNvSpPr/>
                    <p:nvPr/>
                  </p:nvSpPr>
                  <p:spPr>
                    <a:xfrm>
                      <a:off x="1510470" y="2609148"/>
                      <a:ext cx="27228" cy="55658"/>
                    </a:xfrm>
                    <a:custGeom>
                      <a:avLst/>
                      <a:gdLst>
                        <a:gd name="connsiteX0" fmla="*/ -262 w 34908"/>
                        <a:gd name="connsiteY0" fmla="*/ -247 h 71356"/>
                        <a:gd name="connsiteX1" fmla="*/ 882 w 34908"/>
                        <a:gd name="connsiteY1" fmla="*/ 2614 h 71356"/>
                        <a:gd name="connsiteX2" fmla="*/ 3648 w 34908"/>
                        <a:gd name="connsiteY2" fmla="*/ 10337 h 71356"/>
                        <a:gd name="connsiteX3" fmla="*/ 7652 w 34908"/>
                        <a:gd name="connsiteY3" fmla="*/ 21398 h 71356"/>
                        <a:gd name="connsiteX4" fmla="*/ 10036 w 34908"/>
                        <a:gd name="connsiteY4" fmla="*/ 27787 h 71356"/>
                        <a:gd name="connsiteX5" fmla="*/ 12324 w 34908"/>
                        <a:gd name="connsiteY5" fmla="*/ 34461 h 71356"/>
                        <a:gd name="connsiteX6" fmla="*/ 17283 w 34908"/>
                        <a:gd name="connsiteY6" fmla="*/ 47811 h 71356"/>
                        <a:gd name="connsiteX7" fmla="*/ 22432 w 34908"/>
                        <a:gd name="connsiteY7" fmla="*/ 59730 h 71356"/>
                        <a:gd name="connsiteX8" fmla="*/ 34637 w 34908"/>
                        <a:gd name="connsiteY8" fmla="*/ 71077 h 71356"/>
                        <a:gd name="connsiteX9" fmla="*/ 33207 w 34908"/>
                        <a:gd name="connsiteY9" fmla="*/ 51339 h 71356"/>
                        <a:gd name="connsiteX10" fmla="*/ 31490 w 34908"/>
                        <a:gd name="connsiteY10" fmla="*/ 42757 h 71356"/>
                        <a:gd name="connsiteX11" fmla="*/ 29106 w 34908"/>
                        <a:gd name="connsiteY11" fmla="*/ 35034 h 71356"/>
                        <a:gd name="connsiteX12" fmla="*/ 16711 w 34908"/>
                        <a:gd name="connsiteY12" fmla="*/ 13007 h 71356"/>
                        <a:gd name="connsiteX13" fmla="*/ 4887 w 34908"/>
                        <a:gd name="connsiteY13" fmla="*/ 2518 h 71356"/>
                        <a:gd name="connsiteX14" fmla="*/ 1168 w 34908"/>
                        <a:gd name="connsiteY14" fmla="*/ 325 h 7135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34908" h="71356">
                          <a:moveTo>
                            <a:pt x="-262" y="-247"/>
                          </a:moveTo>
                          <a:cubicBezTo>
                            <a:pt x="-262" y="-247"/>
                            <a:pt x="215" y="802"/>
                            <a:pt x="882" y="2614"/>
                          </a:cubicBezTo>
                          <a:lnTo>
                            <a:pt x="3648" y="10337"/>
                          </a:lnTo>
                          <a:cubicBezTo>
                            <a:pt x="4982" y="13579"/>
                            <a:pt x="6222" y="17298"/>
                            <a:pt x="7652" y="21398"/>
                          </a:cubicBezTo>
                          <a:cubicBezTo>
                            <a:pt x="8415" y="23496"/>
                            <a:pt x="9273" y="25594"/>
                            <a:pt x="10036" y="27787"/>
                          </a:cubicBezTo>
                          <a:lnTo>
                            <a:pt x="12324" y="34461"/>
                          </a:lnTo>
                          <a:cubicBezTo>
                            <a:pt x="13946" y="38848"/>
                            <a:pt x="15567" y="43329"/>
                            <a:pt x="17283" y="47811"/>
                          </a:cubicBezTo>
                          <a:cubicBezTo>
                            <a:pt x="18999" y="52292"/>
                            <a:pt x="20811" y="56202"/>
                            <a:pt x="22432" y="59730"/>
                          </a:cubicBezTo>
                          <a:cubicBezTo>
                            <a:pt x="25960" y="66786"/>
                            <a:pt x="30060" y="71554"/>
                            <a:pt x="34637" y="71077"/>
                          </a:cubicBezTo>
                          <a:cubicBezTo>
                            <a:pt x="34723" y="64469"/>
                            <a:pt x="34246" y="57861"/>
                            <a:pt x="33207" y="51339"/>
                          </a:cubicBezTo>
                          <a:cubicBezTo>
                            <a:pt x="32758" y="48288"/>
                            <a:pt x="32186" y="45427"/>
                            <a:pt x="31490" y="42757"/>
                          </a:cubicBezTo>
                          <a:cubicBezTo>
                            <a:pt x="30823" y="39992"/>
                            <a:pt x="29869" y="37417"/>
                            <a:pt x="29106" y="35034"/>
                          </a:cubicBezTo>
                          <a:cubicBezTo>
                            <a:pt x="26284" y="27024"/>
                            <a:pt x="22089" y="19577"/>
                            <a:pt x="16711" y="13007"/>
                          </a:cubicBezTo>
                          <a:cubicBezTo>
                            <a:pt x="13288" y="8964"/>
                            <a:pt x="9311" y="5436"/>
                            <a:pt x="4887" y="2518"/>
                          </a:cubicBezTo>
                          <a:cubicBezTo>
                            <a:pt x="3686" y="1717"/>
                            <a:pt x="2446" y="983"/>
                            <a:pt x="1168" y="325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289" name="任意多边形: 形状 1288"/>
                    <p:cNvSpPr/>
                    <p:nvPr/>
                  </p:nvSpPr>
                  <p:spPr>
                    <a:xfrm>
                      <a:off x="1501247" y="2564449"/>
                      <a:ext cx="35179" cy="44338"/>
                    </a:xfrm>
                    <a:custGeom>
                      <a:avLst/>
                      <a:gdLst>
                        <a:gd name="connsiteX0" fmla="*/ -262 w 45101"/>
                        <a:gd name="connsiteY0" fmla="*/ -247 h 56844"/>
                        <a:gd name="connsiteX1" fmla="*/ 5364 w 45101"/>
                        <a:gd name="connsiteY1" fmla="*/ 8430 h 56844"/>
                        <a:gd name="connsiteX2" fmla="*/ 10990 w 45101"/>
                        <a:gd name="connsiteY2" fmla="*/ 17966 h 56844"/>
                        <a:gd name="connsiteX3" fmla="*/ 17664 w 45101"/>
                        <a:gd name="connsiteY3" fmla="*/ 28741 h 56844"/>
                        <a:gd name="connsiteX4" fmla="*/ 31681 w 45101"/>
                        <a:gd name="connsiteY4" fmla="*/ 49050 h 56844"/>
                        <a:gd name="connsiteX5" fmla="*/ 38451 w 45101"/>
                        <a:gd name="connsiteY5" fmla="*/ 55248 h 56844"/>
                        <a:gd name="connsiteX6" fmla="*/ 44840 w 45101"/>
                        <a:gd name="connsiteY6" fmla="*/ 56202 h 56844"/>
                        <a:gd name="connsiteX7" fmla="*/ 39882 w 45101"/>
                        <a:gd name="connsiteY7" fmla="*/ 38657 h 56844"/>
                        <a:gd name="connsiteX8" fmla="*/ 33016 w 45101"/>
                        <a:gd name="connsiteY8" fmla="*/ 25022 h 56844"/>
                        <a:gd name="connsiteX9" fmla="*/ 25293 w 45101"/>
                        <a:gd name="connsiteY9" fmla="*/ 15486 h 56844"/>
                        <a:gd name="connsiteX10" fmla="*/ 17569 w 45101"/>
                        <a:gd name="connsiteY10" fmla="*/ 8621 h 56844"/>
                        <a:gd name="connsiteX11" fmla="*/ 4887 w 45101"/>
                        <a:gd name="connsiteY11" fmla="*/ 1851 h 56844"/>
                        <a:gd name="connsiteX12" fmla="*/ -262 w 45101"/>
                        <a:gd name="connsiteY12" fmla="*/ -247 h 5684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45101" h="56844">
                          <a:moveTo>
                            <a:pt x="-262" y="-247"/>
                          </a:moveTo>
                          <a:cubicBezTo>
                            <a:pt x="-262" y="-247"/>
                            <a:pt x="1836" y="3186"/>
                            <a:pt x="5364" y="8430"/>
                          </a:cubicBezTo>
                          <a:lnTo>
                            <a:pt x="10990" y="17966"/>
                          </a:lnTo>
                          <a:cubicBezTo>
                            <a:pt x="13183" y="21398"/>
                            <a:pt x="15281" y="25022"/>
                            <a:pt x="17664" y="28741"/>
                          </a:cubicBezTo>
                          <a:cubicBezTo>
                            <a:pt x="21888" y="35815"/>
                            <a:pt x="26570" y="42595"/>
                            <a:pt x="31681" y="49050"/>
                          </a:cubicBezTo>
                          <a:cubicBezTo>
                            <a:pt x="33560" y="51491"/>
                            <a:pt x="35848" y="53589"/>
                            <a:pt x="38451" y="55248"/>
                          </a:cubicBezTo>
                          <a:cubicBezTo>
                            <a:pt x="40292" y="56612"/>
                            <a:pt x="42685" y="56965"/>
                            <a:pt x="44840" y="56202"/>
                          </a:cubicBezTo>
                          <a:cubicBezTo>
                            <a:pt x="43658" y="50233"/>
                            <a:pt x="42008" y="44359"/>
                            <a:pt x="39882" y="38657"/>
                          </a:cubicBezTo>
                          <a:cubicBezTo>
                            <a:pt x="37965" y="33937"/>
                            <a:pt x="35667" y="29379"/>
                            <a:pt x="33016" y="25022"/>
                          </a:cubicBezTo>
                          <a:cubicBezTo>
                            <a:pt x="30699" y="21637"/>
                            <a:pt x="28115" y="18452"/>
                            <a:pt x="25293" y="15486"/>
                          </a:cubicBezTo>
                          <a:cubicBezTo>
                            <a:pt x="22918" y="12979"/>
                            <a:pt x="20334" y="10690"/>
                            <a:pt x="17569" y="8621"/>
                          </a:cubicBezTo>
                          <a:cubicBezTo>
                            <a:pt x="13717" y="5722"/>
                            <a:pt x="9445" y="3434"/>
                            <a:pt x="4887" y="1851"/>
                          </a:cubicBezTo>
                          <a:cubicBezTo>
                            <a:pt x="3247" y="983"/>
                            <a:pt x="1521" y="278"/>
                            <a:pt x="-262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290" name="任意多边形: 形状 1289"/>
                    <p:cNvSpPr/>
                    <p:nvPr/>
                  </p:nvSpPr>
                  <p:spPr>
                    <a:xfrm>
                      <a:off x="1483323" y="2522810"/>
                      <a:ext cx="40013" cy="31819"/>
                    </a:xfrm>
                    <a:custGeom>
                      <a:avLst/>
                      <a:gdLst>
                        <a:gd name="connsiteX0" fmla="*/ -262 w 51299"/>
                        <a:gd name="connsiteY0" fmla="*/ -70 h 40793"/>
                        <a:gd name="connsiteX1" fmla="*/ 21383 w 51299"/>
                        <a:gd name="connsiteY1" fmla="*/ 21480 h 40793"/>
                        <a:gd name="connsiteX2" fmla="*/ 29774 w 51299"/>
                        <a:gd name="connsiteY2" fmla="*/ 29585 h 40793"/>
                        <a:gd name="connsiteX3" fmla="*/ 37879 w 51299"/>
                        <a:gd name="connsiteY3" fmla="*/ 36355 h 40793"/>
                        <a:gd name="connsiteX4" fmla="*/ 51038 w 51299"/>
                        <a:gd name="connsiteY4" fmla="*/ 39406 h 40793"/>
                        <a:gd name="connsiteX5" fmla="*/ 43219 w 51299"/>
                        <a:gd name="connsiteY5" fmla="*/ 24817 h 40793"/>
                        <a:gd name="connsiteX6" fmla="*/ 34446 w 51299"/>
                        <a:gd name="connsiteY6" fmla="*/ 14329 h 40793"/>
                        <a:gd name="connsiteX7" fmla="*/ 17283 w 51299"/>
                        <a:gd name="connsiteY7" fmla="*/ 2887 h 40793"/>
                        <a:gd name="connsiteX8" fmla="*/ 4601 w 51299"/>
                        <a:gd name="connsiteY8" fmla="*/ -165 h 40793"/>
                        <a:gd name="connsiteX9" fmla="*/ -262 w 51299"/>
                        <a:gd name="connsiteY9" fmla="*/ -70 h 4079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51299" h="40793">
                          <a:moveTo>
                            <a:pt x="-262" y="-70"/>
                          </a:moveTo>
                          <a:lnTo>
                            <a:pt x="21383" y="21480"/>
                          </a:lnTo>
                          <a:cubicBezTo>
                            <a:pt x="24149" y="24341"/>
                            <a:pt x="26914" y="27106"/>
                            <a:pt x="29774" y="29585"/>
                          </a:cubicBezTo>
                          <a:cubicBezTo>
                            <a:pt x="32320" y="32017"/>
                            <a:pt x="35028" y="34276"/>
                            <a:pt x="37879" y="36355"/>
                          </a:cubicBezTo>
                          <a:cubicBezTo>
                            <a:pt x="43124" y="40074"/>
                            <a:pt x="47414" y="41886"/>
                            <a:pt x="51038" y="39406"/>
                          </a:cubicBezTo>
                          <a:cubicBezTo>
                            <a:pt x="48864" y="34324"/>
                            <a:pt x="46251" y="29442"/>
                            <a:pt x="43219" y="24817"/>
                          </a:cubicBezTo>
                          <a:cubicBezTo>
                            <a:pt x="40578" y="21089"/>
                            <a:pt x="37650" y="17580"/>
                            <a:pt x="34446" y="14329"/>
                          </a:cubicBezTo>
                          <a:cubicBezTo>
                            <a:pt x="29555" y="9399"/>
                            <a:pt x="23719" y="5509"/>
                            <a:pt x="17283" y="2887"/>
                          </a:cubicBezTo>
                          <a:cubicBezTo>
                            <a:pt x="13250" y="1180"/>
                            <a:pt x="8968" y="150"/>
                            <a:pt x="4601" y="-165"/>
                          </a:cubicBezTo>
                          <a:cubicBezTo>
                            <a:pt x="2980" y="-298"/>
                            <a:pt x="1350" y="-270"/>
                            <a:pt x="-262" y="-70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291" name="任意多边形: 形状 1290"/>
                    <p:cNvSpPr/>
                    <p:nvPr/>
                  </p:nvSpPr>
                  <p:spPr>
                    <a:xfrm>
                      <a:off x="1457515" y="2485059"/>
                      <a:ext cx="41798" cy="21086"/>
                    </a:xfrm>
                    <a:custGeom>
                      <a:avLst/>
                      <a:gdLst>
                        <a:gd name="connsiteX0" fmla="*/ -262 w 53587"/>
                        <a:gd name="connsiteY0" fmla="*/ 2082 h 27033"/>
                        <a:gd name="connsiteX1" fmla="*/ 1645 w 53587"/>
                        <a:gd name="connsiteY1" fmla="*/ 3227 h 27033"/>
                        <a:gd name="connsiteX2" fmla="*/ 6890 w 53587"/>
                        <a:gd name="connsiteY2" fmla="*/ 6468 h 27033"/>
                        <a:gd name="connsiteX3" fmla="*/ 23195 w 53587"/>
                        <a:gd name="connsiteY3" fmla="*/ 16004 h 27033"/>
                        <a:gd name="connsiteX4" fmla="*/ 32253 w 53587"/>
                        <a:gd name="connsiteY4" fmla="*/ 21153 h 27033"/>
                        <a:gd name="connsiteX5" fmla="*/ 40835 w 53587"/>
                        <a:gd name="connsiteY5" fmla="*/ 25253 h 27033"/>
                        <a:gd name="connsiteX6" fmla="*/ 48177 w 53587"/>
                        <a:gd name="connsiteY6" fmla="*/ 26779 h 27033"/>
                        <a:gd name="connsiteX7" fmla="*/ 53326 w 53587"/>
                        <a:gd name="connsiteY7" fmla="*/ 24490 h 27033"/>
                        <a:gd name="connsiteX8" fmla="*/ 16138 w 53587"/>
                        <a:gd name="connsiteY8" fmla="*/ 175 h 27033"/>
                        <a:gd name="connsiteX9" fmla="*/ 4124 w 53587"/>
                        <a:gd name="connsiteY9" fmla="*/ 175 h 27033"/>
                        <a:gd name="connsiteX10" fmla="*/ -262 w 53587"/>
                        <a:gd name="connsiteY10" fmla="*/ 2082 h 2703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53587" h="27033">
                          <a:moveTo>
                            <a:pt x="-262" y="2082"/>
                          </a:moveTo>
                          <a:lnTo>
                            <a:pt x="1645" y="3227"/>
                          </a:lnTo>
                          <a:lnTo>
                            <a:pt x="6890" y="6468"/>
                          </a:lnTo>
                          <a:cubicBezTo>
                            <a:pt x="11371" y="9043"/>
                            <a:pt x="17092" y="12762"/>
                            <a:pt x="23195" y="16004"/>
                          </a:cubicBezTo>
                          <a:cubicBezTo>
                            <a:pt x="26151" y="17815"/>
                            <a:pt x="29297" y="19627"/>
                            <a:pt x="32253" y="21153"/>
                          </a:cubicBezTo>
                          <a:cubicBezTo>
                            <a:pt x="35018" y="22717"/>
                            <a:pt x="37879" y="24090"/>
                            <a:pt x="40835" y="25253"/>
                          </a:cubicBezTo>
                          <a:cubicBezTo>
                            <a:pt x="43181" y="26159"/>
                            <a:pt x="45660" y="26674"/>
                            <a:pt x="48177" y="26779"/>
                          </a:cubicBezTo>
                          <a:cubicBezTo>
                            <a:pt x="50160" y="26883"/>
                            <a:pt x="52077" y="26035"/>
                            <a:pt x="53326" y="24490"/>
                          </a:cubicBezTo>
                          <a:cubicBezTo>
                            <a:pt x="44830" y="11589"/>
                            <a:pt x="31366" y="2778"/>
                            <a:pt x="16138" y="175"/>
                          </a:cubicBezTo>
                          <a:cubicBezTo>
                            <a:pt x="12153" y="-387"/>
                            <a:pt x="8110" y="-387"/>
                            <a:pt x="4124" y="175"/>
                          </a:cubicBezTo>
                          <a:cubicBezTo>
                            <a:pt x="2608" y="681"/>
                            <a:pt x="1140" y="1319"/>
                            <a:pt x="-262" y="2082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292" name="任意多边形: 形状 1291"/>
                    <p:cNvSpPr/>
                    <p:nvPr/>
                  </p:nvSpPr>
                  <p:spPr>
                    <a:xfrm>
                      <a:off x="1425088" y="2453716"/>
                      <a:ext cx="40831" cy="13049"/>
                    </a:xfrm>
                    <a:custGeom>
                      <a:avLst/>
                      <a:gdLst>
                        <a:gd name="connsiteX0" fmla="*/ -262 w 52348"/>
                        <a:gd name="connsiteY0" fmla="*/ 5364 h 16729"/>
                        <a:gd name="connsiteX1" fmla="*/ 6985 w 52348"/>
                        <a:gd name="connsiteY1" fmla="*/ 7653 h 16729"/>
                        <a:gd name="connsiteX2" fmla="*/ 14518 w 52348"/>
                        <a:gd name="connsiteY2" fmla="*/ 9941 h 16729"/>
                        <a:gd name="connsiteX3" fmla="*/ 23290 w 52348"/>
                        <a:gd name="connsiteY3" fmla="*/ 12516 h 16729"/>
                        <a:gd name="connsiteX4" fmla="*/ 32825 w 52348"/>
                        <a:gd name="connsiteY4" fmla="*/ 14899 h 16729"/>
                        <a:gd name="connsiteX5" fmla="*/ 41216 w 52348"/>
                        <a:gd name="connsiteY5" fmla="*/ 16330 h 16729"/>
                        <a:gd name="connsiteX6" fmla="*/ 52086 w 52348"/>
                        <a:gd name="connsiteY6" fmla="*/ 12516 h 16729"/>
                        <a:gd name="connsiteX7" fmla="*/ 13946 w 52348"/>
                        <a:gd name="connsiteY7" fmla="*/ 25 h 16729"/>
                        <a:gd name="connsiteX8" fmla="*/ -262 w 52348"/>
                        <a:gd name="connsiteY8" fmla="*/ 5364 h 1672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52348" h="16729">
                          <a:moveTo>
                            <a:pt x="-262" y="5364"/>
                          </a:moveTo>
                          <a:cubicBezTo>
                            <a:pt x="-262" y="5364"/>
                            <a:pt x="2503" y="6413"/>
                            <a:pt x="6985" y="7653"/>
                          </a:cubicBezTo>
                          <a:lnTo>
                            <a:pt x="14518" y="9941"/>
                          </a:lnTo>
                          <a:lnTo>
                            <a:pt x="23290" y="12516"/>
                          </a:lnTo>
                          <a:cubicBezTo>
                            <a:pt x="26341" y="13374"/>
                            <a:pt x="29393" y="14232"/>
                            <a:pt x="32825" y="14899"/>
                          </a:cubicBezTo>
                          <a:cubicBezTo>
                            <a:pt x="35591" y="15538"/>
                            <a:pt x="38394" y="16015"/>
                            <a:pt x="41216" y="16330"/>
                          </a:cubicBezTo>
                          <a:cubicBezTo>
                            <a:pt x="46366" y="16807"/>
                            <a:pt x="50752" y="16330"/>
                            <a:pt x="52086" y="12516"/>
                          </a:cubicBezTo>
                          <a:cubicBezTo>
                            <a:pt x="41741" y="3095"/>
                            <a:pt x="27858" y="-1444"/>
                            <a:pt x="13946" y="25"/>
                          </a:cubicBezTo>
                          <a:cubicBezTo>
                            <a:pt x="8873" y="730"/>
                            <a:pt x="4019" y="2561"/>
                            <a:pt x="-262" y="5364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293" name="任意多边形: 形状 1292"/>
                    <p:cNvSpPr/>
                    <p:nvPr/>
                  </p:nvSpPr>
                  <p:spPr>
                    <a:xfrm>
                      <a:off x="1387528" y="2429526"/>
                      <a:ext cx="37335" cy="9007"/>
                    </a:xfrm>
                    <a:custGeom>
                      <a:avLst/>
                      <a:gdLst>
                        <a:gd name="connsiteX0" fmla="*/ -262 w 47866"/>
                        <a:gd name="connsiteY0" fmla="*/ 11300 h 11547"/>
                        <a:gd name="connsiteX1" fmla="*/ 7080 w 47866"/>
                        <a:gd name="connsiteY1" fmla="*/ 11300 h 11547"/>
                        <a:gd name="connsiteX2" fmla="*/ 14232 w 47866"/>
                        <a:gd name="connsiteY2" fmla="*/ 11300 h 11547"/>
                        <a:gd name="connsiteX3" fmla="*/ 22527 w 47866"/>
                        <a:gd name="connsiteY3" fmla="*/ 11300 h 11547"/>
                        <a:gd name="connsiteX4" fmla="*/ 31014 w 47866"/>
                        <a:gd name="connsiteY4" fmla="*/ 11300 h 11547"/>
                        <a:gd name="connsiteX5" fmla="*/ 38737 w 47866"/>
                        <a:gd name="connsiteY5" fmla="*/ 10537 h 11547"/>
                        <a:gd name="connsiteX6" fmla="*/ 47605 w 47866"/>
                        <a:gd name="connsiteY6" fmla="*/ 4340 h 11547"/>
                        <a:gd name="connsiteX7" fmla="*/ 36735 w 47866"/>
                        <a:gd name="connsiteY7" fmla="*/ 716 h 11547"/>
                        <a:gd name="connsiteX8" fmla="*/ 27199 w 47866"/>
                        <a:gd name="connsiteY8" fmla="*/ -237 h 11547"/>
                        <a:gd name="connsiteX9" fmla="*/ 18999 w 47866"/>
                        <a:gd name="connsiteY9" fmla="*/ 621 h 11547"/>
                        <a:gd name="connsiteX10" fmla="*/ 12229 w 47866"/>
                        <a:gd name="connsiteY10" fmla="*/ 2719 h 11547"/>
                        <a:gd name="connsiteX11" fmla="*/ 3361 w 47866"/>
                        <a:gd name="connsiteY11" fmla="*/ 8154 h 11547"/>
                        <a:gd name="connsiteX12" fmla="*/ -262 w 47866"/>
                        <a:gd name="connsiteY12" fmla="*/ 11300 h 115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47866" h="11547">
                          <a:moveTo>
                            <a:pt x="-262" y="11300"/>
                          </a:moveTo>
                          <a:lnTo>
                            <a:pt x="7080" y="11300"/>
                          </a:lnTo>
                          <a:cubicBezTo>
                            <a:pt x="9178" y="11300"/>
                            <a:pt x="11562" y="11300"/>
                            <a:pt x="14232" y="11300"/>
                          </a:cubicBezTo>
                          <a:cubicBezTo>
                            <a:pt x="16901" y="11300"/>
                            <a:pt x="19667" y="11300"/>
                            <a:pt x="22527" y="11300"/>
                          </a:cubicBezTo>
                          <a:cubicBezTo>
                            <a:pt x="25388" y="11300"/>
                            <a:pt x="28248" y="11300"/>
                            <a:pt x="31014" y="11300"/>
                          </a:cubicBezTo>
                          <a:cubicBezTo>
                            <a:pt x="33598" y="11205"/>
                            <a:pt x="36182" y="10948"/>
                            <a:pt x="38737" y="10537"/>
                          </a:cubicBezTo>
                          <a:cubicBezTo>
                            <a:pt x="43314" y="9584"/>
                            <a:pt x="46842" y="7772"/>
                            <a:pt x="47605" y="4340"/>
                          </a:cubicBezTo>
                          <a:cubicBezTo>
                            <a:pt x="44077" y="2862"/>
                            <a:pt x="40444" y="1651"/>
                            <a:pt x="36735" y="716"/>
                          </a:cubicBezTo>
                          <a:cubicBezTo>
                            <a:pt x="33598" y="58"/>
                            <a:pt x="30403" y="-256"/>
                            <a:pt x="27199" y="-237"/>
                          </a:cubicBezTo>
                          <a:cubicBezTo>
                            <a:pt x="24444" y="-304"/>
                            <a:pt x="21688" y="-18"/>
                            <a:pt x="18999" y="621"/>
                          </a:cubicBezTo>
                          <a:cubicBezTo>
                            <a:pt x="16692" y="1155"/>
                            <a:pt x="14432" y="1851"/>
                            <a:pt x="12229" y="2719"/>
                          </a:cubicBezTo>
                          <a:cubicBezTo>
                            <a:pt x="9016" y="4063"/>
                            <a:pt x="6022" y="5903"/>
                            <a:pt x="3361" y="8154"/>
                          </a:cubicBezTo>
                          <a:cubicBezTo>
                            <a:pt x="2045" y="9069"/>
                            <a:pt x="835" y="10127"/>
                            <a:pt x="-262" y="11300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</p:grpSp>
              <p:sp>
                <p:nvSpPr>
                  <p:cNvPr id="1271" name="任意多边形: 形状 1270"/>
                  <p:cNvSpPr/>
                  <p:nvPr/>
                </p:nvSpPr>
                <p:spPr>
                  <a:xfrm>
                    <a:off x="1338440" y="2404320"/>
                    <a:ext cx="63292" cy="13731"/>
                  </a:xfrm>
                  <a:custGeom>
                    <a:avLst/>
                    <a:gdLst>
                      <a:gd name="connsiteX0" fmla="*/ -262 w 81144"/>
                      <a:gd name="connsiteY0" fmla="*/ 1660 h 17604"/>
                      <a:gd name="connsiteX1" fmla="*/ 9845 w 81144"/>
                      <a:gd name="connsiteY1" fmla="*/ 421 h 17604"/>
                      <a:gd name="connsiteX2" fmla="*/ 20811 w 81144"/>
                      <a:gd name="connsiteY2" fmla="*/ -247 h 17604"/>
                      <a:gd name="connsiteX3" fmla="*/ 27200 w 81144"/>
                      <a:gd name="connsiteY3" fmla="*/ -247 h 17604"/>
                      <a:gd name="connsiteX4" fmla="*/ 33970 w 81144"/>
                      <a:gd name="connsiteY4" fmla="*/ -247 h 17604"/>
                      <a:gd name="connsiteX5" fmla="*/ 40930 w 81144"/>
                      <a:gd name="connsiteY5" fmla="*/ 421 h 17604"/>
                      <a:gd name="connsiteX6" fmla="*/ 47986 w 81144"/>
                      <a:gd name="connsiteY6" fmla="*/ 1565 h 17604"/>
                      <a:gd name="connsiteX7" fmla="*/ 61431 w 81144"/>
                      <a:gd name="connsiteY7" fmla="*/ 5188 h 17604"/>
                      <a:gd name="connsiteX8" fmla="*/ 72873 w 81144"/>
                      <a:gd name="connsiteY8" fmla="*/ 10528 h 17604"/>
                      <a:gd name="connsiteX9" fmla="*/ 77355 w 81144"/>
                      <a:gd name="connsiteY9" fmla="*/ 13579 h 17604"/>
                      <a:gd name="connsiteX10" fmla="*/ 80883 w 81144"/>
                      <a:gd name="connsiteY10" fmla="*/ 17107 h 17604"/>
                      <a:gd name="connsiteX11" fmla="*/ 70775 w 81144"/>
                      <a:gd name="connsiteY11" fmla="*/ 17107 h 17604"/>
                      <a:gd name="connsiteX12" fmla="*/ 58761 w 81144"/>
                      <a:gd name="connsiteY12" fmla="*/ 15010 h 17604"/>
                      <a:gd name="connsiteX13" fmla="*/ 52277 w 81144"/>
                      <a:gd name="connsiteY13" fmla="*/ 13579 h 17604"/>
                      <a:gd name="connsiteX14" fmla="*/ 45603 w 81144"/>
                      <a:gd name="connsiteY14" fmla="*/ 11958 h 17604"/>
                      <a:gd name="connsiteX15" fmla="*/ 39023 w 81144"/>
                      <a:gd name="connsiteY15" fmla="*/ 10242 h 17604"/>
                      <a:gd name="connsiteX16" fmla="*/ 32348 w 81144"/>
                      <a:gd name="connsiteY16" fmla="*/ 8716 h 17604"/>
                      <a:gd name="connsiteX17" fmla="*/ 25960 w 81144"/>
                      <a:gd name="connsiteY17" fmla="*/ 7095 h 17604"/>
                      <a:gd name="connsiteX18" fmla="*/ 19953 w 81144"/>
                      <a:gd name="connsiteY18" fmla="*/ 5760 h 17604"/>
                      <a:gd name="connsiteX19" fmla="*/ 9559 w 81144"/>
                      <a:gd name="connsiteY19" fmla="*/ 3472 h 17604"/>
                      <a:gd name="connsiteX20" fmla="*/ -262 w 81144"/>
                      <a:gd name="connsiteY20" fmla="*/ 1660 h 176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81144" h="17604">
                        <a:moveTo>
                          <a:pt x="-262" y="1660"/>
                        </a:moveTo>
                        <a:lnTo>
                          <a:pt x="9845" y="421"/>
                        </a:lnTo>
                        <a:cubicBezTo>
                          <a:pt x="13488" y="-18"/>
                          <a:pt x="17149" y="-247"/>
                          <a:pt x="20811" y="-247"/>
                        </a:cubicBezTo>
                        <a:lnTo>
                          <a:pt x="27200" y="-247"/>
                        </a:lnTo>
                        <a:lnTo>
                          <a:pt x="33970" y="-247"/>
                        </a:lnTo>
                        <a:cubicBezTo>
                          <a:pt x="36258" y="-247"/>
                          <a:pt x="38547" y="-247"/>
                          <a:pt x="40930" y="421"/>
                        </a:cubicBezTo>
                        <a:cubicBezTo>
                          <a:pt x="43314" y="1088"/>
                          <a:pt x="45603" y="1184"/>
                          <a:pt x="47986" y="1565"/>
                        </a:cubicBezTo>
                        <a:cubicBezTo>
                          <a:pt x="52544" y="2461"/>
                          <a:pt x="57035" y="3663"/>
                          <a:pt x="61431" y="5188"/>
                        </a:cubicBezTo>
                        <a:cubicBezTo>
                          <a:pt x="65417" y="6561"/>
                          <a:pt x="69259" y="8354"/>
                          <a:pt x="72873" y="10528"/>
                        </a:cubicBezTo>
                        <a:cubicBezTo>
                          <a:pt x="74437" y="11443"/>
                          <a:pt x="75934" y="12464"/>
                          <a:pt x="77355" y="13579"/>
                        </a:cubicBezTo>
                        <a:cubicBezTo>
                          <a:pt x="78623" y="14657"/>
                          <a:pt x="79806" y="15839"/>
                          <a:pt x="80883" y="17107"/>
                        </a:cubicBezTo>
                        <a:cubicBezTo>
                          <a:pt x="77526" y="17441"/>
                          <a:pt x="74132" y="17441"/>
                          <a:pt x="70775" y="17107"/>
                        </a:cubicBezTo>
                        <a:cubicBezTo>
                          <a:pt x="67057" y="17107"/>
                          <a:pt x="62957" y="15868"/>
                          <a:pt x="58761" y="15010"/>
                        </a:cubicBezTo>
                        <a:lnTo>
                          <a:pt x="52277" y="13579"/>
                        </a:lnTo>
                        <a:lnTo>
                          <a:pt x="45603" y="11958"/>
                        </a:lnTo>
                        <a:cubicBezTo>
                          <a:pt x="43381" y="11453"/>
                          <a:pt x="41188" y="10881"/>
                          <a:pt x="39023" y="10242"/>
                        </a:cubicBezTo>
                        <a:lnTo>
                          <a:pt x="32348" y="8716"/>
                        </a:lnTo>
                        <a:lnTo>
                          <a:pt x="25960" y="7095"/>
                        </a:lnTo>
                        <a:lnTo>
                          <a:pt x="19953" y="5760"/>
                        </a:lnTo>
                        <a:cubicBezTo>
                          <a:pt x="16139" y="4902"/>
                          <a:pt x="12611" y="3949"/>
                          <a:pt x="9559" y="3472"/>
                        </a:cubicBezTo>
                        <a:cubicBezTo>
                          <a:pt x="3266" y="2614"/>
                          <a:pt x="-262" y="1660"/>
                          <a:pt x="-262" y="166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</p:grpSp>
          </p:grpSp>
          <p:sp>
            <p:nvSpPr>
              <p:cNvPr id="1264" name="文本框 1263"/>
              <p:cNvSpPr txBox="1"/>
              <p:nvPr/>
            </p:nvSpPr>
            <p:spPr>
              <a:xfrm>
                <a:off x="1619038" y="2269225"/>
                <a:ext cx="1758284" cy="494030"/>
              </a:xfrm>
              <a:prstGeom prst="rect">
                <a:avLst/>
              </a:prstGeom>
              <a:noFill/>
              <a:effectLst/>
            </p:spPr>
            <p:txBody>
              <a:bodyPr wrap="square" lIns="71323" tIns="35662" rIns="71323" bIns="35662" rtlCol="0">
                <a:spAutoFit/>
              </a:bodyPr>
              <a:lstStyle/>
              <a:p>
                <a:pPr marR="0" lvl="0" indent="0" algn="ctr" fontAlgn="auto">
                  <a:lnSpc>
                    <a:spcPct val="11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r>
                  <a:rPr lang="zh-CN" altLang="en-US" sz="1250" dirty="0">
                    <a:solidFill>
                      <a:schemeClr val="bg1"/>
                    </a:solidFill>
                    <a:latin typeface="+mj-ea"/>
                    <a:ea typeface="+mj-ea"/>
                    <a:cs typeface="OPPOSans M" panose="00020600040101010101" pitchFamily="18" charset="-122"/>
                  </a:rPr>
                  <a:t>在此輸入</a:t>
                </a:r>
                <a:br>
                  <a:rPr lang="en-US" altLang="zh-CN" sz="1250" dirty="0">
                    <a:solidFill>
                      <a:schemeClr val="bg1"/>
                    </a:solidFill>
                    <a:latin typeface="+mj-ea"/>
                    <a:ea typeface="+mj-ea"/>
                    <a:cs typeface="OPPOSans M" panose="00020600040101010101" pitchFamily="18" charset="-122"/>
                  </a:rPr>
                </a:br>
                <a:r>
                  <a:rPr lang="zh-CN" altLang="en-US" sz="1250" dirty="0">
                    <a:solidFill>
                      <a:schemeClr val="bg1"/>
                    </a:solidFill>
                    <a:latin typeface="+mj-ea"/>
                    <a:ea typeface="+mj-ea"/>
                    <a:cs typeface="OPPOSans M" panose="00020600040101010101" pitchFamily="18" charset="-122"/>
                  </a:rPr>
                  <a:t>榮譽稱號或者獎項</a:t>
                </a:r>
                <a:endParaRPr lang="zh-CN" altLang="en-US" sz="1250" dirty="0">
                  <a:solidFill>
                    <a:schemeClr val="bg1"/>
                  </a:solidFill>
                  <a:latin typeface="+mj-ea"/>
                  <a:ea typeface="+mj-ea"/>
                  <a:cs typeface="OPPOSans M" panose="00020600040101010101" pitchFamily="18" charset="-122"/>
                </a:endParaRPr>
              </a:p>
            </p:txBody>
          </p:sp>
        </p:grpSp>
        <p:grpSp>
          <p:nvGrpSpPr>
            <p:cNvPr id="1089" name="组合 1088"/>
            <p:cNvGrpSpPr/>
            <p:nvPr/>
          </p:nvGrpSpPr>
          <p:grpSpPr>
            <a:xfrm>
              <a:off x="816248" y="4441506"/>
              <a:ext cx="2111963" cy="517503"/>
              <a:chOff x="1442198" y="2254566"/>
              <a:chExt cx="2111963" cy="517503"/>
            </a:xfrm>
          </p:grpSpPr>
          <p:grpSp>
            <p:nvGrpSpPr>
              <p:cNvPr id="1206" name="组合 1205"/>
              <p:cNvGrpSpPr/>
              <p:nvPr/>
            </p:nvGrpSpPr>
            <p:grpSpPr>
              <a:xfrm>
                <a:off x="1442198" y="2254566"/>
                <a:ext cx="2111963" cy="517503"/>
                <a:chOff x="1382497" y="2396425"/>
                <a:chExt cx="2111963" cy="517503"/>
              </a:xfrm>
              <a:solidFill>
                <a:schemeClr val="bg1"/>
              </a:solidFill>
            </p:grpSpPr>
            <p:grpSp>
              <p:nvGrpSpPr>
                <p:cNvPr id="1208" name="组合 1207"/>
                <p:cNvGrpSpPr/>
                <p:nvPr/>
              </p:nvGrpSpPr>
              <p:grpSpPr>
                <a:xfrm>
                  <a:off x="1382497" y="2396425"/>
                  <a:ext cx="252947" cy="517503"/>
                  <a:chOff x="1403341" y="2390040"/>
                  <a:chExt cx="252947" cy="517503"/>
                </a:xfrm>
                <a:grpFill/>
              </p:grpSpPr>
              <p:sp>
                <p:nvSpPr>
                  <p:cNvPr id="1237" name="任意多边形: 形状 1236"/>
                  <p:cNvSpPr/>
                  <p:nvPr/>
                </p:nvSpPr>
                <p:spPr>
                  <a:xfrm>
                    <a:off x="1431178" y="2408741"/>
                    <a:ext cx="225110" cy="473231"/>
                  </a:xfrm>
                  <a:custGeom>
                    <a:avLst/>
                    <a:gdLst>
                      <a:gd name="connsiteX0" fmla="*/ 288341 w 288603"/>
                      <a:gd name="connsiteY0" fmla="*/ 597475 h 606706"/>
                      <a:gd name="connsiteX1" fmla="*/ 13250 w 288603"/>
                      <a:gd name="connsiteY1" fmla="*/ 363480 h 606706"/>
                      <a:gd name="connsiteX2" fmla="*/ 39376 w 288603"/>
                      <a:gd name="connsiteY2" fmla="*/ 149890 h 606706"/>
                      <a:gd name="connsiteX3" fmla="*/ 179830 w 288603"/>
                      <a:gd name="connsiteY3" fmla="*/ 15443 h 606706"/>
                      <a:gd name="connsiteX4" fmla="*/ 211583 w 288603"/>
                      <a:gd name="connsiteY4" fmla="*/ 3048 h 606706"/>
                      <a:gd name="connsiteX5" fmla="*/ 214062 w 288603"/>
                      <a:gd name="connsiteY5" fmla="*/ 92 h 606706"/>
                      <a:gd name="connsiteX6" fmla="*/ 62642 w 288603"/>
                      <a:gd name="connsiteY6" fmla="*/ 99640 h 606706"/>
                      <a:gd name="connsiteX7" fmla="*/ 91 w 288603"/>
                      <a:gd name="connsiteY7" fmla="*/ 280809 h 606706"/>
                      <a:gd name="connsiteX8" fmla="*/ 176302 w 288603"/>
                      <a:gd name="connsiteY8" fmla="*/ 587844 h 606706"/>
                      <a:gd name="connsiteX9" fmla="*/ 288341 w 288603"/>
                      <a:gd name="connsiteY9" fmla="*/ 605675 h 606706"/>
                      <a:gd name="connsiteX10" fmla="*/ 288341 w 288603"/>
                      <a:gd name="connsiteY10" fmla="*/ 597856 h 6067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88603" h="606706">
                        <a:moveTo>
                          <a:pt x="288341" y="597475"/>
                        </a:moveTo>
                        <a:cubicBezTo>
                          <a:pt x="159616" y="606533"/>
                          <a:pt x="43381" y="509178"/>
                          <a:pt x="13250" y="363480"/>
                        </a:cubicBezTo>
                        <a:cubicBezTo>
                          <a:pt x="-1616" y="291346"/>
                          <a:pt x="7557" y="216323"/>
                          <a:pt x="39376" y="149890"/>
                        </a:cubicBezTo>
                        <a:cubicBezTo>
                          <a:pt x="69107" y="90085"/>
                          <a:pt x="118786" y="42533"/>
                          <a:pt x="179830" y="15443"/>
                        </a:cubicBezTo>
                        <a:cubicBezTo>
                          <a:pt x="190176" y="10733"/>
                          <a:pt x="200779" y="6595"/>
                          <a:pt x="211583" y="3048"/>
                        </a:cubicBezTo>
                        <a:cubicBezTo>
                          <a:pt x="215778" y="1713"/>
                          <a:pt x="218257" y="-1243"/>
                          <a:pt x="214062" y="92"/>
                        </a:cubicBezTo>
                        <a:cubicBezTo>
                          <a:pt x="154638" y="17093"/>
                          <a:pt x="101813" y="51830"/>
                          <a:pt x="62642" y="99640"/>
                        </a:cubicBezTo>
                        <a:cubicBezTo>
                          <a:pt x="23662" y="152160"/>
                          <a:pt x="1817" y="215426"/>
                          <a:pt x="91" y="280809"/>
                        </a:cubicBezTo>
                        <a:cubicBezTo>
                          <a:pt x="-6012" y="415638"/>
                          <a:pt x="67600" y="541121"/>
                          <a:pt x="176302" y="587844"/>
                        </a:cubicBezTo>
                        <a:cubicBezTo>
                          <a:pt x="211688" y="602662"/>
                          <a:pt x="250105" y="608774"/>
                          <a:pt x="288341" y="605675"/>
                        </a:cubicBezTo>
                        <a:lnTo>
                          <a:pt x="288341" y="597856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238" name="任意多边形: 形状 1237"/>
                  <p:cNvSpPr/>
                  <p:nvPr/>
                </p:nvSpPr>
                <p:spPr>
                  <a:xfrm>
                    <a:off x="1550454" y="2880989"/>
                    <a:ext cx="87540" cy="26554"/>
                  </a:xfrm>
                  <a:custGeom>
                    <a:avLst/>
                    <a:gdLst>
                      <a:gd name="connsiteX0" fmla="*/ -262 w 112231"/>
                      <a:gd name="connsiteY0" fmla="*/ 29503 h 34043"/>
                      <a:gd name="connsiteX1" fmla="*/ 4982 w 112231"/>
                      <a:gd name="connsiteY1" fmla="*/ 30647 h 34043"/>
                      <a:gd name="connsiteX2" fmla="*/ 18618 w 112231"/>
                      <a:gd name="connsiteY2" fmla="*/ 32650 h 34043"/>
                      <a:gd name="connsiteX3" fmla="*/ 37688 w 112231"/>
                      <a:gd name="connsiteY3" fmla="*/ 33794 h 34043"/>
                      <a:gd name="connsiteX4" fmla="*/ 59429 w 112231"/>
                      <a:gd name="connsiteY4" fmla="*/ 32364 h 34043"/>
                      <a:gd name="connsiteX5" fmla="*/ 80406 w 112231"/>
                      <a:gd name="connsiteY5" fmla="*/ 27787 h 34043"/>
                      <a:gd name="connsiteX6" fmla="*/ 97856 w 112231"/>
                      <a:gd name="connsiteY6" fmla="*/ 20254 h 34043"/>
                      <a:gd name="connsiteX7" fmla="*/ 111777 w 112231"/>
                      <a:gd name="connsiteY7" fmla="*/ -247 h 34043"/>
                      <a:gd name="connsiteX8" fmla="*/ 64959 w 112231"/>
                      <a:gd name="connsiteY8" fmla="*/ 5856 h 34043"/>
                      <a:gd name="connsiteX9" fmla="*/ 55424 w 112231"/>
                      <a:gd name="connsiteY9" fmla="*/ 8049 h 34043"/>
                      <a:gd name="connsiteX10" fmla="*/ 46365 w 112231"/>
                      <a:gd name="connsiteY10" fmla="*/ 10337 h 34043"/>
                      <a:gd name="connsiteX11" fmla="*/ 30346 w 112231"/>
                      <a:gd name="connsiteY11" fmla="*/ 15200 h 34043"/>
                      <a:gd name="connsiteX12" fmla="*/ 17473 w 112231"/>
                      <a:gd name="connsiteY12" fmla="*/ 20254 h 34043"/>
                      <a:gd name="connsiteX13" fmla="*/ 7938 w 112231"/>
                      <a:gd name="connsiteY13" fmla="*/ 24831 h 34043"/>
                      <a:gd name="connsiteX14" fmla="*/ -262 w 112231"/>
                      <a:gd name="connsiteY14" fmla="*/ 29503 h 34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12231" h="34043">
                        <a:moveTo>
                          <a:pt x="-262" y="29503"/>
                        </a:moveTo>
                        <a:lnTo>
                          <a:pt x="4982" y="30647"/>
                        </a:lnTo>
                        <a:cubicBezTo>
                          <a:pt x="8224" y="31219"/>
                          <a:pt x="12992" y="31887"/>
                          <a:pt x="18618" y="32650"/>
                        </a:cubicBezTo>
                        <a:cubicBezTo>
                          <a:pt x="24949" y="33346"/>
                          <a:pt x="31319" y="33727"/>
                          <a:pt x="37688" y="33794"/>
                        </a:cubicBezTo>
                        <a:cubicBezTo>
                          <a:pt x="44964" y="33832"/>
                          <a:pt x="52230" y="33355"/>
                          <a:pt x="59429" y="32364"/>
                        </a:cubicBezTo>
                        <a:cubicBezTo>
                          <a:pt x="66532" y="31420"/>
                          <a:pt x="73550" y="29894"/>
                          <a:pt x="80406" y="27787"/>
                        </a:cubicBezTo>
                        <a:cubicBezTo>
                          <a:pt x="86461" y="25861"/>
                          <a:pt x="92306" y="23334"/>
                          <a:pt x="97856" y="20254"/>
                        </a:cubicBezTo>
                        <a:cubicBezTo>
                          <a:pt x="107391" y="14152"/>
                          <a:pt x="113112" y="7191"/>
                          <a:pt x="111777" y="-247"/>
                        </a:cubicBezTo>
                        <a:cubicBezTo>
                          <a:pt x="96063" y="888"/>
                          <a:pt x="80435" y="2929"/>
                          <a:pt x="64959" y="5856"/>
                        </a:cubicBezTo>
                        <a:cubicBezTo>
                          <a:pt x="61527" y="6523"/>
                          <a:pt x="58284" y="7286"/>
                          <a:pt x="55424" y="8049"/>
                        </a:cubicBezTo>
                        <a:cubicBezTo>
                          <a:pt x="52563" y="8812"/>
                          <a:pt x="49226" y="9479"/>
                          <a:pt x="46365" y="10337"/>
                        </a:cubicBezTo>
                        <a:cubicBezTo>
                          <a:pt x="40453" y="12054"/>
                          <a:pt x="35209" y="13484"/>
                          <a:pt x="30346" y="15200"/>
                        </a:cubicBezTo>
                        <a:cubicBezTo>
                          <a:pt x="25483" y="16917"/>
                          <a:pt x="20811" y="18633"/>
                          <a:pt x="17473" y="20254"/>
                        </a:cubicBezTo>
                        <a:cubicBezTo>
                          <a:pt x="14136" y="21875"/>
                          <a:pt x="10418" y="23496"/>
                          <a:pt x="7938" y="24831"/>
                        </a:cubicBezTo>
                        <a:cubicBezTo>
                          <a:pt x="5097" y="26195"/>
                          <a:pt x="2360" y="27749"/>
                          <a:pt x="-262" y="2950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239" name="任意多边形: 形状 1238"/>
                  <p:cNvSpPr/>
                  <p:nvPr/>
                </p:nvSpPr>
                <p:spPr>
                  <a:xfrm>
                    <a:off x="1502481" y="2867749"/>
                    <a:ext cx="84564" cy="19857"/>
                  </a:xfrm>
                  <a:custGeom>
                    <a:avLst/>
                    <a:gdLst>
                      <a:gd name="connsiteX0" fmla="*/ -262 w 108415"/>
                      <a:gd name="connsiteY0" fmla="*/ 6523 h 25458"/>
                      <a:gd name="connsiteX1" fmla="*/ 4315 w 108415"/>
                      <a:gd name="connsiteY1" fmla="*/ 8812 h 25458"/>
                      <a:gd name="connsiteX2" fmla="*/ 16520 w 108415"/>
                      <a:gd name="connsiteY2" fmla="*/ 14056 h 25458"/>
                      <a:gd name="connsiteX3" fmla="*/ 34065 w 108415"/>
                      <a:gd name="connsiteY3" fmla="*/ 19968 h 25458"/>
                      <a:gd name="connsiteX4" fmla="*/ 43600 w 108415"/>
                      <a:gd name="connsiteY4" fmla="*/ 22447 h 25458"/>
                      <a:gd name="connsiteX5" fmla="*/ 53898 w 108415"/>
                      <a:gd name="connsiteY5" fmla="*/ 24163 h 25458"/>
                      <a:gd name="connsiteX6" fmla="*/ 64196 w 108415"/>
                      <a:gd name="connsiteY6" fmla="*/ 25212 h 25458"/>
                      <a:gd name="connsiteX7" fmla="*/ 73732 w 108415"/>
                      <a:gd name="connsiteY7" fmla="*/ 25212 h 25458"/>
                      <a:gd name="connsiteX8" fmla="*/ 91276 w 108415"/>
                      <a:gd name="connsiteY8" fmla="*/ 22733 h 25458"/>
                      <a:gd name="connsiteX9" fmla="*/ 103482 w 108415"/>
                      <a:gd name="connsiteY9" fmla="*/ 16726 h 25458"/>
                      <a:gd name="connsiteX10" fmla="*/ 108154 w 108415"/>
                      <a:gd name="connsiteY10" fmla="*/ 7191 h 25458"/>
                      <a:gd name="connsiteX11" fmla="*/ 63720 w 108415"/>
                      <a:gd name="connsiteY11" fmla="*/ 611 h 25458"/>
                      <a:gd name="connsiteX12" fmla="*/ 45412 w 108415"/>
                      <a:gd name="connsiteY12" fmla="*/ -247 h 25458"/>
                      <a:gd name="connsiteX13" fmla="*/ 37212 w 108415"/>
                      <a:gd name="connsiteY13" fmla="*/ -247 h 25458"/>
                      <a:gd name="connsiteX14" fmla="*/ 29679 w 108415"/>
                      <a:gd name="connsiteY14" fmla="*/ -247 h 25458"/>
                      <a:gd name="connsiteX15" fmla="*/ 7080 w 108415"/>
                      <a:gd name="connsiteY15" fmla="*/ 2995 h 25458"/>
                      <a:gd name="connsiteX16" fmla="*/ -262 w 108415"/>
                      <a:gd name="connsiteY16" fmla="*/ 6523 h 2545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108415" h="25458">
                        <a:moveTo>
                          <a:pt x="-262" y="6523"/>
                        </a:moveTo>
                        <a:lnTo>
                          <a:pt x="4315" y="8812"/>
                        </a:lnTo>
                        <a:cubicBezTo>
                          <a:pt x="7271" y="10051"/>
                          <a:pt x="11371" y="12149"/>
                          <a:pt x="16520" y="14056"/>
                        </a:cubicBezTo>
                        <a:cubicBezTo>
                          <a:pt x="22260" y="16326"/>
                          <a:pt x="28115" y="18299"/>
                          <a:pt x="34065" y="19968"/>
                        </a:cubicBezTo>
                        <a:lnTo>
                          <a:pt x="43600" y="22447"/>
                        </a:lnTo>
                        <a:lnTo>
                          <a:pt x="53898" y="24163"/>
                        </a:lnTo>
                        <a:cubicBezTo>
                          <a:pt x="57312" y="24697"/>
                          <a:pt x="60745" y="25050"/>
                          <a:pt x="64196" y="25212"/>
                        </a:cubicBezTo>
                        <a:cubicBezTo>
                          <a:pt x="67629" y="25212"/>
                          <a:pt x="70966" y="25212"/>
                          <a:pt x="73732" y="25212"/>
                        </a:cubicBezTo>
                        <a:cubicBezTo>
                          <a:pt x="79653" y="25041"/>
                          <a:pt x="85536" y="24211"/>
                          <a:pt x="91276" y="22733"/>
                        </a:cubicBezTo>
                        <a:cubicBezTo>
                          <a:pt x="95701" y="21551"/>
                          <a:pt x="99849" y="19510"/>
                          <a:pt x="103482" y="16726"/>
                        </a:cubicBezTo>
                        <a:cubicBezTo>
                          <a:pt x="106361" y="14380"/>
                          <a:pt x="108068" y="10900"/>
                          <a:pt x="108154" y="7191"/>
                        </a:cubicBezTo>
                        <a:cubicBezTo>
                          <a:pt x="93508" y="4006"/>
                          <a:pt x="78661" y="1803"/>
                          <a:pt x="63720" y="611"/>
                        </a:cubicBezTo>
                        <a:cubicBezTo>
                          <a:pt x="57140" y="39"/>
                          <a:pt x="51038" y="-56"/>
                          <a:pt x="45412" y="-247"/>
                        </a:cubicBezTo>
                        <a:lnTo>
                          <a:pt x="37212" y="-247"/>
                        </a:lnTo>
                        <a:lnTo>
                          <a:pt x="29679" y="-247"/>
                        </a:lnTo>
                        <a:cubicBezTo>
                          <a:pt x="22070" y="240"/>
                          <a:pt x="14518" y="1327"/>
                          <a:pt x="7080" y="2995"/>
                        </a:cubicBezTo>
                        <a:cubicBezTo>
                          <a:pt x="4563" y="4006"/>
                          <a:pt x="2103" y="5188"/>
                          <a:pt x="-262" y="652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240" name="任意多边形: 形状 1239"/>
                  <p:cNvSpPr/>
                  <p:nvPr/>
                </p:nvSpPr>
                <p:spPr>
                  <a:xfrm>
                    <a:off x="1462096" y="2830308"/>
                    <a:ext cx="78540" cy="30326"/>
                  </a:xfrm>
                  <a:custGeom>
                    <a:avLst/>
                    <a:gdLst>
                      <a:gd name="connsiteX0" fmla="*/ -262 w 100692"/>
                      <a:gd name="connsiteY0" fmla="*/ -17 h 38879"/>
                      <a:gd name="connsiteX1" fmla="*/ 3552 w 100692"/>
                      <a:gd name="connsiteY1" fmla="*/ 3130 h 38879"/>
                      <a:gd name="connsiteX2" fmla="*/ 13755 w 100692"/>
                      <a:gd name="connsiteY2" fmla="*/ 10949 h 38879"/>
                      <a:gd name="connsiteX3" fmla="*/ 46556 w 100692"/>
                      <a:gd name="connsiteY3" fmla="*/ 30019 h 38879"/>
                      <a:gd name="connsiteX4" fmla="*/ 56091 w 100692"/>
                      <a:gd name="connsiteY4" fmla="*/ 33547 h 38879"/>
                      <a:gd name="connsiteX5" fmla="*/ 65150 w 100692"/>
                      <a:gd name="connsiteY5" fmla="*/ 36312 h 38879"/>
                      <a:gd name="connsiteX6" fmla="*/ 81741 w 100692"/>
                      <a:gd name="connsiteY6" fmla="*/ 38601 h 38879"/>
                      <a:gd name="connsiteX7" fmla="*/ 94137 w 100692"/>
                      <a:gd name="connsiteY7" fmla="*/ 36408 h 38879"/>
                      <a:gd name="connsiteX8" fmla="*/ 100430 w 100692"/>
                      <a:gd name="connsiteY8" fmla="*/ 29161 h 38879"/>
                      <a:gd name="connsiteX9" fmla="*/ 60668 w 100692"/>
                      <a:gd name="connsiteY9" fmla="*/ 11330 h 38879"/>
                      <a:gd name="connsiteX10" fmla="*/ 29393 w 100692"/>
                      <a:gd name="connsiteY10" fmla="*/ 2462 h 38879"/>
                      <a:gd name="connsiteX11" fmla="*/ 17188 w 100692"/>
                      <a:gd name="connsiteY11" fmla="*/ 651 h 38879"/>
                      <a:gd name="connsiteX12" fmla="*/ 7653 w 100692"/>
                      <a:gd name="connsiteY12" fmla="*/ -112 h 38879"/>
                      <a:gd name="connsiteX13" fmla="*/ -262 w 100692"/>
                      <a:gd name="connsiteY13" fmla="*/ -17 h 388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00692" h="38879">
                        <a:moveTo>
                          <a:pt x="-262" y="-17"/>
                        </a:moveTo>
                        <a:lnTo>
                          <a:pt x="3552" y="3130"/>
                        </a:lnTo>
                        <a:cubicBezTo>
                          <a:pt x="6804" y="5924"/>
                          <a:pt x="10217" y="8527"/>
                          <a:pt x="13755" y="10949"/>
                        </a:cubicBezTo>
                        <a:cubicBezTo>
                          <a:pt x="24044" y="18348"/>
                          <a:pt x="35028" y="24737"/>
                          <a:pt x="46556" y="30019"/>
                        </a:cubicBezTo>
                        <a:cubicBezTo>
                          <a:pt x="49665" y="31383"/>
                          <a:pt x="52849" y="32565"/>
                          <a:pt x="56091" y="33547"/>
                        </a:cubicBezTo>
                        <a:cubicBezTo>
                          <a:pt x="59057" y="34644"/>
                          <a:pt x="62079" y="35569"/>
                          <a:pt x="65150" y="36312"/>
                        </a:cubicBezTo>
                        <a:cubicBezTo>
                          <a:pt x="70576" y="37704"/>
                          <a:pt x="76144" y="38477"/>
                          <a:pt x="81741" y="38601"/>
                        </a:cubicBezTo>
                        <a:cubicBezTo>
                          <a:pt x="85984" y="38801"/>
                          <a:pt x="90218" y="38048"/>
                          <a:pt x="94137" y="36408"/>
                        </a:cubicBezTo>
                        <a:cubicBezTo>
                          <a:pt x="97226" y="35073"/>
                          <a:pt x="99544" y="32412"/>
                          <a:pt x="100430" y="29161"/>
                        </a:cubicBezTo>
                        <a:cubicBezTo>
                          <a:pt x="87615" y="22286"/>
                          <a:pt x="74323" y="16327"/>
                          <a:pt x="60668" y="11330"/>
                        </a:cubicBezTo>
                        <a:cubicBezTo>
                          <a:pt x="50485" y="7573"/>
                          <a:pt x="40034" y="4608"/>
                          <a:pt x="29393" y="2462"/>
                        </a:cubicBezTo>
                        <a:cubicBezTo>
                          <a:pt x="25359" y="1642"/>
                          <a:pt x="21288" y="1032"/>
                          <a:pt x="17188" y="651"/>
                        </a:cubicBezTo>
                        <a:cubicBezTo>
                          <a:pt x="13564" y="174"/>
                          <a:pt x="10513" y="-17"/>
                          <a:pt x="7653" y="-112"/>
                        </a:cubicBezTo>
                        <a:cubicBezTo>
                          <a:pt x="5021" y="-322"/>
                          <a:pt x="2370" y="-284"/>
                          <a:pt x="-262" y="-1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241" name="任意多边形: 形状 1240"/>
                  <p:cNvSpPr/>
                  <p:nvPr/>
                </p:nvSpPr>
                <p:spPr>
                  <a:xfrm>
                    <a:off x="1431231" y="2778946"/>
                    <a:ext cx="67830" cy="44577"/>
                  </a:xfrm>
                  <a:custGeom>
                    <a:avLst/>
                    <a:gdLst>
                      <a:gd name="connsiteX0" fmla="*/ -262 w 86961"/>
                      <a:gd name="connsiteY0" fmla="*/ -247 h 57150"/>
                      <a:gd name="connsiteX1" fmla="*/ 2599 w 86961"/>
                      <a:gd name="connsiteY1" fmla="*/ 3663 h 57150"/>
                      <a:gd name="connsiteX2" fmla="*/ 10608 w 86961"/>
                      <a:gd name="connsiteY2" fmla="*/ 13198 h 57150"/>
                      <a:gd name="connsiteX3" fmla="*/ 16043 w 86961"/>
                      <a:gd name="connsiteY3" fmla="*/ 19396 h 57150"/>
                      <a:gd name="connsiteX4" fmla="*/ 22527 w 86961"/>
                      <a:gd name="connsiteY4" fmla="*/ 25785 h 57150"/>
                      <a:gd name="connsiteX5" fmla="*/ 37116 w 86961"/>
                      <a:gd name="connsiteY5" fmla="*/ 38657 h 57150"/>
                      <a:gd name="connsiteX6" fmla="*/ 52754 w 86961"/>
                      <a:gd name="connsiteY6" fmla="*/ 49051 h 57150"/>
                      <a:gd name="connsiteX7" fmla="*/ 67629 w 86961"/>
                      <a:gd name="connsiteY7" fmla="*/ 55535 h 57150"/>
                      <a:gd name="connsiteX8" fmla="*/ 86699 w 86961"/>
                      <a:gd name="connsiteY8" fmla="*/ 51720 h 57150"/>
                      <a:gd name="connsiteX9" fmla="*/ 53612 w 86961"/>
                      <a:gd name="connsiteY9" fmla="*/ 25022 h 57150"/>
                      <a:gd name="connsiteX10" fmla="*/ 39309 w 86961"/>
                      <a:gd name="connsiteY10" fmla="*/ 15486 h 57150"/>
                      <a:gd name="connsiteX11" fmla="*/ 26532 w 86961"/>
                      <a:gd name="connsiteY11" fmla="*/ 8716 h 57150"/>
                      <a:gd name="connsiteX12" fmla="*/ 7462 w 86961"/>
                      <a:gd name="connsiteY12" fmla="*/ 1088 h 57150"/>
                      <a:gd name="connsiteX13" fmla="*/ -262 w 86961"/>
                      <a:gd name="connsiteY13" fmla="*/ -247 h 571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86961" h="57150">
                        <a:moveTo>
                          <a:pt x="-262" y="-247"/>
                        </a:moveTo>
                        <a:lnTo>
                          <a:pt x="2599" y="3663"/>
                        </a:lnTo>
                        <a:cubicBezTo>
                          <a:pt x="4410" y="6142"/>
                          <a:pt x="7176" y="9479"/>
                          <a:pt x="10608" y="13198"/>
                        </a:cubicBezTo>
                        <a:lnTo>
                          <a:pt x="16043" y="19396"/>
                        </a:lnTo>
                        <a:lnTo>
                          <a:pt x="22527" y="25785"/>
                        </a:lnTo>
                        <a:cubicBezTo>
                          <a:pt x="27123" y="30371"/>
                          <a:pt x="31996" y="34671"/>
                          <a:pt x="37116" y="38657"/>
                        </a:cubicBezTo>
                        <a:cubicBezTo>
                          <a:pt x="42093" y="42462"/>
                          <a:pt x="47319" y="45932"/>
                          <a:pt x="52754" y="49051"/>
                        </a:cubicBezTo>
                        <a:cubicBezTo>
                          <a:pt x="57455" y="51768"/>
                          <a:pt x="62442" y="53942"/>
                          <a:pt x="67629" y="55535"/>
                        </a:cubicBezTo>
                        <a:cubicBezTo>
                          <a:pt x="77164" y="58013"/>
                          <a:pt x="83648" y="57346"/>
                          <a:pt x="86699" y="51720"/>
                        </a:cubicBezTo>
                        <a:cubicBezTo>
                          <a:pt x="76354" y="42004"/>
                          <a:pt x="65293" y="33079"/>
                          <a:pt x="53612" y="25022"/>
                        </a:cubicBezTo>
                        <a:cubicBezTo>
                          <a:pt x="48749" y="21398"/>
                          <a:pt x="44077" y="18538"/>
                          <a:pt x="39309" y="15486"/>
                        </a:cubicBezTo>
                        <a:cubicBezTo>
                          <a:pt x="34542" y="12435"/>
                          <a:pt x="30537" y="10624"/>
                          <a:pt x="26532" y="8716"/>
                        </a:cubicBezTo>
                        <a:cubicBezTo>
                          <a:pt x="20401" y="5646"/>
                          <a:pt x="14022" y="3091"/>
                          <a:pt x="7462" y="1088"/>
                        </a:cubicBezTo>
                        <a:cubicBezTo>
                          <a:pt x="4925" y="459"/>
                          <a:pt x="2341" y="11"/>
                          <a:pt x="-262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242" name="任意多边形: 形状 1241"/>
                  <p:cNvSpPr/>
                  <p:nvPr/>
                </p:nvSpPr>
                <p:spPr>
                  <a:xfrm>
                    <a:off x="1411447" y="2720785"/>
                    <a:ext cx="53996" cy="56506"/>
                  </a:xfrm>
                  <a:custGeom>
                    <a:avLst/>
                    <a:gdLst>
                      <a:gd name="connsiteX0" fmla="*/ -262 w 69225"/>
                      <a:gd name="connsiteY0" fmla="*/ -247 h 72444"/>
                      <a:gd name="connsiteX1" fmla="*/ -262 w 69225"/>
                      <a:gd name="connsiteY1" fmla="*/ 897 h 72444"/>
                      <a:gd name="connsiteX2" fmla="*/ 1168 w 69225"/>
                      <a:gd name="connsiteY2" fmla="*/ 3949 h 72444"/>
                      <a:gd name="connsiteX3" fmla="*/ 6699 w 69225"/>
                      <a:gd name="connsiteY3" fmla="*/ 14819 h 72444"/>
                      <a:gd name="connsiteX4" fmla="*/ 15185 w 69225"/>
                      <a:gd name="connsiteY4" fmla="*/ 29408 h 72444"/>
                      <a:gd name="connsiteX5" fmla="*/ 26151 w 69225"/>
                      <a:gd name="connsiteY5" fmla="*/ 44760 h 72444"/>
                      <a:gd name="connsiteX6" fmla="*/ 38547 w 69225"/>
                      <a:gd name="connsiteY6" fmla="*/ 58395 h 72444"/>
                      <a:gd name="connsiteX7" fmla="*/ 50847 w 69225"/>
                      <a:gd name="connsiteY7" fmla="*/ 67930 h 72444"/>
                      <a:gd name="connsiteX8" fmla="*/ 68964 w 69225"/>
                      <a:gd name="connsiteY8" fmla="*/ 69456 h 72444"/>
                      <a:gd name="connsiteX9" fmla="*/ 43791 w 69225"/>
                      <a:gd name="connsiteY9" fmla="*/ 36369 h 72444"/>
                      <a:gd name="connsiteX10" fmla="*/ 32349 w 69225"/>
                      <a:gd name="connsiteY10" fmla="*/ 24259 h 72444"/>
                      <a:gd name="connsiteX11" fmla="*/ 21955 w 69225"/>
                      <a:gd name="connsiteY11" fmla="*/ 14724 h 72444"/>
                      <a:gd name="connsiteX12" fmla="*/ 5745 w 69225"/>
                      <a:gd name="connsiteY12" fmla="*/ 2995 h 72444"/>
                      <a:gd name="connsiteX13" fmla="*/ 978 w 69225"/>
                      <a:gd name="connsiteY13" fmla="*/ 325 h 724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69225" h="72444">
                        <a:moveTo>
                          <a:pt x="-262" y="-247"/>
                        </a:moveTo>
                        <a:lnTo>
                          <a:pt x="-262" y="897"/>
                        </a:lnTo>
                        <a:cubicBezTo>
                          <a:pt x="-262" y="1565"/>
                          <a:pt x="501" y="2709"/>
                          <a:pt x="1168" y="3949"/>
                        </a:cubicBezTo>
                        <a:cubicBezTo>
                          <a:pt x="1836" y="5188"/>
                          <a:pt x="4315" y="10433"/>
                          <a:pt x="6699" y="14819"/>
                        </a:cubicBezTo>
                        <a:cubicBezTo>
                          <a:pt x="9083" y="19205"/>
                          <a:pt x="12039" y="24354"/>
                          <a:pt x="15185" y="29408"/>
                        </a:cubicBezTo>
                        <a:cubicBezTo>
                          <a:pt x="18332" y="34462"/>
                          <a:pt x="22337" y="39706"/>
                          <a:pt x="26151" y="44760"/>
                        </a:cubicBezTo>
                        <a:cubicBezTo>
                          <a:pt x="30041" y="49518"/>
                          <a:pt x="34179" y="54076"/>
                          <a:pt x="38547" y="58395"/>
                        </a:cubicBezTo>
                        <a:cubicBezTo>
                          <a:pt x="42322" y="61980"/>
                          <a:pt x="46442" y="65165"/>
                          <a:pt x="50847" y="67930"/>
                        </a:cubicBezTo>
                        <a:cubicBezTo>
                          <a:pt x="58761" y="72698"/>
                          <a:pt x="65245" y="73842"/>
                          <a:pt x="68964" y="69456"/>
                        </a:cubicBezTo>
                        <a:cubicBezTo>
                          <a:pt x="61393" y="57823"/>
                          <a:pt x="52983" y="46762"/>
                          <a:pt x="43791" y="36369"/>
                        </a:cubicBezTo>
                        <a:cubicBezTo>
                          <a:pt x="39881" y="31887"/>
                          <a:pt x="36163" y="27882"/>
                          <a:pt x="32349" y="24259"/>
                        </a:cubicBezTo>
                        <a:cubicBezTo>
                          <a:pt x="29088" y="20865"/>
                          <a:pt x="25617" y="17680"/>
                          <a:pt x="21955" y="14724"/>
                        </a:cubicBezTo>
                        <a:cubicBezTo>
                          <a:pt x="16863" y="10395"/>
                          <a:pt x="11447" y="6476"/>
                          <a:pt x="5745" y="2995"/>
                        </a:cubicBezTo>
                        <a:lnTo>
                          <a:pt x="978" y="325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243" name="任意多边形: 形状 1242"/>
                  <p:cNvSpPr/>
                  <p:nvPr/>
                </p:nvSpPr>
                <p:spPr>
                  <a:xfrm>
                    <a:off x="1403341" y="2659426"/>
                    <a:ext cx="39270" cy="64413"/>
                  </a:xfrm>
                  <a:custGeom>
                    <a:avLst/>
                    <a:gdLst>
                      <a:gd name="connsiteX0" fmla="*/ -262 w 50346"/>
                      <a:gd name="connsiteY0" fmla="*/ -247 h 82581"/>
                      <a:gd name="connsiteX1" fmla="*/ 787 w 50346"/>
                      <a:gd name="connsiteY1" fmla="*/ 4140 h 82581"/>
                      <a:gd name="connsiteX2" fmla="*/ 3743 w 50346"/>
                      <a:gd name="connsiteY2" fmla="*/ 15296 h 82581"/>
                      <a:gd name="connsiteX3" fmla="*/ 8796 w 50346"/>
                      <a:gd name="connsiteY3" fmla="*/ 30648 h 82581"/>
                      <a:gd name="connsiteX4" fmla="*/ 15948 w 50346"/>
                      <a:gd name="connsiteY4" fmla="*/ 47430 h 82581"/>
                      <a:gd name="connsiteX5" fmla="*/ 33874 w 50346"/>
                      <a:gd name="connsiteY5" fmla="*/ 75082 h 82581"/>
                      <a:gd name="connsiteX6" fmla="*/ 50084 w 50346"/>
                      <a:gd name="connsiteY6" fmla="*/ 81089 h 82581"/>
                      <a:gd name="connsiteX7" fmla="*/ 45984 w 50346"/>
                      <a:gd name="connsiteY7" fmla="*/ 70696 h 82581"/>
                      <a:gd name="connsiteX8" fmla="*/ 41884 w 50346"/>
                      <a:gd name="connsiteY8" fmla="*/ 61160 h 82581"/>
                      <a:gd name="connsiteX9" fmla="*/ 33684 w 50346"/>
                      <a:gd name="connsiteY9" fmla="*/ 44378 h 82581"/>
                      <a:gd name="connsiteX10" fmla="*/ 17760 w 50346"/>
                      <a:gd name="connsiteY10" fmla="*/ 19491 h 82581"/>
                      <a:gd name="connsiteX11" fmla="*/ 10704 w 50346"/>
                      <a:gd name="connsiteY11" fmla="*/ 10814 h 82581"/>
                      <a:gd name="connsiteX12" fmla="*/ 5078 w 50346"/>
                      <a:gd name="connsiteY12" fmla="*/ 4807 h 82581"/>
                      <a:gd name="connsiteX13" fmla="*/ -262 w 50346"/>
                      <a:gd name="connsiteY13" fmla="*/ -247 h 825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50346" h="82581">
                        <a:moveTo>
                          <a:pt x="-262" y="-247"/>
                        </a:moveTo>
                        <a:lnTo>
                          <a:pt x="787" y="4140"/>
                        </a:lnTo>
                        <a:cubicBezTo>
                          <a:pt x="1454" y="6810"/>
                          <a:pt x="2217" y="10719"/>
                          <a:pt x="3743" y="15296"/>
                        </a:cubicBezTo>
                        <a:cubicBezTo>
                          <a:pt x="5268" y="19873"/>
                          <a:pt x="6794" y="24831"/>
                          <a:pt x="8796" y="30648"/>
                        </a:cubicBezTo>
                        <a:cubicBezTo>
                          <a:pt x="10799" y="36464"/>
                          <a:pt x="13183" y="41899"/>
                          <a:pt x="15948" y="47430"/>
                        </a:cubicBezTo>
                        <a:cubicBezTo>
                          <a:pt x="20534" y="57480"/>
                          <a:pt x="26580" y="66796"/>
                          <a:pt x="33874" y="75082"/>
                        </a:cubicBezTo>
                        <a:cubicBezTo>
                          <a:pt x="40167" y="81375"/>
                          <a:pt x="45889" y="84140"/>
                          <a:pt x="50084" y="81089"/>
                        </a:cubicBezTo>
                        <a:cubicBezTo>
                          <a:pt x="48845" y="77465"/>
                          <a:pt x="47414" y="74033"/>
                          <a:pt x="45984" y="70696"/>
                        </a:cubicBezTo>
                        <a:cubicBezTo>
                          <a:pt x="44554" y="67358"/>
                          <a:pt x="43314" y="64212"/>
                          <a:pt x="41884" y="61160"/>
                        </a:cubicBezTo>
                        <a:cubicBezTo>
                          <a:pt x="39023" y="55058"/>
                          <a:pt x="36449" y="49432"/>
                          <a:pt x="33684" y="44378"/>
                        </a:cubicBezTo>
                        <a:cubicBezTo>
                          <a:pt x="28935" y="35739"/>
                          <a:pt x="23614" y="27425"/>
                          <a:pt x="17760" y="19491"/>
                        </a:cubicBezTo>
                        <a:cubicBezTo>
                          <a:pt x="15281" y="16154"/>
                          <a:pt x="12801" y="13293"/>
                          <a:pt x="10704" y="10814"/>
                        </a:cubicBezTo>
                        <a:cubicBezTo>
                          <a:pt x="8606" y="8335"/>
                          <a:pt x="6699" y="6333"/>
                          <a:pt x="5078" y="4807"/>
                        </a:cubicBezTo>
                        <a:cubicBezTo>
                          <a:pt x="3419" y="2995"/>
                          <a:pt x="1636" y="1307"/>
                          <a:pt x="-262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244" name="任意多边形: 形状 1243"/>
                  <p:cNvSpPr/>
                  <p:nvPr/>
                </p:nvSpPr>
                <p:spPr>
                  <a:xfrm>
                    <a:off x="1407431" y="2598141"/>
                    <a:ext cx="23799" cy="67646"/>
                  </a:xfrm>
                  <a:custGeom>
                    <a:avLst/>
                    <a:gdLst>
                      <a:gd name="connsiteX0" fmla="*/ -262 w 30512"/>
                      <a:gd name="connsiteY0" fmla="*/ -247 h 86726"/>
                      <a:gd name="connsiteX1" fmla="*/ -262 w 30512"/>
                      <a:gd name="connsiteY1" fmla="*/ 3949 h 86726"/>
                      <a:gd name="connsiteX2" fmla="*/ 501 w 30512"/>
                      <a:gd name="connsiteY2" fmla="*/ 14819 h 86726"/>
                      <a:gd name="connsiteX3" fmla="*/ 2313 w 30512"/>
                      <a:gd name="connsiteY3" fmla="*/ 29980 h 86726"/>
                      <a:gd name="connsiteX4" fmla="*/ 3743 w 30512"/>
                      <a:gd name="connsiteY4" fmla="*/ 38371 h 86726"/>
                      <a:gd name="connsiteX5" fmla="*/ 5650 w 30512"/>
                      <a:gd name="connsiteY5" fmla="*/ 46953 h 86726"/>
                      <a:gd name="connsiteX6" fmla="*/ 7843 w 30512"/>
                      <a:gd name="connsiteY6" fmla="*/ 55248 h 86726"/>
                      <a:gd name="connsiteX7" fmla="*/ 10608 w 30512"/>
                      <a:gd name="connsiteY7" fmla="*/ 63163 h 86726"/>
                      <a:gd name="connsiteX8" fmla="*/ 16711 w 30512"/>
                      <a:gd name="connsiteY8" fmla="*/ 76512 h 86726"/>
                      <a:gd name="connsiteX9" fmla="*/ 30251 w 30512"/>
                      <a:gd name="connsiteY9" fmla="*/ 86047 h 86726"/>
                      <a:gd name="connsiteX10" fmla="*/ 12515 w 30512"/>
                      <a:gd name="connsiteY10" fmla="*/ 21494 h 86726"/>
                      <a:gd name="connsiteX11" fmla="*/ 3648 w 30512"/>
                      <a:gd name="connsiteY11" fmla="*/ 4998 h 86726"/>
                      <a:gd name="connsiteX12" fmla="*/ 692 w 30512"/>
                      <a:gd name="connsiteY12" fmla="*/ 897 h 867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0512" h="86726">
                        <a:moveTo>
                          <a:pt x="-262" y="-247"/>
                        </a:moveTo>
                        <a:cubicBezTo>
                          <a:pt x="-262" y="-247"/>
                          <a:pt x="-262" y="1279"/>
                          <a:pt x="-262" y="3949"/>
                        </a:cubicBezTo>
                        <a:cubicBezTo>
                          <a:pt x="-262" y="6619"/>
                          <a:pt x="-262" y="10337"/>
                          <a:pt x="501" y="14819"/>
                        </a:cubicBezTo>
                        <a:cubicBezTo>
                          <a:pt x="1264" y="19300"/>
                          <a:pt x="1455" y="24354"/>
                          <a:pt x="2313" y="29980"/>
                        </a:cubicBezTo>
                        <a:cubicBezTo>
                          <a:pt x="2789" y="32745"/>
                          <a:pt x="3171" y="35606"/>
                          <a:pt x="3743" y="38371"/>
                        </a:cubicBezTo>
                        <a:cubicBezTo>
                          <a:pt x="4315" y="41136"/>
                          <a:pt x="4983" y="44092"/>
                          <a:pt x="5650" y="46953"/>
                        </a:cubicBezTo>
                        <a:cubicBezTo>
                          <a:pt x="6317" y="49813"/>
                          <a:pt x="7080" y="52579"/>
                          <a:pt x="7843" y="55248"/>
                        </a:cubicBezTo>
                        <a:cubicBezTo>
                          <a:pt x="8606" y="57918"/>
                          <a:pt x="9655" y="60683"/>
                          <a:pt x="10608" y="63163"/>
                        </a:cubicBezTo>
                        <a:cubicBezTo>
                          <a:pt x="12229" y="67787"/>
                          <a:pt x="14270" y="72259"/>
                          <a:pt x="16711" y="76512"/>
                        </a:cubicBezTo>
                        <a:cubicBezTo>
                          <a:pt x="21192" y="83854"/>
                          <a:pt x="25769" y="87859"/>
                          <a:pt x="30251" y="86047"/>
                        </a:cubicBezTo>
                        <a:cubicBezTo>
                          <a:pt x="27543" y="63773"/>
                          <a:pt x="21574" y="42023"/>
                          <a:pt x="12515" y="21494"/>
                        </a:cubicBezTo>
                        <a:cubicBezTo>
                          <a:pt x="9979" y="15782"/>
                          <a:pt x="7013" y="10271"/>
                          <a:pt x="3648" y="4998"/>
                        </a:cubicBezTo>
                        <a:cubicBezTo>
                          <a:pt x="2732" y="3577"/>
                          <a:pt x="1750" y="2213"/>
                          <a:pt x="692" y="89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245" name="任意多边形: 形状 1244"/>
                  <p:cNvSpPr/>
                  <p:nvPr/>
                </p:nvSpPr>
                <p:spPr>
                  <a:xfrm>
                    <a:off x="1420686" y="2539757"/>
                    <a:ext cx="12195" cy="67383"/>
                  </a:xfrm>
                  <a:custGeom>
                    <a:avLst/>
                    <a:gdLst>
                      <a:gd name="connsiteX0" fmla="*/ 3054 w 15634"/>
                      <a:gd name="connsiteY0" fmla="*/ -247 h 86389"/>
                      <a:gd name="connsiteX1" fmla="*/ 1052 w 15634"/>
                      <a:gd name="connsiteY1" fmla="*/ 13580 h 86389"/>
                      <a:gd name="connsiteX2" fmla="*/ -92 w 15634"/>
                      <a:gd name="connsiteY2" fmla="*/ 27691 h 86389"/>
                      <a:gd name="connsiteX3" fmla="*/ -92 w 15634"/>
                      <a:gd name="connsiteY3" fmla="*/ 43902 h 86389"/>
                      <a:gd name="connsiteX4" fmla="*/ 4389 w 15634"/>
                      <a:gd name="connsiteY4" fmla="*/ 73461 h 86389"/>
                      <a:gd name="connsiteX5" fmla="*/ 8775 w 15634"/>
                      <a:gd name="connsiteY5" fmla="*/ 82996 h 86389"/>
                      <a:gd name="connsiteX6" fmla="*/ 14687 w 15634"/>
                      <a:gd name="connsiteY6" fmla="*/ 86143 h 86389"/>
                      <a:gd name="connsiteX7" fmla="*/ 15355 w 15634"/>
                      <a:gd name="connsiteY7" fmla="*/ 67072 h 86389"/>
                      <a:gd name="connsiteX8" fmla="*/ 14783 w 15634"/>
                      <a:gd name="connsiteY8" fmla="*/ 50290 h 86389"/>
                      <a:gd name="connsiteX9" fmla="*/ 13066 w 15634"/>
                      <a:gd name="connsiteY9" fmla="*/ 35701 h 86389"/>
                      <a:gd name="connsiteX10" fmla="*/ 10873 w 15634"/>
                      <a:gd name="connsiteY10" fmla="*/ 23496 h 86389"/>
                      <a:gd name="connsiteX11" fmla="*/ 5819 w 15634"/>
                      <a:gd name="connsiteY11" fmla="*/ 6428 h 86389"/>
                      <a:gd name="connsiteX12" fmla="*/ 3054 w 15634"/>
                      <a:gd name="connsiteY12" fmla="*/ -247 h 863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5634" h="86389">
                        <a:moveTo>
                          <a:pt x="3054" y="-247"/>
                        </a:moveTo>
                        <a:cubicBezTo>
                          <a:pt x="3054" y="-247"/>
                          <a:pt x="2101" y="5284"/>
                          <a:pt x="1052" y="13580"/>
                        </a:cubicBezTo>
                        <a:cubicBezTo>
                          <a:pt x="1052" y="17775"/>
                          <a:pt x="289" y="22543"/>
                          <a:pt x="-92" y="27691"/>
                        </a:cubicBezTo>
                        <a:cubicBezTo>
                          <a:pt x="-474" y="32841"/>
                          <a:pt x="-92" y="38466"/>
                          <a:pt x="-92" y="43902"/>
                        </a:cubicBezTo>
                        <a:cubicBezTo>
                          <a:pt x="89" y="53913"/>
                          <a:pt x="1595" y="63849"/>
                          <a:pt x="4389" y="73461"/>
                        </a:cubicBezTo>
                        <a:cubicBezTo>
                          <a:pt x="5247" y="76884"/>
                          <a:pt x="6735" y="80116"/>
                          <a:pt x="8775" y="82996"/>
                        </a:cubicBezTo>
                        <a:cubicBezTo>
                          <a:pt x="10091" y="84970"/>
                          <a:pt x="12313" y="86152"/>
                          <a:pt x="14687" y="86143"/>
                        </a:cubicBezTo>
                        <a:cubicBezTo>
                          <a:pt x="15164" y="79277"/>
                          <a:pt x="15450" y="72889"/>
                          <a:pt x="15355" y="67072"/>
                        </a:cubicBezTo>
                        <a:cubicBezTo>
                          <a:pt x="15259" y="61256"/>
                          <a:pt x="15355" y="55439"/>
                          <a:pt x="14783" y="50290"/>
                        </a:cubicBezTo>
                        <a:cubicBezTo>
                          <a:pt x="14210" y="45141"/>
                          <a:pt x="13829" y="40183"/>
                          <a:pt x="13066" y="35701"/>
                        </a:cubicBezTo>
                        <a:cubicBezTo>
                          <a:pt x="12303" y="31220"/>
                          <a:pt x="11731" y="27215"/>
                          <a:pt x="10873" y="23496"/>
                        </a:cubicBezTo>
                        <a:cubicBezTo>
                          <a:pt x="9529" y="17708"/>
                          <a:pt x="7841" y="12006"/>
                          <a:pt x="5819" y="6428"/>
                        </a:cubicBezTo>
                        <a:cubicBezTo>
                          <a:pt x="5038" y="4149"/>
                          <a:pt x="4112" y="1918"/>
                          <a:pt x="3054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246" name="任意多边形: 形状 1245"/>
                  <p:cNvSpPr/>
                  <p:nvPr/>
                </p:nvSpPr>
                <p:spPr>
                  <a:xfrm>
                    <a:off x="1439778" y="2487471"/>
                    <a:ext cx="12277" cy="62623"/>
                  </a:xfrm>
                  <a:custGeom>
                    <a:avLst/>
                    <a:gdLst>
                      <a:gd name="connsiteX0" fmla="*/ 12904 w 15740"/>
                      <a:gd name="connsiteY0" fmla="*/ -247 h 80286"/>
                      <a:gd name="connsiteX1" fmla="*/ 11569 w 15740"/>
                      <a:gd name="connsiteY1" fmla="*/ 2995 h 80286"/>
                      <a:gd name="connsiteX2" fmla="*/ 8613 w 15740"/>
                      <a:gd name="connsiteY2" fmla="*/ 11672 h 80286"/>
                      <a:gd name="connsiteX3" fmla="*/ 4989 w 15740"/>
                      <a:gd name="connsiteY3" fmla="*/ 24068 h 80286"/>
                      <a:gd name="connsiteX4" fmla="*/ 1843 w 15740"/>
                      <a:gd name="connsiteY4" fmla="*/ 38562 h 80286"/>
                      <a:gd name="connsiteX5" fmla="*/ 31 w 15740"/>
                      <a:gd name="connsiteY5" fmla="*/ 53151 h 80286"/>
                      <a:gd name="connsiteX6" fmla="*/ 31 w 15740"/>
                      <a:gd name="connsiteY6" fmla="*/ 66214 h 80286"/>
                      <a:gd name="connsiteX7" fmla="*/ 6992 w 15740"/>
                      <a:gd name="connsiteY7" fmla="*/ 80040 h 80286"/>
                      <a:gd name="connsiteX8" fmla="*/ 15478 w 15740"/>
                      <a:gd name="connsiteY8" fmla="*/ 22352 h 80286"/>
                      <a:gd name="connsiteX9" fmla="*/ 13953 w 15740"/>
                      <a:gd name="connsiteY9" fmla="*/ 5761 h 80286"/>
                      <a:gd name="connsiteX10" fmla="*/ 12904 w 15740"/>
                      <a:gd name="connsiteY10" fmla="*/ -247 h 8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5740" h="80286">
                        <a:moveTo>
                          <a:pt x="12904" y="-247"/>
                        </a:moveTo>
                        <a:lnTo>
                          <a:pt x="11569" y="2995"/>
                        </a:lnTo>
                        <a:cubicBezTo>
                          <a:pt x="10806" y="4998"/>
                          <a:pt x="9757" y="7954"/>
                          <a:pt x="8613" y="11672"/>
                        </a:cubicBezTo>
                        <a:cubicBezTo>
                          <a:pt x="7469" y="15391"/>
                          <a:pt x="6134" y="19491"/>
                          <a:pt x="4989" y="24068"/>
                        </a:cubicBezTo>
                        <a:cubicBezTo>
                          <a:pt x="3845" y="28645"/>
                          <a:pt x="2701" y="33603"/>
                          <a:pt x="1843" y="38562"/>
                        </a:cubicBezTo>
                        <a:cubicBezTo>
                          <a:pt x="985" y="43520"/>
                          <a:pt x="413" y="48097"/>
                          <a:pt x="31" y="53151"/>
                        </a:cubicBezTo>
                        <a:cubicBezTo>
                          <a:pt x="-360" y="57499"/>
                          <a:pt x="-360" y="61866"/>
                          <a:pt x="31" y="66214"/>
                        </a:cubicBezTo>
                        <a:cubicBezTo>
                          <a:pt x="699" y="73842"/>
                          <a:pt x="3083" y="79182"/>
                          <a:pt x="6992" y="80040"/>
                        </a:cubicBezTo>
                        <a:cubicBezTo>
                          <a:pt x="12637" y="61332"/>
                          <a:pt x="15497" y="41890"/>
                          <a:pt x="15478" y="22352"/>
                        </a:cubicBezTo>
                        <a:cubicBezTo>
                          <a:pt x="15316" y="16793"/>
                          <a:pt x="14801" y="11253"/>
                          <a:pt x="13953" y="5761"/>
                        </a:cubicBezTo>
                        <a:cubicBezTo>
                          <a:pt x="13752" y="3739"/>
                          <a:pt x="13400" y="1727"/>
                          <a:pt x="12904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247" name="任意多边形: 形状 1246"/>
                  <p:cNvSpPr/>
                  <p:nvPr/>
                </p:nvSpPr>
                <p:spPr>
                  <a:xfrm>
                    <a:off x="1467359" y="2443739"/>
                    <a:ext cx="18598" cy="54963"/>
                  </a:xfrm>
                  <a:custGeom>
                    <a:avLst/>
                    <a:gdLst>
                      <a:gd name="connsiteX0" fmla="*/ 23408 w 23844"/>
                      <a:gd name="connsiteY0" fmla="*/ -247 h 70465"/>
                      <a:gd name="connsiteX1" fmla="*/ 21692 w 23844"/>
                      <a:gd name="connsiteY1" fmla="*/ 2328 h 70465"/>
                      <a:gd name="connsiteX2" fmla="*/ 17591 w 23844"/>
                      <a:gd name="connsiteY2" fmla="*/ 9479 h 70465"/>
                      <a:gd name="connsiteX3" fmla="*/ 6626 w 23844"/>
                      <a:gd name="connsiteY3" fmla="*/ 31792 h 70465"/>
                      <a:gd name="connsiteX4" fmla="*/ 2335 w 23844"/>
                      <a:gd name="connsiteY4" fmla="*/ 44474 h 70465"/>
                      <a:gd name="connsiteX5" fmla="*/ 46 w 23844"/>
                      <a:gd name="connsiteY5" fmla="*/ 56011 h 70465"/>
                      <a:gd name="connsiteX6" fmla="*/ 3575 w 23844"/>
                      <a:gd name="connsiteY6" fmla="*/ 70219 h 70465"/>
                      <a:gd name="connsiteX7" fmla="*/ 21882 w 23844"/>
                      <a:gd name="connsiteY7" fmla="*/ 20731 h 70465"/>
                      <a:gd name="connsiteX8" fmla="*/ 23503 w 23844"/>
                      <a:gd name="connsiteY8" fmla="*/ 5474 h 70465"/>
                      <a:gd name="connsiteX9" fmla="*/ 23408 w 23844"/>
                      <a:gd name="connsiteY9" fmla="*/ -247 h 704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3844" h="70465">
                        <a:moveTo>
                          <a:pt x="23408" y="-247"/>
                        </a:moveTo>
                        <a:lnTo>
                          <a:pt x="21692" y="2328"/>
                        </a:lnTo>
                        <a:cubicBezTo>
                          <a:pt x="20738" y="4044"/>
                          <a:pt x="19212" y="6523"/>
                          <a:pt x="17591" y="9479"/>
                        </a:cubicBezTo>
                        <a:cubicBezTo>
                          <a:pt x="13367" y="16621"/>
                          <a:pt x="9706" y="24087"/>
                          <a:pt x="6626" y="31792"/>
                        </a:cubicBezTo>
                        <a:cubicBezTo>
                          <a:pt x="4986" y="35940"/>
                          <a:pt x="3546" y="40173"/>
                          <a:pt x="2335" y="44474"/>
                        </a:cubicBezTo>
                        <a:cubicBezTo>
                          <a:pt x="1219" y="48240"/>
                          <a:pt x="447" y="52102"/>
                          <a:pt x="46" y="56011"/>
                        </a:cubicBezTo>
                        <a:cubicBezTo>
                          <a:pt x="-812" y="63067"/>
                          <a:pt x="46" y="68407"/>
                          <a:pt x="3575" y="70219"/>
                        </a:cubicBezTo>
                        <a:cubicBezTo>
                          <a:pt x="12356" y="54838"/>
                          <a:pt x="18545" y="38123"/>
                          <a:pt x="21882" y="20731"/>
                        </a:cubicBezTo>
                        <a:cubicBezTo>
                          <a:pt x="22817" y="15696"/>
                          <a:pt x="23350" y="10595"/>
                          <a:pt x="23503" y="5474"/>
                        </a:cubicBezTo>
                        <a:cubicBezTo>
                          <a:pt x="23637" y="3567"/>
                          <a:pt x="23598" y="1651"/>
                          <a:pt x="23408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248" name="任意多边形: 形状 1247"/>
                  <p:cNvSpPr/>
                  <p:nvPr/>
                </p:nvSpPr>
                <p:spPr>
                  <a:xfrm>
                    <a:off x="1503708" y="2410716"/>
                    <a:ext cx="25399" cy="44848"/>
                  </a:xfrm>
                  <a:custGeom>
                    <a:avLst/>
                    <a:gdLst>
                      <a:gd name="connsiteX0" fmla="*/ 32302 w 32563"/>
                      <a:gd name="connsiteY0" fmla="*/ -247 h 57497"/>
                      <a:gd name="connsiteX1" fmla="*/ 25341 w 32563"/>
                      <a:gd name="connsiteY1" fmla="*/ 7000 h 57497"/>
                      <a:gd name="connsiteX2" fmla="*/ 18762 w 32563"/>
                      <a:gd name="connsiteY2" fmla="*/ 14724 h 57497"/>
                      <a:gd name="connsiteX3" fmla="*/ 11706 w 32563"/>
                      <a:gd name="connsiteY3" fmla="*/ 24259 h 57497"/>
                      <a:gd name="connsiteX4" fmla="*/ 5508 w 32563"/>
                      <a:gd name="connsiteY4" fmla="*/ 34366 h 57497"/>
                      <a:gd name="connsiteX5" fmla="*/ 1312 w 32563"/>
                      <a:gd name="connsiteY5" fmla="*/ 43901 h 57497"/>
                      <a:gd name="connsiteX6" fmla="*/ 1312 w 32563"/>
                      <a:gd name="connsiteY6" fmla="*/ 57251 h 57497"/>
                      <a:gd name="connsiteX7" fmla="*/ 26867 w 32563"/>
                      <a:gd name="connsiteY7" fmla="*/ 17870 h 57497"/>
                      <a:gd name="connsiteX8" fmla="*/ 32302 w 32563"/>
                      <a:gd name="connsiteY8" fmla="*/ -247 h 574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563" h="57497">
                        <a:moveTo>
                          <a:pt x="32302" y="-247"/>
                        </a:moveTo>
                        <a:cubicBezTo>
                          <a:pt x="32302" y="-247"/>
                          <a:pt x="29441" y="2614"/>
                          <a:pt x="25341" y="7000"/>
                        </a:cubicBezTo>
                        <a:cubicBezTo>
                          <a:pt x="23024" y="9460"/>
                          <a:pt x="20821" y="12044"/>
                          <a:pt x="18762" y="14724"/>
                        </a:cubicBezTo>
                        <a:cubicBezTo>
                          <a:pt x="16235" y="17765"/>
                          <a:pt x="13880" y="20950"/>
                          <a:pt x="11706" y="24259"/>
                        </a:cubicBezTo>
                        <a:cubicBezTo>
                          <a:pt x="9465" y="27520"/>
                          <a:pt x="7396" y="30895"/>
                          <a:pt x="5508" y="34366"/>
                        </a:cubicBezTo>
                        <a:cubicBezTo>
                          <a:pt x="3858" y="37427"/>
                          <a:pt x="2447" y="40612"/>
                          <a:pt x="1312" y="43901"/>
                        </a:cubicBezTo>
                        <a:cubicBezTo>
                          <a:pt x="-690" y="49909"/>
                          <a:pt x="-881" y="54867"/>
                          <a:pt x="1312" y="57251"/>
                        </a:cubicBezTo>
                        <a:cubicBezTo>
                          <a:pt x="12163" y="45789"/>
                          <a:pt x="20821" y="32450"/>
                          <a:pt x="26867" y="17870"/>
                        </a:cubicBezTo>
                        <a:cubicBezTo>
                          <a:pt x="29508" y="12111"/>
                          <a:pt x="31339" y="6018"/>
                          <a:pt x="32302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249" name="任意多边形: 形状 1248"/>
                  <p:cNvSpPr/>
                  <p:nvPr/>
                </p:nvSpPr>
                <p:spPr>
                  <a:xfrm>
                    <a:off x="1547414" y="2390040"/>
                    <a:ext cx="29962" cy="33765"/>
                  </a:xfrm>
                  <a:custGeom>
                    <a:avLst/>
                    <a:gdLst>
                      <a:gd name="connsiteX0" fmla="*/ 38151 w 38413"/>
                      <a:gd name="connsiteY0" fmla="*/ -247 h 43289"/>
                      <a:gd name="connsiteX1" fmla="*/ 30714 w 38413"/>
                      <a:gd name="connsiteY1" fmla="*/ 4330 h 43289"/>
                      <a:gd name="connsiteX2" fmla="*/ 15648 w 38413"/>
                      <a:gd name="connsiteY2" fmla="*/ 16154 h 43289"/>
                      <a:gd name="connsiteX3" fmla="*/ 8306 w 38413"/>
                      <a:gd name="connsiteY3" fmla="*/ 23591 h 43289"/>
                      <a:gd name="connsiteX4" fmla="*/ 2775 w 38413"/>
                      <a:gd name="connsiteY4" fmla="*/ 31124 h 43289"/>
                      <a:gd name="connsiteX5" fmla="*/ 678 w 38413"/>
                      <a:gd name="connsiteY5" fmla="*/ 43043 h 43289"/>
                      <a:gd name="connsiteX6" fmla="*/ 10690 w 38413"/>
                      <a:gd name="connsiteY6" fmla="*/ 35701 h 43289"/>
                      <a:gd name="connsiteX7" fmla="*/ 18890 w 38413"/>
                      <a:gd name="connsiteY7" fmla="*/ 28454 h 43289"/>
                      <a:gd name="connsiteX8" fmla="*/ 25469 w 38413"/>
                      <a:gd name="connsiteY8" fmla="*/ 21303 h 43289"/>
                      <a:gd name="connsiteX9" fmla="*/ 30428 w 38413"/>
                      <a:gd name="connsiteY9" fmla="*/ 14628 h 43289"/>
                      <a:gd name="connsiteX10" fmla="*/ 36435 w 38413"/>
                      <a:gd name="connsiteY10" fmla="*/ 4044 h 43289"/>
                      <a:gd name="connsiteX11" fmla="*/ 38151 w 38413"/>
                      <a:gd name="connsiteY11" fmla="*/ -247 h 432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38413" h="43289">
                        <a:moveTo>
                          <a:pt x="38151" y="-247"/>
                        </a:moveTo>
                        <a:lnTo>
                          <a:pt x="30714" y="4330"/>
                        </a:lnTo>
                        <a:cubicBezTo>
                          <a:pt x="25441" y="7944"/>
                          <a:pt x="20406" y="11892"/>
                          <a:pt x="15648" y="16154"/>
                        </a:cubicBezTo>
                        <a:cubicBezTo>
                          <a:pt x="13073" y="18633"/>
                          <a:pt x="10594" y="21112"/>
                          <a:pt x="8306" y="23591"/>
                        </a:cubicBezTo>
                        <a:cubicBezTo>
                          <a:pt x="6275" y="25956"/>
                          <a:pt x="4425" y="28473"/>
                          <a:pt x="2775" y="31124"/>
                        </a:cubicBezTo>
                        <a:cubicBezTo>
                          <a:pt x="-85" y="35987"/>
                          <a:pt x="-1229" y="40183"/>
                          <a:pt x="678" y="43043"/>
                        </a:cubicBezTo>
                        <a:cubicBezTo>
                          <a:pt x="4215" y="40879"/>
                          <a:pt x="7562" y="38419"/>
                          <a:pt x="10690" y="35701"/>
                        </a:cubicBezTo>
                        <a:cubicBezTo>
                          <a:pt x="13588" y="33479"/>
                          <a:pt x="16335" y="31057"/>
                          <a:pt x="18890" y="28454"/>
                        </a:cubicBezTo>
                        <a:cubicBezTo>
                          <a:pt x="21369" y="25975"/>
                          <a:pt x="23467" y="23591"/>
                          <a:pt x="25469" y="21303"/>
                        </a:cubicBezTo>
                        <a:cubicBezTo>
                          <a:pt x="27271" y="19196"/>
                          <a:pt x="28930" y="16964"/>
                          <a:pt x="30428" y="14628"/>
                        </a:cubicBezTo>
                        <a:cubicBezTo>
                          <a:pt x="32659" y="11234"/>
                          <a:pt x="34671" y="7696"/>
                          <a:pt x="36435" y="4044"/>
                        </a:cubicBezTo>
                        <a:cubicBezTo>
                          <a:pt x="37102" y="2652"/>
                          <a:pt x="37674" y="1222"/>
                          <a:pt x="38151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250" name="任意多边形: 形状 1249"/>
                  <p:cNvSpPr/>
                  <p:nvPr/>
                </p:nvSpPr>
                <p:spPr>
                  <a:xfrm>
                    <a:off x="1578790" y="2819406"/>
                    <a:ext cx="59342" cy="54889"/>
                  </a:xfrm>
                  <a:custGeom>
                    <a:avLst/>
                    <a:gdLst>
                      <a:gd name="connsiteX0" fmla="*/ -262 w 76079"/>
                      <a:gd name="connsiteY0" fmla="*/ -247 h 70370"/>
                      <a:gd name="connsiteX1" fmla="*/ 2694 w 76079"/>
                      <a:gd name="connsiteY1" fmla="*/ 2328 h 70370"/>
                      <a:gd name="connsiteX2" fmla="*/ 10513 w 76079"/>
                      <a:gd name="connsiteY2" fmla="*/ 8812 h 70370"/>
                      <a:gd name="connsiteX3" fmla="*/ 22146 w 76079"/>
                      <a:gd name="connsiteY3" fmla="*/ 17870 h 70370"/>
                      <a:gd name="connsiteX4" fmla="*/ 36067 w 76079"/>
                      <a:gd name="connsiteY4" fmla="*/ 27978 h 70370"/>
                      <a:gd name="connsiteX5" fmla="*/ 50656 w 76079"/>
                      <a:gd name="connsiteY5" fmla="*/ 38466 h 70370"/>
                      <a:gd name="connsiteX6" fmla="*/ 63815 w 76079"/>
                      <a:gd name="connsiteY6" fmla="*/ 48860 h 70370"/>
                      <a:gd name="connsiteX7" fmla="*/ 75639 w 76079"/>
                      <a:gd name="connsiteY7" fmla="*/ 70123 h 70370"/>
                      <a:gd name="connsiteX8" fmla="*/ 33207 w 76079"/>
                      <a:gd name="connsiteY8" fmla="*/ 54962 h 70370"/>
                      <a:gd name="connsiteX9" fmla="*/ 25769 w 76079"/>
                      <a:gd name="connsiteY9" fmla="*/ 49146 h 70370"/>
                      <a:gd name="connsiteX10" fmla="*/ 19571 w 76079"/>
                      <a:gd name="connsiteY10" fmla="*/ 42852 h 70370"/>
                      <a:gd name="connsiteX11" fmla="*/ 10036 w 76079"/>
                      <a:gd name="connsiteY11" fmla="*/ 30075 h 70370"/>
                      <a:gd name="connsiteX12" fmla="*/ 4220 w 76079"/>
                      <a:gd name="connsiteY12" fmla="*/ 18252 h 70370"/>
                      <a:gd name="connsiteX13" fmla="*/ 1168 w 76079"/>
                      <a:gd name="connsiteY13" fmla="*/ 8716 h 70370"/>
                      <a:gd name="connsiteX14" fmla="*/ -262 w 76079"/>
                      <a:gd name="connsiteY14" fmla="*/ -247 h 703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76079" h="70370">
                        <a:moveTo>
                          <a:pt x="-262" y="-247"/>
                        </a:moveTo>
                        <a:lnTo>
                          <a:pt x="2694" y="2328"/>
                        </a:lnTo>
                        <a:lnTo>
                          <a:pt x="10513" y="8812"/>
                        </a:lnTo>
                        <a:lnTo>
                          <a:pt x="22146" y="17870"/>
                        </a:lnTo>
                        <a:cubicBezTo>
                          <a:pt x="26532" y="20922"/>
                          <a:pt x="31204" y="24640"/>
                          <a:pt x="36067" y="27978"/>
                        </a:cubicBezTo>
                        <a:cubicBezTo>
                          <a:pt x="40930" y="31315"/>
                          <a:pt x="45603" y="34843"/>
                          <a:pt x="50656" y="38466"/>
                        </a:cubicBezTo>
                        <a:cubicBezTo>
                          <a:pt x="55710" y="42090"/>
                          <a:pt x="60191" y="45332"/>
                          <a:pt x="63815" y="48860"/>
                        </a:cubicBezTo>
                        <a:cubicBezTo>
                          <a:pt x="71538" y="55535"/>
                          <a:pt x="76878" y="62781"/>
                          <a:pt x="75639" y="70123"/>
                        </a:cubicBezTo>
                        <a:cubicBezTo>
                          <a:pt x="60401" y="68941"/>
                          <a:pt x="45746" y="63706"/>
                          <a:pt x="33207" y="54962"/>
                        </a:cubicBezTo>
                        <a:cubicBezTo>
                          <a:pt x="30537" y="53055"/>
                          <a:pt x="28058" y="51148"/>
                          <a:pt x="25769" y="49146"/>
                        </a:cubicBezTo>
                        <a:cubicBezTo>
                          <a:pt x="23481" y="47143"/>
                          <a:pt x="21478" y="44950"/>
                          <a:pt x="19571" y="42852"/>
                        </a:cubicBezTo>
                        <a:cubicBezTo>
                          <a:pt x="15929" y="38953"/>
                          <a:pt x="12735" y="34671"/>
                          <a:pt x="10036" y="30075"/>
                        </a:cubicBezTo>
                        <a:cubicBezTo>
                          <a:pt x="7700" y="26347"/>
                          <a:pt x="5745" y="22380"/>
                          <a:pt x="4220" y="18252"/>
                        </a:cubicBezTo>
                        <a:cubicBezTo>
                          <a:pt x="2999" y="15143"/>
                          <a:pt x="1979" y="11958"/>
                          <a:pt x="1168" y="8716"/>
                        </a:cubicBezTo>
                        <a:cubicBezTo>
                          <a:pt x="425" y="5779"/>
                          <a:pt x="-52" y="2776"/>
                          <a:pt x="-262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251" name="任意多边形: 形状 1250"/>
                  <p:cNvSpPr/>
                  <p:nvPr/>
                </p:nvSpPr>
                <p:spPr>
                  <a:xfrm>
                    <a:off x="1544704" y="2801258"/>
                    <a:ext cx="45427" cy="66193"/>
                  </a:xfrm>
                  <a:custGeom>
                    <a:avLst/>
                    <a:gdLst>
                      <a:gd name="connsiteX0" fmla="*/ -138 w 58240"/>
                      <a:gd name="connsiteY0" fmla="*/ -247 h 84863"/>
                      <a:gd name="connsiteX1" fmla="*/ 8348 w 58240"/>
                      <a:gd name="connsiteY1" fmla="*/ 10814 h 84863"/>
                      <a:gd name="connsiteX2" fmla="*/ 17883 w 58240"/>
                      <a:gd name="connsiteY2" fmla="*/ 22161 h 84863"/>
                      <a:gd name="connsiteX3" fmla="*/ 23223 w 58240"/>
                      <a:gd name="connsiteY3" fmla="*/ 28645 h 84863"/>
                      <a:gd name="connsiteX4" fmla="*/ 28849 w 58240"/>
                      <a:gd name="connsiteY4" fmla="*/ 35224 h 84863"/>
                      <a:gd name="connsiteX5" fmla="*/ 34665 w 58240"/>
                      <a:gd name="connsiteY5" fmla="*/ 41994 h 84863"/>
                      <a:gd name="connsiteX6" fmla="*/ 40386 w 58240"/>
                      <a:gd name="connsiteY6" fmla="*/ 48860 h 84863"/>
                      <a:gd name="connsiteX7" fmla="*/ 50494 w 58240"/>
                      <a:gd name="connsiteY7" fmla="*/ 61828 h 84863"/>
                      <a:gd name="connsiteX8" fmla="*/ 56978 w 58240"/>
                      <a:gd name="connsiteY8" fmla="*/ 73937 h 84863"/>
                      <a:gd name="connsiteX9" fmla="*/ 56978 w 58240"/>
                      <a:gd name="connsiteY9" fmla="*/ 84617 h 84863"/>
                      <a:gd name="connsiteX10" fmla="*/ 20839 w 58240"/>
                      <a:gd name="connsiteY10" fmla="*/ 59539 h 84863"/>
                      <a:gd name="connsiteX11" fmla="*/ 10446 w 58240"/>
                      <a:gd name="connsiteY11" fmla="*/ 44664 h 84863"/>
                      <a:gd name="connsiteX12" fmla="*/ 6822 w 58240"/>
                      <a:gd name="connsiteY12" fmla="*/ 37513 h 84863"/>
                      <a:gd name="connsiteX13" fmla="*/ 4248 w 58240"/>
                      <a:gd name="connsiteY13" fmla="*/ 30457 h 84863"/>
                      <a:gd name="connsiteX14" fmla="*/ -43 w 58240"/>
                      <a:gd name="connsiteY14" fmla="*/ 8335 h 84863"/>
                      <a:gd name="connsiteX15" fmla="*/ -138 w 58240"/>
                      <a:gd name="connsiteY15" fmla="*/ -247 h 848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58240" h="84863">
                        <a:moveTo>
                          <a:pt x="-138" y="-247"/>
                        </a:moveTo>
                        <a:lnTo>
                          <a:pt x="8348" y="10814"/>
                        </a:lnTo>
                        <a:cubicBezTo>
                          <a:pt x="11018" y="13961"/>
                          <a:pt x="13974" y="18156"/>
                          <a:pt x="17883" y="22161"/>
                        </a:cubicBezTo>
                        <a:lnTo>
                          <a:pt x="23223" y="28645"/>
                        </a:lnTo>
                        <a:cubicBezTo>
                          <a:pt x="25130" y="30743"/>
                          <a:pt x="26942" y="32936"/>
                          <a:pt x="28849" y="35224"/>
                        </a:cubicBezTo>
                        <a:cubicBezTo>
                          <a:pt x="30756" y="37513"/>
                          <a:pt x="32758" y="39801"/>
                          <a:pt x="34665" y="41994"/>
                        </a:cubicBezTo>
                        <a:cubicBezTo>
                          <a:pt x="36572" y="44188"/>
                          <a:pt x="38480" y="46571"/>
                          <a:pt x="40386" y="48860"/>
                        </a:cubicBezTo>
                        <a:cubicBezTo>
                          <a:pt x="44105" y="53151"/>
                          <a:pt x="47538" y="57727"/>
                          <a:pt x="50494" y="61828"/>
                        </a:cubicBezTo>
                        <a:cubicBezTo>
                          <a:pt x="53231" y="65527"/>
                          <a:pt x="55414" y="69608"/>
                          <a:pt x="56978" y="73937"/>
                        </a:cubicBezTo>
                        <a:cubicBezTo>
                          <a:pt x="58313" y="77370"/>
                          <a:pt x="58313" y="81184"/>
                          <a:pt x="56978" y="84617"/>
                        </a:cubicBezTo>
                        <a:cubicBezTo>
                          <a:pt x="43075" y="79315"/>
                          <a:pt x="30670" y="70705"/>
                          <a:pt x="20839" y="59539"/>
                        </a:cubicBezTo>
                        <a:cubicBezTo>
                          <a:pt x="16854" y="54972"/>
                          <a:pt x="13364" y="49985"/>
                          <a:pt x="10446" y="44664"/>
                        </a:cubicBezTo>
                        <a:cubicBezTo>
                          <a:pt x="9111" y="42185"/>
                          <a:pt x="7871" y="39801"/>
                          <a:pt x="6822" y="37513"/>
                        </a:cubicBezTo>
                        <a:cubicBezTo>
                          <a:pt x="5812" y="35215"/>
                          <a:pt x="4953" y="32860"/>
                          <a:pt x="4248" y="30457"/>
                        </a:cubicBezTo>
                        <a:cubicBezTo>
                          <a:pt x="1759" y="23324"/>
                          <a:pt x="310" y="15877"/>
                          <a:pt x="-43" y="8335"/>
                        </a:cubicBezTo>
                        <a:cubicBezTo>
                          <a:pt x="-300" y="5484"/>
                          <a:pt x="-329" y="2614"/>
                          <a:pt x="-138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252" name="任意多边形: 形状 1251"/>
                  <p:cNvSpPr/>
                  <p:nvPr/>
                </p:nvSpPr>
                <p:spPr>
                  <a:xfrm>
                    <a:off x="1513188" y="2773665"/>
                    <a:ext cx="31955" cy="73035"/>
                  </a:xfrm>
                  <a:custGeom>
                    <a:avLst/>
                    <a:gdLst>
                      <a:gd name="connsiteX0" fmla="*/ 2031 w 40968"/>
                      <a:gd name="connsiteY0" fmla="*/ -247 h 93635"/>
                      <a:gd name="connsiteX1" fmla="*/ 3652 w 40968"/>
                      <a:gd name="connsiteY1" fmla="*/ 3186 h 93635"/>
                      <a:gd name="connsiteX2" fmla="*/ 7943 w 40968"/>
                      <a:gd name="connsiteY2" fmla="*/ 12721 h 93635"/>
                      <a:gd name="connsiteX3" fmla="*/ 14331 w 40968"/>
                      <a:gd name="connsiteY3" fmla="*/ 25594 h 93635"/>
                      <a:gd name="connsiteX4" fmla="*/ 22055 w 40968"/>
                      <a:gd name="connsiteY4" fmla="*/ 40659 h 93635"/>
                      <a:gd name="connsiteX5" fmla="*/ 26155 w 40968"/>
                      <a:gd name="connsiteY5" fmla="*/ 48383 h 93635"/>
                      <a:gd name="connsiteX6" fmla="*/ 30160 w 40968"/>
                      <a:gd name="connsiteY6" fmla="*/ 56202 h 93635"/>
                      <a:gd name="connsiteX7" fmla="*/ 36930 w 40968"/>
                      <a:gd name="connsiteY7" fmla="*/ 70886 h 93635"/>
                      <a:gd name="connsiteX8" fmla="*/ 40553 w 40968"/>
                      <a:gd name="connsiteY8" fmla="*/ 83854 h 93635"/>
                      <a:gd name="connsiteX9" fmla="*/ 38551 w 40968"/>
                      <a:gd name="connsiteY9" fmla="*/ 93389 h 93635"/>
                      <a:gd name="connsiteX10" fmla="*/ 9945 w 40968"/>
                      <a:gd name="connsiteY10" fmla="*/ 60683 h 93635"/>
                      <a:gd name="connsiteX11" fmla="*/ 410 w 40968"/>
                      <a:gd name="connsiteY11" fmla="*/ 29599 h 93635"/>
                      <a:gd name="connsiteX12" fmla="*/ -258 w 40968"/>
                      <a:gd name="connsiteY12" fmla="*/ 17298 h 93635"/>
                      <a:gd name="connsiteX13" fmla="*/ 600 w 40968"/>
                      <a:gd name="connsiteY13" fmla="*/ 7763 h 93635"/>
                      <a:gd name="connsiteX14" fmla="*/ 2031 w 40968"/>
                      <a:gd name="connsiteY14" fmla="*/ -247 h 936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40968" h="93635">
                        <a:moveTo>
                          <a:pt x="2031" y="-247"/>
                        </a:moveTo>
                        <a:lnTo>
                          <a:pt x="3652" y="3186"/>
                        </a:lnTo>
                        <a:cubicBezTo>
                          <a:pt x="4701" y="5379"/>
                          <a:pt x="6036" y="8526"/>
                          <a:pt x="7943" y="12721"/>
                        </a:cubicBezTo>
                        <a:cubicBezTo>
                          <a:pt x="9850" y="16917"/>
                          <a:pt x="11852" y="20922"/>
                          <a:pt x="14331" y="25594"/>
                        </a:cubicBezTo>
                        <a:cubicBezTo>
                          <a:pt x="16810" y="30266"/>
                          <a:pt x="19385" y="35129"/>
                          <a:pt x="22055" y="40659"/>
                        </a:cubicBezTo>
                        <a:cubicBezTo>
                          <a:pt x="23390" y="43329"/>
                          <a:pt x="24820" y="45713"/>
                          <a:pt x="26155" y="48383"/>
                        </a:cubicBezTo>
                        <a:lnTo>
                          <a:pt x="30160" y="56202"/>
                        </a:lnTo>
                        <a:cubicBezTo>
                          <a:pt x="32734" y="61160"/>
                          <a:pt x="35023" y="66405"/>
                          <a:pt x="36930" y="70886"/>
                        </a:cubicBezTo>
                        <a:cubicBezTo>
                          <a:pt x="38741" y="75015"/>
                          <a:pt x="39962" y="79382"/>
                          <a:pt x="40553" y="83854"/>
                        </a:cubicBezTo>
                        <a:cubicBezTo>
                          <a:pt x="41049" y="87172"/>
                          <a:pt x="40334" y="90548"/>
                          <a:pt x="38551" y="93389"/>
                        </a:cubicBezTo>
                        <a:cubicBezTo>
                          <a:pt x="26670" y="84779"/>
                          <a:pt x="16896" y="73604"/>
                          <a:pt x="9945" y="60683"/>
                        </a:cubicBezTo>
                        <a:cubicBezTo>
                          <a:pt x="4939" y="50976"/>
                          <a:pt x="1716" y="40450"/>
                          <a:pt x="410" y="29599"/>
                        </a:cubicBezTo>
                        <a:cubicBezTo>
                          <a:pt x="-76" y="25517"/>
                          <a:pt x="-296" y="21408"/>
                          <a:pt x="-258" y="17298"/>
                        </a:cubicBezTo>
                        <a:cubicBezTo>
                          <a:pt x="-172" y="14104"/>
                          <a:pt x="114" y="10919"/>
                          <a:pt x="600" y="7763"/>
                        </a:cubicBezTo>
                        <a:cubicBezTo>
                          <a:pt x="906" y="5064"/>
                          <a:pt x="1382" y="2385"/>
                          <a:pt x="2031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253" name="任意多边形: 形状 1252"/>
                  <p:cNvSpPr/>
                  <p:nvPr/>
                </p:nvSpPr>
                <p:spPr>
                  <a:xfrm>
                    <a:off x="1485626" y="2739081"/>
                    <a:ext cx="20889" cy="74747"/>
                  </a:xfrm>
                  <a:custGeom>
                    <a:avLst/>
                    <a:gdLst>
                      <a:gd name="connsiteX0" fmla="*/ 6663 w 26781"/>
                      <a:gd name="connsiteY0" fmla="*/ -247 h 95829"/>
                      <a:gd name="connsiteX1" fmla="*/ 7521 w 26781"/>
                      <a:gd name="connsiteY1" fmla="*/ 3376 h 95829"/>
                      <a:gd name="connsiteX2" fmla="*/ 9810 w 26781"/>
                      <a:gd name="connsiteY2" fmla="*/ 12912 h 95829"/>
                      <a:gd name="connsiteX3" fmla="*/ 11431 w 26781"/>
                      <a:gd name="connsiteY3" fmla="*/ 19300 h 95829"/>
                      <a:gd name="connsiteX4" fmla="*/ 13338 w 26781"/>
                      <a:gd name="connsiteY4" fmla="*/ 26452 h 95829"/>
                      <a:gd name="connsiteX5" fmla="*/ 17629 w 26781"/>
                      <a:gd name="connsiteY5" fmla="*/ 42376 h 95829"/>
                      <a:gd name="connsiteX6" fmla="*/ 22110 w 26781"/>
                      <a:gd name="connsiteY6" fmla="*/ 58776 h 95829"/>
                      <a:gd name="connsiteX7" fmla="*/ 25543 w 26781"/>
                      <a:gd name="connsiteY7" fmla="*/ 74128 h 95829"/>
                      <a:gd name="connsiteX8" fmla="*/ 22587 w 26781"/>
                      <a:gd name="connsiteY8" fmla="*/ 95582 h 95829"/>
                      <a:gd name="connsiteX9" fmla="*/ 2754 w 26781"/>
                      <a:gd name="connsiteY9" fmla="*/ 58109 h 95829"/>
                      <a:gd name="connsiteX10" fmla="*/ -12 w 26781"/>
                      <a:gd name="connsiteY10" fmla="*/ 41327 h 95829"/>
                      <a:gd name="connsiteX11" fmla="*/ -12 w 26781"/>
                      <a:gd name="connsiteY11" fmla="*/ 26929 h 95829"/>
                      <a:gd name="connsiteX12" fmla="*/ 4088 w 26781"/>
                      <a:gd name="connsiteY12" fmla="*/ 6905 h 95829"/>
                      <a:gd name="connsiteX13" fmla="*/ 6663 w 26781"/>
                      <a:gd name="connsiteY13" fmla="*/ -247 h 958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26781" h="95829">
                        <a:moveTo>
                          <a:pt x="6663" y="-247"/>
                        </a:moveTo>
                        <a:cubicBezTo>
                          <a:pt x="6663" y="-247"/>
                          <a:pt x="6663" y="1088"/>
                          <a:pt x="7521" y="3376"/>
                        </a:cubicBezTo>
                        <a:cubicBezTo>
                          <a:pt x="8379" y="5665"/>
                          <a:pt x="8856" y="8907"/>
                          <a:pt x="9810" y="12912"/>
                        </a:cubicBezTo>
                        <a:cubicBezTo>
                          <a:pt x="10286" y="14914"/>
                          <a:pt x="10763" y="17107"/>
                          <a:pt x="11431" y="19300"/>
                        </a:cubicBezTo>
                        <a:cubicBezTo>
                          <a:pt x="12098" y="21494"/>
                          <a:pt x="12670" y="23973"/>
                          <a:pt x="13338" y="26452"/>
                        </a:cubicBezTo>
                        <a:cubicBezTo>
                          <a:pt x="14577" y="31601"/>
                          <a:pt x="16294" y="36750"/>
                          <a:pt x="17629" y="42376"/>
                        </a:cubicBezTo>
                        <a:cubicBezTo>
                          <a:pt x="18963" y="48002"/>
                          <a:pt x="20775" y="53341"/>
                          <a:pt x="22110" y="58776"/>
                        </a:cubicBezTo>
                        <a:cubicBezTo>
                          <a:pt x="23512" y="63830"/>
                          <a:pt x="24656" y="68960"/>
                          <a:pt x="25543" y="74128"/>
                        </a:cubicBezTo>
                        <a:cubicBezTo>
                          <a:pt x="27259" y="83663"/>
                          <a:pt x="26973" y="91673"/>
                          <a:pt x="22587" y="95582"/>
                        </a:cubicBezTo>
                        <a:cubicBezTo>
                          <a:pt x="13529" y="84550"/>
                          <a:pt x="6778" y="71802"/>
                          <a:pt x="2754" y="58109"/>
                        </a:cubicBezTo>
                        <a:cubicBezTo>
                          <a:pt x="1409" y="52598"/>
                          <a:pt x="484" y="46981"/>
                          <a:pt x="-12" y="41327"/>
                        </a:cubicBezTo>
                        <a:cubicBezTo>
                          <a:pt x="-345" y="36531"/>
                          <a:pt x="-345" y="31725"/>
                          <a:pt x="-12" y="26929"/>
                        </a:cubicBezTo>
                        <a:cubicBezTo>
                          <a:pt x="475" y="20101"/>
                          <a:pt x="1848" y="13369"/>
                          <a:pt x="4088" y="6905"/>
                        </a:cubicBezTo>
                        <a:cubicBezTo>
                          <a:pt x="4728" y="4444"/>
                          <a:pt x="5595" y="2051"/>
                          <a:pt x="6663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254" name="任意多边形: 形状 1253"/>
                  <p:cNvSpPr/>
                  <p:nvPr/>
                </p:nvSpPr>
                <p:spPr>
                  <a:xfrm>
                    <a:off x="1462164" y="2698844"/>
                    <a:ext cx="14304" cy="72218"/>
                  </a:xfrm>
                  <a:custGeom>
                    <a:avLst/>
                    <a:gdLst>
                      <a:gd name="connsiteX0" fmla="*/ 15192 w 18338"/>
                      <a:gd name="connsiteY0" fmla="*/ -247 h 92587"/>
                      <a:gd name="connsiteX1" fmla="*/ 15192 w 18338"/>
                      <a:gd name="connsiteY1" fmla="*/ 707 h 92587"/>
                      <a:gd name="connsiteX2" fmla="*/ 15192 w 18338"/>
                      <a:gd name="connsiteY2" fmla="*/ 3281 h 92587"/>
                      <a:gd name="connsiteX3" fmla="*/ 15192 w 18338"/>
                      <a:gd name="connsiteY3" fmla="*/ 12817 h 92587"/>
                      <a:gd name="connsiteX4" fmla="*/ 15860 w 18338"/>
                      <a:gd name="connsiteY4" fmla="*/ 26261 h 92587"/>
                      <a:gd name="connsiteX5" fmla="*/ 16909 w 18338"/>
                      <a:gd name="connsiteY5" fmla="*/ 41994 h 92587"/>
                      <a:gd name="connsiteX6" fmla="*/ 17862 w 18338"/>
                      <a:gd name="connsiteY6" fmla="*/ 58204 h 92587"/>
                      <a:gd name="connsiteX7" fmla="*/ 17862 w 18338"/>
                      <a:gd name="connsiteY7" fmla="*/ 73270 h 92587"/>
                      <a:gd name="connsiteX8" fmla="*/ 10901 w 18338"/>
                      <a:gd name="connsiteY8" fmla="*/ 92340 h 92587"/>
                      <a:gd name="connsiteX9" fmla="*/ 31 w 18338"/>
                      <a:gd name="connsiteY9" fmla="*/ 52864 h 92587"/>
                      <a:gd name="connsiteX10" fmla="*/ 31 w 18338"/>
                      <a:gd name="connsiteY10" fmla="*/ 36559 h 92587"/>
                      <a:gd name="connsiteX11" fmla="*/ 2606 w 18338"/>
                      <a:gd name="connsiteY11" fmla="*/ 23305 h 92587"/>
                      <a:gd name="connsiteX12" fmla="*/ 10139 w 18338"/>
                      <a:gd name="connsiteY12" fmla="*/ 5856 h 92587"/>
                      <a:gd name="connsiteX13" fmla="*/ 12999 w 18338"/>
                      <a:gd name="connsiteY13" fmla="*/ 1660 h 92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8338" h="92587">
                        <a:moveTo>
                          <a:pt x="15192" y="-247"/>
                        </a:moveTo>
                        <a:cubicBezTo>
                          <a:pt x="15240" y="68"/>
                          <a:pt x="15240" y="392"/>
                          <a:pt x="15192" y="707"/>
                        </a:cubicBezTo>
                        <a:cubicBezTo>
                          <a:pt x="15192" y="1279"/>
                          <a:pt x="15192" y="2137"/>
                          <a:pt x="15192" y="3281"/>
                        </a:cubicBezTo>
                        <a:cubicBezTo>
                          <a:pt x="15192" y="4425"/>
                          <a:pt x="15192" y="8716"/>
                          <a:pt x="15192" y="12817"/>
                        </a:cubicBezTo>
                        <a:cubicBezTo>
                          <a:pt x="15192" y="16917"/>
                          <a:pt x="15764" y="21208"/>
                          <a:pt x="15860" y="26261"/>
                        </a:cubicBezTo>
                        <a:cubicBezTo>
                          <a:pt x="15955" y="31315"/>
                          <a:pt x="16718" y="36464"/>
                          <a:pt x="16909" y="41994"/>
                        </a:cubicBezTo>
                        <a:cubicBezTo>
                          <a:pt x="17100" y="47525"/>
                          <a:pt x="17576" y="52864"/>
                          <a:pt x="17862" y="58204"/>
                        </a:cubicBezTo>
                        <a:cubicBezTo>
                          <a:pt x="18148" y="63220"/>
                          <a:pt x="18148" y="68254"/>
                          <a:pt x="17862" y="73270"/>
                        </a:cubicBezTo>
                        <a:cubicBezTo>
                          <a:pt x="17862" y="82805"/>
                          <a:pt x="15764" y="89671"/>
                          <a:pt x="10901" y="92340"/>
                        </a:cubicBezTo>
                        <a:cubicBezTo>
                          <a:pt x="4828" y="79983"/>
                          <a:pt x="1137" y="66595"/>
                          <a:pt x="31" y="52864"/>
                        </a:cubicBezTo>
                        <a:cubicBezTo>
                          <a:pt x="-360" y="47439"/>
                          <a:pt x="-360" y="41985"/>
                          <a:pt x="31" y="36559"/>
                        </a:cubicBezTo>
                        <a:cubicBezTo>
                          <a:pt x="651" y="32097"/>
                          <a:pt x="1509" y="27672"/>
                          <a:pt x="2606" y="23305"/>
                        </a:cubicBezTo>
                        <a:cubicBezTo>
                          <a:pt x="4360" y="17193"/>
                          <a:pt x="6897" y="11329"/>
                          <a:pt x="10139" y="5856"/>
                        </a:cubicBezTo>
                        <a:cubicBezTo>
                          <a:pt x="11016" y="4406"/>
                          <a:pt x="11979" y="3014"/>
                          <a:pt x="12999" y="166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255" name="任意多边形: 形状 1254"/>
                  <p:cNvSpPr/>
                  <p:nvPr/>
                </p:nvSpPr>
                <p:spPr>
                  <a:xfrm>
                    <a:off x="1447106" y="2654741"/>
                    <a:ext cx="18708" cy="65004"/>
                  </a:xfrm>
                  <a:custGeom>
                    <a:avLst/>
                    <a:gdLst>
                      <a:gd name="connsiteX0" fmla="*/ 23724 w 23985"/>
                      <a:gd name="connsiteY0" fmla="*/ -247 h 83338"/>
                      <a:gd name="connsiteX1" fmla="*/ 21816 w 23985"/>
                      <a:gd name="connsiteY1" fmla="*/ 11863 h 83338"/>
                      <a:gd name="connsiteX2" fmla="*/ 19910 w 23985"/>
                      <a:gd name="connsiteY2" fmla="*/ 24450 h 83338"/>
                      <a:gd name="connsiteX3" fmla="*/ 17907 w 23985"/>
                      <a:gd name="connsiteY3" fmla="*/ 39134 h 83338"/>
                      <a:gd name="connsiteX4" fmla="*/ 12854 w 23985"/>
                      <a:gd name="connsiteY4" fmla="*/ 67740 h 83338"/>
                      <a:gd name="connsiteX5" fmla="*/ 2841 w 23985"/>
                      <a:gd name="connsiteY5" fmla="*/ 83092 h 83338"/>
                      <a:gd name="connsiteX6" fmla="*/ 839 w 23985"/>
                      <a:gd name="connsiteY6" fmla="*/ 72317 h 83338"/>
                      <a:gd name="connsiteX7" fmla="*/ -115 w 23985"/>
                      <a:gd name="connsiteY7" fmla="*/ 62209 h 83338"/>
                      <a:gd name="connsiteX8" fmla="*/ 648 w 23985"/>
                      <a:gd name="connsiteY8" fmla="*/ 44188 h 83338"/>
                      <a:gd name="connsiteX9" fmla="*/ 8849 w 23985"/>
                      <a:gd name="connsiteY9" fmla="*/ 17870 h 83338"/>
                      <a:gd name="connsiteX10" fmla="*/ 14093 w 23985"/>
                      <a:gd name="connsiteY10" fmla="*/ 9384 h 83338"/>
                      <a:gd name="connsiteX11" fmla="*/ 18956 w 23985"/>
                      <a:gd name="connsiteY11" fmla="*/ 3663 h 83338"/>
                      <a:gd name="connsiteX12" fmla="*/ 23724 w 23985"/>
                      <a:gd name="connsiteY12" fmla="*/ -247 h 833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23985" h="83338">
                        <a:moveTo>
                          <a:pt x="23724" y="-247"/>
                        </a:moveTo>
                        <a:lnTo>
                          <a:pt x="21816" y="11863"/>
                        </a:lnTo>
                        <a:cubicBezTo>
                          <a:pt x="21244" y="15487"/>
                          <a:pt x="20577" y="19682"/>
                          <a:pt x="19910" y="24450"/>
                        </a:cubicBezTo>
                        <a:cubicBezTo>
                          <a:pt x="19242" y="29217"/>
                          <a:pt x="18479" y="33985"/>
                          <a:pt x="17907" y="39134"/>
                        </a:cubicBezTo>
                        <a:cubicBezTo>
                          <a:pt x="16744" y="48755"/>
                          <a:pt x="15056" y="58300"/>
                          <a:pt x="12854" y="67740"/>
                        </a:cubicBezTo>
                        <a:cubicBezTo>
                          <a:pt x="10756" y="76035"/>
                          <a:pt x="7704" y="82233"/>
                          <a:pt x="2841" y="83092"/>
                        </a:cubicBezTo>
                        <a:cubicBezTo>
                          <a:pt x="2079" y="79373"/>
                          <a:pt x="1316" y="75845"/>
                          <a:pt x="839" y="72317"/>
                        </a:cubicBezTo>
                        <a:cubicBezTo>
                          <a:pt x="343" y="68970"/>
                          <a:pt x="19" y="65594"/>
                          <a:pt x="-115" y="62209"/>
                        </a:cubicBezTo>
                        <a:cubicBezTo>
                          <a:pt x="-458" y="56192"/>
                          <a:pt x="-200" y="50157"/>
                          <a:pt x="648" y="44188"/>
                        </a:cubicBezTo>
                        <a:cubicBezTo>
                          <a:pt x="1812" y="34996"/>
                          <a:pt x="4586" y="26090"/>
                          <a:pt x="8849" y="17870"/>
                        </a:cubicBezTo>
                        <a:cubicBezTo>
                          <a:pt x="10393" y="14924"/>
                          <a:pt x="12148" y="12082"/>
                          <a:pt x="14093" y="9384"/>
                        </a:cubicBezTo>
                        <a:cubicBezTo>
                          <a:pt x="15590" y="7372"/>
                          <a:pt x="17211" y="5465"/>
                          <a:pt x="18956" y="3663"/>
                        </a:cubicBezTo>
                        <a:cubicBezTo>
                          <a:pt x="20434" y="2233"/>
                          <a:pt x="22026" y="926"/>
                          <a:pt x="23724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256" name="任意多边形: 形状 1255"/>
                  <p:cNvSpPr/>
                  <p:nvPr/>
                </p:nvSpPr>
                <p:spPr>
                  <a:xfrm>
                    <a:off x="1438883" y="2609148"/>
                    <a:ext cx="27228" cy="55658"/>
                  </a:xfrm>
                  <a:custGeom>
                    <a:avLst/>
                    <a:gdLst>
                      <a:gd name="connsiteX0" fmla="*/ 34647 w 34908"/>
                      <a:gd name="connsiteY0" fmla="*/ -247 h 71356"/>
                      <a:gd name="connsiteX1" fmla="*/ 33503 w 34908"/>
                      <a:gd name="connsiteY1" fmla="*/ 2614 h 71356"/>
                      <a:gd name="connsiteX2" fmla="*/ 30737 w 34908"/>
                      <a:gd name="connsiteY2" fmla="*/ 10337 h 71356"/>
                      <a:gd name="connsiteX3" fmla="*/ 26637 w 34908"/>
                      <a:gd name="connsiteY3" fmla="*/ 21398 h 71356"/>
                      <a:gd name="connsiteX4" fmla="*/ 24349 w 34908"/>
                      <a:gd name="connsiteY4" fmla="*/ 27787 h 71356"/>
                      <a:gd name="connsiteX5" fmla="*/ 22060 w 34908"/>
                      <a:gd name="connsiteY5" fmla="*/ 34461 h 71356"/>
                      <a:gd name="connsiteX6" fmla="*/ 17102 w 34908"/>
                      <a:gd name="connsiteY6" fmla="*/ 47811 h 71356"/>
                      <a:gd name="connsiteX7" fmla="*/ 11858 w 34908"/>
                      <a:gd name="connsiteY7" fmla="*/ 59730 h 71356"/>
                      <a:gd name="connsiteX8" fmla="*/ -252 w 34908"/>
                      <a:gd name="connsiteY8" fmla="*/ 71077 h 71356"/>
                      <a:gd name="connsiteX9" fmla="*/ 1178 w 34908"/>
                      <a:gd name="connsiteY9" fmla="*/ 51339 h 71356"/>
                      <a:gd name="connsiteX10" fmla="*/ 2894 w 34908"/>
                      <a:gd name="connsiteY10" fmla="*/ 42757 h 71356"/>
                      <a:gd name="connsiteX11" fmla="*/ 5278 w 34908"/>
                      <a:gd name="connsiteY11" fmla="*/ 35034 h 71356"/>
                      <a:gd name="connsiteX12" fmla="*/ 17674 w 34908"/>
                      <a:gd name="connsiteY12" fmla="*/ 13007 h 71356"/>
                      <a:gd name="connsiteX13" fmla="*/ 29498 w 34908"/>
                      <a:gd name="connsiteY13" fmla="*/ 2518 h 71356"/>
                      <a:gd name="connsiteX14" fmla="*/ 33217 w 34908"/>
                      <a:gd name="connsiteY14" fmla="*/ 325 h 713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4908" h="71356">
                        <a:moveTo>
                          <a:pt x="34647" y="-247"/>
                        </a:moveTo>
                        <a:cubicBezTo>
                          <a:pt x="34647" y="-247"/>
                          <a:pt x="34170" y="802"/>
                          <a:pt x="33503" y="2614"/>
                        </a:cubicBezTo>
                        <a:lnTo>
                          <a:pt x="30737" y="10337"/>
                        </a:lnTo>
                        <a:cubicBezTo>
                          <a:pt x="29402" y="13579"/>
                          <a:pt x="28163" y="17298"/>
                          <a:pt x="26637" y="21398"/>
                        </a:cubicBezTo>
                        <a:cubicBezTo>
                          <a:pt x="25970" y="23496"/>
                          <a:pt x="25112" y="25594"/>
                          <a:pt x="24349" y="27787"/>
                        </a:cubicBezTo>
                        <a:lnTo>
                          <a:pt x="22060" y="34461"/>
                        </a:lnTo>
                        <a:cubicBezTo>
                          <a:pt x="20439" y="38848"/>
                          <a:pt x="18818" y="43329"/>
                          <a:pt x="17102" y="47811"/>
                        </a:cubicBezTo>
                        <a:cubicBezTo>
                          <a:pt x="15386" y="52292"/>
                          <a:pt x="13574" y="56202"/>
                          <a:pt x="11858" y="59730"/>
                        </a:cubicBezTo>
                        <a:cubicBezTo>
                          <a:pt x="8425" y="66786"/>
                          <a:pt x="4325" y="71554"/>
                          <a:pt x="-252" y="71077"/>
                        </a:cubicBezTo>
                        <a:cubicBezTo>
                          <a:pt x="-338" y="64469"/>
                          <a:pt x="139" y="57861"/>
                          <a:pt x="1178" y="51339"/>
                        </a:cubicBezTo>
                        <a:cubicBezTo>
                          <a:pt x="1626" y="48288"/>
                          <a:pt x="2198" y="45427"/>
                          <a:pt x="2894" y="42757"/>
                        </a:cubicBezTo>
                        <a:cubicBezTo>
                          <a:pt x="3543" y="40145"/>
                          <a:pt x="4344" y="37560"/>
                          <a:pt x="5278" y="35034"/>
                        </a:cubicBezTo>
                        <a:cubicBezTo>
                          <a:pt x="8063" y="27014"/>
                          <a:pt x="12258" y="19548"/>
                          <a:pt x="17674" y="13007"/>
                        </a:cubicBezTo>
                        <a:cubicBezTo>
                          <a:pt x="21069" y="8945"/>
                          <a:pt x="25054" y="5408"/>
                          <a:pt x="29498" y="2518"/>
                        </a:cubicBezTo>
                        <a:cubicBezTo>
                          <a:pt x="30680" y="1698"/>
                          <a:pt x="31929" y="964"/>
                          <a:pt x="33217" y="325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257" name="任意多边形: 形状 1256"/>
                  <p:cNvSpPr/>
                  <p:nvPr/>
                </p:nvSpPr>
                <p:spPr>
                  <a:xfrm>
                    <a:off x="1440155" y="2564449"/>
                    <a:ext cx="35179" cy="44338"/>
                  </a:xfrm>
                  <a:custGeom>
                    <a:avLst/>
                    <a:gdLst>
                      <a:gd name="connsiteX0" fmla="*/ 44840 w 45101"/>
                      <a:gd name="connsiteY0" fmla="*/ -247 h 56844"/>
                      <a:gd name="connsiteX1" fmla="*/ 39214 w 45101"/>
                      <a:gd name="connsiteY1" fmla="*/ 8430 h 56844"/>
                      <a:gd name="connsiteX2" fmla="*/ 33493 w 45101"/>
                      <a:gd name="connsiteY2" fmla="*/ 17966 h 56844"/>
                      <a:gd name="connsiteX3" fmla="*/ 26914 w 45101"/>
                      <a:gd name="connsiteY3" fmla="*/ 28741 h 56844"/>
                      <a:gd name="connsiteX4" fmla="*/ 12897 w 45101"/>
                      <a:gd name="connsiteY4" fmla="*/ 49050 h 56844"/>
                      <a:gd name="connsiteX5" fmla="*/ 6127 w 45101"/>
                      <a:gd name="connsiteY5" fmla="*/ 55248 h 56844"/>
                      <a:gd name="connsiteX6" fmla="*/ -262 w 45101"/>
                      <a:gd name="connsiteY6" fmla="*/ 56202 h 56844"/>
                      <a:gd name="connsiteX7" fmla="*/ 4697 w 45101"/>
                      <a:gd name="connsiteY7" fmla="*/ 38657 h 56844"/>
                      <a:gd name="connsiteX8" fmla="*/ 11562 w 45101"/>
                      <a:gd name="connsiteY8" fmla="*/ 25022 h 56844"/>
                      <a:gd name="connsiteX9" fmla="*/ 19286 w 45101"/>
                      <a:gd name="connsiteY9" fmla="*/ 15486 h 56844"/>
                      <a:gd name="connsiteX10" fmla="*/ 27009 w 45101"/>
                      <a:gd name="connsiteY10" fmla="*/ 8621 h 56844"/>
                      <a:gd name="connsiteX11" fmla="*/ 39691 w 45101"/>
                      <a:gd name="connsiteY11" fmla="*/ 1851 h 56844"/>
                      <a:gd name="connsiteX12" fmla="*/ 44840 w 45101"/>
                      <a:gd name="connsiteY12" fmla="*/ -247 h 568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5101" h="56844">
                        <a:moveTo>
                          <a:pt x="44840" y="-247"/>
                        </a:moveTo>
                        <a:lnTo>
                          <a:pt x="39214" y="8430"/>
                        </a:lnTo>
                        <a:cubicBezTo>
                          <a:pt x="37593" y="11100"/>
                          <a:pt x="35686" y="14247"/>
                          <a:pt x="33493" y="17966"/>
                        </a:cubicBezTo>
                        <a:cubicBezTo>
                          <a:pt x="31300" y="21684"/>
                          <a:pt x="29297" y="25022"/>
                          <a:pt x="26914" y="28741"/>
                        </a:cubicBezTo>
                        <a:cubicBezTo>
                          <a:pt x="22661" y="35787"/>
                          <a:pt x="17979" y="42576"/>
                          <a:pt x="12897" y="49050"/>
                        </a:cubicBezTo>
                        <a:cubicBezTo>
                          <a:pt x="11018" y="51491"/>
                          <a:pt x="8730" y="53589"/>
                          <a:pt x="6127" y="55248"/>
                        </a:cubicBezTo>
                        <a:cubicBezTo>
                          <a:pt x="4287" y="56612"/>
                          <a:pt x="1893" y="56965"/>
                          <a:pt x="-262" y="56202"/>
                        </a:cubicBezTo>
                        <a:cubicBezTo>
                          <a:pt x="921" y="50233"/>
                          <a:pt x="2570" y="44359"/>
                          <a:pt x="4697" y="38657"/>
                        </a:cubicBezTo>
                        <a:cubicBezTo>
                          <a:pt x="6613" y="33937"/>
                          <a:pt x="8911" y="29379"/>
                          <a:pt x="11562" y="25022"/>
                        </a:cubicBezTo>
                        <a:cubicBezTo>
                          <a:pt x="13879" y="21637"/>
                          <a:pt x="16463" y="18452"/>
                          <a:pt x="19286" y="15486"/>
                        </a:cubicBezTo>
                        <a:cubicBezTo>
                          <a:pt x="21660" y="12979"/>
                          <a:pt x="24244" y="10690"/>
                          <a:pt x="27009" y="8621"/>
                        </a:cubicBezTo>
                        <a:cubicBezTo>
                          <a:pt x="30861" y="5722"/>
                          <a:pt x="35133" y="3434"/>
                          <a:pt x="39691" y="1851"/>
                        </a:cubicBezTo>
                        <a:cubicBezTo>
                          <a:pt x="41331" y="983"/>
                          <a:pt x="43057" y="278"/>
                          <a:pt x="44840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258" name="任意多边形: 形状 1257"/>
                  <p:cNvSpPr/>
                  <p:nvPr/>
                </p:nvSpPr>
                <p:spPr>
                  <a:xfrm>
                    <a:off x="1453171" y="2522811"/>
                    <a:ext cx="40088" cy="31816"/>
                  </a:xfrm>
                  <a:custGeom>
                    <a:avLst/>
                    <a:gdLst>
                      <a:gd name="connsiteX0" fmla="*/ 51133 w 51395"/>
                      <a:gd name="connsiteY0" fmla="*/ -72 h 40790"/>
                      <a:gd name="connsiteX1" fmla="*/ 29488 w 51395"/>
                      <a:gd name="connsiteY1" fmla="*/ 21477 h 40790"/>
                      <a:gd name="connsiteX2" fmla="*/ 21097 w 51395"/>
                      <a:gd name="connsiteY2" fmla="*/ 29582 h 40790"/>
                      <a:gd name="connsiteX3" fmla="*/ 12992 w 51395"/>
                      <a:gd name="connsiteY3" fmla="*/ 36352 h 40790"/>
                      <a:gd name="connsiteX4" fmla="*/ -262 w 51395"/>
                      <a:gd name="connsiteY4" fmla="*/ 39404 h 40790"/>
                      <a:gd name="connsiteX5" fmla="*/ 7653 w 51395"/>
                      <a:gd name="connsiteY5" fmla="*/ 24815 h 40790"/>
                      <a:gd name="connsiteX6" fmla="*/ 16425 w 51395"/>
                      <a:gd name="connsiteY6" fmla="*/ 14326 h 40790"/>
                      <a:gd name="connsiteX7" fmla="*/ 33588 w 51395"/>
                      <a:gd name="connsiteY7" fmla="*/ 2884 h 40790"/>
                      <a:gd name="connsiteX8" fmla="*/ 46270 w 51395"/>
                      <a:gd name="connsiteY8" fmla="*/ -168 h 40790"/>
                      <a:gd name="connsiteX9" fmla="*/ 51133 w 51395"/>
                      <a:gd name="connsiteY9" fmla="*/ -72 h 407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51395" h="40790">
                        <a:moveTo>
                          <a:pt x="51133" y="-72"/>
                        </a:moveTo>
                        <a:lnTo>
                          <a:pt x="29488" y="21477"/>
                        </a:lnTo>
                        <a:cubicBezTo>
                          <a:pt x="26723" y="24338"/>
                          <a:pt x="23958" y="27103"/>
                          <a:pt x="21097" y="29582"/>
                        </a:cubicBezTo>
                        <a:cubicBezTo>
                          <a:pt x="18551" y="32014"/>
                          <a:pt x="15843" y="34274"/>
                          <a:pt x="12992" y="36352"/>
                        </a:cubicBezTo>
                        <a:cubicBezTo>
                          <a:pt x="7748" y="40071"/>
                          <a:pt x="3457" y="41883"/>
                          <a:pt x="-262" y="39404"/>
                        </a:cubicBezTo>
                        <a:cubicBezTo>
                          <a:pt x="1979" y="34340"/>
                          <a:pt x="4630" y="29458"/>
                          <a:pt x="7653" y="24815"/>
                        </a:cubicBezTo>
                        <a:cubicBezTo>
                          <a:pt x="10294" y="21086"/>
                          <a:pt x="13221" y="17577"/>
                          <a:pt x="16425" y="14326"/>
                        </a:cubicBezTo>
                        <a:cubicBezTo>
                          <a:pt x="21316" y="9396"/>
                          <a:pt x="27152" y="5506"/>
                          <a:pt x="33588" y="2884"/>
                        </a:cubicBezTo>
                        <a:cubicBezTo>
                          <a:pt x="37622" y="1177"/>
                          <a:pt x="41903" y="147"/>
                          <a:pt x="46270" y="-168"/>
                        </a:cubicBezTo>
                        <a:cubicBezTo>
                          <a:pt x="47891" y="-301"/>
                          <a:pt x="49522" y="-263"/>
                          <a:pt x="51133" y="-72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259" name="任意多边形: 形状 1258"/>
                  <p:cNvSpPr/>
                  <p:nvPr/>
                </p:nvSpPr>
                <p:spPr>
                  <a:xfrm>
                    <a:off x="1477342" y="2485059"/>
                    <a:ext cx="41724" cy="21091"/>
                  </a:xfrm>
                  <a:custGeom>
                    <a:avLst/>
                    <a:gdLst>
                      <a:gd name="connsiteX0" fmla="*/ 53231 w 53492"/>
                      <a:gd name="connsiteY0" fmla="*/ 2082 h 27040"/>
                      <a:gd name="connsiteX1" fmla="*/ 51229 w 53492"/>
                      <a:gd name="connsiteY1" fmla="*/ 3227 h 27040"/>
                      <a:gd name="connsiteX2" fmla="*/ 46079 w 53492"/>
                      <a:gd name="connsiteY2" fmla="*/ 6468 h 27040"/>
                      <a:gd name="connsiteX3" fmla="*/ 29774 w 53492"/>
                      <a:gd name="connsiteY3" fmla="*/ 16004 h 27040"/>
                      <a:gd name="connsiteX4" fmla="*/ 20716 w 53492"/>
                      <a:gd name="connsiteY4" fmla="*/ 21153 h 27040"/>
                      <a:gd name="connsiteX5" fmla="*/ 12134 w 53492"/>
                      <a:gd name="connsiteY5" fmla="*/ 25253 h 27040"/>
                      <a:gd name="connsiteX6" fmla="*/ 4792 w 53492"/>
                      <a:gd name="connsiteY6" fmla="*/ 26779 h 27040"/>
                      <a:gd name="connsiteX7" fmla="*/ -262 w 53492"/>
                      <a:gd name="connsiteY7" fmla="*/ 24490 h 27040"/>
                      <a:gd name="connsiteX8" fmla="*/ 36830 w 53492"/>
                      <a:gd name="connsiteY8" fmla="*/ 175 h 27040"/>
                      <a:gd name="connsiteX9" fmla="*/ 48845 w 53492"/>
                      <a:gd name="connsiteY9" fmla="*/ 175 h 27040"/>
                      <a:gd name="connsiteX10" fmla="*/ 53231 w 53492"/>
                      <a:gd name="connsiteY10" fmla="*/ 2082 h 270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3492" h="27040">
                        <a:moveTo>
                          <a:pt x="53231" y="2082"/>
                        </a:moveTo>
                        <a:lnTo>
                          <a:pt x="51229" y="3227"/>
                        </a:lnTo>
                        <a:lnTo>
                          <a:pt x="46079" y="6468"/>
                        </a:lnTo>
                        <a:cubicBezTo>
                          <a:pt x="41598" y="9043"/>
                          <a:pt x="35877" y="12762"/>
                          <a:pt x="29774" y="16004"/>
                        </a:cubicBezTo>
                        <a:cubicBezTo>
                          <a:pt x="26818" y="17815"/>
                          <a:pt x="23672" y="19627"/>
                          <a:pt x="20716" y="21153"/>
                        </a:cubicBezTo>
                        <a:cubicBezTo>
                          <a:pt x="17950" y="22717"/>
                          <a:pt x="15090" y="24090"/>
                          <a:pt x="12134" y="25253"/>
                        </a:cubicBezTo>
                        <a:cubicBezTo>
                          <a:pt x="9788" y="26149"/>
                          <a:pt x="7309" y="26664"/>
                          <a:pt x="4792" y="26779"/>
                        </a:cubicBezTo>
                        <a:cubicBezTo>
                          <a:pt x="2828" y="26921"/>
                          <a:pt x="930" y="26063"/>
                          <a:pt x="-262" y="24490"/>
                        </a:cubicBezTo>
                        <a:cubicBezTo>
                          <a:pt x="8186" y="11579"/>
                          <a:pt x="21622" y="2769"/>
                          <a:pt x="36830" y="175"/>
                        </a:cubicBezTo>
                        <a:cubicBezTo>
                          <a:pt x="40816" y="-387"/>
                          <a:pt x="44859" y="-387"/>
                          <a:pt x="48845" y="175"/>
                        </a:cubicBezTo>
                        <a:cubicBezTo>
                          <a:pt x="50361" y="681"/>
                          <a:pt x="51829" y="1319"/>
                          <a:pt x="53231" y="2082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260" name="任意多边形: 形状 1259"/>
                  <p:cNvSpPr/>
                  <p:nvPr/>
                </p:nvSpPr>
                <p:spPr>
                  <a:xfrm>
                    <a:off x="1510588" y="2453754"/>
                    <a:ext cx="40906" cy="13011"/>
                  </a:xfrm>
                  <a:custGeom>
                    <a:avLst/>
                    <a:gdLst>
                      <a:gd name="connsiteX0" fmla="*/ 52182 w 52443"/>
                      <a:gd name="connsiteY0" fmla="*/ 5316 h 16681"/>
                      <a:gd name="connsiteX1" fmla="*/ 44935 w 52443"/>
                      <a:gd name="connsiteY1" fmla="*/ 7605 h 16681"/>
                      <a:gd name="connsiteX2" fmla="*/ 37402 w 52443"/>
                      <a:gd name="connsiteY2" fmla="*/ 9893 h 16681"/>
                      <a:gd name="connsiteX3" fmla="*/ 28535 w 52443"/>
                      <a:gd name="connsiteY3" fmla="*/ 12468 h 16681"/>
                      <a:gd name="connsiteX4" fmla="*/ 18999 w 52443"/>
                      <a:gd name="connsiteY4" fmla="*/ 14852 h 16681"/>
                      <a:gd name="connsiteX5" fmla="*/ 10608 w 52443"/>
                      <a:gd name="connsiteY5" fmla="*/ 16282 h 16681"/>
                      <a:gd name="connsiteX6" fmla="*/ -262 w 52443"/>
                      <a:gd name="connsiteY6" fmla="*/ 12468 h 16681"/>
                      <a:gd name="connsiteX7" fmla="*/ 37307 w 52443"/>
                      <a:gd name="connsiteY7" fmla="*/ -23 h 16681"/>
                      <a:gd name="connsiteX8" fmla="*/ 52182 w 52443"/>
                      <a:gd name="connsiteY8" fmla="*/ 5316 h 166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52443" h="16681">
                        <a:moveTo>
                          <a:pt x="52182" y="5316"/>
                        </a:moveTo>
                        <a:cubicBezTo>
                          <a:pt x="52182" y="5316"/>
                          <a:pt x="49321" y="6365"/>
                          <a:pt x="44935" y="7605"/>
                        </a:cubicBezTo>
                        <a:lnTo>
                          <a:pt x="37402" y="9893"/>
                        </a:lnTo>
                        <a:lnTo>
                          <a:pt x="28535" y="12468"/>
                        </a:lnTo>
                        <a:cubicBezTo>
                          <a:pt x="25579" y="13326"/>
                          <a:pt x="22527" y="14184"/>
                          <a:pt x="18999" y="14852"/>
                        </a:cubicBezTo>
                        <a:cubicBezTo>
                          <a:pt x="16234" y="15491"/>
                          <a:pt x="13431" y="15967"/>
                          <a:pt x="10608" y="16282"/>
                        </a:cubicBezTo>
                        <a:cubicBezTo>
                          <a:pt x="5459" y="16759"/>
                          <a:pt x="1073" y="16282"/>
                          <a:pt x="-262" y="12468"/>
                        </a:cubicBezTo>
                        <a:cubicBezTo>
                          <a:pt x="9941" y="3200"/>
                          <a:pt x="23586" y="-1339"/>
                          <a:pt x="37307" y="-23"/>
                        </a:cubicBezTo>
                        <a:cubicBezTo>
                          <a:pt x="42609" y="597"/>
                          <a:pt x="47700" y="2418"/>
                          <a:pt x="52182" y="5316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261" name="任意多边形: 形状 1260"/>
                  <p:cNvSpPr/>
                  <p:nvPr/>
                </p:nvSpPr>
                <p:spPr>
                  <a:xfrm>
                    <a:off x="1552089" y="2429526"/>
                    <a:ext cx="36964" cy="9007"/>
                  </a:xfrm>
                  <a:custGeom>
                    <a:avLst/>
                    <a:gdLst>
                      <a:gd name="connsiteX0" fmla="*/ 47128 w 47390"/>
                      <a:gd name="connsiteY0" fmla="*/ 11300 h 11547"/>
                      <a:gd name="connsiteX1" fmla="*/ 40167 w 47390"/>
                      <a:gd name="connsiteY1" fmla="*/ 11300 h 11547"/>
                      <a:gd name="connsiteX2" fmla="*/ 33111 w 47390"/>
                      <a:gd name="connsiteY2" fmla="*/ 11300 h 11547"/>
                      <a:gd name="connsiteX3" fmla="*/ 24816 w 47390"/>
                      <a:gd name="connsiteY3" fmla="*/ 11300 h 11547"/>
                      <a:gd name="connsiteX4" fmla="*/ 16329 w 47390"/>
                      <a:gd name="connsiteY4" fmla="*/ 11300 h 11547"/>
                      <a:gd name="connsiteX5" fmla="*/ 8606 w 47390"/>
                      <a:gd name="connsiteY5" fmla="*/ 10537 h 11547"/>
                      <a:gd name="connsiteX6" fmla="*/ -262 w 47390"/>
                      <a:gd name="connsiteY6" fmla="*/ 4340 h 11547"/>
                      <a:gd name="connsiteX7" fmla="*/ 10608 w 47390"/>
                      <a:gd name="connsiteY7" fmla="*/ 716 h 11547"/>
                      <a:gd name="connsiteX8" fmla="*/ 20143 w 47390"/>
                      <a:gd name="connsiteY8" fmla="*/ -237 h 11547"/>
                      <a:gd name="connsiteX9" fmla="*/ 28344 w 47390"/>
                      <a:gd name="connsiteY9" fmla="*/ 621 h 11547"/>
                      <a:gd name="connsiteX10" fmla="*/ 35114 w 47390"/>
                      <a:gd name="connsiteY10" fmla="*/ 2719 h 11547"/>
                      <a:gd name="connsiteX11" fmla="*/ 43981 w 47390"/>
                      <a:gd name="connsiteY11" fmla="*/ 8154 h 11547"/>
                      <a:gd name="connsiteX12" fmla="*/ 47128 w 47390"/>
                      <a:gd name="connsiteY12" fmla="*/ 11300 h 115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7390" h="11547">
                        <a:moveTo>
                          <a:pt x="47128" y="11300"/>
                        </a:moveTo>
                        <a:lnTo>
                          <a:pt x="40167" y="11300"/>
                        </a:lnTo>
                        <a:cubicBezTo>
                          <a:pt x="38165" y="11300"/>
                          <a:pt x="35781" y="11300"/>
                          <a:pt x="33111" y="11300"/>
                        </a:cubicBezTo>
                        <a:cubicBezTo>
                          <a:pt x="30442" y="11300"/>
                          <a:pt x="27581" y="11300"/>
                          <a:pt x="24816" y="11300"/>
                        </a:cubicBezTo>
                        <a:cubicBezTo>
                          <a:pt x="22051" y="11300"/>
                          <a:pt x="19095" y="11300"/>
                          <a:pt x="16329" y="11300"/>
                        </a:cubicBezTo>
                        <a:cubicBezTo>
                          <a:pt x="13745" y="11205"/>
                          <a:pt x="11161" y="10948"/>
                          <a:pt x="8606" y="10537"/>
                        </a:cubicBezTo>
                        <a:cubicBezTo>
                          <a:pt x="4029" y="9584"/>
                          <a:pt x="501" y="7772"/>
                          <a:pt x="-262" y="4340"/>
                        </a:cubicBezTo>
                        <a:cubicBezTo>
                          <a:pt x="3256" y="2843"/>
                          <a:pt x="6899" y="1632"/>
                          <a:pt x="10608" y="716"/>
                        </a:cubicBezTo>
                        <a:cubicBezTo>
                          <a:pt x="13745" y="49"/>
                          <a:pt x="16940" y="-266"/>
                          <a:pt x="20143" y="-237"/>
                        </a:cubicBezTo>
                        <a:cubicBezTo>
                          <a:pt x="22899" y="-304"/>
                          <a:pt x="25655" y="-18"/>
                          <a:pt x="28344" y="621"/>
                        </a:cubicBezTo>
                        <a:cubicBezTo>
                          <a:pt x="30651" y="1155"/>
                          <a:pt x="32911" y="1851"/>
                          <a:pt x="35114" y="2719"/>
                        </a:cubicBezTo>
                        <a:cubicBezTo>
                          <a:pt x="38327" y="4063"/>
                          <a:pt x="41321" y="5903"/>
                          <a:pt x="43981" y="8154"/>
                        </a:cubicBezTo>
                        <a:cubicBezTo>
                          <a:pt x="45126" y="9098"/>
                          <a:pt x="46184" y="10156"/>
                          <a:pt x="47128" y="1130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262" name="任意多边形: 形状 1261"/>
                  <p:cNvSpPr/>
                  <p:nvPr/>
                </p:nvSpPr>
                <p:spPr>
                  <a:xfrm>
                    <a:off x="1574848" y="2404320"/>
                    <a:ext cx="63292" cy="13731"/>
                  </a:xfrm>
                  <a:custGeom>
                    <a:avLst/>
                    <a:gdLst>
                      <a:gd name="connsiteX0" fmla="*/ 80883 w 81144"/>
                      <a:gd name="connsiteY0" fmla="*/ 1660 h 17604"/>
                      <a:gd name="connsiteX1" fmla="*/ 70680 w 81144"/>
                      <a:gd name="connsiteY1" fmla="*/ 421 h 17604"/>
                      <a:gd name="connsiteX2" fmla="*/ 59810 w 81144"/>
                      <a:gd name="connsiteY2" fmla="*/ -247 h 17604"/>
                      <a:gd name="connsiteX3" fmla="*/ 53422 w 81144"/>
                      <a:gd name="connsiteY3" fmla="*/ -247 h 17604"/>
                      <a:gd name="connsiteX4" fmla="*/ 46652 w 81144"/>
                      <a:gd name="connsiteY4" fmla="*/ -247 h 17604"/>
                      <a:gd name="connsiteX5" fmla="*/ 39691 w 81144"/>
                      <a:gd name="connsiteY5" fmla="*/ 421 h 17604"/>
                      <a:gd name="connsiteX6" fmla="*/ 32635 w 81144"/>
                      <a:gd name="connsiteY6" fmla="*/ 1565 h 17604"/>
                      <a:gd name="connsiteX7" fmla="*/ 19190 w 81144"/>
                      <a:gd name="connsiteY7" fmla="*/ 5188 h 17604"/>
                      <a:gd name="connsiteX8" fmla="*/ 7748 w 81144"/>
                      <a:gd name="connsiteY8" fmla="*/ 10528 h 17604"/>
                      <a:gd name="connsiteX9" fmla="*/ 3266 w 81144"/>
                      <a:gd name="connsiteY9" fmla="*/ 13579 h 17604"/>
                      <a:gd name="connsiteX10" fmla="*/ -262 w 81144"/>
                      <a:gd name="connsiteY10" fmla="*/ 17107 h 17604"/>
                      <a:gd name="connsiteX11" fmla="*/ 9845 w 81144"/>
                      <a:gd name="connsiteY11" fmla="*/ 17107 h 17604"/>
                      <a:gd name="connsiteX12" fmla="*/ 21860 w 81144"/>
                      <a:gd name="connsiteY12" fmla="*/ 15010 h 17604"/>
                      <a:gd name="connsiteX13" fmla="*/ 28344 w 81144"/>
                      <a:gd name="connsiteY13" fmla="*/ 13579 h 17604"/>
                      <a:gd name="connsiteX14" fmla="*/ 35019 w 81144"/>
                      <a:gd name="connsiteY14" fmla="*/ 11958 h 17604"/>
                      <a:gd name="connsiteX15" fmla="*/ 41598 w 81144"/>
                      <a:gd name="connsiteY15" fmla="*/ 10242 h 17604"/>
                      <a:gd name="connsiteX16" fmla="*/ 48272 w 81144"/>
                      <a:gd name="connsiteY16" fmla="*/ 8716 h 17604"/>
                      <a:gd name="connsiteX17" fmla="*/ 54566 w 81144"/>
                      <a:gd name="connsiteY17" fmla="*/ 7095 h 17604"/>
                      <a:gd name="connsiteX18" fmla="*/ 60668 w 81144"/>
                      <a:gd name="connsiteY18" fmla="*/ 5760 h 17604"/>
                      <a:gd name="connsiteX19" fmla="*/ 71062 w 81144"/>
                      <a:gd name="connsiteY19" fmla="*/ 3472 h 17604"/>
                      <a:gd name="connsiteX20" fmla="*/ 80883 w 81144"/>
                      <a:gd name="connsiteY20" fmla="*/ 1660 h 176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81144" h="17604">
                        <a:moveTo>
                          <a:pt x="80883" y="1660"/>
                        </a:moveTo>
                        <a:cubicBezTo>
                          <a:pt x="80883" y="1660"/>
                          <a:pt x="76974" y="1088"/>
                          <a:pt x="70680" y="421"/>
                        </a:cubicBezTo>
                        <a:cubicBezTo>
                          <a:pt x="67076" y="-27"/>
                          <a:pt x="63443" y="-247"/>
                          <a:pt x="59810" y="-247"/>
                        </a:cubicBezTo>
                        <a:lnTo>
                          <a:pt x="53422" y="-247"/>
                        </a:lnTo>
                        <a:lnTo>
                          <a:pt x="46652" y="-247"/>
                        </a:lnTo>
                        <a:cubicBezTo>
                          <a:pt x="44363" y="-247"/>
                          <a:pt x="41979" y="-247"/>
                          <a:pt x="39691" y="421"/>
                        </a:cubicBezTo>
                        <a:cubicBezTo>
                          <a:pt x="37402" y="1088"/>
                          <a:pt x="35019" y="1184"/>
                          <a:pt x="32635" y="1565"/>
                        </a:cubicBezTo>
                        <a:cubicBezTo>
                          <a:pt x="28077" y="2461"/>
                          <a:pt x="23586" y="3663"/>
                          <a:pt x="19190" y="5188"/>
                        </a:cubicBezTo>
                        <a:cubicBezTo>
                          <a:pt x="15204" y="6561"/>
                          <a:pt x="11361" y="8354"/>
                          <a:pt x="7748" y="10528"/>
                        </a:cubicBezTo>
                        <a:cubicBezTo>
                          <a:pt x="6184" y="11443"/>
                          <a:pt x="4687" y="12464"/>
                          <a:pt x="3266" y="13579"/>
                        </a:cubicBezTo>
                        <a:cubicBezTo>
                          <a:pt x="1998" y="14657"/>
                          <a:pt x="816" y="15839"/>
                          <a:pt x="-262" y="17107"/>
                        </a:cubicBezTo>
                        <a:cubicBezTo>
                          <a:pt x="3094" y="17441"/>
                          <a:pt x="6489" y="17441"/>
                          <a:pt x="9845" y="17107"/>
                        </a:cubicBezTo>
                        <a:cubicBezTo>
                          <a:pt x="13564" y="17107"/>
                          <a:pt x="17664" y="15868"/>
                          <a:pt x="21860" y="15010"/>
                        </a:cubicBezTo>
                        <a:lnTo>
                          <a:pt x="28344" y="13579"/>
                        </a:lnTo>
                        <a:lnTo>
                          <a:pt x="35019" y="11958"/>
                        </a:lnTo>
                        <a:cubicBezTo>
                          <a:pt x="37183" y="11453"/>
                          <a:pt x="39376" y="10881"/>
                          <a:pt x="41598" y="10242"/>
                        </a:cubicBezTo>
                        <a:lnTo>
                          <a:pt x="48272" y="8716"/>
                        </a:lnTo>
                        <a:lnTo>
                          <a:pt x="54566" y="7095"/>
                        </a:lnTo>
                        <a:lnTo>
                          <a:pt x="60668" y="5760"/>
                        </a:lnTo>
                        <a:cubicBezTo>
                          <a:pt x="64482" y="4902"/>
                          <a:pt x="68010" y="3949"/>
                          <a:pt x="71062" y="3472"/>
                        </a:cubicBezTo>
                        <a:cubicBezTo>
                          <a:pt x="77069" y="2614"/>
                          <a:pt x="80883" y="1660"/>
                          <a:pt x="80883" y="166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</p:grpSp>
            <p:grpSp>
              <p:nvGrpSpPr>
                <p:cNvPr id="1209" name="组合 1208"/>
                <p:cNvGrpSpPr/>
                <p:nvPr/>
              </p:nvGrpSpPr>
              <p:grpSpPr>
                <a:xfrm>
                  <a:off x="3241511" y="2396425"/>
                  <a:ext cx="252949" cy="517503"/>
                  <a:chOff x="1320293" y="2390040"/>
                  <a:chExt cx="252949" cy="517503"/>
                </a:xfrm>
                <a:grpFill/>
              </p:grpSpPr>
              <p:sp>
                <p:nvSpPr>
                  <p:cNvPr id="1210" name="任意多边形: 形状 1209"/>
                  <p:cNvSpPr/>
                  <p:nvPr/>
                </p:nvSpPr>
                <p:spPr>
                  <a:xfrm>
                    <a:off x="1320293" y="2408965"/>
                    <a:ext cx="225110" cy="473230"/>
                  </a:xfrm>
                  <a:custGeom>
                    <a:avLst/>
                    <a:gdLst>
                      <a:gd name="connsiteX0" fmla="*/ -262 w 288603"/>
                      <a:gd name="connsiteY0" fmla="*/ 597189 h 606705"/>
                      <a:gd name="connsiteX1" fmla="*/ 274734 w 288603"/>
                      <a:gd name="connsiteY1" fmla="*/ 363194 h 606705"/>
                      <a:gd name="connsiteX2" fmla="*/ 248703 w 288603"/>
                      <a:gd name="connsiteY2" fmla="*/ 149890 h 606705"/>
                      <a:gd name="connsiteX3" fmla="*/ 108249 w 288603"/>
                      <a:gd name="connsiteY3" fmla="*/ 15443 h 606705"/>
                      <a:gd name="connsiteX4" fmla="*/ 76497 w 288603"/>
                      <a:gd name="connsiteY4" fmla="*/ 3048 h 606705"/>
                      <a:gd name="connsiteX5" fmla="*/ 74018 w 288603"/>
                      <a:gd name="connsiteY5" fmla="*/ 92 h 606705"/>
                      <a:gd name="connsiteX6" fmla="*/ 225437 w 288603"/>
                      <a:gd name="connsiteY6" fmla="*/ 99640 h 606705"/>
                      <a:gd name="connsiteX7" fmla="*/ 287988 w 288603"/>
                      <a:gd name="connsiteY7" fmla="*/ 280809 h 606705"/>
                      <a:gd name="connsiteX8" fmla="*/ 111777 w 288603"/>
                      <a:gd name="connsiteY8" fmla="*/ 587844 h 606705"/>
                      <a:gd name="connsiteX9" fmla="*/ -262 w 288603"/>
                      <a:gd name="connsiteY9" fmla="*/ 605675 h 606705"/>
                      <a:gd name="connsiteX10" fmla="*/ -262 w 288603"/>
                      <a:gd name="connsiteY10" fmla="*/ 597856 h 6067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88603" h="606705">
                        <a:moveTo>
                          <a:pt x="-262" y="597189"/>
                        </a:moveTo>
                        <a:cubicBezTo>
                          <a:pt x="128464" y="606247"/>
                          <a:pt x="244698" y="508892"/>
                          <a:pt x="274734" y="363194"/>
                        </a:cubicBezTo>
                        <a:cubicBezTo>
                          <a:pt x="289619" y="291155"/>
                          <a:pt x="280474" y="216227"/>
                          <a:pt x="248703" y="149890"/>
                        </a:cubicBezTo>
                        <a:cubicBezTo>
                          <a:pt x="218972" y="90085"/>
                          <a:pt x="169294" y="42533"/>
                          <a:pt x="108249" y="15443"/>
                        </a:cubicBezTo>
                        <a:cubicBezTo>
                          <a:pt x="97903" y="10733"/>
                          <a:pt x="87300" y="6595"/>
                          <a:pt x="76497" y="3048"/>
                        </a:cubicBezTo>
                        <a:cubicBezTo>
                          <a:pt x="72206" y="1713"/>
                          <a:pt x="69822" y="-1243"/>
                          <a:pt x="74018" y="92"/>
                        </a:cubicBezTo>
                        <a:cubicBezTo>
                          <a:pt x="133441" y="17093"/>
                          <a:pt x="186267" y="51830"/>
                          <a:pt x="225437" y="99640"/>
                        </a:cubicBezTo>
                        <a:cubicBezTo>
                          <a:pt x="264417" y="152160"/>
                          <a:pt x="286263" y="215426"/>
                          <a:pt x="287988" y="280809"/>
                        </a:cubicBezTo>
                        <a:cubicBezTo>
                          <a:pt x="294091" y="415638"/>
                          <a:pt x="220479" y="541121"/>
                          <a:pt x="111777" y="587844"/>
                        </a:cubicBezTo>
                        <a:cubicBezTo>
                          <a:pt x="76392" y="602662"/>
                          <a:pt x="37974" y="608774"/>
                          <a:pt x="-262" y="605675"/>
                        </a:cubicBezTo>
                        <a:lnTo>
                          <a:pt x="-262" y="597856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211" name="任意多边形: 形状 1210"/>
                  <p:cNvSpPr/>
                  <p:nvPr/>
                </p:nvSpPr>
                <p:spPr>
                  <a:xfrm>
                    <a:off x="1338589" y="2880989"/>
                    <a:ext cx="87465" cy="26554"/>
                  </a:xfrm>
                  <a:custGeom>
                    <a:avLst/>
                    <a:gdLst>
                      <a:gd name="connsiteX0" fmla="*/ 111874 w 112135"/>
                      <a:gd name="connsiteY0" fmla="*/ 29503 h 34043"/>
                      <a:gd name="connsiteX1" fmla="*/ 106725 w 112135"/>
                      <a:gd name="connsiteY1" fmla="*/ 30647 h 34043"/>
                      <a:gd name="connsiteX2" fmla="*/ 93090 w 112135"/>
                      <a:gd name="connsiteY2" fmla="*/ 32650 h 34043"/>
                      <a:gd name="connsiteX3" fmla="*/ 74019 w 112135"/>
                      <a:gd name="connsiteY3" fmla="*/ 33794 h 34043"/>
                      <a:gd name="connsiteX4" fmla="*/ 52279 w 112135"/>
                      <a:gd name="connsiteY4" fmla="*/ 32364 h 34043"/>
                      <a:gd name="connsiteX5" fmla="*/ 31301 w 112135"/>
                      <a:gd name="connsiteY5" fmla="*/ 27787 h 34043"/>
                      <a:gd name="connsiteX6" fmla="*/ 13852 w 112135"/>
                      <a:gd name="connsiteY6" fmla="*/ 20254 h 34043"/>
                      <a:gd name="connsiteX7" fmla="*/ -70 w 112135"/>
                      <a:gd name="connsiteY7" fmla="*/ -247 h 34043"/>
                      <a:gd name="connsiteX8" fmla="*/ 46748 w 112135"/>
                      <a:gd name="connsiteY8" fmla="*/ 5856 h 34043"/>
                      <a:gd name="connsiteX9" fmla="*/ 56283 w 112135"/>
                      <a:gd name="connsiteY9" fmla="*/ 8049 h 34043"/>
                      <a:gd name="connsiteX10" fmla="*/ 65819 w 112135"/>
                      <a:gd name="connsiteY10" fmla="*/ 10337 h 34043"/>
                      <a:gd name="connsiteX11" fmla="*/ 81838 w 112135"/>
                      <a:gd name="connsiteY11" fmla="*/ 15200 h 34043"/>
                      <a:gd name="connsiteX12" fmla="*/ 94710 w 112135"/>
                      <a:gd name="connsiteY12" fmla="*/ 20254 h 34043"/>
                      <a:gd name="connsiteX13" fmla="*/ 104246 w 112135"/>
                      <a:gd name="connsiteY13" fmla="*/ 24831 h 34043"/>
                      <a:gd name="connsiteX14" fmla="*/ 111874 w 112135"/>
                      <a:gd name="connsiteY14" fmla="*/ 29503 h 34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12135" h="34043">
                        <a:moveTo>
                          <a:pt x="111874" y="29503"/>
                        </a:moveTo>
                        <a:lnTo>
                          <a:pt x="106725" y="30647"/>
                        </a:lnTo>
                        <a:cubicBezTo>
                          <a:pt x="103483" y="31219"/>
                          <a:pt x="98715" y="31887"/>
                          <a:pt x="93090" y="32650"/>
                        </a:cubicBezTo>
                        <a:cubicBezTo>
                          <a:pt x="86758" y="33346"/>
                          <a:pt x="80389" y="33727"/>
                          <a:pt x="74019" y="33794"/>
                        </a:cubicBezTo>
                        <a:cubicBezTo>
                          <a:pt x="66744" y="33832"/>
                          <a:pt x="59478" y="33355"/>
                          <a:pt x="52279" y="32364"/>
                        </a:cubicBezTo>
                        <a:cubicBezTo>
                          <a:pt x="45175" y="31420"/>
                          <a:pt x="38157" y="29894"/>
                          <a:pt x="31301" y="27787"/>
                        </a:cubicBezTo>
                        <a:cubicBezTo>
                          <a:pt x="25246" y="25880"/>
                          <a:pt x="19392" y="23353"/>
                          <a:pt x="13852" y="20254"/>
                        </a:cubicBezTo>
                        <a:cubicBezTo>
                          <a:pt x="4317" y="14152"/>
                          <a:pt x="-1405" y="7191"/>
                          <a:pt x="-70" y="-247"/>
                        </a:cubicBezTo>
                        <a:cubicBezTo>
                          <a:pt x="15644" y="888"/>
                          <a:pt x="31273" y="2929"/>
                          <a:pt x="46748" y="5856"/>
                        </a:cubicBezTo>
                        <a:lnTo>
                          <a:pt x="56283" y="8049"/>
                        </a:lnTo>
                        <a:cubicBezTo>
                          <a:pt x="59430" y="8716"/>
                          <a:pt x="62386" y="9479"/>
                          <a:pt x="65819" y="10337"/>
                        </a:cubicBezTo>
                        <a:cubicBezTo>
                          <a:pt x="71635" y="12054"/>
                          <a:pt x="76975" y="13484"/>
                          <a:pt x="81838" y="15200"/>
                        </a:cubicBezTo>
                        <a:cubicBezTo>
                          <a:pt x="86701" y="16917"/>
                          <a:pt x="91373" y="18633"/>
                          <a:pt x="94710" y="20254"/>
                        </a:cubicBezTo>
                        <a:cubicBezTo>
                          <a:pt x="98048" y="21875"/>
                          <a:pt x="101767" y="23496"/>
                          <a:pt x="104246" y="24831"/>
                        </a:cubicBezTo>
                        <a:cubicBezTo>
                          <a:pt x="106906" y="26195"/>
                          <a:pt x="109452" y="27758"/>
                          <a:pt x="111874" y="2950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212" name="任意多边形: 形状 1211"/>
                  <p:cNvSpPr/>
                  <p:nvPr/>
                </p:nvSpPr>
                <p:spPr>
                  <a:xfrm>
                    <a:off x="1338448" y="2819406"/>
                    <a:ext cx="59343" cy="54889"/>
                  </a:xfrm>
                  <a:custGeom>
                    <a:avLst/>
                    <a:gdLst>
                      <a:gd name="connsiteX0" fmla="*/ 75820 w 76081"/>
                      <a:gd name="connsiteY0" fmla="*/ -247 h 70370"/>
                      <a:gd name="connsiteX1" fmla="*/ 72864 w 76081"/>
                      <a:gd name="connsiteY1" fmla="*/ 2328 h 70370"/>
                      <a:gd name="connsiteX2" fmla="*/ 64950 w 76081"/>
                      <a:gd name="connsiteY2" fmla="*/ 8812 h 70370"/>
                      <a:gd name="connsiteX3" fmla="*/ 53412 w 76081"/>
                      <a:gd name="connsiteY3" fmla="*/ 17870 h 70370"/>
                      <a:gd name="connsiteX4" fmla="*/ 39491 w 76081"/>
                      <a:gd name="connsiteY4" fmla="*/ 27978 h 70370"/>
                      <a:gd name="connsiteX5" fmla="*/ 24902 w 76081"/>
                      <a:gd name="connsiteY5" fmla="*/ 38466 h 70370"/>
                      <a:gd name="connsiteX6" fmla="*/ 11743 w 76081"/>
                      <a:gd name="connsiteY6" fmla="*/ 48860 h 70370"/>
                      <a:gd name="connsiteX7" fmla="*/ -81 w 76081"/>
                      <a:gd name="connsiteY7" fmla="*/ 70123 h 70370"/>
                      <a:gd name="connsiteX8" fmla="*/ 42256 w 76081"/>
                      <a:gd name="connsiteY8" fmla="*/ 54962 h 70370"/>
                      <a:gd name="connsiteX9" fmla="*/ 49789 w 76081"/>
                      <a:gd name="connsiteY9" fmla="*/ 49146 h 70370"/>
                      <a:gd name="connsiteX10" fmla="*/ 55987 w 76081"/>
                      <a:gd name="connsiteY10" fmla="*/ 42852 h 70370"/>
                      <a:gd name="connsiteX11" fmla="*/ 65522 w 76081"/>
                      <a:gd name="connsiteY11" fmla="*/ 30075 h 70370"/>
                      <a:gd name="connsiteX12" fmla="*/ 71339 w 76081"/>
                      <a:gd name="connsiteY12" fmla="*/ 18252 h 70370"/>
                      <a:gd name="connsiteX13" fmla="*/ 74390 w 76081"/>
                      <a:gd name="connsiteY13" fmla="*/ 8716 h 70370"/>
                      <a:gd name="connsiteX14" fmla="*/ 75820 w 76081"/>
                      <a:gd name="connsiteY14" fmla="*/ -247 h 703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76081" h="70370">
                        <a:moveTo>
                          <a:pt x="75820" y="-247"/>
                        </a:moveTo>
                        <a:lnTo>
                          <a:pt x="72864" y="2328"/>
                        </a:lnTo>
                        <a:lnTo>
                          <a:pt x="64950" y="8812"/>
                        </a:lnTo>
                        <a:lnTo>
                          <a:pt x="53412" y="17870"/>
                        </a:lnTo>
                        <a:cubicBezTo>
                          <a:pt x="49026" y="20922"/>
                          <a:pt x="44354" y="24640"/>
                          <a:pt x="39491" y="27978"/>
                        </a:cubicBezTo>
                        <a:cubicBezTo>
                          <a:pt x="34628" y="31315"/>
                          <a:pt x="29955" y="34843"/>
                          <a:pt x="24902" y="38466"/>
                        </a:cubicBezTo>
                        <a:cubicBezTo>
                          <a:pt x="19848" y="42090"/>
                          <a:pt x="15366" y="45332"/>
                          <a:pt x="11743" y="48860"/>
                        </a:cubicBezTo>
                        <a:cubicBezTo>
                          <a:pt x="3924" y="55535"/>
                          <a:pt x="-1320" y="62781"/>
                          <a:pt x="-81" y="70123"/>
                        </a:cubicBezTo>
                        <a:cubicBezTo>
                          <a:pt x="15138" y="68960"/>
                          <a:pt x="29755" y="63725"/>
                          <a:pt x="42256" y="54962"/>
                        </a:cubicBezTo>
                        <a:cubicBezTo>
                          <a:pt x="44878" y="53170"/>
                          <a:pt x="47395" y="51225"/>
                          <a:pt x="49789" y="49146"/>
                        </a:cubicBezTo>
                        <a:cubicBezTo>
                          <a:pt x="52077" y="47048"/>
                          <a:pt x="54079" y="44950"/>
                          <a:pt x="55987" y="42852"/>
                        </a:cubicBezTo>
                        <a:cubicBezTo>
                          <a:pt x="59629" y="38953"/>
                          <a:pt x="62824" y="34671"/>
                          <a:pt x="65522" y="30075"/>
                        </a:cubicBezTo>
                        <a:cubicBezTo>
                          <a:pt x="67820" y="26319"/>
                          <a:pt x="69775" y="22361"/>
                          <a:pt x="71339" y="18252"/>
                        </a:cubicBezTo>
                        <a:cubicBezTo>
                          <a:pt x="72559" y="15143"/>
                          <a:pt x="73579" y="11958"/>
                          <a:pt x="74390" y="8716"/>
                        </a:cubicBezTo>
                        <a:cubicBezTo>
                          <a:pt x="75076" y="5761"/>
                          <a:pt x="75553" y="2767"/>
                          <a:pt x="75820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grpSp>
                <p:nvGrpSpPr>
                  <p:cNvPr id="1213" name="组合 1212"/>
                  <p:cNvGrpSpPr/>
                  <p:nvPr/>
                </p:nvGrpSpPr>
                <p:grpSpPr>
                  <a:xfrm>
                    <a:off x="1386449" y="2390040"/>
                    <a:ext cx="186793" cy="497566"/>
                    <a:chOff x="1386449" y="2390040"/>
                    <a:chExt cx="186793" cy="497566"/>
                  </a:xfrm>
                  <a:grpFill/>
                </p:grpSpPr>
                <p:sp>
                  <p:nvSpPr>
                    <p:cNvPr id="1215" name="任意多边形: 形状 1214"/>
                    <p:cNvSpPr/>
                    <p:nvPr/>
                  </p:nvSpPr>
                  <p:spPr>
                    <a:xfrm>
                      <a:off x="1389089" y="2867749"/>
                      <a:ext cx="85010" cy="19857"/>
                    </a:xfrm>
                    <a:custGeom>
                      <a:avLst/>
                      <a:gdLst>
                        <a:gd name="connsiteX0" fmla="*/ 108726 w 108987"/>
                        <a:gd name="connsiteY0" fmla="*/ 6523 h 25458"/>
                        <a:gd name="connsiteX1" fmla="*/ 104149 w 108987"/>
                        <a:gd name="connsiteY1" fmla="*/ 8812 h 25458"/>
                        <a:gd name="connsiteX2" fmla="*/ 91944 w 108987"/>
                        <a:gd name="connsiteY2" fmla="*/ 14056 h 25458"/>
                        <a:gd name="connsiteX3" fmla="*/ 74399 w 108987"/>
                        <a:gd name="connsiteY3" fmla="*/ 19968 h 25458"/>
                        <a:gd name="connsiteX4" fmla="*/ 64864 w 108987"/>
                        <a:gd name="connsiteY4" fmla="*/ 22447 h 25458"/>
                        <a:gd name="connsiteX5" fmla="*/ 54566 w 108987"/>
                        <a:gd name="connsiteY5" fmla="*/ 24163 h 25458"/>
                        <a:gd name="connsiteX6" fmla="*/ 44267 w 108987"/>
                        <a:gd name="connsiteY6" fmla="*/ 25212 h 25458"/>
                        <a:gd name="connsiteX7" fmla="*/ 34256 w 108987"/>
                        <a:gd name="connsiteY7" fmla="*/ 25212 h 25458"/>
                        <a:gd name="connsiteX8" fmla="*/ 16711 w 108987"/>
                        <a:gd name="connsiteY8" fmla="*/ 22733 h 25458"/>
                        <a:gd name="connsiteX9" fmla="*/ 4506 w 108987"/>
                        <a:gd name="connsiteY9" fmla="*/ 16726 h 25458"/>
                        <a:gd name="connsiteX10" fmla="*/ -262 w 108987"/>
                        <a:gd name="connsiteY10" fmla="*/ 7191 h 25458"/>
                        <a:gd name="connsiteX11" fmla="*/ 44267 w 108987"/>
                        <a:gd name="connsiteY11" fmla="*/ 611 h 25458"/>
                        <a:gd name="connsiteX12" fmla="*/ 62575 w 108987"/>
                        <a:gd name="connsiteY12" fmla="*/ -247 h 25458"/>
                        <a:gd name="connsiteX13" fmla="*/ 70776 w 108987"/>
                        <a:gd name="connsiteY13" fmla="*/ -247 h 25458"/>
                        <a:gd name="connsiteX14" fmla="*/ 78308 w 108987"/>
                        <a:gd name="connsiteY14" fmla="*/ -247 h 25458"/>
                        <a:gd name="connsiteX15" fmla="*/ 100907 w 108987"/>
                        <a:gd name="connsiteY15" fmla="*/ 2995 h 25458"/>
                        <a:gd name="connsiteX16" fmla="*/ 108726 w 108987"/>
                        <a:gd name="connsiteY16" fmla="*/ 6523 h 2545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108987" h="25458">
                          <a:moveTo>
                            <a:pt x="108726" y="6523"/>
                          </a:moveTo>
                          <a:lnTo>
                            <a:pt x="104149" y="8812"/>
                          </a:lnTo>
                          <a:cubicBezTo>
                            <a:pt x="101193" y="10051"/>
                            <a:pt x="97093" y="12149"/>
                            <a:pt x="91944" y="14056"/>
                          </a:cubicBezTo>
                          <a:cubicBezTo>
                            <a:pt x="86204" y="16326"/>
                            <a:pt x="80349" y="18299"/>
                            <a:pt x="74399" y="19968"/>
                          </a:cubicBezTo>
                          <a:lnTo>
                            <a:pt x="64864" y="22447"/>
                          </a:lnTo>
                          <a:lnTo>
                            <a:pt x="54566" y="24163"/>
                          </a:lnTo>
                          <a:cubicBezTo>
                            <a:pt x="51152" y="24697"/>
                            <a:pt x="47719" y="25050"/>
                            <a:pt x="44267" y="25212"/>
                          </a:cubicBezTo>
                          <a:cubicBezTo>
                            <a:pt x="40835" y="25212"/>
                            <a:pt x="37498" y="25212"/>
                            <a:pt x="34256" y="25212"/>
                          </a:cubicBezTo>
                          <a:cubicBezTo>
                            <a:pt x="28334" y="25041"/>
                            <a:pt x="22451" y="24211"/>
                            <a:pt x="16711" y="22733"/>
                          </a:cubicBezTo>
                          <a:cubicBezTo>
                            <a:pt x="12277" y="21570"/>
                            <a:pt x="8129" y="19529"/>
                            <a:pt x="4506" y="16726"/>
                          </a:cubicBezTo>
                          <a:cubicBezTo>
                            <a:pt x="1645" y="14361"/>
                            <a:pt x="-90" y="10900"/>
                            <a:pt x="-262" y="7191"/>
                          </a:cubicBezTo>
                          <a:cubicBezTo>
                            <a:pt x="14422" y="4015"/>
                            <a:pt x="29297" y="1813"/>
                            <a:pt x="44267" y="611"/>
                          </a:cubicBezTo>
                          <a:cubicBezTo>
                            <a:pt x="50752" y="39"/>
                            <a:pt x="56950" y="-56"/>
                            <a:pt x="62575" y="-247"/>
                          </a:cubicBezTo>
                          <a:lnTo>
                            <a:pt x="70776" y="-247"/>
                          </a:lnTo>
                          <a:lnTo>
                            <a:pt x="78308" y="-247"/>
                          </a:lnTo>
                          <a:cubicBezTo>
                            <a:pt x="85918" y="240"/>
                            <a:pt x="93469" y="1327"/>
                            <a:pt x="100907" y="2995"/>
                          </a:cubicBezTo>
                          <a:cubicBezTo>
                            <a:pt x="103586" y="3987"/>
                            <a:pt x="106199" y="5169"/>
                            <a:pt x="108726" y="6523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216" name="任意多边形: 形状 1215"/>
                    <p:cNvSpPr/>
                    <p:nvPr/>
                  </p:nvSpPr>
                  <p:spPr>
                    <a:xfrm>
                      <a:off x="1435574" y="2830295"/>
                      <a:ext cx="78911" cy="30333"/>
                    </a:xfrm>
                    <a:custGeom>
                      <a:avLst/>
                      <a:gdLst>
                        <a:gd name="connsiteX0" fmla="*/ 100907 w 101168"/>
                        <a:gd name="connsiteY0" fmla="*/ 0 h 38888"/>
                        <a:gd name="connsiteX1" fmla="*/ 97093 w 101168"/>
                        <a:gd name="connsiteY1" fmla="*/ 3147 h 38888"/>
                        <a:gd name="connsiteX2" fmla="*/ 86890 w 101168"/>
                        <a:gd name="connsiteY2" fmla="*/ 10966 h 38888"/>
                        <a:gd name="connsiteX3" fmla="*/ 71824 w 101168"/>
                        <a:gd name="connsiteY3" fmla="*/ 20501 h 38888"/>
                        <a:gd name="connsiteX4" fmla="*/ 54089 w 101168"/>
                        <a:gd name="connsiteY4" fmla="*/ 30036 h 38888"/>
                        <a:gd name="connsiteX5" fmla="*/ 44554 w 101168"/>
                        <a:gd name="connsiteY5" fmla="*/ 33565 h 38888"/>
                        <a:gd name="connsiteX6" fmla="*/ 35019 w 101168"/>
                        <a:gd name="connsiteY6" fmla="*/ 36330 h 38888"/>
                        <a:gd name="connsiteX7" fmla="*/ 18332 w 101168"/>
                        <a:gd name="connsiteY7" fmla="*/ 38618 h 38888"/>
                        <a:gd name="connsiteX8" fmla="*/ 5936 w 101168"/>
                        <a:gd name="connsiteY8" fmla="*/ 36425 h 38888"/>
                        <a:gd name="connsiteX9" fmla="*/ -262 w 101168"/>
                        <a:gd name="connsiteY9" fmla="*/ 29178 h 38888"/>
                        <a:gd name="connsiteX10" fmla="*/ 39500 w 101168"/>
                        <a:gd name="connsiteY10" fmla="*/ 11347 h 38888"/>
                        <a:gd name="connsiteX11" fmla="*/ 70776 w 101168"/>
                        <a:gd name="connsiteY11" fmla="*/ 2480 h 38888"/>
                        <a:gd name="connsiteX12" fmla="*/ 82981 w 101168"/>
                        <a:gd name="connsiteY12" fmla="*/ 668 h 38888"/>
                        <a:gd name="connsiteX13" fmla="*/ 92516 w 101168"/>
                        <a:gd name="connsiteY13" fmla="*/ -95 h 38888"/>
                        <a:gd name="connsiteX14" fmla="*/ 100907 w 101168"/>
                        <a:gd name="connsiteY14" fmla="*/ 0 h 388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101168" h="38888">
                          <a:moveTo>
                            <a:pt x="100907" y="0"/>
                          </a:moveTo>
                          <a:lnTo>
                            <a:pt x="97093" y="3147"/>
                          </a:lnTo>
                          <a:cubicBezTo>
                            <a:pt x="93841" y="5941"/>
                            <a:pt x="90428" y="8544"/>
                            <a:pt x="86890" y="10966"/>
                          </a:cubicBezTo>
                          <a:cubicBezTo>
                            <a:pt x="82065" y="14446"/>
                            <a:pt x="77031" y="17631"/>
                            <a:pt x="71824" y="20501"/>
                          </a:cubicBezTo>
                          <a:cubicBezTo>
                            <a:pt x="66122" y="24058"/>
                            <a:pt x="60201" y="27242"/>
                            <a:pt x="54089" y="30036"/>
                          </a:cubicBezTo>
                          <a:cubicBezTo>
                            <a:pt x="50980" y="31381"/>
                            <a:pt x="47796" y="32563"/>
                            <a:pt x="44554" y="33565"/>
                          </a:cubicBezTo>
                          <a:cubicBezTo>
                            <a:pt x="41426" y="34661"/>
                            <a:pt x="38241" y="35586"/>
                            <a:pt x="35019" y="36330"/>
                          </a:cubicBezTo>
                          <a:cubicBezTo>
                            <a:pt x="29564" y="37722"/>
                            <a:pt x="23967" y="38494"/>
                            <a:pt x="18332" y="38618"/>
                          </a:cubicBezTo>
                          <a:cubicBezTo>
                            <a:pt x="14089" y="38790"/>
                            <a:pt x="9865" y="38037"/>
                            <a:pt x="5936" y="36425"/>
                          </a:cubicBezTo>
                          <a:cubicBezTo>
                            <a:pt x="2894" y="35061"/>
                            <a:pt x="615" y="32401"/>
                            <a:pt x="-262" y="29178"/>
                          </a:cubicBezTo>
                          <a:cubicBezTo>
                            <a:pt x="12553" y="22303"/>
                            <a:pt x="25846" y="16344"/>
                            <a:pt x="39500" y="11347"/>
                          </a:cubicBezTo>
                          <a:cubicBezTo>
                            <a:pt x="49674" y="7571"/>
                            <a:pt x="60134" y="4606"/>
                            <a:pt x="70776" y="2480"/>
                          </a:cubicBezTo>
                          <a:cubicBezTo>
                            <a:pt x="74809" y="1660"/>
                            <a:pt x="78880" y="1049"/>
                            <a:pt x="82981" y="668"/>
                          </a:cubicBezTo>
                          <a:cubicBezTo>
                            <a:pt x="86604" y="191"/>
                            <a:pt x="89655" y="0"/>
                            <a:pt x="92516" y="-95"/>
                          </a:cubicBezTo>
                          <a:cubicBezTo>
                            <a:pt x="95310" y="-324"/>
                            <a:pt x="98123" y="-295"/>
                            <a:pt x="100907" y="0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217" name="任意多边形: 形状 1216"/>
                    <p:cNvSpPr/>
                    <p:nvPr/>
                  </p:nvSpPr>
                  <p:spPr>
                    <a:xfrm>
                      <a:off x="1477521" y="2778946"/>
                      <a:ext cx="67830" cy="44577"/>
                    </a:xfrm>
                    <a:custGeom>
                      <a:avLst/>
                      <a:gdLst>
                        <a:gd name="connsiteX0" fmla="*/ 86700 w 86961"/>
                        <a:gd name="connsiteY0" fmla="*/ -247 h 57150"/>
                        <a:gd name="connsiteX1" fmla="*/ 83839 w 86961"/>
                        <a:gd name="connsiteY1" fmla="*/ 3663 h 57150"/>
                        <a:gd name="connsiteX2" fmla="*/ 75829 w 86961"/>
                        <a:gd name="connsiteY2" fmla="*/ 13198 h 57150"/>
                        <a:gd name="connsiteX3" fmla="*/ 70394 w 86961"/>
                        <a:gd name="connsiteY3" fmla="*/ 19396 h 57150"/>
                        <a:gd name="connsiteX4" fmla="*/ 63910 w 86961"/>
                        <a:gd name="connsiteY4" fmla="*/ 25785 h 57150"/>
                        <a:gd name="connsiteX5" fmla="*/ 49321 w 86961"/>
                        <a:gd name="connsiteY5" fmla="*/ 38657 h 57150"/>
                        <a:gd name="connsiteX6" fmla="*/ 33588 w 86961"/>
                        <a:gd name="connsiteY6" fmla="*/ 49051 h 57150"/>
                        <a:gd name="connsiteX7" fmla="*/ 18809 w 86961"/>
                        <a:gd name="connsiteY7" fmla="*/ 55535 h 57150"/>
                        <a:gd name="connsiteX8" fmla="*/ -262 w 86961"/>
                        <a:gd name="connsiteY8" fmla="*/ 51720 h 57150"/>
                        <a:gd name="connsiteX9" fmla="*/ 32825 w 86961"/>
                        <a:gd name="connsiteY9" fmla="*/ 25022 h 57150"/>
                        <a:gd name="connsiteX10" fmla="*/ 47224 w 86961"/>
                        <a:gd name="connsiteY10" fmla="*/ 15486 h 57150"/>
                        <a:gd name="connsiteX11" fmla="*/ 60001 w 86961"/>
                        <a:gd name="connsiteY11" fmla="*/ 8716 h 57150"/>
                        <a:gd name="connsiteX12" fmla="*/ 79071 w 86961"/>
                        <a:gd name="connsiteY12" fmla="*/ 1088 h 57150"/>
                        <a:gd name="connsiteX13" fmla="*/ 86700 w 86961"/>
                        <a:gd name="connsiteY13" fmla="*/ -247 h 571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86961" h="57150">
                          <a:moveTo>
                            <a:pt x="86700" y="-247"/>
                          </a:moveTo>
                          <a:lnTo>
                            <a:pt x="83839" y="3663"/>
                          </a:lnTo>
                          <a:cubicBezTo>
                            <a:pt x="82027" y="6142"/>
                            <a:pt x="79262" y="9479"/>
                            <a:pt x="75829" y="13198"/>
                          </a:cubicBezTo>
                          <a:lnTo>
                            <a:pt x="70394" y="19396"/>
                          </a:lnTo>
                          <a:lnTo>
                            <a:pt x="63910" y="25785"/>
                          </a:lnTo>
                          <a:cubicBezTo>
                            <a:pt x="59314" y="30371"/>
                            <a:pt x="54442" y="34671"/>
                            <a:pt x="49321" y="38657"/>
                          </a:cubicBezTo>
                          <a:cubicBezTo>
                            <a:pt x="44306" y="42462"/>
                            <a:pt x="39052" y="45932"/>
                            <a:pt x="33588" y="49051"/>
                          </a:cubicBezTo>
                          <a:cubicBezTo>
                            <a:pt x="28935" y="51778"/>
                            <a:pt x="23967" y="53961"/>
                            <a:pt x="18809" y="55535"/>
                          </a:cubicBezTo>
                          <a:cubicBezTo>
                            <a:pt x="9273" y="58013"/>
                            <a:pt x="2694" y="57346"/>
                            <a:pt x="-262" y="51720"/>
                          </a:cubicBezTo>
                          <a:cubicBezTo>
                            <a:pt x="10122" y="42042"/>
                            <a:pt x="21173" y="33127"/>
                            <a:pt x="32825" y="25022"/>
                          </a:cubicBezTo>
                          <a:cubicBezTo>
                            <a:pt x="37784" y="21398"/>
                            <a:pt x="42361" y="18538"/>
                            <a:pt x="47224" y="15486"/>
                          </a:cubicBezTo>
                          <a:cubicBezTo>
                            <a:pt x="52087" y="12435"/>
                            <a:pt x="55996" y="10624"/>
                            <a:pt x="60001" y="8716"/>
                          </a:cubicBezTo>
                          <a:cubicBezTo>
                            <a:pt x="66132" y="5646"/>
                            <a:pt x="72511" y="3091"/>
                            <a:pt x="79071" y="1088"/>
                          </a:cubicBezTo>
                          <a:cubicBezTo>
                            <a:pt x="81579" y="449"/>
                            <a:pt x="84125" y="1"/>
                            <a:pt x="86700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218" name="任意多边形: 形状 1217"/>
                    <p:cNvSpPr/>
                    <p:nvPr/>
                  </p:nvSpPr>
                  <p:spPr>
                    <a:xfrm>
                      <a:off x="1510915" y="2720785"/>
                      <a:ext cx="54368" cy="56506"/>
                    </a:xfrm>
                    <a:custGeom>
                      <a:avLst/>
                      <a:gdLst>
                        <a:gd name="connsiteX0" fmla="*/ 69441 w 69702"/>
                        <a:gd name="connsiteY0" fmla="*/ -247 h 72444"/>
                        <a:gd name="connsiteX1" fmla="*/ 68964 w 69702"/>
                        <a:gd name="connsiteY1" fmla="*/ 897 h 72444"/>
                        <a:gd name="connsiteX2" fmla="*/ 67533 w 69702"/>
                        <a:gd name="connsiteY2" fmla="*/ 3949 h 72444"/>
                        <a:gd name="connsiteX3" fmla="*/ 62003 w 69702"/>
                        <a:gd name="connsiteY3" fmla="*/ 14819 h 72444"/>
                        <a:gd name="connsiteX4" fmla="*/ 53422 w 69702"/>
                        <a:gd name="connsiteY4" fmla="*/ 29408 h 72444"/>
                        <a:gd name="connsiteX5" fmla="*/ 42551 w 69702"/>
                        <a:gd name="connsiteY5" fmla="*/ 44760 h 72444"/>
                        <a:gd name="connsiteX6" fmla="*/ 30156 w 69702"/>
                        <a:gd name="connsiteY6" fmla="*/ 58395 h 72444"/>
                        <a:gd name="connsiteX7" fmla="*/ 17855 w 69702"/>
                        <a:gd name="connsiteY7" fmla="*/ 67930 h 72444"/>
                        <a:gd name="connsiteX8" fmla="*/ -262 w 69702"/>
                        <a:gd name="connsiteY8" fmla="*/ 69456 h 72444"/>
                        <a:gd name="connsiteX9" fmla="*/ 24911 w 69702"/>
                        <a:gd name="connsiteY9" fmla="*/ 36369 h 72444"/>
                        <a:gd name="connsiteX10" fmla="*/ 36353 w 69702"/>
                        <a:gd name="connsiteY10" fmla="*/ 24259 h 72444"/>
                        <a:gd name="connsiteX11" fmla="*/ 46747 w 69702"/>
                        <a:gd name="connsiteY11" fmla="*/ 14724 h 72444"/>
                        <a:gd name="connsiteX12" fmla="*/ 62957 w 69702"/>
                        <a:gd name="connsiteY12" fmla="*/ 2995 h 72444"/>
                        <a:gd name="connsiteX13" fmla="*/ 67724 w 69702"/>
                        <a:gd name="connsiteY13" fmla="*/ 325 h 7244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69702" h="72444">
                          <a:moveTo>
                            <a:pt x="69441" y="-247"/>
                          </a:moveTo>
                          <a:lnTo>
                            <a:pt x="68964" y="897"/>
                          </a:lnTo>
                          <a:cubicBezTo>
                            <a:pt x="68964" y="1565"/>
                            <a:pt x="68201" y="2709"/>
                            <a:pt x="67533" y="3949"/>
                          </a:cubicBezTo>
                          <a:cubicBezTo>
                            <a:pt x="66866" y="5188"/>
                            <a:pt x="64387" y="10433"/>
                            <a:pt x="62003" y="14819"/>
                          </a:cubicBezTo>
                          <a:cubicBezTo>
                            <a:pt x="59619" y="19205"/>
                            <a:pt x="56663" y="24354"/>
                            <a:pt x="53422" y="29408"/>
                          </a:cubicBezTo>
                          <a:cubicBezTo>
                            <a:pt x="50179" y="34462"/>
                            <a:pt x="46270" y="39706"/>
                            <a:pt x="42551" y="44760"/>
                          </a:cubicBezTo>
                          <a:cubicBezTo>
                            <a:pt x="38661" y="49518"/>
                            <a:pt x="34522" y="54076"/>
                            <a:pt x="30156" y="58395"/>
                          </a:cubicBezTo>
                          <a:cubicBezTo>
                            <a:pt x="26380" y="61980"/>
                            <a:pt x="22260" y="65165"/>
                            <a:pt x="17855" y="67930"/>
                          </a:cubicBezTo>
                          <a:cubicBezTo>
                            <a:pt x="9941" y="72698"/>
                            <a:pt x="3457" y="73842"/>
                            <a:pt x="-262" y="69456"/>
                          </a:cubicBezTo>
                          <a:cubicBezTo>
                            <a:pt x="7271" y="57804"/>
                            <a:pt x="15691" y="46743"/>
                            <a:pt x="24911" y="36369"/>
                          </a:cubicBezTo>
                          <a:cubicBezTo>
                            <a:pt x="28820" y="31887"/>
                            <a:pt x="32539" y="27882"/>
                            <a:pt x="36353" y="24259"/>
                          </a:cubicBezTo>
                          <a:cubicBezTo>
                            <a:pt x="39615" y="20865"/>
                            <a:pt x="43085" y="17680"/>
                            <a:pt x="46747" y="14724"/>
                          </a:cubicBezTo>
                          <a:cubicBezTo>
                            <a:pt x="51839" y="10395"/>
                            <a:pt x="57254" y="6476"/>
                            <a:pt x="62957" y="2995"/>
                          </a:cubicBezTo>
                          <a:lnTo>
                            <a:pt x="67724" y="325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219" name="任意多边形: 形状 1218"/>
                    <p:cNvSpPr/>
                    <p:nvPr/>
                  </p:nvSpPr>
                  <p:spPr>
                    <a:xfrm>
                      <a:off x="1533972" y="2659426"/>
                      <a:ext cx="39270" cy="64413"/>
                    </a:xfrm>
                    <a:custGeom>
                      <a:avLst/>
                      <a:gdLst>
                        <a:gd name="connsiteX0" fmla="*/ 50084 w 50346"/>
                        <a:gd name="connsiteY0" fmla="*/ -247 h 82581"/>
                        <a:gd name="connsiteX1" fmla="*/ 49035 w 50346"/>
                        <a:gd name="connsiteY1" fmla="*/ 4140 h 82581"/>
                        <a:gd name="connsiteX2" fmla="*/ 46079 w 50346"/>
                        <a:gd name="connsiteY2" fmla="*/ 15296 h 82581"/>
                        <a:gd name="connsiteX3" fmla="*/ 41026 w 50346"/>
                        <a:gd name="connsiteY3" fmla="*/ 30648 h 82581"/>
                        <a:gd name="connsiteX4" fmla="*/ 33874 w 50346"/>
                        <a:gd name="connsiteY4" fmla="*/ 47430 h 82581"/>
                        <a:gd name="connsiteX5" fmla="*/ 15948 w 50346"/>
                        <a:gd name="connsiteY5" fmla="*/ 75082 h 82581"/>
                        <a:gd name="connsiteX6" fmla="*/ -262 w 50346"/>
                        <a:gd name="connsiteY6" fmla="*/ 81089 h 82581"/>
                        <a:gd name="connsiteX7" fmla="*/ 3838 w 50346"/>
                        <a:gd name="connsiteY7" fmla="*/ 70696 h 82581"/>
                        <a:gd name="connsiteX8" fmla="*/ 7938 w 50346"/>
                        <a:gd name="connsiteY8" fmla="*/ 61160 h 82581"/>
                        <a:gd name="connsiteX9" fmla="*/ 16234 w 50346"/>
                        <a:gd name="connsiteY9" fmla="*/ 44378 h 82581"/>
                        <a:gd name="connsiteX10" fmla="*/ 32062 w 50346"/>
                        <a:gd name="connsiteY10" fmla="*/ 19205 h 82581"/>
                        <a:gd name="connsiteX11" fmla="*/ 39118 w 50346"/>
                        <a:gd name="connsiteY11" fmla="*/ 10528 h 82581"/>
                        <a:gd name="connsiteX12" fmla="*/ 44744 w 50346"/>
                        <a:gd name="connsiteY12" fmla="*/ 4521 h 82581"/>
                        <a:gd name="connsiteX13" fmla="*/ 50084 w 50346"/>
                        <a:gd name="connsiteY13" fmla="*/ -247 h 8258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50346" h="82581">
                          <a:moveTo>
                            <a:pt x="50084" y="-247"/>
                          </a:moveTo>
                          <a:lnTo>
                            <a:pt x="49035" y="4140"/>
                          </a:lnTo>
                          <a:cubicBezTo>
                            <a:pt x="48368" y="6810"/>
                            <a:pt x="47509" y="10719"/>
                            <a:pt x="46079" y="15296"/>
                          </a:cubicBezTo>
                          <a:cubicBezTo>
                            <a:pt x="44649" y="19873"/>
                            <a:pt x="43028" y="24831"/>
                            <a:pt x="41026" y="30648"/>
                          </a:cubicBezTo>
                          <a:cubicBezTo>
                            <a:pt x="39023" y="36464"/>
                            <a:pt x="36639" y="41899"/>
                            <a:pt x="33874" y="47430"/>
                          </a:cubicBezTo>
                          <a:cubicBezTo>
                            <a:pt x="29288" y="57480"/>
                            <a:pt x="23242" y="66796"/>
                            <a:pt x="15948" y="75082"/>
                          </a:cubicBezTo>
                          <a:cubicBezTo>
                            <a:pt x="9655" y="81375"/>
                            <a:pt x="3933" y="84140"/>
                            <a:pt x="-262" y="81089"/>
                          </a:cubicBezTo>
                          <a:cubicBezTo>
                            <a:pt x="977" y="77465"/>
                            <a:pt x="2408" y="74033"/>
                            <a:pt x="3838" y="70696"/>
                          </a:cubicBezTo>
                          <a:cubicBezTo>
                            <a:pt x="5268" y="67358"/>
                            <a:pt x="6508" y="64212"/>
                            <a:pt x="7938" y="61160"/>
                          </a:cubicBezTo>
                          <a:cubicBezTo>
                            <a:pt x="10799" y="55058"/>
                            <a:pt x="13373" y="49432"/>
                            <a:pt x="16234" y="44378"/>
                          </a:cubicBezTo>
                          <a:cubicBezTo>
                            <a:pt x="20878" y="35606"/>
                            <a:pt x="26170" y="27186"/>
                            <a:pt x="32062" y="19205"/>
                          </a:cubicBezTo>
                          <a:cubicBezTo>
                            <a:pt x="34542" y="15868"/>
                            <a:pt x="36925" y="13007"/>
                            <a:pt x="39118" y="10528"/>
                          </a:cubicBezTo>
                          <a:cubicBezTo>
                            <a:pt x="41312" y="8049"/>
                            <a:pt x="43123" y="6047"/>
                            <a:pt x="44744" y="4521"/>
                          </a:cubicBezTo>
                          <a:cubicBezTo>
                            <a:pt x="46413" y="2805"/>
                            <a:pt x="48196" y="1212"/>
                            <a:pt x="50084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220" name="任意多边形: 形状 1219"/>
                    <p:cNvSpPr/>
                    <p:nvPr/>
                  </p:nvSpPr>
                  <p:spPr>
                    <a:xfrm>
                      <a:off x="1545352" y="2598141"/>
                      <a:ext cx="23799" cy="67646"/>
                    </a:xfrm>
                    <a:custGeom>
                      <a:avLst/>
                      <a:gdLst>
                        <a:gd name="connsiteX0" fmla="*/ 30251 w 30512"/>
                        <a:gd name="connsiteY0" fmla="*/ -247 h 86726"/>
                        <a:gd name="connsiteX1" fmla="*/ 30251 w 30512"/>
                        <a:gd name="connsiteY1" fmla="*/ 3949 h 86726"/>
                        <a:gd name="connsiteX2" fmla="*/ 29488 w 30512"/>
                        <a:gd name="connsiteY2" fmla="*/ 14819 h 86726"/>
                        <a:gd name="connsiteX3" fmla="*/ 27676 w 30512"/>
                        <a:gd name="connsiteY3" fmla="*/ 29980 h 86726"/>
                        <a:gd name="connsiteX4" fmla="*/ 26246 w 30512"/>
                        <a:gd name="connsiteY4" fmla="*/ 38371 h 86726"/>
                        <a:gd name="connsiteX5" fmla="*/ 24243 w 30512"/>
                        <a:gd name="connsiteY5" fmla="*/ 46953 h 86726"/>
                        <a:gd name="connsiteX6" fmla="*/ 22146 w 30512"/>
                        <a:gd name="connsiteY6" fmla="*/ 55248 h 86726"/>
                        <a:gd name="connsiteX7" fmla="*/ 19381 w 30512"/>
                        <a:gd name="connsiteY7" fmla="*/ 63163 h 86726"/>
                        <a:gd name="connsiteX8" fmla="*/ 13278 w 30512"/>
                        <a:gd name="connsiteY8" fmla="*/ 76512 h 86726"/>
                        <a:gd name="connsiteX9" fmla="*/ -262 w 30512"/>
                        <a:gd name="connsiteY9" fmla="*/ 86047 h 86726"/>
                        <a:gd name="connsiteX10" fmla="*/ 17378 w 30512"/>
                        <a:gd name="connsiteY10" fmla="*/ 21780 h 86726"/>
                        <a:gd name="connsiteX11" fmla="*/ 26246 w 30512"/>
                        <a:gd name="connsiteY11" fmla="*/ 5284 h 86726"/>
                        <a:gd name="connsiteX12" fmla="*/ 29106 w 30512"/>
                        <a:gd name="connsiteY12" fmla="*/ 1184 h 8672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30512" h="86726">
                          <a:moveTo>
                            <a:pt x="30251" y="-247"/>
                          </a:moveTo>
                          <a:cubicBezTo>
                            <a:pt x="30251" y="-247"/>
                            <a:pt x="30251" y="1279"/>
                            <a:pt x="30251" y="3949"/>
                          </a:cubicBezTo>
                          <a:cubicBezTo>
                            <a:pt x="30251" y="6619"/>
                            <a:pt x="30251" y="10337"/>
                            <a:pt x="29488" y="14819"/>
                          </a:cubicBezTo>
                          <a:cubicBezTo>
                            <a:pt x="28725" y="19300"/>
                            <a:pt x="28534" y="24354"/>
                            <a:pt x="27676" y="29980"/>
                          </a:cubicBezTo>
                          <a:lnTo>
                            <a:pt x="26246" y="38371"/>
                          </a:lnTo>
                          <a:cubicBezTo>
                            <a:pt x="25674" y="41232"/>
                            <a:pt x="25006" y="44092"/>
                            <a:pt x="24243" y="46953"/>
                          </a:cubicBezTo>
                          <a:cubicBezTo>
                            <a:pt x="23576" y="49813"/>
                            <a:pt x="22909" y="52579"/>
                            <a:pt x="22146" y="55248"/>
                          </a:cubicBezTo>
                          <a:cubicBezTo>
                            <a:pt x="21383" y="57918"/>
                            <a:pt x="20334" y="60683"/>
                            <a:pt x="19381" y="63163"/>
                          </a:cubicBezTo>
                          <a:cubicBezTo>
                            <a:pt x="17760" y="67787"/>
                            <a:pt x="15719" y="72259"/>
                            <a:pt x="13278" y="76512"/>
                          </a:cubicBezTo>
                          <a:cubicBezTo>
                            <a:pt x="8796" y="83854"/>
                            <a:pt x="4220" y="87859"/>
                            <a:pt x="-262" y="86047"/>
                          </a:cubicBezTo>
                          <a:cubicBezTo>
                            <a:pt x="2436" y="63878"/>
                            <a:pt x="8386" y="42223"/>
                            <a:pt x="17378" y="21780"/>
                          </a:cubicBezTo>
                          <a:cubicBezTo>
                            <a:pt x="19915" y="16068"/>
                            <a:pt x="22880" y="10557"/>
                            <a:pt x="26246" y="5284"/>
                          </a:cubicBezTo>
                          <a:cubicBezTo>
                            <a:pt x="27485" y="3472"/>
                            <a:pt x="28439" y="2042"/>
                            <a:pt x="29106" y="1184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221" name="任意多边形: 形状 1220"/>
                    <p:cNvSpPr/>
                    <p:nvPr/>
                  </p:nvSpPr>
                  <p:spPr>
                    <a:xfrm>
                      <a:off x="1543626" y="2539757"/>
                      <a:ext cx="12162" cy="67384"/>
                    </a:xfrm>
                    <a:custGeom>
                      <a:avLst/>
                      <a:gdLst>
                        <a:gd name="connsiteX0" fmla="*/ 12057 w 15592"/>
                        <a:gd name="connsiteY0" fmla="*/ -247 h 86390"/>
                        <a:gd name="connsiteX1" fmla="*/ 14155 w 15592"/>
                        <a:gd name="connsiteY1" fmla="*/ 13580 h 86390"/>
                        <a:gd name="connsiteX2" fmla="*/ 15203 w 15592"/>
                        <a:gd name="connsiteY2" fmla="*/ 27691 h 86390"/>
                        <a:gd name="connsiteX3" fmla="*/ 15203 w 15592"/>
                        <a:gd name="connsiteY3" fmla="*/ 43902 h 86390"/>
                        <a:gd name="connsiteX4" fmla="*/ 10722 w 15592"/>
                        <a:gd name="connsiteY4" fmla="*/ 73461 h 86390"/>
                        <a:gd name="connsiteX5" fmla="*/ 6240 w 15592"/>
                        <a:gd name="connsiteY5" fmla="*/ 82996 h 86390"/>
                        <a:gd name="connsiteX6" fmla="*/ 424 w 15592"/>
                        <a:gd name="connsiteY6" fmla="*/ 86143 h 86390"/>
                        <a:gd name="connsiteX7" fmla="*/ -244 w 15592"/>
                        <a:gd name="connsiteY7" fmla="*/ 67072 h 86390"/>
                        <a:gd name="connsiteX8" fmla="*/ 328 w 15592"/>
                        <a:gd name="connsiteY8" fmla="*/ 50290 h 86390"/>
                        <a:gd name="connsiteX9" fmla="*/ 2045 w 15592"/>
                        <a:gd name="connsiteY9" fmla="*/ 35701 h 86390"/>
                        <a:gd name="connsiteX10" fmla="*/ 4238 w 15592"/>
                        <a:gd name="connsiteY10" fmla="*/ 23496 h 86390"/>
                        <a:gd name="connsiteX11" fmla="*/ 9292 w 15592"/>
                        <a:gd name="connsiteY11" fmla="*/ 6428 h 86390"/>
                        <a:gd name="connsiteX12" fmla="*/ 12057 w 15592"/>
                        <a:gd name="connsiteY12" fmla="*/ -247 h 863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15592" h="86390">
                          <a:moveTo>
                            <a:pt x="12057" y="-247"/>
                          </a:moveTo>
                          <a:cubicBezTo>
                            <a:pt x="12057" y="-247"/>
                            <a:pt x="13106" y="5284"/>
                            <a:pt x="14155" y="13580"/>
                          </a:cubicBezTo>
                          <a:cubicBezTo>
                            <a:pt x="14155" y="17775"/>
                            <a:pt x="14917" y="22543"/>
                            <a:pt x="15203" y="27691"/>
                          </a:cubicBezTo>
                          <a:cubicBezTo>
                            <a:pt x="15489" y="32841"/>
                            <a:pt x="15203" y="38466"/>
                            <a:pt x="15203" y="43902"/>
                          </a:cubicBezTo>
                          <a:cubicBezTo>
                            <a:pt x="15022" y="53913"/>
                            <a:pt x="13516" y="63849"/>
                            <a:pt x="10722" y="73461"/>
                          </a:cubicBezTo>
                          <a:cubicBezTo>
                            <a:pt x="9883" y="76913"/>
                            <a:pt x="8357" y="80155"/>
                            <a:pt x="6240" y="82996"/>
                          </a:cubicBezTo>
                          <a:cubicBezTo>
                            <a:pt x="4982" y="84989"/>
                            <a:pt x="2779" y="86181"/>
                            <a:pt x="424" y="86143"/>
                          </a:cubicBezTo>
                          <a:cubicBezTo>
                            <a:pt x="-53" y="79277"/>
                            <a:pt x="-339" y="72889"/>
                            <a:pt x="-244" y="67072"/>
                          </a:cubicBezTo>
                          <a:cubicBezTo>
                            <a:pt x="-148" y="61256"/>
                            <a:pt x="-244" y="55439"/>
                            <a:pt x="328" y="50290"/>
                          </a:cubicBezTo>
                          <a:cubicBezTo>
                            <a:pt x="901" y="45141"/>
                            <a:pt x="1282" y="40183"/>
                            <a:pt x="2045" y="35701"/>
                          </a:cubicBezTo>
                          <a:cubicBezTo>
                            <a:pt x="2808" y="31220"/>
                            <a:pt x="3380" y="27215"/>
                            <a:pt x="4238" y="23496"/>
                          </a:cubicBezTo>
                          <a:cubicBezTo>
                            <a:pt x="5582" y="17708"/>
                            <a:pt x="7270" y="12006"/>
                            <a:pt x="9292" y="6428"/>
                          </a:cubicBezTo>
                          <a:cubicBezTo>
                            <a:pt x="10045" y="4139"/>
                            <a:pt x="10970" y="1908"/>
                            <a:pt x="12057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222" name="任意多边形: 形状 1221"/>
                    <p:cNvSpPr/>
                    <p:nvPr/>
                  </p:nvSpPr>
                  <p:spPr>
                    <a:xfrm>
                      <a:off x="1524452" y="2487471"/>
                      <a:ext cx="12273" cy="62623"/>
                    </a:xfrm>
                    <a:custGeom>
                      <a:avLst/>
                      <a:gdLst>
                        <a:gd name="connsiteX0" fmla="*/ 2409 w 15734"/>
                        <a:gd name="connsiteY0" fmla="*/ -247 h 80286"/>
                        <a:gd name="connsiteX1" fmla="*/ 3744 w 15734"/>
                        <a:gd name="connsiteY1" fmla="*/ 2995 h 80286"/>
                        <a:gd name="connsiteX2" fmla="*/ 6700 w 15734"/>
                        <a:gd name="connsiteY2" fmla="*/ 11672 h 80286"/>
                        <a:gd name="connsiteX3" fmla="*/ 10323 w 15734"/>
                        <a:gd name="connsiteY3" fmla="*/ 24068 h 80286"/>
                        <a:gd name="connsiteX4" fmla="*/ 13470 w 15734"/>
                        <a:gd name="connsiteY4" fmla="*/ 38562 h 80286"/>
                        <a:gd name="connsiteX5" fmla="*/ 15186 w 15734"/>
                        <a:gd name="connsiteY5" fmla="*/ 53151 h 80286"/>
                        <a:gd name="connsiteX6" fmla="*/ 15186 w 15734"/>
                        <a:gd name="connsiteY6" fmla="*/ 66214 h 80286"/>
                        <a:gd name="connsiteX7" fmla="*/ 8225 w 15734"/>
                        <a:gd name="connsiteY7" fmla="*/ 80040 h 80286"/>
                        <a:gd name="connsiteX8" fmla="*/ -261 w 15734"/>
                        <a:gd name="connsiteY8" fmla="*/ 22352 h 80286"/>
                        <a:gd name="connsiteX9" fmla="*/ 1265 w 15734"/>
                        <a:gd name="connsiteY9" fmla="*/ 5761 h 80286"/>
                        <a:gd name="connsiteX10" fmla="*/ 2409 w 15734"/>
                        <a:gd name="connsiteY10" fmla="*/ -247 h 8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15734" h="80286">
                          <a:moveTo>
                            <a:pt x="2409" y="-247"/>
                          </a:moveTo>
                          <a:lnTo>
                            <a:pt x="3744" y="2995"/>
                          </a:lnTo>
                          <a:cubicBezTo>
                            <a:pt x="4507" y="4998"/>
                            <a:pt x="5556" y="7954"/>
                            <a:pt x="6700" y="11672"/>
                          </a:cubicBezTo>
                          <a:cubicBezTo>
                            <a:pt x="7844" y="15391"/>
                            <a:pt x="9179" y="19491"/>
                            <a:pt x="10323" y="24068"/>
                          </a:cubicBezTo>
                          <a:cubicBezTo>
                            <a:pt x="11467" y="28645"/>
                            <a:pt x="12516" y="33603"/>
                            <a:pt x="13470" y="38562"/>
                          </a:cubicBezTo>
                          <a:cubicBezTo>
                            <a:pt x="14423" y="43520"/>
                            <a:pt x="14900" y="48097"/>
                            <a:pt x="15186" y="53151"/>
                          </a:cubicBezTo>
                          <a:cubicBezTo>
                            <a:pt x="15567" y="57499"/>
                            <a:pt x="15567" y="61866"/>
                            <a:pt x="15186" y="66214"/>
                          </a:cubicBezTo>
                          <a:cubicBezTo>
                            <a:pt x="14519" y="73842"/>
                            <a:pt x="12135" y="79182"/>
                            <a:pt x="8225" y="80040"/>
                          </a:cubicBezTo>
                          <a:cubicBezTo>
                            <a:pt x="2533" y="61342"/>
                            <a:pt x="-328" y="41899"/>
                            <a:pt x="-261" y="22352"/>
                          </a:cubicBezTo>
                          <a:cubicBezTo>
                            <a:pt x="-99" y="16793"/>
                            <a:pt x="416" y="11253"/>
                            <a:pt x="1265" y="5761"/>
                          </a:cubicBezTo>
                          <a:cubicBezTo>
                            <a:pt x="1503" y="3729"/>
                            <a:pt x="1884" y="1727"/>
                            <a:pt x="2409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223" name="任意多边形: 形状 1222"/>
                    <p:cNvSpPr/>
                    <p:nvPr/>
                  </p:nvSpPr>
                  <p:spPr>
                    <a:xfrm>
                      <a:off x="1490539" y="2443739"/>
                      <a:ext cx="18608" cy="54963"/>
                    </a:xfrm>
                    <a:custGeom>
                      <a:avLst/>
                      <a:gdLst>
                        <a:gd name="connsiteX0" fmla="*/ -169 w 23857"/>
                        <a:gd name="connsiteY0" fmla="*/ -247 h 70465"/>
                        <a:gd name="connsiteX1" fmla="*/ 1547 w 23857"/>
                        <a:gd name="connsiteY1" fmla="*/ 2328 h 70465"/>
                        <a:gd name="connsiteX2" fmla="*/ 5743 w 23857"/>
                        <a:gd name="connsiteY2" fmla="*/ 9479 h 70465"/>
                        <a:gd name="connsiteX3" fmla="*/ 16708 w 23857"/>
                        <a:gd name="connsiteY3" fmla="*/ 31792 h 70465"/>
                        <a:gd name="connsiteX4" fmla="*/ 20999 w 23857"/>
                        <a:gd name="connsiteY4" fmla="*/ 44474 h 70465"/>
                        <a:gd name="connsiteX5" fmla="*/ 23288 w 23857"/>
                        <a:gd name="connsiteY5" fmla="*/ 56011 h 70465"/>
                        <a:gd name="connsiteX6" fmla="*/ 19760 w 23857"/>
                        <a:gd name="connsiteY6" fmla="*/ 70219 h 70465"/>
                        <a:gd name="connsiteX7" fmla="*/ 1452 w 23857"/>
                        <a:gd name="connsiteY7" fmla="*/ 20731 h 70465"/>
                        <a:gd name="connsiteX8" fmla="*/ -169 w 23857"/>
                        <a:gd name="connsiteY8" fmla="*/ 5474 h 70465"/>
                        <a:gd name="connsiteX9" fmla="*/ -169 w 23857"/>
                        <a:gd name="connsiteY9" fmla="*/ -247 h 704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23857" h="70465">
                          <a:moveTo>
                            <a:pt x="-169" y="-247"/>
                          </a:moveTo>
                          <a:lnTo>
                            <a:pt x="1547" y="2328"/>
                          </a:lnTo>
                          <a:cubicBezTo>
                            <a:pt x="2596" y="4044"/>
                            <a:pt x="4122" y="6523"/>
                            <a:pt x="5743" y="9479"/>
                          </a:cubicBezTo>
                          <a:cubicBezTo>
                            <a:pt x="9967" y="16621"/>
                            <a:pt x="13628" y="24087"/>
                            <a:pt x="16708" y="31792"/>
                          </a:cubicBezTo>
                          <a:cubicBezTo>
                            <a:pt x="18329" y="35987"/>
                            <a:pt x="19760" y="40278"/>
                            <a:pt x="20999" y="44474"/>
                          </a:cubicBezTo>
                          <a:cubicBezTo>
                            <a:pt x="22115" y="48240"/>
                            <a:pt x="22887" y="52102"/>
                            <a:pt x="23288" y="56011"/>
                          </a:cubicBezTo>
                          <a:cubicBezTo>
                            <a:pt x="24146" y="63067"/>
                            <a:pt x="23288" y="68407"/>
                            <a:pt x="19760" y="70219"/>
                          </a:cubicBezTo>
                          <a:cubicBezTo>
                            <a:pt x="10978" y="54838"/>
                            <a:pt x="4789" y="38123"/>
                            <a:pt x="1452" y="20731"/>
                          </a:cubicBezTo>
                          <a:cubicBezTo>
                            <a:pt x="422" y="15706"/>
                            <a:pt x="-112" y="10604"/>
                            <a:pt x="-169" y="5474"/>
                          </a:cubicBezTo>
                          <a:cubicBezTo>
                            <a:pt x="-293" y="3567"/>
                            <a:pt x="-293" y="1660"/>
                            <a:pt x="-169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224" name="任意多边形: 形状 1223"/>
                    <p:cNvSpPr/>
                    <p:nvPr/>
                  </p:nvSpPr>
                  <p:spPr>
                    <a:xfrm>
                      <a:off x="1447474" y="2410716"/>
                      <a:ext cx="25353" cy="44848"/>
                    </a:xfrm>
                    <a:custGeom>
                      <a:avLst/>
                      <a:gdLst>
                        <a:gd name="connsiteX0" fmla="*/ -262 w 32504"/>
                        <a:gd name="connsiteY0" fmla="*/ -247 h 57497"/>
                        <a:gd name="connsiteX1" fmla="*/ 6699 w 32504"/>
                        <a:gd name="connsiteY1" fmla="*/ 7000 h 57497"/>
                        <a:gd name="connsiteX2" fmla="*/ 13278 w 32504"/>
                        <a:gd name="connsiteY2" fmla="*/ 14724 h 57497"/>
                        <a:gd name="connsiteX3" fmla="*/ 20334 w 32504"/>
                        <a:gd name="connsiteY3" fmla="*/ 24259 h 57497"/>
                        <a:gd name="connsiteX4" fmla="*/ 26532 w 32504"/>
                        <a:gd name="connsiteY4" fmla="*/ 34366 h 57497"/>
                        <a:gd name="connsiteX5" fmla="*/ 30728 w 32504"/>
                        <a:gd name="connsiteY5" fmla="*/ 43901 h 57497"/>
                        <a:gd name="connsiteX6" fmla="*/ 30251 w 32504"/>
                        <a:gd name="connsiteY6" fmla="*/ 57251 h 57497"/>
                        <a:gd name="connsiteX7" fmla="*/ 4792 w 32504"/>
                        <a:gd name="connsiteY7" fmla="*/ 17870 h 57497"/>
                        <a:gd name="connsiteX8" fmla="*/ -262 w 32504"/>
                        <a:gd name="connsiteY8" fmla="*/ -247 h 574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32504" h="57497">
                          <a:moveTo>
                            <a:pt x="-262" y="-247"/>
                          </a:moveTo>
                          <a:cubicBezTo>
                            <a:pt x="-262" y="-247"/>
                            <a:pt x="2599" y="2614"/>
                            <a:pt x="6699" y="7000"/>
                          </a:cubicBezTo>
                          <a:cubicBezTo>
                            <a:pt x="9016" y="9460"/>
                            <a:pt x="11218" y="12044"/>
                            <a:pt x="13278" y="14724"/>
                          </a:cubicBezTo>
                          <a:cubicBezTo>
                            <a:pt x="15805" y="17765"/>
                            <a:pt x="18160" y="20950"/>
                            <a:pt x="20334" y="24259"/>
                          </a:cubicBezTo>
                          <a:cubicBezTo>
                            <a:pt x="22575" y="27520"/>
                            <a:pt x="24644" y="30895"/>
                            <a:pt x="26532" y="34366"/>
                          </a:cubicBezTo>
                          <a:cubicBezTo>
                            <a:pt x="28182" y="37427"/>
                            <a:pt x="29593" y="40612"/>
                            <a:pt x="30728" y="43901"/>
                          </a:cubicBezTo>
                          <a:cubicBezTo>
                            <a:pt x="32730" y="49909"/>
                            <a:pt x="32921" y="54867"/>
                            <a:pt x="30251" y="57251"/>
                          </a:cubicBezTo>
                          <a:cubicBezTo>
                            <a:pt x="19390" y="45818"/>
                            <a:pt x="10761" y="32469"/>
                            <a:pt x="4792" y="17870"/>
                          </a:cubicBezTo>
                          <a:cubicBezTo>
                            <a:pt x="2284" y="12092"/>
                            <a:pt x="577" y="5999"/>
                            <a:pt x="-262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225" name="任意多边形: 形状 1224"/>
                    <p:cNvSpPr/>
                    <p:nvPr/>
                  </p:nvSpPr>
                  <p:spPr>
                    <a:xfrm>
                      <a:off x="1399204" y="2390040"/>
                      <a:ext cx="29962" cy="33765"/>
                    </a:xfrm>
                    <a:custGeom>
                      <a:avLst/>
                      <a:gdLst>
                        <a:gd name="connsiteX0" fmla="*/ -262 w 38413"/>
                        <a:gd name="connsiteY0" fmla="*/ -247 h 43289"/>
                        <a:gd name="connsiteX1" fmla="*/ 7176 w 38413"/>
                        <a:gd name="connsiteY1" fmla="*/ 4330 h 43289"/>
                        <a:gd name="connsiteX2" fmla="*/ 22241 w 38413"/>
                        <a:gd name="connsiteY2" fmla="*/ 16154 h 43289"/>
                        <a:gd name="connsiteX3" fmla="*/ 29583 w 38413"/>
                        <a:gd name="connsiteY3" fmla="*/ 23591 h 43289"/>
                        <a:gd name="connsiteX4" fmla="*/ 35114 w 38413"/>
                        <a:gd name="connsiteY4" fmla="*/ 31124 h 43289"/>
                        <a:gd name="connsiteX5" fmla="*/ 37212 w 38413"/>
                        <a:gd name="connsiteY5" fmla="*/ 43043 h 43289"/>
                        <a:gd name="connsiteX6" fmla="*/ 27200 w 38413"/>
                        <a:gd name="connsiteY6" fmla="*/ 35701 h 43289"/>
                        <a:gd name="connsiteX7" fmla="*/ 18904 w 38413"/>
                        <a:gd name="connsiteY7" fmla="*/ 28454 h 43289"/>
                        <a:gd name="connsiteX8" fmla="*/ 12420 w 38413"/>
                        <a:gd name="connsiteY8" fmla="*/ 21303 h 43289"/>
                        <a:gd name="connsiteX9" fmla="*/ 7462 w 38413"/>
                        <a:gd name="connsiteY9" fmla="*/ 14628 h 43289"/>
                        <a:gd name="connsiteX10" fmla="*/ 1455 w 38413"/>
                        <a:gd name="connsiteY10" fmla="*/ 4044 h 43289"/>
                        <a:gd name="connsiteX11" fmla="*/ -262 w 38413"/>
                        <a:gd name="connsiteY11" fmla="*/ -247 h 4328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38413" h="43289">
                          <a:moveTo>
                            <a:pt x="-262" y="-247"/>
                          </a:moveTo>
                          <a:lnTo>
                            <a:pt x="7176" y="4330"/>
                          </a:lnTo>
                          <a:cubicBezTo>
                            <a:pt x="12449" y="7944"/>
                            <a:pt x="17483" y="11892"/>
                            <a:pt x="22241" y="16154"/>
                          </a:cubicBezTo>
                          <a:cubicBezTo>
                            <a:pt x="24816" y="18633"/>
                            <a:pt x="27295" y="21112"/>
                            <a:pt x="29583" y="23591"/>
                          </a:cubicBezTo>
                          <a:cubicBezTo>
                            <a:pt x="31615" y="25956"/>
                            <a:pt x="33464" y="28473"/>
                            <a:pt x="35114" y="31124"/>
                          </a:cubicBezTo>
                          <a:cubicBezTo>
                            <a:pt x="37974" y="35987"/>
                            <a:pt x="39119" y="40183"/>
                            <a:pt x="37212" y="43043"/>
                          </a:cubicBezTo>
                          <a:cubicBezTo>
                            <a:pt x="33674" y="40879"/>
                            <a:pt x="30327" y="38419"/>
                            <a:pt x="27200" y="35701"/>
                          </a:cubicBezTo>
                          <a:cubicBezTo>
                            <a:pt x="24291" y="33460"/>
                            <a:pt x="21517" y="31038"/>
                            <a:pt x="18904" y="28454"/>
                          </a:cubicBezTo>
                          <a:cubicBezTo>
                            <a:pt x="16520" y="25975"/>
                            <a:pt x="14327" y="23591"/>
                            <a:pt x="12420" y="21303"/>
                          </a:cubicBezTo>
                          <a:cubicBezTo>
                            <a:pt x="10618" y="19196"/>
                            <a:pt x="8959" y="16964"/>
                            <a:pt x="7462" y="14628"/>
                          </a:cubicBezTo>
                          <a:cubicBezTo>
                            <a:pt x="5231" y="11234"/>
                            <a:pt x="3219" y="7696"/>
                            <a:pt x="1455" y="4044"/>
                          </a:cubicBezTo>
                          <a:cubicBezTo>
                            <a:pt x="787" y="2652"/>
                            <a:pt x="215" y="1222"/>
                            <a:pt x="-262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226" name="任意多边形: 形状 1225"/>
                    <p:cNvSpPr/>
                    <p:nvPr/>
                  </p:nvSpPr>
                  <p:spPr>
                    <a:xfrm>
                      <a:off x="1386449" y="2801258"/>
                      <a:ext cx="45427" cy="66193"/>
                    </a:xfrm>
                    <a:custGeom>
                      <a:avLst/>
                      <a:gdLst>
                        <a:gd name="connsiteX0" fmla="*/ 57855 w 58240"/>
                        <a:gd name="connsiteY0" fmla="*/ -247 h 84863"/>
                        <a:gd name="connsiteX1" fmla="*/ 49369 w 58240"/>
                        <a:gd name="connsiteY1" fmla="*/ 10814 h 84863"/>
                        <a:gd name="connsiteX2" fmla="*/ 39834 w 58240"/>
                        <a:gd name="connsiteY2" fmla="*/ 22161 h 84863"/>
                        <a:gd name="connsiteX3" fmla="*/ 34494 w 58240"/>
                        <a:gd name="connsiteY3" fmla="*/ 28645 h 84863"/>
                        <a:gd name="connsiteX4" fmla="*/ 28773 w 58240"/>
                        <a:gd name="connsiteY4" fmla="*/ 35224 h 84863"/>
                        <a:gd name="connsiteX5" fmla="*/ 23052 w 58240"/>
                        <a:gd name="connsiteY5" fmla="*/ 41994 h 84863"/>
                        <a:gd name="connsiteX6" fmla="*/ 17331 w 58240"/>
                        <a:gd name="connsiteY6" fmla="*/ 48860 h 84863"/>
                        <a:gd name="connsiteX7" fmla="*/ 7223 w 58240"/>
                        <a:gd name="connsiteY7" fmla="*/ 61828 h 84863"/>
                        <a:gd name="connsiteX8" fmla="*/ 739 w 58240"/>
                        <a:gd name="connsiteY8" fmla="*/ 73937 h 84863"/>
                        <a:gd name="connsiteX9" fmla="*/ 739 w 58240"/>
                        <a:gd name="connsiteY9" fmla="*/ 84617 h 84863"/>
                        <a:gd name="connsiteX10" fmla="*/ 36878 w 58240"/>
                        <a:gd name="connsiteY10" fmla="*/ 59539 h 84863"/>
                        <a:gd name="connsiteX11" fmla="*/ 47271 w 58240"/>
                        <a:gd name="connsiteY11" fmla="*/ 44664 h 84863"/>
                        <a:gd name="connsiteX12" fmla="*/ 50895 w 58240"/>
                        <a:gd name="connsiteY12" fmla="*/ 37513 h 84863"/>
                        <a:gd name="connsiteX13" fmla="*/ 53469 w 58240"/>
                        <a:gd name="connsiteY13" fmla="*/ 30457 h 84863"/>
                        <a:gd name="connsiteX14" fmla="*/ 57760 w 58240"/>
                        <a:gd name="connsiteY14" fmla="*/ 8335 h 84863"/>
                        <a:gd name="connsiteX15" fmla="*/ 57855 w 58240"/>
                        <a:gd name="connsiteY15" fmla="*/ -247 h 848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58240" h="84863">
                          <a:moveTo>
                            <a:pt x="57855" y="-247"/>
                          </a:moveTo>
                          <a:lnTo>
                            <a:pt x="49369" y="10814"/>
                          </a:lnTo>
                          <a:cubicBezTo>
                            <a:pt x="46699" y="13961"/>
                            <a:pt x="43743" y="18156"/>
                            <a:pt x="39834" y="22161"/>
                          </a:cubicBezTo>
                          <a:lnTo>
                            <a:pt x="34494" y="28645"/>
                          </a:lnTo>
                          <a:cubicBezTo>
                            <a:pt x="32587" y="30743"/>
                            <a:pt x="30680" y="32936"/>
                            <a:pt x="28773" y="35224"/>
                          </a:cubicBezTo>
                          <a:cubicBezTo>
                            <a:pt x="26961" y="37608"/>
                            <a:pt x="24959" y="39801"/>
                            <a:pt x="23052" y="41994"/>
                          </a:cubicBezTo>
                          <a:cubicBezTo>
                            <a:pt x="21145" y="44188"/>
                            <a:pt x="19238" y="46571"/>
                            <a:pt x="17331" y="48860"/>
                          </a:cubicBezTo>
                          <a:cubicBezTo>
                            <a:pt x="13745" y="53008"/>
                            <a:pt x="10370" y="57337"/>
                            <a:pt x="7223" y="61828"/>
                          </a:cubicBezTo>
                          <a:cubicBezTo>
                            <a:pt x="4487" y="65527"/>
                            <a:pt x="2303" y="69608"/>
                            <a:pt x="739" y="73937"/>
                          </a:cubicBezTo>
                          <a:cubicBezTo>
                            <a:pt x="-596" y="77370"/>
                            <a:pt x="-596" y="81184"/>
                            <a:pt x="739" y="84617"/>
                          </a:cubicBezTo>
                          <a:cubicBezTo>
                            <a:pt x="14642" y="79315"/>
                            <a:pt x="27047" y="70705"/>
                            <a:pt x="36878" y="59539"/>
                          </a:cubicBezTo>
                          <a:cubicBezTo>
                            <a:pt x="40864" y="54972"/>
                            <a:pt x="44354" y="49985"/>
                            <a:pt x="47271" y="44664"/>
                          </a:cubicBezTo>
                          <a:cubicBezTo>
                            <a:pt x="48606" y="42185"/>
                            <a:pt x="49846" y="39801"/>
                            <a:pt x="50895" y="37513"/>
                          </a:cubicBezTo>
                          <a:cubicBezTo>
                            <a:pt x="51944" y="35224"/>
                            <a:pt x="52707" y="32745"/>
                            <a:pt x="53469" y="30457"/>
                          </a:cubicBezTo>
                          <a:cubicBezTo>
                            <a:pt x="55910" y="23315"/>
                            <a:pt x="57360" y="15868"/>
                            <a:pt x="57760" y="8335"/>
                          </a:cubicBezTo>
                          <a:cubicBezTo>
                            <a:pt x="58017" y="5484"/>
                            <a:pt x="58046" y="2614"/>
                            <a:pt x="57855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227" name="任意多边形: 形状 1226"/>
                    <p:cNvSpPr/>
                    <p:nvPr/>
                  </p:nvSpPr>
                  <p:spPr>
                    <a:xfrm>
                      <a:off x="1431438" y="2773665"/>
                      <a:ext cx="31952" cy="73035"/>
                    </a:xfrm>
                    <a:custGeom>
                      <a:avLst/>
                      <a:gdLst>
                        <a:gd name="connsiteX0" fmla="*/ 38414 w 40964"/>
                        <a:gd name="connsiteY0" fmla="*/ -247 h 93635"/>
                        <a:gd name="connsiteX1" fmla="*/ 36793 w 40964"/>
                        <a:gd name="connsiteY1" fmla="*/ 3186 h 93635"/>
                        <a:gd name="connsiteX2" fmla="*/ 32502 w 40964"/>
                        <a:gd name="connsiteY2" fmla="*/ 12721 h 93635"/>
                        <a:gd name="connsiteX3" fmla="*/ 26114 w 40964"/>
                        <a:gd name="connsiteY3" fmla="*/ 25594 h 93635"/>
                        <a:gd name="connsiteX4" fmla="*/ 18390 w 40964"/>
                        <a:gd name="connsiteY4" fmla="*/ 40659 h 93635"/>
                        <a:gd name="connsiteX5" fmla="*/ 14290 w 40964"/>
                        <a:gd name="connsiteY5" fmla="*/ 48383 h 93635"/>
                        <a:gd name="connsiteX6" fmla="*/ 10285 w 40964"/>
                        <a:gd name="connsiteY6" fmla="*/ 56202 h 93635"/>
                        <a:gd name="connsiteX7" fmla="*/ 3515 w 40964"/>
                        <a:gd name="connsiteY7" fmla="*/ 70886 h 93635"/>
                        <a:gd name="connsiteX8" fmla="*/ -108 w 40964"/>
                        <a:gd name="connsiteY8" fmla="*/ 83854 h 93635"/>
                        <a:gd name="connsiteX9" fmla="*/ 1894 w 40964"/>
                        <a:gd name="connsiteY9" fmla="*/ 93389 h 93635"/>
                        <a:gd name="connsiteX10" fmla="*/ 30500 w 40964"/>
                        <a:gd name="connsiteY10" fmla="*/ 60683 h 93635"/>
                        <a:gd name="connsiteX11" fmla="*/ 40035 w 40964"/>
                        <a:gd name="connsiteY11" fmla="*/ 29599 h 93635"/>
                        <a:gd name="connsiteX12" fmla="*/ 40702 w 40964"/>
                        <a:gd name="connsiteY12" fmla="*/ 17298 h 93635"/>
                        <a:gd name="connsiteX13" fmla="*/ 39844 w 40964"/>
                        <a:gd name="connsiteY13" fmla="*/ 7763 h 93635"/>
                        <a:gd name="connsiteX14" fmla="*/ 38414 w 40964"/>
                        <a:gd name="connsiteY14" fmla="*/ -247 h 9363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40964" h="93635">
                          <a:moveTo>
                            <a:pt x="38414" y="-247"/>
                          </a:moveTo>
                          <a:lnTo>
                            <a:pt x="36793" y="3186"/>
                          </a:lnTo>
                          <a:cubicBezTo>
                            <a:pt x="35744" y="5379"/>
                            <a:pt x="34409" y="8526"/>
                            <a:pt x="32502" y="12721"/>
                          </a:cubicBezTo>
                          <a:cubicBezTo>
                            <a:pt x="30595" y="16917"/>
                            <a:pt x="28593" y="20922"/>
                            <a:pt x="26114" y="25594"/>
                          </a:cubicBezTo>
                          <a:cubicBezTo>
                            <a:pt x="23635" y="30266"/>
                            <a:pt x="21060" y="35129"/>
                            <a:pt x="18390" y="40659"/>
                          </a:cubicBezTo>
                          <a:cubicBezTo>
                            <a:pt x="17055" y="43329"/>
                            <a:pt x="15625" y="45713"/>
                            <a:pt x="14290" y="48383"/>
                          </a:cubicBezTo>
                          <a:lnTo>
                            <a:pt x="10285" y="56202"/>
                          </a:lnTo>
                          <a:cubicBezTo>
                            <a:pt x="7711" y="61160"/>
                            <a:pt x="5422" y="66405"/>
                            <a:pt x="3515" y="70886"/>
                          </a:cubicBezTo>
                          <a:cubicBezTo>
                            <a:pt x="1703" y="75015"/>
                            <a:pt x="483" y="79382"/>
                            <a:pt x="-108" y="83854"/>
                          </a:cubicBezTo>
                          <a:cubicBezTo>
                            <a:pt x="-604" y="87172"/>
                            <a:pt x="111" y="90548"/>
                            <a:pt x="1894" y="93389"/>
                          </a:cubicBezTo>
                          <a:cubicBezTo>
                            <a:pt x="13746" y="84750"/>
                            <a:pt x="23520" y="73584"/>
                            <a:pt x="30500" y="60683"/>
                          </a:cubicBezTo>
                          <a:cubicBezTo>
                            <a:pt x="35506" y="50976"/>
                            <a:pt x="38729" y="40450"/>
                            <a:pt x="40035" y="29599"/>
                          </a:cubicBezTo>
                          <a:cubicBezTo>
                            <a:pt x="40474" y="25508"/>
                            <a:pt x="40693" y="21408"/>
                            <a:pt x="40702" y="17298"/>
                          </a:cubicBezTo>
                          <a:cubicBezTo>
                            <a:pt x="40617" y="14104"/>
                            <a:pt x="40331" y="10919"/>
                            <a:pt x="39844" y="7763"/>
                          </a:cubicBezTo>
                          <a:cubicBezTo>
                            <a:pt x="39539" y="5064"/>
                            <a:pt x="39062" y="2385"/>
                            <a:pt x="38414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228" name="任意多边形: 形状 1227"/>
                    <p:cNvSpPr/>
                    <p:nvPr/>
                  </p:nvSpPr>
                  <p:spPr>
                    <a:xfrm>
                      <a:off x="1470027" y="2739081"/>
                      <a:ext cx="21225" cy="74747"/>
                    </a:xfrm>
                    <a:custGeom>
                      <a:avLst/>
                      <a:gdLst>
                        <a:gd name="connsiteX0" fmla="*/ 19644 w 27212"/>
                        <a:gd name="connsiteY0" fmla="*/ -247 h 95829"/>
                        <a:gd name="connsiteX1" fmla="*/ 18786 w 27212"/>
                        <a:gd name="connsiteY1" fmla="*/ 3376 h 95829"/>
                        <a:gd name="connsiteX2" fmla="*/ 16497 w 27212"/>
                        <a:gd name="connsiteY2" fmla="*/ 12912 h 95829"/>
                        <a:gd name="connsiteX3" fmla="*/ 14876 w 27212"/>
                        <a:gd name="connsiteY3" fmla="*/ 19300 h 95829"/>
                        <a:gd name="connsiteX4" fmla="*/ 12969 w 27212"/>
                        <a:gd name="connsiteY4" fmla="*/ 26452 h 95829"/>
                        <a:gd name="connsiteX5" fmla="*/ 8678 w 27212"/>
                        <a:gd name="connsiteY5" fmla="*/ 42376 h 95829"/>
                        <a:gd name="connsiteX6" fmla="*/ 4197 w 27212"/>
                        <a:gd name="connsiteY6" fmla="*/ 58776 h 95829"/>
                        <a:gd name="connsiteX7" fmla="*/ 669 w 27212"/>
                        <a:gd name="connsiteY7" fmla="*/ 74128 h 95829"/>
                        <a:gd name="connsiteX8" fmla="*/ 3720 w 27212"/>
                        <a:gd name="connsiteY8" fmla="*/ 95582 h 95829"/>
                        <a:gd name="connsiteX9" fmla="*/ 23553 w 27212"/>
                        <a:gd name="connsiteY9" fmla="*/ 58109 h 95829"/>
                        <a:gd name="connsiteX10" fmla="*/ 26700 w 27212"/>
                        <a:gd name="connsiteY10" fmla="*/ 41231 h 95829"/>
                        <a:gd name="connsiteX11" fmla="*/ 26700 w 27212"/>
                        <a:gd name="connsiteY11" fmla="*/ 26833 h 95829"/>
                        <a:gd name="connsiteX12" fmla="*/ 22600 w 27212"/>
                        <a:gd name="connsiteY12" fmla="*/ 6809 h 95829"/>
                        <a:gd name="connsiteX13" fmla="*/ 19644 w 27212"/>
                        <a:gd name="connsiteY13" fmla="*/ -247 h 9582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27212" h="95829">
                          <a:moveTo>
                            <a:pt x="19644" y="-247"/>
                          </a:moveTo>
                          <a:cubicBezTo>
                            <a:pt x="19644" y="-247"/>
                            <a:pt x="19644" y="1088"/>
                            <a:pt x="18786" y="3376"/>
                          </a:cubicBezTo>
                          <a:cubicBezTo>
                            <a:pt x="17928" y="5665"/>
                            <a:pt x="17451" y="8907"/>
                            <a:pt x="16497" y="12912"/>
                          </a:cubicBezTo>
                          <a:cubicBezTo>
                            <a:pt x="15925" y="14914"/>
                            <a:pt x="15544" y="17107"/>
                            <a:pt x="14876" y="19300"/>
                          </a:cubicBezTo>
                          <a:cubicBezTo>
                            <a:pt x="14209" y="21494"/>
                            <a:pt x="13637" y="23973"/>
                            <a:pt x="12969" y="26452"/>
                          </a:cubicBezTo>
                          <a:cubicBezTo>
                            <a:pt x="11729" y="31601"/>
                            <a:pt x="10013" y="36750"/>
                            <a:pt x="8678" y="42376"/>
                          </a:cubicBezTo>
                          <a:cubicBezTo>
                            <a:pt x="7343" y="48002"/>
                            <a:pt x="5532" y="53341"/>
                            <a:pt x="4197" y="58776"/>
                          </a:cubicBezTo>
                          <a:cubicBezTo>
                            <a:pt x="2862" y="64211"/>
                            <a:pt x="1622" y="69456"/>
                            <a:pt x="669" y="74128"/>
                          </a:cubicBezTo>
                          <a:cubicBezTo>
                            <a:pt x="-952" y="83663"/>
                            <a:pt x="-762" y="91673"/>
                            <a:pt x="3720" y="95582"/>
                          </a:cubicBezTo>
                          <a:cubicBezTo>
                            <a:pt x="12778" y="84550"/>
                            <a:pt x="19530" y="71802"/>
                            <a:pt x="23553" y="58109"/>
                          </a:cubicBezTo>
                          <a:cubicBezTo>
                            <a:pt x="25031" y="52569"/>
                            <a:pt x="26080" y="46934"/>
                            <a:pt x="26700" y="41231"/>
                          </a:cubicBezTo>
                          <a:cubicBezTo>
                            <a:pt x="27034" y="36435"/>
                            <a:pt x="27034" y="31629"/>
                            <a:pt x="26700" y="26833"/>
                          </a:cubicBezTo>
                          <a:cubicBezTo>
                            <a:pt x="26214" y="20006"/>
                            <a:pt x="24840" y="13274"/>
                            <a:pt x="22600" y="6809"/>
                          </a:cubicBezTo>
                          <a:cubicBezTo>
                            <a:pt x="21780" y="4397"/>
                            <a:pt x="20788" y="2032"/>
                            <a:pt x="19644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229" name="任意多边形: 形状 1228"/>
                    <p:cNvSpPr/>
                    <p:nvPr/>
                  </p:nvSpPr>
                  <p:spPr>
                    <a:xfrm>
                      <a:off x="1500038" y="2698844"/>
                      <a:ext cx="14304" cy="72218"/>
                    </a:xfrm>
                    <a:custGeom>
                      <a:avLst/>
                      <a:gdLst>
                        <a:gd name="connsiteX0" fmla="*/ 2622 w 18338"/>
                        <a:gd name="connsiteY0" fmla="*/ -247 h 92587"/>
                        <a:gd name="connsiteX1" fmla="*/ 2622 w 18338"/>
                        <a:gd name="connsiteY1" fmla="*/ 707 h 92587"/>
                        <a:gd name="connsiteX2" fmla="*/ 2622 w 18338"/>
                        <a:gd name="connsiteY2" fmla="*/ 3281 h 92587"/>
                        <a:gd name="connsiteX3" fmla="*/ 2622 w 18338"/>
                        <a:gd name="connsiteY3" fmla="*/ 12817 h 92587"/>
                        <a:gd name="connsiteX4" fmla="*/ 1955 w 18338"/>
                        <a:gd name="connsiteY4" fmla="*/ 26261 h 92587"/>
                        <a:gd name="connsiteX5" fmla="*/ 906 w 18338"/>
                        <a:gd name="connsiteY5" fmla="*/ 41994 h 92587"/>
                        <a:gd name="connsiteX6" fmla="*/ -47 w 18338"/>
                        <a:gd name="connsiteY6" fmla="*/ 58204 h 92587"/>
                        <a:gd name="connsiteX7" fmla="*/ -47 w 18338"/>
                        <a:gd name="connsiteY7" fmla="*/ 73270 h 92587"/>
                        <a:gd name="connsiteX8" fmla="*/ 6818 w 18338"/>
                        <a:gd name="connsiteY8" fmla="*/ 92340 h 92587"/>
                        <a:gd name="connsiteX9" fmla="*/ 17783 w 18338"/>
                        <a:gd name="connsiteY9" fmla="*/ 52864 h 92587"/>
                        <a:gd name="connsiteX10" fmla="*/ 17783 w 18338"/>
                        <a:gd name="connsiteY10" fmla="*/ 36559 h 92587"/>
                        <a:gd name="connsiteX11" fmla="*/ 15114 w 18338"/>
                        <a:gd name="connsiteY11" fmla="*/ 23305 h 92587"/>
                        <a:gd name="connsiteX12" fmla="*/ 7676 w 18338"/>
                        <a:gd name="connsiteY12" fmla="*/ 5856 h 92587"/>
                        <a:gd name="connsiteX13" fmla="*/ 4816 w 18338"/>
                        <a:gd name="connsiteY13" fmla="*/ 1660 h 9258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18338" h="92587">
                          <a:moveTo>
                            <a:pt x="2622" y="-247"/>
                          </a:moveTo>
                          <a:lnTo>
                            <a:pt x="2622" y="707"/>
                          </a:lnTo>
                          <a:cubicBezTo>
                            <a:pt x="2622" y="1279"/>
                            <a:pt x="2622" y="2137"/>
                            <a:pt x="2622" y="3281"/>
                          </a:cubicBezTo>
                          <a:cubicBezTo>
                            <a:pt x="2622" y="4425"/>
                            <a:pt x="2622" y="8716"/>
                            <a:pt x="2622" y="12817"/>
                          </a:cubicBezTo>
                          <a:cubicBezTo>
                            <a:pt x="2622" y="16917"/>
                            <a:pt x="2050" y="21208"/>
                            <a:pt x="1955" y="26261"/>
                          </a:cubicBezTo>
                          <a:cubicBezTo>
                            <a:pt x="1859" y="31315"/>
                            <a:pt x="1097" y="36464"/>
                            <a:pt x="906" y="41994"/>
                          </a:cubicBezTo>
                          <a:cubicBezTo>
                            <a:pt x="715" y="47525"/>
                            <a:pt x="239" y="52864"/>
                            <a:pt x="-47" y="58204"/>
                          </a:cubicBezTo>
                          <a:cubicBezTo>
                            <a:pt x="-333" y="63220"/>
                            <a:pt x="-333" y="68254"/>
                            <a:pt x="-47" y="73270"/>
                          </a:cubicBezTo>
                          <a:cubicBezTo>
                            <a:pt x="-47" y="82805"/>
                            <a:pt x="2050" y="89671"/>
                            <a:pt x="6818" y="92340"/>
                          </a:cubicBezTo>
                          <a:cubicBezTo>
                            <a:pt x="12968" y="80002"/>
                            <a:pt x="16687" y="66605"/>
                            <a:pt x="17783" y="52864"/>
                          </a:cubicBezTo>
                          <a:cubicBezTo>
                            <a:pt x="18174" y="47439"/>
                            <a:pt x="18174" y="41985"/>
                            <a:pt x="17783" y="36559"/>
                          </a:cubicBezTo>
                          <a:cubicBezTo>
                            <a:pt x="17183" y="32087"/>
                            <a:pt x="16286" y="27663"/>
                            <a:pt x="15114" y="23305"/>
                          </a:cubicBezTo>
                          <a:cubicBezTo>
                            <a:pt x="13378" y="17193"/>
                            <a:pt x="10880" y="11339"/>
                            <a:pt x="7676" y="5856"/>
                          </a:cubicBezTo>
                          <a:cubicBezTo>
                            <a:pt x="6799" y="4406"/>
                            <a:pt x="5836" y="3014"/>
                            <a:pt x="4816" y="1660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230" name="任意多边形: 形状 1229"/>
                    <p:cNvSpPr/>
                    <p:nvPr/>
                  </p:nvSpPr>
                  <p:spPr>
                    <a:xfrm>
                      <a:off x="1510768" y="2654741"/>
                      <a:ext cx="18708" cy="65004"/>
                    </a:xfrm>
                    <a:custGeom>
                      <a:avLst/>
                      <a:gdLst>
                        <a:gd name="connsiteX0" fmla="*/ -262 w 23985"/>
                        <a:gd name="connsiteY0" fmla="*/ -247 h 83338"/>
                        <a:gd name="connsiteX1" fmla="*/ 1645 w 23985"/>
                        <a:gd name="connsiteY1" fmla="*/ 11863 h 83338"/>
                        <a:gd name="connsiteX2" fmla="*/ 3552 w 23985"/>
                        <a:gd name="connsiteY2" fmla="*/ 24450 h 83338"/>
                        <a:gd name="connsiteX3" fmla="*/ 5555 w 23985"/>
                        <a:gd name="connsiteY3" fmla="*/ 39134 h 83338"/>
                        <a:gd name="connsiteX4" fmla="*/ 10608 w 23985"/>
                        <a:gd name="connsiteY4" fmla="*/ 67740 h 83338"/>
                        <a:gd name="connsiteX5" fmla="*/ 20620 w 23985"/>
                        <a:gd name="connsiteY5" fmla="*/ 83092 h 83338"/>
                        <a:gd name="connsiteX6" fmla="*/ 22623 w 23985"/>
                        <a:gd name="connsiteY6" fmla="*/ 72317 h 83338"/>
                        <a:gd name="connsiteX7" fmla="*/ 23576 w 23985"/>
                        <a:gd name="connsiteY7" fmla="*/ 62209 h 83338"/>
                        <a:gd name="connsiteX8" fmla="*/ 22813 w 23985"/>
                        <a:gd name="connsiteY8" fmla="*/ 44188 h 83338"/>
                        <a:gd name="connsiteX9" fmla="*/ 14613 w 23985"/>
                        <a:gd name="connsiteY9" fmla="*/ 17870 h 83338"/>
                        <a:gd name="connsiteX10" fmla="*/ 9369 w 23985"/>
                        <a:gd name="connsiteY10" fmla="*/ 9384 h 83338"/>
                        <a:gd name="connsiteX11" fmla="*/ 4506 w 23985"/>
                        <a:gd name="connsiteY11" fmla="*/ 3663 h 83338"/>
                        <a:gd name="connsiteX12" fmla="*/ -262 w 23985"/>
                        <a:gd name="connsiteY12" fmla="*/ -247 h 8333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23985" h="83338">
                          <a:moveTo>
                            <a:pt x="-262" y="-247"/>
                          </a:moveTo>
                          <a:lnTo>
                            <a:pt x="1645" y="11863"/>
                          </a:lnTo>
                          <a:cubicBezTo>
                            <a:pt x="2217" y="15487"/>
                            <a:pt x="2885" y="19682"/>
                            <a:pt x="3552" y="24450"/>
                          </a:cubicBezTo>
                          <a:cubicBezTo>
                            <a:pt x="4220" y="29217"/>
                            <a:pt x="4887" y="33985"/>
                            <a:pt x="5555" y="39134"/>
                          </a:cubicBezTo>
                          <a:cubicBezTo>
                            <a:pt x="6718" y="48755"/>
                            <a:pt x="8406" y="58300"/>
                            <a:pt x="10608" y="67740"/>
                          </a:cubicBezTo>
                          <a:cubicBezTo>
                            <a:pt x="12611" y="76035"/>
                            <a:pt x="15758" y="82233"/>
                            <a:pt x="20620" y="83092"/>
                          </a:cubicBezTo>
                          <a:cubicBezTo>
                            <a:pt x="21383" y="79373"/>
                            <a:pt x="22146" y="75845"/>
                            <a:pt x="22623" y="72317"/>
                          </a:cubicBezTo>
                          <a:cubicBezTo>
                            <a:pt x="23119" y="68970"/>
                            <a:pt x="23443" y="65594"/>
                            <a:pt x="23576" y="62209"/>
                          </a:cubicBezTo>
                          <a:cubicBezTo>
                            <a:pt x="23920" y="56192"/>
                            <a:pt x="23662" y="50157"/>
                            <a:pt x="22813" y="44188"/>
                          </a:cubicBezTo>
                          <a:cubicBezTo>
                            <a:pt x="21650" y="34996"/>
                            <a:pt x="18875" y="26090"/>
                            <a:pt x="14613" y="17870"/>
                          </a:cubicBezTo>
                          <a:cubicBezTo>
                            <a:pt x="13068" y="14924"/>
                            <a:pt x="11314" y="12082"/>
                            <a:pt x="9369" y="9384"/>
                          </a:cubicBezTo>
                          <a:cubicBezTo>
                            <a:pt x="7872" y="7372"/>
                            <a:pt x="6251" y="5465"/>
                            <a:pt x="4506" y="3663"/>
                          </a:cubicBezTo>
                          <a:cubicBezTo>
                            <a:pt x="3028" y="2233"/>
                            <a:pt x="1435" y="926"/>
                            <a:pt x="-262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231" name="任意多边形: 形状 1230"/>
                    <p:cNvSpPr/>
                    <p:nvPr/>
                  </p:nvSpPr>
                  <p:spPr>
                    <a:xfrm>
                      <a:off x="1510470" y="2609148"/>
                      <a:ext cx="27228" cy="55658"/>
                    </a:xfrm>
                    <a:custGeom>
                      <a:avLst/>
                      <a:gdLst>
                        <a:gd name="connsiteX0" fmla="*/ -262 w 34908"/>
                        <a:gd name="connsiteY0" fmla="*/ -247 h 71356"/>
                        <a:gd name="connsiteX1" fmla="*/ 882 w 34908"/>
                        <a:gd name="connsiteY1" fmla="*/ 2614 h 71356"/>
                        <a:gd name="connsiteX2" fmla="*/ 3648 w 34908"/>
                        <a:gd name="connsiteY2" fmla="*/ 10337 h 71356"/>
                        <a:gd name="connsiteX3" fmla="*/ 7652 w 34908"/>
                        <a:gd name="connsiteY3" fmla="*/ 21398 h 71356"/>
                        <a:gd name="connsiteX4" fmla="*/ 10036 w 34908"/>
                        <a:gd name="connsiteY4" fmla="*/ 27787 h 71356"/>
                        <a:gd name="connsiteX5" fmla="*/ 12324 w 34908"/>
                        <a:gd name="connsiteY5" fmla="*/ 34461 h 71356"/>
                        <a:gd name="connsiteX6" fmla="*/ 17283 w 34908"/>
                        <a:gd name="connsiteY6" fmla="*/ 47811 h 71356"/>
                        <a:gd name="connsiteX7" fmla="*/ 22432 w 34908"/>
                        <a:gd name="connsiteY7" fmla="*/ 59730 h 71356"/>
                        <a:gd name="connsiteX8" fmla="*/ 34637 w 34908"/>
                        <a:gd name="connsiteY8" fmla="*/ 71077 h 71356"/>
                        <a:gd name="connsiteX9" fmla="*/ 33207 w 34908"/>
                        <a:gd name="connsiteY9" fmla="*/ 51339 h 71356"/>
                        <a:gd name="connsiteX10" fmla="*/ 31490 w 34908"/>
                        <a:gd name="connsiteY10" fmla="*/ 42757 h 71356"/>
                        <a:gd name="connsiteX11" fmla="*/ 29106 w 34908"/>
                        <a:gd name="connsiteY11" fmla="*/ 35034 h 71356"/>
                        <a:gd name="connsiteX12" fmla="*/ 16711 w 34908"/>
                        <a:gd name="connsiteY12" fmla="*/ 13007 h 71356"/>
                        <a:gd name="connsiteX13" fmla="*/ 4887 w 34908"/>
                        <a:gd name="connsiteY13" fmla="*/ 2518 h 71356"/>
                        <a:gd name="connsiteX14" fmla="*/ 1168 w 34908"/>
                        <a:gd name="connsiteY14" fmla="*/ 325 h 7135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34908" h="71356">
                          <a:moveTo>
                            <a:pt x="-262" y="-247"/>
                          </a:moveTo>
                          <a:cubicBezTo>
                            <a:pt x="-262" y="-247"/>
                            <a:pt x="215" y="802"/>
                            <a:pt x="882" y="2614"/>
                          </a:cubicBezTo>
                          <a:lnTo>
                            <a:pt x="3648" y="10337"/>
                          </a:lnTo>
                          <a:cubicBezTo>
                            <a:pt x="4982" y="13579"/>
                            <a:pt x="6222" y="17298"/>
                            <a:pt x="7652" y="21398"/>
                          </a:cubicBezTo>
                          <a:cubicBezTo>
                            <a:pt x="8415" y="23496"/>
                            <a:pt x="9273" y="25594"/>
                            <a:pt x="10036" y="27787"/>
                          </a:cubicBezTo>
                          <a:lnTo>
                            <a:pt x="12324" y="34461"/>
                          </a:lnTo>
                          <a:cubicBezTo>
                            <a:pt x="13946" y="38848"/>
                            <a:pt x="15567" y="43329"/>
                            <a:pt x="17283" y="47811"/>
                          </a:cubicBezTo>
                          <a:cubicBezTo>
                            <a:pt x="18999" y="52292"/>
                            <a:pt x="20811" y="56202"/>
                            <a:pt x="22432" y="59730"/>
                          </a:cubicBezTo>
                          <a:cubicBezTo>
                            <a:pt x="25960" y="66786"/>
                            <a:pt x="30060" y="71554"/>
                            <a:pt x="34637" y="71077"/>
                          </a:cubicBezTo>
                          <a:cubicBezTo>
                            <a:pt x="34723" y="64469"/>
                            <a:pt x="34246" y="57861"/>
                            <a:pt x="33207" y="51339"/>
                          </a:cubicBezTo>
                          <a:cubicBezTo>
                            <a:pt x="32758" y="48288"/>
                            <a:pt x="32186" y="45427"/>
                            <a:pt x="31490" y="42757"/>
                          </a:cubicBezTo>
                          <a:cubicBezTo>
                            <a:pt x="30823" y="39992"/>
                            <a:pt x="29869" y="37417"/>
                            <a:pt x="29106" y="35034"/>
                          </a:cubicBezTo>
                          <a:cubicBezTo>
                            <a:pt x="26284" y="27024"/>
                            <a:pt x="22089" y="19577"/>
                            <a:pt x="16711" y="13007"/>
                          </a:cubicBezTo>
                          <a:cubicBezTo>
                            <a:pt x="13288" y="8964"/>
                            <a:pt x="9311" y="5436"/>
                            <a:pt x="4887" y="2518"/>
                          </a:cubicBezTo>
                          <a:cubicBezTo>
                            <a:pt x="3686" y="1717"/>
                            <a:pt x="2446" y="983"/>
                            <a:pt x="1168" y="325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232" name="任意多边形: 形状 1231"/>
                    <p:cNvSpPr/>
                    <p:nvPr/>
                  </p:nvSpPr>
                  <p:spPr>
                    <a:xfrm>
                      <a:off x="1501247" y="2564449"/>
                      <a:ext cx="35179" cy="44338"/>
                    </a:xfrm>
                    <a:custGeom>
                      <a:avLst/>
                      <a:gdLst>
                        <a:gd name="connsiteX0" fmla="*/ -262 w 45101"/>
                        <a:gd name="connsiteY0" fmla="*/ -247 h 56844"/>
                        <a:gd name="connsiteX1" fmla="*/ 5364 w 45101"/>
                        <a:gd name="connsiteY1" fmla="*/ 8430 h 56844"/>
                        <a:gd name="connsiteX2" fmla="*/ 10990 w 45101"/>
                        <a:gd name="connsiteY2" fmla="*/ 17966 h 56844"/>
                        <a:gd name="connsiteX3" fmla="*/ 17664 w 45101"/>
                        <a:gd name="connsiteY3" fmla="*/ 28741 h 56844"/>
                        <a:gd name="connsiteX4" fmla="*/ 31681 w 45101"/>
                        <a:gd name="connsiteY4" fmla="*/ 49050 h 56844"/>
                        <a:gd name="connsiteX5" fmla="*/ 38451 w 45101"/>
                        <a:gd name="connsiteY5" fmla="*/ 55248 h 56844"/>
                        <a:gd name="connsiteX6" fmla="*/ 44840 w 45101"/>
                        <a:gd name="connsiteY6" fmla="*/ 56202 h 56844"/>
                        <a:gd name="connsiteX7" fmla="*/ 39882 w 45101"/>
                        <a:gd name="connsiteY7" fmla="*/ 38657 h 56844"/>
                        <a:gd name="connsiteX8" fmla="*/ 33016 w 45101"/>
                        <a:gd name="connsiteY8" fmla="*/ 25022 h 56844"/>
                        <a:gd name="connsiteX9" fmla="*/ 25293 w 45101"/>
                        <a:gd name="connsiteY9" fmla="*/ 15486 h 56844"/>
                        <a:gd name="connsiteX10" fmla="*/ 17569 w 45101"/>
                        <a:gd name="connsiteY10" fmla="*/ 8621 h 56844"/>
                        <a:gd name="connsiteX11" fmla="*/ 4887 w 45101"/>
                        <a:gd name="connsiteY11" fmla="*/ 1851 h 56844"/>
                        <a:gd name="connsiteX12" fmla="*/ -262 w 45101"/>
                        <a:gd name="connsiteY12" fmla="*/ -247 h 5684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45101" h="56844">
                          <a:moveTo>
                            <a:pt x="-262" y="-247"/>
                          </a:moveTo>
                          <a:cubicBezTo>
                            <a:pt x="-262" y="-247"/>
                            <a:pt x="1836" y="3186"/>
                            <a:pt x="5364" y="8430"/>
                          </a:cubicBezTo>
                          <a:lnTo>
                            <a:pt x="10990" y="17966"/>
                          </a:lnTo>
                          <a:cubicBezTo>
                            <a:pt x="13183" y="21398"/>
                            <a:pt x="15281" y="25022"/>
                            <a:pt x="17664" y="28741"/>
                          </a:cubicBezTo>
                          <a:cubicBezTo>
                            <a:pt x="21888" y="35815"/>
                            <a:pt x="26570" y="42595"/>
                            <a:pt x="31681" y="49050"/>
                          </a:cubicBezTo>
                          <a:cubicBezTo>
                            <a:pt x="33560" y="51491"/>
                            <a:pt x="35848" y="53589"/>
                            <a:pt x="38451" y="55248"/>
                          </a:cubicBezTo>
                          <a:cubicBezTo>
                            <a:pt x="40292" y="56612"/>
                            <a:pt x="42685" y="56965"/>
                            <a:pt x="44840" y="56202"/>
                          </a:cubicBezTo>
                          <a:cubicBezTo>
                            <a:pt x="43658" y="50233"/>
                            <a:pt x="42008" y="44359"/>
                            <a:pt x="39882" y="38657"/>
                          </a:cubicBezTo>
                          <a:cubicBezTo>
                            <a:pt x="37965" y="33937"/>
                            <a:pt x="35667" y="29379"/>
                            <a:pt x="33016" y="25022"/>
                          </a:cubicBezTo>
                          <a:cubicBezTo>
                            <a:pt x="30699" y="21637"/>
                            <a:pt x="28115" y="18452"/>
                            <a:pt x="25293" y="15486"/>
                          </a:cubicBezTo>
                          <a:cubicBezTo>
                            <a:pt x="22918" y="12979"/>
                            <a:pt x="20334" y="10690"/>
                            <a:pt x="17569" y="8621"/>
                          </a:cubicBezTo>
                          <a:cubicBezTo>
                            <a:pt x="13717" y="5722"/>
                            <a:pt x="9445" y="3434"/>
                            <a:pt x="4887" y="1851"/>
                          </a:cubicBezTo>
                          <a:cubicBezTo>
                            <a:pt x="3247" y="983"/>
                            <a:pt x="1521" y="278"/>
                            <a:pt x="-262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233" name="任意多边形: 形状 1232"/>
                    <p:cNvSpPr/>
                    <p:nvPr/>
                  </p:nvSpPr>
                  <p:spPr>
                    <a:xfrm>
                      <a:off x="1483323" y="2522810"/>
                      <a:ext cx="40013" cy="31819"/>
                    </a:xfrm>
                    <a:custGeom>
                      <a:avLst/>
                      <a:gdLst>
                        <a:gd name="connsiteX0" fmla="*/ -262 w 51299"/>
                        <a:gd name="connsiteY0" fmla="*/ -70 h 40793"/>
                        <a:gd name="connsiteX1" fmla="*/ 21383 w 51299"/>
                        <a:gd name="connsiteY1" fmla="*/ 21480 h 40793"/>
                        <a:gd name="connsiteX2" fmla="*/ 29774 w 51299"/>
                        <a:gd name="connsiteY2" fmla="*/ 29585 h 40793"/>
                        <a:gd name="connsiteX3" fmla="*/ 37879 w 51299"/>
                        <a:gd name="connsiteY3" fmla="*/ 36355 h 40793"/>
                        <a:gd name="connsiteX4" fmla="*/ 51038 w 51299"/>
                        <a:gd name="connsiteY4" fmla="*/ 39406 h 40793"/>
                        <a:gd name="connsiteX5" fmla="*/ 43219 w 51299"/>
                        <a:gd name="connsiteY5" fmla="*/ 24817 h 40793"/>
                        <a:gd name="connsiteX6" fmla="*/ 34446 w 51299"/>
                        <a:gd name="connsiteY6" fmla="*/ 14329 h 40793"/>
                        <a:gd name="connsiteX7" fmla="*/ 17283 w 51299"/>
                        <a:gd name="connsiteY7" fmla="*/ 2887 h 40793"/>
                        <a:gd name="connsiteX8" fmla="*/ 4601 w 51299"/>
                        <a:gd name="connsiteY8" fmla="*/ -165 h 40793"/>
                        <a:gd name="connsiteX9" fmla="*/ -262 w 51299"/>
                        <a:gd name="connsiteY9" fmla="*/ -70 h 4079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51299" h="40793">
                          <a:moveTo>
                            <a:pt x="-262" y="-70"/>
                          </a:moveTo>
                          <a:lnTo>
                            <a:pt x="21383" y="21480"/>
                          </a:lnTo>
                          <a:cubicBezTo>
                            <a:pt x="24149" y="24341"/>
                            <a:pt x="26914" y="27106"/>
                            <a:pt x="29774" y="29585"/>
                          </a:cubicBezTo>
                          <a:cubicBezTo>
                            <a:pt x="32320" y="32017"/>
                            <a:pt x="35028" y="34276"/>
                            <a:pt x="37879" y="36355"/>
                          </a:cubicBezTo>
                          <a:cubicBezTo>
                            <a:pt x="43124" y="40074"/>
                            <a:pt x="47414" y="41886"/>
                            <a:pt x="51038" y="39406"/>
                          </a:cubicBezTo>
                          <a:cubicBezTo>
                            <a:pt x="48864" y="34324"/>
                            <a:pt x="46251" y="29442"/>
                            <a:pt x="43219" y="24817"/>
                          </a:cubicBezTo>
                          <a:cubicBezTo>
                            <a:pt x="40578" y="21089"/>
                            <a:pt x="37650" y="17580"/>
                            <a:pt x="34446" y="14329"/>
                          </a:cubicBezTo>
                          <a:cubicBezTo>
                            <a:pt x="29555" y="9399"/>
                            <a:pt x="23719" y="5509"/>
                            <a:pt x="17283" y="2887"/>
                          </a:cubicBezTo>
                          <a:cubicBezTo>
                            <a:pt x="13250" y="1180"/>
                            <a:pt x="8968" y="150"/>
                            <a:pt x="4601" y="-165"/>
                          </a:cubicBezTo>
                          <a:cubicBezTo>
                            <a:pt x="2980" y="-298"/>
                            <a:pt x="1350" y="-270"/>
                            <a:pt x="-262" y="-70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234" name="任意多边形: 形状 1233"/>
                    <p:cNvSpPr/>
                    <p:nvPr/>
                  </p:nvSpPr>
                  <p:spPr>
                    <a:xfrm>
                      <a:off x="1457515" y="2485059"/>
                      <a:ext cx="41798" cy="21086"/>
                    </a:xfrm>
                    <a:custGeom>
                      <a:avLst/>
                      <a:gdLst>
                        <a:gd name="connsiteX0" fmla="*/ -262 w 53587"/>
                        <a:gd name="connsiteY0" fmla="*/ 2082 h 27033"/>
                        <a:gd name="connsiteX1" fmla="*/ 1645 w 53587"/>
                        <a:gd name="connsiteY1" fmla="*/ 3227 h 27033"/>
                        <a:gd name="connsiteX2" fmla="*/ 6890 w 53587"/>
                        <a:gd name="connsiteY2" fmla="*/ 6468 h 27033"/>
                        <a:gd name="connsiteX3" fmla="*/ 23195 w 53587"/>
                        <a:gd name="connsiteY3" fmla="*/ 16004 h 27033"/>
                        <a:gd name="connsiteX4" fmla="*/ 32253 w 53587"/>
                        <a:gd name="connsiteY4" fmla="*/ 21153 h 27033"/>
                        <a:gd name="connsiteX5" fmla="*/ 40835 w 53587"/>
                        <a:gd name="connsiteY5" fmla="*/ 25253 h 27033"/>
                        <a:gd name="connsiteX6" fmla="*/ 48177 w 53587"/>
                        <a:gd name="connsiteY6" fmla="*/ 26779 h 27033"/>
                        <a:gd name="connsiteX7" fmla="*/ 53326 w 53587"/>
                        <a:gd name="connsiteY7" fmla="*/ 24490 h 27033"/>
                        <a:gd name="connsiteX8" fmla="*/ 16138 w 53587"/>
                        <a:gd name="connsiteY8" fmla="*/ 175 h 27033"/>
                        <a:gd name="connsiteX9" fmla="*/ 4124 w 53587"/>
                        <a:gd name="connsiteY9" fmla="*/ 175 h 27033"/>
                        <a:gd name="connsiteX10" fmla="*/ -262 w 53587"/>
                        <a:gd name="connsiteY10" fmla="*/ 2082 h 2703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53587" h="27033">
                          <a:moveTo>
                            <a:pt x="-262" y="2082"/>
                          </a:moveTo>
                          <a:lnTo>
                            <a:pt x="1645" y="3227"/>
                          </a:lnTo>
                          <a:lnTo>
                            <a:pt x="6890" y="6468"/>
                          </a:lnTo>
                          <a:cubicBezTo>
                            <a:pt x="11371" y="9043"/>
                            <a:pt x="17092" y="12762"/>
                            <a:pt x="23195" y="16004"/>
                          </a:cubicBezTo>
                          <a:cubicBezTo>
                            <a:pt x="26151" y="17815"/>
                            <a:pt x="29297" y="19627"/>
                            <a:pt x="32253" y="21153"/>
                          </a:cubicBezTo>
                          <a:cubicBezTo>
                            <a:pt x="35018" y="22717"/>
                            <a:pt x="37879" y="24090"/>
                            <a:pt x="40835" y="25253"/>
                          </a:cubicBezTo>
                          <a:cubicBezTo>
                            <a:pt x="43181" y="26159"/>
                            <a:pt x="45660" y="26674"/>
                            <a:pt x="48177" y="26779"/>
                          </a:cubicBezTo>
                          <a:cubicBezTo>
                            <a:pt x="50160" y="26883"/>
                            <a:pt x="52077" y="26035"/>
                            <a:pt x="53326" y="24490"/>
                          </a:cubicBezTo>
                          <a:cubicBezTo>
                            <a:pt x="44830" y="11589"/>
                            <a:pt x="31366" y="2778"/>
                            <a:pt x="16138" y="175"/>
                          </a:cubicBezTo>
                          <a:cubicBezTo>
                            <a:pt x="12153" y="-387"/>
                            <a:pt x="8110" y="-387"/>
                            <a:pt x="4124" y="175"/>
                          </a:cubicBezTo>
                          <a:cubicBezTo>
                            <a:pt x="2608" y="681"/>
                            <a:pt x="1140" y="1319"/>
                            <a:pt x="-262" y="2082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235" name="任意多边形: 形状 1234"/>
                    <p:cNvSpPr/>
                    <p:nvPr/>
                  </p:nvSpPr>
                  <p:spPr>
                    <a:xfrm>
                      <a:off x="1425088" y="2453716"/>
                      <a:ext cx="40831" cy="13049"/>
                    </a:xfrm>
                    <a:custGeom>
                      <a:avLst/>
                      <a:gdLst>
                        <a:gd name="connsiteX0" fmla="*/ -262 w 52348"/>
                        <a:gd name="connsiteY0" fmla="*/ 5364 h 16729"/>
                        <a:gd name="connsiteX1" fmla="*/ 6985 w 52348"/>
                        <a:gd name="connsiteY1" fmla="*/ 7653 h 16729"/>
                        <a:gd name="connsiteX2" fmla="*/ 14518 w 52348"/>
                        <a:gd name="connsiteY2" fmla="*/ 9941 h 16729"/>
                        <a:gd name="connsiteX3" fmla="*/ 23290 w 52348"/>
                        <a:gd name="connsiteY3" fmla="*/ 12516 h 16729"/>
                        <a:gd name="connsiteX4" fmla="*/ 32825 w 52348"/>
                        <a:gd name="connsiteY4" fmla="*/ 14899 h 16729"/>
                        <a:gd name="connsiteX5" fmla="*/ 41216 w 52348"/>
                        <a:gd name="connsiteY5" fmla="*/ 16330 h 16729"/>
                        <a:gd name="connsiteX6" fmla="*/ 52086 w 52348"/>
                        <a:gd name="connsiteY6" fmla="*/ 12516 h 16729"/>
                        <a:gd name="connsiteX7" fmla="*/ 13946 w 52348"/>
                        <a:gd name="connsiteY7" fmla="*/ 25 h 16729"/>
                        <a:gd name="connsiteX8" fmla="*/ -262 w 52348"/>
                        <a:gd name="connsiteY8" fmla="*/ 5364 h 1672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52348" h="16729">
                          <a:moveTo>
                            <a:pt x="-262" y="5364"/>
                          </a:moveTo>
                          <a:cubicBezTo>
                            <a:pt x="-262" y="5364"/>
                            <a:pt x="2503" y="6413"/>
                            <a:pt x="6985" y="7653"/>
                          </a:cubicBezTo>
                          <a:lnTo>
                            <a:pt x="14518" y="9941"/>
                          </a:lnTo>
                          <a:lnTo>
                            <a:pt x="23290" y="12516"/>
                          </a:lnTo>
                          <a:cubicBezTo>
                            <a:pt x="26341" y="13374"/>
                            <a:pt x="29393" y="14232"/>
                            <a:pt x="32825" y="14899"/>
                          </a:cubicBezTo>
                          <a:cubicBezTo>
                            <a:pt x="35591" y="15538"/>
                            <a:pt x="38394" y="16015"/>
                            <a:pt x="41216" y="16330"/>
                          </a:cubicBezTo>
                          <a:cubicBezTo>
                            <a:pt x="46366" y="16807"/>
                            <a:pt x="50752" y="16330"/>
                            <a:pt x="52086" y="12516"/>
                          </a:cubicBezTo>
                          <a:cubicBezTo>
                            <a:pt x="41741" y="3095"/>
                            <a:pt x="27858" y="-1444"/>
                            <a:pt x="13946" y="25"/>
                          </a:cubicBezTo>
                          <a:cubicBezTo>
                            <a:pt x="8873" y="730"/>
                            <a:pt x="4019" y="2561"/>
                            <a:pt x="-262" y="5364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236" name="任意多边形: 形状 1235"/>
                    <p:cNvSpPr/>
                    <p:nvPr/>
                  </p:nvSpPr>
                  <p:spPr>
                    <a:xfrm>
                      <a:off x="1387528" y="2429526"/>
                      <a:ext cx="37335" cy="9007"/>
                    </a:xfrm>
                    <a:custGeom>
                      <a:avLst/>
                      <a:gdLst>
                        <a:gd name="connsiteX0" fmla="*/ -262 w 47866"/>
                        <a:gd name="connsiteY0" fmla="*/ 11300 h 11547"/>
                        <a:gd name="connsiteX1" fmla="*/ 7080 w 47866"/>
                        <a:gd name="connsiteY1" fmla="*/ 11300 h 11547"/>
                        <a:gd name="connsiteX2" fmla="*/ 14232 w 47866"/>
                        <a:gd name="connsiteY2" fmla="*/ 11300 h 11547"/>
                        <a:gd name="connsiteX3" fmla="*/ 22527 w 47866"/>
                        <a:gd name="connsiteY3" fmla="*/ 11300 h 11547"/>
                        <a:gd name="connsiteX4" fmla="*/ 31014 w 47866"/>
                        <a:gd name="connsiteY4" fmla="*/ 11300 h 11547"/>
                        <a:gd name="connsiteX5" fmla="*/ 38737 w 47866"/>
                        <a:gd name="connsiteY5" fmla="*/ 10537 h 11547"/>
                        <a:gd name="connsiteX6" fmla="*/ 47605 w 47866"/>
                        <a:gd name="connsiteY6" fmla="*/ 4340 h 11547"/>
                        <a:gd name="connsiteX7" fmla="*/ 36735 w 47866"/>
                        <a:gd name="connsiteY7" fmla="*/ 716 h 11547"/>
                        <a:gd name="connsiteX8" fmla="*/ 27199 w 47866"/>
                        <a:gd name="connsiteY8" fmla="*/ -237 h 11547"/>
                        <a:gd name="connsiteX9" fmla="*/ 18999 w 47866"/>
                        <a:gd name="connsiteY9" fmla="*/ 621 h 11547"/>
                        <a:gd name="connsiteX10" fmla="*/ 12229 w 47866"/>
                        <a:gd name="connsiteY10" fmla="*/ 2719 h 11547"/>
                        <a:gd name="connsiteX11" fmla="*/ 3361 w 47866"/>
                        <a:gd name="connsiteY11" fmla="*/ 8154 h 11547"/>
                        <a:gd name="connsiteX12" fmla="*/ -262 w 47866"/>
                        <a:gd name="connsiteY12" fmla="*/ 11300 h 115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47866" h="11547">
                          <a:moveTo>
                            <a:pt x="-262" y="11300"/>
                          </a:moveTo>
                          <a:lnTo>
                            <a:pt x="7080" y="11300"/>
                          </a:lnTo>
                          <a:cubicBezTo>
                            <a:pt x="9178" y="11300"/>
                            <a:pt x="11562" y="11300"/>
                            <a:pt x="14232" y="11300"/>
                          </a:cubicBezTo>
                          <a:cubicBezTo>
                            <a:pt x="16901" y="11300"/>
                            <a:pt x="19667" y="11300"/>
                            <a:pt x="22527" y="11300"/>
                          </a:cubicBezTo>
                          <a:cubicBezTo>
                            <a:pt x="25388" y="11300"/>
                            <a:pt x="28248" y="11300"/>
                            <a:pt x="31014" y="11300"/>
                          </a:cubicBezTo>
                          <a:cubicBezTo>
                            <a:pt x="33598" y="11205"/>
                            <a:pt x="36182" y="10948"/>
                            <a:pt x="38737" y="10537"/>
                          </a:cubicBezTo>
                          <a:cubicBezTo>
                            <a:pt x="43314" y="9584"/>
                            <a:pt x="46842" y="7772"/>
                            <a:pt x="47605" y="4340"/>
                          </a:cubicBezTo>
                          <a:cubicBezTo>
                            <a:pt x="44077" y="2862"/>
                            <a:pt x="40444" y="1651"/>
                            <a:pt x="36735" y="716"/>
                          </a:cubicBezTo>
                          <a:cubicBezTo>
                            <a:pt x="33598" y="58"/>
                            <a:pt x="30403" y="-256"/>
                            <a:pt x="27199" y="-237"/>
                          </a:cubicBezTo>
                          <a:cubicBezTo>
                            <a:pt x="24444" y="-304"/>
                            <a:pt x="21688" y="-18"/>
                            <a:pt x="18999" y="621"/>
                          </a:cubicBezTo>
                          <a:cubicBezTo>
                            <a:pt x="16692" y="1155"/>
                            <a:pt x="14432" y="1851"/>
                            <a:pt x="12229" y="2719"/>
                          </a:cubicBezTo>
                          <a:cubicBezTo>
                            <a:pt x="9016" y="4063"/>
                            <a:pt x="6022" y="5903"/>
                            <a:pt x="3361" y="8154"/>
                          </a:cubicBezTo>
                          <a:cubicBezTo>
                            <a:pt x="2045" y="9069"/>
                            <a:pt x="835" y="10127"/>
                            <a:pt x="-262" y="11300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</p:grpSp>
              <p:sp>
                <p:nvSpPr>
                  <p:cNvPr id="1214" name="任意多边形: 形状 1213"/>
                  <p:cNvSpPr/>
                  <p:nvPr/>
                </p:nvSpPr>
                <p:spPr>
                  <a:xfrm>
                    <a:off x="1338440" y="2404320"/>
                    <a:ext cx="63292" cy="13731"/>
                  </a:xfrm>
                  <a:custGeom>
                    <a:avLst/>
                    <a:gdLst>
                      <a:gd name="connsiteX0" fmla="*/ -262 w 81144"/>
                      <a:gd name="connsiteY0" fmla="*/ 1660 h 17604"/>
                      <a:gd name="connsiteX1" fmla="*/ 9845 w 81144"/>
                      <a:gd name="connsiteY1" fmla="*/ 421 h 17604"/>
                      <a:gd name="connsiteX2" fmla="*/ 20811 w 81144"/>
                      <a:gd name="connsiteY2" fmla="*/ -247 h 17604"/>
                      <a:gd name="connsiteX3" fmla="*/ 27200 w 81144"/>
                      <a:gd name="connsiteY3" fmla="*/ -247 h 17604"/>
                      <a:gd name="connsiteX4" fmla="*/ 33970 w 81144"/>
                      <a:gd name="connsiteY4" fmla="*/ -247 h 17604"/>
                      <a:gd name="connsiteX5" fmla="*/ 40930 w 81144"/>
                      <a:gd name="connsiteY5" fmla="*/ 421 h 17604"/>
                      <a:gd name="connsiteX6" fmla="*/ 47986 w 81144"/>
                      <a:gd name="connsiteY6" fmla="*/ 1565 h 17604"/>
                      <a:gd name="connsiteX7" fmla="*/ 61431 w 81144"/>
                      <a:gd name="connsiteY7" fmla="*/ 5188 h 17604"/>
                      <a:gd name="connsiteX8" fmla="*/ 72873 w 81144"/>
                      <a:gd name="connsiteY8" fmla="*/ 10528 h 17604"/>
                      <a:gd name="connsiteX9" fmla="*/ 77355 w 81144"/>
                      <a:gd name="connsiteY9" fmla="*/ 13579 h 17604"/>
                      <a:gd name="connsiteX10" fmla="*/ 80883 w 81144"/>
                      <a:gd name="connsiteY10" fmla="*/ 17107 h 17604"/>
                      <a:gd name="connsiteX11" fmla="*/ 70775 w 81144"/>
                      <a:gd name="connsiteY11" fmla="*/ 17107 h 17604"/>
                      <a:gd name="connsiteX12" fmla="*/ 58761 w 81144"/>
                      <a:gd name="connsiteY12" fmla="*/ 15010 h 17604"/>
                      <a:gd name="connsiteX13" fmla="*/ 52277 w 81144"/>
                      <a:gd name="connsiteY13" fmla="*/ 13579 h 17604"/>
                      <a:gd name="connsiteX14" fmla="*/ 45603 w 81144"/>
                      <a:gd name="connsiteY14" fmla="*/ 11958 h 17604"/>
                      <a:gd name="connsiteX15" fmla="*/ 39023 w 81144"/>
                      <a:gd name="connsiteY15" fmla="*/ 10242 h 17604"/>
                      <a:gd name="connsiteX16" fmla="*/ 32348 w 81144"/>
                      <a:gd name="connsiteY16" fmla="*/ 8716 h 17604"/>
                      <a:gd name="connsiteX17" fmla="*/ 25960 w 81144"/>
                      <a:gd name="connsiteY17" fmla="*/ 7095 h 17604"/>
                      <a:gd name="connsiteX18" fmla="*/ 19953 w 81144"/>
                      <a:gd name="connsiteY18" fmla="*/ 5760 h 17604"/>
                      <a:gd name="connsiteX19" fmla="*/ 9559 w 81144"/>
                      <a:gd name="connsiteY19" fmla="*/ 3472 h 17604"/>
                      <a:gd name="connsiteX20" fmla="*/ -262 w 81144"/>
                      <a:gd name="connsiteY20" fmla="*/ 1660 h 176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81144" h="17604">
                        <a:moveTo>
                          <a:pt x="-262" y="1660"/>
                        </a:moveTo>
                        <a:lnTo>
                          <a:pt x="9845" y="421"/>
                        </a:lnTo>
                        <a:cubicBezTo>
                          <a:pt x="13488" y="-18"/>
                          <a:pt x="17149" y="-247"/>
                          <a:pt x="20811" y="-247"/>
                        </a:cubicBezTo>
                        <a:lnTo>
                          <a:pt x="27200" y="-247"/>
                        </a:lnTo>
                        <a:lnTo>
                          <a:pt x="33970" y="-247"/>
                        </a:lnTo>
                        <a:cubicBezTo>
                          <a:pt x="36258" y="-247"/>
                          <a:pt x="38547" y="-247"/>
                          <a:pt x="40930" y="421"/>
                        </a:cubicBezTo>
                        <a:cubicBezTo>
                          <a:pt x="43314" y="1088"/>
                          <a:pt x="45603" y="1184"/>
                          <a:pt x="47986" y="1565"/>
                        </a:cubicBezTo>
                        <a:cubicBezTo>
                          <a:pt x="52544" y="2461"/>
                          <a:pt x="57035" y="3663"/>
                          <a:pt x="61431" y="5188"/>
                        </a:cubicBezTo>
                        <a:cubicBezTo>
                          <a:pt x="65417" y="6561"/>
                          <a:pt x="69259" y="8354"/>
                          <a:pt x="72873" y="10528"/>
                        </a:cubicBezTo>
                        <a:cubicBezTo>
                          <a:pt x="74437" y="11443"/>
                          <a:pt x="75934" y="12464"/>
                          <a:pt x="77355" y="13579"/>
                        </a:cubicBezTo>
                        <a:cubicBezTo>
                          <a:pt x="78623" y="14657"/>
                          <a:pt x="79806" y="15839"/>
                          <a:pt x="80883" y="17107"/>
                        </a:cubicBezTo>
                        <a:cubicBezTo>
                          <a:pt x="77526" y="17441"/>
                          <a:pt x="74132" y="17441"/>
                          <a:pt x="70775" y="17107"/>
                        </a:cubicBezTo>
                        <a:cubicBezTo>
                          <a:pt x="67057" y="17107"/>
                          <a:pt x="62957" y="15868"/>
                          <a:pt x="58761" y="15010"/>
                        </a:cubicBezTo>
                        <a:lnTo>
                          <a:pt x="52277" y="13579"/>
                        </a:lnTo>
                        <a:lnTo>
                          <a:pt x="45603" y="11958"/>
                        </a:lnTo>
                        <a:cubicBezTo>
                          <a:pt x="43381" y="11453"/>
                          <a:pt x="41188" y="10881"/>
                          <a:pt x="39023" y="10242"/>
                        </a:cubicBezTo>
                        <a:lnTo>
                          <a:pt x="32348" y="8716"/>
                        </a:lnTo>
                        <a:lnTo>
                          <a:pt x="25960" y="7095"/>
                        </a:lnTo>
                        <a:lnTo>
                          <a:pt x="19953" y="5760"/>
                        </a:lnTo>
                        <a:cubicBezTo>
                          <a:pt x="16139" y="4902"/>
                          <a:pt x="12611" y="3949"/>
                          <a:pt x="9559" y="3472"/>
                        </a:cubicBezTo>
                        <a:cubicBezTo>
                          <a:pt x="3266" y="2614"/>
                          <a:pt x="-262" y="1660"/>
                          <a:pt x="-262" y="166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</p:grpSp>
          </p:grpSp>
          <p:sp>
            <p:nvSpPr>
              <p:cNvPr id="1207" name="文本框 1206"/>
              <p:cNvSpPr txBox="1"/>
              <p:nvPr/>
            </p:nvSpPr>
            <p:spPr>
              <a:xfrm>
                <a:off x="1619038" y="2269225"/>
                <a:ext cx="1758284" cy="494030"/>
              </a:xfrm>
              <a:prstGeom prst="rect">
                <a:avLst/>
              </a:prstGeom>
              <a:noFill/>
              <a:effectLst/>
            </p:spPr>
            <p:txBody>
              <a:bodyPr wrap="square" lIns="71323" tIns="35662" rIns="71323" bIns="35662" rtlCol="0">
                <a:spAutoFit/>
              </a:bodyPr>
              <a:lstStyle/>
              <a:p>
                <a:pPr marR="0" lvl="0" indent="0" algn="ctr" fontAlgn="auto">
                  <a:lnSpc>
                    <a:spcPct val="11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r>
                  <a:rPr lang="zh-CN" altLang="en-US" sz="1250" dirty="0">
                    <a:solidFill>
                      <a:schemeClr val="bg1"/>
                    </a:solidFill>
                    <a:latin typeface="+mj-ea"/>
                    <a:ea typeface="+mj-ea"/>
                    <a:cs typeface="OPPOSans M" panose="00020600040101010101" pitchFamily="18" charset="-122"/>
                  </a:rPr>
                  <a:t>在此輸入</a:t>
                </a:r>
                <a:br>
                  <a:rPr lang="en-US" altLang="zh-CN" sz="1250" dirty="0">
                    <a:solidFill>
                      <a:schemeClr val="bg1"/>
                    </a:solidFill>
                    <a:latin typeface="+mj-ea"/>
                    <a:ea typeface="+mj-ea"/>
                    <a:cs typeface="OPPOSans M" panose="00020600040101010101" pitchFamily="18" charset="-122"/>
                  </a:rPr>
                </a:br>
                <a:r>
                  <a:rPr lang="zh-CN" altLang="en-US" sz="1250" dirty="0">
                    <a:solidFill>
                      <a:schemeClr val="bg1"/>
                    </a:solidFill>
                    <a:latin typeface="+mj-ea"/>
                    <a:ea typeface="+mj-ea"/>
                    <a:cs typeface="OPPOSans M" panose="00020600040101010101" pitchFamily="18" charset="-122"/>
                  </a:rPr>
                  <a:t>榮譽稱號或者獎項</a:t>
                </a:r>
                <a:endParaRPr lang="zh-CN" altLang="en-US" sz="1250" dirty="0">
                  <a:solidFill>
                    <a:schemeClr val="bg1"/>
                  </a:solidFill>
                  <a:latin typeface="+mj-ea"/>
                  <a:ea typeface="+mj-ea"/>
                  <a:cs typeface="OPPOSans M" panose="00020600040101010101" pitchFamily="18" charset="-122"/>
                </a:endParaRPr>
              </a:p>
            </p:txBody>
          </p:sp>
        </p:grpSp>
        <p:grpSp>
          <p:nvGrpSpPr>
            <p:cNvPr id="1090" name="组合 1089"/>
            <p:cNvGrpSpPr/>
            <p:nvPr/>
          </p:nvGrpSpPr>
          <p:grpSpPr>
            <a:xfrm>
              <a:off x="3367349" y="4450737"/>
              <a:ext cx="2111963" cy="517503"/>
              <a:chOff x="1442198" y="2254566"/>
              <a:chExt cx="2111963" cy="517503"/>
            </a:xfrm>
          </p:grpSpPr>
          <p:grpSp>
            <p:nvGrpSpPr>
              <p:cNvPr id="1149" name="组合 1148"/>
              <p:cNvGrpSpPr/>
              <p:nvPr/>
            </p:nvGrpSpPr>
            <p:grpSpPr>
              <a:xfrm>
                <a:off x="1442198" y="2254566"/>
                <a:ext cx="2111963" cy="517503"/>
                <a:chOff x="1382497" y="2396425"/>
                <a:chExt cx="2111963" cy="517503"/>
              </a:xfrm>
              <a:solidFill>
                <a:schemeClr val="bg1"/>
              </a:solidFill>
            </p:grpSpPr>
            <p:grpSp>
              <p:nvGrpSpPr>
                <p:cNvPr id="1151" name="组合 1150"/>
                <p:cNvGrpSpPr/>
                <p:nvPr/>
              </p:nvGrpSpPr>
              <p:grpSpPr>
                <a:xfrm>
                  <a:off x="1382497" y="2396425"/>
                  <a:ext cx="252947" cy="517503"/>
                  <a:chOff x="1403341" y="2390040"/>
                  <a:chExt cx="252947" cy="517503"/>
                </a:xfrm>
                <a:grpFill/>
              </p:grpSpPr>
              <p:sp>
                <p:nvSpPr>
                  <p:cNvPr id="1180" name="任意多边形: 形状 1179"/>
                  <p:cNvSpPr/>
                  <p:nvPr/>
                </p:nvSpPr>
                <p:spPr>
                  <a:xfrm>
                    <a:off x="1431178" y="2408741"/>
                    <a:ext cx="225110" cy="473231"/>
                  </a:xfrm>
                  <a:custGeom>
                    <a:avLst/>
                    <a:gdLst>
                      <a:gd name="connsiteX0" fmla="*/ 288341 w 288603"/>
                      <a:gd name="connsiteY0" fmla="*/ 597475 h 606706"/>
                      <a:gd name="connsiteX1" fmla="*/ 13250 w 288603"/>
                      <a:gd name="connsiteY1" fmla="*/ 363480 h 606706"/>
                      <a:gd name="connsiteX2" fmla="*/ 39376 w 288603"/>
                      <a:gd name="connsiteY2" fmla="*/ 149890 h 606706"/>
                      <a:gd name="connsiteX3" fmla="*/ 179830 w 288603"/>
                      <a:gd name="connsiteY3" fmla="*/ 15443 h 606706"/>
                      <a:gd name="connsiteX4" fmla="*/ 211583 w 288603"/>
                      <a:gd name="connsiteY4" fmla="*/ 3048 h 606706"/>
                      <a:gd name="connsiteX5" fmla="*/ 214062 w 288603"/>
                      <a:gd name="connsiteY5" fmla="*/ 92 h 606706"/>
                      <a:gd name="connsiteX6" fmla="*/ 62642 w 288603"/>
                      <a:gd name="connsiteY6" fmla="*/ 99640 h 606706"/>
                      <a:gd name="connsiteX7" fmla="*/ 91 w 288603"/>
                      <a:gd name="connsiteY7" fmla="*/ 280809 h 606706"/>
                      <a:gd name="connsiteX8" fmla="*/ 176302 w 288603"/>
                      <a:gd name="connsiteY8" fmla="*/ 587844 h 606706"/>
                      <a:gd name="connsiteX9" fmla="*/ 288341 w 288603"/>
                      <a:gd name="connsiteY9" fmla="*/ 605675 h 606706"/>
                      <a:gd name="connsiteX10" fmla="*/ 288341 w 288603"/>
                      <a:gd name="connsiteY10" fmla="*/ 597856 h 6067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88603" h="606706">
                        <a:moveTo>
                          <a:pt x="288341" y="597475"/>
                        </a:moveTo>
                        <a:cubicBezTo>
                          <a:pt x="159616" y="606533"/>
                          <a:pt x="43381" y="509178"/>
                          <a:pt x="13250" y="363480"/>
                        </a:cubicBezTo>
                        <a:cubicBezTo>
                          <a:pt x="-1616" y="291346"/>
                          <a:pt x="7557" y="216323"/>
                          <a:pt x="39376" y="149890"/>
                        </a:cubicBezTo>
                        <a:cubicBezTo>
                          <a:pt x="69107" y="90085"/>
                          <a:pt x="118786" y="42533"/>
                          <a:pt x="179830" y="15443"/>
                        </a:cubicBezTo>
                        <a:cubicBezTo>
                          <a:pt x="190176" y="10733"/>
                          <a:pt x="200779" y="6595"/>
                          <a:pt x="211583" y="3048"/>
                        </a:cubicBezTo>
                        <a:cubicBezTo>
                          <a:pt x="215778" y="1713"/>
                          <a:pt x="218257" y="-1243"/>
                          <a:pt x="214062" y="92"/>
                        </a:cubicBezTo>
                        <a:cubicBezTo>
                          <a:pt x="154638" y="17093"/>
                          <a:pt x="101813" y="51830"/>
                          <a:pt x="62642" y="99640"/>
                        </a:cubicBezTo>
                        <a:cubicBezTo>
                          <a:pt x="23662" y="152160"/>
                          <a:pt x="1817" y="215426"/>
                          <a:pt x="91" y="280809"/>
                        </a:cubicBezTo>
                        <a:cubicBezTo>
                          <a:pt x="-6012" y="415638"/>
                          <a:pt x="67600" y="541121"/>
                          <a:pt x="176302" y="587844"/>
                        </a:cubicBezTo>
                        <a:cubicBezTo>
                          <a:pt x="211688" y="602662"/>
                          <a:pt x="250105" y="608774"/>
                          <a:pt x="288341" y="605675"/>
                        </a:cubicBezTo>
                        <a:lnTo>
                          <a:pt x="288341" y="597856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181" name="任意多边形: 形状 1180"/>
                  <p:cNvSpPr/>
                  <p:nvPr/>
                </p:nvSpPr>
                <p:spPr>
                  <a:xfrm>
                    <a:off x="1550454" y="2880989"/>
                    <a:ext cx="87540" cy="26554"/>
                  </a:xfrm>
                  <a:custGeom>
                    <a:avLst/>
                    <a:gdLst>
                      <a:gd name="connsiteX0" fmla="*/ -262 w 112231"/>
                      <a:gd name="connsiteY0" fmla="*/ 29503 h 34043"/>
                      <a:gd name="connsiteX1" fmla="*/ 4982 w 112231"/>
                      <a:gd name="connsiteY1" fmla="*/ 30647 h 34043"/>
                      <a:gd name="connsiteX2" fmla="*/ 18618 w 112231"/>
                      <a:gd name="connsiteY2" fmla="*/ 32650 h 34043"/>
                      <a:gd name="connsiteX3" fmla="*/ 37688 w 112231"/>
                      <a:gd name="connsiteY3" fmla="*/ 33794 h 34043"/>
                      <a:gd name="connsiteX4" fmla="*/ 59429 w 112231"/>
                      <a:gd name="connsiteY4" fmla="*/ 32364 h 34043"/>
                      <a:gd name="connsiteX5" fmla="*/ 80406 w 112231"/>
                      <a:gd name="connsiteY5" fmla="*/ 27787 h 34043"/>
                      <a:gd name="connsiteX6" fmla="*/ 97856 w 112231"/>
                      <a:gd name="connsiteY6" fmla="*/ 20254 h 34043"/>
                      <a:gd name="connsiteX7" fmla="*/ 111777 w 112231"/>
                      <a:gd name="connsiteY7" fmla="*/ -247 h 34043"/>
                      <a:gd name="connsiteX8" fmla="*/ 64959 w 112231"/>
                      <a:gd name="connsiteY8" fmla="*/ 5856 h 34043"/>
                      <a:gd name="connsiteX9" fmla="*/ 55424 w 112231"/>
                      <a:gd name="connsiteY9" fmla="*/ 8049 h 34043"/>
                      <a:gd name="connsiteX10" fmla="*/ 46365 w 112231"/>
                      <a:gd name="connsiteY10" fmla="*/ 10337 h 34043"/>
                      <a:gd name="connsiteX11" fmla="*/ 30346 w 112231"/>
                      <a:gd name="connsiteY11" fmla="*/ 15200 h 34043"/>
                      <a:gd name="connsiteX12" fmla="*/ 17473 w 112231"/>
                      <a:gd name="connsiteY12" fmla="*/ 20254 h 34043"/>
                      <a:gd name="connsiteX13" fmla="*/ 7938 w 112231"/>
                      <a:gd name="connsiteY13" fmla="*/ 24831 h 34043"/>
                      <a:gd name="connsiteX14" fmla="*/ -262 w 112231"/>
                      <a:gd name="connsiteY14" fmla="*/ 29503 h 34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12231" h="34043">
                        <a:moveTo>
                          <a:pt x="-262" y="29503"/>
                        </a:moveTo>
                        <a:lnTo>
                          <a:pt x="4982" y="30647"/>
                        </a:lnTo>
                        <a:cubicBezTo>
                          <a:pt x="8224" y="31219"/>
                          <a:pt x="12992" y="31887"/>
                          <a:pt x="18618" y="32650"/>
                        </a:cubicBezTo>
                        <a:cubicBezTo>
                          <a:pt x="24949" y="33346"/>
                          <a:pt x="31319" y="33727"/>
                          <a:pt x="37688" y="33794"/>
                        </a:cubicBezTo>
                        <a:cubicBezTo>
                          <a:pt x="44964" y="33832"/>
                          <a:pt x="52230" y="33355"/>
                          <a:pt x="59429" y="32364"/>
                        </a:cubicBezTo>
                        <a:cubicBezTo>
                          <a:pt x="66532" y="31420"/>
                          <a:pt x="73550" y="29894"/>
                          <a:pt x="80406" y="27787"/>
                        </a:cubicBezTo>
                        <a:cubicBezTo>
                          <a:pt x="86461" y="25861"/>
                          <a:pt x="92306" y="23334"/>
                          <a:pt x="97856" y="20254"/>
                        </a:cubicBezTo>
                        <a:cubicBezTo>
                          <a:pt x="107391" y="14152"/>
                          <a:pt x="113112" y="7191"/>
                          <a:pt x="111777" y="-247"/>
                        </a:cubicBezTo>
                        <a:cubicBezTo>
                          <a:pt x="96063" y="888"/>
                          <a:pt x="80435" y="2929"/>
                          <a:pt x="64959" y="5856"/>
                        </a:cubicBezTo>
                        <a:cubicBezTo>
                          <a:pt x="61527" y="6523"/>
                          <a:pt x="58284" y="7286"/>
                          <a:pt x="55424" y="8049"/>
                        </a:cubicBezTo>
                        <a:cubicBezTo>
                          <a:pt x="52563" y="8812"/>
                          <a:pt x="49226" y="9479"/>
                          <a:pt x="46365" y="10337"/>
                        </a:cubicBezTo>
                        <a:cubicBezTo>
                          <a:pt x="40453" y="12054"/>
                          <a:pt x="35209" y="13484"/>
                          <a:pt x="30346" y="15200"/>
                        </a:cubicBezTo>
                        <a:cubicBezTo>
                          <a:pt x="25483" y="16917"/>
                          <a:pt x="20811" y="18633"/>
                          <a:pt x="17473" y="20254"/>
                        </a:cubicBezTo>
                        <a:cubicBezTo>
                          <a:pt x="14136" y="21875"/>
                          <a:pt x="10418" y="23496"/>
                          <a:pt x="7938" y="24831"/>
                        </a:cubicBezTo>
                        <a:cubicBezTo>
                          <a:pt x="5097" y="26195"/>
                          <a:pt x="2360" y="27749"/>
                          <a:pt x="-262" y="2950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182" name="任意多边形: 形状 1181"/>
                  <p:cNvSpPr/>
                  <p:nvPr/>
                </p:nvSpPr>
                <p:spPr>
                  <a:xfrm>
                    <a:off x="1502481" y="2867749"/>
                    <a:ext cx="84564" cy="19857"/>
                  </a:xfrm>
                  <a:custGeom>
                    <a:avLst/>
                    <a:gdLst>
                      <a:gd name="connsiteX0" fmla="*/ -262 w 108415"/>
                      <a:gd name="connsiteY0" fmla="*/ 6523 h 25458"/>
                      <a:gd name="connsiteX1" fmla="*/ 4315 w 108415"/>
                      <a:gd name="connsiteY1" fmla="*/ 8812 h 25458"/>
                      <a:gd name="connsiteX2" fmla="*/ 16520 w 108415"/>
                      <a:gd name="connsiteY2" fmla="*/ 14056 h 25458"/>
                      <a:gd name="connsiteX3" fmla="*/ 34065 w 108415"/>
                      <a:gd name="connsiteY3" fmla="*/ 19968 h 25458"/>
                      <a:gd name="connsiteX4" fmla="*/ 43600 w 108415"/>
                      <a:gd name="connsiteY4" fmla="*/ 22447 h 25458"/>
                      <a:gd name="connsiteX5" fmla="*/ 53898 w 108415"/>
                      <a:gd name="connsiteY5" fmla="*/ 24163 h 25458"/>
                      <a:gd name="connsiteX6" fmla="*/ 64196 w 108415"/>
                      <a:gd name="connsiteY6" fmla="*/ 25212 h 25458"/>
                      <a:gd name="connsiteX7" fmla="*/ 73732 w 108415"/>
                      <a:gd name="connsiteY7" fmla="*/ 25212 h 25458"/>
                      <a:gd name="connsiteX8" fmla="*/ 91276 w 108415"/>
                      <a:gd name="connsiteY8" fmla="*/ 22733 h 25458"/>
                      <a:gd name="connsiteX9" fmla="*/ 103482 w 108415"/>
                      <a:gd name="connsiteY9" fmla="*/ 16726 h 25458"/>
                      <a:gd name="connsiteX10" fmla="*/ 108154 w 108415"/>
                      <a:gd name="connsiteY10" fmla="*/ 7191 h 25458"/>
                      <a:gd name="connsiteX11" fmla="*/ 63720 w 108415"/>
                      <a:gd name="connsiteY11" fmla="*/ 611 h 25458"/>
                      <a:gd name="connsiteX12" fmla="*/ 45412 w 108415"/>
                      <a:gd name="connsiteY12" fmla="*/ -247 h 25458"/>
                      <a:gd name="connsiteX13" fmla="*/ 37212 w 108415"/>
                      <a:gd name="connsiteY13" fmla="*/ -247 h 25458"/>
                      <a:gd name="connsiteX14" fmla="*/ 29679 w 108415"/>
                      <a:gd name="connsiteY14" fmla="*/ -247 h 25458"/>
                      <a:gd name="connsiteX15" fmla="*/ 7080 w 108415"/>
                      <a:gd name="connsiteY15" fmla="*/ 2995 h 25458"/>
                      <a:gd name="connsiteX16" fmla="*/ -262 w 108415"/>
                      <a:gd name="connsiteY16" fmla="*/ 6523 h 2545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108415" h="25458">
                        <a:moveTo>
                          <a:pt x="-262" y="6523"/>
                        </a:moveTo>
                        <a:lnTo>
                          <a:pt x="4315" y="8812"/>
                        </a:lnTo>
                        <a:cubicBezTo>
                          <a:pt x="7271" y="10051"/>
                          <a:pt x="11371" y="12149"/>
                          <a:pt x="16520" y="14056"/>
                        </a:cubicBezTo>
                        <a:cubicBezTo>
                          <a:pt x="22260" y="16326"/>
                          <a:pt x="28115" y="18299"/>
                          <a:pt x="34065" y="19968"/>
                        </a:cubicBezTo>
                        <a:lnTo>
                          <a:pt x="43600" y="22447"/>
                        </a:lnTo>
                        <a:lnTo>
                          <a:pt x="53898" y="24163"/>
                        </a:lnTo>
                        <a:cubicBezTo>
                          <a:pt x="57312" y="24697"/>
                          <a:pt x="60745" y="25050"/>
                          <a:pt x="64196" y="25212"/>
                        </a:cubicBezTo>
                        <a:cubicBezTo>
                          <a:pt x="67629" y="25212"/>
                          <a:pt x="70966" y="25212"/>
                          <a:pt x="73732" y="25212"/>
                        </a:cubicBezTo>
                        <a:cubicBezTo>
                          <a:pt x="79653" y="25041"/>
                          <a:pt x="85536" y="24211"/>
                          <a:pt x="91276" y="22733"/>
                        </a:cubicBezTo>
                        <a:cubicBezTo>
                          <a:pt x="95701" y="21551"/>
                          <a:pt x="99849" y="19510"/>
                          <a:pt x="103482" y="16726"/>
                        </a:cubicBezTo>
                        <a:cubicBezTo>
                          <a:pt x="106361" y="14380"/>
                          <a:pt x="108068" y="10900"/>
                          <a:pt x="108154" y="7191"/>
                        </a:cubicBezTo>
                        <a:cubicBezTo>
                          <a:pt x="93508" y="4006"/>
                          <a:pt x="78661" y="1803"/>
                          <a:pt x="63720" y="611"/>
                        </a:cubicBezTo>
                        <a:cubicBezTo>
                          <a:pt x="57140" y="39"/>
                          <a:pt x="51038" y="-56"/>
                          <a:pt x="45412" y="-247"/>
                        </a:cubicBezTo>
                        <a:lnTo>
                          <a:pt x="37212" y="-247"/>
                        </a:lnTo>
                        <a:lnTo>
                          <a:pt x="29679" y="-247"/>
                        </a:lnTo>
                        <a:cubicBezTo>
                          <a:pt x="22070" y="240"/>
                          <a:pt x="14518" y="1327"/>
                          <a:pt x="7080" y="2995"/>
                        </a:cubicBezTo>
                        <a:cubicBezTo>
                          <a:pt x="4563" y="4006"/>
                          <a:pt x="2103" y="5188"/>
                          <a:pt x="-262" y="652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183" name="任意多边形: 形状 1182"/>
                  <p:cNvSpPr/>
                  <p:nvPr/>
                </p:nvSpPr>
                <p:spPr>
                  <a:xfrm>
                    <a:off x="1462096" y="2830308"/>
                    <a:ext cx="78540" cy="30326"/>
                  </a:xfrm>
                  <a:custGeom>
                    <a:avLst/>
                    <a:gdLst>
                      <a:gd name="connsiteX0" fmla="*/ -262 w 100692"/>
                      <a:gd name="connsiteY0" fmla="*/ -17 h 38879"/>
                      <a:gd name="connsiteX1" fmla="*/ 3552 w 100692"/>
                      <a:gd name="connsiteY1" fmla="*/ 3130 h 38879"/>
                      <a:gd name="connsiteX2" fmla="*/ 13755 w 100692"/>
                      <a:gd name="connsiteY2" fmla="*/ 10949 h 38879"/>
                      <a:gd name="connsiteX3" fmla="*/ 46556 w 100692"/>
                      <a:gd name="connsiteY3" fmla="*/ 30019 h 38879"/>
                      <a:gd name="connsiteX4" fmla="*/ 56091 w 100692"/>
                      <a:gd name="connsiteY4" fmla="*/ 33547 h 38879"/>
                      <a:gd name="connsiteX5" fmla="*/ 65150 w 100692"/>
                      <a:gd name="connsiteY5" fmla="*/ 36312 h 38879"/>
                      <a:gd name="connsiteX6" fmla="*/ 81741 w 100692"/>
                      <a:gd name="connsiteY6" fmla="*/ 38601 h 38879"/>
                      <a:gd name="connsiteX7" fmla="*/ 94137 w 100692"/>
                      <a:gd name="connsiteY7" fmla="*/ 36408 h 38879"/>
                      <a:gd name="connsiteX8" fmla="*/ 100430 w 100692"/>
                      <a:gd name="connsiteY8" fmla="*/ 29161 h 38879"/>
                      <a:gd name="connsiteX9" fmla="*/ 60668 w 100692"/>
                      <a:gd name="connsiteY9" fmla="*/ 11330 h 38879"/>
                      <a:gd name="connsiteX10" fmla="*/ 29393 w 100692"/>
                      <a:gd name="connsiteY10" fmla="*/ 2462 h 38879"/>
                      <a:gd name="connsiteX11" fmla="*/ 17188 w 100692"/>
                      <a:gd name="connsiteY11" fmla="*/ 651 h 38879"/>
                      <a:gd name="connsiteX12" fmla="*/ 7653 w 100692"/>
                      <a:gd name="connsiteY12" fmla="*/ -112 h 38879"/>
                      <a:gd name="connsiteX13" fmla="*/ -262 w 100692"/>
                      <a:gd name="connsiteY13" fmla="*/ -17 h 388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00692" h="38879">
                        <a:moveTo>
                          <a:pt x="-262" y="-17"/>
                        </a:moveTo>
                        <a:lnTo>
                          <a:pt x="3552" y="3130"/>
                        </a:lnTo>
                        <a:cubicBezTo>
                          <a:pt x="6804" y="5924"/>
                          <a:pt x="10217" y="8527"/>
                          <a:pt x="13755" y="10949"/>
                        </a:cubicBezTo>
                        <a:cubicBezTo>
                          <a:pt x="24044" y="18348"/>
                          <a:pt x="35028" y="24737"/>
                          <a:pt x="46556" y="30019"/>
                        </a:cubicBezTo>
                        <a:cubicBezTo>
                          <a:pt x="49665" y="31383"/>
                          <a:pt x="52849" y="32565"/>
                          <a:pt x="56091" y="33547"/>
                        </a:cubicBezTo>
                        <a:cubicBezTo>
                          <a:pt x="59057" y="34644"/>
                          <a:pt x="62079" y="35569"/>
                          <a:pt x="65150" y="36312"/>
                        </a:cubicBezTo>
                        <a:cubicBezTo>
                          <a:pt x="70576" y="37704"/>
                          <a:pt x="76144" y="38477"/>
                          <a:pt x="81741" y="38601"/>
                        </a:cubicBezTo>
                        <a:cubicBezTo>
                          <a:pt x="85984" y="38801"/>
                          <a:pt x="90218" y="38048"/>
                          <a:pt x="94137" y="36408"/>
                        </a:cubicBezTo>
                        <a:cubicBezTo>
                          <a:pt x="97226" y="35073"/>
                          <a:pt x="99544" y="32412"/>
                          <a:pt x="100430" y="29161"/>
                        </a:cubicBezTo>
                        <a:cubicBezTo>
                          <a:pt x="87615" y="22286"/>
                          <a:pt x="74323" y="16327"/>
                          <a:pt x="60668" y="11330"/>
                        </a:cubicBezTo>
                        <a:cubicBezTo>
                          <a:pt x="50485" y="7573"/>
                          <a:pt x="40034" y="4608"/>
                          <a:pt x="29393" y="2462"/>
                        </a:cubicBezTo>
                        <a:cubicBezTo>
                          <a:pt x="25359" y="1642"/>
                          <a:pt x="21288" y="1032"/>
                          <a:pt x="17188" y="651"/>
                        </a:cubicBezTo>
                        <a:cubicBezTo>
                          <a:pt x="13564" y="174"/>
                          <a:pt x="10513" y="-17"/>
                          <a:pt x="7653" y="-112"/>
                        </a:cubicBezTo>
                        <a:cubicBezTo>
                          <a:pt x="5021" y="-322"/>
                          <a:pt x="2370" y="-284"/>
                          <a:pt x="-262" y="-1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184" name="任意多边形: 形状 1183"/>
                  <p:cNvSpPr/>
                  <p:nvPr/>
                </p:nvSpPr>
                <p:spPr>
                  <a:xfrm>
                    <a:off x="1431231" y="2778946"/>
                    <a:ext cx="67830" cy="44577"/>
                  </a:xfrm>
                  <a:custGeom>
                    <a:avLst/>
                    <a:gdLst>
                      <a:gd name="connsiteX0" fmla="*/ -262 w 86961"/>
                      <a:gd name="connsiteY0" fmla="*/ -247 h 57150"/>
                      <a:gd name="connsiteX1" fmla="*/ 2599 w 86961"/>
                      <a:gd name="connsiteY1" fmla="*/ 3663 h 57150"/>
                      <a:gd name="connsiteX2" fmla="*/ 10608 w 86961"/>
                      <a:gd name="connsiteY2" fmla="*/ 13198 h 57150"/>
                      <a:gd name="connsiteX3" fmla="*/ 16043 w 86961"/>
                      <a:gd name="connsiteY3" fmla="*/ 19396 h 57150"/>
                      <a:gd name="connsiteX4" fmla="*/ 22527 w 86961"/>
                      <a:gd name="connsiteY4" fmla="*/ 25785 h 57150"/>
                      <a:gd name="connsiteX5" fmla="*/ 37116 w 86961"/>
                      <a:gd name="connsiteY5" fmla="*/ 38657 h 57150"/>
                      <a:gd name="connsiteX6" fmla="*/ 52754 w 86961"/>
                      <a:gd name="connsiteY6" fmla="*/ 49051 h 57150"/>
                      <a:gd name="connsiteX7" fmla="*/ 67629 w 86961"/>
                      <a:gd name="connsiteY7" fmla="*/ 55535 h 57150"/>
                      <a:gd name="connsiteX8" fmla="*/ 86699 w 86961"/>
                      <a:gd name="connsiteY8" fmla="*/ 51720 h 57150"/>
                      <a:gd name="connsiteX9" fmla="*/ 53612 w 86961"/>
                      <a:gd name="connsiteY9" fmla="*/ 25022 h 57150"/>
                      <a:gd name="connsiteX10" fmla="*/ 39309 w 86961"/>
                      <a:gd name="connsiteY10" fmla="*/ 15486 h 57150"/>
                      <a:gd name="connsiteX11" fmla="*/ 26532 w 86961"/>
                      <a:gd name="connsiteY11" fmla="*/ 8716 h 57150"/>
                      <a:gd name="connsiteX12" fmla="*/ 7462 w 86961"/>
                      <a:gd name="connsiteY12" fmla="*/ 1088 h 57150"/>
                      <a:gd name="connsiteX13" fmla="*/ -262 w 86961"/>
                      <a:gd name="connsiteY13" fmla="*/ -247 h 571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86961" h="57150">
                        <a:moveTo>
                          <a:pt x="-262" y="-247"/>
                        </a:moveTo>
                        <a:lnTo>
                          <a:pt x="2599" y="3663"/>
                        </a:lnTo>
                        <a:cubicBezTo>
                          <a:pt x="4410" y="6142"/>
                          <a:pt x="7176" y="9479"/>
                          <a:pt x="10608" y="13198"/>
                        </a:cubicBezTo>
                        <a:lnTo>
                          <a:pt x="16043" y="19396"/>
                        </a:lnTo>
                        <a:lnTo>
                          <a:pt x="22527" y="25785"/>
                        </a:lnTo>
                        <a:cubicBezTo>
                          <a:pt x="27123" y="30371"/>
                          <a:pt x="31996" y="34671"/>
                          <a:pt x="37116" y="38657"/>
                        </a:cubicBezTo>
                        <a:cubicBezTo>
                          <a:pt x="42093" y="42462"/>
                          <a:pt x="47319" y="45932"/>
                          <a:pt x="52754" y="49051"/>
                        </a:cubicBezTo>
                        <a:cubicBezTo>
                          <a:pt x="57455" y="51768"/>
                          <a:pt x="62442" y="53942"/>
                          <a:pt x="67629" y="55535"/>
                        </a:cubicBezTo>
                        <a:cubicBezTo>
                          <a:pt x="77164" y="58013"/>
                          <a:pt x="83648" y="57346"/>
                          <a:pt x="86699" y="51720"/>
                        </a:cubicBezTo>
                        <a:cubicBezTo>
                          <a:pt x="76354" y="42004"/>
                          <a:pt x="65293" y="33079"/>
                          <a:pt x="53612" y="25022"/>
                        </a:cubicBezTo>
                        <a:cubicBezTo>
                          <a:pt x="48749" y="21398"/>
                          <a:pt x="44077" y="18538"/>
                          <a:pt x="39309" y="15486"/>
                        </a:cubicBezTo>
                        <a:cubicBezTo>
                          <a:pt x="34542" y="12435"/>
                          <a:pt x="30537" y="10624"/>
                          <a:pt x="26532" y="8716"/>
                        </a:cubicBezTo>
                        <a:cubicBezTo>
                          <a:pt x="20401" y="5646"/>
                          <a:pt x="14022" y="3091"/>
                          <a:pt x="7462" y="1088"/>
                        </a:cubicBezTo>
                        <a:cubicBezTo>
                          <a:pt x="4925" y="459"/>
                          <a:pt x="2341" y="11"/>
                          <a:pt x="-262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185" name="任意多边形: 形状 1184"/>
                  <p:cNvSpPr/>
                  <p:nvPr/>
                </p:nvSpPr>
                <p:spPr>
                  <a:xfrm>
                    <a:off x="1411447" y="2720785"/>
                    <a:ext cx="53996" cy="56506"/>
                  </a:xfrm>
                  <a:custGeom>
                    <a:avLst/>
                    <a:gdLst>
                      <a:gd name="connsiteX0" fmla="*/ -262 w 69225"/>
                      <a:gd name="connsiteY0" fmla="*/ -247 h 72444"/>
                      <a:gd name="connsiteX1" fmla="*/ -262 w 69225"/>
                      <a:gd name="connsiteY1" fmla="*/ 897 h 72444"/>
                      <a:gd name="connsiteX2" fmla="*/ 1168 w 69225"/>
                      <a:gd name="connsiteY2" fmla="*/ 3949 h 72444"/>
                      <a:gd name="connsiteX3" fmla="*/ 6699 w 69225"/>
                      <a:gd name="connsiteY3" fmla="*/ 14819 h 72444"/>
                      <a:gd name="connsiteX4" fmla="*/ 15185 w 69225"/>
                      <a:gd name="connsiteY4" fmla="*/ 29408 h 72444"/>
                      <a:gd name="connsiteX5" fmla="*/ 26151 w 69225"/>
                      <a:gd name="connsiteY5" fmla="*/ 44760 h 72444"/>
                      <a:gd name="connsiteX6" fmla="*/ 38547 w 69225"/>
                      <a:gd name="connsiteY6" fmla="*/ 58395 h 72444"/>
                      <a:gd name="connsiteX7" fmla="*/ 50847 w 69225"/>
                      <a:gd name="connsiteY7" fmla="*/ 67930 h 72444"/>
                      <a:gd name="connsiteX8" fmla="*/ 68964 w 69225"/>
                      <a:gd name="connsiteY8" fmla="*/ 69456 h 72444"/>
                      <a:gd name="connsiteX9" fmla="*/ 43791 w 69225"/>
                      <a:gd name="connsiteY9" fmla="*/ 36369 h 72444"/>
                      <a:gd name="connsiteX10" fmla="*/ 32349 w 69225"/>
                      <a:gd name="connsiteY10" fmla="*/ 24259 h 72444"/>
                      <a:gd name="connsiteX11" fmla="*/ 21955 w 69225"/>
                      <a:gd name="connsiteY11" fmla="*/ 14724 h 72444"/>
                      <a:gd name="connsiteX12" fmla="*/ 5745 w 69225"/>
                      <a:gd name="connsiteY12" fmla="*/ 2995 h 72444"/>
                      <a:gd name="connsiteX13" fmla="*/ 978 w 69225"/>
                      <a:gd name="connsiteY13" fmla="*/ 325 h 724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69225" h="72444">
                        <a:moveTo>
                          <a:pt x="-262" y="-247"/>
                        </a:moveTo>
                        <a:lnTo>
                          <a:pt x="-262" y="897"/>
                        </a:lnTo>
                        <a:cubicBezTo>
                          <a:pt x="-262" y="1565"/>
                          <a:pt x="501" y="2709"/>
                          <a:pt x="1168" y="3949"/>
                        </a:cubicBezTo>
                        <a:cubicBezTo>
                          <a:pt x="1836" y="5188"/>
                          <a:pt x="4315" y="10433"/>
                          <a:pt x="6699" y="14819"/>
                        </a:cubicBezTo>
                        <a:cubicBezTo>
                          <a:pt x="9083" y="19205"/>
                          <a:pt x="12039" y="24354"/>
                          <a:pt x="15185" y="29408"/>
                        </a:cubicBezTo>
                        <a:cubicBezTo>
                          <a:pt x="18332" y="34462"/>
                          <a:pt x="22337" y="39706"/>
                          <a:pt x="26151" y="44760"/>
                        </a:cubicBezTo>
                        <a:cubicBezTo>
                          <a:pt x="30041" y="49518"/>
                          <a:pt x="34179" y="54076"/>
                          <a:pt x="38547" y="58395"/>
                        </a:cubicBezTo>
                        <a:cubicBezTo>
                          <a:pt x="42322" y="61980"/>
                          <a:pt x="46442" y="65165"/>
                          <a:pt x="50847" y="67930"/>
                        </a:cubicBezTo>
                        <a:cubicBezTo>
                          <a:pt x="58761" y="72698"/>
                          <a:pt x="65245" y="73842"/>
                          <a:pt x="68964" y="69456"/>
                        </a:cubicBezTo>
                        <a:cubicBezTo>
                          <a:pt x="61393" y="57823"/>
                          <a:pt x="52983" y="46762"/>
                          <a:pt x="43791" y="36369"/>
                        </a:cubicBezTo>
                        <a:cubicBezTo>
                          <a:pt x="39881" y="31887"/>
                          <a:pt x="36163" y="27882"/>
                          <a:pt x="32349" y="24259"/>
                        </a:cubicBezTo>
                        <a:cubicBezTo>
                          <a:pt x="29088" y="20865"/>
                          <a:pt x="25617" y="17680"/>
                          <a:pt x="21955" y="14724"/>
                        </a:cubicBezTo>
                        <a:cubicBezTo>
                          <a:pt x="16863" y="10395"/>
                          <a:pt x="11447" y="6476"/>
                          <a:pt x="5745" y="2995"/>
                        </a:cubicBezTo>
                        <a:lnTo>
                          <a:pt x="978" y="325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186" name="任意多边形: 形状 1185"/>
                  <p:cNvSpPr/>
                  <p:nvPr/>
                </p:nvSpPr>
                <p:spPr>
                  <a:xfrm>
                    <a:off x="1403341" y="2659426"/>
                    <a:ext cx="39270" cy="64413"/>
                  </a:xfrm>
                  <a:custGeom>
                    <a:avLst/>
                    <a:gdLst>
                      <a:gd name="connsiteX0" fmla="*/ -262 w 50346"/>
                      <a:gd name="connsiteY0" fmla="*/ -247 h 82581"/>
                      <a:gd name="connsiteX1" fmla="*/ 787 w 50346"/>
                      <a:gd name="connsiteY1" fmla="*/ 4140 h 82581"/>
                      <a:gd name="connsiteX2" fmla="*/ 3743 w 50346"/>
                      <a:gd name="connsiteY2" fmla="*/ 15296 h 82581"/>
                      <a:gd name="connsiteX3" fmla="*/ 8796 w 50346"/>
                      <a:gd name="connsiteY3" fmla="*/ 30648 h 82581"/>
                      <a:gd name="connsiteX4" fmla="*/ 15948 w 50346"/>
                      <a:gd name="connsiteY4" fmla="*/ 47430 h 82581"/>
                      <a:gd name="connsiteX5" fmla="*/ 33874 w 50346"/>
                      <a:gd name="connsiteY5" fmla="*/ 75082 h 82581"/>
                      <a:gd name="connsiteX6" fmla="*/ 50084 w 50346"/>
                      <a:gd name="connsiteY6" fmla="*/ 81089 h 82581"/>
                      <a:gd name="connsiteX7" fmla="*/ 45984 w 50346"/>
                      <a:gd name="connsiteY7" fmla="*/ 70696 h 82581"/>
                      <a:gd name="connsiteX8" fmla="*/ 41884 w 50346"/>
                      <a:gd name="connsiteY8" fmla="*/ 61160 h 82581"/>
                      <a:gd name="connsiteX9" fmla="*/ 33684 w 50346"/>
                      <a:gd name="connsiteY9" fmla="*/ 44378 h 82581"/>
                      <a:gd name="connsiteX10" fmla="*/ 17760 w 50346"/>
                      <a:gd name="connsiteY10" fmla="*/ 19491 h 82581"/>
                      <a:gd name="connsiteX11" fmla="*/ 10704 w 50346"/>
                      <a:gd name="connsiteY11" fmla="*/ 10814 h 82581"/>
                      <a:gd name="connsiteX12" fmla="*/ 5078 w 50346"/>
                      <a:gd name="connsiteY12" fmla="*/ 4807 h 82581"/>
                      <a:gd name="connsiteX13" fmla="*/ -262 w 50346"/>
                      <a:gd name="connsiteY13" fmla="*/ -247 h 825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50346" h="82581">
                        <a:moveTo>
                          <a:pt x="-262" y="-247"/>
                        </a:moveTo>
                        <a:lnTo>
                          <a:pt x="787" y="4140"/>
                        </a:lnTo>
                        <a:cubicBezTo>
                          <a:pt x="1454" y="6810"/>
                          <a:pt x="2217" y="10719"/>
                          <a:pt x="3743" y="15296"/>
                        </a:cubicBezTo>
                        <a:cubicBezTo>
                          <a:pt x="5268" y="19873"/>
                          <a:pt x="6794" y="24831"/>
                          <a:pt x="8796" y="30648"/>
                        </a:cubicBezTo>
                        <a:cubicBezTo>
                          <a:pt x="10799" y="36464"/>
                          <a:pt x="13183" y="41899"/>
                          <a:pt x="15948" y="47430"/>
                        </a:cubicBezTo>
                        <a:cubicBezTo>
                          <a:pt x="20534" y="57480"/>
                          <a:pt x="26580" y="66796"/>
                          <a:pt x="33874" y="75082"/>
                        </a:cubicBezTo>
                        <a:cubicBezTo>
                          <a:pt x="40167" y="81375"/>
                          <a:pt x="45889" y="84140"/>
                          <a:pt x="50084" y="81089"/>
                        </a:cubicBezTo>
                        <a:cubicBezTo>
                          <a:pt x="48845" y="77465"/>
                          <a:pt x="47414" y="74033"/>
                          <a:pt x="45984" y="70696"/>
                        </a:cubicBezTo>
                        <a:cubicBezTo>
                          <a:pt x="44554" y="67358"/>
                          <a:pt x="43314" y="64212"/>
                          <a:pt x="41884" y="61160"/>
                        </a:cubicBezTo>
                        <a:cubicBezTo>
                          <a:pt x="39023" y="55058"/>
                          <a:pt x="36449" y="49432"/>
                          <a:pt x="33684" y="44378"/>
                        </a:cubicBezTo>
                        <a:cubicBezTo>
                          <a:pt x="28935" y="35739"/>
                          <a:pt x="23614" y="27425"/>
                          <a:pt x="17760" y="19491"/>
                        </a:cubicBezTo>
                        <a:cubicBezTo>
                          <a:pt x="15281" y="16154"/>
                          <a:pt x="12801" y="13293"/>
                          <a:pt x="10704" y="10814"/>
                        </a:cubicBezTo>
                        <a:cubicBezTo>
                          <a:pt x="8606" y="8335"/>
                          <a:pt x="6699" y="6333"/>
                          <a:pt x="5078" y="4807"/>
                        </a:cubicBezTo>
                        <a:cubicBezTo>
                          <a:pt x="3419" y="2995"/>
                          <a:pt x="1636" y="1307"/>
                          <a:pt x="-262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187" name="任意多边形: 形状 1186"/>
                  <p:cNvSpPr/>
                  <p:nvPr/>
                </p:nvSpPr>
                <p:spPr>
                  <a:xfrm>
                    <a:off x="1407431" y="2598141"/>
                    <a:ext cx="23799" cy="67646"/>
                  </a:xfrm>
                  <a:custGeom>
                    <a:avLst/>
                    <a:gdLst>
                      <a:gd name="connsiteX0" fmla="*/ -262 w 30512"/>
                      <a:gd name="connsiteY0" fmla="*/ -247 h 86726"/>
                      <a:gd name="connsiteX1" fmla="*/ -262 w 30512"/>
                      <a:gd name="connsiteY1" fmla="*/ 3949 h 86726"/>
                      <a:gd name="connsiteX2" fmla="*/ 501 w 30512"/>
                      <a:gd name="connsiteY2" fmla="*/ 14819 h 86726"/>
                      <a:gd name="connsiteX3" fmla="*/ 2313 w 30512"/>
                      <a:gd name="connsiteY3" fmla="*/ 29980 h 86726"/>
                      <a:gd name="connsiteX4" fmla="*/ 3743 w 30512"/>
                      <a:gd name="connsiteY4" fmla="*/ 38371 h 86726"/>
                      <a:gd name="connsiteX5" fmla="*/ 5650 w 30512"/>
                      <a:gd name="connsiteY5" fmla="*/ 46953 h 86726"/>
                      <a:gd name="connsiteX6" fmla="*/ 7843 w 30512"/>
                      <a:gd name="connsiteY6" fmla="*/ 55248 h 86726"/>
                      <a:gd name="connsiteX7" fmla="*/ 10608 w 30512"/>
                      <a:gd name="connsiteY7" fmla="*/ 63163 h 86726"/>
                      <a:gd name="connsiteX8" fmla="*/ 16711 w 30512"/>
                      <a:gd name="connsiteY8" fmla="*/ 76512 h 86726"/>
                      <a:gd name="connsiteX9" fmla="*/ 30251 w 30512"/>
                      <a:gd name="connsiteY9" fmla="*/ 86047 h 86726"/>
                      <a:gd name="connsiteX10" fmla="*/ 12515 w 30512"/>
                      <a:gd name="connsiteY10" fmla="*/ 21494 h 86726"/>
                      <a:gd name="connsiteX11" fmla="*/ 3648 w 30512"/>
                      <a:gd name="connsiteY11" fmla="*/ 4998 h 86726"/>
                      <a:gd name="connsiteX12" fmla="*/ 692 w 30512"/>
                      <a:gd name="connsiteY12" fmla="*/ 897 h 867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0512" h="86726">
                        <a:moveTo>
                          <a:pt x="-262" y="-247"/>
                        </a:moveTo>
                        <a:cubicBezTo>
                          <a:pt x="-262" y="-247"/>
                          <a:pt x="-262" y="1279"/>
                          <a:pt x="-262" y="3949"/>
                        </a:cubicBezTo>
                        <a:cubicBezTo>
                          <a:pt x="-262" y="6619"/>
                          <a:pt x="-262" y="10337"/>
                          <a:pt x="501" y="14819"/>
                        </a:cubicBezTo>
                        <a:cubicBezTo>
                          <a:pt x="1264" y="19300"/>
                          <a:pt x="1455" y="24354"/>
                          <a:pt x="2313" y="29980"/>
                        </a:cubicBezTo>
                        <a:cubicBezTo>
                          <a:pt x="2789" y="32745"/>
                          <a:pt x="3171" y="35606"/>
                          <a:pt x="3743" y="38371"/>
                        </a:cubicBezTo>
                        <a:cubicBezTo>
                          <a:pt x="4315" y="41136"/>
                          <a:pt x="4983" y="44092"/>
                          <a:pt x="5650" y="46953"/>
                        </a:cubicBezTo>
                        <a:cubicBezTo>
                          <a:pt x="6317" y="49813"/>
                          <a:pt x="7080" y="52579"/>
                          <a:pt x="7843" y="55248"/>
                        </a:cubicBezTo>
                        <a:cubicBezTo>
                          <a:pt x="8606" y="57918"/>
                          <a:pt x="9655" y="60683"/>
                          <a:pt x="10608" y="63163"/>
                        </a:cubicBezTo>
                        <a:cubicBezTo>
                          <a:pt x="12229" y="67787"/>
                          <a:pt x="14270" y="72259"/>
                          <a:pt x="16711" y="76512"/>
                        </a:cubicBezTo>
                        <a:cubicBezTo>
                          <a:pt x="21192" y="83854"/>
                          <a:pt x="25769" y="87859"/>
                          <a:pt x="30251" y="86047"/>
                        </a:cubicBezTo>
                        <a:cubicBezTo>
                          <a:pt x="27543" y="63773"/>
                          <a:pt x="21574" y="42023"/>
                          <a:pt x="12515" y="21494"/>
                        </a:cubicBezTo>
                        <a:cubicBezTo>
                          <a:pt x="9979" y="15782"/>
                          <a:pt x="7013" y="10271"/>
                          <a:pt x="3648" y="4998"/>
                        </a:cubicBezTo>
                        <a:cubicBezTo>
                          <a:pt x="2732" y="3577"/>
                          <a:pt x="1750" y="2213"/>
                          <a:pt x="692" y="89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188" name="任意多边形: 形状 1187"/>
                  <p:cNvSpPr/>
                  <p:nvPr/>
                </p:nvSpPr>
                <p:spPr>
                  <a:xfrm>
                    <a:off x="1420686" y="2539757"/>
                    <a:ext cx="12195" cy="67383"/>
                  </a:xfrm>
                  <a:custGeom>
                    <a:avLst/>
                    <a:gdLst>
                      <a:gd name="connsiteX0" fmla="*/ 3054 w 15634"/>
                      <a:gd name="connsiteY0" fmla="*/ -247 h 86389"/>
                      <a:gd name="connsiteX1" fmla="*/ 1052 w 15634"/>
                      <a:gd name="connsiteY1" fmla="*/ 13580 h 86389"/>
                      <a:gd name="connsiteX2" fmla="*/ -92 w 15634"/>
                      <a:gd name="connsiteY2" fmla="*/ 27691 h 86389"/>
                      <a:gd name="connsiteX3" fmla="*/ -92 w 15634"/>
                      <a:gd name="connsiteY3" fmla="*/ 43902 h 86389"/>
                      <a:gd name="connsiteX4" fmla="*/ 4389 w 15634"/>
                      <a:gd name="connsiteY4" fmla="*/ 73461 h 86389"/>
                      <a:gd name="connsiteX5" fmla="*/ 8775 w 15634"/>
                      <a:gd name="connsiteY5" fmla="*/ 82996 h 86389"/>
                      <a:gd name="connsiteX6" fmla="*/ 14687 w 15634"/>
                      <a:gd name="connsiteY6" fmla="*/ 86143 h 86389"/>
                      <a:gd name="connsiteX7" fmla="*/ 15355 w 15634"/>
                      <a:gd name="connsiteY7" fmla="*/ 67072 h 86389"/>
                      <a:gd name="connsiteX8" fmla="*/ 14783 w 15634"/>
                      <a:gd name="connsiteY8" fmla="*/ 50290 h 86389"/>
                      <a:gd name="connsiteX9" fmla="*/ 13066 w 15634"/>
                      <a:gd name="connsiteY9" fmla="*/ 35701 h 86389"/>
                      <a:gd name="connsiteX10" fmla="*/ 10873 w 15634"/>
                      <a:gd name="connsiteY10" fmla="*/ 23496 h 86389"/>
                      <a:gd name="connsiteX11" fmla="*/ 5819 w 15634"/>
                      <a:gd name="connsiteY11" fmla="*/ 6428 h 86389"/>
                      <a:gd name="connsiteX12" fmla="*/ 3054 w 15634"/>
                      <a:gd name="connsiteY12" fmla="*/ -247 h 863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5634" h="86389">
                        <a:moveTo>
                          <a:pt x="3054" y="-247"/>
                        </a:moveTo>
                        <a:cubicBezTo>
                          <a:pt x="3054" y="-247"/>
                          <a:pt x="2101" y="5284"/>
                          <a:pt x="1052" y="13580"/>
                        </a:cubicBezTo>
                        <a:cubicBezTo>
                          <a:pt x="1052" y="17775"/>
                          <a:pt x="289" y="22543"/>
                          <a:pt x="-92" y="27691"/>
                        </a:cubicBezTo>
                        <a:cubicBezTo>
                          <a:pt x="-474" y="32841"/>
                          <a:pt x="-92" y="38466"/>
                          <a:pt x="-92" y="43902"/>
                        </a:cubicBezTo>
                        <a:cubicBezTo>
                          <a:pt x="89" y="53913"/>
                          <a:pt x="1595" y="63849"/>
                          <a:pt x="4389" y="73461"/>
                        </a:cubicBezTo>
                        <a:cubicBezTo>
                          <a:pt x="5247" y="76884"/>
                          <a:pt x="6735" y="80116"/>
                          <a:pt x="8775" y="82996"/>
                        </a:cubicBezTo>
                        <a:cubicBezTo>
                          <a:pt x="10091" y="84970"/>
                          <a:pt x="12313" y="86152"/>
                          <a:pt x="14687" y="86143"/>
                        </a:cubicBezTo>
                        <a:cubicBezTo>
                          <a:pt x="15164" y="79277"/>
                          <a:pt x="15450" y="72889"/>
                          <a:pt x="15355" y="67072"/>
                        </a:cubicBezTo>
                        <a:cubicBezTo>
                          <a:pt x="15259" y="61256"/>
                          <a:pt x="15355" y="55439"/>
                          <a:pt x="14783" y="50290"/>
                        </a:cubicBezTo>
                        <a:cubicBezTo>
                          <a:pt x="14210" y="45141"/>
                          <a:pt x="13829" y="40183"/>
                          <a:pt x="13066" y="35701"/>
                        </a:cubicBezTo>
                        <a:cubicBezTo>
                          <a:pt x="12303" y="31220"/>
                          <a:pt x="11731" y="27215"/>
                          <a:pt x="10873" y="23496"/>
                        </a:cubicBezTo>
                        <a:cubicBezTo>
                          <a:pt x="9529" y="17708"/>
                          <a:pt x="7841" y="12006"/>
                          <a:pt x="5819" y="6428"/>
                        </a:cubicBezTo>
                        <a:cubicBezTo>
                          <a:pt x="5038" y="4149"/>
                          <a:pt x="4112" y="1918"/>
                          <a:pt x="3054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189" name="任意多边形: 形状 1188"/>
                  <p:cNvSpPr/>
                  <p:nvPr/>
                </p:nvSpPr>
                <p:spPr>
                  <a:xfrm>
                    <a:off x="1439778" y="2487471"/>
                    <a:ext cx="12277" cy="62623"/>
                  </a:xfrm>
                  <a:custGeom>
                    <a:avLst/>
                    <a:gdLst>
                      <a:gd name="connsiteX0" fmla="*/ 12904 w 15740"/>
                      <a:gd name="connsiteY0" fmla="*/ -247 h 80286"/>
                      <a:gd name="connsiteX1" fmla="*/ 11569 w 15740"/>
                      <a:gd name="connsiteY1" fmla="*/ 2995 h 80286"/>
                      <a:gd name="connsiteX2" fmla="*/ 8613 w 15740"/>
                      <a:gd name="connsiteY2" fmla="*/ 11672 h 80286"/>
                      <a:gd name="connsiteX3" fmla="*/ 4989 w 15740"/>
                      <a:gd name="connsiteY3" fmla="*/ 24068 h 80286"/>
                      <a:gd name="connsiteX4" fmla="*/ 1843 w 15740"/>
                      <a:gd name="connsiteY4" fmla="*/ 38562 h 80286"/>
                      <a:gd name="connsiteX5" fmla="*/ 31 w 15740"/>
                      <a:gd name="connsiteY5" fmla="*/ 53151 h 80286"/>
                      <a:gd name="connsiteX6" fmla="*/ 31 w 15740"/>
                      <a:gd name="connsiteY6" fmla="*/ 66214 h 80286"/>
                      <a:gd name="connsiteX7" fmla="*/ 6992 w 15740"/>
                      <a:gd name="connsiteY7" fmla="*/ 80040 h 80286"/>
                      <a:gd name="connsiteX8" fmla="*/ 15478 w 15740"/>
                      <a:gd name="connsiteY8" fmla="*/ 22352 h 80286"/>
                      <a:gd name="connsiteX9" fmla="*/ 13953 w 15740"/>
                      <a:gd name="connsiteY9" fmla="*/ 5761 h 80286"/>
                      <a:gd name="connsiteX10" fmla="*/ 12904 w 15740"/>
                      <a:gd name="connsiteY10" fmla="*/ -247 h 8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5740" h="80286">
                        <a:moveTo>
                          <a:pt x="12904" y="-247"/>
                        </a:moveTo>
                        <a:lnTo>
                          <a:pt x="11569" y="2995"/>
                        </a:lnTo>
                        <a:cubicBezTo>
                          <a:pt x="10806" y="4998"/>
                          <a:pt x="9757" y="7954"/>
                          <a:pt x="8613" y="11672"/>
                        </a:cubicBezTo>
                        <a:cubicBezTo>
                          <a:pt x="7469" y="15391"/>
                          <a:pt x="6134" y="19491"/>
                          <a:pt x="4989" y="24068"/>
                        </a:cubicBezTo>
                        <a:cubicBezTo>
                          <a:pt x="3845" y="28645"/>
                          <a:pt x="2701" y="33603"/>
                          <a:pt x="1843" y="38562"/>
                        </a:cubicBezTo>
                        <a:cubicBezTo>
                          <a:pt x="985" y="43520"/>
                          <a:pt x="413" y="48097"/>
                          <a:pt x="31" y="53151"/>
                        </a:cubicBezTo>
                        <a:cubicBezTo>
                          <a:pt x="-360" y="57499"/>
                          <a:pt x="-360" y="61866"/>
                          <a:pt x="31" y="66214"/>
                        </a:cubicBezTo>
                        <a:cubicBezTo>
                          <a:pt x="699" y="73842"/>
                          <a:pt x="3083" y="79182"/>
                          <a:pt x="6992" y="80040"/>
                        </a:cubicBezTo>
                        <a:cubicBezTo>
                          <a:pt x="12637" y="61332"/>
                          <a:pt x="15497" y="41890"/>
                          <a:pt x="15478" y="22352"/>
                        </a:cubicBezTo>
                        <a:cubicBezTo>
                          <a:pt x="15316" y="16793"/>
                          <a:pt x="14801" y="11253"/>
                          <a:pt x="13953" y="5761"/>
                        </a:cubicBezTo>
                        <a:cubicBezTo>
                          <a:pt x="13752" y="3739"/>
                          <a:pt x="13400" y="1727"/>
                          <a:pt x="12904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190" name="任意多边形: 形状 1189"/>
                  <p:cNvSpPr/>
                  <p:nvPr/>
                </p:nvSpPr>
                <p:spPr>
                  <a:xfrm>
                    <a:off x="1467359" y="2443739"/>
                    <a:ext cx="18598" cy="54963"/>
                  </a:xfrm>
                  <a:custGeom>
                    <a:avLst/>
                    <a:gdLst>
                      <a:gd name="connsiteX0" fmla="*/ 23408 w 23844"/>
                      <a:gd name="connsiteY0" fmla="*/ -247 h 70465"/>
                      <a:gd name="connsiteX1" fmla="*/ 21692 w 23844"/>
                      <a:gd name="connsiteY1" fmla="*/ 2328 h 70465"/>
                      <a:gd name="connsiteX2" fmla="*/ 17591 w 23844"/>
                      <a:gd name="connsiteY2" fmla="*/ 9479 h 70465"/>
                      <a:gd name="connsiteX3" fmla="*/ 6626 w 23844"/>
                      <a:gd name="connsiteY3" fmla="*/ 31792 h 70465"/>
                      <a:gd name="connsiteX4" fmla="*/ 2335 w 23844"/>
                      <a:gd name="connsiteY4" fmla="*/ 44474 h 70465"/>
                      <a:gd name="connsiteX5" fmla="*/ 46 w 23844"/>
                      <a:gd name="connsiteY5" fmla="*/ 56011 h 70465"/>
                      <a:gd name="connsiteX6" fmla="*/ 3575 w 23844"/>
                      <a:gd name="connsiteY6" fmla="*/ 70219 h 70465"/>
                      <a:gd name="connsiteX7" fmla="*/ 21882 w 23844"/>
                      <a:gd name="connsiteY7" fmla="*/ 20731 h 70465"/>
                      <a:gd name="connsiteX8" fmla="*/ 23503 w 23844"/>
                      <a:gd name="connsiteY8" fmla="*/ 5474 h 70465"/>
                      <a:gd name="connsiteX9" fmla="*/ 23408 w 23844"/>
                      <a:gd name="connsiteY9" fmla="*/ -247 h 704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3844" h="70465">
                        <a:moveTo>
                          <a:pt x="23408" y="-247"/>
                        </a:moveTo>
                        <a:lnTo>
                          <a:pt x="21692" y="2328"/>
                        </a:lnTo>
                        <a:cubicBezTo>
                          <a:pt x="20738" y="4044"/>
                          <a:pt x="19212" y="6523"/>
                          <a:pt x="17591" y="9479"/>
                        </a:cubicBezTo>
                        <a:cubicBezTo>
                          <a:pt x="13367" y="16621"/>
                          <a:pt x="9706" y="24087"/>
                          <a:pt x="6626" y="31792"/>
                        </a:cubicBezTo>
                        <a:cubicBezTo>
                          <a:pt x="4986" y="35940"/>
                          <a:pt x="3546" y="40173"/>
                          <a:pt x="2335" y="44474"/>
                        </a:cubicBezTo>
                        <a:cubicBezTo>
                          <a:pt x="1219" y="48240"/>
                          <a:pt x="447" y="52102"/>
                          <a:pt x="46" y="56011"/>
                        </a:cubicBezTo>
                        <a:cubicBezTo>
                          <a:pt x="-812" y="63067"/>
                          <a:pt x="46" y="68407"/>
                          <a:pt x="3575" y="70219"/>
                        </a:cubicBezTo>
                        <a:cubicBezTo>
                          <a:pt x="12356" y="54838"/>
                          <a:pt x="18545" y="38123"/>
                          <a:pt x="21882" y="20731"/>
                        </a:cubicBezTo>
                        <a:cubicBezTo>
                          <a:pt x="22817" y="15696"/>
                          <a:pt x="23350" y="10595"/>
                          <a:pt x="23503" y="5474"/>
                        </a:cubicBezTo>
                        <a:cubicBezTo>
                          <a:pt x="23637" y="3567"/>
                          <a:pt x="23598" y="1651"/>
                          <a:pt x="23408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191" name="任意多边形: 形状 1190"/>
                  <p:cNvSpPr/>
                  <p:nvPr/>
                </p:nvSpPr>
                <p:spPr>
                  <a:xfrm>
                    <a:off x="1503708" y="2410716"/>
                    <a:ext cx="25399" cy="44848"/>
                  </a:xfrm>
                  <a:custGeom>
                    <a:avLst/>
                    <a:gdLst>
                      <a:gd name="connsiteX0" fmla="*/ 32302 w 32563"/>
                      <a:gd name="connsiteY0" fmla="*/ -247 h 57497"/>
                      <a:gd name="connsiteX1" fmla="*/ 25341 w 32563"/>
                      <a:gd name="connsiteY1" fmla="*/ 7000 h 57497"/>
                      <a:gd name="connsiteX2" fmla="*/ 18762 w 32563"/>
                      <a:gd name="connsiteY2" fmla="*/ 14724 h 57497"/>
                      <a:gd name="connsiteX3" fmla="*/ 11706 w 32563"/>
                      <a:gd name="connsiteY3" fmla="*/ 24259 h 57497"/>
                      <a:gd name="connsiteX4" fmla="*/ 5508 w 32563"/>
                      <a:gd name="connsiteY4" fmla="*/ 34366 h 57497"/>
                      <a:gd name="connsiteX5" fmla="*/ 1312 w 32563"/>
                      <a:gd name="connsiteY5" fmla="*/ 43901 h 57497"/>
                      <a:gd name="connsiteX6" fmla="*/ 1312 w 32563"/>
                      <a:gd name="connsiteY6" fmla="*/ 57251 h 57497"/>
                      <a:gd name="connsiteX7" fmla="*/ 26867 w 32563"/>
                      <a:gd name="connsiteY7" fmla="*/ 17870 h 57497"/>
                      <a:gd name="connsiteX8" fmla="*/ 32302 w 32563"/>
                      <a:gd name="connsiteY8" fmla="*/ -247 h 574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563" h="57497">
                        <a:moveTo>
                          <a:pt x="32302" y="-247"/>
                        </a:moveTo>
                        <a:cubicBezTo>
                          <a:pt x="32302" y="-247"/>
                          <a:pt x="29441" y="2614"/>
                          <a:pt x="25341" y="7000"/>
                        </a:cubicBezTo>
                        <a:cubicBezTo>
                          <a:pt x="23024" y="9460"/>
                          <a:pt x="20821" y="12044"/>
                          <a:pt x="18762" y="14724"/>
                        </a:cubicBezTo>
                        <a:cubicBezTo>
                          <a:pt x="16235" y="17765"/>
                          <a:pt x="13880" y="20950"/>
                          <a:pt x="11706" y="24259"/>
                        </a:cubicBezTo>
                        <a:cubicBezTo>
                          <a:pt x="9465" y="27520"/>
                          <a:pt x="7396" y="30895"/>
                          <a:pt x="5508" y="34366"/>
                        </a:cubicBezTo>
                        <a:cubicBezTo>
                          <a:pt x="3858" y="37427"/>
                          <a:pt x="2447" y="40612"/>
                          <a:pt x="1312" y="43901"/>
                        </a:cubicBezTo>
                        <a:cubicBezTo>
                          <a:pt x="-690" y="49909"/>
                          <a:pt x="-881" y="54867"/>
                          <a:pt x="1312" y="57251"/>
                        </a:cubicBezTo>
                        <a:cubicBezTo>
                          <a:pt x="12163" y="45789"/>
                          <a:pt x="20821" y="32450"/>
                          <a:pt x="26867" y="17870"/>
                        </a:cubicBezTo>
                        <a:cubicBezTo>
                          <a:pt x="29508" y="12111"/>
                          <a:pt x="31339" y="6018"/>
                          <a:pt x="32302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192" name="任意多边形: 形状 1191"/>
                  <p:cNvSpPr/>
                  <p:nvPr/>
                </p:nvSpPr>
                <p:spPr>
                  <a:xfrm>
                    <a:off x="1547414" y="2390040"/>
                    <a:ext cx="29962" cy="33765"/>
                  </a:xfrm>
                  <a:custGeom>
                    <a:avLst/>
                    <a:gdLst>
                      <a:gd name="connsiteX0" fmla="*/ 38151 w 38413"/>
                      <a:gd name="connsiteY0" fmla="*/ -247 h 43289"/>
                      <a:gd name="connsiteX1" fmla="*/ 30714 w 38413"/>
                      <a:gd name="connsiteY1" fmla="*/ 4330 h 43289"/>
                      <a:gd name="connsiteX2" fmla="*/ 15648 w 38413"/>
                      <a:gd name="connsiteY2" fmla="*/ 16154 h 43289"/>
                      <a:gd name="connsiteX3" fmla="*/ 8306 w 38413"/>
                      <a:gd name="connsiteY3" fmla="*/ 23591 h 43289"/>
                      <a:gd name="connsiteX4" fmla="*/ 2775 w 38413"/>
                      <a:gd name="connsiteY4" fmla="*/ 31124 h 43289"/>
                      <a:gd name="connsiteX5" fmla="*/ 678 w 38413"/>
                      <a:gd name="connsiteY5" fmla="*/ 43043 h 43289"/>
                      <a:gd name="connsiteX6" fmla="*/ 10690 w 38413"/>
                      <a:gd name="connsiteY6" fmla="*/ 35701 h 43289"/>
                      <a:gd name="connsiteX7" fmla="*/ 18890 w 38413"/>
                      <a:gd name="connsiteY7" fmla="*/ 28454 h 43289"/>
                      <a:gd name="connsiteX8" fmla="*/ 25469 w 38413"/>
                      <a:gd name="connsiteY8" fmla="*/ 21303 h 43289"/>
                      <a:gd name="connsiteX9" fmla="*/ 30428 w 38413"/>
                      <a:gd name="connsiteY9" fmla="*/ 14628 h 43289"/>
                      <a:gd name="connsiteX10" fmla="*/ 36435 w 38413"/>
                      <a:gd name="connsiteY10" fmla="*/ 4044 h 43289"/>
                      <a:gd name="connsiteX11" fmla="*/ 38151 w 38413"/>
                      <a:gd name="connsiteY11" fmla="*/ -247 h 432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38413" h="43289">
                        <a:moveTo>
                          <a:pt x="38151" y="-247"/>
                        </a:moveTo>
                        <a:lnTo>
                          <a:pt x="30714" y="4330"/>
                        </a:lnTo>
                        <a:cubicBezTo>
                          <a:pt x="25441" y="7944"/>
                          <a:pt x="20406" y="11892"/>
                          <a:pt x="15648" y="16154"/>
                        </a:cubicBezTo>
                        <a:cubicBezTo>
                          <a:pt x="13073" y="18633"/>
                          <a:pt x="10594" y="21112"/>
                          <a:pt x="8306" y="23591"/>
                        </a:cubicBezTo>
                        <a:cubicBezTo>
                          <a:pt x="6275" y="25956"/>
                          <a:pt x="4425" y="28473"/>
                          <a:pt x="2775" y="31124"/>
                        </a:cubicBezTo>
                        <a:cubicBezTo>
                          <a:pt x="-85" y="35987"/>
                          <a:pt x="-1229" y="40183"/>
                          <a:pt x="678" y="43043"/>
                        </a:cubicBezTo>
                        <a:cubicBezTo>
                          <a:pt x="4215" y="40879"/>
                          <a:pt x="7562" y="38419"/>
                          <a:pt x="10690" y="35701"/>
                        </a:cubicBezTo>
                        <a:cubicBezTo>
                          <a:pt x="13588" y="33479"/>
                          <a:pt x="16335" y="31057"/>
                          <a:pt x="18890" y="28454"/>
                        </a:cubicBezTo>
                        <a:cubicBezTo>
                          <a:pt x="21369" y="25975"/>
                          <a:pt x="23467" y="23591"/>
                          <a:pt x="25469" y="21303"/>
                        </a:cubicBezTo>
                        <a:cubicBezTo>
                          <a:pt x="27271" y="19196"/>
                          <a:pt x="28930" y="16964"/>
                          <a:pt x="30428" y="14628"/>
                        </a:cubicBezTo>
                        <a:cubicBezTo>
                          <a:pt x="32659" y="11234"/>
                          <a:pt x="34671" y="7696"/>
                          <a:pt x="36435" y="4044"/>
                        </a:cubicBezTo>
                        <a:cubicBezTo>
                          <a:pt x="37102" y="2652"/>
                          <a:pt x="37674" y="1222"/>
                          <a:pt x="38151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193" name="任意多边形: 形状 1192"/>
                  <p:cNvSpPr/>
                  <p:nvPr/>
                </p:nvSpPr>
                <p:spPr>
                  <a:xfrm>
                    <a:off x="1578790" y="2819406"/>
                    <a:ext cx="59342" cy="54889"/>
                  </a:xfrm>
                  <a:custGeom>
                    <a:avLst/>
                    <a:gdLst>
                      <a:gd name="connsiteX0" fmla="*/ -262 w 76079"/>
                      <a:gd name="connsiteY0" fmla="*/ -247 h 70370"/>
                      <a:gd name="connsiteX1" fmla="*/ 2694 w 76079"/>
                      <a:gd name="connsiteY1" fmla="*/ 2328 h 70370"/>
                      <a:gd name="connsiteX2" fmla="*/ 10513 w 76079"/>
                      <a:gd name="connsiteY2" fmla="*/ 8812 h 70370"/>
                      <a:gd name="connsiteX3" fmla="*/ 22146 w 76079"/>
                      <a:gd name="connsiteY3" fmla="*/ 17870 h 70370"/>
                      <a:gd name="connsiteX4" fmla="*/ 36067 w 76079"/>
                      <a:gd name="connsiteY4" fmla="*/ 27978 h 70370"/>
                      <a:gd name="connsiteX5" fmla="*/ 50656 w 76079"/>
                      <a:gd name="connsiteY5" fmla="*/ 38466 h 70370"/>
                      <a:gd name="connsiteX6" fmla="*/ 63815 w 76079"/>
                      <a:gd name="connsiteY6" fmla="*/ 48860 h 70370"/>
                      <a:gd name="connsiteX7" fmla="*/ 75639 w 76079"/>
                      <a:gd name="connsiteY7" fmla="*/ 70123 h 70370"/>
                      <a:gd name="connsiteX8" fmla="*/ 33207 w 76079"/>
                      <a:gd name="connsiteY8" fmla="*/ 54962 h 70370"/>
                      <a:gd name="connsiteX9" fmla="*/ 25769 w 76079"/>
                      <a:gd name="connsiteY9" fmla="*/ 49146 h 70370"/>
                      <a:gd name="connsiteX10" fmla="*/ 19571 w 76079"/>
                      <a:gd name="connsiteY10" fmla="*/ 42852 h 70370"/>
                      <a:gd name="connsiteX11" fmla="*/ 10036 w 76079"/>
                      <a:gd name="connsiteY11" fmla="*/ 30075 h 70370"/>
                      <a:gd name="connsiteX12" fmla="*/ 4220 w 76079"/>
                      <a:gd name="connsiteY12" fmla="*/ 18252 h 70370"/>
                      <a:gd name="connsiteX13" fmla="*/ 1168 w 76079"/>
                      <a:gd name="connsiteY13" fmla="*/ 8716 h 70370"/>
                      <a:gd name="connsiteX14" fmla="*/ -262 w 76079"/>
                      <a:gd name="connsiteY14" fmla="*/ -247 h 703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76079" h="70370">
                        <a:moveTo>
                          <a:pt x="-262" y="-247"/>
                        </a:moveTo>
                        <a:lnTo>
                          <a:pt x="2694" y="2328"/>
                        </a:lnTo>
                        <a:lnTo>
                          <a:pt x="10513" y="8812"/>
                        </a:lnTo>
                        <a:lnTo>
                          <a:pt x="22146" y="17870"/>
                        </a:lnTo>
                        <a:cubicBezTo>
                          <a:pt x="26532" y="20922"/>
                          <a:pt x="31204" y="24640"/>
                          <a:pt x="36067" y="27978"/>
                        </a:cubicBezTo>
                        <a:cubicBezTo>
                          <a:pt x="40930" y="31315"/>
                          <a:pt x="45603" y="34843"/>
                          <a:pt x="50656" y="38466"/>
                        </a:cubicBezTo>
                        <a:cubicBezTo>
                          <a:pt x="55710" y="42090"/>
                          <a:pt x="60191" y="45332"/>
                          <a:pt x="63815" y="48860"/>
                        </a:cubicBezTo>
                        <a:cubicBezTo>
                          <a:pt x="71538" y="55535"/>
                          <a:pt x="76878" y="62781"/>
                          <a:pt x="75639" y="70123"/>
                        </a:cubicBezTo>
                        <a:cubicBezTo>
                          <a:pt x="60401" y="68941"/>
                          <a:pt x="45746" y="63706"/>
                          <a:pt x="33207" y="54962"/>
                        </a:cubicBezTo>
                        <a:cubicBezTo>
                          <a:pt x="30537" y="53055"/>
                          <a:pt x="28058" y="51148"/>
                          <a:pt x="25769" y="49146"/>
                        </a:cubicBezTo>
                        <a:cubicBezTo>
                          <a:pt x="23481" y="47143"/>
                          <a:pt x="21478" y="44950"/>
                          <a:pt x="19571" y="42852"/>
                        </a:cubicBezTo>
                        <a:cubicBezTo>
                          <a:pt x="15929" y="38953"/>
                          <a:pt x="12735" y="34671"/>
                          <a:pt x="10036" y="30075"/>
                        </a:cubicBezTo>
                        <a:cubicBezTo>
                          <a:pt x="7700" y="26347"/>
                          <a:pt x="5745" y="22380"/>
                          <a:pt x="4220" y="18252"/>
                        </a:cubicBezTo>
                        <a:cubicBezTo>
                          <a:pt x="2999" y="15143"/>
                          <a:pt x="1979" y="11958"/>
                          <a:pt x="1168" y="8716"/>
                        </a:cubicBezTo>
                        <a:cubicBezTo>
                          <a:pt x="425" y="5779"/>
                          <a:pt x="-52" y="2776"/>
                          <a:pt x="-262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194" name="任意多边形: 形状 1193"/>
                  <p:cNvSpPr/>
                  <p:nvPr/>
                </p:nvSpPr>
                <p:spPr>
                  <a:xfrm>
                    <a:off x="1544704" y="2801258"/>
                    <a:ext cx="45427" cy="66193"/>
                  </a:xfrm>
                  <a:custGeom>
                    <a:avLst/>
                    <a:gdLst>
                      <a:gd name="connsiteX0" fmla="*/ -138 w 58240"/>
                      <a:gd name="connsiteY0" fmla="*/ -247 h 84863"/>
                      <a:gd name="connsiteX1" fmla="*/ 8348 w 58240"/>
                      <a:gd name="connsiteY1" fmla="*/ 10814 h 84863"/>
                      <a:gd name="connsiteX2" fmla="*/ 17883 w 58240"/>
                      <a:gd name="connsiteY2" fmla="*/ 22161 h 84863"/>
                      <a:gd name="connsiteX3" fmla="*/ 23223 w 58240"/>
                      <a:gd name="connsiteY3" fmla="*/ 28645 h 84863"/>
                      <a:gd name="connsiteX4" fmla="*/ 28849 w 58240"/>
                      <a:gd name="connsiteY4" fmla="*/ 35224 h 84863"/>
                      <a:gd name="connsiteX5" fmla="*/ 34665 w 58240"/>
                      <a:gd name="connsiteY5" fmla="*/ 41994 h 84863"/>
                      <a:gd name="connsiteX6" fmla="*/ 40386 w 58240"/>
                      <a:gd name="connsiteY6" fmla="*/ 48860 h 84863"/>
                      <a:gd name="connsiteX7" fmla="*/ 50494 w 58240"/>
                      <a:gd name="connsiteY7" fmla="*/ 61828 h 84863"/>
                      <a:gd name="connsiteX8" fmla="*/ 56978 w 58240"/>
                      <a:gd name="connsiteY8" fmla="*/ 73937 h 84863"/>
                      <a:gd name="connsiteX9" fmla="*/ 56978 w 58240"/>
                      <a:gd name="connsiteY9" fmla="*/ 84617 h 84863"/>
                      <a:gd name="connsiteX10" fmla="*/ 20839 w 58240"/>
                      <a:gd name="connsiteY10" fmla="*/ 59539 h 84863"/>
                      <a:gd name="connsiteX11" fmla="*/ 10446 w 58240"/>
                      <a:gd name="connsiteY11" fmla="*/ 44664 h 84863"/>
                      <a:gd name="connsiteX12" fmla="*/ 6822 w 58240"/>
                      <a:gd name="connsiteY12" fmla="*/ 37513 h 84863"/>
                      <a:gd name="connsiteX13" fmla="*/ 4248 w 58240"/>
                      <a:gd name="connsiteY13" fmla="*/ 30457 h 84863"/>
                      <a:gd name="connsiteX14" fmla="*/ -43 w 58240"/>
                      <a:gd name="connsiteY14" fmla="*/ 8335 h 84863"/>
                      <a:gd name="connsiteX15" fmla="*/ -138 w 58240"/>
                      <a:gd name="connsiteY15" fmla="*/ -247 h 848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58240" h="84863">
                        <a:moveTo>
                          <a:pt x="-138" y="-247"/>
                        </a:moveTo>
                        <a:lnTo>
                          <a:pt x="8348" y="10814"/>
                        </a:lnTo>
                        <a:cubicBezTo>
                          <a:pt x="11018" y="13961"/>
                          <a:pt x="13974" y="18156"/>
                          <a:pt x="17883" y="22161"/>
                        </a:cubicBezTo>
                        <a:lnTo>
                          <a:pt x="23223" y="28645"/>
                        </a:lnTo>
                        <a:cubicBezTo>
                          <a:pt x="25130" y="30743"/>
                          <a:pt x="26942" y="32936"/>
                          <a:pt x="28849" y="35224"/>
                        </a:cubicBezTo>
                        <a:cubicBezTo>
                          <a:pt x="30756" y="37513"/>
                          <a:pt x="32758" y="39801"/>
                          <a:pt x="34665" y="41994"/>
                        </a:cubicBezTo>
                        <a:cubicBezTo>
                          <a:pt x="36572" y="44188"/>
                          <a:pt x="38480" y="46571"/>
                          <a:pt x="40386" y="48860"/>
                        </a:cubicBezTo>
                        <a:cubicBezTo>
                          <a:pt x="44105" y="53151"/>
                          <a:pt x="47538" y="57727"/>
                          <a:pt x="50494" y="61828"/>
                        </a:cubicBezTo>
                        <a:cubicBezTo>
                          <a:pt x="53231" y="65527"/>
                          <a:pt x="55414" y="69608"/>
                          <a:pt x="56978" y="73937"/>
                        </a:cubicBezTo>
                        <a:cubicBezTo>
                          <a:pt x="58313" y="77370"/>
                          <a:pt x="58313" y="81184"/>
                          <a:pt x="56978" y="84617"/>
                        </a:cubicBezTo>
                        <a:cubicBezTo>
                          <a:pt x="43075" y="79315"/>
                          <a:pt x="30670" y="70705"/>
                          <a:pt x="20839" y="59539"/>
                        </a:cubicBezTo>
                        <a:cubicBezTo>
                          <a:pt x="16854" y="54972"/>
                          <a:pt x="13364" y="49985"/>
                          <a:pt x="10446" y="44664"/>
                        </a:cubicBezTo>
                        <a:cubicBezTo>
                          <a:pt x="9111" y="42185"/>
                          <a:pt x="7871" y="39801"/>
                          <a:pt x="6822" y="37513"/>
                        </a:cubicBezTo>
                        <a:cubicBezTo>
                          <a:pt x="5812" y="35215"/>
                          <a:pt x="4953" y="32860"/>
                          <a:pt x="4248" y="30457"/>
                        </a:cubicBezTo>
                        <a:cubicBezTo>
                          <a:pt x="1759" y="23324"/>
                          <a:pt x="310" y="15877"/>
                          <a:pt x="-43" y="8335"/>
                        </a:cubicBezTo>
                        <a:cubicBezTo>
                          <a:pt x="-300" y="5484"/>
                          <a:pt x="-329" y="2614"/>
                          <a:pt x="-138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195" name="任意多边形: 形状 1194"/>
                  <p:cNvSpPr/>
                  <p:nvPr/>
                </p:nvSpPr>
                <p:spPr>
                  <a:xfrm>
                    <a:off x="1513188" y="2773665"/>
                    <a:ext cx="31955" cy="73035"/>
                  </a:xfrm>
                  <a:custGeom>
                    <a:avLst/>
                    <a:gdLst>
                      <a:gd name="connsiteX0" fmla="*/ 2031 w 40968"/>
                      <a:gd name="connsiteY0" fmla="*/ -247 h 93635"/>
                      <a:gd name="connsiteX1" fmla="*/ 3652 w 40968"/>
                      <a:gd name="connsiteY1" fmla="*/ 3186 h 93635"/>
                      <a:gd name="connsiteX2" fmla="*/ 7943 w 40968"/>
                      <a:gd name="connsiteY2" fmla="*/ 12721 h 93635"/>
                      <a:gd name="connsiteX3" fmla="*/ 14331 w 40968"/>
                      <a:gd name="connsiteY3" fmla="*/ 25594 h 93635"/>
                      <a:gd name="connsiteX4" fmla="*/ 22055 w 40968"/>
                      <a:gd name="connsiteY4" fmla="*/ 40659 h 93635"/>
                      <a:gd name="connsiteX5" fmla="*/ 26155 w 40968"/>
                      <a:gd name="connsiteY5" fmla="*/ 48383 h 93635"/>
                      <a:gd name="connsiteX6" fmla="*/ 30160 w 40968"/>
                      <a:gd name="connsiteY6" fmla="*/ 56202 h 93635"/>
                      <a:gd name="connsiteX7" fmla="*/ 36930 w 40968"/>
                      <a:gd name="connsiteY7" fmla="*/ 70886 h 93635"/>
                      <a:gd name="connsiteX8" fmla="*/ 40553 w 40968"/>
                      <a:gd name="connsiteY8" fmla="*/ 83854 h 93635"/>
                      <a:gd name="connsiteX9" fmla="*/ 38551 w 40968"/>
                      <a:gd name="connsiteY9" fmla="*/ 93389 h 93635"/>
                      <a:gd name="connsiteX10" fmla="*/ 9945 w 40968"/>
                      <a:gd name="connsiteY10" fmla="*/ 60683 h 93635"/>
                      <a:gd name="connsiteX11" fmla="*/ 410 w 40968"/>
                      <a:gd name="connsiteY11" fmla="*/ 29599 h 93635"/>
                      <a:gd name="connsiteX12" fmla="*/ -258 w 40968"/>
                      <a:gd name="connsiteY12" fmla="*/ 17298 h 93635"/>
                      <a:gd name="connsiteX13" fmla="*/ 600 w 40968"/>
                      <a:gd name="connsiteY13" fmla="*/ 7763 h 93635"/>
                      <a:gd name="connsiteX14" fmla="*/ 2031 w 40968"/>
                      <a:gd name="connsiteY14" fmla="*/ -247 h 936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40968" h="93635">
                        <a:moveTo>
                          <a:pt x="2031" y="-247"/>
                        </a:moveTo>
                        <a:lnTo>
                          <a:pt x="3652" y="3186"/>
                        </a:lnTo>
                        <a:cubicBezTo>
                          <a:pt x="4701" y="5379"/>
                          <a:pt x="6036" y="8526"/>
                          <a:pt x="7943" y="12721"/>
                        </a:cubicBezTo>
                        <a:cubicBezTo>
                          <a:pt x="9850" y="16917"/>
                          <a:pt x="11852" y="20922"/>
                          <a:pt x="14331" y="25594"/>
                        </a:cubicBezTo>
                        <a:cubicBezTo>
                          <a:pt x="16810" y="30266"/>
                          <a:pt x="19385" y="35129"/>
                          <a:pt x="22055" y="40659"/>
                        </a:cubicBezTo>
                        <a:cubicBezTo>
                          <a:pt x="23390" y="43329"/>
                          <a:pt x="24820" y="45713"/>
                          <a:pt x="26155" y="48383"/>
                        </a:cubicBezTo>
                        <a:lnTo>
                          <a:pt x="30160" y="56202"/>
                        </a:lnTo>
                        <a:cubicBezTo>
                          <a:pt x="32734" y="61160"/>
                          <a:pt x="35023" y="66405"/>
                          <a:pt x="36930" y="70886"/>
                        </a:cubicBezTo>
                        <a:cubicBezTo>
                          <a:pt x="38741" y="75015"/>
                          <a:pt x="39962" y="79382"/>
                          <a:pt x="40553" y="83854"/>
                        </a:cubicBezTo>
                        <a:cubicBezTo>
                          <a:pt x="41049" y="87172"/>
                          <a:pt x="40334" y="90548"/>
                          <a:pt x="38551" y="93389"/>
                        </a:cubicBezTo>
                        <a:cubicBezTo>
                          <a:pt x="26670" y="84779"/>
                          <a:pt x="16896" y="73604"/>
                          <a:pt x="9945" y="60683"/>
                        </a:cubicBezTo>
                        <a:cubicBezTo>
                          <a:pt x="4939" y="50976"/>
                          <a:pt x="1716" y="40450"/>
                          <a:pt x="410" y="29599"/>
                        </a:cubicBezTo>
                        <a:cubicBezTo>
                          <a:pt x="-76" y="25517"/>
                          <a:pt x="-296" y="21408"/>
                          <a:pt x="-258" y="17298"/>
                        </a:cubicBezTo>
                        <a:cubicBezTo>
                          <a:pt x="-172" y="14104"/>
                          <a:pt x="114" y="10919"/>
                          <a:pt x="600" y="7763"/>
                        </a:cubicBezTo>
                        <a:cubicBezTo>
                          <a:pt x="906" y="5064"/>
                          <a:pt x="1382" y="2385"/>
                          <a:pt x="2031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196" name="任意多边形: 形状 1195"/>
                  <p:cNvSpPr/>
                  <p:nvPr/>
                </p:nvSpPr>
                <p:spPr>
                  <a:xfrm>
                    <a:off x="1485626" y="2739081"/>
                    <a:ext cx="20889" cy="74747"/>
                  </a:xfrm>
                  <a:custGeom>
                    <a:avLst/>
                    <a:gdLst>
                      <a:gd name="connsiteX0" fmla="*/ 6663 w 26781"/>
                      <a:gd name="connsiteY0" fmla="*/ -247 h 95829"/>
                      <a:gd name="connsiteX1" fmla="*/ 7521 w 26781"/>
                      <a:gd name="connsiteY1" fmla="*/ 3376 h 95829"/>
                      <a:gd name="connsiteX2" fmla="*/ 9810 w 26781"/>
                      <a:gd name="connsiteY2" fmla="*/ 12912 h 95829"/>
                      <a:gd name="connsiteX3" fmla="*/ 11431 w 26781"/>
                      <a:gd name="connsiteY3" fmla="*/ 19300 h 95829"/>
                      <a:gd name="connsiteX4" fmla="*/ 13338 w 26781"/>
                      <a:gd name="connsiteY4" fmla="*/ 26452 h 95829"/>
                      <a:gd name="connsiteX5" fmla="*/ 17629 w 26781"/>
                      <a:gd name="connsiteY5" fmla="*/ 42376 h 95829"/>
                      <a:gd name="connsiteX6" fmla="*/ 22110 w 26781"/>
                      <a:gd name="connsiteY6" fmla="*/ 58776 h 95829"/>
                      <a:gd name="connsiteX7" fmla="*/ 25543 w 26781"/>
                      <a:gd name="connsiteY7" fmla="*/ 74128 h 95829"/>
                      <a:gd name="connsiteX8" fmla="*/ 22587 w 26781"/>
                      <a:gd name="connsiteY8" fmla="*/ 95582 h 95829"/>
                      <a:gd name="connsiteX9" fmla="*/ 2754 w 26781"/>
                      <a:gd name="connsiteY9" fmla="*/ 58109 h 95829"/>
                      <a:gd name="connsiteX10" fmla="*/ -12 w 26781"/>
                      <a:gd name="connsiteY10" fmla="*/ 41327 h 95829"/>
                      <a:gd name="connsiteX11" fmla="*/ -12 w 26781"/>
                      <a:gd name="connsiteY11" fmla="*/ 26929 h 95829"/>
                      <a:gd name="connsiteX12" fmla="*/ 4088 w 26781"/>
                      <a:gd name="connsiteY12" fmla="*/ 6905 h 95829"/>
                      <a:gd name="connsiteX13" fmla="*/ 6663 w 26781"/>
                      <a:gd name="connsiteY13" fmla="*/ -247 h 958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26781" h="95829">
                        <a:moveTo>
                          <a:pt x="6663" y="-247"/>
                        </a:moveTo>
                        <a:cubicBezTo>
                          <a:pt x="6663" y="-247"/>
                          <a:pt x="6663" y="1088"/>
                          <a:pt x="7521" y="3376"/>
                        </a:cubicBezTo>
                        <a:cubicBezTo>
                          <a:pt x="8379" y="5665"/>
                          <a:pt x="8856" y="8907"/>
                          <a:pt x="9810" y="12912"/>
                        </a:cubicBezTo>
                        <a:cubicBezTo>
                          <a:pt x="10286" y="14914"/>
                          <a:pt x="10763" y="17107"/>
                          <a:pt x="11431" y="19300"/>
                        </a:cubicBezTo>
                        <a:cubicBezTo>
                          <a:pt x="12098" y="21494"/>
                          <a:pt x="12670" y="23973"/>
                          <a:pt x="13338" y="26452"/>
                        </a:cubicBezTo>
                        <a:cubicBezTo>
                          <a:pt x="14577" y="31601"/>
                          <a:pt x="16294" y="36750"/>
                          <a:pt x="17629" y="42376"/>
                        </a:cubicBezTo>
                        <a:cubicBezTo>
                          <a:pt x="18963" y="48002"/>
                          <a:pt x="20775" y="53341"/>
                          <a:pt x="22110" y="58776"/>
                        </a:cubicBezTo>
                        <a:cubicBezTo>
                          <a:pt x="23512" y="63830"/>
                          <a:pt x="24656" y="68960"/>
                          <a:pt x="25543" y="74128"/>
                        </a:cubicBezTo>
                        <a:cubicBezTo>
                          <a:pt x="27259" y="83663"/>
                          <a:pt x="26973" y="91673"/>
                          <a:pt x="22587" y="95582"/>
                        </a:cubicBezTo>
                        <a:cubicBezTo>
                          <a:pt x="13529" y="84550"/>
                          <a:pt x="6778" y="71802"/>
                          <a:pt x="2754" y="58109"/>
                        </a:cubicBezTo>
                        <a:cubicBezTo>
                          <a:pt x="1409" y="52598"/>
                          <a:pt x="484" y="46981"/>
                          <a:pt x="-12" y="41327"/>
                        </a:cubicBezTo>
                        <a:cubicBezTo>
                          <a:pt x="-345" y="36531"/>
                          <a:pt x="-345" y="31725"/>
                          <a:pt x="-12" y="26929"/>
                        </a:cubicBezTo>
                        <a:cubicBezTo>
                          <a:pt x="475" y="20101"/>
                          <a:pt x="1848" y="13369"/>
                          <a:pt x="4088" y="6905"/>
                        </a:cubicBezTo>
                        <a:cubicBezTo>
                          <a:pt x="4728" y="4444"/>
                          <a:pt x="5595" y="2051"/>
                          <a:pt x="6663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197" name="任意多边形: 形状 1196"/>
                  <p:cNvSpPr/>
                  <p:nvPr/>
                </p:nvSpPr>
                <p:spPr>
                  <a:xfrm>
                    <a:off x="1462164" y="2698844"/>
                    <a:ext cx="14304" cy="72218"/>
                  </a:xfrm>
                  <a:custGeom>
                    <a:avLst/>
                    <a:gdLst>
                      <a:gd name="connsiteX0" fmla="*/ 15192 w 18338"/>
                      <a:gd name="connsiteY0" fmla="*/ -247 h 92587"/>
                      <a:gd name="connsiteX1" fmla="*/ 15192 w 18338"/>
                      <a:gd name="connsiteY1" fmla="*/ 707 h 92587"/>
                      <a:gd name="connsiteX2" fmla="*/ 15192 w 18338"/>
                      <a:gd name="connsiteY2" fmla="*/ 3281 h 92587"/>
                      <a:gd name="connsiteX3" fmla="*/ 15192 w 18338"/>
                      <a:gd name="connsiteY3" fmla="*/ 12817 h 92587"/>
                      <a:gd name="connsiteX4" fmla="*/ 15860 w 18338"/>
                      <a:gd name="connsiteY4" fmla="*/ 26261 h 92587"/>
                      <a:gd name="connsiteX5" fmla="*/ 16909 w 18338"/>
                      <a:gd name="connsiteY5" fmla="*/ 41994 h 92587"/>
                      <a:gd name="connsiteX6" fmla="*/ 17862 w 18338"/>
                      <a:gd name="connsiteY6" fmla="*/ 58204 h 92587"/>
                      <a:gd name="connsiteX7" fmla="*/ 17862 w 18338"/>
                      <a:gd name="connsiteY7" fmla="*/ 73270 h 92587"/>
                      <a:gd name="connsiteX8" fmla="*/ 10901 w 18338"/>
                      <a:gd name="connsiteY8" fmla="*/ 92340 h 92587"/>
                      <a:gd name="connsiteX9" fmla="*/ 31 w 18338"/>
                      <a:gd name="connsiteY9" fmla="*/ 52864 h 92587"/>
                      <a:gd name="connsiteX10" fmla="*/ 31 w 18338"/>
                      <a:gd name="connsiteY10" fmla="*/ 36559 h 92587"/>
                      <a:gd name="connsiteX11" fmla="*/ 2606 w 18338"/>
                      <a:gd name="connsiteY11" fmla="*/ 23305 h 92587"/>
                      <a:gd name="connsiteX12" fmla="*/ 10139 w 18338"/>
                      <a:gd name="connsiteY12" fmla="*/ 5856 h 92587"/>
                      <a:gd name="connsiteX13" fmla="*/ 12999 w 18338"/>
                      <a:gd name="connsiteY13" fmla="*/ 1660 h 92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8338" h="92587">
                        <a:moveTo>
                          <a:pt x="15192" y="-247"/>
                        </a:moveTo>
                        <a:cubicBezTo>
                          <a:pt x="15240" y="68"/>
                          <a:pt x="15240" y="392"/>
                          <a:pt x="15192" y="707"/>
                        </a:cubicBezTo>
                        <a:cubicBezTo>
                          <a:pt x="15192" y="1279"/>
                          <a:pt x="15192" y="2137"/>
                          <a:pt x="15192" y="3281"/>
                        </a:cubicBezTo>
                        <a:cubicBezTo>
                          <a:pt x="15192" y="4425"/>
                          <a:pt x="15192" y="8716"/>
                          <a:pt x="15192" y="12817"/>
                        </a:cubicBezTo>
                        <a:cubicBezTo>
                          <a:pt x="15192" y="16917"/>
                          <a:pt x="15764" y="21208"/>
                          <a:pt x="15860" y="26261"/>
                        </a:cubicBezTo>
                        <a:cubicBezTo>
                          <a:pt x="15955" y="31315"/>
                          <a:pt x="16718" y="36464"/>
                          <a:pt x="16909" y="41994"/>
                        </a:cubicBezTo>
                        <a:cubicBezTo>
                          <a:pt x="17100" y="47525"/>
                          <a:pt x="17576" y="52864"/>
                          <a:pt x="17862" y="58204"/>
                        </a:cubicBezTo>
                        <a:cubicBezTo>
                          <a:pt x="18148" y="63220"/>
                          <a:pt x="18148" y="68254"/>
                          <a:pt x="17862" y="73270"/>
                        </a:cubicBezTo>
                        <a:cubicBezTo>
                          <a:pt x="17862" y="82805"/>
                          <a:pt x="15764" y="89671"/>
                          <a:pt x="10901" y="92340"/>
                        </a:cubicBezTo>
                        <a:cubicBezTo>
                          <a:pt x="4828" y="79983"/>
                          <a:pt x="1137" y="66595"/>
                          <a:pt x="31" y="52864"/>
                        </a:cubicBezTo>
                        <a:cubicBezTo>
                          <a:pt x="-360" y="47439"/>
                          <a:pt x="-360" y="41985"/>
                          <a:pt x="31" y="36559"/>
                        </a:cubicBezTo>
                        <a:cubicBezTo>
                          <a:pt x="651" y="32097"/>
                          <a:pt x="1509" y="27672"/>
                          <a:pt x="2606" y="23305"/>
                        </a:cubicBezTo>
                        <a:cubicBezTo>
                          <a:pt x="4360" y="17193"/>
                          <a:pt x="6897" y="11329"/>
                          <a:pt x="10139" y="5856"/>
                        </a:cubicBezTo>
                        <a:cubicBezTo>
                          <a:pt x="11016" y="4406"/>
                          <a:pt x="11979" y="3014"/>
                          <a:pt x="12999" y="166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198" name="任意多边形: 形状 1197"/>
                  <p:cNvSpPr/>
                  <p:nvPr/>
                </p:nvSpPr>
                <p:spPr>
                  <a:xfrm>
                    <a:off x="1447106" y="2654741"/>
                    <a:ext cx="18708" cy="65004"/>
                  </a:xfrm>
                  <a:custGeom>
                    <a:avLst/>
                    <a:gdLst>
                      <a:gd name="connsiteX0" fmla="*/ 23724 w 23985"/>
                      <a:gd name="connsiteY0" fmla="*/ -247 h 83338"/>
                      <a:gd name="connsiteX1" fmla="*/ 21816 w 23985"/>
                      <a:gd name="connsiteY1" fmla="*/ 11863 h 83338"/>
                      <a:gd name="connsiteX2" fmla="*/ 19910 w 23985"/>
                      <a:gd name="connsiteY2" fmla="*/ 24450 h 83338"/>
                      <a:gd name="connsiteX3" fmla="*/ 17907 w 23985"/>
                      <a:gd name="connsiteY3" fmla="*/ 39134 h 83338"/>
                      <a:gd name="connsiteX4" fmla="*/ 12854 w 23985"/>
                      <a:gd name="connsiteY4" fmla="*/ 67740 h 83338"/>
                      <a:gd name="connsiteX5" fmla="*/ 2841 w 23985"/>
                      <a:gd name="connsiteY5" fmla="*/ 83092 h 83338"/>
                      <a:gd name="connsiteX6" fmla="*/ 839 w 23985"/>
                      <a:gd name="connsiteY6" fmla="*/ 72317 h 83338"/>
                      <a:gd name="connsiteX7" fmla="*/ -115 w 23985"/>
                      <a:gd name="connsiteY7" fmla="*/ 62209 h 83338"/>
                      <a:gd name="connsiteX8" fmla="*/ 648 w 23985"/>
                      <a:gd name="connsiteY8" fmla="*/ 44188 h 83338"/>
                      <a:gd name="connsiteX9" fmla="*/ 8849 w 23985"/>
                      <a:gd name="connsiteY9" fmla="*/ 17870 h 83338"/>
                      <a:gd name="connsiteX10" fmla="*/ 14093 w 23985"/>
                      <a:gd name="connsiteY10" fmla="*/ 9384 h 83338"/>
                      <a:gd name="connsiteX11" fmla="*/ 18956 w 23985"/>
                      <a:gd name="connsiteY11" fmla="*/ 3663 h 83338"/>
                      <a:gd name="connsiteX12" fmla="*/ 23724 w 23985"/>
                      <a:gd name="connsiteY12" fmla="*/ -247 h 833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23985" h="83338">
                        <a:moveTo>
                          <a:pt x="23724" y="-247"/>
                        </a:moveTo>
                        <a:lnTo>
                          <a:pt x="21816" y="11863"/>
                        </a:lnTo>
                        <a:cubicBezTo>
                          <a:pt x="21244" y="15487"/>
                          <a:pt x="20577" y="19682"/>
                          <a:pt x="19910" y="24450"/>
                        </a:cubicBezTo>
                        <a:cubicBezTo>
                          <a:pt x="19242" y="29217"/>
                          <a:pt x="18479" y="33985"/>
                          <a:pt x="17907" y="39134"/>
                        </a:cubicBezTo>
                        <a:cubicBezTo>
                          <a:pt x="16744" y="48755"/>
                          <a:pt x="15056" y="58300"/>
                          <a:pt x="12854" y="67740"/>
                        </a:cubicBezTo>
                        <a:cubicBezTo>
                          <a:pt x="10756" y="76035"/>
                          <a:pt x="7704" y="82233"/>
                          <a:pt x="2841" y="83092"/>
                        </a:cubicBezTo>
                        <a:cubicBezTo>
                          <a:pt x="2079" y="79373"/>
                          <a:pt x="1316" y="75845"/>
                          <a:pt x="839" y="72317"/>
                        </a:cubicBezTo>
                        <a:cubicBezTo>
                          <a:pt x="343" y="68970"/>
                          <a:pt x="19" y="65594"/>
                          <a:pt x="-115" y="62209"/>
                        </a:cubicBezTo>
                        <a:cubicBezTo>
                          <a:pt x="-458" y="56192"/>
                          <a:pt x="-200" y="50157"/>
                          <a:pt x="648" y="44188"/>
                        </a:cubicBezTo>
                        <a:cubicBezTo>
                          <a:pt x="1812" y="34996"/>
                          <a:pt x="4586" y="26090"/>
                          <a:pt x="8849" y="17870"/>
                        </a:cubicBezTo>
                        <a:cubicBezTo>
                          <a:pt x="10393" y="14924"/>
                          <a:pt x="12148" y="12082"/>
                          <a:pt x="14093" y="9384"/>
                        </a:cubicBezTo>
                        <a:cubicBezTo>
                          <a:pt x="15590" y="7372"/>
                          <a:pt x="17211" y="5465"/>
                          <a:pt x="18956" y="3663"/>
                        </a:cubicBezTo>
                        <a:cubicBezTo>
                          <a:pt x="20434" y="2233"/>
                          <a:pt x="22026" y="926"/>
                          <a:pt x="23724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199" name="任意多边形: 形状 1198"/>
                  <p:cNvSpPr/>
                  <p:nvPr/>
                </p:nvSpPr>
                <p:spPr>
                  <a:xfrm>
                    <a:off x="1438883" y="2609148"/>
                    <a:ext cx="27228" cy="55658"/>
                  </a:xfrm>
                  <a:custGeom>
                    <a:avLst/>
                    <a:gdLst>
                      <a:gd name="connsiteX0" fmla="*/ 34647 w 34908"/>
                      <a:gd name="connsiteY0" fmla="*/ -247 h 71356"/>
                      <a:gd name="connsiteX1" fmla="*/ 33503 w 34908"/>
                      <a:gd name="connsiteY1" fmla="*/ 2614 h 71356"/>
                      <a:gd name="connsiteX2" fmla="*/ 30737 w 34908"/>
                      <a:gd name="connsiteY2" fmla="*/ 10337 h 71356"/>
                      <a:gd name="connsiteX3" fmla="*/ 26637 w 34908"/>
                      <a:gd name="connsiteY3" fmla="*/ 21398 h 71356"/>
                      <a:gd name="connsiteX4" fmla="*/ 24349 w 34908"/>
                      <a:gd name="connsiteY4" fmla="*/ 27787 h 71356"/>
                      <a:gd name="connsiteX5" fmla="*/ 22060 w 34908"/>
                      <a:gd name="connsiteY5" fmla="*/ 34461 h 71356"/>
                      <a:gd name="connsiteX6" fmla="*/ 17102 w 34908"/>
                      <a:gd name="connsiteY6" fmla="*/ 47811 h 71356"/>
                      <a:gd name="connsiteX7" fmla="*/ 11858 w 34908"/>
                      <a:gd name="connsiteY7" fmla="*/ 59730 h 71356"/>
                      <a:gd name="connsiteX8" fmla="*/ -252 w 34908"/>
                      <a:gd name="connsiteY8" fmla="*/ 71077 h 71356"/>
                      <a:gd name="connsiteX9" fmla="*/ 1178 w 34908"/>
                      <a:gd name="connsiteY9" fmla="*/ 51339 h 71356"/>
                      <a:gd name="connsiteX10" fmla="*/ 2894 w 34908"/>
                      <a:gd name="connsiteY10" fmla="*/ 42757 h 71356"/>
                      <a:gd name="connsiteX11" fmla="*/ 5278 w 34908"/>
                      <a:gd name="connsiteY11" fmla="*/ 35034 h 71356"/>
                      <a:gd name="connsiteX12" fmla="*/ 17674 w 34908"/>
                      <a:gd name="connsiteY12" fmla="*/ 13007 h 71356"/>
                      <a:gd name="connsiteX13" fmla="*/ 29498 w 34908"/>
                      <a:gd name="connsiteY13" fmla="*/ 2518 h 71356"/>
                      <a:gd name="connsiteX14" fmla="*/ 33217 w 34908"/>
                      <a:gd name="connsiteY14" fmla="*/ 325 h 713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4908" h="71356">
                        <a:moveTo>
                          <a:pt x="34647" y="-247"/>
                        </a:moveTo>
                        <a:cubicBezTo>
                          <a:pt x="34647" y="-247"/>
                          <a:pt x="34170" y="802"/>
                          <a:pt x="33503" y="2614"/>
                        </a:cubicBezTo>
                        <a:lnTo>
                          <a:pt x="30737" y="10337"/>
                        </a:lnTo>
                        <a:cubicBezTo>
                          <a:pt x="29402" y="13579"/>
                          <a:pt x="28163" y="17298"/>
                          <a:pt x="26637" y="21398"/>
                        </a:cubicBezTo>
                        <a:cubicBezTo>
                          <a:pt x="25970" y="23496"/>
                          <a:pt x="25112" y="25594"/>
                          <a:pt x="24349" y="27787"/>
                        </a:cubicBezTo>
                        <a:lnTo>
                          <a:pt x="22060" y="34461"/>
                        </a:lnTo>
                        <a:cubicBezTo>
                          <a:pt x="20439" y="38848"/>
                          <a:pt x="18818" y="43329"/>
                          <a:pt x="17102" y="47811"/>
                        </a:cubicBezTo>
                        <a:cubicBezTo>
                          <a:pt x="15386" y="52292"/>
                          <a:pt x="13574" y="56202"/>
                          <a:pt x="11858" y="59730"/>
                        </a:cubicBezTo>
                        <a:cubicBezTo>
                          <a:pt x="8425" y="66786"/>
                          <a:pt x="4325" y="71554"/>
                          <a:pt x="-252" y="71077"/>
                        </a:cubicBezTo>
                        <a:cubicBezTo>
                          <a:pt x="-338" y="64469"/>
                          <a:pt x="139" y="57861"/>
                          <a:pt x="1178" y="51339"/>
                        </a:cubicBezTo>
                        <a:cubicBezTo>
                          <a:pt x="1626" y="48288"/>
                          <a:pt x="2198" y="45427"/>
                          <a:pt x="2894" y="42757"/>
                        </a:cubicBezTo>
                        <a:cubicBezTo>
                          <a:pt x="3543" y="40145"/>
                          <a:pt x="4344" y="37560"/>
                          <a:pt x="5278" y="35034"/>
                        </a:cubicBezTo>
                        <a:cubicBezTo>
                          <a:pt x="8063" y="27014"/>
                          <a:pt x="12258" y="19548"/>
                          <a:pt x="17674" y="13007"/>
                        </a:cubicBezTo>
                        <a:cubicBezTo>
                          <a:pt x="21069" y="8945"/>
                          <a:pt x="25054" y="5408"/>
                          <a:pt x="29498" y="2518"/>
                        </a:cubicBezTo>
                        <a:cubicBezTo>
                          <a:pt x="30680" y="1698"/>
                          <a:pt x="31929" y="964"/>
                          <a:pt x="33217" y="325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200" name="任意多边形: 形状 1199"/>
                  <p:cNvSpPr/>
                  <p:nvPr/>
                </p:nvSpPr>
                <p:spPr>
                  <a:xfrm>
                    <a:off x="1440155" y="2564449"/>
                    <a:ext cx="35179" cy="44338"/>
                  </a:xfrm>
                  <a:custGeom>
                    <a:avLst/>
                    <a:gdLst>
                      <a:gd name="connsiteX0" fmla="*/ 44840 w 45101"/>
                      <a:gd name="connsiteY0" fmla="*/ -247 h 56844"/>
                      <a:gd name="connsiteX1" fmla="*/ 39214 w 45101"/>
                      <a:gd name="connsiteY1" fmla="*/ 8430 h 56844"/>
                      <a:gd name="connsiteX2" fmla="*/ 33493 w 45101"/>
                      <a:gd name="connsiteY2" fmla="*/ 17966 h 56844"/>
                      <a:gd name="connsiteX3" fmla="*/ 26914 w 45101"/>
                      <a:gd name="connsiteY3" fmla="*/ 28741 h 56844"/>
                      <a:gd name="connsiteX4" fmla="*/ 12897 w 45101"/>
                      <a:gd name="connsiteY4" fmla="*/ 49050 h 56844"/>
                      <a:gd name="connsiteX5" fmla="*/ 6127 w 45101"/>
                      <a:gd name="connsiteY5" fmla="*/ 55248 h 56844"/>
                      <a:gd name="connsiteX6" fmla="*/ -262 w 45101"/>
                      <a:gd name="connsiteY6" fmla="*/ 56202 h 56844"/>
                      <a:gd name="connsiteX7" fmla="*/ 4697 w 45101"/>
                      <a:gd name="connsiteY7" fmla="*/ 38657 h 56844"/>
                      <a:gd name="connsiteX8" fmla="*/ 11562 w 45101"/>
                      <a:gd name="connsiteY8" fmla="*/ 25022 h 56844"/>
                      <a:gd name="connsiteX9" fmla="*/ 19286 w 45101"/>
                      <a:gd name="connsiteY9" fmla="*/ 15486 h 56844"/>
                      <a:gd name="connsiteX10" fmla="*/ 27009 w 45101"/>
                      <a:gd name="connsiteY10" fmla="*/ 8621 h 56844"/>
                      <a:gd name="connsiteX11" fmla="*/ 39691 w 45101"/>
                      <a:gd name="connsiteY11" fmla="*/ 1851 h 56844"/>
                      <a:gd name="connsiteX12" fmla="*/ 44840 w 45101"/>
                      <a:gd name="connsiteY12" fmla="*/ -247 h 568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5101" h="56844">
                        <a:moveTo>
                          <a:pt x="44840" y="-247"/>
                        </a:moveTo>
                        <a:lnTo>
                          <a:pt x="39214" y="8430"/>
                        </a:lnTo>
                        <a:cubicBezTo>
                          <a:pt x="37593" y="11100"/>
                          <a:pt x="35686" y="14247"/>
                          <a:pt x="33493" y="17966"/>
                        </a:cubicBezTo>
                        <a:cubicBezTo>
                          <a:pt x="31300" y="21684"/>
                          <a:pt x="29297" y="25022"/>
                          <a:pt x="26914" y="28741"/>
                        </a:cubicBezTo>
                        <a:cubicBezTo>
                          <a:pt x="22661" y="35787"/>
                          <a:pt x="17979" y="42576"/>
                          <a:pt x="12897" y="49050"/>
                        </a:cubicBezTo>
                        <a:cubicBezTo>
                          <a:pt x="11018" y="51491"/>
                          <a:pt x="8730" y="53589"/>
                          <a:pt x="6127" y="55248"/>
                        </a:cubicBezTo>
                        <a:cubicBezTo>
                          <a:pt x="4287" y="56612"/>
                          <a:pt x="1893" y="56965"/>
                          <a:pt x="-262" y="56202"/>
                        </a:cubicBezTo>
                        <a:cubicBezTo>
                          <a:pt x="921" y="50233"/>
                          <a:pt x="2570" y="44359"/>
                          <a:pt x="4697" y="38657"/>
                        </a:cubicBezTo>
                        <a:cubicBezTo>
                          <a:pt x="6613" y="33937"/>
                          <a:pt x="8911" y="29379"/>
                          <a:pt x="11562" y="25022"/>
                        </a:cubicBezTo>
                        <a:cubicBezTo>
                          <a:pt x="13879" y="21637"/>
                          <a:pt x="16463" y="18452"/>
                          <a:pt x="19286" y="15486"/>
                        </a:cubicBezTo>
                        <a:cubicBezTo>
                          <a:pt x="21660" y="12979"/>
                          <a:pt x="24244" y="10690"/>
                          <a:pt x="27009" y="8621"/>
                        </a:cubicBezTo>
                        <a:cubicBezTo>
                          <a:pt x="30861" y="5722"/>
                          <a:pt x="35133" y="3434"/>
                          <a:pt x="39691" y="1851"/>
                        </a:cubicBezTo>
                        <a:cubicBezTo>
                          <a:pt x="41331" y="983"/>
                          <a:pt x="43057" y="278"/>
                          <a:pt x="44840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201" name="任意多边形: 形状 1200"/>
                  <p:cNvSpPr/>
                  <p:nvPr/>
                </p:nvSpPr>
                <p:spPr>
                  <a:xfrm>
                    <a:off x="1453171" y="2522811"/>
                    <a:ext cx="40088" cy="31816"/>
                  </a:xfrm>
                  <a:custGeom>
                    <a:avLst/>
                    <a:gdLst>
                      <a:gd name="connsiteX0" fmla="*/ 51133 w 51395"/>
                      <a:gd name="connsiteY0" fmla="*/ -72 h 40790"/>
                      <a:gd name="connsiteX1" fmla="*/ 29488 w 51395"/>
                      <a:gd name="connsiteY1" fmla="*/ 21477 h 40790"/>
                      <a:gd name="connsiteX2" fmla="*/ 21097 w 51395"/>
                      <a:gd name="connsiteY2" fmla="*/ 29582 h 40790"/>
                      <a:gd name="connsiteX3" fmla="*/ 12992 w 51395"/>
                      <a:gd name="connsiteY3" fmla="*/ 36352 h 40790"/>
                      <a:gd name="connsiteX4" fmla="*/ -262 w 51395"/>
                      <a:gd name="connsiteY4" fmla="*/ 39404 h 40790"/>
                      <a:gd name="connsiteX5" fmla="*/ 7653 w 51395"/>
                      <a:gd name="connsiteY5" fmla="*/ 24815 h 40790"/>
                      <a:gd name="connsiteX6" fmla="*/ 16425 w 51395"/>
                      <a:gd name="connsiteY6" fmla="*/ 14326 h 40790"/>
                      <a:gd name="connsiteX7" fmla="*/ 33588 w 51395"/>
                      <a:gd name="connsiteY7" fmla="*/ 2884 h 40790"/>
                      <a:gd name="connsiteX8" fmla="*/ 46270 w 51395"/>
                      <a:gd name="connsiteY8" fmla="*/ -168 h 40790"/>
                      <a:gd name="connsiteX9" fmla="*/ 51133 w 51395"/>
                      <a:gd name="connsiteY9" fmla="*/ -72 h 407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51395" h="40790">
                        <a:moveTo>
                          <a:pt x="51133" y="-72"/>
                        </a:moveTo>
                        <a:lnTo>
                          <a:pt x="29488" y="21477"/>
                        </a:lnTo>
                        <a:cubicBezTo>
                          <a:pt x="26723" y="24338"/>
                          <a:pt x="23958" y="27103"/>
                          <a:pt x="21097" y="29582"/>
                        </a:cubicBezTo>
                        <a:cubicBezTo>
                          <a:pt x="18551" y="32014"/>
                          <a:pt x="15843" y="34274"/>
                          <a:pt x="12992" y="36352"/>
                        </a:cubicBezTo>
                        <a:cubicBezTo>
                          <a:pt x="7748" y="40071"/>
                          <a:pt x="3457" y="41883"/>
                          <a:pt x="-262" y="39404"/>
                        </a:cubicBezTo>
                        <a:cubicBezTo>
                          <a:pt x="1979" y="34340"/>
                          <a:pt x="4630" y="29458"/>
                          <a:pt x="7653" y="24815"/>
                        </a:cubicBezTo>
                        <a:cubicBezTo>
                          <a:pt x="10294" y="21086"/>
                          <a:pt x="13221" y="17577"/>
                          <a:pt x="16425" y="14326"/>
                        </a:cubicBezTo>
                        <a:cubicBezTo>
                          <a:pt x="21316" y="9396"/>
                          <a:pt x="27152" y="5506"/>
                          <a:pt x="33588" y="2884"/>
                        </a:cubicBezTo>
                        <a:cubicBezTo>
                          <a:pt x="37622" y="1177"/>
                          <a:pt x="41903" y="147"/>
                          <a:pt x="46270" y="-168"/>
                        </a:cubicBezTo>
                        <a:cubicBezTo>
                          <a:pt x="47891" y="-301"/>
                          <a:pt x="49522" y="-263"/>
                          <a:pt x="51133" y="-72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202" name="任意多边形: 形状 1201"/>
                  <p:cNvSpPr/>
                  <p:nvPr/>
                </p:nvSpPr>
                <p:spPr>
                  <a:xfrm>
                    <a:off x="1477342" y="2485059"/>
                    <a:ext cx="41724" cy="21091"/>
                  </a:xfrm>
                  <a:custGeom>
                    <a:avLst/>
                    <a:gdLst>
                      <a:gd name="connsiteX0" fmla="*/ 53231 w 53492"/>
                      <a:gd name="connsiteY0" fmla="*/ 2082 h 27040"/>
                      <a:gd name="connsiteX1" fmla="*/ 51229 w 53492"/>
                      <a:gd name="connsiteY1" fmla="*/ 3227 h 27040"/>
                      <a:gd name="connsiteX2" fmla="*/ 46079 w 53492"/>
                      <a:gd name="connsiteY2" fmla="*/ 6468 h 27040"/>
                      <a:gd name="connsiteX3" fmla="*/ 29774 w 53492"/>
                      <a:gd name="connsiteY3" fmla="*/ 16004 h 27040"/>
                      <a:gd name="connsiteX4" fmla="*/ 20716 w 53492"/>
                      <a:gd name="connsiteY4" fmla="*/ 21153 h 27040"/>
                      <a:gd name="connsiteX5" fmla="*/ 12134 w 53492"/>
                      <a:gd name="connsiteY5" fmla="*/ 25253 h 27040"/>
                      <a:gd name="connsiteX6" fmla="*/ 4792 w 53492"/>
                      <a:gd name="connsiteY6" fmla="*/ 26779 h 27040"/>
                      <a:gd name="connsiteX7" fmla="*/ -262 w 53492"/>
                      <a:gd name="connsiteY7" fmla="*/ 24490 h 27040"/>
                      <a:gd name="connsiteX8" fmla="*/ 36830 w 53492"/>
                      <a:gd name="connsiteY8" fmla="*/ 175 h 27040"/>
                      <a:gd name="connsiteX9" fmla="*/ 48845 w 53492"/>
                      <a:gd name="connsiteY9" fmla="*/ 175 h 27040"/>
                      <a:gd name="connsiteX10" fmla="*/ 53231 w 53492"/>
                      <a:gd name="connsiteY10" fmla="*/ 2082 h 270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3492" h="27040">
                        <a:moveTo>
                          <a:pt x="53231" y="2082"/>
                        </a:moveTo>
                        <a:lnTo>
                          <a:pt x="51229" y="3227"/>
                        </a:lnTo>
                        <a:lnTo>
                          <a:pt x="46079" y="6468"/>
                        </a:lnTo>
                        <a:cubicBezTo>
                          <a:pt x="41598" y="9043"/>
                          <a:pt x="35877" y="12762"/>
                          <a:pt x="29774" y="16004"/>
                        </a:cubicBezTo>
                        <a:cubicBezTo>
                          <a:pt x="26818" y="17815"/>
                          <a:pt x="23672" y="19627"/>
                          <a:pt x="20716" y="21153"/>
                        </a:cubicBezTo>
                        <a:cubicBezTo>
                          <a:pt x="17950" y="22717"/>
                          <a:pt x="15090" y="24090"/>
                          <a:pt x="12134" y="25253"/>
                        </a:cubicBezTo>
                        <a:cubicBezTo>
                          <a:pt x="9788" y="26149"/>
                          <a:pt x="7309" y="26664"/>
                          <a:pt x="4792" y="26779"/>
                        </a:cubicBezTo>
                        <a:cubicBezTo>
                          <a:pt x="2828" y="26921"/>
                          <a:pt x="930" y="26063"/>
                          <a:pt x="-262" y="24490"/>
                        </a:cubicBezTo>
                        <a:cubicBezTo>
                          <a:pt x="8186" y="11579"/>
                          <a:pt x="21622" y="2769"/>
                          <a:pt x="36830" y="175"/>
                        </a:cubicBezTo>
                        <a:cubicBezTo>
                          <a:pt x="40816" y="-387"/>
                          <a:pt x="44859" y="-387"/>
                          <a:pt x="48845" y="175"/>
                        </a:cubicBezTo>
                        <a:cubicBezTo>
                          <a:pt x="50361" y="681"/>
                          <a:pt x="51829" y="1319"/>
                          <a:pt x="53231" y="2082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203" name="任意多边形: 形状 1202"/>
                  <p:cNvSpPr/>
                  <p:nvPr/>
                </p:nvSpPr>
                <p:spPr>
                  <a:xfrm>
                    <a:off x="1510588" y="2453754"/>
                    <a:ext cx="40906" cy="13011"/>
                  </a:xfrm>
                  <a:custGeom>
                    <a:avLst/>
                    <a:gdLst>
                      <a:gd name="connsiteX0" fmla="*/ 52182 w 52443"/>
                      <a:gd name="connsiteY0" fmla="*/ 5316 h 16681"/>
                      <a:gd name="connsiteX1" fmla="*/ 44935 w 52443"/>
                      <a:gd name="connsiteY1" fmla="*/ 7605 h 16681"/>
                      <a:gd name="connsiteX2" fmla="*/ 37402 w 52443"/>
                      <a:gd name="connsiteY2" fmla="*/ 9893 h 16681"/>
                      <a:gd name="connsiteX3" fmla="*/ 28535 w 52443"/>
                      <a:gd name="connsiteY3" fmla="*/ 12468 h 16681"/>
                      <a:gd name="connsiteX4" fmla="*/ 18999 w 52443"/>
                      <a:gd name="connsiteY4" fmla="*/ 14852 h 16681"/>
                      <a:gd name="connsiteX5" fmla="*/ 10608 w 52443"/>
                      <a:gd name="connsiteY5" fmla="*/ 16282 h 16681"/>
                      <a:gd name="connsiteX6" fmla="*/ -262 w 52443"/>
                      <a:gd name="connsiteY6" fmla="*/ 12468 h 16681"/>
                      <a:gd name="connsiteX7" fmla="*/ 37307 w 52443"/>
                      <a:gd name="connsiteY7" fmla="*/ -23 h 16681"/>
                      <a:gd name="connsiteX8" fmla="*/ 52182 w 52443"/>
                      <a:gd name="connsiteY8" fmla="*/ 5316 h 166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52443" h="16681">
                        <a:moveTo>
                          <a:pt x="52182" y="5316"/>
                        </a:moveTo>
                        <a:cubicBezTo>
                          <a:pt x="52182" y="5316"/>
                          <a:pt x="49321" y="6365"/>
                          <a:pt x="44935" y="7605"/>
                        </a:cubicBezTo>
                        <a:lnTo>
                          <a:pt x="37402" y="9893"/>
                        </a:lnTo>
                        <a:lnTo>
                          <a:pt x="28535" y="12468"/>
                        </a:lnTo>
                        <a:cubicBezTo>
                          <a:pt x="25579" y="13326"/>
                          <a:pt x="22527" y="14184"/>
                          <a:pt x="18999" y="14852"/>
                        </a:cubicBezTo>
                        <a:cubicBezTo>
                          <a:pt x="16234" y="15491"/>
                          <a:pt x="13431" y="15967"/>
                          <a:pt x="10608" y="16282"/>
                        </a:cubicBezTo>
                        <a:cubicBezTo>
                          <a:pt x="5459" y="16759"/>
                          <a:pt x="1073" y="16282"/>
                          <a:pt x="-262" y="12468"/>
                        </a:cubicBezTo>
                        <a:cubicBezTo>
                          <a:pt x="9941" y="3200"/>
                          <a:pt x="23586" y="-1339"/>
                          <a:pt x="37307" y="-23"/>
                        </a:cubicBezTo>
                        <a:cubicBezTo>
                          <a:pt x="42609" y="597"/>
                          <a:pt x="47700" y="2418"/>
                          <a:pt x="52182" y="5316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204" name="任意多边形: 形状 1203"/>
                  <p:cNvSpPr/>
                  <p:nvPr/>
                </p:nvSpPr>
                <p:spPr>
                  <a:xfrm>
                    <a:off x="1552089" y="2429526"/>
                    <a:ext cx="36964" cy="9007"/>
                  </a:xfrm>
                  <a:custGeom>
                    <a:avLst/>
                    <a:gdLst>
                      <a:gd name="connsiteX0" fmla="*/ 47128 w 47390"/>
                      <a:gd name="connsiteY0" fmla="*/ 11300 h 11547"/>
                      <a:gd name="connsiteX1" fmla="*/ 40167 w 47390"/>
                      <a:gd name="connsiteY1" fmla="*/ 11300 h 11547"/>
                      <a:gd name="connsiteX2" fmla="*/ 33111 w 47390"/>
                      <a:gd name="connsiteY2" fmla="*/ 11300 h 11547"/>
                      <a:gd name="connsiteX3" fmla="*/ 24816 w 47390"/>
                      <a:gd name="connsiteY3" fmla="*/ 11300 h 11547"/>
                      <a:gd name="connsiteX4" fmla="*/ 16329 w 47390"/>
                      <a:gd name="connsiteY4" fmla="*/ 11300 h 11547"/>
                      <a:gd name="connsiteX5" fmla="*/ 8606 w 47390"/>
                      <a:gd name="connsiteY5" fmla="*/ 10537 h 11547"/>
                      <a:gd name="connsiteX6" fmla="*/ -262 w 47390"/>
                      <a:gd name="connsiteY6" fmla="*/ 4340 h 11547"/>
                      <a:gd name="connsiteX7" fmla="*/ 10608 w 47390"/>
                      <a:gd name="connsiteY7" fmla="*/ 716 h 11547"/>
                      <a:gd name="connsiteX8" fmla="*/ 20143 w 47390"/>
                      <a:gd name="connsiteY8" fmla="*/ -237 h 11547"/>
                      <a:gd name="connsiteX9" fmla="*/ 28344 w 47390"/>
                      <a:gd name="connsiteY9" fmla="*/ 621 h 11547"/>
                      <a:gd name="connsiteX10" fmla="*/ 35114 w 47390"/>
                      <a:gd name="connsiteY10" fmla="*/ 2719 h 11547"/>
                      <a:gd name="connsiteX11" fmla="*/ 43981 w 47390"/>
                      <a:gd name="connsiteY11" fmla="*/ 8154 h 11547"/>
                      <a:gd name="connsiteX12" fmla="*/ 47128 w 47390"/>
                      <a:gd name="connsiteY12" fmla="*/ 11300 h 115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7390" h="11547">
                        <a:moveTo>
                          <a:pt x="47128" y="11300"/>
                        </a:moveTo>
                        <a:lnTo>
                          <a:pt x="40167" y="11300"/>
                        </a:lnTo>
                        <a:cubicBezTo>
                          <a:pt x="38165" y="11300"/>
                          <a:pt x="35781" y="11300"/>
                          <a:pt x="33111" y="11300"/>
                        </a:cubicBezTo>
                        <a:cubicBezTo>
                          <a:pt x="30442" y="11300"/>
                          <a:pt x="27581" y="11300"/>
                          <a:pt x="24816" y="11300"/>
                        </a:cubicBezTo>
                        <a:cubicBezTo>
                          <a:pt x="22051" y="11300"/>
                          <a:pt x="19095" y="11300"/>
                          <a:pt x="16329" y="11300"/>
                        </a:cubicBezTo>
                        <a:cubicBezTo>
                          <a:pt x="13745" y="11205"/>
                          <a:pt x="11161" y="10948"/>
                          <a:pt x="8606" y="10537"/>
                        </a:cubicBezTo>
                        <a:cubicBezTo>
                          <a:pt x="4029" y="9584"/>
                          <a:pt x="501" y="7772"/>
                          <a:pt x="-262" y="4340"/>
                        </a:cubicBezTo>
                        <a:cubicBezTo>
                          <a:pt x="3256" y="2843"/>
                          <a:pt x="6899" y="1632"/>
                          <a:pt x="10608" y="716"/>
                        </a:cubicBezTo>
                        <a:cubicBezTo>
                          <a:pt x="13745" y="49"/>
                          <a:pt x="16940" y="-266"/>
                          <a:pt x="20143" y="-237"/>
                        </a:cubicBezTo>
                        <a:cubicBezTo>
                          <a:pt x="22899" y="-304"/>
                          <a:pt x="25655" y="-18"/>
                          <a:pt x="28344" y="621"/>
                        </a:cubicBezTo>
                        <a:cubicBezTo>
                          <a:pt x="30651" y="1155"/>
                          <a:pt x="32911" y="1851"/>
                          <a:pt x="35114" y="2719"/>
                        </a:cubicBezTo>
                        <a:cubicBezTo>
                          <a:pt x="38327" y="4063"/>
                          <a:pt x="41321" y="5903"/>
                          <a:pt x="43981" y="8154"/>
                        </a:cubicBezTo>
                        <a:cubicBezTo>
                          <a:pt x="45126" y="9098"/>
                          <a:pt x="46184" y="10156"/>
                          <a:pt x="47128" y="1130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205" name="任意多边形: 形状 1204"/>
                  <p:cNvSpPr/>
                  <p:nvPr/>
                </p:nvSpPr>
                <p:spPr>
                  <a:xfrm>
                    <a:off x="1574848" y="2404320"/>
                    <a:ext cx="63292" cy="13731"/>
                  </a:xfrm>
                  <a:custGeom>
                    <a:avLst/>
                    <a:gdLst>
                      <a:gd name="connsiteX0" fmla="*/ 80883 w 81144"/>
                      <a:gd name="connsiteY0" fmla="*/ 1660 h 17604"/>
                      <a:gd name="connsiteX1" fmla="*/ 70680 w 81144"/>
                      <a:gd name="connsiteY1" fmla="*/ 421 h 17604"/>
                      <a:gd name="connsiteX2" fmla="*/ 59810 w 81144"/>
                      <a:gd name="connsiteY2" fmla="*/ -247 h 17604"/>
                      <a:gd name="connsiteX3" fmla="*/ 53422 w 81144"/>
                      <a:gd name="connsiteY3" fmla="*/ -247 h 17604"/>
                      <a:gd name="connsiteX4" fmla="*/ 46652 w 81144"/>
                      <a:gd name="connsiteY4" fmla="*/ -247 h 17604"/>
                      <a:gd name="connsiteX5" fmla="*/ 39691 w 81144"/>
                      <a:gd name="connsiteY5" fmla="*/ 421 h 17604"/>
                      <a:gd name="connsiteX6" fmla="*/ 32635 w 81144"/>
                      <a:gd name="connsiteY6" fmla="*/ 1565 h 17604"/>
                      <a:gd name="connsiteX7" fmla="*/ 19190 w 81144"/>
                      <a:gd name="connsiteY7" fmla="*/ 5188 h 17604"/>
                      <a:gd name="connsiteX8" fmla="*/ 7748 w 81144"/>
                      <a:gd name="connsiteY8" fmla="*/ 10528 h 17604"/>
                      <a:gd name="connsiteX9" fmla="*/ 3266 w 81144"/>
                      <a:gd name="connsiteY9" fmla="*/ 13579 h 17604"/>
                      <a:gd name="connsiteX10" fmla="*/ -262 w 81144"/>
                      <a:gd name="connsiteY10" fmla="*/ 17107 h 17604"/>
                      <a:gd name="connsiteX11" fmla="*/ 9845 w 81144"/>
                      <a:gd name="connsiteY11" fmla="*/ 17107 h 17604"/>
                      <a:gd name="connsiteX12" fmla="*/ 21860 w 81144"/>
                      <a:gd name="connsiteY12" fmla="*/ 15010 h 17604"/>
                      <a:gd name="connsiteX13" fmla="*/ 28344 w 81144"/>
                      <a:gd name="connsiteY13" fmla="*/ 13579 h 17604"/>
                      <a:gd name="connsiteX14" fmla="*/ 35019 w 81144"/>
                      <a:gd name="connsiteY14" fmla="*/ 11958 h 17604"/>
                      <a:gd name="connsiteX15" fmla="*/ 41598 w 81144"/>
                      <a:gd name="connsiteY15" fmla="*/ 10242 h 17604"/>
                      <a:gd name="connsiteX16" fmla="*/ 48272 w 81144"/>
                      <a:gd name="connsiteY16" fmla="*/ 8716 h 17604"/>
                      <a:gd name="connsiteX17" fmla="*/ 54566 w 81144"/>
                      <a:gd name="connsiteY17" fmla="*/ 7095 h 17604"/>
                      <a:gd name="connsiteX18" fmla="*/ 60668 w 81144"/>
                      <a:gd name="connsiteY18" fmla="*/ 5760 h 17604"/>
                      <a:gd name="connsiteX19" fmla="*/ 71062 w 81144"/>
                      <a:gd name="connsiteY19" fmla="*/ 3472 h 17604"/>
                      <a:gd name="connsiteX20" fmla="*/ 80883 w 81144"/>
                      <a:gd name="connsiteY20" fmla="*/ 1660 h 176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81144" h="17604">
                        <a:moveTo>
                          <a:pt x="80883" y="1660"/>
                        </a:moveTo>
                        <a:cubicBezTo>
                          <a:pt x="80883" y="1660"/>
                          <a:pt x="76974" y="1088"/>
                          <a:pt x="70680" y="421"/>
                        </a:cubicBezTo>
                        <a:cubicBezTo>
                          <a:pt x="67076" y="-27"/>
                          <a:pt x="63443" y="-247"/>
                          <a:pt x="59810" y="-247"/>
                        </a:cubicBezTo>
                        <a:lnTo>
                          <a:pt x="53422" y="-247"/>
                        </a:lnTo>
                        <a:lnTo>
                          <a:pt x="46652" y="-247"/>
                        </a:lnTo>
                        <a:cubicBezTo>
                          <a:pt x="44363" y="-247"/>
                          <a:pt x="41979" y="-247"/>
                          <a:pt x="39691" y="421"/>
                        </a:cubicBezTo>
                        <a:cubicBezTo>
                          <a:pt x="37402" y="1088"/>
                          <a:pt x="35019" y="1184"/>
                          <a:pt x="32635" y="1565"/>
                        </a:cubicBezTo>
                        <a:cubicBezTo>
                          <a:pt x="28077" y="2461"/>
                          <a:pt x="23586" y="3663"/>
                          <a:pt x="19190" y="5188"/>
                        </a:cubicBezTo>
                        <a:cubicBezTo>
                          <a:pt x="15204" y="6561"/>
                          <a:pt x="11361" y="8354"/>
                          <a:pt x="7748" y="10528"/>
                        </a:cubicBezTo>
                        <a:cubicBezTo>
                          <a:pt x="6184" y="11443"/>
                          <a:pt x="4687" y="12464"/>
                          <a:pt x="3266" y="13579"/>
                        </a:cubicBezTo>
                        <a:cubicBezTo>
                          <a:pt x="1998" y="14657"/>
                          <a:pt x="816" y="15839"/>
                          <a:pt x="-262" y="17107"/>
                        </a:cubicBezTo>
                        <a:cubicBezTo>
                          <a:pt x="3094" y="17441"/>
                          <a:pt x="6489" y="17441"/>
                          <a:pt x="9845" y="17107"/>
                        </a:cubicBezTo>
                        <a:cubicBezTo>
                          <a:pt x="13564" y="17107"/>
                          <a:pt x="17664" y="15868"/>
                          <a:pt x="21860" y="15010"/>
                        </a:cubicBezTo>
                        <a:lnTo>
                          <a:pt x="28344" y="13579"/>
                        </a:lnTo>
                        <a:lnTo>
                          <a:pt x="35019" y="11958"/>
                        </a:lnTo>
                        <a:cubicBezTo>
                          <a:pt x="37183" y="11453"/>
                          <a:pt x="39376" y="10881"/>
                          <a:pt x="41598" y="10242"/>
                        </a:cubicBezTo>
                        <a:lnTo>
                          <a:pt x="48272" y="8716"/>
                        </a:lnTo>
                        <a:lnTo>
                          <a:pt x="54566" y="7095"/>
                        </a:lnTo>
                        <a:lnTo>
                          <a:pt x="60668" y="5760"/>
                        </a:lnTo>
                        <a:cubicBezTo>
                          <a:pt x="64482" y="4902"/>
                          <a:pt x="68010" y="3949"/>
                          <a:pt x="71062" y="3472"/>
                        </a:cubicBezTo>
                        <a:cubicBezTo>
                          <a:pt x="77069" y="2614"/>
                          <a:pt x="80883" y="1660"/>
                          <a:pt x="80883" y="166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</p:grpSp>
            <p:grpSp>
              <p:nvGrpSpPr>
                <p:cNvPr id="1152" name="组合 1151"/>
                <p:cNvGrpSpPr/>
                <p:nvPr/>
              </p:nvGrpSpPr>
              <p:grpSpPr>
                <a:xfrm>
                  <a:off x="3241511" y="2396425"/>
                  <a:ext cx="252949" cy="517503"/>
                  <a:chOff x="1320293" y="2390040"/>
                  <a:chExt cx="252949" cy="517503"/>
                </a:xfrm>
                <a:grpFill/>
              </p:grpSpPr>
              <p:sp>
                <p:nvSpPr>
                  <p:cNvPr id="1153" name="任意多边形: 形状 1152"/>
                  <p:cNvSpPr/>
                  <p:nvPr/>
                </p:nvSpPr>
                <p:spPr>
                  <a:xfrm>
                    <a:off x="1320293" y="2408965"/>
                    <a:ext cx="225110" cy="473230"/>
                  </a:xfrm>
                  <a:custGeom>
                    <a:avLst/>
                    <a:gdLst>
                      <a:gd name="connsiteX0" fmla="*/ -262 w 288603"/>
                      <a:gd name="connsiteY0" fmla="*/ 597189 h 606705"/>
                      <a:gd name="connsiteX1" fmla="*/ 274734 w 288603"/>
                      <a:gd name="connsiteY1" fmla="*/ 363194 h 606705"/>
                      <a:gd name="connsiteX2" fmla="*/ 248703 w 288603"/>
                      <a:gd name="connsiteY2" fmla="*/ 149890 h 606705"/>
                      <a:gd name="connsiteX3" fmla="*/ 108249 w 288603"/>
                      <a:gd name="connsiteY3" fmla="*/ 15443 h 606705"/>
                      <a:gd name="connsiteX4" fmla="*/ 76497 w 288603"/>
                      <a:gd name="connsiteY4" fmla="*/ 3048 h 606705"/>
                      <a:gd name="connsiteX5" fmla="*/ 74018 w 288603"/>
                      <a:gd name="connsiteY5" fmla="*/ 92 h 606705"/>
                      <a:gd name="connsiteX6" fmla="*/ 225437 w 288603"/>
                      <a:gd name="connsiteY6" fmla="*/ 99640 h 606705"/>
                      <a:gd name="connsiteX7" fmla="*/ 287988 w 288603"/>
                      <a:gd name="connsiteY7" fmla="*/ 280809 h 606705"/>
                      <a:gd name="connsiteX8" fmla="*/ 111777 w 288603"/>
                      <a:gd name="connsiteY8" fmla="*/ 587844 h 606705"/>
                      <a:gd name="connsiteX9" fmla="*/ -262 w 288603"/>
                      <a:gd name="connsiteY9" fmla="*/ 605675 h 606705"/>
                      <a:gd name="connsiteX10" fmla="*/ -262 w 288603"/>
                      <a:gd name="connsiteY10" fmla="*/ 597856 h 6067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88603" h="606705">
                        <a:moveTo>
                          <a:pt x="-262" y="597189"/>
                        </a:moveTo>
                        <a:cubicBezTo>
                          <a:pt x="128464" y="606247"/>
                          <a:pt x="244698" y="508892"/>
                          <a:pt x="274734" y="363194"/>
                        </a:cubicBezTo>
                        <a:cubicBezTo>
                          <a:pt x="289619" y="291155"/>
                          <a:pt x="280474" y="216227"/>
                          <a:pt x="248703" y="149890"/>
                        </a:cubicBezTo>
                        <a:cubicBezTo>
                          <a:pt x="218972" y="90085"/>
                          <a:pt x="169294" y="42533"/>
                          <a:pt x="108249" y="15443"/>
                        </a:cubicBezTo>
                        <a:cubicBezTo>
                          <a:pt x="97903" y="10733"/>
                          <a:pt x="87300" y="6595"/>
                          <a:pt x="76497" y="3048"/>
                        </a:cubicBezTo>
                        <a:cubicBezTo>
                          <a:pt x="72206" y="1713"/>
                          <a:pt x="69822" y="-1243"/>
                          <a:pt x="74018" y="92"/>
                        </a:cubicBezTo>
                        <a:cubicBezTo>
                          <a:pt x="133441" y="17093"/>
                          <a:pt x="186267" y="51830"/>
                          <a:pt x="225437" y="99640"/>
                        </a:cubicBezTo>
                        <a:cubicBezTo>
                          <a:pt x="264417" y="152160"/>
                          <a:pt x="286263" y="215426"/>
                          <a:pt x="287988" y="280809"/>
                        </a:cubicBezTo>
                        <a:cubicBezTo>
                          <a:pt x="294091" y="415638"/>
                          <a:pt x="220479" y="541121"/>
                          <a:pt x="111777" y="587844"/>
                        </a:cubicBezTo>
                        <a:cubicBezTo>
                          <a:pt x="76392" y="602662"/>
                          <a:pt x="37974" y="608774"/>
                          <a:pt x="-262" y="605675"/>
                        </a:cubicBezTo>
                        <a:lnTo>
                          <a:pt x="-262" y="597856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154" name="任意多边形: 形状 1153"/>
                  <p:cNvSpPr/>
                  <p:nvPr/>
                </p:nvSpPr>
                <p:spPr>
                  <a:xfrm>
                    <a:off x="1338589" y="2880989"/>
                    <a:ext cx="87465" cy="26554"/>
                  </a:xfrm>
                  <a:custGeom>
                    <a:avLst/>
                    <a:gdLst>
                      <a:gd name="connsiteX0" fmla="*/ 111874 w 112135"/>
                      <a:gd name="connsiteY0" fmla="*/ 29503 h 34043"/>
                      <a:gd name="connsiteX1" fmla="*/ 106725 w 112135"/>
                      <a:gd name="connsiteY1" fmla="*/ 30647 h 34043"/>
                      <a:gd name="connsiteX2" fmla="*/ 93090 w 112135"/>
                      <a:gd name="connsiteY2" fmla="*/ 32650 h 34043"/>
                      <a:gd name="connsiteX3" fmla="*/ 74019 w 112135"/>
                      <a:gd name="connsiteY3" fmla="*/ 33794 h 34043"/>
                      <a:gd name="connsiteX4" fmla="*/ 52279 w 112135"/>
                      <a:gd name="connsiteY4" fmla="*/ 32364 h 34043"/>
                      <a:gd name="connsiteX5" fmla="*/ 31301 w 112135"/>
                      <a:gd name="connsiteY5" fmla="*/ 27787 h 34043"/>
                      <a:gd name="connsiteX6" fmla="*/ 13852 w 112135"/>
                      <a:gd name="connsiteY6" fmla="*/ 20254 h 34043"/>
                      <a:gd name="connsiteX7" fmla="*/ -70 w 112135"/>
                      <a:gd name="connsiteY7" fmla="*/ -247 h 34043"/>
                      <a:gd name="connsiteX8" fmla="*/ 46748 w 112135"/>
                      <a:gd name="connsiteY8" fmla="*/ 5856 h 34043"/>
                      <a:gd name="connsiteX9" fmla="*/ 56283 w 112135"/>
                      <a:gd name="connsiteY9" fmla="*/ 8049 h 34043"/>
                      <a:gd name="connsiteX10" fmla="*/ 65819 w 112135"/>
                      <a:gd name="connsiteY10" fmla="*/ 10337 h 34043"/>
                      <a:gd name="connsiteX11" fmla="*/ 81838 w 112135"/>
                      <a:gd name="connsiteY11" fmla="*/ 15200 h 34043"/>
                      <a:gd name="connsiteX12" fmla="*/ 94710 w 112135"/>
                      <a:gd name="connsiteY12" fmla="*/ 20254 h 34043"/>
                      <a:gd name="connsiteX13" fmla="*/ 104246 w 112135"/>
                      <a:gd name="connsiteY13" fmla="*/ 24831 h 34043"/>
                      <a:gd name="connsiteX14" fmla="*/ 111874 w 112135"/>
                      <a:gd name="connsiteY14" fmla="*/ 29503 h 34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12135" h="34043">
                        <a:moveTo>
                          <a:pt x="111874" y="29503"/>
                        </a:moveTo>
                        <a:lnTo>
                          <a:pt x="106725" y="30647"/>
                        </a:lnTo>
                        <a:cubicBezTo>
                          <a:pt x="103483" y="31219"/>
                          <a:pt x="98715" y="31887"/>
                          <a:pt x="93090" y="32650"/>
                        </a:cubicBezTo>
                        <a:cubicBezTo>
                          <a:pt x="86758" y="33346"/>
                          <a:pt x="80389" y="33727"/>
                          <a:pt x="74019" y="33794"/>
                        </a:cubicBezTo>
                        <a:cubicBezTo>
                          <a:pt x="66744" y="33832"/>
                          <a:pt x="59478" y="33355"/>
                          <a:pt x="52279" y="32364"/>
                        </a:cubicBezTo>
                        <a:cubicBezTo>
                          <a:pt x="45175" y="31420"/>
                          <a:pt x="38157" y="29894"/>
                          <a:pt x="31301" y="27787"/>
                        </a:cubicBezTo>
                        <a:cubicBezTo>
                          <a:pt x="25246" y="25880"/>
                          <a:pt x="19392" y="23353"/>
                          <a:pt x="13852" y="20254"/>
                        </a:cubicBezTo>
                        <a:cubicBezTo>
                          <a:pt x="4317" y="14152"/>
                          <a:pt x="-1405" y="7191"/>
                          <a:pt x="-70" y="-247"/>
                        </a:cubicBezTo>
                        <a:cubicBezTo>
                          <a:pt x="15644" y="888"/>
                          <a:pt x="31273" y="2929"/>
                          <a:pt x="46748" y="5856"/>
                        </a:cubicBezTo>
                        <a:lnTo>
                          <a:pt x="56283" y="8049"/>
                        </a:lnTo>
                        <a:cubicBezTo>
                          <a:pt x="59430" y="8716"/>
                          <a:pt x="62386" y="9479"/>
                          <a:pt x="65819" y="10337"/>
                        </a:cubicBezTo>
                        <a:cubicBezTo>
                          <a:pt x="71635" y="12054"/>
                          <a:pt x="76975" y="13484"/>
                          <a:pt x="81838" y="15200"/>
                        </a:cubicBezTo>
                        <a:cubicBezTo>
                          <a:pt x="86701" y="16917"/>
                          <a:pt x="91373" y="18633"/>
                          <a:pt x="94710" y="20254"/>
                        </a:cubicBezTo>
                        <a:cubicBezTo>
                          <a:pt x="98048" y="21875"/>
                          <a:pt x="101767" y="23496"/>
                          <a:pt x="104246" y="24831"/>
                        </a:cubicBezTo>
                        <a:cubicBezTo>
                          <a:pt x="106906" y="26195"/>
                          <a:pt x="109452" y="27758"/>
                          <a:pt x="111874" y="2950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155" name="任意多边形: 形状 1154"/>
                  <p:cNvSpPr/>
                  <p:nvPr/>
                </p:nvSpPr>
                <p:spPr>
                  <a:xfrm>
                    <a:off x="1338448" y="2819406"/>
                    <a:ext cx="59343" cy="54889"/>
                  </a:xfrm>
                  <a:custGeom>
                    <a:avLst/>
                    <a:gdLst>
                      <a:gd name="connsiteX0" fmla="*/ 75820 w 76081"/>
                      <a:gd name="connsiteY0" fmla="*/ -247 h 70370"/>
                      <a:gd name="connsiteX1" fmla="*/ 72864 w 76081"/>
                      <a:gd name="connsiteY1" fmla="*/ 2328 h 70370"/>
                      <a:gd name="connsiteX2" fmla="*/ 64950 w 76081"/>
                      <a:gd name="connsiteY2" fmla="*/ 8812 h 70370"/>
                      <a:gd name="connsiteX3" fmla="*/ 53412 w 76081"/>
                      <a:gd name="connsiteY3" fmla="*/ 17870 h 70370"/>
                      <a:gd name="connsiteX4" fmla="*/ 39491 w 76081"/>
                      <a:gd name="connsiteY4" fmla="*/ 27978 h 70370"/>
                      <a:gd name="connsiteX5" fmla="*/ 24902 w 76081"/>
                      <a:gd name="connsiteY5" fmla="*/ 38466 h 70370"/>
                      <a:gd name="connsiteX6" fmla="*/ 11743 w 76081"/>
                      <a:gd name="connsiteY6" fmla="*/ 48860 h 70370"/>
                      <a:gd name="connsiteX7" fmla="*/ -81 w 76081"/>
                      <a:gd name="connsiteY7" fmla="*/ 70123 h 70370"/>
                      <a:gd name="connsiteX8" fmla="*/ 42256 w 76081"/>
                      <a:gd name="connsiteY8" fmla="*/ 54962 h 70370"/>
                      <a:gd name="connsiteX9" fmla="*/ 49789 w 76081"/>
                      <a:gd name="connsiteY9" fmla="*/ 49146 h 70370"/>
                      <a:gd name="connsiteX10" fmla="*/ 55987 w 76081"/>
                      <a:gd name="connsiteY10" fmla="*/ 42852 h 70370"/>
                      <a:gd name="connsiteX11" fmla="*/ 65522 w 76081"/>
                      <a:gd name="connsiteY11" fmla="*/ 30075 h 70370"/>
                      <a:gd name="connsiteX12" fmla="*/ 71339 w 76081"/>
                      <a:gd name="connsiteY12" fmla="*/ 18252 h 70370"/>
                      <a:gd name="connsiteX13" fmla="*/ 74390 w 76081"/>
                      <a:gd name="connsiteY13" fmla="*/ 8716 h 70370"/>
                      <a:gd name="connsiteX14" fmla="*/ 75820 w 76081"/>
                      <a:gd name="connsiteY14" fmla="*/ -247 h 703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76081" h="70370">
                        <a:moveTo>
                          <a:pt x="75820" y="-247"/>
                        </a:moveTo>
                        <a:lnTo>
                          <a:pt x="72864" y="2328"/>
                        </a:lnTo>
                        <a:lnTo>
                          <a:pt x="64950" y="8812"/>
                        </a:lnTo>
                        <a:lnTo>
                          <a:pt x="53412" y="17870"/>
                        </a:lnTo>
                        <a:cubicBezTo>
                          <a:pt x="49026" y="20922"/>
                          <a:pt x="44354" y="24640"/>
                          <a:pt x="39491" y="27978"/>
                        </a:cubicBezTo>
                        <a:cubicBezTo>
                          <a:pt x="34628" y="31315"/>
                          <a:pt x="29955" y="34843"/>
                          <a:pt x="24902" y="38466"/>
                        </a:cubicBezTo>
                        <a:cubicBezTo>
                          <a:pt x="19848" y="42090"/>
                          <a:pt x="15366" y="45332"/>
                          <a:pt x="11743" y="48860"/>
                        </a:cubicBezTo>
                        <a:cubicBezTo>
                          <a:pt x="3924" y="55535"/>
                          <a:pt x="-1320" y="62781"/>
                          <a:pt x="-81" y="70123"/>
                        </a:cubicBezTo>
                        <a:cubicBezTo>
                          <a:pt x="15138" y="68960"/>
                          <a:pt x="29755" y="63725"/>
                          <a:pt x="42256" y="54962"/>
                        </a:cubicBezTo>
                        <a:cubicBezTo>
                          <a:pt x="44878" y="53170"/>
                          <a:pt x="47395" y="51225"/>
                          <a:pt x="49789" y="49146"/>
                        </a:cubicBezTo>
                        <a:cubicBezTo>
                          <a:pt x="52077" y="47048"/>
                          <a:pt x="54079" y="44950"/>
                          <a:pt x="55987" y="42852"/>
                        </a:cubicBezTo>
                        <a:cubicBezTo>
                          <a:pt x="59629" y="38953"/>
                          <a:pt x="62824" y="34671"/>
                          <a:pt x="65522" y="30075"/>
                        </a:cubicBezTo>
                        <a:cubicBezTo>
                          <a:pt x="67820" y="26319"/>
                          <a:pt x="69775" y="22361"/>
                          <a:pt x="71339" y="18252"/>
                        </a:cubicBezTo>
                        <a:cubicBezTo>
                          <a:pt x="72559" y="15143"/>
                          <a:pt x="73579" y="11958"/>
                          <a:pt x="74390" y="8716"/>
                        </a:cubicBezTo>
                        <a:cubicBezTo>
                          <a:pt x="75076" y="5761"/>
                          <a:pt x="75553" y="2767"/>
                          <a:pt x="75820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grpSp>
                <p:nvGrpSpPr>
                  <p:cNvPr id="1156" name="组合 1155"/>
                  <p:cNvGrpSpPr/>
                  <p:nvPr/>
                </p:nvGrpSpPr>
                <p:grpSpPr>
                  <a:xfrm>
                    <a:off x="1386449" y="2390040"/>
                    <a:ext cx="186793" cy="497566"/>
                    <a:chOff x="1386449" y="2390040"/>
                    <a:chExt cx="186793" cy="497566"/>
                  </a:xfrm>
                  <a:grpFill/>
                </p:grpSpPr>
                <p:sp>
                  <p:nvSpPr>
                    <p:cNvPr id="1158" name="任意多边形: 形状 1157"/>
                    <p:cNvSpPr/>
                    <p:nvPr/>
                  </p:nvSpPr>
                  <p:spPr>
                    <a:xfrm>
                      <a:off x="1389089" y="2867749"/>
                      <a:ext cx="85010" cy="19857"/>
                    </a:xfrm>
                    <a:custGeom>
                      <a:avLst/>
                      <a:gdLst>
                        <a:gd name="connsiteX0" fmla="*/ 108726 w 108987"/>
                        <a:gd name="connsiteY0" fmla="*/ 6523 h 25458"/>
                        <a:gd name="connsiteX1" fmla="*/ 104149 w 108987"/>
                        <a:gd name="connsiteY1" fmla="*/ 8812 h 25458"/>
                        <a:gd name="connsiteX2" fmla="*/ 91944 w 108987"/>
                        <a:gd name="connsiteY2" fmla="*/ 14056 h 25458"/>
                        <a:gd name="connsiteX3" fmla="*/ 74399 w 108987"/>
                        <a:gd name="connsiteY3" fmla="*/ 19968 h 25458"/>
                        <a:gd name="connsiteX4" fmla="*/ 64864 w 108987"/>
                        <a:gd name="connsiteY4" fmla="*/ 22447 h 25458"/>
                        <a:gd name="connsiteX5" fmla="*/ 54566 w 108987"/>
                        <a:gd name="connsiteY5" fmla="*/ 24163 h 25458"/>
                        <a:gd name="connsiteX6" fmla="*/ 44267 w 108987"/>
                        <a:gd name="connsiteY6" fmla="*/ 25212 h 25458"/>
                        <a:gd name="connsiteX7" fmla="*/ 34256 w 108987"/>
                        <a:gd name="connsiteY7" fmla="*/ 25212 h 25458"/>
                        <a:gd name="connsiteX8" fmla="*/ 16711 w 108987"/>
                        <a:gd name="connsiteY8" fmla="*/ 22733 h 25458"/>
                        <a:gd name="connsiteX9" fmla="*/ 4506 w 108987"/>
                        <a:gd name="connsiteY9" fmla="*/ 16726 h 25458"/>
                        <a:gd name="connsiteX10" fmla="*/ -262 w 108987"/>
                        <a:gd name="connsiteY10" fmla="*/ 7191 h 25458"/>
                        <a:gd name="connsiteX11" fmla="*/ 44267 w 108987"/>
                        <a:gd name="connsiteY11" fmla="*/ 611 h 25458"/>
                        <a:gd name="connsiteX12" fmla="*/ 62575 w 108987"/>
                        <a:gd name="connsiteY12" fmla="*/ -247 h 25458"/>
                        <a:gd name="connsiteX13" fmla="*/ 70776 w 108987"/>
                        <a:gd name="connsiteY13" fmla="*/ -247 h 25458"/>
                        <a:gd name="connsiteX14" fmla="*/ 78308 w 108987"/>
                        <a:gd name="connsiteY14" fmla="*/ -247 h 25458"/>
                        <a:gd name="connsiteX15" fmla="*/ 100907 w 108987"/>
                        <a:gd name="connsiteY15" fmla="*/ 2995 h 25458"/>
                        <a:gd name="connsiteX16" fmla="*/ 108726 w 108987"/>
                        <a:gd name="connsiteY16" fmla="*/ 6523 h 2545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108987" h="25458">
                          <a:moveTo>
                            <a:pt x="108726" y="6523"/>
                          </a:moveTo>
                          <a:lnTo>
                            <a:pt x="104149" y="8812"/>
                          </a:lnTo>
                          <a:cubicBezTo>
                            <a:pt x="101193" y="10051"/>
                            <a:pt x="97093" y="12149"/>
                            <a:pt x="91944" y="14056"/>
                          </a:cubicBezTo>
                          <a:cubicBezTo>
                            <a:pt x="86204" y="16326"/>
                            <a:pt x="80349" y="18299"/>
                            <a:pt x="74399" y="19968"/>
                          </a:cubicBezTo>
                          <a:lnTo>
                            <a:pt x="64864" y="22447"/>
                          </a:lnTo>
                          <a:lnTo>
                            <a:pt x="54566" y="24163"/>
                          </a:lnTo>
                          <a:cubicBezTo>
                            <a:pt x="51152" y="24697"/>
                            <a:pt x="47719" y="25050"/>
                            <a:pt x="44267" y="25212"/>
                          </a:cubicBezTo>
                          <a:cubicBezTo>
                            <a:pt x="40835" y="25212"/>
                            <a:pt x="37498" y="25212"/>
                            <a:pt x="34256" y="25212"/>
                          </a:cubicBezTo>
                          <a:cubicBezTo>
                            <a:pt x="28334" y="25041"/>
                            <a:pt x="22451" y="24211"/>
                            <a:pt x="16711" y="22733"/>
                          </a:cubicBezTo>
                          <a:cubicBezTo>
                            <a:pt x="12277" y="21570"/>
                            <a:pt x="8129" y="19529"/>
                            <a:pt x="4506" y="16726"/>
                          </a:cubicBezTo>
                          <a:cubicBezTo>
                            <a:pt x="1645" y="14361"/>
                            <a:pt x="-90" y="10900"/>
                            <a:pt x="-262" y="7191"/>
                          </a:cubicBezTo>
                          <a:cubicBezTo>
                            <a:pt x="14422" y="4015"/>
                            <a:pt x="29297" y="1813"/>
                            <a:pt x="44267" y="611"/>
                          </a:cubicBezTo>
                          <a:cubicBezTo>
                            <a:pt x="50752" y="39"/>
                            <a:pt x="56950" y="-56"/>
                            <a:pt x="62575" y="-247"/>
                          </a:cubicBezTo>
                          <a:lnTo>
                            <a:pt x="70776" y="-247"/>
                          </a:lnTo>
                          <a:lnTo>
                            <a:pt x="78308" y="-247"/>
                          </a:lnTo>
                          <a:cubicBezTo>
                            <a:pt x="85918" y="240"/>
                            <a:pt x="93469" y="1327"/>
                            <a:pt x="100907" y="2995"/>
                          </a:cubicBezTo>
                          <a:cubicBezTo>
                            <a:pt x="103586" y="3987"/>
                            <a:pt x="106199" y="5169"/>
                            <a:pt x="108726" y="6523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159" name="任意多边形: 形状 1158"/>
                    <p:cNvSpPr/>
                    <p:nvPr/>
                  </p:nvSpPr>
                  <p:spPr>
                    <a:xfrm>
                      <a:off x="1435574" y="2830295"/>
                      <a:ext cx="78911" cy="30333"/>
                    </a:xfrm>
                    <a:custGeom>
                      <a:avLst/>
                      <a:gdLst>
                        <a:gd name="connsiteX0" fmla="*/ 100907 w 101168"/>
                        <a:gd name="connsiteY0" fmla="*/ 0 h 38888"/>
                        <a:gd name="connsiteX1" fmla="*/ 97093 w 101168"/>
                        <a:gd name="connsiteY1" fmla="*/ 3147 h 38888"/>
                        <a:gd name="connsiteX2" fmla="*/ 86890 w 101168"/>
                        <a:gd name="connsiteY2" fmla="*/ 10966 h 38888"/>
                        <a:gd name="connsiteX3" fmla="*/ 71824 w 101168"/>
                        <a:gd name="connsiteY3" fmla="*/ 20501 h 38888"/>
                        <a:gd name="connsiteX4" fmla="*/ 54089 w 101168"/>
                        <a:gd name="connsiteY4" fmla="*/ 30036 h 38888"/>
                        <a:gd name="connsiteX5" fmla="*/ 44554 w 101168"/>
                        <a:gd name="connsiteY5" fmla="*/ 33565 h 38888"/>
                        <a:gd name="connsiteX6" fmla="*/ 35019 w 101168"/>
                        <a:gd name="connsiteY6" fmla="*/ 36330 h 38888"/>
                        <a:gd name="connsiteX7" fmla="*/ 18332 w 101168"/>
                        <a:gd name="connsiteY7" fmla="*/ 38618 h 38888"/>
                        <a:gd name="connsiteX8" fmla="*/ 5936 w 101168"/>
                        <a:gd name="connsiteY8" fmla="*/ 36425 h 38888"/>
                        <a:gd name="connsiteX9" fmla="*/ -262 w 101168"/>
                        <a:gd name="connsiteY9" fmla="*/ 29178 h 38888"/>
                        <a:gd name="connsiteX10" fmla="*/ 39500 w 101168"/>
                        <a:gd name="connsiteY10" fmla="*/ 11347 h 38888"/>
                        <a:gd name="connsiteX11" fmla="*/ 70776 w 101168"/>
                        <a:gd name="connsiteY11" fmla="*/ 2480 h 38888"/>
                        <a:gd name="connsiteX12" fmla="*/ 82981 w 101168"/>
                        <a:gd name="connsiteY12" fmla="*/ 668 h 38888"/>
                        <a:gd name="connsiteX13" fmla="*/ 92516 w 101168"/>
                        <a:gd name="connsiteY13" fmla="*/ -95 h 38888"/>
                        <a:gd name="connsiteX14" fmla="*/ 100907 w 101168"/>
                        <a:gd name="connsiteY14" fmla="*/ 0 h 388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101168" h="38888">
                          <a:moveTo>
                            <a:pt x="100907" y="0"/>
                          </a:moveTo>
                          <a:lnTo>
                            <a:pt x="97093" y="3147"/>
                          </a:lnTo>
                          <a:cubicBezTo>
                            <a:pt x="93841" y="5941"/>
                            <a:pt x="90428" y="8544"/>
                            <a:pt x="86890" y="10966"/>
                          </a:cubicBezTo>
                          <a:cubicBezTo>
                            <a:pt x="82065" y="14446"/>
                            <a:pt x="77031" y="17631"/>
                            <a:pt x="71824" y="20501"/>
                          </a:cubicBezTo>
                          <a:cubicBezTo>
                            <a:pt x="66122" y="24058"/>
                            <a:pt x="60201" y="27242"/>
                            <a:pt x="54089" y="30036"/>
                          </a:cubicBezTo>
                          <a:cubicBezTo>
                            <a:pt x="50980" y="31381"/>
                            <a:pt x="47796" y="32563"/>
                            <a:pt x="44554" y="33565"/>
                          </a:cubicBezTo>
                          <a:cubicBezTo>
                            <a:pt x="41426" y="34661"/>
                            <a:pt x="38241" y="35586"/>
                            <a:pt x="35019" y="36330"/>
                          </a:cubicBezTo>
                          <a:cubicBezTo>
                            <a:pt x="29564" y="37722"/>
                            <a:pt x="23967" y="38494"/>
                            <a:pt x="18332" y="38618"/>
                          </a:cubicBezTo>
                          <a:cubicBezTo>
                            <a:pt x="14089" y="38790"/>
                            <a:pt x="9865" y="38037"/>
                            <a:pt x="5936" y="36425"/>
                          </a:cubicBezTo>
                          <a:cubicBezTo>
                            <a:pt x="2894" y="35061"/>
                            <a:pt x="615" y="32401"/>
                            <a:pt x="-262" y="29178"/>
                          </a:cubicBezTo>
                          <a:cubicBezTo>
                            <a:pt x="12553" y="22303"/>
                            <a:pt x="25846" y="16344"/>
                            <a:pt x="39500" y="11347"/>
                          </a:cubicBezTo>
                          <a:cubicBezTo>
                            <a:pt x="49674" y="7571"/>
                            <a:pt x="60134" y="4606"/>
                            <a:pt x="70776" y="2480"/>
                          </a:cubicBezTo>
                          <a:cubicBezTo>
                            <a:pt x="74809" y="1660"/>
                            <a:pt x="78880" y="1049"/>
                            <a:pt x="82981" y="668"/>
                          </a:cubicBezTo>
                          <a:cubicBezTo>
                            <a:pt x="86604" y="191"/>
                            <a:pt x="89655" y="0"/>
                            <a:pt x="92516" y="-95"/>
                          </a:cubicBezTo>
                          <a:cubicBezTo>
                            <a:pt x="95310" y="-324"/>
                            <a:pt x="98123" y="-295"/>
                            <a:pt x="100907" y="0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160" name="任意多边形: 形状 1159"/>
                    <p:cNvSpPr/>
                    <p:nvPr/>
                  </p:nvSpPr>
                  <p:spPr>
                    <a:xfrm>
                      <a:off x="1477521" y="2778946"/>
                      <a:ext cx="67830" cy="44577"/>
                    </a:xfrm>
                    <a:custGeom>
                      <a:avLst/>
                      <a:gdLst>
                        <a:gd name="connsiteX0" fmla="*/ 86700 w 86961"/>
                        <a:gd name="connsiteY0" fmla="*/ -247 h 57150"/>
                        <a:gd name="connsiteX1" fmla="*/ 83839 w 86961"/>
                        <a:gd name="connsiteY1" fmla="*/ 3663 h 57150"/>
                        <a:gd name="connsiteX2" fmla="*/ 75829 w 86961"/>
                        <a:gd name="connsiteY2" fmla="*/ 13198 h 57150"/>
                        <a:gd name="connsiteX3" fmla="*/ 70394 w 86961"/>
                        <a:gd name="connsiteY3" fmla="*/ 19396 h 57150"/>
                        <a:gd name="connsiteX4" fmla="*/ 63910 w 86961"/>
                        <a:gd name="connsiteY4" fmla="*/ 25785 h 57150"/>
                        <a:gd name="connsiteX5" fmla="*/ 49321 w 86961"/>
                        <a:gd name="connsiteY5" fmla="*/ 38657 h 57150"/>
                        <a:gd name="connsiteX6" fmla="*/ 33588 w 86961"/>
                        <a:gd name="connsiteY6" fmla="*/ 49051 h 57150"/>
                        <a:gd name="connsiteX7" fmla="*/ 18809 w 86961"/>
                        <a:gd name="connsiteY7" fmla="*/ 55535 h 57150"/>
                        <a:gd name="connsiteX8" fmla="*/ -262 w 86961"/>
                        <a:gd name="connsiteY8" fmla="*/ 51720 h 57150"/>
                        <a:gd name="connsiteX9" fmla="*/ 32825 w 86961"/>
                        <a:gd name="connsiteY9" fmla="*/ 25022 h 57150"/>
                        <a:gd name="connsiteX10" fmla="*/ 47224 w 86961"/>
                        <a:gd name="connsiteY10" fmla="*/ 15486 h 57150"/>
                        <a:gd name="connsiteX11" fmla="*/ 60001 w 86961"/>
                        <a:gd name="connsiteY11" fmla="*/ 8716 h 57150"/>
                        <a:gd name="connsiteX12" fmla="*/ 79071 w 86961"/>
                        <a:gd name="connsiteY12" fmla="*/ 1088 h 57150"/>
                        <a:gd name="connsiteX13" fmla="*/ 86700 w 86961"/>
                        <a:gd name="connsiteY13" fmla="*/ -247 h 571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86961" h="57150">
                          <a:moveTo>
                            <a:pt x="86700" y="-247"/>
                          </a:moveTo>
                          <a:lnTo>
                            <a:pt x="83839" y="3663"/>
                          </a:lnTo>
                          <a:cubicBezTo>
                            <a:pt x="82027" y="6142"/>
                            <a:pt x="79262" y="9479"/>
                            <a:pt x="75829" y="13198"/>
                          </a:cubicBezTo>
                          <a:lnTo>
                            <a:pt x="70394" y="19396"/>
                          </a:lnTo>
                          <a:lnTo>
                            <a:pt x="63910" y="25785"/>
                          </a:lnTo>
                          <a:cubicBezTo>
                            <a:pt x="59314" y="30371"/>
                            <a:pt x="54442" y="34671"/>
                            <a:pt x="49321" y="38657"/>
                          </a:cubicBezTo>
                          <a:cubicBezTo>
                            <a:pt x="44306" y="42462"/>
                            <a:pt x="39052" y="45932"/>
                            <a:pt x="33588" y="49051"/>
                          </a:cubicBezTo>
                          <a:cubicBezTo>
                            <a:pt x="28935" y="51778"/>
                            <a:pt x="23967" y="53961"/>
                            <a:pt x="18809" y="55535"/>
                          </a:cubicBezTo>
                          <a:cubicBezTo>
                            <a:pt x="9273" y="58013"/>
                            <a:pt x="2694" y="57346"/>
                            <a:pt x="-262" y="51720"/>
                          </a:cubicBezTo>
                          <a:cubicBezTo>
                            <a:pt x="10122" y="42042"/>
                            <a:pt x="21173" y="33127"/>
                            <a:pt x="32825" y="25022"/>
                          </a:cubicBezTo>
                          <a:cubicBezTo>
                            <a:pt x="37784" y="21398"/>
                            <a:pt x="42361" y="18538"/>
                            <a:pt x="47224" y="15486"/>
                          </a:cubicBezTo>
                          <a:cubicBezTo>
                            <a:pt x="52087" y="12435"/>
                            <a:pt x="55996" y="10624"/>
                            <a:pt x="60001" y="8716"/>
                          </a:cubicBezTo>
                          <a:cubicBezTo>
                            <a:pt x="66132" y="5646"/>
                            <a:pt x="72511" y="3091"/>
                            <a:pt x="79071" y="1088"/>
                          </a:cubicBezTo>
                          <a:cubicBezTo>
                            <a:pt x="81579" y="449"/>
                            <a:pt x="84125" y="1"/>
                            <a:pt x="86700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161" name="任意多边形: 形状 1160"/>
                    <p:cNvSpPr/>
                    <p:nvPr/>
                  </p:nvSpPr>
                  <p:spPr>
                    <a:xfrm>
                      <a:off x="1510915" y="2720785"/>
                      <a:ext cx="54368" cy="56506"/>
                    </a:xfrm>
                    <a:custGeom>
                      <a:avLst/>
                      <a:gdLst>
                        <a:gd name="connsiteX0" fmla="*/ 69441 w 69702"/>
                        <a:gd name="connsiteY0" fmla="*/ -247 h 72444"/>
                        <a:gd name="connsiteX1" fmla="*/ 68964 w 69702"/>
                        <a:gd name="connsiteY1" fmla="*/ 897 h 72444"/>
                        <a:gd name="connsiteX2" fmla="*/ 67533 w 69702"/>
                        <a:gd name="connsiteY2" fmla="*/ 3949 h 72444"/>
                        <a:gd name="connsiteX3" fmla="*/ 62003 w 69702"/>
                        <a:gd name="connsiteY3" fmla="*/ 14819 h 72444"/>
                        <a:gd name="connsiteX4" fmla="*/ 53422 w 69702"/>
                        <a:gd name="connsiteY4" fmla="*/ 29408 h 72444"/>
                        <a:gd name="connsiteX5" fmla="*/ 42551 w 69702"/>
                        <a:gd name="connsiteY5" fmla="*/ 44760 h 72444"/>
                        <a:gd name="connsiteX6" fmla="*/ 30156 w 69702"/>
                        <a:gd name="connsiteY6" fmla="*/ 58395 h 72444"/>
                        <a:gd name="connsiteX7" fmla="*/ 17855 w 69702"/>
                        <a:gd name="connsiteY7" fmla="*/ 67930 h 72444"/>
                        <a:gd name="connsiteX8" fmla="*/ -262 w 69702"/>
                        <a:gd name="connsiteY8" fmla="*/ 69456 h 72444"/>
                        <a:gd name="connsiteX9" fmla="*/ 24911 w 69702"/>
                        <a:gd name="connsiteY9" fmla="*/ 36369 h 72444"/>
                        <a:gd name="connsiteX10" fmla="*/ 36353 w 69702"/>
                        <a:gd name="connsiteY10" fmla="*/ 24259 h 72444"/>
                        <a:gd name="connsiteX11" fmla="*/ 46747 w 69702"/>
                        <a:gd name="connsiteY11" fmla="*/ 14724 h 72444"/>
                        <a:gd name="connsiteX12" fmla="*/ 62957 w 69702"/>
                        <a:gd name="connsiteY12" fmla="*/ 2995 h 72444"/>
                        <a:gd name="connsiteX13" fmla="*/ 67724 w 69702"/>
                        <a:gd name="connsiteY13" fmla="*/ 325 h 7244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69702" h="72444">
                          <a:moveTo>
                            <a:pt x="69441" y="-247"/>
                          </a:moveTo>
                          <a:lnTo>
                            <a:pt x="68964" y="897"/>
                          </a:lnTo>
                          <a:cubicBezTo>
                            <a:pt x="68964" y="1565"/>
                            <a:pt x="68201" y="2709"/>
                            <a:pt x="67533" y="3949"/>
                          </a:cubicBezTo>
                          <a:cubicBezTo>
                            <a:pt x="66866" y="5188"/>
                            <a:pt x="64387" y="10433"/>
                            <a:pt x="62003" y="14819"/>
                          </a:cubicBezTo>
                          <a:cubicBezTo>
                            <a:pt x="59619" y="19205"/>
                            <a:pt x="56663" y="24354"/>
                            <a:pt x="53422" y="29408"/>
                          </a:cubicBezTo>
                          <a:cubicBezTo>
                            <a:pt x="50179" y="34462"/>
                            <a:pt x="46270" y="39706"/>
                            <a:pt x="42551" y="44760"/>
                          </a:cubicBezTo>
                          <a:cubicBezTo>
                            <a:pt x="38661" y="49518"/>
                            <a:pt x="34522" y="54076"/>
                            <a:pt x="30156" y="58395"/>
                          </a:cubicBezTo>
                          <a:cubicBezTo>
                            <a:pt x="26380" y="61980"/>
                            <a:pt x="22260" y="65165"/>
                            <a:pt x="17855" y="67930"/>
                          </a:cubicBezTo>
                          <a:cubicBezTo>
                            <a:pt x="9941" y="72698"/>
                            <a:pt x="3457" y="73842"/>
                            <a:pt x="-262" y="69456"/>
                          </a:cubicBezTo>
                          <a:cubicBezTo>
                            <a:pt x="7271" y="57804"/>
                            <a:pt x="15691" y="46743"/>
                            <a:pt x="24911" y="36369"/>
                          </a:cubicBezTo>
                          <a:cubicBezTo>
                            <a:pt x="28820" y="31887"/>
                            <a:pt x="32539" y="27882"/>
                            <a:pt x="36353" y="24259"/>
                          </a:cubicBezTo>
                          <a:cubicBezTo>
                            <a:pt x="39615" y="20865"/>
                            <a:pt x="43085" y="17680"/>
                            <a:pt x="46747" y="14724"/>
                          </a:cubicBezTo>
                          <a:cubicBezTo>
                            <a:pt x="51839" y="10395"/>
                            <a:pt x="57254" y="6476"/>
                            <a:pt x="62957" y="2995"/>
                          </a:cubicBezTo>
                          <a:lnTo>
                            <a:pt x="67724" y="325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162" name="任意多边形: 形状 1161"/>
                    <p:cNvSpPr/>
                    <p:nvPr/>
                  </p:nvSpPr>
                  <p:spPr>
                    <a:xfrm>
                      <a:off x="1533972" y="2659426"/>
                      <a:ext cx="39270" cy="64413"/>
                    </a:xfrm>
                    <a:custGeom>
                      <a:avLst/>
                      <a:gdLst>
                        <a:gd name="connsiteX0" fmla="*/ 50084 w 50346"/>
                        <a:gd name="connsiteY0" fmla="*/ -247 h 82581"/>
                        <a:gd name="connsiteX1" fmla="*/ 49035 w 50346"/>
                        <a:gd name="connsiteY1" fmla="*/ 4140 h 82581"/>
                        <a:gd name="connsiteX2" fmla="*/ 46079 w 50346"/>
                        <a:gd name="connsiteY2" fmla="*/ 15296 h 82581"/>
                        <a:gd name="connsiteX3" fmla="*/ 41026 w 50346"/>
                        <a:gd name="connsiteY3" fmla="*/ 30648 h 82581"/>
                        <a:gd name="connsiteX4" fmla="*/ 33874 w 50346"/>
                        <a:gd name="connsiteY4" fmla="*/ 47430 h 82581"/>
                        <a:gd name="connsiteX5" fmla="*/ 15948 w 50346"/>
                        <a:gd name="connsiteY5" fmla="*/ 75082 h 82581"/>
                        <a:gd name="connsiteX6" fmla="*/ -262 w 50346"/>
                        <a:gd name="connsiteY6" fmla="*/ 81089 h 82581"/>
                        <a:gd name="connsiteX7" fmla="*/ 3838 w 50346"/>
                        <a:gd name="connsiteY7" fmla="*/ 70696 h 82581"/>
                        <a:gd name="connsiteX8" fmla="*/ 7938 w 50346"/>
                        <a:gd name="connsiteY8" fmla="*/ 61160 h 82581"/>
                        <a:gd name="connsiteX9" fmla="*/ 16234 w 50346"/>
                        <a:gd name="connsiteY9" fmla="*/ 44378 h 82581"/>
                        <a:gd name="connsiteX10" fmla="*/ 32062 w 50346"/>
                        <a:gd name="connsiteY10" fmla="*/ 19205 h 82581"/>
                        <a:gd name="connsiteX11" fmla="*/ 39118 w 50346"/>
                        <a:gd name="connsiteY11" fmla="*/ 10528 h 82581"/>
                        <a:gd name="connsiteX12" fmla="*/ 44744 w 50346"/>
                        <a:gd name="connsiteY12" fmla="*/ 4521 h 82581"/>
                        <a:gd name="connsiteX13" fmla="*/ 50084 w 50346"/>
                        <a:gd name="connsiteY13" fmla="*/ -247 h 8258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50346" h="82581">
                          <a:moveTo>
                            <a:pt x="50084" y="-247"/>
                          </a:moveTo>
                          <a:lnTo>
                            <a:pt x="49035" y="4140"/>
                          </a:lnTo>
                          <a:cubicBezTo>
                            <a:pt x="48368" y="6810"/>
                            <a:pt x="47509" y="10719"/>
                            <a:pt x="46079" y="15296"/>
                          </a:cubicBezTo>
                          <a:cubicBezTo>
                            <a:pt x="44649" y="19873"/>
                            <a:pt x="43028" y="24831"/>
                            <a:pt x="41026" y="30648"/>
                          </a:cubicBezTo>
                          <a:cubicBezTo>
                            <a:pt x="39023" y="36464"/>
                            <a:pt x="36639" y="41899"/>
                            <a:pt x="33874" y="47430"/>
                          </a:cubicBezTo>
                          <a:cubicBezTo>
                            <a:pt x="29288" y="57480"/>
                            <a:pt x="23242" y="66796"/>
                            <a:pt x="15948" y="75082"/>
                          </a:cubicBezTo>
                          <a:cubicBezTo>
                            <a:pt x="9655" y="81375"/>
                            <a:pt x="3933" y="84140"/>
                            <a:pt x="-262" y="81089"/>
                          </a:cubicBezTo>
                          <a:cubicBezTo>
                            <a:pt x="977" y="77465"/>
                            <a:pt x="2408" y="74033"/>
                            <a:pt x="3838" y="70696"/>
                          </a:cubicBezTo>
                          <a:cubicBezTo>
                            <a:pt x="5268" y="67358"/>
                            <a:pt x="6508" y="64212"/>
                            <a:pt x="7938" y="61160"/>
                          </a:cubicBezTo>
                          <a:cubicBezTo>
                            <a:pt x="10799" y="55058"/>
                            <a:pt x="13373" y="49432"/>
                            <a:pt x="16234" y="44378"/>
                          </a:cubicBezTo>
                          <a:cubicBezTo>
                            <a:pt x="20878" y="35606"/>
                            <a:pt x="26170" y="27186"/>
                            <a:pt x="32062" y="19205"/>
                          </a:cubicBezTo>
                          <a:cubicBezTo>
                            <a:pt x="34542" y="15868"/>
                            <a:pt x="36925" y="13007"/>
                            <a:pt x="39118" y="10528"/>
                          </a:cubicBezTo>
                          <a:cubicBezTo>
                            <a:pt x="41312" y="8049"/>
                            <a:pt x="43123" y="6047"/>
                            <a:pt x="44744" y="4521"/>
                          </a:cubicBezTo>
                          <a:cubicBezTo>
                            <a:pt x="46413" y="2805"/>
                            <a:pt x="48196" y="1212"/>
                            <a:pt x="50084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163" name="任意多边形: 形状 1162"/>
                    <p:cNvSpPr/>
                    <p:nvPr/>
                  </p:nvSpPr>
                  <p:spPr>
                    <a:xfrm>
                      <a:off x="1545352" y="2598141"/>
                      <a:ext cx="23799" cy="67646"/>
                    </a:xfrm>
                    <a:custGeom>
                      <a:avLst/>
                      <a:gdLst>
                        <a:gd name="connsiteX0" fmla="*/ 30251 w 30512"/>
                        <a:gd name="connsiteY0" fmla="*/ -247 h 86726"/>
                        <a:gd name="connsiteX1" fmla="*/ 30251 w 30512"/>
                        <a:gd name="connsiteY1" fmla="*/ 3949 h 86726"/>
                        <a:gd name="connsiteX2" fmla="*/ 29488 w 30512"/>
                        <a:gd name="connsiteY2" fmla="*/ 14819 h 86726"/>
                        <a:gd name="connsiteX3" fmla="*/ 27676 w 30512"/>
                        <a:gd name="connsiteY3" fmla="*/ 29980 h 86726"/>
                        <a:gd name="connsiteX4" fmla="*/ 26246 w 30512"/>
                        <a:gd name="connsiteY4" fmla="*/ 38371 h 86726"/>
                        <a:gd name="connsiteX5" fmla="*/ 24243 w 30512"/>
                        <a:gd name="connsiteY5" fmla="*/ 46953 h 86726"/>
                        <a:gd name="connsiteX6" fmla="*/ 22146 w 30512"/>
                        <a:gd name="connsiteY6" fmla="*/ 55248 h 86726"/>
                        <a:gd name="connsiteX7" fmla="*/ 19381 w 30512"/>
                        <a:gd name="connsiteY7" fmla="*/ 63163 h 86726"/>
                        <a:gd name="connsiteX8" fmla="*/ 13278 w 30512"/>
                        <a:gd name="connsiteY8" fmla="*/ 76512 h 86726"/>
                        <a:gd name="connsiteX9" fmla="*/ -262 w 30512"/>
                        <a:gd name="connsiteY9" fmla="*/ 86047 h 86726"/>
                        <a:gd name="connsiteX10" fmla="*/ 17378 w 30512"/>
                        <a:gd name="connsiteY10" fmla="*/ 21780 h 86726"/>
                        <a:gd name="connsiteX11" fmla="*/ 26246 w 30512"/>
                        <a:gd name="connsiteY11" fmla="*/ 5284 h 86726"/>
                        <a:gd name="connsiteX12" fmla="*/ 29106 w 30512"/>
                        <a:gd name="connsiteY12" fmla="*/ 1184 h 8672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30512" h="86726">
                          <a:moveTo>
                            <a:pt x="30251" y="-247"/>
                          </a:moveTo>
                          <a:cubicBezTo>
                            <a:pt x="30251" y="-247"/>
                            <a:pt x="30251" y="1279"/>
                            <a:pt x="30251" y="3949"/>
                          </a:cubicBezTo>
                          <a:cubicBezTo>
                            <a:pt x="30251" y="6619"/>
                            <a:pt x="30251" y="10337"/>
                            <a:pt x="29488" y="14819"/>
                          </a:cubicBezTo>
                          <a:cubicBezTo>
                            <a:pt x="28725" y="19300"/>
                            <a:pt x="28534" y="24354"/>
                            <a:pt x="27676" y="29980"/>
                          </a:cubicBezTo>
                          <a:lnTo>
                            <a:pt x="26246" y="38371"/>
                          </a:lnTo>
                          <a:cubicBezTo>
                            <a:pt x="25674" y="41232"/>
                            <a:pt x="25006" y="44092"/>
                            <a:pt x="24243" y="46953"/>
                          </a:cubicBezTo>
                          <a:cubicBezTo>
                            <a:pt x="23576" y="49813"/>
                            <a:pt x="22909" y="52579"/>
                            <a:pt x="22146" y="55248"/>
                          </a:cubicBezTo>
                          <a:cubicBezTo>
                            <a:pt x="21383" y="57918"/>
                            <a:pt x="20334" y="60683"/>
                            <a:pt x="19381" y="63163"/>
                          </a:cubicBezTo>
                          <a:cubicBezTo>
                            <a:pt x="17760" y="67787"/>
                            <a:pt x="15719" y="72259"/>
                            <a:pt x="13278" y="76512"/>
                          </a:cubicBezTo>
                          <a:cubicBezTo>
                            <a:pt x="8796" y="83854"/>
                            <a:pt x="4220" y="87859"/>
                            <a:pt x="-262" y="86047"/>
                          </a:cubicBezTo>
                          <a:cubicBezTo>
                            <a:pt x="2436" y="63878"/>
                            <a:pt x="8386" y="42223"/>
                            <a:pt x="17378" y="21780"/>
                          </a:cubicBezTo>
                          <a:cubicBezTo>
                            <a:pt x="19915" y="16068"/>
                            <a:pt x="22880" y="10557"/>
                            <a:pt x="26246" y="5284"/>
                          </a:cubicBezTo>
                          <a:cubicBezTo>
                            <a:pt x="27485" y="3472"/>
                            <a:pt x="28439" y="2042"/>
                            <a:pt x="29106" y="1184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164" name="任意多边形: 形状 1163"/>
                    <p:cNvSpPr/>
                    <p:nvPr/>
                  </p:nvSpPr>
                  <p:spPr>
                    <a:xfrm>
                      <a:off x="1543626" y="2539757"/>
                      <a:ext cx="12162" cy="67384"/>
                    </a:xfrm>
                    <a:custGeom>
                      <a:avLst/>
                      <a:gdLst>
                        <a:gd name="connsiteX0" fmla="*/ 12057 w 15592"/>
                        <a:gd name="connsiteY0" fmla="*/ -247 h 86390"/>
                        <a:gd name="connsiteX1" fmla="*/ 14155 w 15592"/>
                        <a:gd name="connsiteY1" fmla="*/ 13580 h 86390"/>
                        <a:gd name="connsiteX2" fmla="*/ 15203 w 15592"/>
                        <a:gd name="connsiteY2" fmla="*/ 27691 h 86390"/>
                        <a:gd name="connsiteX3" fmla="*/ 15203 w 15592"/>
                        <a:gd name="connsiteY3" fmla="*/ 43902 h 86390"/>
                        <a:gd name="connsiteX4" fmla="*/ 10722 w 15592"/>
                        <a:gd name="connsiteY4" fmla="*/ 73461 h 86390"/>
                        <a:gd name="connsiteX5" fmla="*/ 6240 w 15592"/>
                        <a:gd name="connsiteY5" fmla="*/ 82996 h 86390"/>
                        <a:gd name="connsiteX6" fmla="*/ 424 w 15592"/>
                        <a:gd name="connsiteY6" fmla="*/ 86143 h 86390"/>
                        <a:gd name="connsiteX7" fmla="*/ -244 w 15592"/>
                        <a:gd name="connsiteY7" fmla="*/ 67072 h 86390"/>
                        <a:gd name="connsiteX8" fmla="*/ 328 w 15592"/>
                        <a:gd name="connsiteY8" fmla="*/ 50290 h 86390"/>
                        <a:gd name="connsiteX9" fmla="*/ 2045 w 15592"/>
                        <a:gd name="connsiteY9" fmla="*/ 35701 h 86390"/>
                        <a:gd name="connsiteX10" fmla="*/ 4238 w 15592"/>
                        <a:gd name="connsiteY10" fmla="*/ 23496 h 86390"/>
                        <a:gd name="connsiteX11" fmla="*/ 9292 w 15592"/>
                        <a:gd name="connsiteY11" fmla="*/ 6428 h 86390"/>
                        <a:gd name="connsiteX12" fmla="*/ 12057 w 15592"/>
                        <a:gd name="connsiteY12" fmla="*/ -247 h 863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15592" h="86390">
                          <a:moveTo>
                            <a:pt x="12057" y="-247"/>
                          </a:moveTo>
                          <a:cubicBezTo>
                            <a:pt x="12057" y="-247"/>
                            <a:pt x="13106" y="5284"/>
                            <a:pt x="14155" y="13580"/>
                          </a:cubicBezTo>
                          <a:cubicBezTo>
                            <a:pt x="14155" y="17775"/>
                            <a:pt x="14917" y="22543"/>
                            <a:pt x="15203" y="27691"/>
                          </a:cubicBezTo>
                          <a:cubicBezTo>
                            <a:pt x="15489" y="32841"/>
                            <a:pt x="15203" y="38466"/>
                            <a:pt x="15203" y="43902"/>
                          </a:cubicBezTo>
                          <a:cubicBezTo>
                            <a:pt x="15022" y="53913"/>
                            <a:pt x="13516" y="63849"/>
                            <a:pt x="10722" y="73461"/>
                          </a:cubicBezTo>
                          <a:cubicBezTo>
                            <a:pt x="9883" y="76913"/>
                            <a:pt x="8357" y="80155"/>
                            <a:pt x="6240" y="82996"/>
                          </a:cubicBezTo>
                          <a:cubicBezTo>
                            <a:pt x="4982" y="84989"/>
                            <a:pt x="2779" y="86181"/>
                            <a:pt x="424" y="86143"/>
                          </a:cubicBezTo>
                          <a:cubicBezTo>
                            <a:pt x="-53" y="79277"/>
                            <a:pt x="-339" y="72889"/>
                            <a:pt x="-244" y="67072"/>
                          </a:cubicBezTo>
                          <a:cubicBezTo>
                            <a:pt x="-148" y="61256"/>
                            <a:pt x="-244" y="55439"/>
                            <a:pt x="328" y="50290"/>
                          </a:cubicBezTo>
                          <a:cubicBezTo>
                            <a:pt x="901" y="45141"/>
                            <a:pt x="1282" y="40183"/>
                            <a:pt x="2045" y="35701"/>
                          </a:cubicBezTo>
                          <a:cubicBezTo>
                            <a:pt x="2808" y="31220"/>
                            <a:pt x="3380" y="27215"/>
                            <a:pt x="4238" y="23496"/>
                          </a:cubicBezTo>
                          <a:cubicBezTo>
                            <a:pt x="5582" y="17708"/>
                            <a:pt x="7270" y="12006"/>
                            <a:pt x="9292" y="6428"/>
                          </a:cubicBezTo>
                          <a:cubicBezTo>
                            <a:pt x="10045" y="4139"/>
                            <a:pt x="10970" y="1908"/>
                            <a:pt x="12057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165" name="任意多边形: 形状 1164"/>
                    <p:cNvSpPr/>
                    <p:nvPr/>
                  </p:nvSpPr>
                  <p:spPr>
                    <a:xfrm>
                      <a:off x="1524452" y="2487471"/>
                      <a:ext cx="12273" cy="62623"/>
                    </a:xfrm>
                    <a:custGeom>
                      <a:avLst/>
                      <a:gdLst>
                        <a:gd name="connsiteX0" fmla="*/ 2409 w 15734"/>
                        <a:gd name="connsiteY0" fmla="*/ -247 h 80286"/>
                        <a:gd name="connsiteX1" fmla="*/ 3744 w 15734"/>
                        <a:gd name="connsiteY1" fmla="*/ 2995 h 80286"/>
                        <a:gd name="connsiteX2" fmla="*/ 6700 w 15734"/>
                        <a:gd name="connsiteY2" fmla="*/ 11672 h 80286"/>
                        <a:gd name="connsiteX3" fmla="*/ 10323 w 15734"/>
                        <a:gd name="connsiteY3" fmla="*/ 24068 h 80286"/>
                        <a:gd name="connsiteX4" fmla="*/ 13470 w 15734"/>
                        <a:gd name="connsiteY4" fmla="*/ 38562 h 80286"/>
                        <a:gd name="connsiteX5" fmla="*/ 15186 w 15734"/>
                        <a:gd name="connsiteY5" fmla="*/ 53151 h 80286"/>
                        <a:gd name="connsiteX6" fmla="*/ 15186 w 15734"/>
                        <a:gd name="connsiteY6" fmla="*/ 66214 h 80286"/>
                        <a:gd name="connsiteX7" fmla="*/ 8225 w 15734"/>
                        <a:gd name="connsiteY7" fmla="*/ 80040 h 80286"/>
                        <a:gd name="connsiteX8" fmla="*/ -261 w 15734"/>
                        <a:gd name="connsiteY8" fmla="*/ 22352 h 80286"/>
                        <a:gd name="connsiteX9" fmla="*/ 1265 w 15734"/>
                        <a:gd name="connsiteY9" fmla="*/ 5761 h 80286"/>
                        <a:gd name="connsiteX10" fmla="*/ 2409 w 15734"/>
                        <a:gd name="connsiteY10" fmla="*/ -247 h 8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15734" h="80286">
                          <a:moveTo>
                            <a:pt x="2409" y="-247"/>
                          </a:moveTo>
                          <a:lnTo>
                            <a:pt x="3744" y="2995"/>
                          </a:lnTo>
                          <a:cubicBezTo>
                            <a:pt x="4507" y="4998"/>
                            <a:pt x="5556" y="7954"/>
                            <a:pt x="6700" y="11672"/>
                          </a:cubicBezTo>
                          <a:cubicBezTo>
                            <a:pt x="7844" y="15391"/>
                            <a:pt x="9179" y="19491"/>
                            <a:pt x="10323" y="24068"/>
                          </a:cubicBezTo>
                          <a:cubicBezTo>
                            <a:pt x="11467" y="28645"/>
                            <a:pt x="12516" y="33603"/>
                            <a:pt x="13470" y="38562"/>
                          </a:cubicBezTo>
                          <a:cubicBezTo>
                            <a:pt x="14423" y="43520"/>
                            <a:pt x="14900" y="48097"/>
                            <a:pt x="15186" y="53151"/>
                          </a:cubicBezTo>
                          <a:cubicBezTo>
                            <a:pt x="15567" y="57499"/>
                            <a:pt x="15567" y="61866"/>
                            <a:pt x="15186" y="66214"/>
                          </a:cubicBezTo>
                          <a:cubicBezTo>
                            <a:pt x="14519" y="73842"/>
                            <a:pt x="12135" y="79182"/>
                            <a:pt x="8225" y="80040"/>
                          </a:cubicBezTo>
                          <a:cubicBezTo>
                            <a:pt x="2533" y="61342"/>
                            <a:pt x="-328" y="41899"/>
                            <a:pt x="-261" y="22352"/>
                          </a:cubicBezTo>
                          <a:cubicBezTo>
                            <a:pt x="-99" y="16793"/>
                            <a:pt x="416" y="11253"/>
                            <a:pt x="1265" y="5761"/>
                          </a:cubicBezTo>
                          <a:cubicBezTo>
                            <a:pt x="1503" y="3729"/>
                            <a:pt x="1884" y="1727"/>
                            <a:pt x="2409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166" name="任意多边形: 形状 1165"/>
                    <p:cNvSpPr/>
                    <p:nvPr/>
                  </p:nvSpPr>
                  <p:spPr>
                    <a:xfrm>
                      <a:off x="1490539" y="2443739"/>
                      <a:ext cx="18608" cy="54963"/>
                    </a:xfrm>
                    <a:custGeom>
                      <a:avLst/>
                      <a:gdLst>
                        <a:gd name="connsiteX0" fmla="*/ -169 w 23857"/>
                        <a:gd name="connsiteY0" fmla="*/ -247 h 70465"/>
                        <a:gd name="connsiteX1" fmla="*/ 1547 w 23857"/>
                        <a:gd name="connsiteY1" fmla="*/ 2328 h 70465"/>
                        <a:gd name="connsiteX2" fmla="*/ 5743 w 23857"/>
                        <a:gd name="connsiteY2" fmla="*/ 9479 h 70465"/>
                        <a:gd name="connsiteX3" fmla="*/ 16708 w 23857"/>
                        <a:gd name="connsiteY3" fmla="*/ 31792 h 70465"/>
                        <a:gd name="connsiteX4" fmla="*/ 20999 w 23857"/>
                        <a:gd name="connsiteY4" fmla="*/ 44474 h 70465"/>
                        <a:gd name="connsiteX5" fmla="*/ 23288 w 23857"/>
                        <a:gd name="connsiteY5" fmla="*/ 56011 h 70465"/>
                        <a:gd name="connsiteX6" fmla="*/ 19760 w 23857"/>
                        <a:gd name="connsiteY6" fmla="*/ 70219 h 70465"/>
                        <a:gd name="connsiteX7" fmla="*/ 1452 w 23857"/>
                        <a:gd name="connsiteY7" fmla="*/ 20731 h 70465"/>
                        <a:gd name="connsiteX8" fmla="*/ -169 w 23857"/>
                        <a:gd name="connsiteY8" fmla="*/ 5474 h 70465"/>
                        <a:gd name="connsiteX9" fmla="*/ -169 w 23857"/>
                        <a:gd name="connsiteY9" fmla="*/ -247 h 704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23857" h="70465">
                          <a:moveTo>
                            <a:pt x="-169" y="-247"/>
                          </a:moveTo>
                          <a:lnTo>
                            <a:pt x="1547" y="2328"/>
                          </a:lnTo>
                          <a:cubicBezTo>
                            <a:pt x="2596" y="4044"/>
                            <a:pt x="4122" y="6523"/>
                            <a:pt x="5743" y="9479"/>
                          </a:cubicBezTo>
                          <a:cubicBezTo>
                            <a:pt x="9967" y="16621"/>
                            <a:pt x="13628" y="24087"/>
                            <a:pt x="16708" y="31792"/>
                          </a:cubicBezTo>
                          <a:cubicBezTo>
                            <a:pt x="18329" y="35987"/>
                            <a:pt x="19760" y="40278"/>
                            <a:pt x="20999" y="44474"/>
                          </a:cubicBezTo>
                          <a:cubicBezTo>
                            <a:pt x="22115" y="48240"/>
                            <a:pt x="22887" y="52102"/>
                            <a:pt x="23288" y="56011"/>
                          </a:cubicBezTo>
                          <a:cubicBezTo>
                            <a:pt x="24146" y="63067"/>
                            <a:pt x="23288" y="68407"/>
                            <a:pt x="19760" y="70219"/>
                          </a:cubicBezTo>
                          <a:cubicBezTo>
                            <a:pt x="10978" y="54838"/>
                            <a:pt x="4789" y="38123"/>
                            <a:pt x="1452" y="20731"/>
                          </a:cubicBezTo>
                          <a:cubicBezTo>
                            <a:pt x="422" y="15706"/>
                            <a:pt x="-112" y="10604"/>
                            <a:pt x="-169" y="5474"/>
                          </a:cubicBezTo>
                          <a:cubicBezTo>
                            <a:pt x="-293" y="3567"/>
                            <a:pt x="-293" y="1660"/>
                            <a:pt x="-169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167" name="任意多边形: 形状 1166"/>
                    <p:cNvSpPr/>
                    <p:nvPr/>
                  </p:nvSpPr>
                  <p:spPr>
                    <a:xfrm>
                      <a:off x="1447474" y="2410716"/>
                      <a:ext cx="25353" cy="44848"/>
                    </a:xfrm>
                    <a:custGeom>
                      <a:avLst/>
                      <a:gdLst>
                        <a:gd name="connsiteX0" fmla="*/ -262 w 32504"/>
                        <a:gd name="connsiteY0" fmla="*/ -247 h 57497"/>
                        <a:gd name="connsiteX1" fmla="*/ 6699 w 32504"/>
                        <a:gd name="connsiteY1" fmla="*/ 7000 h 57497"/>
                        <a:gd name="connsiteX2" fmla="*/ 13278 w 32504"/>
                        <a:gd name="connsiteY2" fmla="*/ 14724 h 57497"/>
                        <a:gd name="connsiteX3" fmla="*/ 20334 w 32504"/>
                        <a:gd name="connsiteY3" fmla="*/ 24259 h 57497"/>
                        <a:gd name="connsiteX4" fmla="*/ 26532 w 32504"/>
                        <a:gd name="connsiteY4" fmla="*/ 34366 h 57497"/>
                        <a:gd name="connsiteX5" fmla="*/ 30728 w 32504"/>
                        <a:gd name="connsiteY5" fmla="*/ 43901 h 57497"/>
                        <a:gd name="connsiteX6" fmla="*/ 30251 w 32504"/>
                        <a:gd name="connsiteY6" fmla="*/ 57251 h 57497"/>
                        <a:gd name="connsiteX7" fmla="*/ 4792 w 32504"/>
                        <a:gd name="connsiteY7" fmla="*/ 17870 h 57497"/>
                        <a:gd name="connsiteX8" fmla="*/ -262 w 32504"/>
                        <a:gd name="connsiteY8" fmla="*/ -247 h 574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32504" h="57497">
                          <a:moveTo>
                            <a:pt x="-262" y="-247"/>
                          </a:moveTo>
                          <a:cubicBezTo>
                            <a:pt x="-262" y="-247"/>
                            <a:pt x="2599" y="2614"/>
                            <a:pt x="6699" y="7000"/>
                          </a:cubicBezTo>
                          <a:cubicBezTo>
                            <a:pt x="9016" y="9460"/>
                            <a:pt x="11218" y="12044"/>
                            <a:pt x="13278" y="14724"/>
                          </a:cubicBezTo>
                          <a:cubicBezTo>
                            <a:pt x="15805" y="17765"/>
                            <a:pt x="18160" y="20950"/>
                            <a:pt x="20334" y="24259"/>
                          </a:cubicBezTo>
                          <a:cubicBezTo>
                            <a:pt x="22575" y="27520"/>
                            <a:pt x="24644" y="30895"/>
                            <a:pt x="26532" y="34366"/>
                          </a:cubicBezTo>
                          <a:cubicBezTo>
                            <a:pt x="28182" y="37427"/>
                            <a:pt x="29593" y="40612"/>
                            <a:pt x="30728" y="43901"/>
                          </a:cubicBezTo>
                          <a:cubicBezTo>
                            <a:pt x="32730" y="49909"/>
                            <a:pt x="32921" y="54867"/>
                            <a:pt x="30251" y="57251"/>
                          </a:cubicBezTo>
                          <a:cubicBezTo>
                            <a:pt x="19390" y="45818"/>
                            <a:pt x="10761" y="32469"/>
                            <a:pt x="4792" y="17870"/>
                          </a:cubicBezTo>
                          <a:cubicBezTo>
                            <a:pt x="2284" y="12092"/>
                            <a:pt x="577" y="5999"/>
                            <a:pt x="-262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168" name="任意多边形: 形状 1167"/>
                    <p:cNvSpPr/>
                    <p:nvPr/>
                  </p:nvSpPr>
                  <p:spPr>
                    <a:xfrm>
                      <a:off x="1399204" y="2390040"/>
                      <a:ext cx="29962" cy="33765"/>
                    </a:xfrm>
                    <a:custGeom>
                      <a:avLst/>
                      <a:gdLst>
                        <a:gd name="connsiteX0" fmla="*/ -262 w 38413"/>
                        <a:gd name="connsiteY0" fmla="*/ -247 h 43289"/>
                        <a:gd name="connsiteX1" fmla="*/ 7176 w 38413"/>
                        <a:gd name="connsiteY1" fmla="*/ 4330 h 43289"/>
                        <a:gd name="connsiteX2" fmla="*/ 22241 w 38413"/>
                        <a:gd name="connsiteY2" fmla="*/ 16154 h 43289"/>
                        <a:gd name="connsiteX3" fmla="*/ 29583 w 38413"/>
                        <a:gd name="connsiteY3" fmla="*/ 23591 h 43289"/>
                        <a:gd name="connsiteX4" fmla="*/ 35114 w 38413"/>
                        <a:gd name="connsiteY4" fmla="*/ 31124 h 43289"/>
                        <a:gd name="connsiteX5" fmla="*/ 37212 w 38413"/>
                        <a:gd name="connsiteY5" fmla="*/ 43043 h 43289"/>
                        <a:gd name="connsiteX6" fmla="*/ 27200 w 38413"/>
                        <a:gd name="connsiteY6" fmla="*/ 35701 h 43289"/>
                        <a:gd name="connsiteX7" fmla="*/ 18904 w 38413"/>
                        <a:gd name="connsiteY7" fmla="*/ 28454 h 43289"/>
                        <a:gd name="connsiteX8" fmla="*/ 12420 w 38413"/>
                        <a:gd name="connsiteY8" fmla="*/ 21303 h 43289"/>
                        <a:gd name="connsiteX9" fmla="*/ 7462 w 38413"/>
                        <a:gd name="connsiteY9" fmla="*/ 14628 h 43289"/>
                        <a:gd name="connsiteX10" fmla="*/ 1455 w 38413"/>
                        <a:gd name="connsiteY10" fmla="*/ 4044 h 43289"/>
                        <a:gd name="connsiteX11" fmla="*/ -262 w 38413"/>
                        <a:gd name="connsiteY11" fmla="*/ -247 h 4328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38413" h="43289">
                          <a:moveTo>
                            <a:pt x="-262" y="-247"/>
                          </a:moveTo>
                          <a:lnTo>
                            <a:pt x="7176" y="4330"/>
                          </a:lnTo>
                          <a:cubicBezTo>
                            <a:pt x="12449" y="7944"/>
                            <a:pt x="17483" y="11892"/>
                            <a:pt x="22241" y="16154"/>
                          </a:cubicBezTo>
                          <a:cubicBezTo>
                            <a:pt x="24816" y="18633"/>
                            <a:pt x="27295" y="21112"/>
                            <a:pt x="29583" y="23591"/>
                          </a:cubicBezTo>
                          <a:cubicBezTo>
                            <a:pt x="31615" y="25956"/>
                            <a:pt x="33464" y="28473"/>
                            <a:pt x="35114" y="31124"/>
                          </a:cubicBezTo>
                          <a:cubicBezTo>
                            <a:pt x="37974" y="35987"/>
                            <a:pt x="39119" y="40183"/>
                            <a:pt x="37212" y="43043"/>
                          </a:cubicBezTo>
                          <a:cubicBezTo>
                            <a:pt x="33674" y="40879"/>
                            <a:pt x="30327" y="38419"/>
                            <a:pt x="27200" y="35701"/>
                          </a:cubicBezTo>
                          <a:cubicBezTo>
                            <a:pt x="24291" y="33460"/>
                            <a:pt x="21517" y="31038"/>
                            <a:pt x="18904" y="28454"/>
                          </a:cubicBezTo>
                          <a:cubicBezTo>
                            <a:pt x="16520" y="25975"/>
                            <a:pt x="14327" y="23591"/>
                            <a:pt x="12420" y="21303"/>
                          </a:cubicBezTo>
                          <a:cubicBezTo>
                            <a:pt x="10618" y="19196"/>
                            <a:pt x="8959" y="16964"/>
                            <a:pt x="7462" y="14628"/>
                          </a:cubicBezTo>
                          <a:cubicBezTo>
                            <a:pt x="5231" y="11234"/>
                            <a:pt x="3219" y="7696"/>
                            <a:pt x="1455" y="4044"/>
                          </a:cubicBezTo>
                          <a:cubicBezTo>
                            <a:pt x="787" y="2652"/>
                            <a:pt x="215" y="1222"/>
                            <a:pt x="-262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169" name="任意多边形: 形状 1168"/>
                    <p:cNvSpPr/>
                    <p:nvPr/>
                  </p:nvSpPr>
                  <p:spPr>
                    <a:xfrm>
                      <a:off x="1386449" y="2801258"/>
                      <a:ext cx="45427" cy="66193"/>
                    </a:xfrm>
                    <a:custGeom>
                      <a:avLst/>
                      <a:gdLst>
                        <a:gd name="connsiteX0" fmla="*/ 57855 w 58240"/>
                        <a:gd name="connsiteY0" fmla="*/ -247 h 84863"/>
                        <a:gd name="connsiteX1" fmla="*/ 49369 w 58240"/>
                        <a:gd name="connsiteY1" fmla="*/ 10814 h 84863"/>
                        <a:gd name="connsiteX2" fmla="*/ 39834 w 58240"/>
                        <a:gd name="connsiteY2" fmla="*/ 22161 h 84863"/>
                        <a:gd name="connsiteX3" fmla="*/ 34494 w 58240"/>
                        <a:gd name="connsiteY3" fmla="*/ 28645 h 84863"/>
                        <a:gd name="connsiteX4" fmla="*/ 28773 w 58240"/>
                        <a:gd name="connsiteY4" fmla="*/ 35224 h 84863"/>
                        <a:gd name="connsiteX5" fmla="*/ 23052 w 58240"/>
                        <a:gd name="connsiteY5" fmla="*/ 41994 h 84863"/>
                        <a:gd name="connsiteX6" fmla="*/ 17331 w 58240"/>
                        <a:gd name="connsiteY6" fmla="*/ 48860 h 84863"/>
                        <a:gd name="connsiteX7" fmla="*/ 7223 w 58240"/>
                        <a:gd name="connsiteY7" fmla="*/ 61828 h 84863"/>
                        <a:gd name="connsiteX8" fmla="*/ 739 w 58240"/>
                        <a:gd name="connsiteY8" fmla="*/ 73937 h 84863"/>
                        <a:gd name="connsiteX9" fmla="*/ 739 w 58240"/>
                        <a:gd name="connsiteY9" fmla="*/ 84617 h 84863"/>
                        <a:gd name="connsiteX10" fmla="*/ 36878 w 58240"/>
                        <a:gd name="connsiteY10" fmla="*/ 59539 h 84863"/>
                        <a:gd name="connsiteX11" fmla="*/ 47271 w 58240"/>
                        <a:gd name="connsiteY11" fmla="*/ 44664 h 84863"/>
                        <a:gd name="connsiteX12" fmla="*/ 50895 w 58240"/>
                        <a:gd name="connsiteY12" fmla="*/ 37513 h 84863"/>
                        <a:gd name="connsiteX13" fmla="*/ 53469 w 58240"/>
                        <a:gd name="connsiteY13" fmla="*/ 30457 h 84863"/>
                        <a:gd name="connsiteX14" fmla="*/ 57760 w 58240"/>
                        <a:gd name="connsiteY14" fmla="*/ 8335 h 84863"/>
                        <a:gd name="connsiteX15" fmla="*/ 57855 w 58240"/>
                        <a:gd name="connsiteY15" fmla="*/ -247 h 848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58240" h="84863">
                          <a:moveTo>
                            <a:pt x="57855" y="-247"/>
                          </a:moveTo>
                          <a:lnTo>
                            <a:pt x="49369" y="10814"/>
                          </a:lnTo>
                          <a:cubicBezTo>
                            <a:pt x="46699" y="13961"/>
                            <a:pt x="43743" y="18156"/>
                            <a:pt x="39834" y="22161"/>
                          </a:cubicBezTo>
                          <a:lnTo>
                            <a:pt x="34494" y="28645"/>
                          </a:lnTo>
                          <a:cubicBezTo>
                            <a:pt x="32587" y="30743"/>
                            <a:pt x="30680" y="32936"/>
                            <a:pt x="28773" y="35224"/>
                          </a:cubicBezTo>
                          <a:cubicBezTo>
                            <a:pt x="26961" y="37608"/>
                            <a:pt x="24959" y="39801"/>
                            <a:pt x="23052" y="41994"/>
                          </a:cubicBezTo>
                          <a:cubicBezTo>
                            <a:pt x="21145" y="44188"/>
                            <a:pt x="19238" y="46571"/>
                            <a:pt x="17331" y="48860"/>
                          </a:cubicBezTo>
                          <a:cubicBezTo>
                            <a:pt x="13745" y="53008"/>
                            <a:pt x="10370" y="57337"/>
                            <a:pt x="7223" y="61828"/>
                          </a:cubicBezTo>
                          <a:cubicBezTo>
                            <a:pt x="4487" y="65527"/>
                            <a:pt x="2303" y="69608"/>
                            <a:pt x="739" y="73937"/>
                          </a:cubicBezTo>
                          <a:cubicBezTo>
                            <a:pt x="-596" y="77370"/>
                            <a:pt x="-596" y="81184"/>
                            <a:pt x="739" y="84617"/>
                          </a:cubicBezTo>
                          <a:cubicBezTo>
                            <a:pt x="14642" y="79315"/>
                            <a:pt x="27047" y="70705"/>
                            <a:pt x="36878" y="59539"/>
                          </a:cubicBezTo>
                          <a:cubicBezTo>
                            <a:pt x="40864" y="54972"/>
                            <a:pt x="44354" y="49985"/>
                            <a:pt x="47271" y="44664"/>
                          </a:cubicBezTo>
                          <a:cubicBezTo>
                            <a:pt x="48606" y="42185"/>
                            <a:pt x="49846" y="39801"/>
                            <a:pt x="50895" y="37513"/>
                          </a:cubicBezTo>
                          <a:cubicBezTo>
                            <a:pt x="51944" y="35224"/>
                            <a:pt x="52707" y="32745"/>
                            <a:pt x="53469" y="30457"/>
                          </a:cubicBezTo>
                          <a:cubicBezTo>
                            <a:pt x="55910" y="23315"/>
                            <a:pt x="57360" y="15868"/>
                            <a:pt x="57760" y="8335"/>
                          </a:cubicBezTo>
                          <a:cubicBezTo>
                            <a:pt x="58017" y="5484"/>
                            <a:pt x="58046" y="2614"/>
                            <a:pt x="57855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170" name="任意多边形: 形状 1169"/>
                    <p:cNvSpPr/>
                    <p:nvPr/>
                  </p:nvSpPr>
                  <p:spPr>
                    <a:xfrm>
                      <a:off x="1431438" y="2773665"/>
                      <a:ext cx="31952" cy="73035"/>
                    </a:xfrm>
                    <a:custGeom>
                      <a:avLst/>
                      <a:gdLst>
                        <a:gd name="connsiteX0" fmla="*/ 38414 w 40964"/>
                        <a:gd name="connsiteY0" fmla="*/ -247 h 93635"/>
                        <a:gd name="connsiteX1" fmla="*/ 36793 w 40964"/>
                        <a:gd name="connsiteY1" fmla="*/ 3186 h 93635"/>
                        <a:gd name="connsiteX2" fmla="*/ 32502 w 40964"/>
                        <a:gd name="connsiteY2" fmla="*/ 12721 h 93635"/>
                        <a:gd name="connsiteX3" fmla="*/ 26114 w 40964"/>
                        <a:gd name="connsiteY3" fmla="*/ 25594 h 93635"/>
                        <a:gd name="connsiteX4" fmla="*/ 18390 w 40964"/>
                        <a:gd name="connsiteY4" fmla="*/ 40659 h 93635"/>
                        <a:gd name="connsiteX5" fmla="*/ 14290 w 40964"/>
                        <a:gd name="connsiteY5" fmla="*/ 48383 h 93635"/>
                        <a:gd name="connsiteX6" fmla="*/ 10285 w 40964"/>
                        <a:gd name="connsiteY6" fmla="*/ 56202 h 93635"/>
                        <a:gd name="connsiteX7" fmla="*/ 3515 w 40964"/>
                        <a:gd name="connsiteY7" fmla="*/ 70886 h 93635"/>
                        <a:gd name="connsiteX8" fmla="*/ -108 w 40964"/>
                        <a:gd name="connsiteY8" fmla="*/ 83854 h 93635"/>
                        <a:gd name="connsiteX9" fmla="*/ 1894 w 40964"/>
                        <a:gd name="connsiteY9" fmla="*/ 93389 h 93635"/>
                        <a:gd name="connsiteX10" fmla="*/ 30500 w 40964"/>
                        <a:gd name="connsiteY10" fmla="*/ 60683 h 93635"/>
                        <a:gd name="connsiteX11" fmla="*/ 40035 w 40964"/>
                        <a:gd name="connsiteY11" fmla="*/ 29599 h 93635"/>
                        <a:gd name="connsiteX12" fmla="*/ 40702 w 40964"/>
                        <a:gd name="connsiteY12" fmla="*/ 17298 h 93635"/>
                        <a:gd name="connsiteX13" fmla="*/ 39844 w 40964"/>
                        <a:gd name="connsiteY13" fmla="*/ 7763 h 93635"/>
                        <a:gd name="connsiteX14" fmla="*/ 38414 w 40964"/>
                        <a:gd name="connsiteY14" fmla="*/ -247 h 9363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40964" h="93635">
                          <a:moveTo>
                            <a:pt x="38414" y="-247"/>
                          </a:moveTo>
                          <a:lnTo>
                            <a:pt x="36793" y="3186"/>
                          </a:lnTo>
                          <a:cubicBezTo>
                            <a:pt x="35744" y="5379"/>
                            <a:pt x="34409" y="8526"/>
                            <a:pt x="32502" y="12721"/>
                          </a:cubicBezTo>
                          <a:cubicBezTo>
                            <a:pt x="30595" y="16917"/>
                            <a:pt x="28593" y="20922"/>
                            <a:pt x="26114" y="25594"/>
                          </a:cubicBezTo>
                          <a:cubicBezTo>
                            <a:pt x="23635" y="30266"/>
                            <a:pt x="21060" y="35129"/>
                            <a:pt x="18390" y="40659"/>
                          </a:cubicBezTo>
                          <a:cubicBezTo>
                            <a:pt x="17055" y="43329"/>
                            <a:pt x="15625" y="45713"/>
                            <a:pt x="14290" y="48383"/>
                          </a:cubicBezTo>
                          <a:lnTo>
                            <a:pt x="10285" y="56202"/>
                          </a:lnTo>
                          <a:cubicBezTo>
                            <a:pt x="7711" y="61160"/>
                            <a:pt x="5422" y="66405"/>
                            <a:pt x="3515" y="70886"/>
                          </a:cubicBezTo>
                          <a:cubicBezTo>
                            <a:pt x="1703" y="75015"/>
                            <a:pt x="483" y="79382"/>
                            <a:pt x="-108" y="83854"/>
                          </a:cubicBezTo>
                          <a:cubicBezTo>
                            <a:pt x="-604" y="87172"/>
                            <a:pt x="111" y="90548"/>
                            <a:pt x="1894" y="93389"/>
                          </a:cubicBezTo>
                          <a:cubicBezTo>
                            <a:pt x="13746" y="84750"/>
                            <a:pt x="23520" y="73584"/>
                            <a:pt x="30500" y="60683"/>
                          </a:cubicBezTo>
                          <a:cubicBezTo>
                            <a:pt x="35506" y="50976"/>
                            <a:pt x="38729" y="40450"/>
                            <a:pt x="40035" y="29599"/>
                          </a:cubicBezTo>
                          <a:cubicBezTo>
                            <a:pt x="40474" y="25508"/>
                            <a:pt x="40693" y="21408"/>
                            <a:pt x="40702" y="17298"/>
                          </a:cubicBezTo>
                          <a:cubicBezTo>
                            <a:pt x="40617" y="14104"/>
                            <a:pt x="40331" y="10919"/>
                            <a:pt x="39844" y="7763"/>
                          </a:cubicBezTo>
                          <a:cubicBezTo>
                            <a:pt x="39539" y="5064"/>
                            <a:pt x="39062" y="2385"/>
                            <a:pt x="38414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171" name="任意多边形: 形状 1170"/>
                    <p:cNvSpPr/>
                    <p:nvPr/>
                  </p:nvSpPr>
                  <p:spPr>
                    <a:xfrm>
                      <a:off x="1470027" y="2739081"/>
                      <a:ext cx="21225" cy="74747"/>
                    </a:xfrm>
                    <a:custGeom>
                      <a:avLst/>
                      <a:gdLst>
                        <a:gd name="connsiteX0" fmla="*/ 19644 w 27212"/>
                        <a:gd name="connsiteY0" fmla="*/ -247 h 95829"/>
                        <a:gd name="connsiteX1" fmla="*/ 18786 w 27212"/>
                        <a:gd name="connsiteY1" fmla="*/ 3376 h 95829"/>
                        <a:gd name="connsiteX2" fmla="*/ 16497 w 27212"/>
                        <a:gd name="connsiteY2" fmla="*/ 12912 h 95829"/>
                        <a:gd name="connsiteX3" fmla="*/ 14876 w 27212"/>
                        <a:gd name="connsiteY3" fmla="*/ 19300 h 95829"/>
                        <a:gd name="connsiteX4" fmla="*/ 12969 w 27212"/>
                        <a:gd name="connsiteY4" fmla="*/ 26452 h 95829"/>
                        <a:gd name="connsiteX5" fmla="*/ 8678 w 27212"/>
                        <a:gd name="connsiteY5" fmla="*/ 42376 h 95829"/>
                        <a:gd name="connsiteX6" fmla="*/ 4197 w 27212"/>
                        <a:gd name="connsiteY6" fmla="*/ 58776 h 95829"/>
                        <a:gd name="connsiteX7" fmla="*/ 669 w 27212"/>
                        <a:gd name="connsiteY7" fmla="*/ 74128 h 95829"/>
                        <a:gd name="connsiteX8" fmla="*/ 3720 w 27212"/>
                        <a:gd name="connsiteY8" fmla="*/ 95582 h 95829"/>
                        <a:gd name="connsiteX9" fmla="*/ 23553 w 27212"/>
                        <a:gd name="connsiteY9" fmla="*/ 58109 h 95829"/>
                        <a:gd name="connsiteX10" fmla="*/ 26700 w 27212"/>
                        <a:gd name="connsiteY10" fmla="*/ 41231 h 95829"/>
                        <a:gd name="connsiteX11" fmla="*/ 26700 w 27212"/>
                        <a:gd name="connsiteY11" fmla="*/ 26833 h 95829"/>
                        <a:gd name="connsiteX12" fmla="*/ 22600 w 27212"/>
                        <a:gd name="connsiteY12" fmla="*/ 6809 h 95829"/>
                        <a:gd name="connsiteX13" fmla="*/ 19644 w 27212"/>
                        <a:gd name="connsiteY13" fmla="*/ -247 h 9582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27212" h="95829">
                          <a:moveTo>
                            <a:pt x="19644" y="-247"/>
                          </a:moveTo>
                          <a:cubicBezTo>
                            <a:pt x="19644" y="-247"/>
                            <a:pt x="19644" y="1088"/>
                            <a:pt x="18786" y="3376"/>
                          </a:cubicBezTo>
                          <a:cubicBezTo>
                            <a:pt x="17928" y="5665"/>
                            <a:pt x="17451" y="8907"/>
                            <a:pt x="16497" y="12912"/>
                          </a:cubicBezTo>
                          <a:cubicBezTo>
                            <a:pt x="15925" y="14914"/>
                            <a:pt x="15544" y="17107"/>
                            <a:pt x="14876" y="19300"/>
                          </a:cubicBezTo>
                          <a:cubicBezTo>
                            <a:pt x="14209" y="21494"/>
                            <a:pt x="13637" y="23973"/>
                            <a:pt x="12969" y="26452"/>
                          </a:cubicBezTo>
                          <a:cubicBezTo>
                            <a:pt x="11729" y="31601"/>
                            <a:pt x="10013" y="36750"/>
                            <a:pt x="8678" y="42376"/>
                          </a:cubicBezTo>
                          <a:cubicBezTo>
                            <a:pt x="7343" y="48002"/>
                            <a:pt x="5532" y="53341"/>
                            <a:pt x="4197" y="58776"/>
                          </a:cubicBezTo>
                          <a:cubicBezTo>
                            <a:pt x="2862" y="64211"/>
                            <a:pt x="1622" y="69456"/>
                            <a:pt x="669" y="74128"/>
                          </a:cubicBezTo>
                          <a:cubicBezTo>
                            <a:pt x="-952" y="83663"/>
                            <a:pt x="-762" y="91673"/>
                            <a:pt x="3720" y="95582"/>
                          </a:cubicBezTo>
                          <a:cubicBezTo>
                            <a:pt x="12778" y="84550"/>
                            <a:pt x="19530" y="71802"/>
                            <a:pt x="23553" y="58109"/>
                          </a:cubicBezTo>
                          <a:cubicBezTo>
                            <a:pt x="25031" y="52569"/>
                            <a:pt x="26080" y="46934"/>
                            <a:pt x="26700" y="41231"/>
                          </a:cubicBezTo>
                          <a:cubicBezTo>
                            <a:pt x="27034" y="36435"/>
                            <a:pt x="27034" y="31629"/>
                            <a:pt x="26700" y="26833"/>
                          </a:cubicBezTo>
                          <a:cubicBezTo>
                            <a:pt x="26214" y="20006"/>
                            <a:pt x="24840" y="13274"/>
                            <a:pt x="22600" y="6809"/>
                          </a:cubicBezTo>
                          <a:cubicBezTo>
                            <a:pt x="21780" y="4397"/>
                            <a:pt x="20788" y="2032"/>
                            <a:pt x="19644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172" name="任意多边形: 形状 1171"/>
                    <p:cNvSpPr/>
                    <p:nvPr/>
                  </p:nvSpPr>
                  <p:spPr>
                    <a:xfrm>
                      <a:off x="1500038" y="2698844"/>
                      <a:ext cx="14304" cy="72218"/>
                    </a:xfrm>
                    <a:custGeom>
                      <a:avLst/>
                      <a:gdLst>
                        <a:gd name="connsiteX0" fmla="*/ 2622 w 18338"/>
                        <a:gd name="connsiteY0" fmla="*/ -247 h 92587"/>
                        <a:gd name="connsiteX1" fmla="*/ 2622 w 18338"/>
                        <a:gd name="connsiteY1" fmla="*/ 707 h 92587"/>
                        <a:gd name="connsiteX2" fmla="*/ 2622 w 18338"/>
                        <a:gd name="connsiteY2" fmla="*/ 3281 h 92587"/>
                        <a:gd name="connsiteX3" fmla="*/ 2622 w 18338"/>
                        <a:gd name="connsiteY3" fmla="*/ 12817 h 92587"/>
                        <a:gd name="connsiteX4" fmla="*/ 1955 w 18338"/>
                        <a:gd name="connsiteY4" fmla="*/ 26261 h 92587"/>
                        <a:gd name="connsiteX5" fmla="*/ 906 w 18338"/>
                        <a:gd name="connsiteY5" fmla="*/ 41994 h 92587"/>
                        <a:gd name="connsiteX6" fmla="*/ -47 w 18338"/>
                        <a:gd name="connsiteY6" fmla="*/ 58204 h 92587"/>
                        <a:gd name="connsiteX7" fmla="*/ -47 w 18338"/>
                        <a:gd name="connsiteY7" fmla="*/ 73270 h 92587"/>
                        <a:gd name="connsiteX8" fmla="*/ 6818 w 18338"/>
                        <a:gd name="connsiteY8" fmla="*/ 92340 h 92587"/>
                        <a:gd name="connsiteX9" fmla="*/ 17783 w 18338"/>
                        <a:gd name="connsiteY9" fmla="*/ 52864 h 92587"/>
                        <a:gd name="connsiteX10" fmla="*/ 17783 w 18338"/>
                        <a:gd name="connsiteY10" fmla="*/ 36559 h 92587"/>
                        <a:gd name="connsiteX11" fmla="*/ 15114 w 18338"/>
                        <a:gd name="connsiteY11" fmla="*/ 23305 h 92587"/>
                        <a:gd name="connsiteX12" fmla="*/ 7676 w 18338"/>
                        <a:gd name="connsiteY12" fmla="*/ 5856 h 92587"/>
                        <a:gd name="connsiteX13" fmla="*/ 4816 w 18338"/>
                        <a:gd name="connsiteY13" fmla="*/ 1660 h 9258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18338" h="92587">
                          <a:moveTo>
                            <a:pt x="2622" y="-247"/>
                          </a:moveTo>
                          <a:lnTo>
                            <a:pt x="2622" y="707"/>
                          </a:lnTo>
                          <a:cubicBezTo>
                            <a:pt x="2622" y="1279"/>
                            <a:pt x="2622" y="2137"/>
                            <a:pt x="2622" y="3281"/>
                          </a:cubicBezTo>
                          <a:cubicBezTo>
                            <a:pt x="2622" y="4425"/>
                            <a:pt x="2622" y="8716"/>
                            <a:pt x="2622" y="12817"/>
                          </a:cubicBezTo>
                          <a:cubicBezTo>
                            <a:pt x="2622" y="16917"/>
                            <a:pt x="2050" y="21208"/>
                            <a:pt x="1955" y="26261"/>
                          </a:cubicBezTo>
                          <a:cubicBezTo>
                            <a:pt x="1859" y="31315"/>
                            <a:pt x="1097" y="36464"/>
                            <a:pt x="906" y="41994"/>
                          </a:cubicBezTo>
                          <a:cubicBezTo>
                            <a:pt x="715" y="47525"/>
                            <a:pt x="239" y="52864"/>
                            <a:pt x="-47" y="58204"/>
                          </a:cubicBezTo>
                          <a:cubicBezTo>
                            <a:pt x="-333" y="63220"/>
                            <a:pt x="-333" y="68254"/>
                            <a:pt x="-47" y="73270"/>
                          </a:cubicBezTo>
                          <a:cubicBezTo>
                            <a:pt x="-47" y="82805"/>
                            <a:pt x="2050" y="89671"/>
                            <a:pt x="6818" y="92340"/>
                          </a:cubicBezTo>
                          <a:cubicBezTo>
                            <a:pt x="12968" y="80002"/>
                            <a:pt x="16687" y="66605"/>
                            <a:pt x="17783" y="52864"/>
                          </a:cubicBezTo>
                          <a:cubicBezTo>
                            <a:pt x="18174" y="47439"/>
                            <a:pt x="18174" y="41985"/>
                            <a:pt x="17783" y="36559"/>
                          </a:cubicBezTo>
                          <a:cubicBezTo>
                            <a:pt x="17183" y="32087"/>
                            <a:pt x="16286" y="27663"/>
                            <a:pt x="15114" y="23305"/>
                          </a:cubicBezTo>
                          <a:cubicBezTo>
                            <a:pt x="13378" y="17193"/>
                            <a:pt x="10880" y="11339"/>
                            <a:pt x="7676" y="5856"/>
                          </a:cubicBezTo>
                          <a:cubicBezTo>
                            <a:pt x="6799" y="4406"/>
                            <a:pt x="5836" y="3014"/>
                            <a:pt x="4816" y="1660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173" name="任意多边形: 形状 1172"/>
                    <p:cNvSpPr/>
                    <p:nvPr/>
                  </p:nvSpPr>
                  <p:spPr>
                    <a:xfrm>
                      <a:off x="1510768" y="2654741"/>
                      <a:ext cx="18708" cy="65004"/>
                    </a:xfrm>
                    <a:custGeom>
                      <a:avLst/>
                      <a:gdLst>
                        <a:gd name="connsiteX0" fmla="*/ -262 w 23985"/>
                        <a:gd name="connsiteY0" fmla="*/ -247 h 83338"/>
                        <a:gd name="connsiteX1" fmla="*/ 1645 w 23985"/>
                        <a:gd name="connsiteY1" fmla="*/ 11863 h 83338"/>
                        <a:gd name="connsiteX2" fmla="*/ 3552 w 23985"/>
                        <a:gd name="connsiteY2" fmla="*/ 24450 h 83338"/>
                        <a:gd name="connsiteX3" fmla="*/ 5555 w 23985"/>
                        <a:gd name="connsiteY3" fmla="*/ 39134 h 83338"/>
                        <a:gd name="connsiteX4" fmla="*/ 10608 w 23985"/>
                        <a:gd name="connsiteY4" fmla="*/ 67740 h 83338"/>
                        <a:gd name="connsiteX5" fmla="*/ 20620 w 23985"/>
                        <a:gd name="connsiteY5" fmla="*/ 83092 h 83338"/>
                        <a:gd name="connsiteX6" fmla="*/ 22623 w 23985"/>
                        <a:gd name="connsiteY6" fmla="*/ 72317 h 83338"/>
                        <a:gd name="connsiteX7" fmla="*/ 23576 w 23985"/>
                        <a:gd name="connsiteY7" fmla="*/ 62209 h 83338"/>
                        <a:gd name="connsiteX8" fmla="*/ 22813 w 23985"/>
                        <a:gd name="connsiteY8" fmla="*/ 44188 h 83338"/>
                        <a:gd name="connsiteX9" fmla="*/ 14613 w 23985"/>
                        <a:gd name="connsiteY9" fmla="*/ 17870 h 83338"/>
                        <a:gd name="connsiteX10" fmla="*/ 9369 w 23985"/>
                        <a:gd name="connsiteY10" fmla="*/ 9384 h 83338"/>
                        <a:gd name="connsiteX11" fmla="*/ 4506 w 23985"/>
                        <a:gd name="connsiteY11" fmla="*/ 3663 h 83338"/>
                        <a:gd name="connsiteX12" fmla="*/ -262 w 23985"/>
                        <a:gd name="connsiteY12" fmla="*/ -247 h 8333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23985" h="83338">
                          <a:moveTo>
                            <a:pt x="-262" y="-247"/>
                          </a:moveTo>
                          <a:lnTo>
                            <a:pt x="1645" y="11863"/>
                          </a:lnTo>
                          <a:cubicBezTo>
                            <a:pt x="2217" y="15487"/>
                            <a:pt x="2885" y="19682"/>
                            <a:pt x="3552" y="24450"/>
                          </a:cubicBezTo>
                          <a:cubicBezTo>
                            <a:pt x="4220" y="29217"/>
                            <a:pt x="4887" y="33985"/>
                            <a:pt x="5555" y="39134"/>
                          </a:cubicBezTo>
                          <a:cubicBezTo>
                            <a:pt x="6718" y="48755"/>
                            <a:pt x="8406" y="58300"/>
                            <a:pt x="10608" y="67740"/>
                          </a:cubicBezTo>
                          <a:cubicBezTo>
                            <a:pt x="12611" y="76035"/>
                            <a:pt x="15758" y="82233"/>
                            <a:pt x="20620" y="83092"/>
                          </a:cubicBezTo>
                          <a:cubicBezTo>
                            <a:pt x="21383" y="79373"/>
                            <a:pt x="22146" y="75845"/>
                            <a:pt x="22623" y="72317"/>
                          </a:cubicBezTo>
                          <a:cubicBezTo>
                            <a:pt x="23119" y="68970"/>
                            <a:pt x="23443" y="65594"/>
                            <a:pt x="23576" y="62209"/>
                          </a:cubicBezTo>
                          <a:cubicBezTo>
                            <a:pt x="23920" y="56192"/>
                            <a:pt x="23662" y="50157"/>
                            <a:pt x="22813" y="44188"/>
                          </a:cubicBezTo>
                          <a:cubicBezTo>
                            <a:pt x="21650" y="34996"/>
                            <a:pt x="18875" y="26090"/>
                            <a:pt x="14613" y="17870"/>
                          </a:cubicBezTo>
                          <a:cubicBezTo>
                            <a:pt x="13068" y="14924"/>
                            <a:pt x="11314" y="12082"/>
                            <a:pt x="9369" y="9384"/>
                          </a:cubicBezTo>
                          <a:cubicBezTo>
                            <a:pt x="7872" y="7372"/>
                            <a:pt x="6251" y="5465"/>
                            <a:pt x="4506" y="3663"/>
                          </a:cubicBezTo>
                          <a:cubicBezTo>
                            <a:pt x="3028" y="2233"/>
                            <a:pt x="1435" y="926"/>
                            <a:pt x="-262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174" name="任意多边形: 形状 1173"/>
                    <p:cNvSpPr/>
                    <p:nvPr/>
                  </p:nvSpPr>
                  <p:spPr>
                    <a:xfrm>
                      <a:off x="1510470" y="2609148"/>
                      <a:ext cx="27228" cy="55658"/>
                    </a:xfrm>
                    <a:custGeom>
                      <a:avLst/>
                      <a:gdLst>
                        <a:gd name="connsiteX0" fmla="*/ -262 w 34908"/>
                        <a:gd name="connsiteY0" fmla="*/ -247 h 71356"/>
                        <a:gd name="connsiteX1" fmla="*/ 882 w 34908"/>
                        <a:gd name="connsiteY1" fmla="*/ 2614 h 71356"/>
                        <a:gd name="connsiteX2" fmla="*/ 3648 w 34908"/>
                        <a:gd name="connsiteY2" fmla="*/ 10337 h 71356"/>
                        <a:gd name="connsiteX3" fmla="*/ 7652 w 34908"/>
                        <a:gd name="connsiteY3" fmla="*/ 21398 h 71356"/>
                        <a:gd name="connsiteX4" fmla="*/ 10036 w 34908"/>
                        <a:gd name="connsiteY4" fmla="*/ 27787 h 71356"/>
                        <a:gd name="connsiteX5" fmla="*/ 12324 w 34908"/>
                        <a:gd name="connsiteY5" fmla="*/ 34461 h 71356"/>
                        <a:gd name="connsiteX6" fmla="*/ 17283 w 34908"/>
                        <a:gd name="connsiteY6" fmla="*/ 47811 h 71356"/>
                        <a:gd name="connsiteX7" fmla="*/ 22432 w 34908"/>
                        <a:gd name="connsiteY7" fmla="*/ 59730 h 71356"/>
                        <a:gd name="connsiteX8" fmla="*/ 34637 w 34908"/>
                        <a:gd name="connsiteY8" fmla="*/ 71077 h 71356"/>
                        <a:gd name="connsiteX9" fmla="*/ 33207 w 34908"/>
                        <a:gd name="connsiteY9" fmla="*/ 51339 h 71356"/>
                        <a:gd name="connsiteX10" fmla="*/ 31490 w 34908"/>
                        <a:gd name="connsiteY10" fmla="*/ 42757 h 71356"/>
                        <a:gd name="connsiteX11" fmla="*/ 29106 w 34908"/>
                        <a:gd name="connsiteY11" fmla="*/ 35034 h 71356"/>
                        <a:gd name="connsiteX12" fmla="*/ 16711 w 34908"/>
                        <a:gd name="connsiteY12" fmla="*/ 13007 h 71356"/>
                        <a:gd name="connsiteX13" fmla="*/ 4887 w 34908"/>
                        <a:gd name="connsiteY13" fmla="*/ 2518 h 71356"/>
                        <a:gd name="connsiteX14" fmla="*/ 1168 w 34908"/>
                        <a:gd name="connsiteY14" fmla="*/ 325 h 7135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34908" h="71356">
                          <a:moveTo>
                            <a:pt x="-262" y="-247"/>
                          </a:moveTo>
                          <a:cubicBezTo>
                            <a:pt x="-262" y="-247"/>
                            <a:pt x="215" y="802"/>
                            <a:pt x="882" y="2614"/>
                          </a:cubicBezTo>
                          <a:lnTo>
                            <a:pt x="3648" y="10337"/>
                          </a:lnTo>
                          <a:cubicBezTo>
                            <a:pt x="4982" y="13579"/>
                            <a:pt x="6222" y="17298"/>
                            <a:pt x="7652" y="21398"/>
                          </a:cubicBezTo>
                          <a:cubicBezTo>
                            <a:pt x="8415" y="23496"/>
                            <a:pt x="9273" y="25594"/>
                            <a:pt x="10036" y="27787"/>
                          </a:cubicBezTo>
                          <a:lnTo>
                            <a:pt x="12324" y="34461"/>
                          </a:lnTo>
                          <a:cubicBezTo>
                            <a:pt x="13946" y="38848"/>
                            <a:pt x="15567" y="43329"/>
                            <a:pt x="17283" y="47811"/>
                          </a:cubicBezTo>
                          <a:cubicBezTo>
                            <a:pt x="18999" y="52292"/>
                            <a:pt x="20811" y="56202"/>
                            <a:pt x="22432" y="59730"/>
                          </a:cubicBezTo>
                          <a:cubicBezTo>
                            <a:pt x="25960" y="66786"/>
                            <a:pt x="30060" y="71554"/>
                            <a:pt x="34637" y="71077"/>
                          </a:cubicBezTo>
                          <a:cubicBezTo>
                            <a:pt x="34723" y="64469"/>
                            <a:pt x="34246" y="57861"/>
                            <a:pt x="33207" y="51339"/>
                          </a:cubicBezTo>
                          <a:cubicBezTo>
                            <a:pt x="32758" y="48288"/>
                            <a:pt x="32186" y="45427"/>
                            <a:pt x="31490" y="42757"/>
                          </a:cubicBezTo>
                          <a:cubicBezTo>
                            <a:pt x="30823" y="39992"/>
                            <a:pt x="29869" y="37417"/>
                            <a:pt x="29106" y="35034"/>
                          </a:cubicBezTo>
                          <a:cubicBezTo>
                            <a:pt x="26284" y="27024"/>
                            <a:pt x="22089" y="19577"/>
                            <a:pt x="16711" y="13007"/>
                          </a:cubicBezTo>
                          <a:cubicBezTo>
                            <a:pt x="13288" y="8964"/>
                            <a:pt x="9311" y="5436"/>
                            <a:pt x="4887" y="2518"/>
                          </a:cubicBezTo>
                          <a:cubicBezTo>
                            <a:pt x="3686" y="1717"/>
                            <a:pt x="2446" y="983"/>
                            <a:pt x="1168" y="325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175" name="任意多边形: 形状 1174"/>
                    <p:cNvSpPr/>
                    <p:nvPr/>
                  </p:nvSpPr>
                  <p:spPr>
                    <a:xfrm>
                      <a:off x="1501247" y="2564449"/>
                      <a:ext cx="35179" cy="44338"/>
                    </a:xfrm>
                    <a:custGeom>
                      <a:avLst/>
                      <a:gdLst>
                        <a:gd name="connsiteX0" fmla="*/ -262 w 45101"/>
                        <a:gd name="connsiteY0" fmla="*/ -247 h 56844"/>
                        <a:gd name="connsiteX1" fmla="*/ 5364 w 45101"/>
                        <a:gd name="connsiteY1" fmla="*/ 8430 h 56844"/>
                        <a:gd name="connsiteX2" fmla="*/ 10990 w 45101"/>
                        <a:gd name="connsiteY2" fmla="*/ 17966 h 56844"/>
                        <a:gd name="connsiteX3" fmla="*/ 17664 w 45101"/>
                        <a:gd name="connsiteY3" fmla="*/ 28741 h 56844"/>
                        <a:gd name="connsiteX4" fmla="*/ 31681 w 45101"/>
                        <a:gd name="connsiteY4" fmla="*/ 49050 h 56844"/>
                        <a:gd name="connsiteX5" fmla="*/ 38451 w 45101"/>
                        <a:gd name="connsiteY5" fmla="*/ 55248 h 56844"/>
                        <a:gd name="connsiteX6" fmla="*/ 44840 w 45101"/>
                        <a:gd name="connsiteY6" fmla="*/ 56202 h 56844"/>
                        <a:gd name="connsiteX7" fmla="*/ 39882 w 45101"/>
                        <a:gd name="connsiteY7" fmla="*/ 38657 h 56844"/>
                        <a:gd name="connsiteX8" fmla="*/ 33016 w 45101"/>
                        <a:gd name="connsiteY8" fmla="*/ 25022 h 56844"/>
                        <a:gd name="connsiteX9" fmla="*/ 25293 w 45101"/>
                        <a:gd name="connsiteY9" fmla="*/ 15486 h 56844"/>
                        <a:gd name="connsiteX10" fmla="*/ 17569 w 45101"/>
                        <a:gd name="connsiteY10" fmla="*/ 8621 h 56844"/>
                        <a:gd name="connsiteX11" fmla="*/ 4887 w 45101"/>
                        <a:gd name="connsiteY11" fmla="*/ 1851 h 56844"/>
                        <a:gd name="connsiteX12" fmla="*/ -262 w 45101"/>
                        <a:gd name="connsiteY12" fmla="*/ -247 h 5684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45101" h="56844">
                          <a:moveTo>
                            <a:pt x="-262" y="-247"/>
                          </a:moveTo>
                          <a:cubicBezTo>
                            <a:pt x="-262" y="-247"/>
                            <a:pt x="1836" y="3186"/>
                            <a:pt x="5364" y="8430"/>
                          </a:cubicBezTo>
                          <a:lnTo>
                            <a:pt x="10990" y="17966"/>
                          </a:lnTo>
                          <a:cubicBezTo>
                            <a:pt x="13183" y="21398"/>
                            <a:pt x="15281" y="25022"/>
                            <a:pt x="17664" y="28741"/>
                          </a:cubicBezTo>
                          <a:cubicBezTo>
                            <a:pt x="21888" y="35815"/>
                            <a:pt x="26570" y="42595"/>
                            <a:pt x="31681" y="49050"/>
                          </a:cubicBezTo>
                          <a:cubicBezTo>
                            <a:pt x="33560" y="51491"/>
                            <a:pt x="35848" y="53589"/>
                            <a:pt x="38451" y="55248"/>
                          </a:cubicBezTo>
                          <a:cubicBezTo>
                            <a:pt x="40292" y="56612"/>
                            <a:pt x="42685" y="56965"/>
                            <a:pt x="44840" y="56202"/>
                          </a:cubicBezTo>
                          <a:cubicBezTo>
                            <a:pt x="43658" y="50233"/>
                            <a:pt x="42008" y="44359"/>
                            <a:pt x="39882" y="38657"/>
                          </a:cubicBezTo>
                          <a:cubicBezTo>
                            <a:pt x="37965" y="33937"/>
                            <a:pt x="35667" y="29379"/>
                            <a:pt x="33016" y="25022"/>
                          </a:cubicBezTo>
                          <a:cubicBezTo>
                            <a:pt x="30699" y="21637"/>
                            <a:pt x="28115" y="18452"/>
                            <a:pt x="25293" y="15486"/>
                          </a:cubicBezTo>
                          <a:cubicBezTo>
                            <a:pt x="22918" y="12979"/>
                            <a:pt x="20334" y="10690"/>
                            <a:pt x="17569" y="8621"/>
                          </a:cubicBezTo>
                          <a:cubicBezTo>
                            <a:pt x="13717" y="5722"/>
                            <a:pt x="9445" y="3434"/>
                            <a:pt x="4887" y="1851"/>
                          </a:cubicBezTo>
                          <a:cubicBezTo>
                            <a:pt x="3247" y="983"/>
                            <a:pt x="1521" y="278"/>
                            <a:pt x="-262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176" name="任意多边形: 形状 1175"/>
                    <p:cNvSpPr/>
                    <p:nvPr/>
                  </p:nvSpPr>
                  <p:spPr>
                    <a:xfrm>
                      <a:off x="1483323" y="2522810"/>
                      <a:ext cx="40013" cy="31819"/>
                    </a:xfrm>
                    <a:custGeom>
                      <a:avLst/>
                      <a:gdLst>
                        <a:gd name="connsiteX0" fmla="*/ -262 w 51299"/>
                        <a:gd name="connsiteY0" fmla="*/ -70 h 40793"/>
                        <a:gd name="connsiteX1" fmla="*/ 21383 w 51299"/>
                        <a:gd name="connsiteY1" fmla="*/ 21480 h 40793"/>
                        <a:gd name="connsiteX2" fmla="*/ 29774 w 51299"/>
                        <a:gd name="connsiteY2" fmla="*/ 29585 h 40793"/>
                        <a:gd name="connsiteX3" fmla="*/ 37879 w 51299"/>
                        <a:gd name="connsiteY3" fmla="*/ 36355 h 40793"/>
                        <a:gd name="connsiteX4" fmla="*/ 51038 w 51299"/>
                        <a:gd name="connsiteY4" fmla="*/ 39406 h 40793"/>
                        <a:gd name="connsiteX5" fmla="*/ 43219 w 51299"/>
                        <a:gd name="connsiteY5" fmla="*/ 24817 h 40793"/>
                        <a:gd name="connsiteX6" fmla="*/ 34446 w 51299"/>
                        <a:gd name="connsiteY6" fmla="*/ 14329 h 40793"/>
                        <a:gd name="connsiteX7" fmla="*/ 17283 w 51299"/>
                        <a:gd name="connsiteY7" fmla="*/ 2887 h 40793"/>
                        <a:gd name="connsiteX8" fmla="*/ 4601 w 51299"/>
                        <a:gd name="connsiteY8" fmla="*/ -165 h 40793"/>
                        <a:gd name="connsiteX9" fmla="*/ -262 w 51299"/>
                        <a:gd name="connsiteY9" fmla="*/ -70 h 4079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51299" h="40793">
                          <a:moveTo>
                            <a:pt x="-262" y="-70"/>
                          </a:moveTo>
                          <a:lnTo>
                            <a:pt x="21383" y="21480"/>
                          </a:lnTo>
                          <a:cubicBezTo>
                            <a:pt x="24149" y="24341"/>
                            <a:pt x="26914" y="27106"/>
                            <a:pt x="29774" y="29585"/>
                          </a:cubicBezTo>
                          <a:cubicBezTo>
                            <a:pt x="32320" y="32017"/>
                            <a:pt x="35028" y="34276"/>
                            <a:pt x="37879" y="36355"/>
                          </a:cubicBezTo>
                          <a:cubicBezTo>
                            <a:pt x="43124" y="40074"/>
                            <a:pt x="47414" y="41886"/>
                            <a:pt x="51038" y="39406"/>
                          </a:cubicBezTo>
                          <a:cubicBezTo>
                            <a:pt x="48864" y="34324"/>
                            <a:pt x="46251" y="29442"/>
                            <a:pt x="43219" y="24817"/>
                          </a:cubicBezTo>
                          <a:cubicBezTo>
                            <a:pt x="40578" y="21089"/>
                            <a:pt x="37650" y="17580"/>
                            <a:pt x="34446" y="14329"/>
                          </a:cubicBezTo>
                          <a:cubicBezTo>
                            <a:pt x="29555" y="9399"/>
                            <a:pt x="23719" y="5509"/>
                            <a:pt x="17283" y="2887"/>
                          </a:cubicBezTo>
                          <a:cubicBezTo>
                            <a:pt x="13250" y="1180"/>
                            <a:pt x="8968" y="150"/>
                            <a:pt x="4601" y="-165"/>
                          </a:cubicBezTo>
                          <a:cubicBezTo>
                            <a:pt x="2980" y="-298"/>
                            <a:pt x="1350" y="-270"/>
                            <a:pt x="-262" y="-70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177" name="任意多边形: 形状 1176"/>
                    <p:cNvSpPr/>
                    <p:nvPr/>
                  </p:nvSpPr>
                  <p:spPr>
                    <a:xfrm>
                      <a:off x="1457515" y="2485059"/>
                      <a:ext cx="41798" cy="21086"/>
                    </a:xfrm>
                    <a:custGeom>
                      <a:avLst/>
                      <a:gdLst>
                        <a:gd name="connsiteX0" fmla="*/ -262 w 53587"/>
                        <a:gd name="connsiteY0" fmla="*/ 2082 h 27033"/>
                        <a:gd name="connsiteX1" fmla="*/ 1645 w 53587"/>
                        <a:gd name="connsiteY1" fmla="*/ 3227 h 27033"/>
                        <a:gd name="connsiteX2" fmla="*/ 6890 w 53587"/>
                        <a:gd name="connsiteY2" fmla="*/ 6468 h 27033"/>
                        <a:gd name="connsiteX3" fmla="*/ 23195 w 53587"/>
                        <a:gd name="connsiteY3" fmla="*/ 16004 h 27033"/>
                        <a:gd name="connsiteX4" fmla="*/ 32253 w 53587"/>
                        <a:gd name="connsiteY4" fmla="*/ 21153 h 27033"/>
                        <a:gd name="connsiteX5" fmla="*/ 40835 w 53587"/>
                        <a:gd name="connsiteY5" fmla="*/ 25253 h 27033"/>
                        <a:gd name="connsiteX6" fmla="*/ 48177 w 53587"/>
                        <a:gd name="connsiteY6" fmla="*/ 26779 h 27033"/>
                        <a:gd name="connsiteX7" fmla="*/ 53326 w 53587"/>
                        <a:gd name="connsiteY7" fmla="*/ 24490 h 27033"/>
                        <a:gd name="connsiteX8" fmla="*/ 16138 w 53587"/>
                        <a:gd name="connsiteY8" fmla="*/ 175 h 27033"/>
                        <a:gd name="connsiteX9" fmla="*/ 4124 w 53587"/>
                        <a:gd name="connsiteY9" fmla="*/ 175 h 27033"/>
                        <a:gd name="connsiteX10" fmla="*/ -262 w 53587"/>
                        <a:gd name="connsiteY10" fmla="*/ 2082 h 2703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53587" h="27033">
                          <a:moveTo>
                            <a:pt x="-262" y="2082"/>
                          </a:moveTo>
                          <a:lnTo>
                            <a:pt x="1645" y="3227"/>
                          </a:lnTo>
                          <a:lnTo>
                            <a:pt x="6890" y="6468"/>
                          </a:lnTo>
                          <a:cubicBezTo>
                            <a:pt x="11371" y="9043"/>
                            <a:pt x="17092" y="12762"/>
                            <a:pt x="23195" y="16004"/>
                          </a:cubicBezTo>
                          <a:cubicBezTo>
                            <a:pt x="26151" y="17815"/>
                            <a:pt x="29297" y="19627"/>
                            <a:pt x="32253" y="21153"/>
                          </a:cubicBezTo>
                          <a:cubicBezTo>
                            <a:pt x="35018" y="22717"/>
                            <a:pt x="37879" y="24090"/>
                            <a:pt x="40835" y="25253"/>
                          </a:cubicBezTo>
                          <a:cubicBezTo>
                            <a:pt x="43181" y="26159"/>
                            <a:pt x="45660" y="26674"/>
                            <a:pt x="48177" y="26779"/>
                          </a:cubicBezTo>
                          <a:cubicBezTo>
                            <a:pt x="50160" y="26883"/>
                            <a:pt x="52077" y="26035"/>
                            <a:pt x="53326" y="24490"/>
                          </a:cubicBezTo>
                          <a:cubicBezTo>
                            <a:pt x="44830" y="11589"/>
                            <a:pt x="31366" y="2778"/>
                            <a:pt x="16138" y="175"/>
                          </a:cubicBezTo>
                          <a:cubicBezTo>
                            <a:pt x="12153" y="-387"/>
                            <a:pt x="8110" y="-387"/>
                            <a:pt x="4124" y="175"/>
                          </a:cubicBezTo>
                          <a:cubicBezTo>
                            <a:pt x="2608" y="681"/>
                            <a:pt x="1140" y="1319"/>
                            <a:pt x="-262" y="2082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178" name="任意多边形: 形状 1177"/>
                    <p:cNvSpPr/>
                    <p:nvPr/>
                  </p:nvSpPr>
                  <p:spPr>
                    <a:xfrm>
                      <a:off x="1425088" y="2453716"/>
                      <a:ext cx="40831" cy="13049"/>
                    </a:xfrm>
                    <a:custGeom>
                      <a:avLst/>
                      <a:gdLst>
                        <a:gd name="connsiteX0" fmla="*/ -262 w 52348"/>
                        <a:gd name="connsiteY0" fmla="*/ 5364 h 16729"/>
                        <a:gd name="connsiteX1" fmla="*/ 6985 w 52348"/>
                        <a:gd name="connsiteY1" fmla="*/ 7653 h 16729"/>
                        <a:gd name="connsiteX2" fmla="*/ 14518 w 52348"/>
                        <a:gd name="connsiteY2" fmla="*/ 9941 h 16729"/>
                        <a:gd name="connsiteX3" fmla="*/ 23290 w 52348"/>
                        <a:gd name="connsiteY3" fmla="*/ 12516 h 16729"/>
                        <a:gd name="connsiteX4" fmla="*/ 32825 w 52348"/>
                        <a:gd name="connsiteY4" fmla="*/ 14899 h 16729"/>
                        <a:gd name="connsiteX5" fmla="*/ 41216 w 52348"/>
                        <a:gd name="connsiteY5" fmla="*/ 16330 h 16729"/>
                        <a:gd name="connsiteX6" fmla="*/ 52086 w 52348"/>
                        <a:gd name="connsiteY6" fmla="*/ 12516 h 16729"/>
                        <a:gd name="connsiteX7" fmla="*/ 13946 w 52348"/>
                        <a:gd name="connsiteY7" fmla="*/ 25 h 16729"/>
                        <a:gd name="connsiteX8" fmla="*/ -262 w 52348"/>
                        <a:gd name="connsiteY8" fmla="*/ 5364 h 1672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52348" h="16729">
                          <a:moveTo>
                            <a:pt x="-262" y="5364"/>
                          </a:moveTo>
                          <a:cubicBezTo>
                            <a:pt x="-262" y="5364"/>
                            <a:pt x="2503" y="6413"/>
                            <a:pt x="6985" y="7653"/>
                          </a:cubicBezTo>
                          <a:lnTo>
                            <a:pt x="14518" y="9941"/>
                          </a:lnTo>
                          <a:lnTo>
                            <a:pt x="23290" y="12516"/>
                          </a:lnTo>
                          <a:cubicBezTo>
                            <a:pt x="26341" y="13374"/>
                            <a:pt x="29393" y="14232"/>
                            <a:pt x="32825" y="14899"/>
                          </a:cubicBezTo>
                          <a:cubicBezTo>
                            <a:pt x="35591" y="15538"/>
                            <a:pt x="38394" y="16015"/>
                            <a:pt x="41216" y="16330"/>
                          </a:cubicBezTo>
                          <a:cubicBezTo>
                            <a:pt x="46366" y="16807"/>
                            <a:pt x="50752" y="16330"/>
                            <a:pt x="52086" y="12516"/>
                          </a:cubicBezTo>
                          <a:cubicBezTo>
                            <a:pt x="41741" y="3095"/>
                            <a:pt x="27858" y="-1444"/>
                            <a:pt x="13946" y="25"/>
                          </a:cubicBezTo>
                          <a:cubicBezTo>
                            <a:pt x="8873" y="730"/>
                            <a:pt x="4019" y="2561"/>
                            <a:pt x="-262" y="5364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179" name="任意多边形: 形状 1178"/>
                    <p:cNvSpPr/>
                    <p:nvPr/>
                  </p:nvSpPr>
                  <p:spPr>
                    <a:xfrm>
                      <a:off x="1387528" y="2429526"/>
                      <a:ext cx="37335" cy="9007"/>
                    </a:xfrm>
                    <a:custGeom>
                      <a:avLst/>
                      <a:gdLst>
                        <a:gd name="connsiteX0" fmla="*/ -262 w 47866"/>
                        <a:gd name="connsiteY0" fmla="*/ 11300 h 11547"/>
                        <a:gd name="connsiteX1" fmla="*/ 7080 w 47866"/>
                        <a:gd name="connsiteY1" fmla="*/ 11300 h 11547"/>
                        <a:gd name="connsiteX2" fmla="*/ 14232 w 47866"/>
                        <a:gd name="connsiteY2" fmla="*/ 11300 h 11547"/>
                        <a:gd name="connsiteX3" fmla="*/ 22527 w 47866"/>
                        <a:gd name="connsiteY3" fmla="*/ 11300 h 11547"/>
                        <a:gd name="connsiteX4" fmla="*/ 31014 w 47866"/>
                        <a:gd name="connsiteY4" fmla="*/ 11300 h 11547"/>
                        <a:gd name="connsiteX5" fmla="*/ 38737 w 47866"/>
                        <a:gd name="connsiteY5" fmla="*/ 10537 h 11547"/>
                        <a:gd name="connsiteX6" fmla="*/ 47605 w 47866"/>
                        <a:gd name="connsiteY6" fmla="*/ 4340 h 11547"/>
                        <a:gd name="connsiteX7" fmla="*/ 36735 w 47866"/>
                        <a:gd name="connsiteY7" fmla="*/ 716 h 11547"/>
                        <a:gd name="connsiteX8" fmla="*/ 27199 w 47866"/>
                        <a:gd name="connsiteY8" fmla="*/ -237 h 11547"/>
                        <a:gd name="connsiteX9" fmla="*/ 18999 w 47866"/>
                        <a:gd name="connsiteY9" fmla="*/ 621 h 11547"/>
                        <a:gd name="connsiteX10" fmla="*/ 12229 w 47866"/>
                        <a:gd name="connsiteY10" fmla="*/ 2719 h 11547"/>
                        <a:gd name="connsiteX11" fmla="*/ 3361 w 47866"/>
                        <a:gd name="connsiteY11" fmla="*/ 8154 h 11547"/>
                        <a:gd name="connsiteX12" fmla="*/ -262 w 47866"/>
                        <a:gd name="connsiteY12" fmla="*/ 11300 h 115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47866" h="11547">
                          <a:moveTo>
                            <a:pt x="-262" y="11300"/>
                          </a:moveTo>
                          <a:lnTo>
                            <a:pt x="7080" y="11300"/>
                          </a:lnTo>
                          <a:cubicBezTo>
                            <a:pt x="9178" y="11300"/>
                            <a:pt x="11562" y="11300"/>
                            <a:pt x="14232" y="11300"/>
                          </a:cubicBezTo>
                          <a:cubicBezTo>
                            <a:pt x="16901" y="11300"/>
                            <a:pt x="19667" y="11300"/>
                            <a:pt x="22527" y="11300"/>
                          </a:cubicBezTo>
                          <a:cubicBezTo>
                            <a:pt x="25388" y="11300"/>
                            <a:pt x="28248" y="11300"/>
                            <a:pt x="31014" y="11300"/>
                          </a:cubicBezTo>
                          <a:cubicBezTo>
                            <a:pt x="33598" y="11205"/>
                            <a:pt x="36182" y="10948"/>
                            <a:pt x="38737" y="10537"/>
                          </a:cubicBezTo>
                          <a:cubicBezTo>
                            <a:pt x="43314" y="9584"/>
                            <a:pt x="46842" y="7772"/>
                            <a:pt x="47605" y="4340"/>
                          </a:cubicBezTo>
                          <a:cubicBezTo>
                            <a:pt x="44077" y="2862"/>
                            <a:pt x="40444" y="1651"/>
                            <a:pt x="36735" y="716"/>
                          </a:cubicBezTo>
                          <a:cubicBezTo>
                            <a:pt x="33598" y="58"/>
                            <a:pt x="30403" y="-256"/>
                            <a:pt x="27199" y="-237"/>
                          </a:cubicBezTo>
                          <a:cubicBezTo>
                            <a:pt x="24444" y="-304"/>
                            <a:pt x="21688" y="-18"/>
                            <a:pt x="18999" y="621"/>
                          </a:cubicBezTo>
                          <a:cubicBezTo>
                            <a:pt x="16692" y="1155"/>
                            <a:pt x="14432" y="1851"/>
                            <a:pt x="12229" y="2719"/>
                          </a:cubicBezTo>
                          <a:cubicBezTo>
                            <a:pt x="9016" y="4063"/>
                            <a:pt x="6022" y="5903"/>
                            <a:pt x="3361" y="8154"/>
                          </a:cubicBezTo>
                          <a:cubicBezTo>
                            <a:pt x="2045" y="9069"/>
                            <a:pt x="835" y="10127"/>
                            <a:pt x="-262" y="11300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</p:grpSp>
              <p:sp>
                <p:nvSpPr>
                  <p:cNvPr id="1157" name="任意多边形: 形状 1156"/>
                  <p:cNvSpPr/>
                  <p:nvPr/>
                </p:nvSpPr>
                <p:spPr>
                  <a:xfrm>
                    <a:off x="1338440" y="2404320"/>
                    <a:ext cx="63292" cy="13731"/>
                  </a:xfrm>
                  <a:custGeom>
                    <a:avLst/>
                    <a:gdLst>
                      <a:gd name="connsiteX0" fmla="*/ -262 w 81144"/>
                      <a:gd name="connsiteY0" fmla="*/ 1660 h 17604"/>
                      <a:gd name="connsiteX1" fmla="*/ 9845 w 81144"/>
                      <a:gd name="connsiteY1" fmla="*/ 421 h 17604"/>
                      <a:gd name="connsiteX2" fmla="*/ 20811 w 81144"/>
                      <a:gd name="connsiteY2" fmla="*/ -247 h 17604"/>
                      <a:gd name="connsiteX3" fmla="*/ 27200 w 81144"/>
                      <a:gd name="connsiteY3" fmla="*/ -247 h 17604"/>
                      <a:gd name="connsiteX4" fmla="*/ 33970 w 81144"/>
                      <a:gd name="connsiteY4" fmla="*/ -247 h 17604"/>
                      <a:gd name="connsiteX5" fmla="*/ 40930 w 81144"/>
                      <a:gd name="connsiteY5" fmla="*/ 421 h 17604"/>
                      <a:gd name="connsiteX6" fmla="*/ 47986 w 81144"/>
                      <a:gd name="connsiteY6" fmla="*/ 1565 h 17604"/>
                      <a:gd name="connsiteX7" fmla="*/ 61431 w 81144"/>
                      <a:gd name="connsiteY7" fmla="*/ 5188 h 17604"/>
                      <a:gd name="connsiteX8" fmla="*/ 72873 w 81144"/>
                      <a:gd name="connsiteY8" fmla="*/ 10528 h 17604"/>
                      <a:gd name="connsiteX9" fmla="*/ 77355 w 81144"/>
                      <a:gd name="connsiteY9" fmla="*/ 13579 h 17604"/>
                      <a:gd name="connsiteX10" fmla="*/ 80883 w 81144"/>
                      <a:gd name="connsiteY10" fmla="*/ 17107 h 17604"/>
                      <a:gd name="connsiteX11" fmla="*/ 70775 w 81144"/>
                      <a:gd name="connsiteY11" fmla="*/ 17107 h 17604"/>
                      <a:gd name="connsiteX12" fmla="*/ 58761 w 81144"/>
                      <a:gd name="connsiteY12" fmla="*/ 15010 h 17604"/>
                      <a:gd name="connsiteX13" fmla="*/ 52277 w 81144"/>
                      <a:gd name="connsiteY13" fmla="*/ 13579 h 17604"/>
                      <a:gd name="connsiteX14" fmla="*/ 45603 w 81144"/>
                      <a:gd name="connsiteY14" fmla="*/ 11958 h 17604"/>
                      <a:gd name="connsiteX15" fmla="*/ 39023 w 81144"/>
                      <a:gd name="connsiteY15" fmla="*/ 10242 h 17604"/>
                      <a:gd name="connsiteX16" fmla="*/ 32348 w 81144"/>
                      <a:gd name="connsiteY16" fmla="*/ 8716 h 17604"/>
                      <a:gd name="connsiteX17" fmla="*/ 25960 w 81144"/>
                      <a:gd name="connsiteY17" fmla="*/ 7095 h 17604"/>
                      <a:gd name="connsiteX18" fmla="*/ 19953 w 81144"/>
                      <a:gd name="connsiteY18" fmla="*/ 5760 h 17604"/>
                      <a:gd name="connsiteX19" fmla="*/ 9559 w 81144"/>
                      <a:gd name="connsiteY19" fmla="*/ 3472 h 17604"/>
                      <a:gd name="connsiteX20" fmla="*/ -262 w 81144"/>
                      <a:gd name="connsiteY20" fmla="*/ 1660 h 176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81144" h="17604">
                        <a:moveTo>
                          <a:pt x="-262" y="1660"/>
                        </a:moveTo>
                        <a:lnTo>
                          <a:pt x="9845" y="421"/>
                        </a:lnTo>
                        <a:cubicBezTo>
                          <a:pt x="13488" y="-18"/>
                          <a:pt x="17149" y="-247"/>
                          <a:pt x="20811" y="-247"/>
                        </a:cubicBezTo>
                        <a:lnTo>
                          <a:pt x="27200" y="-247"/>
                        </a:lnTo>
                        <a:lnTo>
                          <a:pt x="33970" y="-247"/>
                        </a:lnTo>
                        <a:cubicBezTo>
                          <a:pt x="36258" y="-247"/>
                          <a:pt x="38547" y="-247"/>
                          <a:pt x="40930" y="421"/>
                        </a:cubicBezTo>
                        <a:cubicBezTo>
                          <a:pt x="43314" y="1088"/>
                          <a:pt x="45603" y="1184"/>
                          <a:pt x="47986" y="1565"/>
                        </a:cubicBezTo>
                        <a:cubicBezTo>
                          <a:pt x="52544" y="2461"/>
                          <a:pt x="57035" y="3663"/>
                          <a:pt x="61431" y="5188"/>
                        </a:cubicBezTo>
                        <a:cubicBezTo>
                          <a:pt x="65417" y="6561"/>
                          <a:pt x="69259" y="8354"/>
                          <a:pt x="72873" y="10528"/>
                        </a:cubicBezTo>
                        <a:cubicBezTo>
                          <a:pt x="74437" y="11443"/>
                          <a:pt x="75934" y="12464"/>
                          <a:pt x="77355" y="13579"/>
                        </a:cubicBezTo>
                        <a:cubicBezTo>
                          <a:pt x="78623" y="14657"/>
                          <a:pt x="79806" y="15839"/>
                          <a:pt x="80883" y="17107"/>
                        </a:cubicBezTo>
                        <a:cubicBezTo>
                          <a:pt x="77526" y="17441"/>
                          <a:pt x="74132" y="17441"/>
                          <a:pt x="70775" y="17107"/>
                        </a:cubicBezTo>
                        <a:cubicBezTo>
                          <a:pt x="67057" y="17107"/>
                          <a:pt x="62957" y="15868"/>
                          <a:pt x="58761" y="15010"/>
                        </a:cubicBezTo>
                        <a:lnTo>
                          <a:pt x="52277" y="13579"/>
                        </a:lnTo>
                        <a:lnTo>
                          <a:pt x="45603" y="11958"/>
                        </a:lnTo>
                        <a:cubicBezTo>
                          <a:pt x="43381" y="11453"/>
                          <a:pt x="41188" y="10881"/>
                          <a:pt x="39023" y="10242"/>
                        </a:cubicBezTo>
                        <a:lnTo>
                          <a:pt x="32348" y="8716"/>
                        </a:lnTo>
                        <a:lnTo>
                          <a:pt x="25960" y="7095"/>
                        </a:lnTo>
                        <a:lnTo>
                          <a:pt x="19953" y="5760"/>
                        </a:lnTo>
                        <a:cubicBezTo>
                          <a:pt x="16139" y="4902"/>
                          <a:pt x="12611" y="3949"/>
                          <a:pt x="9559" y="3472"/>
                        </a:cubicBezTo>
                        <a:cubicBezTo>
                          <a:pt x="3266" y="2614"/>
                          <a:pt x="-262" y="1660"/>
                          <a:pt x="-262" y="166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</p:grpSp>
          </p:grpSp>
          <p:sp>
            <p:nvSpPr>
              <p:cNvPr id="1150" name="文本框 1149"/>
              <p:cNvSpPr txBox="1"/>
              <p:nvPr/>
            </p:nvSpPr>
            <p:spPr>
              <a:xfrm>
                <a:off x="1619038" y="2269225"/>
                <a:ext cx="1758284" cy="494030"/>
              </a:xfrm>
              <a:prstGeom prst="rect">
                <a:avLst/>
              </a:prstGeom>
              <a:noFill/>
              <a:effectLst/>
            </p:spPr>
            <p:txBody>
              <a:bodyPr wrap="square" lIns="71323" tIns="35662" rIns="71323" bIns="35662" rtlCol="0">
                <a:spAutoFit/>
              </a:bodyPr>
              <a:lstStyle/>
              <a:p>
                <a:pPr marR="0" lvl="0" indent="0" algn="ctr" fontAlgn="auto">
                  <a:lnSpc>
                    <a:spcPct val="11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r>
                  <a:rPr lang="zh-CN" altLang="en-US" sz="1250" dirty="0">
                    <a:solidFill>
                      <a:schemeClr val="bg1"/>
                    </a:solidFill>
                    <a:latin typeface="+mj-ea"/>
                    <a:ea typeface="+mj-ea"/>
                    <a:cs typeface="OPPOSans M" panose="00020600040101010101" pitchFamily="18" charset="-122"/>
                  </a:rPr>
                  <a:t>在此輸入</a:t>
                </a:r>
                <a:br>
                  <a:rPr lang="en-US" altLang="zh-CN" sz="1250" dirty="0">
                    <a:solidFill>
                      <a:schemeClr val="bg1"/>
                    </a:solidFill>
                    <a:latin typeface="+mj-ea"/>
                    <a:ea typeface="+mj-ea"/>
                    <a:cs typeface="OPPOSans M" panose="00020600040101010101" pitchFamily="18" charset="-122"/>
                  </a:rPr>
                </a:br>
                <a:r>
                  <a:rPr lang="zh-CN" altLang="en-US" sz="1250" dirty="0">
                    <a:solidFill>
                      <a:schemeClr val="bg1"/>
                    </a:solidFill>
                    <a:latin typeface="+mj-ea"/>
                    <a:ea typeface="+mj-ea"/>
                    <a:cs typeface="OPPOSans M" panose="00020600040101010101" pitchFamily="18" charset="-122"/>
                  </a:rPr>
                  <a:t>榮譽稱號或者獎項</a:t>
                </a:r>
                <a:endParaRPr lang="zh-CN" altLang="en-US" sz="1250" dirty="0">
                  <a:solidFill>
                    <a:schemeClr val="bg1"/>
                  </a:solidFill>
                  <a:latin typeface="+mj-ea"/>
                  <a:ea typeface="+mj-ea"/>
                  <a:cs typeface="OPPOSans M" panose="00020600040101010101" pitchFamily="18" charset="-122"/>
                </a:endParaRPr>
              </a:p>
            </p:txBody>
          </p:sp>
        </p:grpSp>
        <p:grpSp>
          <p:nvGrpSpPr>
            <p:cNvPr id="1091" name="组合 1090"/>
            <p:cNvGrpSpPr/>
            <p:nvPr/>
          </p:nvGrpSpPr>
          <p:grpSpPr>
            <a:xfrm>
              <a:off x="5918451" y="4428229"/>
              <a:ext cx="2111963" cy="517503"/>
              <a:chOff x="1442198" y="2254566"/>
              <a:chExt cx="2111963" cy="517503"/>
            </a:xfrm>
          </p:grpSpPr>
          <p:grpSp>
            <p:nvGrpSpPr>
              <p:cNvPr id="1092" name="组合 1091"/>
              <p:cNvGrpSpPr/>
              <p:nvPr/>
            </p:nvGrpSpPr>
            <p:grpSpPr>
              <a:xfrm>
                <a:off x="1442198" y="2254566"/>
                <a:ext cx="2111963" cy="517503"/>
                <a:chOff x="1382497" y="2396425"/>
                <a:chExt cx="2111963" cy="517503"/>
              </a:xfrm>
              <a:solidFill>
                <a:schemeClr val="bg1"/>
              </a:solidFill>
            </p:grpSpPr>
            <p:grpSp>
              <p:nvGrpSpPr>
                <p:cNvPr id="1094" name="组合 1093"/>
                <p:cNvGrpSpPr/>
                <p:nvPr/>
              </p:nvGrpSpPr>
              <p:grpSpPr>
                <a:xfrm>
                  <a:off x="1382497" y="2396425"/>
                  <a:ext cx="252947" cy="517503"/>
                  <a:chOff x="1403341" y="2390040"/>
                  <a:chExt cx="252947" cy="517503"/>
                </a:xfrm>
                <a:grpFill/>
              </p:grpSpPr>
              <p:sp>
                <p:nvSpPr>
                  <p:cNvPr id="1123" name="任意多边形: 形状 1122"/>
                  <p:cNvSpPr/>
                  <p:nvPr/>
                </p:nvSpPr>
                <p:spPr>
                  <a:xfrm>
                    <a:off x="1431178" y="2408741"/>
                    <a:ext cx="225110" cy="473231"/>
                  </a:xfrm>
                  <a:custGeom>
                    <a:avLst/>
                    <a:gdLst>
                      <a:gd name="connsiteX0" fmla="*/ 288341 w 288603"/>
                      <a:gd name="connsiteY0" fmla="*/ 597475 h 606706"/>
                      <a:gd name="connsiteX1" fmla="*/ 13250 w 288603"/>
                      <a:gd name="connsiteY1" fmla="*/ 363480 h 606706"/>
                      <a:gd name="connsiteX2" fmla="*/ 39376 w 288603"/>
                      <a:gd name="connsiteY2" fmla="*/ 149890 h 606706"/>
                      <a:gd name="connsiteX3" fmla="*/ 179830 w 288603"/>
                      <a:gd name="connsiteY3" fmla="*/ 15443 h 606706"/>
                      <a:gd name="connsiteX4" fmla="*/ 211583 w 288603"/>
                      <a:gd name="connsiteY4" fmla="*/ 3048 h 606706"/>
                      <a:gd name="connsiteX5" fmla="*/ 214062 w 288603"/>
                      <a:gd name="connsiteY5" fmla="*/ 92 h 606706"/>
                      <a:gd name="connsiteX6" fmla="*/ 62642 w 288603"/>
                      <a:gd name="connsiteY6" fmla="*/ 99640 h 606706"/>
                      <a:gd name="connsiteX7" fmla="*/ 91 w 288603"/>
                      <a:gd name="connsiteY7" fmla="*/ 280809 h 606706"/>
                      <a:gd name="connsiteX8" fmla="*/ 176302 w 288603"/>
                      <a:gd name="connsiteY8" fmla="*/ 587844 h 606706"/>
                      <a:gd name="connsiteX9" fmla="*/ 288341 w 288603"/>
                      <a:gd name="connsiteY9" fmla="*/ 605675 h 606706"/>
                      <a:gd name="connsiteX10" fmla="*/ 288341 w 288603"/>
                      <a:gd name="connsiteY10" fmla="*/ 597856 h 6067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88603" h="606706">
                        <a:moveTo>
                          <a:pt x="288341" y="597475"/>
                        </a:moveTo>
                        <a:cubicBezTo>
                          <a:pt x="159616" y="606533"/>
                          <a:pt x="43381" y="509178"/>
                          <a:pt x="13250" y="363480"/>
                        </a:cubicBezTo>
                        <a:cubicBezTo>
                          <a:pt x="-1616" y="291346"/>
                          <a:pt x="7557" y="216323"/>
                          <a:pt x="39376" y="149890"/>
                        </a:cubicBezTo>
                        <a:cubicBezTo>
                          <a:pt x="69107" y="90085"/>
                          <a:pt x="118786" y="42533"/>
                          <a:pt x="179830" y="15443"/>
                        </a:cubicBezTo>
                        <a:cubicBezTo>
                          <a:pt x="190176" y="10733"/>
                          <a:pt x="200779" y="6595"/>
                          <a:pt x="211583" y="3048"/>
                        </a:cubicBezTo>
                        <a:cubicBezTo>
                          <a:pt x="215778" y="1713"/>
                          <a:pt x="218257" y="-1243"/>
                          <a:pt x="214062" y="92"/>
                        </a:cubicBezTo>
                        <a:cubicBezTo>
                          <a:pt x="154638" y="17093"/>
                          <a:pt x="101813" y="51830"/>
                          <a:pt x="62642" y="99640"/>
                        </a:cubicBezTo>
                        <a:cubicBezTo>
                          <a:pt x="23662" y="152160"/>
                          <a:pt x="1817" y="215426"/>
                          <a:pt x="91" y="280809"/>
                        </a:cubicBezTo>
                        <a:cubicBezTo>
                          <a:pt x="-6012" y="415638"/>
                          <a:pt x="67600" y="541121"/>
                          <a:pt x="176302" y="587844"/>
                        </a:cubicBezTo>
                        <a:cubicBezTo>
                          <a:pt x="211688" y="602662"/>
                          <a:pt x="250105" y="608774"/>
                          <a:pt x="288341" y="605675"/>
                        </a:cubicBezTo>
                        <a:lnTo>
                          <a:pt x="288341" y="597856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124" name="任意多边形: 形状 1123"/>
                  <p:cNvSpPr/>
                  <p:nvPr/>
                </p:nvSpPr>
                <p:spPr>
                  <a:xfrm>
                    <a:off x="1550454" y="2880989"/>
                    <a:ext cx="87540" cy="26554"/>
                  </a:xfrm>
                  <a:custGeom>
                    <a:avLst/>
                    <a:gdLst>
                      <a:gd name="connsiteX0" fmla="*/ -262 w 112231"/>
                      <a:gd name="connsiteY0" fmla="*/ 29503 h 34043"/>
                      <a:gd name="connsiteX1" fmla="*/ 4982 w 112231"/>
                      <a:gd name="connsiteY1" fmla="*/ 30647 h 34043"/>
                      <a:gd name="connsiteX2" fmla="*/ 18618 w 112231"/>
                      <a:gd name="connsiteY2" fmla="*/ 32650 h 34043"/>
                      <a:gd name="connsiteX3" fmla="*/ 37688 w 112231"/>
                      <a:gd name="connsiteY3" fmla="*/ 33794 h 34043"/>
                      <a:gd name="connsiteX4" fmla="*/ 59429 w 112231"/>
                      <a:gd name="connsiteY4" fmla="*/ 32364 h 34043"/>
                      <a:gd name="connsiteX5" fmla="*/ 80406 w 112231"/>
                      <a:gd name="connsiteY5" fmla="*/ 27787 h 34043"/>
                      <a:gd name="connsiteX6" fmla="*/ 97856 w 112231"/>
                      <a:gd name="connsiteY6" fmla="*/ 20254 h 34043"/>
                      <a:gd name="connsiteX7" fmla="*/ 111777 w 112231"/>
                      <a:gd name="connsiteY7" fmla="*/ -247 h 34043"/>
                      <a:gd name="connsiteX8" fmla="*/ 64959 w 112231"/>
                      <a:gd name="connsiteY8" fmla="*/ 5856 h 34043"/>
                      <a:gd name="connsiteX9" fmla="*/ 55424 w 112231"/>
                      <a:gd name="connsiteY9" fmla="*/ 8049 h 34043"/>
                      <a:gd name="connsiteX10" fmla="*/ 46365 w 112231"/>
                      <a:gd name="connsiteY10" fmla="*/ 10337 h 34043"/>
                      <a:gd name="connsiteX11" fmla="*/ 30346 w 112231"/>
                      <a:gd name="connsiteY11" fmla="*/ 15200 h 34043"/>
                      <a:gd name="connsiteX12" fmla="*/ 17473 w 112231"/>
                      <a:gd name="connsiteY12" fmla="*/ 20254 h 34043"/>
                      <a:gd name="connsiteX13" fmla="*/ 7938 w 112231"/>
                      <a:gd name="connsiteY13" fmla="*/ 24831 h 34043"/>
                      <a:gd name="connsiteX14" fmla="*/ -262 w 112231"/>
                      <a:gd name="connsiteY14" fmla="*/ 29503 h 34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12231" h="34043">
                        <a:moveTo>
                          <a:pt x="-262" y="29503"/>
                        </a:moveTo>
                        <a:lnTo>
                          <a:pt x="4982" y="30647"/>
                        </a:lnTo>
                        <a:cubicBezTo>
                          <a:pt x="8224" y="31219"/>
                          <a:pt x="12992" y="31887"/>
                          <a:pt x="18618" y="32650"/>
                        </a:cubicBezTo>
                        <a:cubicBezTo>
                          <a:pt x="24949" y="33346"/>
                          <a:pt x="31319" y="33727"/>
                          <a:pt x="37688" y="33794"/>
                        </a:cubicBezTo>
                        <a:cubicBezTo>
                          <a:pt x="44964" y="33832"/>
                          <a:pt x="52230" y="33355"/>
                          <a:pt x="59429" y="32364"/>
                        </a:cubicBezTo>
                        <a:cubicBezTo>
                          <a:pt x="66532" y="31420"/>
                          <a:pt x="73550" y="29894"/>
                          <a:pt x="80406" y="27787"/>
                        </a:cubicBezTo>
                        <a:cubicBezTo>
                          <a:pt x="86461" y="25861"/>
                          <a:pt x="92306" y="23334"/>
                          <a:pt x="97856" y="20254"/>
                        </a:cubicBezTo>
                        <a:cubicBezTo>
                          <a:pt x="107391" y="14152"/>
                          <a:pt x="113112" y="7191"/>
                          <a:pt x="111777" y="-247"/>
                        </a:cubicBezTo>
                        <a:cubicBezTo>
                          <a:pt x="96063" y="888"/>
                          <a:pt x="80435" y="2929"/>
                          <a:pt x="64959" y="5856"/>
                        </a:cubicBezTo>
                        <a:cubicBezTo>
                          <a:pt x="61527" y="6523"/>
                          <a:pt x="58284" y="7286"/>
                          <a:pt x="55424" y="8049"/>
                        </a:cubicBezTo>
                        <a:cubicBezTo>
                          <a:pt x="52563" y="8812"/>
                          <a:pt x="49226" y="9479"/>
                          <a:pt x="46365" y="10337"/>
                        </a:cubicBezTo>
                        <a:cubicBezTo>
                          <a:pt x="40453" y="12054"/>
                          <a:pt x="35209" y="13484"/>
                          <a:pt x="30346" y="15200"/>
                        </a:cubicBezTo>
                        <a:cubicBezTo>
                          <a:pt x="25483" y="16917"/>
                          <a:pt x="20811" y="18633"/>
                          <a:pt x="17473" y="20254"/>
                        </a:cubicBezTo>
                        <a:cubicBezTo>
                          <a:pt x="14136" y="21875"/>
                          <a:pt x="10418" y="23496"/>
                          <a:pt x="7938" y="24831"/>
                        </a:cubicBezTo>
                        <a:cubicBezTo>
                          <a:pt x="5097" y="26195"/>
                          <a:pt x="2360" y="27749"/>
                          <a:pt x="-262" y="2950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125" name="任意多边形: 形状 1124"/>
                  <p:cNvSpPr/>
                  <p:nvPr/>
                </p:nvSpPr>
                <p:spPr>
                  <a:xfrm>
                    <a:off x="1502481" y="2867749"/>
                    <a:ext cx="84564" cy="19857"/>
                  </a:xfrm>
                  <a:custGeom>
                    <a:avLst/>
                    <a:gdLst>
                      <a:gd name="connsiteX0" fmla="*/ -262 w 108415"/>
                      <a:gd name="connsiteY0" fmla="*/ 6523 h 25458"/>
                      <a:gd name="connsiteX1" fmla="*/ 4315 w 108415"/>
                      <a:gd name="connsiteY1" fmla="*/ 8812 h 25458"/>
                      <a:gd name="connsiteX2" fmla="*/ 16520 w 108415"/>
                      <a:gd name="connsiteY2" fmla="*/ 14056 h 25458"/>
                      <a:gd name="connsiteX3" fmla="*/ 34065 w 108415"/>
                      <a:gd name="connsiteY3" fmla="*/ 19968 h 25458"/>
                      <a:gd name="connsiteX4" fmla="*/ 43600 w 108415"/>
                      <a:gd name="connsiteY4" fmla="*/ 22447 h 25458"/>
                      <a:gd name="connsiteX5" fmla="*/ 53898 w 108415"/>
                      <a:gd name="connsiteY5" fmla="*/ 24163 h 25458"/>
                      <a:gd name="connsiteX6" fmla="*/ 64196 w 108415"/>
                      <a:gd name="connsiteY6" fmla="*/ 25212 h 25458"/>
                      <a:gd name="connsiteX7" fmla="*/ 73732 w 108415"/>
                      <a:gd name="connsiteY7" fmla="*/ 25212 h 25458"/>
                      <a:gd name="connsiteX8" fmla="*/ 91276 w 108415"/>
                      <a:gd name="connsiteY8" fmla="*/ 22733 h 25458"/>
                      <a:gd name="connsiteX9" fmla="*/ 103482 w 108415"/>
                      <a:gd name="connsiteY9" fmla="*/ 16726 h 25458"/>
                      <a:gd name="connsiteX10" fmla="*/ 108154 w 108415"/>
                      <a:gd name="connsiteY10" fmla="*/ 7191 h 25458"/>
                      <a:gd name="connsiteX11" fmla="*/ 63720 w 108415"/>
                      <a:gd name="connsiteY11" fmla="*/ 611 h 25458"/>
                      <a:gd name="connsiteX12" fmla="*/ 45412 w 108415"/>
                      <a:gd name="connsiteY12" fmla="*/ -247 h 25458"/>
                      <a:gd name="connsiteX13" fmla="*/ 37212 w 108415"/>
                      <a:gd name="connsiteY13" fmla="*/ -247 h 25458"/>
                      <a:gd name="connsiteX14" fmla="*/ 29679 w 108415"/>
                      <a:gd name="connsiteY14" fmla="*/ -247 h 25458"/>
                      <a:gd name="connsiteX15" fmla="*/ 7080 w 108415"/>
                      <a:gd name="connsiteY15" fmla="*/ 2995 h 25458"/>
                      <a:gd name="connsiteX16" fmla="*/ -262 w 108415"/>
                      <a:gd name="connsiteY16" fmla="*/ 6523 h 2545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108415" h="25458">
                        <a:moveTo>
                          <a:pt x="-262" y="6523"/>
                        </a:moveTo>
                        <a:lnTo>
                          <a:pt x="4315" y="8812"/>
                        </a:lnTo>
                        <a:cubicBezTo>
                          <a:pt x="7271" y="10051"/>
                          <a:pt x="11371" y="12149"/>
                          <a:pt x="16520" y="14056"/>
                        </a:cubicBezTo>
                        <a:cubicBezTo>
                          <a:pt x="22260" y="16326"/>
                          <a:pt x="28115" y="18299"/>
                          <a:pt x="34065" y="19968"/>
                        </a:cubicBezTo>
                        <a:lnTo>
                          <a:pt x="43600" y="22447"/>
                        </a:lnTo>
                        <a:lnTo>
                          <a:pt x="53898" y="24163"/>
                        </a:lnTo>
                        <a:cubicBezTo>
                          <a:pt x="57312" y="24697"/>
                          <a:pt x="60745" y="25050"/>
                          <a:pt x="64196" y="25212"/>
                        </a:cubicBezTo>
                        <a:cubicBezTo>
                          <a:pt x="67629" y="25212"/>
                          <a:pt x="70966" y="25212"/>
                          <a:pt x="73732" y="25212"/>
                        </a:cubicBezTo>
                        <a:cubicBezTo>
                          <a:pt x="79653" y="25041"/>
                          <a:pt x="85536" y="24211"/>
                          <a:pt x="91276" y="22733"/>
                        </a:cubicBezTo>
                        <a:cubicBezTo>
                          <a:pt x="95701" y="21551"/>
                          <a:pt x="99849" y="19510"/>
                          <a:pt x="103482" y="16726"/>
                        </a:cubicBezTo>
                        <a:cubicBezTo>
                          <a:pt x="106361" y="14380"/>
                          <a:pt x="108068" y="10900"/>
                          <a:pt x="108154" y="7191"/>
                        </a:cubicBezTo>
                        <a:cubicBezTo>
                          <a:pt x="93508" y="4006"/>
                          <a:pt x="78661" y="1803"/>
                          <a:pt x="63720" y="611"/>
                        </a:cubicBezTo>
                        <a:cubicBezTo>
                          <a:pt x="57140" y="39"/>
                          <a:pt x="51038" y="-56"/>
                          <a:pt x="45412" y="-247"/>
                        </a:cubicBezTo>
                        <a:lnTo>
                          <a:pt x="37212" y="-247"/>
                        </a:lnTo>
                        <a:lnTo>
                          <a:pt x="29679" y="-247"/>
                        </a:lnTo>
                        <a:cubicBezTo>
                          <a:pt x="22070" y="240"/>
                          <a:pt x="14518" y="1327"/>
                          <a:pt x="7080" y="2995"/>
                        </a:cubicBezTo>
                        <a:cubicBezTo>
                          <a:pt x="4563" y="4006"/>
                          <a:pt x="2103" y="5188"/>
                          <a:pt x="-262" y="652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126" name="任意多边形: 形状 1125"/>
                  <p:cNvSpPr/>
                  <p:nvPr/>
                </p:nvSpPr>
                <p:spPr>
                  <a:xfrm>
                    <a:off x="1462096" y="2830308"/>
                    <a:ext cx="78540" cy="30326"/>
                  </a:xfrm>
                  <a:custGeom>
                    <a:avLst/>
                    <a:gdLst>
                      <a:gd name="connsiteX0" fmla="*/ -262 w 100692"/>
                      <a:gd name="connsiteY0" fmla="*/ -17 h 38879"/>
                      <a:gd name="connsiteX1" fmla="*/ 3552 w 100692"/>
                      <a:gd name="connsiteY1" fmla="*/ 3130 h 38879"/>
                      <a:gd name="connsiteX2" fmla="*/ 13755 w 100692"/>
                      <a:gd name="connsiteY2" fmla="*/ 10949 h 38879"/>
                      <a:gd name="connsiteX3" fmla="*/ 46556 w 100692"/>
                      <a:gd name="connsiteY3" fmla="*/ 30019 h 38879"/>
                      <a:gd name="connsiteX4" fmla="*/ 56091 w 100692"/>
                      <a:gd name="connsiteY4" fmla="*/ 33547 h 38879"/>
                      <a:gd name="connsiteX5" fmla="*/ 65150 w 100692"/>
                      <a:gd name="connsiteY5" fmla="*/ 36312 h 38879"/>
                      <a:gd name="connsiteX6" fmla="*/ 81741 w 100692"/>
                      <a:gd name="connsiteY6" fmla="*/ 38601 h 38879"/>
                      <a:gd name="connsiteX7" fmla="*/ 94137 w 100692"/>
                      <a:gd name="connsiteY7" fmla="*/ 36408 h 38879"/>
                      <a:gd name="connsiteX8" fmla="*/ 100430 w 100692"/>
                      <a:gd name="connsiteY8" fmla="*/ 29161 h 38879"/>
                      <a:gd name="connsiteX9" fmla="*/ 60668 w 100692"/>
                      <a:gd name="connsiteY9" fmla="*/ 11330 h 38879"/>
                      <a:gd name="connsiteX10" fmla="*/ 29393 w 100692"/>
                      <a:gd name="connsiteY10" fmla="*/ 2462 h 38879"/>
                      <a:gd name="connsiteX11" fmla="*/ 17188 w 100692"/>
                      <a:gd name="connsiteY11" fmla="*/ 651 h 38879"/>
                      <a:gd name="connsiteX12" fmla="*/ 7653 w 100692"/>
                      <a:gd name="connsiteY12" fmla="*/ -112 h 38879"/>
                      <a:gd name="connsiteX13" fmla="*/ -262 w 100692"/>
                      <a:gd name="connsiteY13" fmla="*/ -17 h 388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00692" h="38879">
                        <a:moveTo>
                          <a:pt x="-262" y="-17"/>
                        </a:moveTo>
                        <a:lnTo>
                          <a:pt x="3552" y="3130"/>
                        </a:lnTo>
                        <a:cubicBezTo>
                          <a:pt x="6804" y="5924"/>
                          <a:pt x="10217" y="8527"/>
                          <a:pt x="13755" y="10949"/>
                        </a:cubicBezTo>
                        <a:cubicBezTo>
                          <a:pt x="24044" y="18348"/>
                          <a:pt x="35028" y="24737"/>
                          <a:pt x="46556" y="30019"/>
                        </a:cubicBezTo>
                        <a:cubicBezTo>
                          <a:pt x="49665" y="31383"/>
                          <a:pt x="52849" y="32565"/>
                          <a:pt x="56091" y="33547"/>
                        </a:cubicBezTo>
                        <a:cubicBezTo>
                          <a:pt x="59057" y="34644"/>
                          <a:pt x="62079" y="35569"/>
                          <a:pt x="65150" y="36312"/>
                        </a:cubicBezTo>
                        <a:cubicBezTo>
                          <a:pt x="70576" y="37704"/>
                          <a:pt x="76144" y="38477"/>
                          <a:pt x="81741" y="38601"/>
                        </a:cubicBezTo>
                        <a:cubicBezTo>
                          <a:pt x="85984" y="38801"/>
                          <a:pt x="90218" y="38048"/>
                          <a:pt x="94137" y="36408"/>
                        </a:cubicBezTo>
                        <a:cubicBezTo>
                          <a:pt x="97226" y="35073"/>
                          <a:pt x="99544" y="32412"/>
                          <a:pt x="100430" y="29161"/>
                        </a:cubicBezTo>
                        <a:cubicBezTo>
                          <a:pt x="87615" y="22286"/>
                          <a:pt x="74323" y="16327"/>
                          <a:pt x="60668" y="11330"/>
                        </a:cubicBezTo>
                        <a:cubicBezTo>
                          <a:pt x="50485" y="7573"/>
                          <a:pt x="40034" y="4608"/>
                          <a:pt x="29393" y="2462"/>
                        </a:cubicBezTo>
                        <a:cubicBezTo>
                          <a:pt x="25359" y="1642"/>
                          <a:pt x="21288" y="1032"/>
                          <a:pt x="17188" y="651"/>
                        </a:cubicBezTo>
                        <a:cubicBezTo>
                          <a:pt x="13564" y="174"/>
                          <a:pt x="10513" y="-17"/>
                          <a:pt x="7653" y="-112"/>
                        </a:cubicBezTo>
                        <a:cubicBezTo>
                          <a:pt x="5021" y="-322"/>
                          <a:pt x="2370" y="-284"/>
                          <a:pt x="-262" y="-1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127" name="任意多边形: 形状 1126"/>
                  <p:cNvSpPr/>
                  <p:nvPr/>
                </p:nvSpPr>
                <p:spPr>
                  <a:xfrm>
                    <a:off x="1431231" y="2778946"/>
                    <a:ext cx="67830" cy="44577"/>
                  </a:xfrm>
                  <a:custGeom>
                    <a:avLst/>
                    <a:gdLst>
                      <a:gd name="connsiteX0" fmla="*/ -262 w 86961"/>
                      <a:gd name="connsiteY0" fmla="*/ -247 h 57150"/>
                      <a:gd name="connsiteX1" fmla="*/ 2599 w 86961"/>
                      <a:gd name="connsiteY1" fmla="*/ 3663 h 57150"/>
                      <a:gd name="connsiteX2" fmla="*/ 10608 w 86961"/>
                      <a:gd name="connsiteY2" fmla="*/ 13198 h 57150"/>
                      <a:gd name="connsiteX3" fmla="*/ 16043 w 86961"/>
                      <a:gd name="connsiteY3" fmla="*/ 19396 h 57150"/>
                      <a:gd name="connsiteX4" fmla="*/ 22527 w 86961"/>
                      <a:gd name="connsiteY4" fmla="*/ 25785 h 57150"/>
                      <a:gd name="connsiteX5" fmla="*/ 37116 w 86961"/>
                      <a:gd name="connsiteY5" fmla="*/ 38657 h 57150"/>
                      <a:gd name="connsiteX6" fmla="*/ 52754 w 86961"/>
                      <a:gd name="connsiteY6" fmla="*/ 49051 h 57150"/>
                      <a:gd name="connsiteX7" fmla="*/ 67629 w 86961"/>
                      <a:gd name="connsiteY7" fmla="*/ 55535 h 57150"/>
                      <a:gd name="connsiteX8" fmla="*/ 86699 w 86961"/>
                      <a:gd name="connsiteY8" fmla="*/ 51720 h 57150"/>
                      <a:gd name="connsiteX9" fmla="*/ 53612 w 86961"/>
                      <a:gd name="connsiteY9" fmla="*/ 25022 h 57150"/>
                      <a:gd name="connsiteX10" fmla="*/ 39309 w 86961"/>
                      <a:gd name="connsiteY10" fmla="*/ 15486 h 57150"/>
                      <a:gd name="connsiteX11" fmla="*/ 26532 w 86961"/>
                      <a:gd name="connsiteY11" fmla="*/ 8716 h 57150"/>
                      <a:gd name="connsiteX12" fmla="*/ 7462 w 86961"/>
                      <a:gd name="connsiteY12" fmla="*/ 1088 h 57150"/>
                      <a:gd name="connsiteX13" fmla="*/ -262 w 86961"/>
                      <a:gd name="connsiteY13" fmla="*/ -247 h 571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86961" h="57150">
                        <a:moveTo>
                          <a:pt x="-262" y="-247"/>
                        </a:moveTo>
                        <a:lnTo>
                          <a:pt x="2599" y="3663"/>
                        </a:lnTo>
                        <a:cubicBezTo>
                          <a:pt x="4410" y="6142"/>
                          <a:pt x="7176" y="9479"/>
                          <a:pt x="10608" y="13198"/>
                        </a:cubicBezTo>
                        <a:lnTo>
                          <a:pt x="16043" y="19396"/>
                        </a:lnTo>
                        <a:lnTo>
                          <a:pt x="22527" y="25785"/>
                        </a:lnTo>
                        <a:cubicBezTo>
                          <a:pt x="27123" y="30371"/>
                          <a:pt x="31996" y="34671"/>
                          <a:pt x="37116" y="38657"/>
                        </a:cubicBezTo>
                        <a:cubicBezTo>
                          <a:pt x="42093" y="42462"/>
                          <a:pt x="47319" y="45932"/>
                          <a:pt x="52754" y="49051"/>
                        </a:cubicBezTo>
                        <a:cubicBezTo>
                          <a:pt x="57455" y="51768"/>
                          <a:pt x="62442" y="53942"/>
                          <a:pt x="67629" y="55535"/>
                        </a:cubicBezTo>
                        <a:cubicBezTo>
                          <a:pt x="77164" y="58013"/>
                          <a:pt x="83648" y="57346"/>
                          <a:pt x="86699" y="51720"/>
                        </a:cubicBezTo>
                        <a:cubicBezTo>
                          <a:pt x="76354" y="42004"/>
                          <a:pt x="65293" y="33079"/>
                          <a:pt x="53612" y="25022"/>
                        </a:cubicBezTo>
                        <a:cubicBezTo>
                          <a:pt x="48749" y="21398"/>
                          <a:pt x="44077" y="18538"/>
                          <a:pt x="39309" y="15486"/>
                        </a:cubicBezTo>
                        <a:cubicBezTo>
                          <a:pt x="34542" y="12435"/>
                          <a:pt x="30537" y="10624"/>
                          <a:pt x="26532" y="8716"/>
                        </a:cubicBezTo>
                        <a:cubicBezTo>
                          <a:pt x="20401" y="5646"/>
                          <a:pt x="14022" y="3091"/>
                          <a:pt x="7462" y="1088"/>
                        </a:cubicBezTo>
                        <a:cubicBezTo>
                          <a:pt x="4925" y="459"/>
                          <a:pt x="2341" y="11"/>
                          <a:pt x="-262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128" name="任意多边形: 形状 1127"/>
                  <p:cNvSpPr/>
                  <p:nvPr/>
                </p:nvSpPr>
                <p:spPr>
                  <a:xfrm>
                    <a:off x="1411447" y="2720785"/>
                    <a:ext cx="53996" cy="56506"/>
                  </a:xfrm>
                  <a:custGeom>
                    <a:avLst/>
                    <a:gdLst>
                      <a:gd name="connsiteX0" fmla="*/ -262 w 69225"/>
                      <a:gd name="connsiteY0" fmla="*/ -247 h 72444"/>
                      <a:gd name="connsiteX1" fmla="*/ -262 w 69225"/>
                      <a:gd name="connsiteY1" fmla="*/ 897 h 72444"/>
                      <a:gd name="connsiteX2" fmla="*/ 1168 w 69225"/>
                      <a:gd name="connsiteY2" fmla="*/ 3949 h 72444"/>
                      <a:gd name="connsiteX3" fmla="*/ 6699 w 69225"/>
                      <a:gd name="connsiteY3" fmla="*/ 14819 h 72444"/>
                      <a:gd name="connsiteX4" fmla="*/ 15185 w 69225"/>
                      <a:gd name="connsiteY4" fmla="*/ 29408 h 72444"/>
                      <a:gd name="connsiteX5" fmla="*/ 26151 w 69225"/>
                      <a:gd name="connsiteY5" fmla="*/ 44760 h 72444"/>
                      <a:gd name="connsiteX6" fmla="*/ 38547 w 69225"/>
                      <a:gd name="connsiteY6" fmla="*/ 58395 h 72444"/>
                      <a:gd name="connsiteX7" fmla="*/ 50847 w 69225"/>
                      <a:gd name="connsiteY7" fmla="*/ 67930 h 72444"/>
                      <a:gd name="connsiteX8" fmla="*/ 68964 w 69225"/>
                      <a:gd name="connsiteY8" fmla="*/ 69456 h 72444"/>
                      <a:gd name="connsiteX9" fmla="*/ 43791 w 69225"/>
                      <a:gd name="connsiteY9" fmla="*/ 36369 h 72444"/>
                      <a:gd name="connsiteX10" fmla="*/ 32349 w 69225"/>
                      <a:gd name="connsiteY10" fmla="*/ 24259 h 72444"/>
                      <a:gd name="connsiteX11" fmla="*/ 21955 w 69225"/>
                      <a:gd name="connsiteY11" fmla="*/ 14724 h 72444"/>
                      <a:gd name="connsiteX12" fmla="*/ 5745 w 69225"/>
                      <a:gd name="connsiteY12" fmla="*/ 2995 h 72444"/>
                      <a:gd name="connsiteX13" fmla="*/ 978 w 69225"/>
                      <a:gd name="connsiteY13" fmla="*/ 325 h 724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69225" h="72444">
                        <a:moveTo>
                          <a:pt x="-262" y="-247"/>
                        </a:moveTo>
                        <a:lnTo>
                          <a:pt x="-262" y="897"/>
                        </a:lnTo>
                        <a:cubicBezTo>
                          <a:pt x="-262" y="1565"/>
                          <a:pt x="501" y="2709"/>
                          <a:pt x="1168" y="3949"/>
                        </a:cubicBezTo>
                        <a:cubicBezTo>
                          <a:pt x="1836" y="5188"/>
                          <a:pt x="4315" y="10433"/>
                          <a:pt x="6699" y="14819"/>
                        </a:cubicBezTo>
                        <a:cubicBezTo>
                          <a:pt x="9083" y="19205"/>
                          <a:pt x="12039" y="24354"/>
                          <a:pt x="15185" y="29408"/>
                        </a:cubicBezTo>
                        <a:cubicBezTo>
                          <a:pt x="18332" y="34462"/>
                          <a:pt x="22337" y="39706"/>
                          <a:pt x="26151" y="44760"/>
                        </a:cubicBezTo>
                        <a:cubicBezTo>
                          <a:pt x="30041" y="49518"/>
                          <a:pt x="34179" y="54076"/>
                          <a:pt x="38547" y="58395"/>
                        </a:cubicBezTo>
                        <a:cubicBezTo>
                          <a:pt x="42322" y="61980"/>
                          <a:pt x="46442" y="65165"/>
                          <a:pt x="50847" y="67930"/>
                        </a:cubicBezTo>
                        <a:cubicBezTo>
                          <a:pt x="58761" y="72698"/>
                          <a:pt x="65245" y="73842"/>
                          <a:pt x="68964" y="69456"/>
                        </a:cubicBezTo>
                        <a:cubicBezTo>
                          <a:pt x="61393" y="57823"/>
                          <a:pt x="52983" y="46762"/>
                          <a:pt x="43791" y="36369"/>
                        </a:cubicBezTo>
                        <a:cubicBezTo>
                          <a:pt x="39881" y="31887"/>
                          <a:pt x="36163" y="27882"/>
                          <a:pt x="32349" y="24259"/>
                        </a:cubicBezTo>
                        <a:cubicBezTo>
                          <a:pt x="29088" y="20865"/>
                          <a:pt x="25617" y="17680"/>
                          <a:pt x="21955" y="14724"/>
                        </a:cubicBezTo>
                        <a:cubicBezTo>
                          <a:pt x="16863" y="10395"/>
                          <a:pt x="11447" y="6476"/>
                          <a:pt x="5745" y="2995"/>
                        </a:cubicBezTo>
                        <a:lnTo>
                          <a:pt x="978" y="325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129" name="任意多边形: 形状 1128"/>
                  <p:cNvSpPr/>
                  <p:nvPr/>
                </p:nvSpPr>
                <p:spPr>
                  <a:xfrm>
                    <a:off x="1403341" y="2659426"/>
                    <a:ext cx="39270" cy="64413"/>
                  </a:xfrm>
                  <a:custGeom>
                    <a:avLst/>
                    <a:gdLst>
                      <a:gd name="connsiteX0" fmla="*/ -262 w 50346"/>
                      <a:gd name="connsiteY0" fmla="*/ -247 h 82581"/>
                      <a:gd name="connsiteX1" fmla="*/ 787 w 50346"/>
                      <a:gd name="connsiteY1" fmla="*/ 4140 h 82581"/>
                      <a:gd name="connsiteX2" fmla="*/ 3743 w 50346"/>
                      <a:gd name="connsiteY2" fmla="*/ 15296 h 82581"/>
                      <a:gd name="connsiteX3" fmla="*/ 8796 w 50346"/>
                      <a:gd name="connsiteY3" fmla="*/ 30648 h 82581"/>
                      <a:gd name="connsiteX4" fmla="*/ 15948 w 50346"/>
                      <a:gd name="connsiteY4" fmla="*/ 47430 h 82581"/>
                      <a:gd name="connsiteX5" fmla="*/ 33874 w 50346"/>
                      <a:gd name="connsiteY5" fmla="*/ 75082 h 82581"/>
                      <a:gd name="connsiteX6" fmla="*/ 50084 w 50346"/>
                      <a:gd name="connsiteY6" fmla="*/ 81089 h 82581"/>
                      <a:gd name="connsiteX7" fmla="*/ 45984 w 50346"/>
                      <a:gd name="connsiteY7" fmla="*/ 70696 h 82581"/>
                      <a:gd name="connsiteX8" fmla="*/ 41884 w 50346"/>
                      <a:gd name="connsiteY8" fmla="*/ 61160 h 82581"/>
                      <a:gd name="connsiteX9" fmla="*/ 33684 w 50346"/>
                      <a:gd name="connsiteY9" fmla="*/ 44378 h 82581"/>
                      <a:gd name="connsiteX10" fmla="*/ 17760 w 50346"/>
                      <a:gd name="connsiteY10" fmla="*/ 19491 h 82581"/>
                      <a:gd name="connsiteX11" fmla="*/ 10704 w 50346"/>
                      <a:gd name="connsiteY11" fmla="*/ 10814 h 82581"/>
                      <a:gd name="connsiteX12" fmla="*/ 5078 w 50346"/>
                      <a:gd name="connsiteY12" fmla="*/ 4807 h 82581"/>
                      <a:gd name="connsiteX13" fmla="*/ -262 w 50346"/>
                      <a:gd name="connsiteY13" fmla="*/ -247 h 825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50346" h="82581">
                        <a:moveTo>
                          <a:pt x="-262" y="-247"/>
                        </a:moveTo>
                        <a:lnTo>
                          <a:pt x="787" y="4140"/>
                        </a:lnTo>
                        <a:cubicBezTo>
                          <a:pt x="1454" y="6810"/>
                          <a:pt x="2217" y="10719"/>
                          <a:pt x="3743" y="15296"/>
                        </a:cubicBezTo>
                        <a:cubicBezTo>
                          <a:pt x="5268" y="19873"/>
                          <a:pt x="6794" y="24831"/>
                          <a:pt x="8796" y="30648"/>
                        </a:cubicBezTo>
                        <a:cubicBezTo>
                          <a:pt x="10799" y="36464"/>
                          <a:pt x="13183" y="41899"/>
                          <a:pt x="15948" y="47430"/>
                        </a:cubicBezTo>
                        <a:cubicBezTo>
                          <a:pt x="20534" y="57480"/>
                          <a:pt x="26580" y="66796"/>
                          <a:pt x="33874" y="75082"/>
                        </a:cubicBezTo>
                        <a:cubicBezTo>
                          <a:pt x="40167" y="81375"/>
                          <a:pt x="45889" y="84140"/>
                          <a:pt x="50084" y="81089"/>
                        </a:cubicBezTo>
                        <a:cubicBezTo>
                          <a:pt x="48845" y="77465"/>
                          <a:pt x="47414" y="74033"/>
                          <a:pt x="45984" y="70696"/>
                        </a:cubicBezTo>
                        <a:cubicBezTo>
                          <a:pt x="44554" y="67358"/>
                          <a:pt x="43314" y="64212"/>
                          <a:pt x="41884" y="61160"/>
                        </a:cubicBezTo>
                        <a:cubicBezTo>
                          <a:pt x="39023" y="55058"/>
                          <a:pt x="36449" y="49432"/>
                          <a:pt x="33684" y="44378"/>
                        </a:cubicBezTo>
                        <a:cubicBezTo>
                          <a:pt x="28935" y="35739"/>
                          <a:pt x="23614" y="27425"/>
                          <a:pt x="17760" y="19491"/>
                        </a:cubicBezTo>
                        <a:cubicBezTo>
                          <a:pt x="15281" y="16154"/>
                          <a:pt x="12801" y="13293"/>
                          <a:pt x="10704" y="10814"/>
                        </a:cubicBezTo>
                        <a:cubicBezTo>
                          <a:pt x="8606" y="8335"/>
                          <a:pt x="6699" y="6333"/>
                          <a:pt x="5078" y="4807"/>
                        </a:cubicBezTo>
                        <a:cubicBezTo>
                          <a:pt x="3419" y="2995"/>
                          <a:pt x="1636" y="1307"/>
                          <a:pt x="-262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130" name="任意多边形: 形状 1129"/>
                  <p:cNvSpPr/>
                  <p:nvPr/>
                </p:nvSpPr>
                <p:spPr>
                  <a:xfrm>
                    <a:off x="1407431" y="2598141"/>
                    <a:ext cx="23799" cy="67646"/>
                  </a:xfrm>
                  <a:custGeom>
                    <a:avLst/>
                    <a:gdLst>
                      <a:gd name="connsiteX0" fmla="*/ -262 w 30512"/>
                      <a:gd name="connsiteY0" fmla="*/ -247 h 86726"/>
                      <a:gd name="connsiteX1" fmla="*/ -262 w 30512"/>
                      <a:gd name="connsiteY1" fmla="*/ 3949 h 86726"/>
                      <a:gd name="connsiteX2" fmla="*/ 501 w 30512"/>
                      <a:gd name="connsiteY2" fmla="*/ 14819 h 86726"/>
                      <a:gd name="connsiteX3" fmla="*/ 2313 w 30512"/>
                      <a:gd name="connsiteY3" fmla="*/ 29980 h 86726"/>
                      <a:gd name="connsiteX4" fmla="*/ 3743 w 30512"/>
                      <a:gd name="connsiteY4" fmla="*/ 38371 h 86726"/>
                      <a:gd name="connsiteX5" fmla="*/ 5650 w 30512"/>
                      <a:gd name="connsiteY5" fmla="*/ 46953 h 86726"/>
                      <a:gd name="connsiteX6" fmla="*/ 7843 w 30512"/>
                      <a:gd name="connsiteY6" fmla="*/ 55248 h 86726"/>
                      <a:gd name="connsiteX7" fmla="*/ 10608 w 30512"/>
                      <a:gd name="connsiteY7" fmla="*/ 63163 h 86726"/>
                      <a:gd name="connsiteX8" fmla="*/ 16711 w 30512"/>
                      <a:gd name="connsiteY8" fmla="*/ 76512 h 86726"/>
                      <a:gd name="connsiteX9" fmla="*/ 30251 w 30512"/>
                      <a:gd name="connsiteY9" fmla="*/ 86047 h 86726"/>
                      <a:gd name="connsiteX10" fmla="*/ 12515 w 30512"/>
                      <a:gd name="connsiteY10" fmla="*/ 21494 h 86726"/>
                      <a:gd name="connsiteX11" fmla="*/ 3648 w 30512"/>
                      <a:gd name="connsiteY11" fmla="*/ 4998 h 86726"/>
                      <a:gd name="connsiteX12" fmla="*/ 692 w 30512"/>
                      <a:gd name="connsiteY12" fmla="*/ 897 h 867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0512" h="86726">
                        <a:moveTo>
                          <a:pt x="-262" y="-247"/>
                        </a:moveTo>
                        <a:cubicBezTo>
                          <a:pt x="-262" y="-247"/>
                          <a:pt x="-262" y="1279"/>
                          <a:pt x="-262" y="3949"/>
                        </a:cubicBezTo>
                        <a:cubicBezTo>
                          <a:pt x="-262" y="6619"/>
                          <a:pt x="-262" y="10337"/>
                          <a:pt x="501" y="14819"/>
                        </a:cubicBezTo>
                        <a:cubicBezTo>
                          <a:pt x="1264" y="19300"/>
                          <a:pt x="1455" y="24354"/>
                          <a:pt x="2313" y="29980"/>
                        </a:cubicBezTo>
                        <a:cubicBezTo>
                          <a:pt x="2789" y="32745"/>
                          <a:pt x="3171" y="35606"/>
                          <a:pt x="3743" y="38371"/>
                        </a:cubicBezTo>
                        <a:cubicBezTo>
                          <a:pt x="4315" y="41136"/>
                          <a:pt x="4983" y="44092"/>
                          <a:pt x="5650" y="46953"/>
                        </a:cubicBezTo>
                        <a:cubicBezTo>
                          <a:pt x="6317" y="49813"/>
                          <a:pt x="7080" y="52579"/>
                          <a:pt x="7843" y="55248"/>
                        </a:cubicBezTo>
                        <a:cubicBezTo>
                          <a:pt x="8606" y="57918"/>
                          <a:pt x="9655" y="60683"/>
                          <a:pt x="10608" y="63163"/>
                        </a:cubicBezTo>
                        <a:cubicBezTo>
                          <a:pt x="12229" y="67787"/>
                          <a:pt x="14270" y="72259"/>
                          <a:pt x="16711" y="76512"/>
                        </a:cubicBezTo>
                        <a:cubicBezTo>
                          <a:pt x="21192" y="83854"/>
                          <a:pt x="25769" y="87859"/>
                          <a:pt x="30251" y="86047"/>
                        </a:cubicBezTo>
                        <a:cubicBezTo>
                          <a:pt x="27543" y="63773"/>
                          <a:pt x="21574" y="42023"/>
                          <a:pt x="12515" y="21494"/>
                        </a:cubicBezTo>
                        <a:cubicBezTo>
                          <a:pt x="9979" y="15782"/>
                          <a:pt x="7013" y="10271"/>
                          <a:pt x="3648" y="4998"/>
                        </a:cubicBezTo>
                        <a:cubicBezTo>
                          <a:pt x="2732" y="3577"/>
                          <a:pt x="1750" y="2213"/>
                          <a:pt x="692" y="89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131" name="任意多边形: 形状 1130"/>
                  <p:cNvSpPr/>
                  <p:nvPr/>
                </p:nvSpPr>
                <p:spPr>
                  <a:xfrm>
                    <a:off x="1420686" y="2539757"/>
                    <a:ext cx="12195" cy="67383"/>
                  </a:xfrm>
                  <a:custGeom>
                    <a:avLst/>
                    <a:gdLst>
                      <a:gd name="connsiteX0" fmla="*/ 3054 w 15634"/>
                      <a:gd name="connsiteY0" fmla="*/ -247 h 86389"/>
                      <a:gd name="connsiteX1" fmla="*/ 1052 w 15634"/>
                      <a:gd name="connsiteY1" fmla="*/ 13580 h 86389"/>
                      <a:gd name="connsiteX2" fmla="*/ -92 w 15634"/>
                      <a:gd name="connsiteY2" fmla="*/ 27691 h 86389"/>
                      <a:gd name="connsiteX3" fmla="*/ -92 w 15634"/>
                      <a:gd name="connsiteY3" fmla="*/ 43902 h 86389"/>
                      <a:gd name="connsiteX4" fmla="*/ 4389 w 15634"/>
                      <a:gd name="connsiteY4" fmla="*/ 73461 h 86389"/>
                      <a:gd name="connsiteX5" fmla="*/ 8775 w 15634"/>
                      <a:gd name="connsiteY5" fmla="*/ 82996 h 86389"/>
                      <a:gd name="connsiteX6" fmla="*/ 14687 w 15634"/>
                      <a:gd name="connsiteY6" fmla="*/ 86143 h 86389"/>
                      <a:gd name="connsiteX7" fmla="*/ 15355 w 15634"/>
                      <a:gd name="connsiteY7" fmla="*/ 67072 h 86389"/>
                      <a:gd name="connsiteX8" fmla="*/ 14783 w 15634"/>
                      <a:gd name="connsiteY8" fmla="*/ 50290 h 86389"/>
                      <a:gd name="connsiteX9" fmla="*/ 13066 w 15634"/>
                      <a:gd name="connsiteY9" fmla="*/ 35701 h 86389"/>
                      <a:gd name="connsiteX10" fmla="*/ 10873 w 15634"/>
                      <a:gd name="connsiteY10" fmla="*/ 23496 h 86389"/>
                      <a:gd name="connsiteX11" fmla="*/ 5819 w 15634"/>
                      <a:gd name="connsiteY11" fmla="*/ 6428 h 86389"/>
                      <a:gd name="connsiteX12" fmla="*/ 3054 w 15634"/>
                      <a:gd name="connsiteY12" fmla="*/ -247 h 863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5634" h="86389">
                        <a:moveTo>
                          <a:pt x="3054" y="-247"/>
                        </a:moveTo>
                        <a:cubicBezTo>
                          <a:pt x="3054" y="-247"/>
                          <a:pt x="2101" y="5284"/>
                          <a:pt x="1052" y="13580"/>
                        </a:cubicBezTo>
                        <a:cubicBezTo>
                          <a:pt x="1052" y="17775"/>
                          <a:pt x="289" y="22543"/>
                          <a:pt x="-92" y="27691"/>
                        </a:cubicBezTo>
                        <a:cubicBezTo>
                          <a:pt x="-474" y="32841"/>
                          <a:pt x="-92" y="38466"/>
                          <a:pt x="-92" y="43902"/>
                        </a:cubicBezTo>
                        <a:cubicBezTo>
                          <a:pt x="89" y="53913"/>
                          <a:pt x="1595" y="63849"/>
                          <a:pt x="4389" y="73461"/>
                        </a:cubicBezTo>
                        <a:cubicBezTo>
                          <a:pt x="5247" y="76884"/>
                          <a:pt x="6735" y="80116"/>
                          <a:pt x="8775" y="82996"/>
                        </a:cubicBezTo>
                        <a:cubicBezTo>
                          <a:pt x="10091" y="84970"/>
                          <a:pt x="12313" y="86152"/>
                          <a:pt x="14687" y="86143"/>
                        </a:cubicBezTo>
                        <a:cubicBezTo>
                          <a:pt x="15164" y="79277"/>
                          <a:pt x="15450" y="72889"/>
                          <a:pt x="15355" y="67072"/>
                        </a:cubicBezTo>
                        <a:cubicBezTo>
                          <a:pt x="15259" y="61256"/>
                          <a:pt x="15355" y="55439"/>
                          <a:pt x="14783" y="50290"/>
                        </a:cubicBezTo>
                        <a:cubicBezTo>
                          <a:pt x="14210" y="45141"/>
                          <a:pt x="13829" y="40183"/>
                          <a:pt x="13066" y="35701"/>
                        </a:cubicBezTo>
                        <a:cubicBezTo>
                          <a:pt x="12303" y="31220"/>
                          <a:pt x="11731" y="27215"/>
                          <a:pt x="10873" y="23496"/>
                        </a:cubicBezTo>
                        <a:cubicBezTo>
                          <a:pt x="9529" y="17708"/>
                          <a:pt x="7841" y="12006"/>
                          <a:pt x="5819" y="6428"/>
                        </a:cubicBezTo>
                        <a:cubicBezTo>
                          <a:pt x="5038" y="4149"/>
                          <a:pt x="4112" y="1918"/>
                          <a:pt x="3054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132" name="任意多边形: 形状 1131"/>
                  <p:cNvSpPr/>
                  <p:nvPr/>
                </p:nvSpPr>
                <p:spPr>
                  <a:xfrm>
                    <a:off x="1439778" y="2487471"/>
                    <a:ext cx="12277" cy="62623"/>
                  </a:xfrm>
                  <a:custGeom>
                    <a:avLst/>
                    <a:gdLst>
                      <a:gd name="connsiteX0" fmla="*/ 12904 w 15740"/>
                      <a:gd name="connsiteY0" fmla="*/ -247 h 80286"/>
                      <a:gd name="connsiteX1" fmla="*/ 11569 w 15740"/>
                      <a:gd name="connsiteY1" fmla="*/ 2995 h 80286"/>
                      <a:gd name="connsiteX2" fmla="*/ 8613 w 15740"/>
                      <a:gd name="connsiteY2" fmla="*/ 11672 h 80286"/>
                      <a:gd name="connsiteX3" fmla="*/ 4989 w 15740"/>
                      <a:gd name="connsiteY3" fmla="*/ 24068 h 80286"/>
                      <a:gd name="connsiteX4" fmla="*/ 1843 w 15740"/>
                      <a:gd name="connsiteY4" fmla="*/ 38562 h 80286"/>
                      <a:gd name="connsiteX5" fmla="*/ 31 w 15740"/>
                      <a:gd name="connsiteY5" fmla="*/ 53151 h 80286"/>
                      <a:gd name="connsiteX6" fmla="*/ 31 w 15740"/>
                      <a:gd name="connsiteY6" fmla="*/ 66214 h 80286"/>
                      <a:gd name="connsiteX7" fmla="*/ 6992 w 15740"/>
                      <a:gd name="connsiteY7" fmla="*/ 80040 h 80286"/>
                      <a:gd name="connsiteX8" fmla="*/ 15478 w 15740"/>
                      <a:gd name="connsiteY8" fmla="*/ 22352 h 80286"/>
                      <a:gd name="connsiteX9" fmla="*/ 13953 w 15740"/>
                      <a:gd name="connsiteY9" fmla="*/ 5761 h 80286"/>
                      <a:gd name="connsiteX10" fmla="*/ 12904 w 15740"/>
                      <a:gd name="connsiteY10" fmla="*/ -247 h 8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5740" h="80286">
                        <a:moveTo>
                          <a:pt x="12904" y="-247"/>
                        </a:moveTo>
                        <a:lnTo>
                          <a:pt x="11569" y="2995"/>
                        </a:lnTo>
                        <a:cubicBezTo>
                          <a:pt x="10806" y="4998"/>
                          <a:pt x="9757" y="7954"/>
                          <a:pt x="8613" y="11672"/>
                        </a:cubicBezTo>
                        <a:cubicBezTo>
                          <a:pt x="7469" y="15391"/>
                          <a:pt x="6134" y="19491"/>
                          <a:pt x="4989" y="24068"/>
                        </a:cubicBezTo>
                        <a:cubicBezTo>
                          <a:pt x="3845" y="28645"/>
                          <a:pt x="2701" y="33603"/>
                          <a:pt x="1843" y="38562"/>
                        </a:cubicBezTo>
                        <a:cubicBezTo>
                          <a:pt x="985" y="43520"/>
                          <a:pt x="413" y="48097"/>
                          <a:pt x="31" y="53151"/>
                        </a:cubicBezTo>
                        <a:cubicBezTo>
                          <a:pt x="-360" y="57499"/>
                          <a:pt x="-360" y="61866"/>
                          <a:pt x="31" y="66214"/>
                        </a:cubicBezTo>
                        <a:cubicBezTo>
                          <a:pt x="699" y="73842"/>
                          <a:pt x="3083" y="79182"/>
                          <a:pt x="6992" y="80040"/>
                        </a:cubicBezTo>
                        <a:cubicBezTo>
                          <a:pt x="12637" y="61332"/>
                          <a:pt x="15497" y="41890"/>
                          <a:pt x="15478" y="22352"/>
                        </a:cubicBezTo>
                        <a:cubicBezTo>
                          <a:pt x="15316" y="16793"/>
                          <a:pt x="14801" y="11253"/>
                          <a:pt x="13953" y="5761"/>
                        </a:cubicBezTo>
                        <a:cubicBezTo>
                          <a:pt x="13752" y="3739"/>
                          <a:pt x="13400" y="1727"/>
                          <a:pt x="12904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133" name="任意多边形: 形状 1132"/>
                  <p:cNvSpPr/>
                  <p:nvPr/>
                </p:nvSpPr>
                <p:spPr>
                  <a:xfrm>
                    <a:off x="1467359" y="2443739"/>
                    <a:ext cx="18598" cy="54963"/>
                  </a:xfrm>
                  <a:custGeom>
                    <a:avLst/>
                    <a:gdLst>
                      <a:gd name="connsiteX0" fmla="*/ 23408 w 23844"/>
                      <a:gd name="connsiteY0" fmla="*/ -247 h 70465"/>
                      <a:gd name="connsiteX1" fmla="*/ 21692 w 23844"/>
                      <a:gd name="connsiteY1" fmla="*/ 2328 h 70465"/>
                      <a:gd name="connsiteX2" fmla="*/ 17591 w 23844"/>
                      <a:gd name="connsiteY2" fmla="*/ 9479 h 70465"/>
                      <a:gd name="connsiteX3" fmla="*/ 6626 w 23844"/>
                      <a:gd name="connsiteY3" fmla="*/ 31792 h 70465"/>
                      <a:gd name="connsiteX4" fmla="*/ 2335 w 23844"/>
                      <a:gd name="connsiteY4" fmla="*/ 44474 h 70465"/>
                      <a:gd name="connsiteX5" fmla="*/ 46 w 23844"/>
                      <a:gd name="connsiteY5" fmla="*/ 56011 h 70465"/>
                      <a:gd name="connsiteX6" fmla="*/ 3575 w 23844"/>
                      <a:gd name="connsiteY6" fmla="*/ 70219 h 70465"/>
                      <a:gd name="connsiteX7" fmla="*/ 21882 w 23844"/>
                      <a:gd name="connsiteY7" fmla="*/ 20731 h 70465"/>
                      <a:gd name="connsiteX8" fmla="*/ 23503 w 23844"/>
                      <a:gd name="connsiteY8" fmla="*/ 5474 h 70465"/>
                      <a:gd name="connsiteX9" fmla="*/ 23408 w 23844"/>
                      <a:gd name="connsiteY9" fmla="*/ -247 h 704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3844" h="70465">
                        <a:moveTo>
                          <a:pt x="23408" y="-247"/>
                        </a:moveTo>
                        <a:lnTo>
                          <a:pt x="21692" y="2328"/>
                        </a:lnTo>
                        <a:cubicBezTo>
                          <a:pt x="20738" y="4044"/>
                          <a:pt x="19212" y="6523"/>
                          <a:pt x="17591" y="9479"/>
                        </a:cubicBezTo>
                        <a:cubicBezTo>
                          <a:pt x="13367" y="16621"/>
                          <a:pt x="9706" y="24087"/>
                          <a:pt x="6626" y="31792"/>
                        </a:cubicBezTo>
                        <a:cubicBezTo>
                          <a:pt x="4986" y="35940"/>
                          <a:pt x="3546" y="40173"/>
                          <a:pt x="2335" y="44474"/>
                        </a:cubicBezTo>
                        <a:cubicBezTo>
                          <a:pt x="1219" y="48240"/>
                          <a:pt x="447" y="52102"/>
                          <a:pt x="46" y="56011"/>
                        </a:cubicBezTo>
                        <a:cubicBezTo>
                          <a:pt x="-812" y="63067"/>
                          <a:pt x="46" y="68407"/>
                          <a:pt x="3575" y="70219"/>
                        </a:cubicBezTo>
                        <a:cubicBezTo>
                          <a:pt x="12356" y="54838"/>
                          <a:pt x="18545" y="38123"/>
                          <a:pt x="21882" y="20731"/>
                        </a:cubicBezTo>
                        <a:cubicBezTo>
                          <a:pt x="22817" y="15696"/>
                          <a:pt x="23350" y="10595"/>
                          <a:pt x="23503" y="5474"/>
                        </a:cubicBezTo>
                        <a:cubicBezTo>
                          <a:pt x="23637" y="3567"/>
                          <a:pt x="23598" y="1651"/>
                          <a:pt x="23408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134" name="任意多边形: 形状 1133"/>
                  <p:cNvSpPr/>
                  <p:nvPr/>
                </p:nvSpPr>
                <p:spPr>
                  <a:xfrm>
                    <a:off x="1503708" y="2410716"/>
                    <a:ext cx="25399" cy="44848"/>
                  </a:xfrm>
                  <a:custGeom>
                    <a:avLst/>
                    <a:gdLst>
                      <a:gd name="connsiteX0" fmla="*/ 32302 w 32563"/>
                      <a:gd name="connsiteY0" fmla="*/ -247 h 57497"/>
                      <a:gd name="connsiteX1" fmla="*/ 25341 w 32563"/>
                      <a:gd name="connsiteY1" fmla="*/ 7000 h 57497"/>
                      <a:gd name="connsiteX2" fmla="*/ 18762 w 32563"/>
                      <a:gd name="connsiteY2" fmla="*/ 14724 h 57497"/>
                      <a:gd name="connsiteX3" fmla="*/ 11706 w 32563"/>
                      <a:gd name="connsiteY3" fmla="*/ 24259 h 57497"/>
                      <a:gd name="connsiteX4" fmla="*/ 5508 w 32563"/>
                      <a:gd name="connsiteY4" fmla="*/ 34366 h 57497"/>
                      <a:gd name="connsiteX5" fmla="*/ 1312 w 32563"/>
                      <a:gd name="connsiteY5" fmla="*/ 43901 h 57497"/>
                      <a:gd name="connsiteX6" fmla="*/ 1312 w 32563"/>
                      <a:gd name="connsiteY6" fmla="*/ 57251 h 57497"/>
                      <a:gd name="connsiteX7" fmla="*/ 26867 w 32563"/>
                      <a:gd name="connsiteY7" fmla="*/ 17870 h 57497"/>
                      <a:gd name="connsiteX8" fmla="*/ 32302 w 32563"/>
                      <a:gd name="connsiteY8" fmla="*/ -247 h 574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563" h="57497">
                        <a:moveTo>
                          <a:pt x="32302" y="-247"/>
                        </a:moveTo>
                        <a:cubicBezTo>
                          <a:pt x="32302" y="-247"/>
                          <a:pt x="29441" y="2614"/>
                          <a:pt x="25341" y="7000"/>
                        </a:cubicBezTo>
                        <a:cubicBezTo>
                          <a:pt x="23024" y="9460"/>
                          <a:pt x="20821" y="12044"/>
                          <a:pt x="18762" y="14724"/>
                        </a:cubicBezTo>
                        <a:cubicBezTo>
                          <a:pt x="16235" y="17765"/>
                          <a:pt x="13880" y="20950"/>
                          <a:pt x="11706" y="24259"/>
                        </a:cubicBezTo>
                        <a:cubicBezTo>
                          <a:pt x="9465" y="27520"/>
                          <a:pt x="7396" y="30895"/>
                          <a:pt x="5508" y="34366"/>
                        </a:cubicBezTo>
                        <a:cubicBezTo>
                          <a:pt x="3858" y="37427"/>
                          <a:pt x="2447" y="40612"/>
                          <a:pt x="1312" y="43901"/>
                        </a:cubicBezTo>
                        <a:cubicBezTo>
                          <a:pt x="-690" y="49909"/>
                          <a:pt x="-881" y="54867"/>
                          <a:pt x="1312" y="57251"/>
                        </a:cubicBezTo>
                        <a:cubicBezTo>
                          <a:pt x="12163" y="45789"/>
                          <a:pt x="20821" y="32450"/>
                          <a:pt x="26867" y="17870"/>
                        </a:cubicBezTo>
                        <a:cubicBezTo>
                          <a:pt x="29508" y="12111"/>
                          <a:pt x="31339" y="6018"/>
                          <a:pt x="32302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135" name="任意多边形: 形状 1134"/>
                  <p:cNvSpPr/>
                  <p:nvPr/>
                </p:nvSpPr>
                <p:spPr>
                  <a:xfrm>
                    <a:off x="1547414" y="2390040"/>
                    <a:ext cx="29962" cy="33765"/>
                  </a:xfrm>
                  <a:custGeom>
                    <a:avLst/>
                    <a:gdLst>
                      <a:gd name="connsiteX0" fmla="*/ 38151 w 38413"/>
                      <a:gd name="connsiteY0" fmla="*/ -247 h 43289"/>
                      <a:gd name="connsiteX1" fmla="*/ 30714 w 38413"/>
                      <a:gd name="connsiteY1" fmla="*/ 4330 h 43289"/>
                      <a:gd name="connsiteX2" fmla="*/ 15648 w 38413"/>
                      <a:gd name="connsiteY2" fmla="*/ 16154 h 43289"/>
                      <a:gd name="connsiteX3" fmla="*/ 8306 w 38413"/>
                      <a:gd name="connsiteY3" fmla="*/ 23591 h 43289"/>
                      <a:gd name="connsiteX4" fmla="*/ 2775 w 38413"/>
                      <a:gd name="connsiteY4" fmla="*/ 31124 h 43289"/>
                      <a:gd name="connsiteX5" fmla="*/ 678 w 38413"/>
                      <a:gd name="connsiteY5" fmla="*/ 43043 h 43289"/>
                      <a:gd name="connsiteX6" fmla="*/ 10690 w 38413"/>
                      <a:gd name="connsiteY6" fmla="*/ 35701 h 43289"/>
                      <a:gd name="connsiteX7" fmla="*/ 18890 w 38413"/>
                      <a:gd name="connsiteY7" fmla="*/ 28454 h 43289"/>
                      <a:gd name="connsiteX8" fmla="*/ 25469 w 38413"/>
                      <a:gd name="connsiteY8" fmla="*/ 21303 h 43289"/>
                      <a:gd name="connsiteX9" fmla="*/ 30428 w 38413"/>
                      <a:gd name="connsiteY9" fmla="*/ 14628 h 43289"/>
                      <a:gd name="connsiteX10" fmla="*/ 36435 w 38413"/>
                      <a:gd name="connsiteY10" fmla="*/ 4044 h 43289"/>
                      <a:gd name="connsiteX11" fmla="*/ 38151 w 38413"/>
                      <a:gd name="connsiteY11" fmla="*/ -247 h 432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38413" h="43289">
                        <a:moveTo>
                          <a:pt x="38151" y="-247"/>
                        </a:moveTo>
                        <a:lnTo>
                          <a:pt x="30714" y="4330"/>
                        </a:lnTo>
                        <a:cubicBezTo>
                          <a:pt x="25441" y="7944"/>
                          <a:pt x="20406" y="11892"/>
                          <a:pt x="15648" y="16154"/>
                        </a:cubicBezTo>
                        <a:cubicBezTo>
                          <a:pt x="13073" y="18633"/>
                          <a:pt x="10594" y="21112"/>
                          <a:pt x="8306" y="23591"/>
                        </a:cubicBezTo>
                        <a:cubicBezTo>
                          <a:pt x="6275" y="25956"/>
                          <a:pt x="4425" y="28473"/>
                          <a:pt x="2775" y="31124"/>
                        </a:cubicBezTo>
                        <a:cubicBezTo>
                          <a:pt x="-85" y="35987"/>
                          <a:pt x="-1229" y="40183"/>
                          <a:pt x="678" y="43043"/>
                        </a:cubicBezTo>
                        <a:cubicBezTo>
                          <a:pt x="4215" y="40879"/>
                          <a:pt x="7562" y="38419"/>
                          <a:pt x="10690" y="35701"/>
                        </a:cubicBezTo>
                        <a:cubicBezTo>
                          <a:pt x="13588" y="33479"/>
                          <a:pt x="16335" y="31057"/>
                          <a:pt x="18890" y="28454"/>
                        </a:cubicBezTo>
                        <a:cubicBezTo>
                          <a:pt x="21369" y="25975"/>
                          <a:pt x="23467" y="23591"/>
                          <a:pt x="25469" y="21303"/>
                        </a:cubicBezTo>
                        <a:cubicBezTo>
                          <a:pt x="27271" y="19196"/>
                          <a:pt x="28930" y="16964"/>
                          <a:pt x="30428" y="14628"/>
                        </a:cubicBezTo>
                        <a:cubicBezTo>
                          <a:pt x="32659" y="11234"/>
                          <a:pt x="34671" y="7696"/>
                          <a:pt x="36435" y="4044"/>
                        </a:cubicBezTo>
                        <a:cubicBezTo>
                          <a:pt x="37102" y="2652"/>
                          <a:pt x="37674" y="1222"/>
                          <a:pt x="38151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136" name="任意多边形: 形状 1135"/>
                  <p:cNvSpPr/>
                  <p:nvPr/>
                </p:nvSpPr>
                <p:spPr>
                  <a:xfrm>
                    <a:off x="1578790" y="2819406"/>
                    <a:ext cx="59342" cy="54889"/>
                  </a:xfrm>
                  <a:custGeom>
                    <a:avLst/>
                    <a:gdLst>
                      <a:gd name="connsiteX0" fmla="*/ -262 w 76079"/>
                      <a:gd name="connsiteY0" fmla="*/ -247 h 70370"/>
                      <a:gd name="connsiteX1" fmla="*/ 2694 w 76079"/>
                      <a:gd name="connsiteY1" fmla="*/ 2328 h 70370"/>
                      <a:gd name="connsiteX2" fmla="*/ 10513 w 76079"/>
                      <a:gd name="connsiteY2" fmla="*/ 8812 h 70370"/>
                      <a:gd name="connsiteX3" fmla="*/ 22146 w 76079"/>
                      <a:gd name="connsiteY3" fmla="*/ 17870 h 70370"/>
                      <a:gd name="connsiteX4" fmla="*/ 36067 w 76079"/>
                      <a:gd name="connsiteY4" fmla="*/ 27978 h 70370"/>
                      <a:gd name="connsiteX5" fmla="*/ 50656 w 76079"/>
                      <a:gd name="connsiteY5" fmla="*/ 38466 h 70370"/>
                      <a:gd name="connsiteX6" fmla="*/ 63815 w 76079"/>
                      <a:gd name="connsiteY6" fmla="*/ 48860 h 70370"/>
                      <a:gd name="connsiteX7" fmla="*/ 75639 w 76079"/>
                      <a:gd name="connsiteY7" fmla="*/ 70123 h 70370"/>
                      <a:gd name="connsiteX8" fmla="*/ 33207 w 76079"/>
                      <a:gd name="connsiteY8" fmla="*/ 54962 h 70370"/>
                      <a:gd name="connsiteX9" fmla="*/ 25769 w 76079"/>
                      <a:gd name="connsiteY9" fmla="*/ 49146 h 70370"/>
                      <a:gd name="connsiteX10" fmla="*/ 19571 w 76079"/>
                      <a:gd name="connsiteY10" fmla="*/ 42852 h 70370"/>
                      <a:gd name="connsiteX11" fmla="*/ 10036 w 76079"/>
                      <a:gd name="connsiteY11" fmla="*/ 30075 h 70370"/>
                      <a:gd name="connsiteX12" fmla="*/ 4220 w 76079"/>
                      <a:gd name="connsiteY12" fmla="*/ 18252 h 70370"/>
                      <a:gd name="connsiteX13" fmla="*/ 1168 w 76079"/>
                      <a:gd name="connsiteY13" fmla="*/ 8716 h 70370"/>
                      <a:gd name="connsiteX14" fmla="*/ -262 w 76079"/>
                      <a:gd name="connsiteY14" fmla="*/ -247 h 703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76079" h="70370">
                        <a:moveTo>
                          <a:pt x="-262" y="-247"/>
                        </a:moveTo>
                        <a:lnTo>
                          <a:pt x="2694" y="2328"/>
                        </a:lnTo>
                        <a:lnTo>
                          <a:pt x="10513" y="8812"/>
                        </a:lnTo>
                        <a:lnTo>
                          <a:pt x="22146" y="17870"/>
                        </a:lnTo>
                        <a:cubicBezTo>
                          <a:pt x="26532" y="20922"/>
                          <a:pt x="31204" y="24640"/>
                          <a:pt x="36067" y="27978"/>
                        </a:cubicBezTo>
                        <a:cubicBezTo>
                          <a:pt x="40930" y="31315"/>
                          <a:pt x="45603" y="34843"/>
                          <a:pt x="50656" y="38466"/>
                        </a:cubicBezTo>
                        <a:cubicBezTo>
                          <a:pt x="55710" y="42090"/>
                          <a:pt x="60191" y="45332"/>
                          <a:pt x="63815" y="48860"/>
                        </a:cubicBezTo>
                        <a:cubicBezTo>
                          <a:pt x="71538" y="55535"/>
                          <a:pt x="76878" y="62781"/>
                          <a:pt x="75639" y="70123"/>
                        </a:cubicBezTo>
                        <a:cubicBezTo>
                          <a:pt x="60401" y="68941"/>
                          <a:pt x="45746" y="63706"/>
                          <a:pt x="33207" y="54962"/>
                        </a:cubicBezTo>
                        <a:cubicBezTo>
                          <a:pt x="30537" y="53055"/>
                          <a:pt x="28058" y="51148"/>
                          <a:pt x="25769" y="49146"/>
                        </a:cubicBezTo>
                        <a:cubicBezTo>
                          <a:pt x="23481" y="47143"/>
                          <a:pt x="21478" y="44950"/>
                          <a:pt x="19571" y="42852"/>
                        </a:cubicBezTo>
                        <a:cubicBezTo>
                          <a:pt x="15929" y="38953"/>
                          <a:pt x="12735" y="34671"/>
                          <a:pt x="10036" y="30075"/>
                        </a:cubicBezTo>
                        <a:cubicBezTo>
                          <a:pt x="7700" y="26347"/>
                          <a:pt x="5745" y="22380"/>
                          <a:pt x="4220" y="18252"/>
                        </a:cubicBezTo>
                        <a:cubicBezTo>
                          <a:pt x="2999" y="15143"/>
                          <a:pt x="1979" y="11958"/>
                          <a:pt x="1168" y="8716"/>
                        </a:cubicBezTo>
                        <a:cubicBezTo>
                          <a:pt x="425" y="5779"/>
                          <a:pt x="-52" y="2776"/>
                          <a:pt x="-262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137" name="任意多边形: 形状 1136"/>
                  <p:cNvSpPr/>
                  <p:nvPr/>
                </p:nvSpPr>
                <p:spPr>
                  <a:xfrm>
                    <a:off x="1544704" y="2801258"/>
                    <a:ext cx="45427" cy="66193"/>
                  </a:xfrm>
                  <a:custGeom>
                    <a:avLst/>
                    <a:gdLst>
                      <a:gd name="connsiteX0" fmla="*/ -138 w 58240"/>
                      <a:gd name="connsiteY0" fmla="*/ -247 h 84863"/>
                      <a:gd name="connsiteX1" fmla="*/ 8348 w 58240"/>
                      <a:gd name="connsiteY1" fmla="*/ 10814 h 84863"/>
                      <a:gd name="connsiteX2" fmla="*/ 17883 w 58240"/>
                      <a:gd name="connsiteY2" fmla="*/ 22161 h 84863"/>
                      <a:gd name="connsiteX3" fmla="*/ 23223 w 58240"/>
                      <a:gd name="connsiteY3" fmla="*/ 28645 h 84863"/>
                      <a:gd name="connsiteX4" fmla="*/ 28849 w 58240"/>
                      <a:gd name="connsiteY4" fmla="*/ 35224 h 84863"/>
                      <a:gd name="connsiteX5" fmla="*/ 34665 w 58240"/>
                      <a:gd name="connsiteY5" fmla="*/ 41994 h 84863"/>
                      <a:gd name="connsiteX6" fmla="*/ 40386 w 58240"/>
                      <a:gd name="connsiteY6" fmla="*/ 48860 h 84863"/>
                      <a:gd name="connsiteX7" fmla="*/ 50494 w 58240"/>
                      <a:gd name="connsiteY7" fmla="*/ 61828 h 84863"/>
                      <a:gd name="connsiteX8" fmla="*/ 56978 w 58240"/>
                      <a:gd name="connsiteY8" fmla="*/ 73937 h 84863"/>
                      <a:gd name="connsiteX9" fmla="*/ 56978 w 58240"/>
                      <a:gd name="connsiteY9" fmla="*/ 84617 h 84863"/>
                      <a:gd name="connsiteX10" fmla="*/ 20839 w 58240"/>
                      <a:gd name="connsiteY10" fmla="*/ 59539 h 84863"/>
                      <a:gd name="connsiteX11" fmla="*/ 10446 w 58240"/>
                      <a:gd name="connsiteY11" fmla="*/ 44664 h 84863"/>
                      <a:gd name="connsiteX12" fmla="*/ 6822 w 58240"/>
                      <a:gd name="connsiteY12" fmla="*/ 37513 h 84863"/>
                      <a:gd name="connsiteX13" fmla="*/ 4248 w 58240"/>
                      <a:gd name="connsiteY13" fmla="*/ 30457 h 84863"/>
                      <a:gd name="connsiteX14" fmla="*/ -43 w 58240"/>
                      <a:gd name="connsiteY14" fmla="*/ 8335 h 84863"/>
                      <a:gd name="connsiteX15" fmla="*/ -138 w 58240"/>
                      <a:gd name="connsiteY15" fmla="*/ -247 h 848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58240" h="84863">
                        <a:moveTo>
                          <a:pt x="-138" y="-247"/>
                        </a:moveTo>
                        <a:lnTo>
                          <a:pt x="8348" y="10814"/>
                        </a:lnTo>
                        <a:cubicBezTo>
                          <a:pt x="11018" y="13961"/>
                          <a:pt x="13974" y="18156"/>
                          <a:pt x="17883" y="22161"/>
                        </a:cubicBezTo>
                        <a:lnTo>
                          <a:pt x="23223" y="28645"/>
                        </a:lnTo>
                        <a:cubicBezTo>
                          <a:pt x="25130" y="30743"/>
                          <a:pt x="26942" y="32936"/>
                          <a:pt x="28849" y="35224"/>
                        </a:cubicBezTo>
                        <a:cubicBezTo>
                          <a:pt x="30756" y="37513"/>
                          <a:pt x="32758" y="39801"/>
                          <a:pt x="34665" y="41994"/>
                        </a:cubicBezTo>
                        <a:cubicBezTo>
                          <a:pt x="36572" y="44188"/>
                          <a:pt x="38480" y="46571"/>
                          <a:pt x="40386" y="48860"/>
                        </a:cubicBezTo>
                        <a:cubicBezTo>
                          <a:pt x="44105" y="53151"/>
                          <a:pt x="47538" y="57727"/>
                          <a:pt x="50494" y="61828"/>
                        </a:cubicBezTo>
                        <a:cubicBezTo>
                          <a:pt x="53231" y="65527"/>
                          <a:pt x="55414" y="69608"/>
                          <a:pt x="56978" y="73937"/>
                        </a:cubicBezTo>
                        <a:cubicBezTo>
                          <a:pt x="58313" y="77370"/>
                          <a:pt x="58313" y="81184"/>
                          <a:pt x="56978" y="84617"/>
                        </a:cubicBezTo>
                        <a:cubicBezTo>
                          <a:pt x="43075" y="79315"/>
                          <a:pt x="30670" y="70705"/>
                          <a:pt x="20839" y="59539"/>
                        </a:cubicBezTo>
                        <a:cubicBezTo>
                          <a:pt x="16854" y="54972"/>
                          <a:pt x="13364" y="49985"/>
                          <a:pt x="10446" y="44664"/>
                        </a:cubicBezTo>
                        <a:cubicBezTo>
                          <a:pt x="9111" y="42185"/>
                          <a:pt x="7871" y="39801"/>
                          <a:pt x="6822" y="37513"/>
                        </a:cubicBezTo>
                        <a:cubicBezTo>
                          <a:pt x="5812" y="35215"/>
                          <a:pt x="4953" y="32860"/>
                          <a:pt x="4248" y="30457"/>
                        </a:cubicBezTo>
                        <a:cubicBezTo>
                          <a:pt x="1759" y="23324"/>
                          <a:pt x="310" y="15877"/>
                          <a:pt x="-43" y="8335"/>
                        </a:cubicBezTo>
                        <a:cubicBezTo>
                          <a:pt x="-300" y="5484"/>
                          <a:pt x="-329" y="2614"/>
                          <a:pt x="-138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138" name="任意多边形: 形状 1137"/>
                  <p:cNvSpPr/>
                  <p:nvPr/>
                </p:nvSpPr>
                <p:spPr>
                  <a:xfrm>
                    <a:off x="1513188" y="2773665"/>
                    <a:ext cx="31955" cy="73035"/>
                  </a:xfrm>
                  <a:custGeom>
                    <a:avLst/>
                    <a:gdLst>
                      <a:gd name="connsiteX0" fmla="*/ 2031 w 40968"/>
                      <a:gd name="connsiteY0" fmla="*/ -247 h 93635"/>
                      <a:gd name="connsiteX1" fmla="*/ 3652 w 40968"/>
                      <a:gd name="connsiteY1" fmla="*/ 3186 h 93635"/>
                      <a:gd name="connsiteX2" fmla="*/ 7943 w 40968"/>
                      <a:gd name="connsiteY2" fmla="*/ 12721 h 93635"/>
                      <a:gd name="connsiteX3" fmla="*/ 14331 w 40968"/>
                      <a:gd name="connsiteY3" fmla="*/ 25594 h 93635"/>
                      <a:gd name="connsiteX4" fmla="*/ 22055 w 40968"/>
                      <a:gd name="connsiteY4" fmla="*/ 40659 h 93635"/>
                      <a:gd name="connsiteX5" fmla="*/ 26155 w 40968"/>
                      <a:gd name="connsiteY5" fmla="*/ 48383 h 93635"/>
                      <a:gd name="connsiteX6" fmla="*/ 30160 w 40968"/>
                      <a:gd name="connsiteY6" fmla="*/ 56202 h 93635"/>
                      <a:gd name="connsiteX7" fmla="*/ 36930 w 40968"/>
                      <a:gd name="connsiteY7" fmla="*/ 70886 h 93635"/>
                      <a:gd name="connsiteX8" fmla="*/ 40553 w 40968"/>
                      <a:gd name="connsiteY8" fmla="*/ 83854 h 93635"/>
                      <a:gd name="connsiteX9" fmla="*/ 38551 w 40968"/>
                      <a:gd name="connsiteY9" fmla="*/ 93389 h 93635"/>
                      <a:gd name="connsiteX10" fmla="*/ 9945 w 40968"/>
                      <a:gd name="connsiteY10" fmla="*/ 60683 h 93635"/>
                      <a:gd name="connsiteX11" fmla="*/ 410 w 40968"/>
                      <a:gd name="connsiteY11" fmla="*/ 29599 h 93635"/>
                      <a:gd name="connsiteX12" fmla="*/ -258 w 40968"/>
                      <a:gd name="connsiteY12" fmla="*/ 17298 h 93635"/>
                      <a:gd name="connsiteX13" fmla="*/ 600 w 40968"/>
                      <a:gd name="connsiteY13" fmla="*/ 7763 h 93635"/>
                      <a:gd name="connsiteX14" fmla="*/ 2031 w 40968"/>
                      <a:gd name="connsiteY14" fmla="*/ -247 h 936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40968" h="93635">
                        <a:moveTo>
                          <a:pt x="2031" y="-247"/>
                        </a:moveTo>
                        <a:lnTo>
                          <a:pt x="3652" y="3186"/>
                        </a:lnTo>
                        <a:cubicBezTo>
                          <a:pt x="4701" y="5379"/>
                          <a:pt x="6036" y="8526"/>
                          <a:pt x="7943" y="12721"/>
                        </a:cubicBezTo>
                        <a:cubicBezTo>
                          <a:pt x="9850" y="16917"/>
                          <a:pt x="11852" y="20922"/>
                          <a:pt x="14331" y="25594"/>
                        </a:cubicBezTo>
                        <a:cubicBezTo>
                          <a:pt x="16810" y="30266"/>
                          <a:pt x="19385" y="35129"/>
                          <a:pt x="22055" y="40659"/>
                        </a:cubicBezTo>
                        <a:cubicBezTo>
                          <a:pt x="23390" y="43329"/>
                          <a:pt x="24820" y="45713"/>
                          <a:pt x="26155" y="48383"/>
                        </a:cubicBezTo>
                        <a:lnTo>
                          <a:pt x="30160" y="56202"/>
                        </a:lnTo>
                        <a:cubicBezTo>
                          <a:pt x="32734" y="61160"/>
                          <a:pt x="35023" y="66405"/>
                          <a:pt x="36930" y="70886"/>
                        </a:cubicBezTo>
                        <a:cubicBezTo>
                          <a:pt x="38741" y="75015"/>
                          <a:pt x="39962" y="79382"/>
                          <a:pt x="40553" y="83854"/>
                        </a:cubicBezTo>
                        <a:cubicBezTo>
                          <a:pt x="41049" y="87172"/>
                          <a:pt x="40334" y="90548"/>
                          <a:pt x="38551" y="93389"/>
                        </a:cubicBezTo>
                        <a:cubicBezTo>
                          <a:pt x="26670" y="84779"/>
                          <a:pt x="16896" y="73604"/>
                          <a:pt x="9945" y="60683"/>
                        </a:cubicBezTo>
                        <a:cubicBezTo>
                          <a:pt x="4939" y="50976"/>
                          <a:pt x="1716" y="40450"/>
                          <a:pt x="410" y="29599"/>
                        </a:cubicBezTo>
                        <a:cubicBezTo>
                          <a:pt x="-76" y="25517"/>
                          <a:pt x="-296" y="21408"/>
                          <a:pt x="-258" y="17298"/>
                        </a:cubicBezTo>
                        <a:cubicBezTo>
                          <a:pt x="-172" y="14104"/>
                          <a:pt x="114" y="10919"/>
                          <a:pt x="600" y="7763"/>
                        </a:cubicBezTo>
                        <a:cubicBezTo>
                          <a:pt x="906" y="5064"/>
                          <a:pt x="1382" y="2385"/>
                          <a:pt x="2031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139" name="任意多边形: 形状 1138"/>
                  <p:cNvSpPr/>
                  <p:nvPr/>
                </p:nvSpPr>
                <p:spPr>
                  <a:xfrm>
                    <a:off x="1485626" y="2739081"/>
                    <a:ext cx="20889" cy="74747"/>
                  </a:xfrm>
                  <a:custGeom>
                    <a:avLst/>
                    <a:gdLst>
                      <a:gd name="connsiteX0" fmla="*/ 6663 w 26781"/>
                      <a:gd name="connsiteY0" fmla="*/ -247 h 95829"/>
                      <a:gd name="connsiteX1" fmla="*/ 7521 w 26781"/>
                      <a:gd name="connsiteY1" fmla="*/ 3376 h 95829"/>
                      <a:gd name="connsiteX2" fmla="*/ 9810 w 26781"/>
                      <a:gd name="connsiteY2" fmla="*/ 12912 h 95829"/>
                      <a:gd name="connsiteX3" fmla="*/ 11431 w 26781"/>
                      <a:gd name="connsiteY3" fmla="*/ 19300 h 95829"/>
                      <a:gd name="connsiteX4" fmla="*/ 13338 w 26781"/>
                      <a:gd name="connsiteY4" fmla="*/ 26452 h 95829"/>
                      <a:gd name="connsiteX5" fmla="*/ 17629 w 26781"/>
                      <a:gd name="connsiteY5" fmla="*/ 42376 h 95829"/>
                      <a:gd name="connsiteX6" fmla="*/ 22110 w 26781"/>
                      <a:gd name="connsiteY6" fmla="*/ 58776 h 95829"/>
                      <a:gd name="connsiteX7" fmla="*/ 25543 w 26781"/>
                      <a:gd name="connsiteY7" fmla="*/ 74128 h 95829"/>
                      <a:gd name="connsiteX8" fmla="*/ 22587 w 26781"/>
                      <a:gd name="connsiteY8" fmla="*/ 95582 h 95829"/>
                      <a:gd name="connsiteX9" fmla="*/ 2754 w 26781"/>
                      <a:gd name="connsiteY9" fmla="*/ 58109 h 95829"/>
                      <a:gd name="connsiteX10" fmla="*/ -12 w 26781"/>
                      <a:gd name="connsiteY10" fmla="*/ 41327 h 95829"/>
                      <a:gd name="connsiteX11" fmla="*/ -12 w 26781"/>
                      <a:gd name="connsiteY11" fmla="*/ 26929 h 95829"/>
                      <a:gd name="connsiteX12" fmla="*/ 4088 w 26781"/>
                      <a:gd name="connsiteY12" fmla="*/ 6905 h 95829"/>
                      <a:gd name="connsiteX13" fmla="*/ 6663 w 26781"/>
                      <a:gd name="connsiteY13" fmla="*/ -247 h 958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26781" h="95829">
                        <a:moveTo>
                          <a:pt x="6663" y="-247"/>
                        </a:moveTo>
                        <a:cubicBezTo>
                          <a:pt x="6663" y="-247"/>
                          <a:pt x="6663" y="1088"/>
                          <a:pt x="7521" y="3376"/>
                        </a:cubicBezTo>
                        <a:cubicBezTo>
                          <a:pt x="8379" y="5665"/>
                          <a:pt x="8856" y="8907"/>
                          <a:pt x="9810" y="12912"/>
                        </a:cubicBezTo>
                        <a:cubicBezTo>
                          <a:pt x="10286" y="14914"/>
                          <a:pt x="10763" y="17107"/>
                          <a:pt x="11431" y="19300"/>
                        </a:cubicBezTo>
                        <a:cubicBezTo>
                          <a:pt x="12098" y="21494"/>
                          <a:pt x="12670" y="23973"/>
                          <a:pt x="13338" y="26452"/>
                        </a:cubicBezTo>
                        <a:cubicBezTo>
                          <a:pt x="14577" y="31601"/>
                          <a:pt x="16294" y="36750"/>
                          <a:pt x="17629" y="42376"/>
                        </a:cubicBezTo>
                        <a:cubicBezTo>
                          <a:pt x="18963" y="48002"/>
                          <a:pt x="20775" y="53341"/>
                          <a:pt x="22110" y="58776"/>
                        </a:cubicBezTo>
                        <a:cubicBezTo>
                          <a:pt x="23512" y="63830"/>
                          <a:pt x="24656" y="68960"/>
                          <a:pt x="25543" y="74128"/>
                        </a:cubicBezTo>
                        <a:cubicBezTo>
                          <a:pt x="27259" y="83663"/>
                          <a:pt x="26973" y="91673"/>
                          <a:pt x="22587" y="95582"/>
                        </a:cubicBezTo>
                        <a:cubicBezTo>
                          <a:pt x="13529" y="84550"/>
                          <a:pt x="6778" y="71802"/>
                          <a:pt x="2754" y="58109"/>
                        </a:cubicBezTo>
                        <a:cubicBezTo>
                          <a:pt x="1409" y="52598"/>
                          <a:pt x="484" y="46981"/>
                          <a:pt x="-12" y="41327"/>
                        </a:cubicBezTo>
                        <a:cubicBezTo>
                          <a:pt x="-345" y="36531"/>
                          <a:pt x="-345" y="31725"/>
                          <a:pt x="-12" y="26929"/>
                        </a:cubicBezTo>
                        <a:cubicBezTo>
                          <a:pt x="475" y="20101"/>
                          <a:pt x="1848" y="13369"/>
                          <a:pt x="4088" y="6905"/>
                        </a:cubicBezTo>
                        <a:cubicBezTo>
                          <a:pt x="4728" y="4444"/>
                          <a:pt x="5595" y="2051"/>
                          <a:pt x="6663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140" name="任意多边形: 形状 1139"/>
                  <p:cNvSpPr/>
                  <p:nvPr/>
                </p:nvSpPr>
                <p:spPr>
                  <a:xfrm>
                    <a:off x="1462164" y="2698844"/>
                    <a:ext cx="14304" cy="72218"/>
                  </a:xfrm>
                  <a:custGeom>
                    <a:avLst/>
                    <a:gdLst>
                      <a:gd name="connsiteX0" fmla="*/ 15192 w 18338"/>
                      <a:gd name="connsiteY0" fmla="*/ -247 h 92587"/>
                      <a:gd name="connsiteX1" fmla="*/ 15192 w 18338"/>
                      <a:gd name="connsiteY1" fmla="*/ 707 h 92587"/>
                      <a:gd name="connsiteX2" fmla="*/ 15192 w 18338"/>
                      <a:gd name="connsiteY2" fmla="*/ 3281 h 92587"/>
                      <a:gd name="connsiteX3" fmla="*/ 15192 w 18338"/>
                      <a:gd name="connsiteY3" fmla="*/ 12817 h 92587"/>
                      <a:gd name="connsiteX4" fmla="*/ 15860 w 18338"/>
                      <a:gd name="connsiteY4" fmla="*/ 26261 h 92587"/>
                      <a:gd name="connsiteX5" fmla="*/ 16909 w 18338"/>
                      <a:gd name="connsiteY5" fmla="*/ 41994 h 92587"/>
                      <a:gd name="connsiteX6" fmla="*/ 17862 w 18338"/>
                      <a:gd name="connsiteY6" fmla="*/ 58204 h 92587"/>
                      <a:gd name="connsiteX7" fmla="*/ 17862 w 18338"/>
                      <a:gd name="connsiteY7" fmla="*/ 73270 h 92587"/>
                      <a:gd name="connsiteX8" fmla="*/ 10901 w 18338"/>
                      <a:gd name="connsiteY8" fmla="*/ 92340 h 92587"/>
                      <a:gd name="connsiteX9" fmla="*/ 31 w 18338"/>
                      <a:gd name="connsiteY9" fmla="*/ 52864 h 92587"/>
                      <a:gd name="connsiteX10" fmla="*/ 31 w 18338"/>
                      <a:gd name="connsiteY10" fmla="*/ 36559 h 92587"/>
                      <a:gd name="connsiteX11" fmla="*/ 2606 w 18338"/>
                      <a:gd name="connsiteY11" fmla="*/ 23305 h 92587"/>
                      <a:gd name="connsiteX12" fmla="*/ 10139 w 18338"/>
                      <a:gd name="connsiteY12" fmla="*/ 5856 h 92587"/>
                      <a:gd name="connsiteX13" fmla="*/ 12999 w 18338"/>
                      <a:gd name="connsiteY13" fmla="*/ 1660 h 92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8338" h="92587">
                        <a:moveTo>
                          <a:pt x="15192" y="-247"/>
                        </a:moveTo>
                        <a:cubicBezTo>
                          <a:pt x="15240" y="68"/>
                          <a:pt x="15240" y="392"/>
                          <a:pt x="15192" y="707"/>
                        </a:cubicBezTo>
                        <a:cubicBezTo>
                          <a:pt x="15192" y="1279"/>
                          <a:pt x="15192" y="2137"/>
                          <a:pt x="15192" y="3281"/>
                        </a:cubicBezTo>
                        <a:cubicBezTo>
                          <a:pt x="15192" y="4425"/>
                          <a:pt x="15192" y="8716"/>
                          <a:pt x="15192" y="12817"/>
                        </a:cubicBezTo>
                        <a:cubicBezTo>
                          <a:pt x="15192" y="16917"/>
                          <a:pt x="15764" y="21208"/>
                          <a:pt x="15860" y="26261"/>
                        </a:cubicBezTo>
                        <a:cubicBezTo>
                          <a:pt x="15955" y="31315"/>
                          <a:pt x="16718" y="36464"/>
                          <a:pt x="16909" y="41994"/>
                        </a:cubicBezTo>
                        <a:cubicBezTo>
                          <a:pt x="17100" y="47525"/>
                          <a:pt x="17576" y="52864"/>
                          <a:pt x="17862" y="58204"/>
                        </a:cubicBezTo>
                        <a:cubicBezTo>
                          <a:pt x="18148" y="63220"/>
                          <a:pt x="18148" y="68254"/>
                          <a:pt x="17862" y="73270"/>
                        </a:cubicBezTo>
                        <a:cubicBezTo>
                          <a:pt x="17862" y="82805"/>
                          <a:pt x="15764" y="89671"/>
                          <a:pt x="10901" y="92340"/>
                        </a:cubicBezTo>
                        <a:cubicBezTo>
                          <a:pt x="4828" y="79983"/>
                          <a:pt x="1137" y="66595"/>
                          <a:pt x="31" y="52864"/>
                        </a:cubicBezTo>
                        <a:cubicBezTo>
                          <a:pt x="-360" y="47439"/>
                          <a:pt x="-360" y="41985"/>
                          <a:pt x="31" y="36559"/>
                        </a:cubicBezTo>
                        <a:cubicBezTo>
                          <a:pt x="651" y="32097"/>
                          <a:pt x="1509" y="27672"/>
                          <a:pt x="2606" y="23305"/>
                        </a:cubicBezTo>
                        <a:cubicBezTo>
                          <a:pt x="4360" y="17193"/>
                          <a:pt x="6897" y="11329"/>
                          <a:pt x="10139" y="5856"/>
                        </a:cubicBezTo>
                        <a:cubicBezTo>
                          <a:pt x="11016" y="4406"/>
                          <a:pt x="11979" y="3014"/>
                          <a:pt x="12999" y="166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141" name="任意多边形: 形状 1140"/>
                  <p:cNvSpPr/>
                  <p:nvPr/>
                </p:nvSpPr>
                <p:spPr>
                  <a:xfrm>
                    <a:off x="1447106" y="2654741"/>
                    <a:ext cx="18708" cy="65004"/>
                  </a:xfrm>
                  <a:custGeom>
                    <a:avLst/>
                    <a:gdLst>
                      <a:gd name="connsiteX0" fmla="*/ 23724 w 23985"/>
                      <a:gd name="connsiteY0" fmla="*/ -247 h 83338"/>
                      <a:gd name="connsiteX1" fmla="*/ 21816 w 23985"/>
                      <a:gd name="connsiteY1" fmla="*/ 11863 h 83338"/>
                      <a:gd name="connsiteX2" fmla="*/ 19910 w 23985"/>
                      <a:gd name="connsiteY2" fmla="*/ 24450 h 83338"/>
                      <a:gd name="connsiteX3" fmla="*/ 17907 w 23985"/>
                      <a:gd name="connsiteY3" fmla="*/ 39134 h 83338"/>
                      <a:gd name="connsiteX4" fmla="*/ 12854 w 23985"/>
                      <a:gd name="connsiteY4" fmla="*/ 67740 h 83338"/>
                      <a:gd name="connsiteX5" fmla="*/ 2841 w 23985"/>
                      <a:gd name="connsiteY5" fmla="*/ 83092 h 83338"/>
                      <a:gd name="connsiteX6" fmla="*/ 839 w 23985"/>
                      <a:gd name="connsiteY6" fmla="*/ 72317 h 83338"/>
                      <a:gd name="connsiteX7" fmla="*/ -115 w 23985"/>
                      <a:gd name="connsiteY7" fmla="*/ 62209 h 83338"/>
                      <a:gd name="connsiteX8" fmla="*/ 648 w 23985"/>
                      <a:gd name="connsiteY8" fmla="*/ 44188 h 83338"/>
                      <a:gd name="connsiteX9" fmla="*/ 8849 w 23985"/>
                      <a:gd name="connsiteY9" fmla="*/ 17870 h 83338"/>
                      <a:gd name="connsiteX10" fmla="*/ 14093 w 23985"/>
                      <a:gd name="connsiteY10" fmla="*/ 9384 h 83338"/>
                      <a:gd name="connsiteX11" fmla="*/ 18956 w 23985"/>
                      <a:gd name="connsiteY11" fmla="*/ 3663 h 83338"/>
                      <a:gd name="connsiteX12" fmla="*/ 23724 w 23985"/>
                      <a:gd name="connsiteY12" fmla="*/ -247 h 833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23985" h="83338">
                        <a:moveTo>
                          <a:pt x="23724" y="-247"/>
                        </a:moveTo>
                        <a:lnTo>
                          <a:pt x="21816" y="11863"/>
                        </a:lnTo>
                        <a:cubicBezTo>
                          <a:pt x="21244" y="15487"/>
                          <a:pt x="20577" y="19682"/>
                          <a:pt x="19910" y="24450"/>
                        </a:cubicBezTo>
                        <a:cubicBezTo>
                          <a:pt x="19242" y="29217"/>
                          <a:pt x="18479" y="33985"/>
                          <a:pt x="17907" y="39134"/>
                        </a:cubicBezTo>
                        <a:cubicBezTo>
                          <a:pt x="16744" y="48755"/>
                          <a:pt x="15056" y="58300"/>
                          <a:pt x="12854" y="67740"/>
                        </a:cubicBezTo>
                        <a:cubicBezTo>
                          <a:pt x="10756" y="76035"/>
                          <a:pt x="7704" y="82233"/>
                          <a:pt x="2841" y="83092"/>
                        </a:cubicBezTo>
                        <a:cubicBezTo>
                          <a:pt x="2079" y="79373"/>
                          <a:pt x="1316" y="75845"/>
                          <a:pt x="839" y="72317"/>
                        </a:cubicBezTo>
                        <a:cubicBezTo>
                          <a:pt x="343" y="68970"/>
                          <a:pt x="19" y="65594"/>
                          <a:pt x="-115" y="62209"/>
                        </a:cubicBezTo>
                        <a:cubicBezTo>
                          <a:pt x="-458" y="56192"/>
                          <a:pt x="-200" y="50157"/>
                          <a:pt x="648" y="44188"/>
                        </a:cubicBezTo>
                        <a:cubicBezTo>
                          <a:pt x="1812" y="34996"/>
                          <a:pt x="4586" y="26090"/>
                          <a:pt x="8849" y="17870"/>
                        </a:cubicBezTo>
                        <a:cubicBezTo>
                          <a:pt x="10393" y="14924"/>
                          <a:pt x="12148" y="12082"/>
                          <a:pt x="14093" y="9384"/>
                        </a:cubicBezTo>
                        <a:cubicBezTo>
                          <a:pt x="15590" y="7372"/>
                          <a:pt x="17211" y="5465"/>
                          <a:pt x="18956" y="3663"/>
                        </a:cubicBezTo>
                        <a:cubicBezTo>
                          <a:pt x="20434" y="2233"/>
                          <a:pt x="22026" y="926"/>
                          <a:pt x="23724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142" name="任意多边形: 形状 1141"/>
                  <p:cNvSpPr/>
                  <p:nvPr/>
                </p:nvSpPr>
                <p:spPr>
                  <a:xfrm>
                    <a:off x="1438883" y="2609148"/>
                    <a:ext cx="27228" cy="55658"/>
                  </a:xfrm>
                  <a:custGeom>
                    <a:avLst/>
                    <a:gdLst>
                      <a:gd name="connsiteX0" fmla="*/ 34647 w 34908"/>
                      <a:gd name="connsiteY0" fmla="*/ -247 h 71356"/>
                      <a:gd name="connsiteX1" fmla="*/ 33503 w 34908"/>
                      <a:gd name="connsiteY1" fmla="*/ 2614 h 71356"/>
                      <a:gd name="connsiteX2" fmla="*/ 30737 w 34908"/>
                      <a:gd name="connsiteY2" fmla="*/ 10337 h 71356"/>
                      <a:gd name="connsiteX3" fmla="*/ 26637 w 34908"/>
                      <a:gd name="connsiteY3" fmla="*/ 21398 h 71356"/>
                      <a:gd name="connsiteX4" fmla="*/ 24349 w 34908"/>
                      <a:gd name="connsiteY4" fmla="*/ 27787 h 71356"/>
                      <a:gd name="connsiteX5" fmla="*/ 22060 w 34908"/>
                      <a:gd name="connsiteY5" fmla="*/ 34461 h 71356"/>
                      <a:gd name="connsiteX6" fmla="*/ 17102 w 34908"/>
                      <a:gd name="connsiteY6" fmla="*/ 47811 h 71356"/>
                      <a:gd name="connsiteX7" fmla="*/ 11858 w 34908"/>
                      <a:gd name="connsiteY7" fmla="*/ 59730 h 71356"/>
                      <a:gd name="connsiteX8" fmla="*/ -252 w 34908"/>
                      <a:gd name="connsiteY8" fmla="*/ 71077 h 71356"/>
                      <a:gd name="connsiteX9" fmla="*/ 1178 w 34908"/>
                      <a:gd name="connsiteY9" fmla="*/ 51339 h 71356"/>
                      <a:gd name="connsiteX10" fmla="*/ 2894 w 34908"/>
                      <a:gd name="connsiteY10" fmla="*/ 42757 h 71356"/>
                      <a:gd name="connsiteX11" fmla="*/ 5278 w 34908"/>
                      <a:gd name="connsiteY11" fmla="*/ 35034 h 71356"/>
                      <a:gd name="connsiteX12" fmla="*/ 17674 w 34908"/>
                      <a:gd name="connsiteY12" fmla="*/ 13007 h 71356"/>
                      <a:gd name="connsiteX13" fmla="*/ 29498 w 34908"/>
                      <a:gd name="connsiteY13" fmla="*/ 2518 h 71356"/>
                      <a:gd name="connsiteX14" fmla="*/ 33217 w 34908"/>
                      <a:gd name="connsiteY14" fmla="*/ 325 h 713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4908" h="71356">
                        <a:moveTo>
                          <a:pt x="34647" y="-247"/>
                        </a:moveTo>
                        <a:cubicBezTo>
                          <a:pt x="34647" y="-247"/>
                          <a:pt x="34170" y="802"/>
                          <a:pt x="33503" y="2614"/>
                        </a:cubicBezTo>
                        <a:lnTo>
                          <a:pt x="30737" y="10337"/>
                        </a:lnTo>
                        <a:cubicBezTo>
                          <a:pt x="29402" y="13579"/>
                          <a:pt x="28163" y="17298"/>
                          <a:pt x="26637" y="21398"/>
                        </a:cubicBezTo>
                        <a:cubicBezTo>
                          <a:pt x="25970" y="23496"/>
                          <a:pt x="25112" y="25594"/>
                          <a:pt x="24349" y="27787"/>
                        </a:cubicBezTo>
                        <a:lnTo>
                          <a:pt x="22060" y="34461"/>
                        </a:lnTo>
                        <a:cubicBezTo>
                          <a:pt x="20439" y="38848"/>
                          <a:pt x="18818" y="43329"/>
                          <a:pt x="17102" y="47811"/>
                        </a:cubicBezTo>
                        <a:cubicBezTo>
                          <a:pt x="15386" y="52292"/>
                          <a:pt x="13574" y="56202"/>
                          <a:pt x="11858" y="59730"/>
                        </a:cubicBezTo>
                        <a:cubicBezTo>
                          <a:pt x="8425" y="66786"/>
                          <a:pt x="4325" y="71554"/>
                          <a:pt x="-252" y="71077"/>
                        </a:cubicBezTo>
                        <a:cubicBezTo>
                          <a:pt x="-338" y="64469"/>
                          <a:pt x="139" y="57861"/>
                          <a:pt x="1178" y="51339"/>
                        </a:cubicBezTo>
                        <a:cubicBezTo>
                          <a:pt x="1626" y="48288"/>
                          <a:pt x="2198" y="45427"/>
                          <a:pt x="2894" y="42757"/>
                        </a:cubicBezTo>
                        <a:cubicBezTo>
                          <a:pt x="3543" y="40145"/>
                          <a:pt x="4344" y="37560"/>
                          <a:pt x="5278" y="35034"/>
                        </a:cubicBezTo>
                        <a:cubicBezTo>
                          <a:pt x="8063" y="27014"/>
                          <a:pt x="12258" y="19548"/>
                          <a:pt x="17674" y="13007"/>
                        </a:cubicBezTo>
                        <a:cubicBezTo>
                          <a:pt x="21069" y="8945"/>
                          <a:pt x="25054" y="5408"/>
                          <a:pt x="29498" y="2518"/>
                        </a:cubicBezTo>
                        <a:cubicBezTo>
                          <a:pt x="30680" y="1698"/>
                          <a:pt x="31929" y="964"/>
                          <a:pt x="33217" y="325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143" name="任意多边形: 形状 1142"/>
                  <p:cNvSpPr/>
                  <p:nvPr/>
                </p:nvSpPr>
                <p:spPr>
                  <a:xfrm>
                    <a:off x="1440155" y="2564449"/>
                    <a:ext cx="35179" cy="44338"/>
                  </a:xfrm>
                  <a:custGeom>
                    <a:avLst/>
                    <a:gdLst>
                      <a:gd name="connsiteX0" fmla="*/ 44840 w 45101"/>
                      <a:gd name="connsiteY0" fmla="*/ -247 h 56844"/>
                      <a:gd name="connsiteX1" fmla="*/ 39214 w 45101"/>
                      <a:gd name="connsiteY1" fmla="*/ 8430 h 56844"/>
                      <a:gd name="connsiteX2" fmla="*/ 33493 w 45101"/>
                      <a:gd name="connsiteY2" fmla="*/ 17966 h 56844"/>
                      <a:gd name="connsiteX3" fmla="*/ 26914 w 45101"/>
                      <a:gd name="connsiteY3" fmla="*/ 28741 h 56844"/>
                      <a:gd name="connsiteX4" fmla="*/ 12897 w 45101"/>
                      <a:gd name="connsiteY4" fmla="*/ 49050 h 56844"/>
                      <a:gd name="connsiteX5" fmla="*/ 6127 w 45101"/>
                      <a:gd name="connsiteY5" fmla="*/ 55248 h 56844"/>
                      <a:gd name="connsiteX6" fmla="*/ -262 w 45101"/>
                      <a:gd name="connsiteY6" fmla="*/ 56202 h 56844"/>
                      <a:gd name="connsiteX7" fmla="*/ 4697 w 45101"/>
                      <a:gd name="connsiteY7" fmla="*/ 38657 h 56844"/>
                      <a:gd name="connsiteX8" fmla="*/ 11562 w 45101"/>
                      <a:gd name="connsiteY8" fmla="*/ 25022 h 56844"/>
                      <a:gd name="connsiteX9" fmla="*/ 19286 w 45101"/>
                      <a:gd name="connsiteY9" fmla="*/ 15486 h 56844"/>
                      <a:gd name="connsiteX10" fmla="*/ 27009 w 45101"/>
                      <a:gd name="connsiteY10" fmla="*/ 8621 h 56844"/>
                      <a:gd name="connsiteX11" fmla="*/ 39691 w 45101"/>
                      <a:gd name="connsiteY11" fmla="*/ 1851 h 56844"/>
                      <a:gd name="connsiteX12" fmla="*/ 44840 w 45101"/>
                      <a:gd name="connsiteY12" fmla="*/ -247 h 568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5101" h="56844">
                        <a:moveTo>
                          <a:pt x="44840" y="-247"/>
                        </a:moveTo>
                        <a:lnTo>
                          <a:pt x="39214" y="8430"/>
                        </a:lnTo>
                        <a:cubicBezTo>
                          <a:pt x="37593" y="11100"/>
                          <a:pt x="35686" y="14247"/>
                          <a:pt x="33493" y="17966"/>
                        </a:cubicBezTo>
                        <a:cubicBezTo>
                          <a:pt x="31300" y="21684"/>
                          <a:pt x="29297" y="25022"/>
                          <a:pt x="26914" y="28741"/>
                        </a:cubicBezTo>
                        <a:cubicBezTo>
                          <a:pt x="22661" y="35787"/>
                          <a:pt x="17979" y="42576"/>
                          <a:pt x="12897" y="49050"/>
                        </a:cubicBezTo>
                        <a:cubicBezTo>
                          <a:pt x="11018" y="51491"/>
                          <a:pt x="8730" y="53589"/>
                          <a:pt x="6127" y="55248"/>
                        </a:cubicBezTo>
                        <a:cubicBezTo>
                          <a:pt x="4287" y="56612"/>
                          <a:pt x="1893" y="56965"/>
                          <a:pt x="-262" y="56202"/>
                        </a:cubicBezTo>
                        <a:cubicBezTo>
                          <a:pt x="921" y="50233"/>
                          <a:pt x="2570" y="44359"/>
                          <a:pt x="4697" y="38657"/>
                        </a:cubicBezTo>
                        <a:cubicBezTo>
                          <a:pt x="6613" y="33937"/>
                          <a:pt x="8911" y="29379"/>
                          <a:pt x="11562" y="25022"/>
                        </a:cubicBezTo>
                        <a:cubicBezTo>
                          <a:pt x="13879" y="21637"/>
                          <a:pt x="16463" y="18452"/>
                          <a:pt x="19286" y="15486"/>
                        </a:cubicBezTo>
                        <a:cubicBezTo>
                          <a:pt x="21660" y="12979"/>
                          <a:pt x="24244" y="10690"/>
                          <a:pt x="27009" y="8621"/>
                        </a:cubicBezTo>
                        <a:cubicBezTo>
                          <a:pt x="30861" y="5722"/>
                          <a:pt x="35133" y="3434"/>
                          <a:pt x="39691" y="1851"/>
                        </a:cubicBezTo>
                        <a:cubicBezTo>
                          <a:pt x="41331" y="983"/>
                          <a:pt x="43057" y="278"/>
                          <a:pt x="44840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144" name="任意多边形: 形状 1143"/>
                  <p:cNvSpPr/>
                  <p:nvPr/>
                </p:nvSpPr>
                <p:spPr>
                  <a:xfrm>
                    <a:off x="1453171" y="2522811"/>
                    <a:ext cx="40088" cy="31816"/>
                  </a:xfrm>
                  <a:custGeom>
                    <a:avLst/>
                    <a:gdLst>
                      <a:gd name="connsiteX0" fmla="*/ 51133 w 51395"/>
                      <a:gd name="connsiteY0" fmla="*/ -72 h 40790"/>
                      <a:gd name="connsiteX1" fmla="*/ 29488 w 51395"/>
                      <a:gd name="connsiteY1" fmla="*/ 21477 h 40790"/>
                      <a:gd name="connsiteX2" fmla="*/ 21097 w 51395"/>
                      <a:gd name="connsiteY2" fmla="*/ 29582 h 40790"/>
                      <a:gd name="connsiteX3" fmla="*/ 12992 w 51395"/>
                      <a:gd name="connsiteY3" fmla="*/ 36352 h 40790"/>
                      <a:gd name="connsiteX4" fmla="*/ -262 w 51395"/>
                      <a:gd name="connsiteY4" fmla="*/ 39404 h 40790"/>
                      <a:gd name="connsiteX5" fmla="*/ 7653 w 51395"/>
                      <a:gd name="connsiteY5" fmla="*/ 24815 h 40790"/>
                      <a:gd name="connsiteX6" fmla="*/ 16425 w 51395"/>
                      <a:gd name="connsiteY6" fmla="*/ 14326 h 40790"/>
                      <a:gd name="connsiteX7" fmla="*/ 33588 w 51395"/>
                      <a:gd name="connsiteY7" fmla="*/ 2884 h 40790"/>
                      <a:gd name="connsiteX8" fmla="*/ 46270 w 51395"/>
                      <a:gd name="connsiteY8" fmla="*/ -168 h 40790"/>
                      <a:gd name="connsiteX9" fmla="*/ 51133 w 51395"/>
                      <a:gd name="connsiteY9" fmla="*/ -72 h 407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51395" h="40790">
                        <a:moveTo>
                          <a:pt x="51133" y="-72"/>
                        </a:moveTo>
                        <a:lnTo>
                          <a:pt x="29488" y="21477"/>
                        </a:lnTo>
                        <a:cubicBezTo>
                          <a:pt x="26723" y="24338"/>
                          <a:pt x="23958" y="27103"/>
                          <a:pt x="21097" y="29582"/>
                        </a:cubicBezTo>
                        <a:cubicBezTo>
                          <a:pt x="18551" y="32014"/>
                          <a:pt x="15843" y="34274"/>
                          <a:pt x="12992" y="36352"/>
                        </a:cubicBezTo>
                        <a:cubicBezTo>
                          <a:pt x="7748" y="40071"/>
                          <a:pt x="3457" y="41883"/>
                          <a:pt x="-262" y="39404"/>
                        </a:cubicBezTo>
                        <a:cubicBezTo>
                          <a:pt x="1979" y="34340"/>
                          <a:pt x="4630" y="29458"/>
                          <a:pt x="7653" y="24815"/>
                        </a:cubicBezTo>
                        <a:cubicBezTo>
                          <a:pt x="10294" y="21086"/>
                          <a:pt x="13221" y="17577"/>
                          <a:pt x="16425" y="14326"/>
                        </a:cubicBezTo>
                        <a:cubicBezTo>
                          <a:pt x="21316" y="9396"/>
                          <a:pt x="27152" y="5506"/>
                          <a:pt x="33588" y="2884"/>
                        </a:cubicBezTo>
                        <a:cubicBezTo>
                          <a:pt x="37622" y="1177"/>
                          <a:pt x="41903" y="147"/>
                          <a:pt x="46270" y="-168"/>
                        </a:cubicBezTo>
                        <a:cubicBezTo>
                          <a:pt x="47891" y="-301"/>
                          <a:pt x="49522" y="-263"/>
                          <a:pt x="51133" y="-72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145" name="任意多边形: 形状 1144"/>
                  <p:cNvSpPr/>
                  <p:nvPr/>
                </p:nvSpPr>
                <p:spPr>
                  <a:xfrm>
                    <a:off x="1477342" y="2485059"/>
                    <a:ext cx="41724" cy="21091"/>
                  </a:xfrm>
                  <a:custGeom>
                    <a:avLst/>
                    <a:gdLst>
                      <a:gd name="connsiteX0" fmla="*/ 53231 w 53492"/>
                      <a:gd name="connsiteY0" fmla="*/ 2082 h 27040"/>
                      <a:gd name="connsiteX1" fmla="*/ 51229 w 53492"/>
                      <a:gd name="connsiteY1" fmla="*/ 3227 h 27040"/>
                      <a:gd name="connsiteX2" fmla="*/ 46079 w 53492"/>
                      <a:gd name="connsiteY2" fmla="*/ 6468 h 27040"/>
                      <a:gd name="connsiteX3" fmla="*/ 29774 w 53492"/>
                      <a:gd name="connsiteY3" fmla="*/ 16004 h 27040"/>
                      <a:gd name="connsiteX4" fmla="*/ 20716 w 53492"/>
                      <a:gd name="connsiteY4" fmla="*/ 21153 h 27040"/>
                      <a:gd name="connsiteX5" fmla="*/ 12134 w 53492"/>
                      <a:gd name="connsiteY5" fmla="*/ 25253 h 27040"/>
                      <a:gd name="connsiteX6" fmla="*/ 4792 w 53492"/>
                      <a:gd name="connsiteY6" fmla="*/ 26779 h 27040"/>
                      <a:gd name="connsiteX7" fmla="*/ -262 w 53492"/>
                      <a:gd name="connsiteY7" fmla="*/ 24490 h 27040"/>
                      <a:gd name="connsiteX8" fmla="*/ 36830 w 53492"/>
                      <a:gd name="connsiteY8" fmla="*/ 175 h 27040"/>
                      <a:gd name="connsiteX9" fmla="*/ 48845 w 53492"/>
                      <a:gd name="connsiteY9" fmla="*/ 175 h 27040"/>
                      <a:gd name="connsiteX10" fmla="*/ 53231 w 53492"/>
                      <a:gd name="connsiteY10" fmla="*/ 2082 h 270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3492" h="27040">
                        <a:moveTo>
                          <a:pt x="53231" y="2082"/>
                        </a:moveTo>
                        <a:lnTo>
                          <a:pt x="51229" y="3227"/>
                        </a:lnTo>
                        <a:lnTo>
                          <a:pt x="46079" y="6468"/>
                        </a:lnTo>
                        <a:cubicBezTo>
                          <a:pt x="41598" y="9043"/>
                          <a:pt x="35877" y="12762"/>
                          <a:pt x="29774" y="16004"/>
                        </a:cubicBezTo>
                        <a:cubicBezTo>
                          <a:pt x="26818" y="17815"/>
                          <a:pt x="23672" y="19627"/>
                          <a:pt x="20716" y="21153"/>
                        </a:cubicBezTo>
                        <a:cubicBezTo>
                          <a:pt x="17950" y="22717"/>
                          <a:pt x="15090" y="24090"/>
                          <a:pt x="12134" y="25253"/>
                        </a:cubicBezTo>
                        <a:cubicBezTo>
                          <a:pt x="9788" y="26149"/>
                          <a:pt x="7309" y="26664"/>
                          <a:pt x="4792" y="26779"/>
                        </a:cubicBezTo>
                        <a:cubicBezTo>
                          <a:pt x="2828" y="26921"/>
                          <a:pt x="930" y="26063"/>
                          <a:pt x="-262" y="24490"/>
                        </a:cubicBezTo>
                        <a:cubicBezTo>
                          <a:pt x="8186" y="11579"/>
                          <a:pt x="21622" y="2769"/>
                          <a:pt x="36830" y="175"/>
                        </a:cubicBezTo>
                        <a:cubicBezTo>
                          <a:pt x="40816" y="-387"/>
                          <a:pt x="44859" y="-387"/>
                          <a:pt x="48845" y="175"/>
                        </a:cubicBezTo>
                        <a:cubicBezTo>
                          <a:pt x="50361" y="681"/>
                          <a:pt x="51829" y="1319"/>
                          <a:pt x="53231" y="2082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146" name="任意多边形: 形状 1145"/>
                  <p:cNvSpPr/>
                  <p:nvPr/>
                </p:nvSpPr>
                <p:spPr>
                  <a:xfrm>
                    <a:off x="1510588" y="2453754"/>
                    <a:ext cx="40906" cy="13011"/>
                  </a:xfrm>
                  <a:custGeom>
                    <a:avLst/>
                    <a:gdLst>
                      <a:gd name="connsiteX0" fmla="*/ 52182 w 52443"/>
                      <a:gd name="connsiteY0" fmla="*/ 5316 h 16681"/>
                      <a:gd name="connsiteX1" fmla="*/ 44935 w 52443"/>
                      <a:gd name="connsiteY1" fmla="*/ 7605 h 16681"/>
                      <a:gd name="connsiteX2" fmla="*/ 37402 w 52443"/>
                      <a:gd name="connsiteY2" fmla="*/ 9893 h 16681"/>
                      <a:gd name="connsiteX3" fmla="*/ 28535 w 52443"/>
                      <a:gd name="connsiteY3" fmla="*/ 12468 h 16681"/>
                      <a:gd name="connsiteX4" fmla="*/ 18999 w 52443"/>
                      <a:gd name="connsiteY4" fmla="*/ 14852 h 16681"/>
                      <a:gd name="connsiteX5" fmla="*/ 10608 w 52443"/>
                      <a:gd name="connsiteY5" fmla="*/ 16282 h 16681"/>
                      <a:gd name="connsiteX6" fmla="*/ -262 w 52443"/>
                      <a:gd name="connsiteY6" fmla="*/ 12468 h 16681"/>
                      <a:gd name="connsiteX7" fmla="*/ 37307 w 52443"/>
                      <a:gd name="connsiteY7" fmla="*/ -23 h 16681"/>
                      <a:gd name="connsiteX8" fmla="*/ 52182 w 52443"/>
                      <a:gd name="connsiteY8" fmla="*/ 5316 h 166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52443" h="16681">
                        <a:moveTo>
                          <a:pt x="52182" y="5316"/>
                        </a:moveTo>
                        <a:cubicBezTo>
                          <a:pt x="52182" y="5316"/>
                          <a:pt x="49321" y="6365"/>
                          <a:pt x="44935" y="7605"/>
                        </a:cubicBezTo>
                        <a:lnTo>
                          <a:pt x="37402" y="9893"/>
                        </a:lnTo>
                        <a:lnTo>
                          <a:pt x="28535" y="12468"/>
                        </a:lnTo>
                        <a:cubicBezTo>
                          <a:pt x="25579" y="13326"/>
                          <a:pt x="22527" y="14184"/>
                          <a:pt x="18999" y="14852"/>
                        </a:cubicBezTo>
                        <a:cubicBezTo>
                          <a:pt x="16234" y="15491"/>
                          <a:pt x="13431" y="15967"/>
                          <a:pt x="10608" y="16282"/>
                        </a:cubicBezTo>
                        <a:cubicBezTo>
                          <a:pt x="5459" y="16759"/>
                          <a:pt x="1073" y="16282"/>
                          <a:pt x="-262" y="12468"/>
                        </a:cubicBezTo>
                        <a:cubicBezTo>
                          <a:pt x="9941" y="3200"/>
                          <a:pt x="23586" y="-1339"/>
                          <a:pt x="37307" y="-23"/>
                        </a:cubicBezTo>
                        <a:cubicBezTo>
                          <a:pt x="42609" y="597"/>
                          <a:pt x="47700" y="2418"/>
                          <a:pt x="52182" y="5316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147" name="任意多边形: 形状 1146"/>
                  <p:cNvSpPr/>
                  <p:nvPr/>
                </p:nvSpPr>
                <p:spPr>
                  <a:xfrm>
                    <a:off x="1552089" y="2429526"/>
                    <a:ext cx="36964" cy="9007"/>
                  </a:xfrm>
                  <a:custGeom>
                    <a:avLst/>
                    <a:gdLst>
                      <a:gd name="connsiteX0" fmla="*/ 47128 w 47390"/>
                      <a:gd name="connsiteY0" fmla="*/ 11300 h 11547"/>
                      <a:gd name="connsiteX1" fmla="*/ 40167 w 47390"/>
                      <a:gd name="connsiteY1" fmla="*/ 11300 h 11547"/>
                      <a:gd name="connsiteX2" fmla="*/ 33111 w 47390"/>
                      <a:gd name="connsiteY2" fmla="*/ 11300 h 11547"/>
                      <a:gd name="connsiteX3" fmla="*/ 24816 w 47390"/>
                      <a:gd name="connsiteY3" fmla="*/ 11300 h 11547"/>
                      <a:gd name="connsiteX4" fmla="*/ 16329 w 47390"/>
                      <a:gd name="connsiteY4" fmla="*/ 11300 h 11547"/>
                      <a:gd name="connsiteX5" fmla="*/ 8606 w 47390"/>
                      <a:gd name="connsiteY5" fmla="*/ 10537 h 11547"/>
                      <a:gd name="connsiteX6" fmla="*/ -262 w 47390"/>
                      <a:gd name="connsiteY6" fmla="*/ 4340 h 11547"/>
                      <a:gd name="connsiteX7" fmla="*/ 10608 w 47390"/>
                      <a:gd name="connsiteY7" fmla="*/ 716 h 11547"/>
                      <a:gd name="connsiteX8" fmla="*/ 20143 w 47390"/>
                      <a:gd name="connsiteY8" fmla="*/ -237 h 11547"/>
                      <a:gd name="connsiteX9" fmla="*/ 28344 w 47390"/>
                      <a:gd name="connsiteY9" fmla="*/ 621 h 11547"/>
                      <a:gd name="connsiteX10" fmla="*/ 35114 w 47390"/>
                      <a:gd name="connsiteY10" fmla="*/ 2719 h 11547"/>
                      <a:gd name="connsiteX11" fmla="*/ 43981 w 47390"/>
                      <a:gd name="connsiteY11" fmla="*/ 8154 h 11547"/>
                      <a:gd name="connsiteX12" fmla="*/ 47128 w 47390"/>
                      <a:gd name="connsiteY12" fmla="*/ 11300 h 115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7390" h="11547">
                        <a:moveTo>
                          <a:pt x="47128" y="11300"/>
                        </a:moveTo>
                        <a:lnTo>
                          <a:pt x="40167" y="11300"/>
                        </a:lnTo>
                        <a:cubicBezTo>
                          <a:pt x="38165" y="11300"/>
                          <a:pt x="35781" y="11300"/>
                          <a:pt x="33111" y="11300"/>
                        </a:cubicBezTo>
                        <a:cubicBezTo>
                          <a:pt x="30442" y="11300"/>
                          <a:pt x="27581" y="11300"/>
                          <a:pt x="24816" y="11300"/>
                        </a:cubicBezTo>
                        <a:cubicBezTo>
                          <a:pt x="22051" y="11300"/>
                          <a:pt x="19095" y="11300"/>
                          <a:pt x="16329" y="11300"/>
                        </a:cubicBezTo>
                        <a:cubicBezTo>
                          <a:pt x="13745" y="11205"/>
                          <a:pt x="11161" y="10948"/>
                          <a:pt x="8606" y="10537"/>
                        </a:cubicBezTo>
                        <a:cubicBezTo>
                          <a:pt x="4029" y="9584"/>
                          <a:pt x="501" y="7772"/>
                          <a:pt x="-262" y="4340"/>
                        </a:cubicBezTo>
                        <a:cubicBezTo>
                          <a:pt x="3256" y="2843"/>
                          <a:pt x="6899" y="1632"/>
                          <a:pt x="10608" y="716"/>
                        </a:cubicBezTo>
                        <a:cubicBezTo>
                          <a:pt x="13745" y="49"/>
                          <a:pt x="16940" y="-266"/>
                          <a:pt x="20143" y="-237"/>
                        </a:cubicBezTo>
                        <a:cubicBezTo>
                          <a:pt x="22899" y="-304"/>
                          <a:pt x="25655" y="-18"/>
                          <a:pt x="28344" y="621"/>
                        </a:cubicBezTo>
                        <a:cubicBezTo>
                          <a:pt x="30651" y="1155"/>
                          <a:pt x="32911" y="1851"/>
                          <a:pt x="35114" y="2719"/>
                        </a:cubicBezTo>
                        <a:cubicBezTo>
                          <a:pt x="38327" y="4063"/>
                          <a:pt x="41321" y="5903"/>
                          <a:pt x="43981" y="8154"/>
                        </a:cubicBezTo>
                        <a:cubicBezTo>
                          <a:pt x="45126" y="9098"/>
                          <a:pt x="46184" y="10156"/>
                          <a:pt x="47128" y="1130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148" name="任意多边形: 形状 1147"/>
                  <p:cNvSpPr/>
                  <p:nvPr/>
                </p:nvSpPr>
                <p:spPr>
                  <a:xfrm>
                    <a:off x="1574848" y="2404320"/>
                    <a:ext cx="63292" cy="13731"/>
                  </a:xfrm>
                  <a:custGeom>
                    <a:avLst/>
                    <a:gdLst>
                      <a:gd name="connsiteX0" fmla="*/ 80883 w 81144"/>
                      <a:gd name="connsiteY0" fmla="*/ 1660 h 17604"/>
                      <a:gd name="connsiteX1" fmla="*/ 70680 w 81144"/>
                      <a:gd name="connsiteY1" fmla="*/ 421 h 17604"/>
                      <a:gd name="connsiteX2" fmla="*/ 59810 w 81144"/>
                      <a:gd name="connsiteY2" fmla="*/ -247 h 17604"/>
                      <a:gd name="connsiteX3" fmla="*/ 53422 w 81144"/>
                      <a:gd name="connsiteY3" fmla="*/ -247 h 17604"/>
                      <a:gd name="connsiteX4" fmla="*/ 46652 w 81144"/>
                      <a:gd name="connsiteY4" fmla="*/ -247 h 17604"/>
                      <a:gd name="connsiteX5" fmla="*/ 39691 w 81144"/>
                      <a:gd name="connsiteY5" fmla="*/ 421 h 17604"/>
                      <a:gd name="connsiteX6" fmla="*/ 32635 w 81144"/>
                      <a:gd name="connsiteY6" fmla="*/ 1565 h 17604"/>
                      <a:gd name="connsiteX7" fmla="*/ 19190 w 81144"/>
                      <a:gd name="connsiteY7" fmla="*/ 5188 h 17604"/>
                      <a:gd name="connsiteX8" fmla="*/ 7748 w 81144"/>
                      <a:gd name="connsiteY8" fmla="*/ 10528 h 17604"/>
                      <a:gd name="connsiteX9" fmla="*/ 3266 w 81144"/>
                      <a:gd name="connsiteY9" fmla="*/ 13579 h 17604"/>
                      <a:gd name="connsiteX10" fmla="*/ -262 w 81144"/>
                      <a:gd name="connsiteY10" fmla="*/ 17107 h 17604"/>
                      <a:gd name="connsiteX11" fmla="*/ 9845 w 81144"/>
                      <a:gd name="connsiteY11" fmla="*/ 17107 h 17604"/>
                      <a:gd name="connsiteX12" fmla="*/ 21860 w 81144"/>
                      <a:gd name="connsiteY12" fmla="*/ 15010 h 17604"/>
                      <a:gd name="connsiteX13" fmla="*/ 28344 w 81144"/>
                      <a:gd name="connsiteY13" fmla="*/ 13579 h 17604"/>
                      <a:gd name="connsiteX14" fmla="*/ 35019 w 81144"/>
                      <a:gd name="connsiteY14" fmla="*/ 11958 h 17604"/>
                      <a:gd name="connsiteX15" fmla="*/ 41598 w 81144"/>
                      <a:gd name="connsiteY15" fmla="*/ 10242 h 17604"/>
                      <a:gd name="connsiteX16" fmla="*/ 48272 w 81144"/>
                      <a:gd name="connsiteY16" fmla="*/ 8716 h 17604"/>
                      <a:gd name="connsiteX17" fmla="*/ 54566 w 81144"/>
                      <a:gd name="connsiteY17" fmla="*/ 7095 h 17604"/>
                      <a:gd name="connsiteX18" fmla="*/ 60668 w 81144"/>
                      <a:gd name="connsiteY18" fmla="*/ 5760 h 17604"/>
                      <a:gd name="connsiteX19" fmla="*/ 71062 w 81144"/>
                      <a:gd name="connsiteY19" fmla="*/ 3472 h 17604"/>
                      <a:gd name="connsiteX20" fmla="*/ 80883 w 81144"/>
                      <a:gd name="connsiteY20" fmla="*/ 1660 h 176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81144" h="17604">
                        <a:moveTo>
                          <a:pt x="80883" y="1660"/>
                        </a:moveTo>
                        <a:cubicBezTo>
                          <a:pt x="80883" y="1660"/>
                          <a:pt x="76974" y="1088"/>
                          <a:pt x="70680" y="421"/>
                        </a:cubicBezTo>
                        <a:cubicBezTo>
                          <a:pt x="67076" y="-27"/>
                          <a:pt x="63443" y="-247"/>
                          <a:pt x="59810" y="-247"/>
                        </a:cubicBezTo>
                        <a:lnTo>
                          <a:pt x="53422" y="-247"/>
                        </a:lnTo>
                        <a:lnTo>
                          <a:pt x="46652" y="-247"/>
                        </a:lnTo>
                        <a:cubicBezTo>
                          <a:pt x="44363" y="-247"/>
                          <a:pt x="41979" y="-247"/>
                          <a:pt x="39691" y="421"/>
                        </a:cubicBezTo>
                        <a:cubicBezTo>
                          <a:pt x="37402" y="1088"/>
                          <a:pt x="35019" y="1184"/>
                          <a:pt x="32635" y="1565"/>
                        </a:cubicBezTo>
                        <a:cubicBezTo>
                          <a:pt x="28077" y="2461"/>
                          <a:pt x="23586" y="3663"/>
                          <a:pt x="19190" y="5188"/>
                        </a:cubicBezTo>
                        <a:cubicBezTo>
                          <a:pt x="15204" y="6561"/>
                          <a:pt x="11361" y="8354"/>
                          <a:pt x="7748" y="10528"/>
                        </a:cubicBezTo>
                        <a:cubicBezTo>
                          <a:pt x="6184" y="11443"/>
                          <a:pt x="4687" y="12464"/>
                          <a:pt x="3266" y="13579"/>
                        </a:cubicBezTo>
                        <a:cubicBezTo>
                          <a:pt x="1998" y="14657"/>
                          <a:pt x="816" y="15839"/>
                          <a:pt x="-262" y="17107"/>
                        </a:cubicBezTo>
                        <a:cubicBezTo>
                          <a:pt x="3094" y="17441"/>
                          <a:pt x="6489" y="17441"/>
                          <a:pt x="9845" y="17107"/>
                        </a:cubicBezTo>
                        <a:cubicBezTo>
                          <a:pt x="13564" y="17107"/>
                          <a:pt x="17664" y="15868"/>
                          <a:pt x="21860" y="15010"/>
                        </a:cubicBezTo>
                        <a:lnTo>
                          <a:pt x="28344" y="13579"/>
                        </a:lnTo>
                        <a:lnTo>
                          <a:pt x="35019" y="11958"/>
                        </a:lnTo>
                        <a:cubicBezTo>
                          <a:pt x="37183" y="11453"/>
                          <a:pt x="39376" y="10881"/>
                          <a:pt x="41598" y="10242"/>
                        </a:cubicBezTo>
                        <a:lnTo>
                          <a:pt x="48272" y="8716"/>
                        </a:lnTo>
                        <a:lnTo>
                          <a:pt x="54566" y="7095"/>
                        </a:lnTo>
                        <a:lnTo>
                          <a:pt x="60668" y="5760"/>
                        </a:lnTo>
                        <a:cubicBezTo>
                          <a:pt x="64482" y="4902"/>
                          <a:pt x="68010" y="3949"/>
                          <a:pt x="71062" y="3472"/>
                        </a:cubicBezTo>
                        <a:cubicBezTo>
                          <a:pt x="77069" y="2614"/>
                          <a:pt x="80883" y="1660"/>
                          <a:pt x="80883" y="166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</p:grpSp>
            <p:grpSp>
              <p:nvGrpSpPr>
                <p:cNvPr id="1095" name="组合 1094"/>
                <p:cNvGrpSpPr/>
                <p:nvPr/>
              </p:nvGrpSpPr>
              <p:grpSpPr>
                <a:xfrm>
                  <a:off x="3241511" y="2396425"/>
                  <a:ext cx="252949" cy="517503"/>
                  <a:chOff x="1320293" y="2390040"/>
                  <a:chExt cx="252949" cy="517503"/>
                </a:xfrm>
                <a:grpFill/>
              </p:grpSpPr>
              <p:sp>
                <p:nvSpPr>
                  <p:cNvPr id="1096" name="任意多边形: 形状 1095"/>
                  <p:cNvSpPr/>
                  <p:nvPr/>
                </p:nvSpPr>
                <p:spPr>
                  <a:xfrm>
                    <a:off x="1320293" y="2408965"/>
                    <a:ext cx="225110" cy="473230"/>
                  </a:xfrm>
                  <a:custGeom>
                    <a:avLst/>
                    <a:gdLst>
                      <a:gd name="connsiteX0" fmla="*/ -262 w 288603"/>
                      <a:gd name="connsiteY0" fmla="*/ 597189 h 606705"/>
                      <a:gd name="connsiteX1" fmla="*/ 274734 w 288603"/>
                      <a:gd name="connsiteY1" fmla="*/ 363194 h 606705"/>
                      <a:gd name="connsiteX2" fmla="*/ 248703 w 288603"/>
                      <a:gd name="connsiteY2" fmla="*/ 149890 h 606705"/>
                      <a:gd name="connsiteX3" fmla="*/ 108249 w 288603"/>
                      <a:gd name="connsiteY3" fmla="*/ 15443 h 606705"/>
                      <a:gd name="connsiteX4" fmla="*/ 76497 w 288603"/>
                      <a:gd name="connsiteY4" fmla="*/ 3048 h 606705"/>
                      <a:gd name="connsiteX5" fmla="*/ 74018 w 288603"/>
                      <a:gd name="connsiteY5" fmla="*/ 92 h 606705"/>
                      <a:gd name="connsiteX6" fmla="*/ 225437 w 288603"/>
                      <a:gd name="connsiteY6" fmla="*/ 99640 h 606705"/>
                      <a:gd name="connsiteX7" fmla="*/ 287988 w 288603"/>
                      <a:gd name="connsiteY7" fmla="*/ 280809 h 606705"/>
                      <a:gd name="connsiteX8" fmla="*/ 111777 w 288603"/>
                      <a:gd name="connsiteY8" fmla="*/ 587844 h 606705"/>
                      <a:gd name="connsiteX9" fmla="*/ -262 w 288603"/>
                      <a:gd name="connsiteY9" fmla="*/ 605675 h 606705"/>
                      <a:gd name="connsiteX10" fmla="*/ -262 w 288603"/>
                      <a:gd name="connsiteY10" fmla="*/ 597856 h 6067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88603" h="606705">
                        <a:moveTo>
                          <a:pt x="-262" y="597189"/>
                        </a:moveTo>
                        <a:cubicBezTo>
                          <a:pt x="128464" y="606247"/>
                          <a:pt x="244698" y="508892"/>
                          <a:pt x="274734" y="363194"/>
                        </a:cubicBezTo>
                        <a:cubicBezTo>
                          <a:pt x="289619" y="291155"/>
                          <a:pt x="280474" y="216227"/>
                          <a:pt x="248703" y="149890"/>
                        </a:cubicBezTo>
                        <a:cubicBezTo>
                          <a:pt x="218972" y="90085"/>
                          <a:pt x="169294" y="42533"/>
                          <a:pt x="108249" y="15443"/>
                        </a:cubicBezTo>
                        <a:cubicBezTo>
                          <a:pt x="97903" y="10733"/>
                          <a:pt x="87300" y="6595"/>
                          <a:pt x="76497" y="3048"/>
                        </a:cubicBezTo>
                        <a:cubicBezTo>
                          <a:pt x="72206" y="1713"/>
                          <a:pt x="69822" y="-1243"/>
                          <a:pt x="74018" y="92"/>
                        </a:cubicBezTo>
                        <a:cubicBezTo>
                          <a:pt x="133441" y="17093"/>
                          <a:pt x="186267" y="51830"/>
                          <a:pt x="225437" y="99640"/>
                        </a:cubicBezTo>
                        <a:cubicBezTo>
                          <a:pt x="264417" y="152160"/>
                          <a:pt x="286263" y="215426"/>
                          <a:pt x="287988" y="280809"/>
                        </a:cubicBezTo>
                        <a:cubicBezTo>
                          <a:pt x="294091" y="415638"/>
                          <a:pt x="220479" y="541121"/>
                          <a:pt x="111777" y="587844"/>
                        </a:cubicBezTo>
                        <a:cubicBezTo>
                          <a:pt x="76392" y="602662"/>
                          <a:pt x="37974" y="608774"/>
                          <a:pt x="-262" y="605675"/>
                        </a:cubicBezTo>
                        <a:lnTo>
                          <a:pt x="-262" y="597856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097" name="任意多边形: 形状 1096"/>
                  <p:cNvSpPr/>
                  <p:nvPr/>
                </p:nvSpPr>
                <p:spPr>
                  <a:xfrm>
                    <a:off x="1338589" y="2880989"/>
                    <a:ext cx="87465" cy="26554"/>
                  </a:xfrm>
                  <a:custGeom>
                    <a:avLst/>
                    <a:gdLst>
                      <a:gd name="connsiteX0" fmla="*/ 111874 w 112135"/>
                      <a:gd name="connsiteY0" fmla="*/ 29503 h 34043"/>
                      <a:gd name="connsiteX1" fmla="*/ 106725 w 112135"/>
                      <a:gd name="connsiteY1" fmla="*/ 30647 h 34043"/>
                      <a:gd name="connsiteX2" fmla="*/ 93090 w 112135"/>
                      <a:gd name="connsiteY2" fmla="*/ 32650 h 34043"/>
                      <a:gd name="connsiteX3" fmla="*/ 74019 w 112135"/>
                      <a:gd name="connsiteY3" fmla="*/ 33794 h 34043"/>
                      <a:gd name="connsiteX4" fmla="*/ 52279 w 112135"/>
                      <a:gd name="connsiteY4" fmla="*/ 32364 h 34043"/>
                      <a:gd name="connsiteX5" fmla="*/ 31301 w 112135"/>
                      <a:gd name="connsiteY5" fmla="*/ 27787 h 34043"/>
                      <a:gd name="connsiteX6" fmla="*/ 13852 w 112135"/>
                      <a:gd name="connsiteY6" fmla="*/ 20254 h 34043"/>
                      <a:gd name="connsiteX7" fmla="*/ -70 w 112135"/>
                      <a:gd name="connsiteY7" fmla="*/ -247 h 34043"/>
                      <a:gd name="connsiteX8" fmla="*/ 46748 w 112135"/>
                      <a:gd name="connsiteY8" fmla="*/ 5856 h 34043"/>
                      <a:gd name="connsiteX9" fmla="*/ 56283 w 112135"/>
                      <a:gd name="connsiteY9" fmla="*/ 8049 h 34043"/>
                      <a:gd name="connsiteX10" fmla="*/ 65819 w 112135"/>
                      <a:gd name="connsiteY10" fmla="*/ 10337 h 34043"/>
                      <a:gd name="connsiteX11" fmla="*/ 81838 w 112135"/>
                      <a:gd name="connsiteY11" fmla="*/ 15200 h 34043"/>
                      <a:gd name="connsiteX12" fmla="*/ 94710 w 112135"/>
                      <a:gd name="connsiteY12" fmla="*/ 20254 h 34043"/>
                      <a:gd name="connsiteX13" fmla="*/ 104246 w 112135"/>
                      <a:gd name="connsiteY13" fmla="*/ 24831 h 34043"/>
                      <a:gd name="connsiteX14" fmla="*/ 111874 w 112135"/>
                      <a:gd name="connsiteY14" fmla="*/ 29503 h 34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12135" h="34043">
                        <a:moveTo>
                          <a:pt x="111874" y="29503"/>
                        </a:moveTo>
                        <a:lnTo>
                          <a:pt x="106725" y="30647"/>
                        </a:lnTo>
                        <a:cubicBezTo>
                          <a:pt x="103483" y="31219"/>
                          <a:pt x="98715" y="31887"/>
                          <a:pt x="93090" y="32650"/>
                        </a:cubicBezTo>
                        <a:cubicBezTo>
                          <a:pt x="86758" y="33346"/>
                          <a:pt x="80389" y="33727"/>
                          <a:pt x="74019" y="33794"/>
                        </a:cubicBezTo>
                        <a:cubicBezTo>
                          <a:pt x="66744" y="33832"/>
                          <a:pt x="59478" y="33355"/>
                          <a:pt x="52279" y="32364"/>
                        </a:cubicBezTo>
                        <a:cubicBezTo>
                          <a:pt x="45175" y="31420"/>
                          <a:pt x="38157" y="29894"/>
                          <a:pt x="31301" y="27787"/>
                        </a:cubicBezTo>
                        <a:cubicBezTo>
                          <a:pt x="25246" y="25880"/>
                          <a:pt x="19392" y="23353"/>
                          <a:pt x="13852" y="20254"/>
                        </a:cubicBezTo>
                        <a:cubicBezTo>
                          <a:pt x="4317" y="14152"/>
                          <a:pt x="-1405" y="7191"/>
                          <a:pt x="-70" y="-247"/>
                        </a:cubicBezTo>
                        <a:cubicBezTo>
                          <a:pt x="15644" y="888"/>
                          <a:pt x="31273" y="2929"/>
                          <a:pt x="46748" y="5856"/>
                        </a:cubicBezTo>
                        <a:lnTo>
                          <a:pt x="56283" y="8049"/>
                        </a:lnTo>
                        <a:cubicBezTo>
                          <a:pt x="59430" y="8716"/>
                          <a:pt x="62386" y="9479"/>
                          <a:pt x="65819" y="10337"/>
                        </a:cubicBezTo>
                        <a:cubicBezTo>
                          <a:pt x="71635" y="12054"/>
                          <a:pt x="76975" y="13484"/>
                          <a:pt x="81838" y="15200"/>
                        </a:cubicBezTo>
                        <a:cubicBezTo>
                          <a:pt x="86701" y="16917"/>
                          <a:pt x="91373" y="18633"/>
                          <a:pt x="94710" y="20254"/>
                        </a:cubicBezTo>
                        <a:cubicBezTo>
                          <a:pt x="98048" y="21875"/>
                          <a:pt x="101767" y="23496"/>
                          <a:pt x="104246" y="24831"/>
                        </a:cubicBezTo>
                        <a:cubicBezTo>
                          <a:pt x="106906" y="26195"/>
                          <a:pt x="109452" y="27758"/>
                          <a:pt x="111874" y="2950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sp>
                <p:nvSpPr>
                  <p:cNvPr id="1098" name="任意多边形: 形状 1097"/>
                  <p:cNvSpPr/>
                  <p:nvPr/>
                </p:nvSpPr>
                <p:spPr>
                  <a:xfrm>
                    <a:off x="1338448" y="2819406"/>
                    <a:ext cx="59343" cy="54889"/>
                  </a:xfrm>
                  <a:custGeom>
                    <a:avLst/>
                    <a:gdLst>
                      <a:gd name="connsiteX0" fmla="*/ 75820 w 76081"/>
                      <a:gd name="connsiteY0" fmla="*/ -247 h 70370"/>
                      <a:gd name="connsiteX1" fmla="*/ 72864 w 76081"/>
                      <a:gd name="connsiteY1" fmla="*/ 2328 h 70370"/>
                      <a:gd name="connsiteX2" fmla="*/ 64950 w 76081"/>
                      <a:gd name="connsiteY2" fmla="*/ 8812 h 70370"/>
                      <a:gd name="connsiteX3" fmla="*/ 53412 w 76081"/>
                      <a:gd name="connsiteY3" fmla="*/ 17870 h 70370"/>
                      <a:gd name="connsiteX4" fmla="*/ 39491 w 76081"/>
                      <a:gd name="connsiteY4" fmla="*/ 27978 h 70370"/>
                      <a:gd name="connsiteX5" fmla="*/ 24902 w 76081"/>
                      <a:gd name="connsiteY5" fmla="*/ 38466 h 70370"/>
                      <a:gd name="connsiteX6" fmla="*/ 11743 w 76081"/>
                      <a:gd name="connsiteY6" fmla="*/ 48860 h 70370"/>
                      <a:gd name="connsiteX7" fmla="*/ -81 w 76081"/>
                      <a:gd name="connsiteY7" fmla="*/ 70123 h 70370"/>
                      <a:gd name="connsiteX8" fmla="*/ 42256 w 76081"/>
                      <a:gd name="connsiteY8" fmla="*/ 54962 h 70370"/>
                      <a:gd name="connsiteX9" fmla="*/ 49789 w 76081"/>
                      <a:gd name="connsiteY9" fmla="*/ 49146 h 70370"/>
                      <a:gd name="connsiteX10" fmla="*/ 55987 w 76081"/>
                      <a:gd name="connsiteY10" fmla="*/ 42852 h 70370"/>
                      <a:gd name="connsiteX11" fmla="*/ 65522 w 76081"/>
                      <a:gd name="connsiteY11" fmla="*/ 30075 h 70370"/>
                      <a:gd name="connsiteX12" fmla="*/ 71339 w 76081"/>
                      <a:gd name="connsiteY12" fmla="*/ 18252 h 70370"/>
                      <a:gd name="connsiteX13" fmla="*/ 74390 w 76081"/>
                      <a:gd name="connsiteY13" fmla="*/ 8716 h 70370"/>
                      <a:gd name="connsiteX14" fmla="*/ 75820 w 76081"/>
                      <a:gd name="connsiteY14" fmla="*/ -247 h 703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76081" h="70370">
                        <a:moveTo>
                          <a:pt x="75820" y="-247"/>
                        </a:moveTo>
                        <a:lnTo>
                          <a:pt x="72864" y="2328"/>
                        </a:lnTo>
                        <a:lnTo>
                          <a:pt x="64950" y="8812"/>
                        </a:lnTo>
                        <a:lnTo>
                          <a:pt x="53412" y="17870"/>
                        </a:lnTo>
                        <a:cubicBezTo>
                          <a:pt x="49026" y="20922"/>
                          <a:pt x="44354" y="24640"/>
                          <a:pt x="39491" y="27978"/>
                        </a:cubicBezTo>
                        <a:cubicBezTo>
                          <a:pt x="34628" y="31315"/>
                          <a:pt x="29955" y="34843"/>
                          <a:pt x="24902" y="38466"/>
                        </a:cubicBezTo>
                        <a:cubicBezTo>
                          <a:pt x="19848" y="42090"/>
                          <a:pt x="15366" y="45332"/>
                          <a:pt x="11743" y="48860"/>
                        </a:cubicBezTo>
                        <a:cubicBezTo>
                          <a:pt x="3924" y="55535"/>
                          <a:pt x="-1320" y="62781"/>
                          <a:pt x="-81" y="70123"/>
                        </a:cubicBezTo>
                        <a:cubicBezTo>
                          <a:pt x="15138" y="68960"/>
                          <a:pt x="29755" y="63725"/>
                          <a:pt x="42256" y="54962"/>
                        </a:cubicBezTo>
                        <a:cubicBezTo>
                          <a:pt x="44878" y="53170"/>
                          <a:pt x="47395" y="51225"/>
                          <a:pt x="49789" y="49146"/>
                        </a:cubicBezTo>
                        <a:cubicBezTo>
                          <a:pt x="52077" y="47048"/>
                          <a:pt x="54079" y="44950"/>
                          <a:pt x="55987" y="42852"/>
                        </a:cubicBezTo>
                        <a:cubicBezTo>
                          <a:pt x="59629" y="38953"/>
                          <a:pt x="62824" y="34671"/>
                          <a:pt x="65522" y="30075"/>
                        </a:cubicBezTo>
                        <a:cubicBezTo>
                          <a:pt x="67820" y="26319"/>
                          <a:pt x="69775" y="22361"/>
                          <a:pt x="71339" y="18252"/>
                        </a:cubicBezTo>
                        <a:cubicBezTo>
                          <a:pt x="72559" y="15143"/>
                          <a:pt x="73579" y="11958"/>
                          <a:pt x="74390" y="8716"/>
                        </a:cubicBezTo>
                        <a:cubicBezTo>
                          <a:pt x="75076" y="5761"/>
                          <a:pt x="75553" y="2767"/>
                          <a:pt x="75820" y="-24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  <p:grpSp>
                <p:nvGrpSpPr>
                  <p:cNvPr id="1099" name="组合 1098"/>
                  <p:cNvGrpSpPr/>
                  <p:nvPr/>
                </p:nvGrpSpPr>
                <p:grpSpPr>
                  <a:xfrm>
                    <a:off x="1386449" y="2390040"/>
                    <a:ext cx="186793" cy="497566"/>
                    <a:chOff x="1386449" y="2390040"/>
                    <a:chExt cx="186793" cy="497566"/>
                  </a:xfrm>
                  <a:grpFill/>
                </p:grpSpPr>
                <p:sp>
                  <p:nvSpPr>
                    <p:cNvPr id="1101" name="任意多边形: 形状 1100"/>
                    <p:cNvSpPr/>
                    <p:nvPr/>
                  </p:nvSpPr>
                  <p:spPr>
                    <a:xfrm>
                      <a:off x="1389089" y="2867749"/>
                      <a:ext cx="85010" cy="19857"/>
                    </a:xfrm>
                    <a:custGeom>
                      <a:avLst/>
                      <a:gdLst>
                        <a:gd name="connsiteX0" fmla="*/ 108726 w 108987"/>
                        <a:gd name="connsiteY0" fmla="*/ 6523 h 25458"/>
                        <a:gd name="connsiteX1" fmla="*/ 104149 w 108987"/>
                        <a:gd name="connsiteY1" fmla="*/ 8812 h 25458"/>
                        <a:gd name="connsiteX2" fmla="*/ 91944 w 108987"/>
                        <a:gd name="connsiteY2" fmla="*/ 14056 h 25458"/>
                        <a:gd name="connsiteX3" fmla="*/ 74399 w 108987"/>
                        <a:gd name="connsiteY3" fmla="*/ 19968 h 25458"/>
                        <a:gd name="connsiteX4" fmla="*/ 64864 w 108987"/>
                        <a:gd name="connsiteY4" fmla="*/ 22447 h 25458"/>
                        <a:gd name="connsiteX5" fmla="*/ 54566 w 108987"/>
                        <a:gd name="connsiteY5" fmla="*/ 24163 h 25458"/>
                        <a:gd name="connsiteX6" fmla="*/ 44267 w 108987"/>
                        <a:gd name="connsiteY6" fmla="*/ 25212 h 25458"/>
                        <a:gd name="connsiteX7" fmla="*/ 34256 w 108987"/>
                        <a:gd name="connsiteY7" fmla="*/ 25212 h 25458"/>
                        <a:gd name="connsiteX8" fmla="*/ 16711 w 108987"/>
                        <a:gd name="connsiteY8" fmla="*/ 22733 h 25458"/>
                        <a:gd name="connsiteX9" fmla="*/ 4506 w 108987"/>
                        <a:gd name="connsiteY9" fmla="*/ 16726 h 25458"/>
                        <a:gd name="connsiteX10" fmla="*/ -262 w 108987"/>
                        <a:gd name="connsiteY10" fmla="*/ 7191 h 25458"/>
                        <a:gd name="connsiteX11" fmla="*/ 44267 w 108987"/>
                        <a:gd name="connsiteY11" fmla="*/ 611 h 25458"/>
                        <a:gd name="connsiteX12" fmla="*/ 62575 w 108987"/>
                        <a:gd name="connsiteY12" fmla="*/ -247 h 25458"/>
                        <a:gd name="connsiteX13" fmla="*/ 70776 w 108987"/>
                        <a:gd name="connsiteY13" fmla="*/ -247 h 25458"/>
                        <a:gd name="connsiteX14" fmla="*/ 78308 w 108987"/>
                        <a:gd name="connsiteY14" fmla="*/ -247 h 25458"/>
                        <a:gd name="connsiteX15" fmla="*/ 100907 w 108987"/>
                        <a:gd name="connsiteY15" fmla="*/ 2995 h 25458"/>
                        <a:gd name="connsiteX16" fmla="*/ 108726 w 108987"/>
                        <a:gd name="connsiteY16" fmla="*/ 6523 h 2545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108987" h="25458">
                          <a:moveTo>
                            <a:pt x="108726" y="6523"/>
                          </a:moveTo>
                          <a:lnTo>
                            <a:pt x="104149" y="8812"/>
                          </a:lnTo>
                          <a:cubicBezTo>
                            <a:pt x="101193" y="10051"/>
                            <a:pt x="97093" y="12149"/>
                            <a:pt x="91944" y="14056"/>
                          </a:cubicBezTo>
                          <a:cubicBezTo>
                            <a:pt x="86204" y="16326"/>
                            <a:pt x="80349" y="18299"/>
                            <a:pt x="74399" y="19968"/>
                          </a:cubicBezTo>
                          <a:lnTo>
                            <a:pt x="64864" y="22447"/>
                          </a:lnTo>
                          <a:lnTo>
                            <a:pt x="54566" y="24163"/>
                          </a:lnTo>
                          <a:cubicBezTo>
                            <a:pt x="51152" y="24697"/>
                            <a:pt x="47719" y="25050"/>
                            <a:pt x="44267" y="25212"/>
                          </a:cubicBezTo>
                          <a:cubicBezTo>
                            <a:pt x="40835" y="25212"/>
                            <a:pt x="37498" y="25212"/>
                            <a:pt x="34256" y="25212"/>
                          </a:cubicBezTo>
                          <a:cubicBezTo>
                            <a:pt x="28334" y="25041"/>
                            <a:pt x="22451" y="24211"/>
                            <a:pt x="16711" y="22733"/>
                          </a:cubicBezTo>
                          <a:cubicBezTo>
                            <a:pt x="12277" y="21570"/>
                            <a:pt x="8129" y="19529"/>
                            <a:pt x="4506" y="16726"/>
                          </a:cubicBezTo>
                          <a:cubicBezTo>
                            <a:pt x="1645" y="14361"/>
                            <a:pt x="-90" y="10900"/>
                            <a:pt x="-262" y="7191"/>
                          </a:cubicBezTo>
                          <a:cubicBezTo>
                            <a:pt x="14422" y="4015"/>
                            <a:pt x="29297" y="1813"/>
                            <a:pt x="44267" y="611"/>
                          </a:cubicBezTo>
                          <a:cubicBezTo>
                            <a:pt x="50752" y="39"/>
                            <a:pt x="56950" y="-56"/>
                            <a:pt x="62575" y="-247"/>
                          </a:cubicBezTo>
                          <a:lnTo>
                            <a:pt x="70776" y="-247"/>
                          </a:lnTo>
                          <a:lnTo>
                            <a:pt x="78308" y="-247"/>
                          </a:lnTo>
                          <a:cubicBezTo>
                            <a:pt x="85918" y="240"/>
                            <a:pt x="93469" y="1327"/>
                            <a:pt x="100907" y="2995"/>
                          </a:cubicBezTo>
                          <a:cubicBezTo>
                            <a:pt x="103586" y="3987"/>
                            <a:pt x="106199" y="5169"/>
                            <a:pt x="108726" y="6523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102" name="任意多边形: 形状 1101"/>
                    <p:cNvSpPr/>
                    <p:nvPr/>
                  </p:nvSpPr>
                  <p:spPr>
                    <a:xfrm>
                      <a:off x="1435574" y="2830295"/>
                      <a:ext cx="78911" cy="30333"/>
                    </a:xfrm>
                    <a:custGeom>
                      <a:avLst/>
                      <a:gdLst>
                        <a:gd name="connsiteX0" fmla="*/ 100907 w 101168"/>
                        <a:gd name="connsiteY0" fmla="*/ 0 h 38888"/>
                        <a:gd name="connsiteX1" fmla="*/ 97093 w 101168"/>
                        <a:gd name="connsiteY1" fmla="*/ 3147 h 38888"/>
                        <a:gd name="connsiteX2" fmla="*/ 86890 w 101168"/>
                        <a:gd name="connsiteY2" fmla="*/ 10966 h 38888"/>
                        <a:gd name="connsiteX3" fmla="*/ 71824 w 101168"/>
                        <a:gd name="connsiteY3" fmla="*/ 20501 h 38888"/>
                        <a:gd name="connsiteX4" fmla="*/ 54089 w 101168"/>
                        <a:gd name="connsiteY4" fmla="*/ 30036 h 38888"/>
                        <a:gd name="connsiteX5" fmla="*/ 44554 w 101168"/>
                        <a:gd name="connsiteY5" fmla="*/ 33565 h 38888"/>
                        <a:gd name="connsiteX6" fmla="*/ 35019 w 101168"/>
                        <a:gd name="connsiteY6" fmla="*/ 36330 h 38888"/>
                        <a:gd name="connsiteX7" fmla="*/ 18332 w 101168"/>
                        <a:gd name="connsiteY7" fmla="*/ 38618 h 38888"/>
                        <a:gd name="connsiteX8" fmla="*/ 5936 w 101168"/>
                        <a:gd name="connsiteY8" fmla="*/ 36425 h 38888"/>
                        <a:gd name="connsiteX9" fmla="*/ -262 w 101168"/>
                        <a:gd name="connsiteY9" fmla="*/ 29178 h 38888"/>
                        <a:gd name="connsiteX10" fmla="*/ 39500 w 101168"/>
                        <a:gd name="connsiteY10" fmla="*/ 11347 h 38888"/>
                        <a:gd name="connsiteX11" fmla="*/ 70776 w 101168"/>
                        <a:gd name="connsiteY11" fmla="*/ 2480 h 38888"/>
                        <a:gd name="connsiteX12" fmla="*/ 82981 w 101168"/>
                        <a:gd name="connsiteY12" fmla="*/ 668 h 38888"/>
                        <a:gd name="connsiteX13" fmla="*/ 92516 w 101168"/>
                        <a:gd name="connsiteY13" fmla="*/ -95 h 38888"/>
                        <a:gd name="connsiteX14" fmla="*/ 100907 w 101168"/>
                        <a:gd name="connsiteY14" fmla="*/ 0 h 388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101168" h="38888">
                          <a:moveTo>
                            <a:pt x="100907" y="0"/>
                          </a:moveTo>
                          <a:lnTo>
                            <a:pt x="97093" y="3147"/>
                          </a:lnTo>
                          <a:cubicBezTo>
                            <a:pt x="93841" y="5941"/>
                            <a:pt x="90428" y="8544"/>
                            <a:pt x="86890" y="10966"/>
                          </a:cubicBezTo>
                          <a:cubicBezTo>
                            <a:pt x="82065" y="14446"/>
                            <a:pt x="77031" y="17631"/>
                            <a:pt x="71824" y="20501"/>
                          </a:cubicBezTo>
                          <a:cubicBezTo>
                            <a:pt x="66122" y="24058"/>
                            <a:pt x="60201" y="27242"/>
                            <a:pt x="54089" y="30036"/>
                          </a:cubicBezTo>
                          <a:cubicBezTo>
                            <a:pt x="50980" y="31381"/>
                            <a:pt x="47796" y="32563"/>
                            <a:pt x="44554" y="33565"/>
                          </a:cubicBezTo>
                          <a:cubicBezTo>
                            <a:pt x="41426" y="34661"/>
                            <a:pt x="38241" y="35586"/>
                            <a:pt x="35019" y="36330"/>
                          </a:cubicBezTo>
                          <a:cubicBezTo>
                            <a:pt x="29564" y="37722"/>
                            <a:pt x="23967" y="38494"/>
                            <a:pt x="18332" y="38618"/>
                          </a:cubicBezTo>
                          <a:cubicBezTo>
                            <a:pt x="14089" y="38790"/>
                            <a:pt x="9865" y="38037"/>
                            <a:pt x="5936" y="36425"/>
                          </a:cubicBezTo>
                          <a:cubicBezTo>
                            <a:pt x="2894" y="35061"/>
                            <a:pt x="615" y="32401"/>
                            <a:pt x="-262" y="29178"/>
                          </a:cubicBezTo>
                          <a:cubicBezTo>
                            <a:pt x="12553" y="22303"/>
                            <a:pt x="25846" y="16344"/>
                            <a:pt x="39500" y="11347"/>
                          </a:cubicBezTo>
                          <a:cubicBezTo>
                            <a:pt x="49674" y="7571"/>
                            <a:pt x="60134" y="4606"/>
                            <a:pt x="70776" y="2480"/>
                          </a:cubicBezTo>
                          <a:cubicBezTo>
                            <a:pt x="74809" y="1660"/>
                            <a:pt x="78880" y="1049"/>
                            <a:pt x="82981" y="668"/>
                          </a:cubicBezTo>
                          <a:cubicBezTo>
                            <a:pt x="86604" y="191"/>
                            <a:pt x="89655" y="0"/>
                            <a:pt x="92516" y="-95"/>
                          </a:cubicBezTo>
                          <a:cubicBezTo>
                            <a:pt x="95310" y="-324"/>
                            <a:pt x="98123" y="-295"/>
                            <a:pt x="100907" y="0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103" name="任意多边形: 形状 1102"/>
                    <p:cNvSpPr/>
                    <p:nvPr/>
                  </p:nvSpPr>
                  <p:spPr>
                    <a:xfrm>
                      <a:off x="1477521" y="2778946"/>
                      <a:ext cx="67830" cy="44577"/>
                    </a:xfrm>
                    <a:custGeom>
                      <a:avLst/>
                      <a:gdLst>
                        <a:gd name="connsiteX0" fmla="*/ 86700 w 86961"/>
                        <a:gd name="connsiteY0" fmla="*/ -247 h 57150"/>
                        <a:gd name="connsiteX1" fmla="*/ 83839 w 86961"/>
                        <a:gd name="connsiteY1" fmla="*/ 3663 h 57150"/>
                        <a:gd name="connsiteX2" fmla="*/ 75829 w 86961"/>
                        <a:gd name="connsiteY2" fmla="*/ 13198 h 57150"/>
                        <a:gd name="connsiteX3" fmla="*/ 70394 w 86961"/>
                        <a:gd name="connsiteY3" fmla="*/ 19396 h 57150"/>
                        <a:gd name="connsiteX4" fmla="*/ 63910 w 86961"/>
                        <a:gd name="connsiteY4" fmla="*/ 25785 h 57150"/>
                        <a:gd name="connsiteX5" fmla="*/ 49321 w 86961"/>
                        <a:gd name="connsiteY5" fmla="*/ 38657 h 57150"/>
                        <a:gd name="connsiteX6" fmla="*/ 33588 w 86961"/>
                        <a:gd name="connsiteY6" fmla="*/ 49051 h 57150"/>
                        <a:gd name="connsiteX7" fmla="*/ 18809 w 86961"/>
                        <a:gd name="connsiteY7" fmla="*/ 55535 h 57150"/>
                        <a:gd name="connsiteX8" fmla="*/ -262 w 86961"/>
                        <a:gd name="connsiteY8" fmla="*/ 51720 h 57150"/>
                        <a:gd name="connsiteX9" fmla="*/ 32825 w 86961"/>
                        <a:gd name="connsiteY9" fmla="*/ 25022 h 57150"/>
                        <a:gd name="connsiteX10" fmla="*/ 47224 w 86961"/>
                        <a:gd name="connsiteY10" fmla="*/ 15486 h 57150"/>
                        <a:gd name="connsiteX11" fmla="*/ 60001 w 86961"/>
                        <a:gd name="connsiteY11" fmla="*/ 8716 h 57150"/>
                        <a:gd name="connsiteX12" fmla="*/ 79071 w 86961"/>
                        <a:gd name="connsiteY12" fmla="*/ 1088 h 57150"/>
                        <a:gd name="connsiteX13" fmla="*/ 86700 w 86961"/>
                        <a:gd name="connsiteY13" fmla="*/ -247 h 571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86961" h="57150">
                          <a:moveTo>
                            <a:pt x="86700" y="-247"/>
                          </a:moveTo>
                          <a:lnTo>
                            <a:pt x="83839" y="3663"/>
                          </a:lnTo>
                          <a:cubicBezTo>
                            <a:pt x="82027" y="6142"/>
                            <a:pt x="79262" y="9479"/>
                            <a:pt x="75829" y="13198"/>
                          </a:cubicBezTo>
                          <a:lnTo>
                            <a:pt x="70394" y="19396"/>
                          </a:lnTo>
                          <a:lnTo>
                            <a:pt x="63910" y="25785"/>
                          </a:lnTo>
                          <a:cubicBezTo>
                            <a:pt x="59314" y="30371"/>
                            <a:pt x="54442" y="34671"/>
                            <a:pt x="49321" y="38657"/>
                          </a:cubicBezTo>
                          <a:cubicBezTo>
                            <a:pt x="44306" y="42462"/>
                            <a:pt x="39052" y="45932"/>
                            <a:pt x="33588" y="49051"/>
                          </a:cubicBezTo>
                          <a:cubicBezTo>
                            <a:pt x="28935" y="51778"/>
                            <a:pt x="23967" y="53961"/>
                            <a:pt x="18809" y="55535"/>
                          </a:cubicBezTo>
                          <a:cubicBezTo>
                            <a:pt x="9273" y="58013"/>
                            <a:pt x="2694" y="57346"/>
                            <a:pt x="-262" y="51720"/>
                          </a:cubicBezTo>
                          <a:cubicBezTo>
                            <a:pt x="10122" y="42042"/>
                            <a:pt x="21173" y="33127"/>
                            <a:pt x="32825" y="25022"/>
                          </a:cubicBezTo>
                          <a:cubicBezTo>
                            <a:pt x="37784" y="21398"/>
                            <a:pt x="42361" y="18538"/>
                            <a:pt x="47224" y="15486"/>
                          </a:cubicBezTo>
                          <a:cubicBezTo>
                            <a:pt x="52087" y="12435"/>
                            <a:pt x="55996" y="10624"/>
                            <a:pt x="60001" y="8716"/>
                          </a:cubicBezTo>
                          <a:cubicBezTo>
                            <a:pt x="66132" y="5646"/>
                            <a:pt x="72511" y="3091"/>
                            <a:pt x="79071" y="1088"/>
                          </a:cubicBezTo>
                          <a:cubicBezTo>
                            <a:pt x="81579" y="449"/>
                            <a:pt x="84125" y="1"/>
                            <a:pt x="86700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104" name="任意多边形: 形状 1103"/>
                    <p:cNvSpPr/>
                    <p:nvPr/>
                  </p:nvSpPr>
                  <p:spPr>
                    <a:xfrm>
                      <a:off x="1510915" y="2720785"/>
                      <a:ext cx="54368" cy="56506"/>
                    </a:xfrm>
                    <a:custGeom>
                      <a:avLst/>
                      <a:gdLst>
                        <a:gd name="connsiteX0" fmla="*/ 69441 w 69702"/>
                        <a:gd name="connsiteY0" fmla="*/ -247 h 72444"/>
                        <a:gd name="connsiteX1" fmla="*/ 68964 w 69702"/>
                        <a:gd name="connsiteY1" fmla="*/ 897 h 72444"/>
                        <a:gd name="connsiteX2" fmla="*/ 67533 w 69702"/>
                        <a:gd name="connsiteY2" fmla="*/ 3949 h 72444"/>
                        <a:gd name="connsiteX3" fmla="*/ 62003 w 69702"/>
                        <a:gd name="connsiteY3" fmla="*/ 14819 h 72444"/>
                        <a:gd name="connsiteX4" fmla="*/ 53422 w 69702"/>
                        <a:gd name="connsiteY4" fmla="*/ 29408 h 72444"/>
                        <a:gd name="connsiteX5" fmla="*/ 42551 w 69702"/>
                        <a:gd name="connsiteY5" fmla="*/ 44760 h 72444"/>
                        <a:gd name="connsiteX6" fmla="*/ 30156 w 69702"/>
                        <a:gd name="connsiteY6" fmla="*/ 58395 h 72444"/>
                        <a:gd name="connsiteX7" fmla="*/ 17855 w 69702"/>
                        <a:gd name="connsiteY7" fmla="*/ 67930 h 72444"/>
                        <a:gd name="connsiteX8" fmla="*/ -262 w 69702"/>
                        <a:gd name="connsiteY8" fmla="*/ 69456 h 72444"/>
                        <a:gd name="connsiteX9" fmla="*/ 24911 w 69702"/>
                        <a:gd name="connsiteY9" fmla="*/ 36369 h 72444"/>
                        <a:gd name="connsiteX10" fmla="*/ 36353 w 69702"/>
                        <a:gd name="connsiteY10" fmla="*/ 24259 h 72444"/>
                        <a:gd name="connsiteX11" fmla="*/ 46747 w 69702"/>
                        <a:gd name="connsiteY11" fmla="*/ 14724 h 72444"/>
                        <a:gd name="connsiteX12" fmla="*/ 62957 w 69702"/>
                        <a:gd name="connsiteY12" fmla="*/ 2995 h 72444"/>
                        <a:gd name="connsiteX13" fmla="*/ 67724 w 69702"/>
                        <a:gd name="connsiteY13" fmla="*/ 325 h 7244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69702" h="72444">
                          <a:moveTo>
                            <a:pt x="69441" y="-247"/>
                          </a:moveTo>
                          <a:lnTo>
                            <a:pt x="68964" y="897"/>
                          </a:lnTo>
                          <a:cubicBezTo>
                            <a:pt x="68964" y="1565"/>
                            <a:pt x="68201" y="2709"/>
                            <a:pt x="67533" y="3949"/>
                          </a:cubicBezTo>
                          <a:cubicBezTo>
                            <a:pt x="66866" y="5188"/>
                            <a:pt x="64387" y="10433"/>
                            <a:pt x="62003" y="14819"/>
                          </a:cubicBezTo>
                          <a:cubicBezTo>
                            <a:pt x="59619" y="19205"/>
                            <a:pt x="56663" y="24354"/>
                            <a:pt x="53422" y="29408"/>
                          </a:cubicBezTo>
                          <a:cubicBezTo>
                            <a:pt x="50179" y="34462"/>
                            <a:pt x="46270" y="39706"/>
                            <a:pt x="42551" y="44760"/>
                          </a:cubicBezTo>
                          <a:cubicBezTo>
                            <a:pt x="38661" y="49518"/>
                            <a:pt x="34522" y="54076"/>
                            <a:pt x="30156" y="58395"/>
                          </a:cubicBezTo>
                          <a:cubicBezTo>
                            <a:pt x="26380" y="61980"/>
                            <a:pt x="22260" y="65165"/>
                            <a:pt x="17855" y="67930"/>
                          </a:cubicBezTo>
                          <a:cubicBezTo>
                            <a:pt x="9941" y="72698"/>
                            <a:pt x="3457" y="73842"/>
                            <a:pt x="-262" y="69456"/>
                          </a:cubicBezTo>
                          <a:cubicBezTo>
                            <a:pt x="7271" y="57804"/>
                            <a:pt x="15691" y="46743"/>
                            <a:pt x="24911" y="36369"/>
                          </a:cubicBezTo>
                          <a:cubicBezTo>
                            <a:pt x="28820" y="31887"/>
                            <a:pt x="32539" y="27882"/>
                            <a:pt x="36353" y="24259"/>
                          </a:cubicBezTo>
                          <a:cubicBezTo>
                            <a:pt x="39615" y="20865"/>
                            <a:pt x="43085" y="17680"/>
                            <a:pt x="46747" y="14724"/>
                          </a:cubicBezTo>
                          <a:cubicBezTo>
                            <a:pt x="51839" y="10395"/>
                            <a:pt x="57254" y="6476"/>
                            <a:pt x="62957" y="2995"/>
                          </a:cubicBezTo>
                          <a:lnTo>
                            <a:pt x="67724" y="325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105" name="任意多边形: 形状 1104"/>
                    <p:cNvSpPr/>
                    <p:nvPr/>
                  </p:nvSpPr>
                  <p:spPr>
                    <a:xfrm>
                      <a:off x="1533972" y="2659426"/>
                      <a:ext cx="39270" cy="64413"/>
                    </a:xfrm>
                    <a:custGeom>
                      <a:avLst/>
                      <a:gdLst>
                        <a:gd name="connsiteX0" fmla="*/ 50084 w 50346"/>
                        <a:gd name="connsiteY0" fmla="*/ -247 h 82581"/>
                        <a:gd name="connsiteX1" fmla="*/ 49035 w 50346"/>
                        <a:gd name="connsiteY1" fmla="*/ 4140 h 82581"/>
                        <a:gd name="connsiteX2" fmla="*/ 46079 w 50346"/>
                        <a:gd name="connsiteY2" fmla="*/ 15296 h 82581"/>
                        <a:gd name="connsiteX3" fmla="*/ 41026 w 50346"/>
                        <a:gd name="connsiteY3" fmla="*/ 30648 h 82581"/>
                        <a:gd name="connsiteX4" fmla="*/ 33874 w 50346"/>
                        <a:gd name="connsiteY4" fmla="*/ 47430 h 82581"/>
                        <a:gd name="connsiteX5" fmla="*/ 15948 w 50346"/>
                        <a:gd name="connsiteY5" fmla="*/ 75082 h 82581"/>
                        <a:gd name="connsiteX6" fmla="*/ -262 w 50346"/>
                        <a:gd name="connsiteY6" fmla="*/ 81089 h 82581"/>
                        <a:gd name="connsiteX7" fmla="*/ 3838 w 50346"/>
                        <a:gd name="connsiteY7" fmla="*/ 70696 h 82581"/>
                        <a:gd name="connsiteX8" fmla="*/ 7938 w 50346"/>
                        <a:gd name="connsiteY8" fmla="*/ 61160 h 82581"/>
                        <a:gd name="connsiteX9" fmla="*/ 16234 w 50346"/>
                        <a:gd name="connsiteY9" fmla="*/ 44378 h 82581"/>
                        <a:gd name="connsiteX10" fmla="*/ 32062 w 50346"/>
                        <a:gd name="connsiteY10" fmla="*/ 19205 h 82581"/>
                        <a:gd name="connsiteX11" fmla="*/ 39118 w 50346"/>
                        <a:gd name="connsiteY11" fmla="*/ 10528 h 82581"/>
                        <a:gd name="connsiteX12" fmla="*/ 44744 w 50346"/>
                        <a:gd name="connsiteY12" fmla="*/ 4521 h 82581"/>
                        <a:gd name="connsiteX13" fmla="*/ 50084 w 50346"/>
                        <a:gd name="connsiteY13" fmla="*/ -247 h 8258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50346" h="82581">
                          <a:moveTo>
                            <a:pt x="50084" y="-247"/>
                          </a:moveTo>
                          <a:lnTo>
                            <a:pt x="49035" y="4140"/>
                          </a:lnTo>
                          <a:cubicBezTo>
                            <a:pt x="48368" y="6810"/>
                            <a:pt x="47509" y="10719"/>
                            <a:pt x="46079" y="15296"/>
                          </a:cubicBezTo>
                          <a:cubicBezTo>
                            <a:pt x="44649" y="19873"/>
                            <a:pt x="43028" y="24831"/>
                            <a:pt x="41026" y="30648"/>
                          </a:cubicBezTo>
                          <a:cubicBezTo>
                            <a:pt x="39023" y="36464"/>
                            <a:pt x="36639" y="41899"/>
                            <a:pt x="33874" y="47430"/>
                          </a:cubicBezTo>
                          <a:cubicBezTo>
                            <a:pt x="29288" y="57480"/>
                            <a:pt x="23242" y="66796"/>
                            <a:pt x="15948" y="75082"/>
                          </a:cubicBezTo>
                          <a:cubicBezTo>
                            <a:pt x="9655" y="81375"/>
                            <a:pt x="3933" y="84140"/>
                            <a:pt x="-262" y="81089"/>
                          </a:cubicBezTo>
                          <a:cubicBezTo>
                            <a:pt x="977" y="77465"/>
                            <a:pt x="2408" y="74033"/>
                            <a:pt x="3838" y="70696"/>
                          </a:cubicBezTo>
                          <a:cubicBezTo>
                            <a:pt x="5268" y="67358"/>
                            <a:pt x="6508" y="64212"/>
                            <a:pt x="7938" y="61160"/>
                          </a:cubicBezTo>
                          <a:cubicBezTo>
                            <a:pt x="10799" y="55058"/>
                            <a:pt x="13373" y="49432"/>
                            <a:pt x="16234" y="44378"/>
                          </a:cubicBezTo>
                          <a:cubicBezTo>
                            <a:pt x="20878" y="35606"/>
                            <a:pt x="26170" y="27186"/>
                            <a:pt x="32062" y="19205"/>
                          </a:cubicBezTo>
                          <a:cubicBezTo>
                            <a:pt x="34542" y="15868"/>
                            <a:pt x="36925" y="13007"/>
                            <a:pt x="39118" y="10528"/>
                          </a:cubicBezTo>
                          <a:cubicBezTo>
                            <a:pt x="41312" y="8049"/>
                            <a:pt x="43123" y="6047"/>
                            <a:pt x="44744" y="4521"/>
                          </a:cubicBezTo>
                          <a:cubicBezTo>
                            <a:pt x="46413" y="2805"/>
                            <a:pt x="48196" y="1212"/>
                            <a:pt x="50084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106" name="任意多边形: 形状 1105"/>
                    <p:cNvSpPr/>
                    <p:nvPr/>
                  </p:nvSpPr>
                  <p:spPr>
                    <a:xfrm>
                      <a:off x="1545352" y="2598141"/>
                      <a:ext cx="23799" cy="67646"/>
                    </a:xfrm>
                    <a:custGeom>
                      <a:avLst/>
                      <a:gdLst>
                        <a:gd name="connsiteX0" fmla="*/ 30251 w 30512"/>
                        <a:gd name="connsiteY0" fmla="*/ -247 h 86726"/>
                        <a:gd name="connsiteX1" fmla="*/ 30251 w 30512"/>
                        <a:gd name="connsiteY1" fmla="*/ 3949 h 86726"/>
                        <a:gd name="connsiteX2" fmla="*/ 29488 w 30512"/>
                        <a:gd name="connsiteY2" fmla="*/ 14819 h 86726"/>
                        <a:gd name="connsiteX3" fmla="*/ 27676 w 30512"/>
                        <a:gd name="connsiteY3" fmla="*/ 29980 h 86726"/>
                        <a:gd name="connsiteX4" fmla="*/ 26246 w 30512"/>
                        <a:gd name="connsiteY4" fmla="*/ 38371 h 86726"/>
                        <a:gd name="connsiteX5" fmla="*/ 24243 w 30512"/>
                        <a:gd name="connsiteY5" fmla="*/ 46953 h 86726"/>
                        <a:gd name="connsiteX6" fmla="*/ 22146 w 30512"/>
                        <a:gd name="connsiteY6" fmla="*/ 55248 h 86726"/>
                        <a:gd name="connsiteX7" fmla="*/ 19381 w 30512"/>
                        <a:gd name="connsiteY7" fmla="*/ 63163 h 86726"/>
                        <a:gd name="connsiteX8" fmla="*/ 13278 w 30512"/>
                        <a:gd name="connsiteY8" fmla="*/ 76512 h 86726"/>
                        <a:gd name="connsiteX9" fmla="*/ -262 w 30512"/>
                        <a:gd name="connsiteY9" fmla="*/ 86047 h 86726"/>
                        <a:gd name="connsiteX10" fmla="*/ 17378 w 30512"/>
                        <a:gd name="connsiteY10" fmla="*/ 21780 h 86726"/>
                        <a:gd name="connsiteX11" fmla="*/ 26246 w 30512"/>
                        <a:gd name="connsiteY11" fmla="*/ 5284 h 86726"/>
                        <a:gd name="connsiteX12" fmla="*/ 29106 w 30512"/>
                        <a:gd name="connsiteY12" fmla="*/ 1184 h 8672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30512" h="86726">
                          <a:moveTo>
                            <a:pt x="30251" y="-247"/>
                          </a:moveTo>
                          <a:cubicBezTo>
                            <a:pt x="30251" y="-247"/>
                            <a:pt x="30251" y="1279"/>
                            <a:pt x="30251" y="3949"/>
                          </a:cubicBezTo>
                          <a:cubicBezTo>
                            <a:pt x="30251" y="6619"/>
                            <a:pt x="30251" y="10337"/>
                            <a:pt x="29488" y="14819"/>
                          </a:cubicBezTo>
                          <a:cubicBezTo>
                            <a:pt x="28725" y="19300"/>
                            <a:pt x="28534" y="24354"/>
                            <a:pt x="27676" y="29980"/>
                          </a:cubicBezTo>
                          <a:lnTo>
                            <a:pt x="26246" y="38371"/>
                          </a:lnTo>
                          <a:cubicBezTo>
                            <a:pt x="25674" y="41232"/>
                            <a:pt x="25006" y="44092"/>
                            <a:pt x="24243" y="46953"/>
                          </a:cubicBezTo>
                          <a:cubicBezTo>
                            <a:pt x="23576" y="49813"/>
                            <a:pt x="22909" y="52579"/>
                            <a:pt x="22146" y="55248"/>
                          </a:cubicBezTo>
                          <a:cubicBezTo>
                            <a:pt x="21383" y="57918"/>
                            <a:pt x="20334" y="60683"/>
                            <a:pt x="19381" y="63163"/>
                          </a:cubicBezTo>
                          <a:cubicBezTo>
                            <a:pt x="17760" y="67787"/>
                            <a:pt x="15719" y="72259"/>
                            <a:pt x="13278" y="76512"/>
                          </a:cubicBezTo>
                          <a:cubicBezTo>
                            <a:pt x="8796" y="83854"/>
                            <a:pt x="4220" y="87859"/>
                            <a:pt x="-262" y="86047"/>
                          </a:cubicBezTo>
                          <a:cubicBezTo>
                            <a:pt x="2436" y="63878"/>
                            <a:pt x="8386" y="42223"/>
                            <a:pt x="17378" y="21780"/>
                          </a:cubicBezTo>
                          <a:cubicBezTo>
                            <a:pt x="19915" y="16068"/>
                            <a:pt x="22880" y="10557"/>
                            <a:pt x="26246" y="5284"/>
                          </a:cubicBezTo>
                          <a:cubicBezTo>
                            <a:pt x="27485" y="3472"/>
                            <a:pt x="28439" y="2042"/>
                            <a:pt x="29106" y="1184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107" name="任意多边形: 形状 1106"/>
                    <p:cNvSpPr/>
                    <p:nvPr/>
                  </p:nvSpPr>
                  <p:spPr>
                    <a:xfrm>
                      <a:off x="1543626" y="2539757"/>
                      <a:ext cx="12162" cy="67384"/>
                    </a:xfrm>
                    <a:custGeom>
                      <a:avLst/>
                      <a:gdLst>
                        <a:gd name="connsiteX0" fmla="*/ 12057 w 15592"/>
                        <a:gd name="connsiteY0" fmla="*/ -247 h 86390"/>
                        <a:gd name="connsiteX1" fmla="*/ 14155 w 15592"/>
                        <a:gd name="connsiteY1" fmla="*/ 13580 h 86390"/>
                        <a:gd name="connsiteX2" fmla="*/ 15203 w 15592"/>
                        <a:gd name="connsiteY2" fmla="*/ 27691 h 86390"/>
                        <a:gd name="connsiteX3" fmla="*/ 15203 w 15592"/>
                        <a:gd name="connsiteY3" fmla="*/ 43902 h 86390"/>
                        <a:gd name="connsiteX4" fmla="*/ 10722 w 15592"/>
                        <a:gd name="connsiteY4" fmla="*/ 73461 h 86390"/>
                        <a:gd name="connsiteX5" fmla="*/ 6240 w 15592"/>
                        <a:gd name="connsiteY5" fmla="*/ 82996 h 86390"/>
                        <a:gd name="connsiteX6" fmla="*/ 424 w 15592"/>
                        <a:gd name="connsiteY6" fmla="*/ 86143 h 86390"/>
                        <a:gd name="connsiteX7" fmla="*/ -244 w 15592"/>
                        <a:gd name="connsiteY7" fmla="*/ 67072 h 86390"/>
                        <a:gd name="connsiteX8" fmla="*/ 328 w 15592"/>
                        <a:gd name="connsiteY8" fmla="*/ 50290 h 86390"/>
                        <a:gd name="connsiteX9" fmla="*/ 2045 w 15592"/>
                        <a:gd name="connsiteY9" fmla="*/ 35701 h 86390"/>
                        <a:gd name="connsiteX10" fmla="*/ 4238 w 15592"/>
                        <a:gd name="connsiteY10" fmla="*/ 23496 h 86390"/>
                        <a:gd name="connsiteX11" fmla="*/ 9292 w 15592"/>
                        <a:gd name="connsiteY11" fmla="*/ 6428 h 86390"/>
                        <a:gd name="connsiteX12" fmla="*/ 12057 w 15592"/>
                        <a:gd name="connsiteY12" fmla="*/ -247 h 863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15592" h="86390">
                          <a:moveTo>
                            <a:pt x="12057" y="-247"/>
                          </a:moveTo>
                          <a:cubicBezTo>
                            <a:pt x="12057" y="-247"/>
                            <a:pt x="13106" y="5284"/>
                            <a:pt x="14155" y="13580"/>
                          </a:cubicBezTo>
                          <a:cubicBezTo>
                            <a:pt x="14155" y="17775"/>
                            <a:pt x="14917" y="22543"/>
                            <a:pt x="15203" y="27691"/>
                          </a:cubicBezTo>
                          <a:cubicBezTo>
                            <a:pt x="15489" y="32841"/>
                            <a:pt x="15203" y="38466"/>
                            <a:pt x="15203" y="43902"/>
                          </a:cubicBezTo>
                          <a:cubicBezTo>
                            <a:pt x="15022" y="53913"/>
                            <a:pt x="13516" y="63849"/>
                            <a:pt x="10722" y="73461"/>
                          </a:cubicBezTo>
                          <a:cubicBezTo>
                            <a:pt x="9883" y="76913"/>
                            <a:pt x="8357" y="80155"/>
                            <a:pt x="6240" y="82996"/>
                          </a:cubicBezTo>
                          <a:cubicBezTo>
                            <a:pt x="4982" y="84989"/>
                            <a:pt x="2779" y="86181"/>
                            <a:pt x="424" y="86143"/>
                          </a:cubicBezTo>
                          <a:cubicBezTo>
                            <a:pt x="-53" y="79277"/>
                            <a:pt x="-339" y="72889"/>
                            <a:pt x="-244" y="67072"/>
                          </a:cubicBezTo>
                          <a:cubicBezTo>
                            <a:pt x="-148" y="61256"/>
                            <a:pt x="-244" y="55439"/>
                            <a:pt x="328" y="50290"/>
                          </a:cubicBezTo>
                          <a:cubicBezTo>
                            <a:pt x="901" y="45141"/>
                            <a:pt x="1282" y="40183"/>
                            <a:pt x="2045" y="35701"/>
                          </a:cubicBezTo>
                          <a:cubicBezTo>
                            <a:pt x="2808" y="31220"/>
                            <a:pt x="3380" y="27215"/>
                            <a:pt x="4238" y="23496"/>
                          </a:cubicBezTo>
                          <a:cubicBezTo>
                            <a:pt x="5582" y="17708"/>
                            <a:pt x="7270" y="12006"/>
                            <a:pt x="9292" y="6428"/>
                          </a:cubicBezTo>
                          <a:cubicBezTo>
                            <a:pt x="10045" y="4139"/>
                            <a:pt x="10970" y="1908"/>
                            <a:pt x="12057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108" name="任意多边形: 形状 1107"/>
                    <p:cNvSpPr/>
                    <p:nvPr/>
                  </p:nvSpPr>
                  <p:spPr>
                    <a:xfrm>
                      <a:off x="1524452" y="2487471"/>
                      <a:ext cx="12273" cy="62623"/>
                    </a:xfrm>
                    <a:custGeom>
                      <a:avLst/>
                      <a:gdLst>
                        <a:gd name="connsiteX0" fmla="*/ 2409 w 15734"/>
                        <a:gd name="connsiteY0" fmla="*/ -247 h 80286"/>
                        <a:gd name="connsiteX1" fmla="*/ 3744 w 15734"/>
                        <a:gd name="connsiteY1" fmla="*/ 2995 h 80286"/>
                        <a:gd name="connsiteX2" fmla="*/ 6700 w 15734"/>
                        <a:gd name="connsiteY2" fmla="*/ 11672 h 80286"/>
                        <a:gd name="connsiteX3" fmla="*/ 10323 w 15734"/>
                        <a:gd name="connsiteY3" fmla="*/ 24068 h 80286"/>
                        <a:gd name="connsiteX4" fmla="*/ 13470 w 15734"/>
                        <a:gd name="connsiteY4" fmla="*/ 38562 h 80286"/>
                        <a:gd name="connsiteX5" fmla="*/ 15186 w 15734"/>
                        <a:gd name="connsiteY5" fmla="*/ 53151 h 80286"/>
                        <a:gd name="connsiteX6" fmla="*/ 15186 w 15734"/>
                        <a:gd name="connsiteY6" fmla="*/ 66214 h 80286"/>
                        <a:gd name="connsiteX7" fmla="*/ 8225 w 15734"/>
                        <a:gd name="connsiteY7" fmla="*/ 80040 h 80286"/>
                        <a:gd name="connsiteX8" fmla="*/ -261 w 15734"/>
                        <a:gd name="connsiteY8" fmla="*/ 22352 h 80286"/>
                        <a:gd name="connsiteX9" fmla="*/ 1265 w 15734"/>
                        <a:gd name="connsiteY9" fmla="*/ 5761 h 80286"/>
                        <a:gd name="connsiteX10" fmla="*/ 2409 w 15734"/>
                        <a:gd name="connsiteY10" fmla="*/ -247 h 8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15734" h="80286">
                          <a:moveTo>
                            <a:pt x="2409" y="-247"/>
                          </a:moveTo>
                          <a:lnTo>
                            <a:pt x="3744" y="2995"/>
                          </a:lnTo>
                          <a:cubicBezTo>
                            <a:pt x="4507" y="4998"/>
                            <a:pt x="5556" y="7954"/>
                            <a:pt x="6700" y="11672"/>
                          </a:cubicBezTo>
                          <a:cubicBezTo>
                            <a:pt x="7844" y="15391"/>
                            <a:pt x="9179" y="19491"/>
                            <a:pt x="10323" y="24068"/>
                          </a:cubicBezTo>
                          <a:cubicBezTo>
                            <a:pt x="11467" y="28645"/>
                            <a:pt x="12516" y="33603"/>
                            <a:pt x="13470" y="38562"/>
                          </a:cubicBezTo>
                          <a:cubicBezTo>
                            <a:pt x="14423" y="43520"/>
                            <a:pt x="14900" y="48097"/>
                            <a:pt x="15186" y="53151"/>
                          </a:cubicBezTo>
                          <a:cubicBezTo>
                            <a:pt x="15567" y="57499"/>
                            <a:pt x="15567" y="61866"/>
                            <a:pt x="15186" y="66214"/>
                          </a:cubicBezTo>
                          <a:cubicBezTo>
                            <a:pt x="14519" y="73842"/>
                            <a:pt x="12135" y="79182"/>
                            <a:pt x="8225" y="80040"/>
                          </a:cubicBezTo>
                          <a:cubicBezTo>
                            <a:pt x="2533" y="61342"/>
                            <a:pt x="-328" y="41899"/>
                            <a:pt x="-261" y="22352"/>
                          </a:cubicBezTo>
                          <a:cubicBezTo>
                            <a:pt x="-99" y="16793"/>
                            <a:pt x="416" y="11253"/>
                            <a:pt x="1265" y="5761"/>
                          </a:cubicBezTo>
                          <a:cubicBezTo>
                            <a:pt x="1503" y="3729"/>
                            <a:pt x="1884" y="1727"/>
                            <a:pt x="2409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109" name="任意多边形: 形状 1108"/>
                    <p:cNvSpPr/>
                    <p:nvPr/>
                  </p:nvSpPr>
                  <p:spPr>
                    <a:xfrm>
                      <a:off x="1490539" y="2443739"/>
                      <a:ext cx="18608" cy="54963"/>
                    </a:xfrm>
                    <a:custGeom>
                      <a:avLst/>
                      <a:gdLst>
                        <a:gd name="connsiteX0" fmla="*/ -169 w 23857"/>
                        <a:gd name="connsiteY0" fmla="*/ -247 h 70465"/>
                        <a:gd name="connsiteX1" fmla="*/ 1547 w 23857"/>
                        <a:gd name="connsiteY1" fmla="*/ 2328 h 70465"/>
                        <a:gd name="connsiteX2" fmla="*/ 5743 w 23857"/>
                        <a:gd name="connsiteY2" fmla="*/ 9479 h 70465"/>
                        <a:gd name="connsiteX3" fmla="*/ 16708 w 23857"/>
                        <a:gd name="connsiteY3" fmla="*/ 31792 h 70465"/>
                        <a:gd name="connsiteX4" fmla="*/ 20999 w 23857"/>
                        <a:gd name="connsiteY4" fmla="*/ 44474 h 70465"/>
                        <a:gd name="connsiteX5" fmla="*/ 23288 w 23857"/>
                        <a:gd name="connsiteY5" fmla="*/ 56011 h 70465"/>
                        <a:gd name="connsiteX6" fmla="*/ 19760 w 23857"/>
                        <a:gd name="connsiteY6" fmla="*/ 70219 h 70465"/>
                        <a:gd name="connsiteX7" fmla="*/ 1452 w 23857"/>
                        <a:gd name="connsiteY7" fmla="*/ 20731 h 70465"/>
                        <a:gd name="connsiteX8" fmla="*/ -169 w 23857"/>
                        <a:gd name="connsiteY8" fmla="*/ 5474 h 70465"/>
                        <a:gd name="connsiteX9" fmla="*/ -169 w 23857"/>
                        <a:gd name="connsiteY9" fmla="*/ -247 h 704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23857" h="70465">
                          <a:moveTo>
                            <a:pt x="-169" y="-247"/>
                          </a:moveTo>
                          <a:lnTo>
                            <a:pt x="1547" y="2328"/>
                          </a:lnTo>
                          <a:cubicBezTo>
                            <a:pt x="2596" y="4044"/>
                            <a:pt x="4122" y="6523"/>
                            <a:pt x="5743" y="9479"/>
                          </a:cubicBezTo>
                          <a:cubicBezTo>
                            <a:pt x="9967" y="16621"/>
                            <a:pt x="13628" y="24087"/>
                            <a:pt x="16708" y="31792"/>
                          </a:cubicBezTo>
                          <a:cubicBezTo>
                            <a:pt x="18329" y="35987"/>
                            <a:pt x="19760" y="40278"/>
                            <a:pt x="20999" y="44474"/>
                          </a:cubicBezTo>
                          <a:cubicBezTo>
                            <a:pt x="22115" y="48240"/>
                            <a:pt x="22887" y="52102"/>
                            <a:pt x="23288" y="56011"/>
                          </a:cubicBezTo>
                          <a:cubicBezTo>
                            <a:pt x="24146" y="63067"/>
                            <a:pt x="23288" y="68407"/>
                            <a:pt x="19760" y="70219"/>
                          </a:cubicBezTo>
                          <a:cubicBezTo>
                            <a:pt x="10978" y="54838"/>
                            <a:pt x="4789" y="38123"/>
                            <a:pt x="1452" y="20731"/>
                          </a:cubicBezTo>
                          <a:cubicBezTo>
                            <a:pt x="422" y="15706"/>
                            <a:pt x="-112" y="10604"/>
                            <a:pt x="-169" y="5474"/>
                          </a:cubicBezTo>
                          <a:cubicBezTo>
                            <a:pt x="-293" y="3567"/>
                            <a:pt x="-293" y="1660"/>
                            <a:pt x="-169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110" name="任意多边形: 形状 1109"/>
                    <p:cNvSpPr/>
                    <p:nvPr/>
                  </p:nvSpPr>
                  <p:spPr>
                    <a:xfrm>
                      <a:off x="1447474" y="2410716"/>
                      <a:ext cx="25353" cy="44848"/>
                    </a:xfrm>
                    <a:custGeom>
                      <a:avLst/>
                      <a:gdLst>
                        <a:gd name="connsiteX0" fmla="*/ -262 w 32504"/>
                        <a:gd name="connsiteY0" fmla="*/ -247 h 57497"/>
                        <a:gd name="connsiteX1" fmla="*/ 6699 w 32504"/>
                        <a:gd name="connsiteY1" fmla="*/ 7000 h 57497"/>
                        <a:gd name="connsiteX2" fmla="*/ 13278 w 32504"/>
                        <a:gd name="connsiteY2" fmla="*/ 14724 h 57497"/>
                        <a:gd name="connsiteX3" fmla="*/ 20334 w 32504"/>
                        <a:gd name="connsiteY3" fmla="*/ 24259 h 57497"/>
                        <a:gd name="connsiteX4" fmla="*/ 26532 w 32504"/>
                        <a:gd name="connsiteY4" fmla="*/ 34366 h 57497"/>
                        <a:gd name="connsiteX5" fmla="*/ 30728 w 32504"/>
                        <a:gd name="connsiteY5" fmla="*/ 43901 h 57497"/>
                        <a:gd name="connsiteX6" fmla="*/ 30251 w 32504"/>
                        <a:gd name="connsiteY6" fmla="*/ 57251 h 57497"/>
                        <a:gd name="connsiteX7" fmla="*/ 4792 w 32504"/>
                        <a:gd name="connsiteY7" fmla="*/ 17870 h 57497"/>
                        <a:gd name="connsiteX8" fmla="*/ -262 w 32504"/>
                        <a:gd name="connsiteY8" fmla="*/ -247 h 574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32504" h="57497">
                          <a:moveTo>
                            <a:pt x="-262" y="-247"/>
                          </a:moveTo>
                          <a:cubicBezTo>
                            <a:pt x="-262" y="-247"/>
                            <a:pt x="2599" y="2614"/>
                            <a:pt x="6699" y="7000"/>
                          </a:cubicBezTo>
                          <a:cubicBezTo>
                            <a:pt x="9016" y="9460"/>
                            <a:pt x="11218" y="12044"/>
                            <a:pt x="13278" y="14724"/>
                          </a:cubicBezTo>
                          <a:cubicBezTo>
                            <a:pt x="15805" y="17765"/>
                            <a:pt x="18160" y="20950"/>
                            <a:pt x="20334" y="24259"/>
                          </a:cubicBezTo>
                          <a:cubicBezTo>
                            <a:pt x="22575" y="27520"/>
                            <a:pt x="24644" y="30895"/>
                            <a:pt x="26532" y="34366"/>
                          </a:cubicBezTo>
                          <a:cubicBezTo>
                            <a:pt x="28182" y="37427"/>
                            <a:pt x="29593" y="40612"/>
                            <a:pt x="30728" y="43901"/>
                          </a:cubicBezTo>
                          <a:cubicBezTo>
                            <a:pt x="32730" y="49909"/>
                            <a:pt x="32921" y="54867"/>
                            <a:pt x="30251" y="57251"/>
                          </a:cubicBezTo>
                          <a:cubicBezTo>
                            <a:pt x="19390" y="45818"/>
                            <a:pt x="10761" y="32469"/>
                            <a:pt x="4792" y="17870"/>
                          </a:cubicBezTo>
                          <a:cubicBezTo>
                            <a:pt x="2284" y="12092"/>
                            <a:pt x="577" y="5999"/>
                            <a:pt x="-262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111" name="任意多边形: 形状 1110"/>
                    <p:cNvSpPr/>
                    <p:nvPr/>
                  </p:nvSpPr>
                  <p:spPr>
                    <a:xfrm>
                      <a:off x="1399204" y="2390040"/>
                      <a:ext cx="29962" cy="33765"/>
                    </a:xfrm>
                    <a:custGeom>
                      <a:avLst/>
                      <a:gdLst>
                        <a:gd name="connsiteX0" fmla="*/ -262 w 38413"/>
                        <a:gd name="connsiteY0" fmla="*/ -247 h 43289"/>
                        <a:gd name="connsiteX1" fmla="*/ 7176 w 38413"/>
                        <a:gd name="connsiteY1" fmla="*/ 4330 h 43289"/>
                        <a:gd name="connsiteX2" fmla="*/ 22241 w 38413"/>
                        <a:gd name="connsiteY2" fmla="*/ 16154 h 43289"/>
                        <a:gd name="connsiteX3" fmla="*/ 29583 w 38413"/>
                        <a:gd name="connsiteY3" fmla="*/ 23591 h 43289"/>
                        <a:gd name="connsiteX4" fmla="*/ 35114 w 38413"/>
                        <a:gd name="connsiteY4" fmla="*/ 31124 h 43289"/>
                        <a:gd name="connsiteX5" fmla="*/ 37212 w 38413"/>
                        <a:gd name="connsiteY5" fmla="*/ 43043 h 43289"/>
                        <a:gd name="connsiteX6" fmla="*/ 27200 w 38413"/>
                        <a:gd name="connsiteY6" fmla="*/ 35701 h 43289"/>
                        <a:gd name="connsiteX7" fmla="*/ 18904 w 38413"/>
                        <a:gd name="connsiteY7" fmla="*/ 28454 h 43289"/>
                        <a:gd name="connsiteX8" fmla="*/ 12420 w 38413"/>
                        <a:gd name="connsiteY8" fmla="*/ 21303 h 43289"/>
                        <a:gd name="connsiteX9" fmla="*/ 7462 w 38413"/>
                        <a:gd name="connsiteY9" fmla="*/ 14628 h 43289"/>
                        <a:gd name="connsiteX10" fmla="*/ 1455 w 38413"/>
                        <a:gd name="connsiteY10" fmla="*/ 4044 h 43289"/>
                        <a:gd name="connsiteX11" fmla="*/ -262 w 38413"/>
                        <a:gd name="connsiteY11" fmla="*/ -247 h 4328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38413" h="43289">
                          <a:moveTo>
                            <a:pt x="-262" y="-247"/>
                          </a:moveTo>
                          <a:lnTo>
                            <a:pt x="7176" y="4330"/>
                          </a:lnTo>
                          <a:cubicBezTo>
                            <a:pt x="12449" y="7944"/>
                            <a:pt x="17483" y="11892"/>
                            <a:pt x="22241" y="16154"/>
                          </a:cubicBezTo>
                          <a:cubicBezTo>
                            <a:pt x="24816" y="18633"/>
                            <a:pt x="27295" y="21112"/>
                            <a:pt x="29583" y="23591"/>
                          </a:cubicBezTo>
                          <a:cubicBezTo>
                            <a:pt x="31615" y="25956"/>
                            <a:pt x="33464" y="28473"/>
                            <a:pt x="35114" y="31124"/>
                          </a:cubicBezTo>
                          <a:cubicBezTo>
                            <a:pt x="37974" y="35987"/>
                            <a:pt x="39119" y="40183"/>
                            <a:pt x="37212" y="43043"/>
                          </a:cubicBezTo>
                          <a:cubicBezTo>
                            <a:pt x="33674" y="40879"/>
                            <a:pt x="30327" y="38419"/>
                            <a:pt x="27200" y="35701"/>
                          </a:cubicBezTo>
                          <a:cubicBezTo>
                            <a:pt x="24291" y="33460"/>
                            <a:pt x="21517" y="31038"/>
                            <a:pt x="18904" y="28454"/>
                          </a:cubicBezTo>
                          <a:cubicBezTo>
                            <a:pt x="16520" y="25975"/>
                            <a:pt x="14327" y="23591"/>
                            <a:pt x="12420" y="21303"/>
                          </a:cubicBezTo>
                          <a:cubicBezTo>
                            <a:pt x="10618" y="19196"/>
                            <a:pt x="8959" y="16964"/>
                            <a:pt x="7462" y="14628"/>
                          </a:cubicBezTo>
                          <a:cubicBezTo>
                            <a:pt x="5231" y="11234"/>
                            <a:pt x="3219" y="7696"/>
                            <a:pt x="1455" y="4044"/>
                          </a:cubicBezTo>
                          <a:cubicBezTo>
                            <a:pt x="787" y="2652"/>
                            <a:pt x="215" y="1222"/>
                            <a:pt x="-262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112" name="任意多边形: 形状 1111"/>
                    <p:cNvSpPr/>
                    <p:nvPr/>
                  </p:nvSpPr>
                  <p:spPr>
                    <a:xfrm>
                      <a:off x="1386449" y="2801258"/>
                      <a:ext cx="45427" cy="66193"/>
                    </a:xfrm>
                    <a:custGeom>
                      <a:avLst/>
                      <a:gdLst>
                        <a:gd name="connsiteX0" fmla="*/ 57855 w 58240"/>
                        <a:gd name="connsiteY0" fmla="*/ -247 h 84863"/>
                        <a:gd name="connsiteX1" fmla="*/ 49369 w 58240"/>
                        <a:gd name="connsiteY1" fmla="*/ 10814 h 84863"/>
                        <a:gd name="connsiteX2" fmla="*/ 39834 w 58240"/>
                        <a:gd name="connsiteY2" fmla="*/ 22161 h 84863"/>
                        <a:gd name="connsiteX3" fmla="*/ 34494 w 58240"/>
                        <a:gd name="connsiteY3" fmla="*/ 28645 h 84863"/>
                        <a:gd name="connsiteX4" fmla="*/ 28773 w 58240"/>
                        <a:gd name="connsiteY4" fmla="*/ 35224 h 84863"/>
                        <a:gd name="connsiteX5" fmla="*/ 23052 w 58240"/>
                        <a:gd name="connsiteY5" fmla="*/ 41994 h 84863"/>
                        <a:gd name="connsiteX6" fmla="*/ 17331 w 58240"/>
                        <a:gd name="connsiteY6" fmla="*/ 48860 h 84863"/>
                        <a:gd name="connsiteX7" fmla="*/ 7223 w 58240"/>
                        <a:gd name="connsiteY7" fmla="*/ 61828 h 84863"/>
                        <a:gd name="connsiteX8" fmla="*/ 739 w 58240"/>
                        <a:gd name="connsiteY8" fmla="*/ 73937 h 84863"/>
                        <a:gd name="connsiteX9" fmla="*/ 739 w 58240"/>
                        <a:gd name="connsiteY9" fmla="*/ 84617 h 84863"/>
                        <a:gd name="connsiteX10" fmla="*/ 36878 w 58240"/>
                        <a:gd name="connsiteY10" fmla="*/ 59539 h 84863"/>
                        <a:gd name="connsiteX11" fmla="*/ 47271 w 58240"/>
                        <a:gd name="connsiteY11" fmla="*/ 44664 h 84863"/>
                        <a:gd name="connsiteX12" fmla="*/ 50895 w 58240"/>
                        <a:gd name="connsiteY12" fmla="*/ 37513 h 84863"/>
                        <a:gd name="connsiteX13" fmla="*/ 53469 w 58240"/>
                        <a:gd name="connsiteY13" fmla="*/ 30457 h 84863"/>
                        <a:gd name="connsiteX14" fmla="*/ 57760 w 58240"/>
                        <a:gd name="connsiteY14" fmla="*/ 8335 h 84863"/>
                        <a:gd name="connsiteX15" fmla="*/ 57855 w 58240"/>
                        <a:gd name="connsiteY15" fmla="*/ -247 h 848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58240" h="84863">
                          <a:moveTo>
                            <a:pt x="57855" y="-247"/>
                          </a:moveTo>
                          <a:lnTo>
                            <a:pt x="49369" y="10814"/>
                          </a:lnTo>
                          <a:cubicBezTo>
                            <a:pt x="46699" y="13961"/>
                            <a:pt x="43743" y="18156"/>
                            <a:pt x="39834" y="22161"/>
                          </a:cubicBezTo>
                          <a:lnTo>
                            <a:pt x="34494" y="28645"/>
                          </a:lnTo>
                          <a:cubicBezTo>
                            <a:pt x="32587" y="30743"/>
                            <a:pt x="30680" y="32936"/>
                            <a:pt x="28773" y="35224"/>
                          </a:cubicBezTo>
                          <a:cubicBezTo>
                            <a:pt x="26961" y="37608"/>
                            <a:pt x="24959" y="39801"/>
                            <a:pt x="23052" y="41994"/>
                          </a:cubicBezTo>
                          <a:cubicBezTo>
                            <a:pt x="21145" y="44188"/>
                            <a:pt x="19238" y="46571"/>
                            <a:pt x="17331" y="48860"/>
                          </a:cubicBezTo>
                          <a:cubicBezTo>
                            <a:pt x="13745" y="53008"/>
                            <a:pt x="10370" y="57337"/>
                            <a:pt x="7223" y="61828"/>
                          </a:cubicBezTo>
                          <a:cubicBezTo>
                            <a:pt x="4487" y="65527"/>
                            <a:pt x="2303" y="69608"/>
                            <a:pt x="739" y="73937"/>
                          </a:cubicBezTo>
                          <a:cubicBezTo>
                            <a:pt x="-596" y="77370"/>
                            <a:pt x="-596" y="81184"/>
                            <a:pt x="739" y="84617"/>
                          </a:cubicBezTo>
                          <a:cubicBezTo>
                            <a:pt x="14642" y="79315"/>
                            <a:pt x="27047" y="70705"/>
                            <a:pt x="36878" y="59539"/>
                          </a:cubicBezTo>
                          <a:cubicBezTo>
                            <a:pt x="40864" y="54972"/>
                            <a:pt x="44354" y="49985"/>
                            <a:pt x="47271" y="44664"/>
                          </a:cubicBezTo>
                          <a:cubicBezTo>
                            <a:pt x="48606" y="42185"/>
                            <a:pt x="49846" y="39801"/>
                            <a:pt x="50895" y="37513"/>
                          </a:cubicBezTo>
                          <a:cubicBezTo>
                            <a:pt x="51944" y="35224"/>
                            <a:pt x="52707" y="32745"/>
                            <a:pt x="53469" y="30457"/>
                          </a:cubicBezTo>
                          <a:cubicBezTo>
                            <a:pt x="55910" y="23315"/>
                            <a:pt x="57360" y="15868"/>
                            <a:pt x="57760" y="8335"/>
                          </a:cubicBezTo>
                          <a:cubicBezTo>
                            <a:pt x="58017" y="5484"/>
                            <a:pt x="58046" y="2614"/>
                            <a:pt x="57855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113" name="任意多边形: 形状 1112"/>
                    <p:cNvSpPr/>
                    <p:nvPr/>
                  </p:nvSpPr>
                  <p:spPr>
                    <a:xfrm>
                      <a:off x="1431438" y="2773665"/>
                      <a:ext cx="31952" cy="73035"/>
                    </a:xfrm>
                    <a:custGeom>
                      <a:avLst/>
                      <a:gdLst>
                        <a:gd name="connsiteX0" fmla="*/ 38414 w 40964"/>
                        <a:gd name="connsiteY0" fmla="*/ -247 h 93635"/>
                        <a:gd name="connsiteX1" fmla="*/ 36793 w 40964"/>
                        <a:gd name="connsiteY1" fmla="*/ 3186 h 93635"/>
                        <a:gd name="connsiteX2" fmla="*/ 32502 w 40964"/>
                        <a:gd name="connsiteY2" fmla="*/ 12721 h 93635"/>
                        <a:gd name="connsiteX3" fmla="*/ 26114 w 40964"/>
                        <a:gd name="connsiteY3" fmla="*/ 25594 h 93635"/>
                        <a:gd name="connsiteX4" fmla="*/ 18390 w 40964"/>
                        <a:gd name="connsiteY4" fmla="*/ 40659 h 93635"/>
                        <a:gd name="connsiteX5" fmla="*/ 14290 w 40964"/>
                        <a:gd name="connsiteY5" fmla="*/ 48383 h 93635"/>
                        <a:gd name="connsiteX6" fmla="*/ 10285 w 40964"/>
                        <a:gd name="connsiteY6" fmla="*/ 56202 h 93635"/>
                        <a:gd name="connsiteX7" fmla="*/ 3515 w 40964"/>
                        <a:gd name="connsiteY7" fmla="*/ 70886 h 93635"/>
                        <a:gd name="connsiteX8" fmla="*/ -108 w 40964"/>
                        <a:gd name="connsiteY8" fmla="*/ 83854 h 93635"/>
                        <a:gd name="connsiteX9" fmla="*/ 1894 w 40964"/>
                        <a:gd name="connsiteY9" fmla="*/ 93389 h 93635"/>
                        <a:gd name="connsiteX10" fmla="*/ 30500 w 40964"/>
                        <a:gd name="connsiteY10" fmla="*/ 60683 h 93635"/>
                        <a:gd name="connsiteX11" fmla="*/ 40035 w 40964"/>
                        <a:gd name="connsiteY11" fmla="*/ 29599 h 93635"/>
                        <a:gd name="connsiteX12" fmla="*/ 40702 w 40964"/>
                        <a:gd name="connsiteY12" fmla="*/ 17298 h 93635"/>
                        <a:gd name="connsiteX13" fmla="*/ 39844 w 40964"/>
                        <a:gd name="connsiteY13" fmla="*/ 7763 h 93635"/>
                        <a:gd name="connsiteX14" fmla="*/ 38414 w 40964"/>
                        <a:gd name="connsiteY14" fmla="*/ -247 h 9363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40964" h="93635">
                          <a:moveTo>
                            <a:pt x="38414" y="-247"/>
                          </a:moveTo>
                          <a:lnTo>
                            <a:pt x="36793" y="3186"/>
                          </a:lnTo>
                          <a:cubicBezTo>
                            <a:pt x="35744" y="5379"/>
                            <a:pt x="34409" y="8526"/>
                            <a:pt x="32502" y="12721"/>
                          </a:cubicBezTo>
                          <a:cubicBezTo>
                            <a:pt x="30595" y="16917"/>
                            <a:pt x="28593" y="20922"/>
                            <a:pt x="26114" y="25594"/>
                          </a:cubicBezTo>
                          <a:cubicBezTo>
                            <a:pt x="23635" y="30266"/>
                            <a:pt x="21060" y="35129"/>
                            <a:pt x="18390" y="40659"/>
                          </a:cubicBezTo>
                          <a:cubicBezTo>
                            <a:pt x="17055" y="43329"/>
                            <a:pt x="15625" y="45713"/>
                            <a:pt x="14290" y="48383"/>
                          </a:cubicBezTo>
                          <a:lnTo>
                            <a:pt x="10285" y="56202"/>
                          </a:lnTo>
                          <a:cubicBezTo>
                            <a:pt x="7711" y="61160"/>
                            <a:pt x="5422" y="66405"/>
                            <a:pt x="3515" y="70886"/>
                          </a:cubicBezTo>
                          <a:cubicBezTo>
                            <a:pt x="1703" y="75015"/>
                            <a:pt x="483" y="79382"/>
                            <a:pt x="-108" y="83854"/>
                          </a:cubicBezTo>
                          <a:cubicBezTo>
                            <a:pt x="-604" y="87172"/>
                            <a:pt x="111" y="90548"/>
                            <a:pt x="1894" y="93389"/>
                          </a:cubicBezTo>
                          <a:cubicBezTo>
                            <a:pt x="13746" y="84750"/>
                            <a:pt x="23520" y="73584"/>
                            <a:pt x="30500" y="60683"/>
                          </a:cubicBezTo>
                          <a:cubicBezTo>
                            <a:pt x="35506" y="50976"/>
                            <a:pt x="38729" y="40450"/>
                            <a:pt x="40035" y="29599"/>
                          </a:cubicBezTo>
                          <a:cubicBezTo>
                            <a:pt x="40474" y="25508"/>
                            <a:pt x="40693" y="21408"/>
                            <a:pt x="40702" y="17298"/>
                          </a:cubicBezTo>
                          <a:cubicBezTo>
                            <a:pt x="40617" y="14104"/>
                            <a:pt x="40331" y="10919"/>
                            <a:pt x="39844" y="7763"/>
                          </a:cubicBezTo>
                          <a:cubicBezTo>
                            <a:pt x="39539" y="5064"/>
                            <a:pt x="39062" y="2385"/>
                            <a:pt x="38414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114" name="任意多边形: 形状 1113"/>
                    <p:cNvSpPr/>
                    <p:nvPr/>
                  </p:nvSpPr>
                  <p:spPr>
                    <a:xfrm>
                      <a:off x="1470027" y="2739081"/>
                      <a:ext cx="21225" cy="74747"/>
                    </a:xfrm>
                    <a:custGeom>
                      <a:avLst/>
                      <a:gdLst>
                        <a:gd name="connsiteX0" fmla="*/ 19644 w 27212"/>
                        <a:gd name="connsiteY0" fmla="*/ -247 h 95829"/>
                        <a:gd name="connsiteX1" fmla="*/ 18786 w 27212"/>
                        <a:gd name="connsiteY1" fmla="*/ 3376 h 95829"/>
                        <a:gd name="connsiteX2" fmla="*/ 16497 w 27212"/>
                        <a:gd name="connsiteY2" fmla="*/ 12912 h 95829"/>
                        <a:gd name="connsiteX3" fmla="*/ 14876 w 27212"/>
                        <a:gd name="connsiteY3" fmla="*/ 19300 h 95829"/>
                        <a:gd name="connsiteX4" fmla="*/ 12969 w 27212"/>
                        <a:gd name="connsiteY4" fmla="*/ 26452 h 95829"/>
                        <a:gd name="connsiteX5" fmla="*/ 8678 w 27212"/>
                        <a:gd name="connsiteY5" fmla="*/ 42376 h 95829"/>
                        <a:gd name="connsiteX6" fmla="*/ 4197 w 27212"/>
                        <a:gd name="connsiteY6" fmla="*/ 58776 h 95829"/>
                        <a:gd name="connsiteX7" fmla="*/ 669 w 27212"/>
                        <a:gd name="connsiteY7" fmla="*/ 74128 h 95829"/>
                        <a:gd name="connsiteX8" fmla="*/ 3720 w 27212"/>
                        <a:gd name="connsiteY8" fmla="*/ 95582 h 95829"/>
                        <a:gd name="connsiteX9" fmla="*/ 23553 w 27212"/>
                        <a:gd name="connsiteY9" fmla="*/ 58109 h 95829"/>
                        <a:gd name="connsiteX10" fmla="*/ 26700 w 27212"/>
                        <a:gd name="connsiteY10" fmla="*/ 41231 h 95829"/>
                        <a:gd name="connsiteX11" fmla="*/ 26700 w 27212"/>
                        <a:gd name="connsiteY11" fmla="*/ 26833 h 95829"/>
                        <a:gd name="connsiteX12" fmla="*/ 22600 w 27212"/>
                        <a:gd name="connsiteY12" fmla="*/ 6809 h 95829"/>
                        <a:gd name="connsiteX13" fmla="*/ 19644 w 27212"/>
                        <a:gd name="connsiteY13" fmla="*/ -247 h 9582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27212" h="95829">
                          <a:moveTo>
                            <a:pt x="19644" y="-247"/>
                          </a:moveTo>
                          <a:cubicBezTo>
                            <a:pt x="19644" y="-247"/>
                            <a:pt x="19644" y="1088"/>
                            <a:pt x="18786" y="3376"/>
                          </a:cubicBezTo>
                          <a:cubicBezTo>
                            <a:pt x="17928" y="5665"/>
                            <a:pt x="17451" y="8907"/>
                            <a:pt x="16497" y="12912"/>
                          </a:cubicBezTo>
                          <a:cubicBezTo>
                            <a:pt x="15925" y="14914"/>
                            <a:pt x="15544" y="17107"/>
                            <a:pt x="14876" y="19300"/>
                          </a:cubicBezTo>
                          <a:cubicBezTo>
                            <a:pt x="14209" y="21494"/>
                            <a:pt x="13637" y="23973"/>
                            <a:pt x="12969" y="26452"/>
                          </a:cubicBezTo>
                          <a:cubicBezTo>
                            <a:pt x="11729" y="31601"/>
                            <a:pt x="10013" y="36750"/>
                            <a:pt x="8678" y="42376"/>
                          </a:cubicBezTo>
                          <a:cubicBezTo>
                            <a:pt x="7343" y="48002"/>
                            <a:pt x="5532" y="53341"/>
                            <a:pt x="4197" y="58776"/>
                          </a:cubicBezTo>
                          <a:cubicBezTo>
                            <a:pt x="2862" y="64211"/>
                            <a:pt x="1622" y="69456"/>
                            <a:pt x="669" y="74128"/>
                          </a:cubicBezTo>
                          <a:cubicBezTo>
                            <a:pt x="-952" y="83663"/>
                            <a:pt x="-762" y="91673"/>
                            <a:pt x="3720" y="95582"/>
                          </a:cubicBezTo>
                          <a:cubicBezTo>
                            <a:pt x="12778" y="84550"/>
                            <a:pt x="19530" y="71802"/>
                            <a:pt x="23553" y="58109"/>
                          </a:cubicBezTo>
                          <a:cubicBezTo>
                            <a:pt x="25031" y="52569"/>
                            <a:pt x="26080" y="46934"/>
                            <a:pt x="26700" y="41231"/>
                          </a:cubicBezTo>
                          <a:cubicBezTo>
                            <a:pt x="27034" y="36435"/>
                            <a:pt x="27034" y="31629"/>
                            <a:pt x="26700" y="26833"/>
                          </a:cubicBezTo>
                          <a:cubicBezTo>
                            <a:pt x="26214" y="20006"/>
                            <a:pt x="24840" y="13274"/>
                            <a:pt x="22600" y="6809"/>
                          </a:cubicBezTo>
                          <a:cubicBezTo>
                            <a:pt x="21780" y="4397"/>
                            <a:pt x="20788" y="2032"/>
                            <a:pt x="19644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115" name="任意多边形: 形状 1114"/>
                    <p:cNvSpPr/>
                    <p:nvPr/>
                  </p:nvSpPr>
                  <p:spPr>
                    <a:xfrm>
                      <a:off x="1500038" y="2698844"/>
                      <a:ext cx="14304" cy="72218"/>
                    </a:xfrm>
                    <a:custGeom>
                      <a:avLst/>
                      <a:gdLst>
                        <a:gd name="connsiteX0" fmla="*/ 2622 w 18338"/>
                        <a:gd name="connsiteY0" fmla="*/ -247 h 92587"/>
                        <a:gd name="connsiteX1" fmla="*/ 2622 w 18338"/>
                        <a:gd name="connsiteY1" fmla="*/ 707 h 92587"/>
                        <a:gd name="connsiteX2" fmla="*/ 2622 w 18338"/>
                        <a:gd name="connsiteY2" fmla="*/ 3281 h 92587"/>
                        <a:gd name="connsiteX3" fmla="*/ 2622 w 18338"/>
                        <a:gd name="connsiteY3" fmla="*/ 12817 h 92587"/>
                        <a:gd name="connsiteX4" fmla="*/ 1955 w 18338"/>
                        <a:gd name="connsiteY4" fmla="*/ 26261 h 92587"/>
                        <a:gd name="connsiteX5" fmla="*/ 906 w 18338"/>
                        <a:gd name="connsiteY5" fmla="*/ 41994 h 92587"/>
                        <a:gd name="connsiteX6" fmla="*/ -47 w 18338"/>
                        <a:gd name="connsiteY6" fmla="*/ 58204 h 92587"/>
                        <a:gd name="connsiteX7" fmla="*/ -47 w 18338"/>
                        <a:gd name="connsiteY7" fmla="*/ 73270 h 92587"/>
                        <a:gd name="connsiteX8" fmla="*/ 6818 w 18338"/>
                        <a:gd name="connsiteY8" fmla="*/ 92340 h 92587"/>
                        <a:gd name="connsiteX9" fmla="*/ 17783 w 18338"/>
                        <a:gd name="connsiteY9" fmla="*/ 52864 h 92587"/>
                        <a:gd name="connsiteX10" fmla="*/ 17783 w 18338"/>
                        <a:gd name="connsiteY10" fmla="*/ 36559 h 92587"/>
                        <a:gd name="connsiteX11" fmla="*/ 15114 w 18338"/>
                        <a:gd name="connsiteY11" fmla="*/ 23305 h 92587"/>
                        <a:gd name="connsiteX12" fmla="*/ 7676 w 18338"/>
                        <a:gd name="connsiteY12" fmla="*/ 5856 h 92587"/>
                        <a:gd name="connsiteX13" fmla="*/ 4816 w 18338"/>
                        <a:gd name="connsiteY13" fmla="*/ 1660 h 9258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18338" h="92587">
                          <a:moveTo>
                            <a:pt x="2622" y="-247"/>
                          </a:moveTo>
                          <a:lnTo>
                            <a:pt x="2622" y="707"/>
                          </a:lnTo>
                          <a:cubicBezTo>
                            <a:pt x="2622" y="1279"/>
                            <a:pt x="2622" y="2137"/>
                            <a:pt x="2622" y="3281"/>
                          </a:cubicBezTo>
                          <a:cubicBezTo>
                            <a:pt x="2622" y="4425"/>
                            <a:pt x="2622" y="8716"/>
                            <a:pt x="2622" y="12817"/>
                          </a:cubicBezTo>
                          <a:cubicBezTo>
                            <a:pt x="2622" y="16917"/>
                            <a:pt x="2050" y="21208"/>
                            <a:pt x="1955" y="26261"/>
                          </a:cubicBezTo>
                          <a:cubicBezTo>
                            <a:pt x="1859" y="31315"/>
                            <a:pt x="1097" y="36464"/>
                            <a:pt x="906" y="41994"/>
                          </a:cubicBezTo>
                          <a:cubicBezTo>
                            <a:pt x="715" y="47525"/>
                            <a:pt x="239" y="52864"/>
                            <a:pt x="-47" y="58204"/>
                          </a:cubicBezTo>
                          <a:cubicBezTo>
                            <a:pt x="-333" y="63220"/>
                            <a:pt x="-333" y="68254"/>
                            <a:pt x="-47" y="73270"/>
                          </a:cubicBezTo>
                          <a:cubicBezTo>
                            <a:pt x="-47" y="82805"/>
                            <a:pt x="2050" y="89671"/>
                            <a:pt x="6818" y="92340"/>
                          </a:cubicBezTo>
                          <a:cubicBezTo>
                            <a:pt x="12968" y="80002"/>
                            <a:pt x="16687" y="66605"/>
                            <a:pt x="17783" y="52864"/>
                          </a:cubicBezTo>
                          <a:cubicBezTo>
                            <a:pt x="18174" y="47439"/>
                            <a:pt x="18174" y="41985"/>
                            <a:pt x="17783" y="36559"/>
                          </a:cubicBezTo>
                          <a:cubicBezTo>
                            <a:pt x="17183" y="32087"/>
                            <a:pt x="16286" y="27663"/>
                            <a:pt x="15114" y="23305"/>
                          </a:cubicBezTo>
                          <a:cubicBezTo>
                            <a:pt x="13378" y="17193"/>
                            <a:pt x="10880" y="11339"/>
                            <a:pt x="7676" y="5856"/>
                          </a:cubicBezTo>
                          <a:cubicBezTo>
                            <a:pt x="6799" y="4406"/>
                            <a:pt x="5836" y="3014"/>
                            <a:pt x="4816" y="1660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116" name="任意多边形: 形状 1115"/>
                    <p:cNvSpPr/>
                    <p:nvPr/>
                  </p:nvSpPr>
                  <p:spPr>
                    <a:xfrm>
                      <a:off x="1510768" y="2654741"/>
                      <a:ext cx="18708" cy="65004"/>
                    </a:xfrm>
                    <a:custGeom>
                      <a:avLst/>
                      <a:gdLst>
                        <a:gd name="connsiteX0" fmla="*/ -262 w 23985"/>
                        <a:gd name="connsiteY0" fmla="*/ -247 h 83338"/>
                        <a:gd name="connsiteX1" fmla="*/ 1645 w 23985"/>
                        <a:gd name="connsiteY1" fmla="*/ 11863 h 83338"/>
                        <a:gd name="connsiteX2" fmla="*/ 3552 w 23985"/>
                        <a:gd name="connsiteY2" fmla="*/ 24450 h 83338"/>
                        <a:gd name="connsiteX3" fmla="*/ 5555 w 23985"/>
                        <a:gd name="connsiteY3" fmla="*/ 39134 h 83338"/>
                        <a:gd name="connsiteX4" fmla="*/ 10608 w 23985"/>
                        <a:gd name="connsiteY4" fmla="*/ 67740 h 83338"/>
                        <a:gd name="connsiteX5" fmla="*/ 20620 w 23985"/>
                        <a:gd name="connsiteY5" fmla="*/ 83092 h 83338"/>
                        <a:gd name="connsiteX6" fmla="*/ 22623 w 23985"/>
                        <a:gd name="connsiteY6" fmla="*/ 72317 h 83338"/>
                        <a:gd name="connsiteX7" fmla="*/ 23576 w 23985"/>
                        <a:gd name="connsiteY7" fmla="*/ 62209 h 83338"/>
                        <a:gd name="connsiteX8" fmla="*/ 22813 w 23985"/>
                        <a:gd name="connsiteY8" fmla="*/ 44188 h 83338"/>
                        <a:gd name="connsiteX9" fmla="*/ 14613 w 23985"/>
                        <a:gd name="connsiteY9" fmla="*/ 17870 h 83338"/>
                        <a:gd name="connsiteX10" fmla="*/ 9369 w 23985"/>
                        <a:gd name="connsiteY10" fmla="*/ 9384 h 83338"/>
                        <a:gd name="connsiteX11" fmla="*/ 4506 w 23985"/>
                        <a:gd name="connsiteY11" fmla="*/ 3663 h 83338"/>
                        <a:gd name="connsiteX12" fmla="*/ -262 w 23985"/>
                        <a:gd name="connsiteY12" fmla="*/ -247 h 8333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23985" h="83338">
                          <a:moveTo>
                            <a:pt x="-262" y="-247"/>
                          </a:moveTo>
                          <a:lnTo>
                            <a:pt x="1645" y="11863"/>
                          </a:lnTo>
                          <a:cubicBezTo>
                            <a:pt x="2217" y="15487"/>
                            <a:pt x="2885" y="19682"/>
                            <a:pt x="3552" y="24450"/>
                          </a:cubicBezTo>
                          <a:cubicBezTo>
                            <a:pt x="4220" y="29217"/>
                            <a:pt x="4887" y="33985"/>
                            <a:pt x="5555" y="39134"/>
                          </a:cubicBezTo>
                          <a:cubicBezTo>
                            <a:pt x="6718" y="48755"/>
                            <a:pt x="8406" y="58300"/>
                            <a:pt x="10608" y="67740"/>
                          </a:cubicBezTo>
                          <a:cubicBezTo>
                            <a:pt x="12611" y="76035"/>
                            <a:pt x="15758" y="82233"/>
                            <a:pt x="20620" y="83092"/>
                          </a:cubicBezTo>
                          <a:cubicBezTo>
                            <a:pt x="21383" y="79373"/>
                            <a:pt x="22146" y="75845"/>
                            <a:pt x="22623" y="72317"/>
                          </a:cubicBezTo>
                          <a:cubicBezTo>
                            <a:pt x="23119" y="68970"/>
                            <a:pt x="23443" y="65594"/>
                            <a:pt x="23576" y="62209"/>
                          </a:cubicBezTo>
                          <a:cubicBezTo>
                            <a:pt x="23920" y="56192"/>
                            <a:pt x="23662" y="50157"/>
                            <a:pt x="22813" y="44188"/>
                          </a:cubicBezTo>
                          <a:cubicBezTo>
                            <a:pt x="21650" y="34996"/>
                            <a:pt x="18875" y="26090"/>
                            <a:pt x="14613" y="17870"/>
                          </a:cubicBezTo>
                          <a:cubicBezTo>
                            <a:pt x="13068" y="14924"/>
                            <a:pt x="11314" y="12082"/>
                            <a:pt x="9369" y="9384"/>
                          </a:cubicBezTo>
                          <a:cubicBezTo>
                            <a:pt x="7872" y="7372"/>
                            <a:pt x="6251" y="5465"/>
                            <a:pt x="4506" y="3663"/>
                          </a:cubicBezTo>
                          <a:cubicBezTo>
                            <a:pt x="3028" y="2233"/>
                            <a:pt x="1435" y="926"/>
                            <a:pt x="-262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117" name="任意多边形: 形状 1116"/>
                    <p:cNvSpPr/>
                    <p:nvPr/>
                  </p:nvSpPr>
                  <p:spPr>
                    <a:xfrm>
                      <a:off x="1510470" y="2609148"/>
                      <a:ext cx="27228" cy="55658"/>
                    </a:xfrm>
                    <a:custGeom>
                      <a:avLst/>
                      <a:gdLst>
                        <a:gd name="connsiteX0" fmla="*/ -262 w 34908"/>
                        <a:gd name="connsiteY0" fmla="*/ -247 h 71356"/>
                        <a:gd name="connsiteX1" fmla="*/ 882 w 34908"/>
                        <a:gd name="connsiteY1" fmla="*/ 2614 h 71356"/>
                        <a:gd name="connsiteX2" fmla="*/ 3648 w 34908"/>
                        <a:gd name="connsiteY2" fmla="*/ 10337 h 71356"/>
                        <a:gd name="connsiteX3" fmla="*/ 7652 w 34908"/>
                        <a:gd name="connsiteY3" fmla="*/ 21398 h 71356"/>
                        <a:gd name="connsiteX4" fmla="*/ 10036 w 34908"/>
                        <a:gd name="connsiteY4" fmla="*/ 27787 h 71356"/>
                        <a:gd name="connsiteX5" fmla="*/ 12324 w 34908"/>
                        <a:gd name="connsiteY5" fmla="*/ 34461 h 71356"/>
                        <a:gd name="connsiteX6" fmla="*/ 17283 w 34908"/>
                        <a:gd name="connsiteY6" fmla="*/ 47811 h 71356"/>
                        <a:gd name="connsiteX7" fmla="*/ 22432 w 34908"/>
                        <a:gd name="connsiteY7" fmla="*/ 59730 h 71356"/>
                        <a:gd name="connsiteX8" fmla="*/ 34637 w 34908"/>
                        <a:gd name="connsiteY8" fmla="*/ 71077 h 71356"/>
                        <a:gd name="connsiteX9" fmla="*/ 33207 w 34908"/>
                        <a:gd name="connsiteY9" fmla="*/ 51339 h 71356"/>
                        <a:gd name="connsiteX10" fmla="*/ 31490 w 34908"/>
                        <a:gd name="connsiteY10" fmla="*/ 42757 h 71356"/>
                        <a:gd name="connsiteX11" fmla="*/ 29106 w 34908"/>
                        <a:gd name="connsiteY11" fmla="*/ 35034 h 71356"/>
                        <a:gd name="connsiteX12" fmla="*/ 16711 w 34908"/>
                        <a:gd name="connsiteY12" fmla="*/ 13007 h 71356"/>
                        <a:gd name="connsiteX13" fmla="*/ 4887 w 34908"/>
                        <a:gd name="connsiteY13" fmla="*/ 2518 h 71356"/>
                        <a:gd name="connsiteX14" fmla="*/ 1168 w 34908"/>
                        <a:gd name="connsiteY14" fmla="*/ 325 h 7135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34908" h="71356">
                          <a:moveTo>
                            <a:pt x="-262" y="-247"/>
                          </a:moveTo>
                          <a:cubicBezTo>
                            <a:pt x="-262" y="-247"/>
                            <a:pt x="215" y="802"/>
                            <a:pt x="882" y="2614"/>
                          </a:cubicBezTo>
                          <a:lnTo>
                            <a:pt x="3648" y="10337"/>
                          </a:lnTo>
                          <a:cubicBezTo>
                            <a:pt x="4982" y="13579"/>
                            <a:pt x="6222" y="17298"/>
                            <a:pt x="7652" y="21398"/>
                          </a:cubicBezTo>
                          <a:cubicBezTo>
                            <a:pt x="8415" y="23496"/>
                            <a:pt x="9273" y="25594"/>
                            <a:pt x="10036" y="27787"/>
                          </a:cubicBezTo>
                          <a:lnTo>
                            <a:pt x="12324" y="34461"/>
                          </a:lnTo>
                          <a:cubicBezTo>
                            <a:pt x="13946" y="38848"/>
                            <a:pt x="15567" y="43329"/>
                            <a:pt x="17283" y="47811"/>
                          </a:cubicBezTo>
                          <a:cubicBezTo>
                            <a:pt x="18999" y="52292"/>
                            <a:pt x="20811" y="56202"/>
                            <a:pt x="22432" y="59730"/>
                          </a:cubicBezTo>
                          <a:cubicBezTo>
                            <a:pt x="25960" y="66786"/>
                            <a:pt x="30060" y="71554"/>
                            <a:pt x="34637" y="71077"/>
                          </a:cubicBezTo>
                          <a:cubicBezTo>
                            <a:pt x="34723" y="64469"/>
                            <a:pt x="34246" y="57861"/>
                            <a:pt x="33207" y="51339"/>
                          </a:cubicBezTo>
                          <a:cubicBezTo>
                            <a:pt x="32758" y="48288"/>
                            <a:pt x="32186" y="45427"/>
                            <a:pt x="31490" y="42757"/>
                          </a:cubicBezTo>
                          <a:cubicBezTo>
                            <a:pt x="30823" y="39992"/>
                            <a:pt x="29869" y="37417"/>
                            <a:pt x="29106" y="35034"/>
                          </a:cubicBezTo>
                          <a:cubicBezTo>
                            <a:pt x="26284" y="27024"/>
                            <a:pt x="22089" y="19577"/>
                            <a:pt x="16711" y="13007"/>
                          </a:cubicBezTo>
                          <a:cubicBezTo>
                            <a:pt x="13288" y="8964"/>
                            <a:pt x="9311" y="5436"/>
                            <a:pt x="4887" y="2518"/>
                          </a:cubicBezTo>
                          <a:cubicBezTo>
                            <a:pt x="3686" y="1717"/>
                            <a:pt x="2446" y="983"/>
                            <a:pt x="1168" y="325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118" name="任意多边形: 形状 1117"/>
                    <p:cNvSpPr/>
                    <p:nvPr/>
                  </p:nvSpPr>
                  <p:spPr>
                    <a:xfrm>
                      <a:off x="1501247" y="2564449"/>
                      <a:ext cx="35179" cy="44338"/>
                    </a:xfrm>
                    <a:custGeom>
                      <a:avLst/>
                      <a:gdLst>
                        <a:gd name="connsiteX0" fmla="*/ -262 w 45101"/>
                        <a:gd name="connsiteY0" fmla="*/ -247 h 56844"/>
                        <a:gd name="connsiteX1" fmla="*/ 5364 w 45101"/>
                        <a:gd name="connsiteY1" fmla="*/ 8430 h 56844"/>
                        <a:gd name="connsiteX2" fmla="*/ 10990 w 45101"/>
                        <a:gd name="connsiteY2" fmla="*/ 17966 h 56844"/>
                        <a:gd name="connsiteX3" fmla="*/ 17664 w 45101"/>
                        <a:gd name="connsiteY3" fmla="*/ 28741 h 56844"/>
                        <a:gd name="connsiteX4" fmla="*/ 31681 w 45101"/>
                        <a:gd name="connsiteY4" fmla="*/ 49050 h 56844"/>
                        <a:gd name="connsiteX5" fmla="*/ 38451 w 45101"/>
                        <a:gd name="connsiteY5" fmla="*/ 55248 h 56844"/>
                        <a:gd name="connsiteX6" fmla="*/ 44840 w 45101"/>
                        <a:gd name="connsiteY6" fmla="*/ 56202 h 56844"/>
                        <a:gd name="connsiteX7" fmla="*/ 39882 w 45101"/>
                        <a:gd name="connsiteY7" fmla="*/ 38657 h 56844"/>
                        <a:gd name="connsiteX8" fmla="*/ 33016 w 45101"/>
                        <a:gd name="connsiteY8" fmla="*/ 25022 h 56844"/>
                        <a:gd name="connsiteX9" fmla="*/ 25293 w 45101"/>
                        <a:gd name="connsiteY9" fmla="*/ 15486 h 56844"/>
                        <a:gd name="connsiteX10" fmla="*/ 17569 w 45101"/>
                        <a:gd name="connsiteY10" fmla="*/ 8621 h 56844"/>
                        <a:gd name="connsiteX11" fmla="*/ 4887 w 45101"/>
                        <a:gd name="connsiteY11" fmla="*/ 1851 h 56844"/>
                        <a:gd name="connsiteX12" fmla="*/ -262 w 45101"/>
                        <a:gd name="connsiteY12" fmla="*/ -247 h 5684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45101" h="56844">
                          <a:moveTo>
                            <a:pt x="-262" y="-247"/>
                          </a:moveTo>
                          <a:cubicBezTo>
                            <a:pt x="-262" y="-247"/>
                            <a:pt x="1836" y="3186"/>
                            <a:pt x="5364" y="8430"/>
                          </a:cubicBezTo>
                          <a:lnTo>
                            <a:pt x="10990" y="17966"/>
                          </a:lnTo>
                          <a:cubicBezTo>
                            <a:pt x="13183" y="21398"/>
                            <a:pt x="15281" y="25022"/>
                            <a:pt x="17664" y="28741"/>
                          </a:cubicBezTo>
                          <a:cubicBezTo>
                            <a:pt x="21888" y="35815"/>
                            <a:pt x="26570" y="42595"/>
                            <a:pt x="31681" y="49050"/>
                          </a:cubicBezTo>
                          <a:cubicBezTo>
                            <a:pt x="33560" y="51491"/>
                            <a:pt x="35848" y="53589"/>
                            <a:pt x="38451" y="55248"/>
                          </a:cubicBezTo>
                          <a:cubicBezTo>
                            <a:pt x="40292" y="56612"/>
                            <a:pt x="42685" y="56965"/>
                            <a:pt x="44840" y="56202"/>
                          </a:cubicBezTo>
                          <a:cubicBezTo>
                            <a:pt x="43658" y="50233"/>
                            <a:pt x="42008" y="44359"/>
                            <a:pt x="39882" y="38657"/>
                          </a:cubicBezTo>
                          <a:cubicBezTo>
                            <a:pt x="37965" y="33937"/>
                            <a:pt x="35667" y="29379"/>
                            <a:pt x="33016" y="25022"/>
                          </a:cubicBezTo>
                          <a:cubicBezTo>
                            <a:pt x="30699" y="21637"/>
                            <a:pt x="28115" y="18452"/>
                            <a:pt x="25293" y="15486"/>
                          </a:cubicBezTo>
                          <a:cubicBezTo>
                            <a:pt x="22918" y="12979"/>
                            <a:pt x="20334" y="10690"/>
                            <a:pt x="17569" y="8621"/>
                          </a:cubicBezTo>
                          <a:cubicBezTo>
                            <a:pt x="13717" y="5722"/>
                            <a:pt x="9445" y="3434"/>
                            <a:pt x="4887" y="1851"/>
                          </a:cubicBezTo>
                          <a:cubicBezTo>
                            <a:pt x="3247" y="983"/>
                            <a:pt x="1521" y="278"/>
                            <a:pt x="-262" y="-247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119" name="任意多边形: 形状 1118"/>
                    <p:cNvSpPr/>
                    <p:nvPr/>
                  </p:nvSpPr>
                  <p:spPr>
                    <a:xfrm>
                      <a:off x="1483323" y="2522810"/>
                      <a:ext cx="40013" cy="31819"/>
                    </a:xfrm>
                    <a:custGeom>
                      <a:avLst/>
                      <a:gdLst>
                        <a:gd name="connsiteX0" fmla="*/ -262 w 51299"/>
                        <a:gd name="connsiteY0" fmla="*/ -70 h 40793"/>
                        <a:gd name="connsiteX1" fmla="*/ 21383 w 51299"/>
                        <a:gd name="connsiteY1" fmla="*/ 21480 h 40793"/>
                        <a:gd name="connsiteX2" fmla="*/ 29774 w 51299"/>
                        <a:gd name="connsiteY2" fmla="*/ 29585 h 40793"/>
                        <a:gd name="connsiteX3" fmla="*/ 37879 w 51299"/>
                        <a:gd name="connsiteY3" fmla="*/ 36355 h 40793"/>
                        <a:gd name="connsiteX4" fmla="*/ 51038 w 51299"/>
                        <a:gd name="connsiteY4" fmla="*/ 39406 h 40793"/>
                        <a:gd name="connsiteX5" fmla="*/ 43219 w 51299"/>
                        <a:gd name="connsiteY5" fmla="*/ 24817 h 40793"/>
                        <a:gd name="connsiteX6" fmla="*/ 34446 w 51299"/>
                        <a:gd name="connsiteY6" fmla="*/ 14329 h 40793"/>
                        <a:gd name="connsiteX7" fmla="*/ 17283 w 51299"/>
                        <a:gd name="connsiteY7" fmla="*/ 2887 h 40793"/>
                        <a:gd name="connsiteX8" fmla="*/ 4601 w 51299"/>
                        <a:gd name="connsiteY8" fmla="*/ -165 h 40793"/>
                        <a:gd name="connsiteX9" fmla="*/ -262 w 51299"/>
                        <a:gd name="connsiteY9" fmla="*/ -70 h 4079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51299" h="40793">
                          <a:moveTo>
                            <a:pt x="-262" y="-70"/>
                          </a:moveTo>
                          <a:lnTo>
                            <a:pt x="21383" y="21480"/>
                          </a:lnTo>
                          <a:cubicBezTo>
                            <a:pt x="24149" y="24341"/>
                            <a:pt x="26914" y="27106"/>
                            <a:pt x="29774" y="29585"/>
                          </a:cubicBezTo>
                          <a:cubicBezTo>
                            <a:pt x="32320" y="32017"/>
                            <a:pt x="35028" y="34276"/>
                            <a:pt x="37879" y="36355"/>
                          </a:cubicBezTo>
                          <a:cubicBezTo>
                            <a:pt x="43124" y="40074"/>
                            <a:pt x="47414" y="41886"/>
                            <a:pt x="51038" y="39406"/>
                          </a:cubicBezTo>
                          <a:cubicBezTo>
                            <a:pt x="48864" y="34324"/>
                            <a:pt x="46251" y="29442"/>
                            <a:pt x="43219" y="24817"/>
                          </a:cubicBezTo>
                          <a:cubicBezTo>
                            <a:pt x="40578" y="21089"/>
                            <a:pt x="37650" y="17580"/>
                            <a:pt x="34446" y="14329"/>
                          </a:cubicBezTo>
                          <a:cubicBezTo>
                            <a:pt x="29555" y="9399"/>
                            <a:pt x="23719" y="5509"/>
                            <a:pt x="17283" y="2887"/>
                          </a:cubicBezTo>
                          <a:cubicBezTo>
                            <a:pt x="13250" y="1180"/>
                            <a:pt x="8968" y="150"/>
                            <a:pt x="4601" y="-165"/>
                          </a:cubicBezTo>
                          <a:cubicBezTo>
                            <a:pt x="2980" y="-298"/>
                            <a:pt x="1350" y="-270"/>
                            <a:pt x="-262" y="-70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120" name="任意多边形: 形状 1119"/>
                    <p:cNvSpPr/>
                    <p:nvPr/>
                  </p:nvSpPr>
                  <p:spPr>
                    <a:xfrm>
                      <a:off x="1457515" y="2485059"/>
                      <a:ext cx="41798" cy="21086"/>
                    </a:xfrm>
                    <a:custGeom>
                      <a:avLst/>
                      <a:gdLst>
                        <a:gd name="connsiteX0" fmla="*/ -262 w 53587"/>
                        <a:gd name="connsiteY0" fmla="*/ 2082 h 27033"/>
                        <a:gd name="connsiteX1" fmla="*/ 1645 w 53587"/>
                        <a:gd name="connsiteY1" fmla="*/ 3227 h 27033"/>
                        <a:gd name="connsiteX2" fmla="*/ 6890 w 53587"/>
                        <a:gd name="connsiteY2" fmla="*/ 6468 h 27033"/>
                        <a:gd name="connsiteX3" fmla="*/ 23195 w 53587"/>
                        <a:gd name="connsiteY3" fmla="*/ 16004 h 27033"/>
                        <a:gd name="connsiteX4" fmla="*/ 32253 w 53587"/>
                        <a:gd name="connsiteY4" fmla="*/ 21153 h 27033"/>
                        <a:gd name="connsiteX5" fmla="*/ 40835 w 53587"/>
                        <a:gd name="connsiteY5" fmla="*/ 25253 h 27033"/>
                        <a:gd name="connsiteX6" fmla="*/ 48177 w 53587"/>
                        <a:gd name="connsiteY6" fmla="*/ 26779 h 27033"/>
                        <a:gd name="connsiteX7" fmla="*/ 53326 w 53587"/>
                        <a:gd name="connsiteY7" fmla="*/ 24490 h 27033"/>
                        <a:gd name="connsiteX8" fmla="*/ 16138 w 53587"/>
                        <a:gd name="connsiteY8" fmla="*/ 175 h 27033"/>
                        <a:gd name="connsiteX9" fmla="*/ 4124 w 53587"/>
                        <a:gd name="connsiteY9" fmla="*/ 175 h 27033"/>
                        <a:gd name="connsiteX10" fmla="*/ -262 w 53587"/>
                        <a:gd name="connsiteY10" fmla="*/ 2082 h 2703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53587" h="27033">
                          <a:moveTo>
                            <a:pt x="-262" y="2082"/>
                          </a:moveTo>
                          <a:lnTo>
                            <a:pt x="1645" y="3227"/>
                          </a:lnTo>
                          <a:lnTo>
                            <a:pt x="6890" y="6468"/>
                          </a:lnTo>
                          <a:cubicBezTo>
                            <a:pt x="11371" y="9043"/>
                            <a:pt x="17092" y="12762"/>
                            <a:pt x="23195" y="16004"/>
                          </a:cubicBezTo>
                          <a:cubicBezTo>
                            <a:pt x="26151" y="17815"/>
                            <a:pt x="29297" y="19627"/>
                            <a:pt x="32253" y="21153"/>
                          </a:cubicBezTo>
                          <a:cubicBezTo>
                            <a:pt x="35018" y="22717"/>
                            <a:pt x="37879" y="24090"/>
                            <a:pt x="40835" y="25253"/>
                          </a:cubicBezTo>
                          <a:cubicBezTo>
                            <a:pt x="43181" y="26159"/>
                            <a:pt x="45660" y="26674"/>
                            <a:pt x="48177" y="26779"/>
                          </a:cubicBezTo>
                          <a:cubicBezTo>
                            <a:pt x="50160" y="26883"/>
                            <a:pt x="52077" y="26035"/>
                            <a:pt x="53326" y="24490"/>
                          </a:cubicBezTo>
                          <a:cubicBezTo>
                            <a:pt x="44830" y="11589"/>
                            <a:pt x="31366" y="2778"/>
                            <a:pt x="16138" y="175"/>
                          </a:cubicBezTo>
                          <a:cubicBezTo>
                            <a:pt x="12153" y="-387"/>
                            <a:pt x="8110" y="-387"/>
                            <a:pt x="4124" y="175"/>
                          </a:cubicBezTo>
                          <a:cubicBezTo>
                            <a:pt x="2608" y="681"/>
                            <a:pt x="1140" y="1319"/>
                            <a:pt x="-262" y="2082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121" name="任意多边形: 形状 1120"/>
                    <p:cNvSpPr/>
                    <p:nvPr/>
                  </p:nvSpPr>
                  <p:spPr>
                    <a:xfrm>
                      <a:off x="1425088" y="2453716"/>
                      <a:ext cx="40831" cy="13049"/>
                    </a:xfrm>
                    <a:custGeom>
                      <a:avLst/>
                      <a:gdLst>
                        <a:gd name="connsiteX0" fmla="*/ -262 w 52348"/>
                        <a:gd name="connsiteY0" fmla="*/ 5364 h 16729"/>
                        <a:gd name="connsiteX1" fmla="*/ 6985 w 52348"/>
                        <a:gd name="connsiteY1" fmla="*/ 7653 h 16729"/>
                        <a:gd name="connsiteX2" fmla="*/ 14518 w 52348"/>
                        <a:gd name="connsiteY2" fmla="*/ 9941 h 16729"/>
                        <a:gd name="connsiteX3" fmla="*/ 23290 w 52348"/>
                        <a:gd name="connsiteY3" fmla="*/ 12516 h 16729"/>
                        <a:gd name="connsiteX4" fmla="*/ 32825 w 52348"/>
                        <a:gd name="connsiteY4" fmla="*/ 14899 h 16729"/>
                        <a:gd name="connsiteX5" fmla="*/ 41216 w 52348"/>
                        <a:gd name="connsiteY5" fmla="*/ 16330 h 16729"/>
                        <a:gd name="connsiteX6" fmla="*/ 52086 w 52348"/>
                        <a:gd name="connsiteY6" fmla="*/ 12516 h 16729"/>
                        <a:gd name="connsiteX7" fmla="*/ 13946 w 52348"/>
                        <a:gd name="connsiteY7" fmla="*/ 25 h 16729"/>
                        <a:gd name="connsiteX8" fmla="*/ -262 w 52348"/>
                        <a:gd name="connsiteY8" fmla="*/ 5364 h 1672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52348" h="16729">
                          <a:moveTo>
                            <a:pt x="-262" y="5364"/>
                          </a:moveTo>
                          <a:cubicBezTo>
                            <a:pt x="-262" y="5364"/>
                            <a:pt x="2503" y="6413"/>
                            <a:pt x="6985" y="7653"/>
                          </a:cubicBezTo>
                          <a:lnTo>
                            <a:pt x="14518" y="9941"/>
                          </a:lnTo>
                          <a:lnTo>
                            <a:pt x="23290" y="12516"/>
                          </a:lnTo>
                          <a:cubicBezTo>
                            <a:pt x="26341" y="13374"/>
                            <a:pt x="29393" y="14232"/>
                            <a:pt x="32825" y="14899"/>
                          </a:cubicBezTo>
                          <a:cubicBezTo>
                            <a:pt x="35591" y="15538"/>
                            <a:pt x="38394" y="16015"/>
                            <a:pt x="41216" y="16330"/>
                          </a:cubicBezTo>
                          <a:cubicBezTo>
                            <a:pt x="46366" y="16807"/>
                            <a:pt x="50752" y="16330"/>
                            <a:pt x="52086" y="12516"/>
                          </a:cubicBezTo>
                          <a:cubicBezTo>
                            <a:pt x="41741" y="3095"/>
                            <a:pt x="27858" y="-1444"/>
                            <a:pt x="13946" y="25"/>
                          </a:cubicBezTo>
                          <a:cubicBezTo>
                            <a:pt x="8873" y="730"/>
                            <a:pt x="4019" y="2561"/>
                            <a:pt x="-262" y="5364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  <p:sp>
                  <p:nvSpPr>
                    <p:cNvPr id="1122" name="任意多边形: 形状 1121"/>
                    <p:cNvSpPr/>
                    <p:nvPr/>
                  </p:nvSpPr>
                  <p:spPr>
                    <a:xfrm>
                      <a:off x="1387528" y="2429526"/>
                      <a:ext cx="37335" cy="9007"/>
                    </a:xfrm>
                    <a:custGeom>
                      <a:avLst/>
                      <a:gdLst>
                        <a:gd name="connsiteX0" fmla="*/ -262 w 47866"/>
                        <a:gd name="connsiteY0" fmla="*/ 11300 h 11547"/>
                        <a:gd name="connsiteX1" fmla="*/ 7080 w 47866"/>
                        <a:gd name="connsiteY1" fmla="*/ 11300 h 11547"/>
                        <a:gd name="connsiteX2" fmla="*/ 14232 w 47866"/>
                        <a:gd name="connsiteY2" fmla="*/ 11300 h 11547"/>
                        <a:gd name="connsiteX3" fmla="*/ 22527 w 47866"/>
                        <a:gd name="connsiteY3" fmla="*/ 11300 h 11547"/>
                        <a:gd name="connsiteX4" fmla="*/ 31014 w 47866"/>
                        <a:gd name="connsiteY4" fmla="*/ 11300 h 11547"/>
                        <a:gd name="connsiteX5" fmla="*/ 38737 w 47866"/>
                        <a:gd name="connsiteY5" fmla="*/ 10537 h 11547"/>
                        <a:gd name="connsiteX6" fmla="*/ 47605 w 47866"/>
                        <a:gd name="connsiteY6" fmla="*/ 4340 h 11547"/>
                        <a:gd name="connsiteX7" fmla="*/ 36735 w 47866"/>
                        <a:gd name="connsiteY7" fmla="*/ 716 h 11547"/>
                        <a:gd name="connsiteX8" fmla="*/ 27199 w 47866"/>
                        <a:gd name="connsiteY8" fmla="*/ -237 h 11547"/>
                        <a:gd name="connsiteX9" fmla="*/ 18999 w 47866"/>
                        <a:gd name="connsiteY9" fmla="*/ 621 h 11547"/>
                        <a:gd name="connsiteX10" fmla="*/ 12229 w 47866"/>
                        <a:gd name="connsiteY10" fmla="*/ 2719 h 11547"/>
                        <a:gd name="connsiteX11" fmla="*/ 3361 w 47866"/>
                        <a:gd name="connsiteY11" fmla="*/ 8154 h 11547"/>
                        <a:gd name="connsiteX12" fmla="*/ -262 w 47866"/>
                        <a:gd name="connsiteY12" fmla="*/ 11300 h 115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47866" h="11547">
                          <a:moveTo>
                            <a:pt x="-262" y="11300"/>
                          </a:moveTo>
                          <a:lnTo>
                            <a:pt x="7080" y="11300"/>
                          </a:lnTo>
                          <a:cubicBezTo>
                            <a:pt x="9178" y="11300"/>
                            <a:pt x="11562" y="11300"/>
                            <a:pt x="14232" y="11300"/>
                          </a:cubicBezTo>
                          <a:cubicBezTo>
                            <a:pt x="16901" y="11300"/>
                            <a:pt x="19667" y="11300"/>
                            <a:pt x="22527" y="11300"/>
                          </a:cubicBezTo>
                          <a:cubicBezTo>
                            <a:pt x="25388" y="11300"/>
                            <a:pt x="28248" y="11300"/>
                            <a:pt x="31014" y="11300"/>
                          </a:cubicBezTo>
                          <a:cubicBezTo>
                            <a:pt x="33598" y="11205"/>
                            <a:pt x="36182" y="10948"/>
                            <a:pt x="38737" y="10537"/>
                          </a:cubicBezTo>
                          <a:cubicBezTo>
                            <a:pt x="43314" y="9584"/>
                            <a:pt x="46842" y="7772"/>
                            <a:pt x="47605" y="4340"/>
                          </a:cubicBezTo>
                          <a:cubicBezTo>
                            <a:pt x="44077" y="2862"/>
                            <a:pt x="40444" y="1651"/>
                            <a:pt x="36735" y="716"/>
                          </a:cubicBezTo>
                          <a:cubicBezTo>
                            <a:pt x="33598" y="58"/>
                            <a:pt x="30403" y="-256"/>
                            <a:pt x="27199" y="-237"/>
                          </a:cubicBezTo>
                          <a:cubicBezTo>
                            <a:pt x="24444" y="-304"/>
                            <a:pt x="21688" y="-18"/>
                            <a:pt x="18999" y="621"/>
                          </a:cubicBezTo>
                          <a:cubicBezTo>
                            <a:pt x="16692" y="1155"/>
                            <a:pt x="14432" y="1851"/>
                            <a:pt x="12229" y="2719"/>
                          </a:cubicBezTo>
                          <a:cubicBezTo>
                            <a:pt x="9016" y="4063"/>
                            <a:pt x="6022" y="5903"/>
                            <a:pt x="3361" y="8154"/>
                          </a:cubicBezTo>
                          <a:cubicBezTo>
                            <a:pt x="2045" y="9069"/>
                            <a:pt x="835" y="10127"/>
                            <a:pt x="-262" y="11300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  <a:effectLst/>
                  </p:spPr>
                  <p:txBody>
                    <a:bodyPr lIns="71323" tIns="35662" rIns="71323" bIns="35662" rtlCol="0" anchor="ctr"/>
                    <a:lstStyle/>
                    <a:p>
                      <a:endParaRPr lang="zh-CN" altLang="en-US" sz="1405"/>
                    </a:p>
                  </p:txBody>
                </p:sp>
              </p:grpSp>
              <p:sp>
                <p:nvSpPr>
                  <p:cNvPr id="1100" name="任意多边形: 形状 1099"/>
                  <p:cNvSpPr/>
                  <p:nvPr/>
                </p:nvSpPr>
                <p:spPr>
                  <a:xfrm>
                    <a:off x="1338440" y="2404320"/>
                    <a:ext cx="63292" cy="13731"/>
                  </a:xfrm>
                  <a:custGeom>
                    <a:avLst/>
                    <a:gdLst>
                      <a:gd name="connsiteX0" fmla="*/ -262 w 81144"/>
                      <a:gd name="connsiteY0" fmla="*/ 1660 h 17604"/>
                      <a:gd name="connsiteX1" fmla="*/ 9845 w 81144"/>
                      <a:gd name="connsiteY1" fmla="*/ 421 h 17604"/>
                      <a:gd name="connsiteX2" fmla="*/ 20811 w 81144"/>
                      <a:gd name="connsiteY2" fmla="*/ -247 h 17604"/>
                      <a:gd name="connsiteX3" fmla="*/ 27200 w 81144"/>
                      <a:gd name="connsiteY3" fmla="*/ -247 h 17604"/>
                      <a:gd name="connsiteX4" fmla="*/ 33970 w 81144"/>
                      <a:gd name="connsiteY4" fmla="*/ -247 h 17604"/>
                      <a:gd name="connsiteX5" fmla="*/ 40930 w 81144"/>
                      <a:gd name="connsiteY5" fmla="*/ 421 h 17604"/>
                      <a:gd name="connsiteX6" fmla="*/ 47986 w 81144"/>
                      <a:gd name="connsiteY6" fmla="*/ 1565 h 17604"/>
                      <a:gd name="connsiteX7" fmla="*/ 61431 w 81144"/>
                      <a:gd name="connsiteY7" fmla="*/ 5188 h 17604"/>
                      <a:gd name="connsiteX8" fmla="*/ 72873 w 81144"/>
                      <a:gd name="connsiteY8" fmla="*/ 10528 h 17604"/>
                      <a:gd name="connsiteX9" fmla="*/ 77355 w 81144"/>
                      <a:gd name="connsiteY9" fmla="*/ 13579 h 17604"/>
                      <a:gd name="connsiteX10" fmla="*/ 80883 w 81144"/>
                      <a:gd name="connsiteY10" fmla="*/ 17107 h 17604"/>
                      <a:gd name="connsiteX11" fmla="*/ 70775 w 81144"/>
                      <a:gd name="connsiteY11" fmla="*/ 17107 h 17604"/>
                      <a:gd name="connsiteX12" fmla="*/ 58761 w 81144"/>
                      <a:gd name="connsiteY12" fmla="*/ 15010 h 17604"/>
                      <a:gd name="connsiteX13" fmla="*/ 52277 w 81144"/>
                      <a:gd name="connsiteY13" fmla="*/ 13579 h 17604"/>
                      <a:gd name="connsiteX14" fmla="*/ 45603 w 81144"/>
                      <a:gd name="connsiteY14" fmla="*/ 11958 h 17604"/>
                      <a:gd name="connsiteX15" fmla="*/ 39023 w 81144"/>
                      <a:gd name="connsiteY15" fmla="*/ 10242 h 17604"/>
                      <a:gd name="connsiteX16" fmla="*/ 32348 w 81144"/>
                      <a:gd name="connsiteY16" fmla="*/ 8716 h 17604"/>
                      <a:gd name="connsiteX17" fmla="*/ 25960 w 81144"/>
                      <a:gd name="connsiteY17" fmla="*/ 7095 h 17604"/>
                      <a:gd name="connsiteX18" fmla="*/ 19953 w 81144"/>
                      <a:gd name="connsiteY18" fmla="*/ 5760 h 17604"/>
                      <a:gd name="connsiteX19" fmla="*/ 9559 w 81144"/>
                      <a:gd name="connsiteY19" fmla="*/ 3472 h 17604"/>
                      <a:gd name="connsiteX20" fmla="*/ -262 w 81144"/>
                      <a:gd name="connsiteY20" fmla="*/ 1660 h 176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81144" h="17604">
                        <a:moveTo>
                          <a:pt x="-262" y="1660"/>
                        </a:moveTo>
                        <a:lnTo>
                          <a:pt x="9845" y="421"/>
                        </a:lnTo>
                        <a:cubicBezTo>
                          <a:pt x="13488" y="-18"/>
                          <a:pt x="17149" y="-247"/>
                          <a:pt x="20811" y="-247"/>
                        </a:cubicBezTo>
                        <a:lnTo>
                          <a:pt x="27200" y="-247"/>
                        </a:lnTo>
                        <a:lnTo>
                          <a:pt x="33970" y="-247"/>
                        </a:lnTo>
                        <a:cubicBezTo>
                          <a:pt x="36258" y="-247"/>
                          <a:pt x="38547" y="-247"/>
                          <a:pt x="40930" y="421"/>
                        </a:cubicBezTo>
                        <a:cubicBezTo>
                          <a:pt x="43314" y="1088"/>
                          <a:pt x="45603" y="1184"/>
                          <a:pt x="47986" y="1565"/>
                        </a:cubicBezTo>
                        <a:cubicBezTo>
                          <a:pt x="52544" y="2461"/>
                          <a:pt x="57035" y="3663"/>
                          <a:pt x="61431" y="5188"/>
                        </a:cubicBezTo>
                        <a:cubicBezTo>
                          <a:pt x="65417" y="6561"/>
                          <a:pt x="69259" y="8354"/>
                          <a:pt x="72873" y="10528"/>
                        </a:cubicBezTo>
                        <a:cubicBezTo>
                          <a:pt x="74437" y="11443"/>
                          <a:pt x="75934" y="12464"/>
                          <a:pt x="77355" y="13579"/>
                        </a:cubicBezTo>
                        <a:cubicBezTo>
                          <a:pt x="78623" y="14657"/>
                          <a:pt x="79806" y="15839"/>
                          <a:pt x="80883" y="17107"/>
                        </a:cubicBezTo>
                        <a:cubicBezTo>
                          <a:pt x="77526" y="17441"/>
                          <a:pt x="74132" y="17441"/>
                          <a:pt x="70775" y="17107"/>
                        </a:cubicBezTo>
                        <a:cubicBezTo>
                          <a:pt x="67057" y="17107"/>
                          <a:pt x="62957" y="15868"/>
                          <a:pt x="58761" y="15010"/>
                        </a:cubicBezTo>
                        <a:lnTo>
                          <a:pt x="52277" y="13579"/>
                        </a:lnTo>
                        <a:lnTo>
                          <a:pt x="45603" y="11958"/>
                        </a:lnTo>
                        <a:cubicBezTo>
                          <a:pt x="43381" y="11453"/>
                          <a:pt x="41188" y="10881"/>
                          <a:pt x="39023" y="10242"/>
                        </a:cubicBezTo>
                        <a:lnTo>
                          <a:pt x="32348" y="8716"/>
                        </a:lnTo>
                        <a:lnTo>
                          <a:pt x="25960" y="7095"/>
                        </a:lnTo>
                        <a:lnTo>
                          <a:pt x="19953" y="5760"/>
                        </a:lnTo>
                        <a:cubicBezTo>
                          <a:pt x="16139" y="4902"/>
                          <a:pt x="12611" y="3949"/>
                          <a:pt x="9559" y="3472"/>
                        </a:cubicBezTo>
                        <a:cubicBezTo>
                          <a:pt x="3266" y="2614"/>
                          <a:pt x="-262" y="1660"/>
                          <a:pt x="-262" y="166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lIns="71323" tIns="35662" rIns="71323" bIns="35662" rtlCol="0" anchor="ctr"/>
                  <a:lstStyle/>
                  <a:p>
                    <a:endParaRPr lang="zh-CN" altLang="en-US" sz="1405"/>
                  </a:p>
                </p:txBody>
              </p:sp>
            </p:grpSp>
          </p:grpSp>
          <p:sp>
            <p:nvSpPr>
              <p:cNvPr id="1093" name="文本框 1092"/>
              <p:cNvSpPr txBox="1"/>
              <p:nvPr/>
            </p:nvSpPr>
            <p:spPr>
              <a:xfrm>
                <a:off x="1619038" y="2269225"/>
                <a:ext cx="1758284" cy="494030"/>
              </a:xfrm>
              <a:prstGeom prst="rect">
                <a:avLst/>
              </a:prstGeom>
              <a:noFill/>
              <a:effectLst/>
            </p:spPr>
            <p:txBody>
              <a:bodyPr wrap="square" lIns="71323" tIns="35662" rIns="71323" bIns="35662" rtlCol="0">
                <a:spAutoFit/>
              </a:bodyPr>
              <a:lstStyle/>
              <a:p>
                <a:pPr marR="0" lvl="0" indent="0" algn="ctr" fontAlgn="auto">
                  <a:lnSpc>
                    <a:spcPct val="11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r>
                  <a:rPr lang="zh-CN" altLang="en-US" sz="1250" dirty="0">
                    <a:solidFill>
                      <a:schemeClr val="bg1"/>
                    </a:solidFill>
                    <a:latin typeface="+mj-ea"/>
                    <a:ea typeface="+mj-ea"/>
                    <a:cs typeface="OPPOSans M" panose="00020600040101010101" pitchFamily="18" charset="-122"/>
                  </a:rPr>
                  <a:t>在此輸入</a:t>
                </a:r>
                <a:br>
                  <a:rPr lang="en-US" altLang="zh-CN" sz="1250" dirty="0">
                    <a:solidFill>
                      <a:schemeClr val="bg1"/>
                    </a:solidFill>
                    <a:latin typeface="+mj-ea"/>
                    <a:ea typeface="+mj-ea"/>
                    <a:cs typeface="OPPOSans M" panose="00020600040101010101" pitchFamily="18" charset="-122"/>
                  </a:rPr>
                </a:br>
                <a:r>
                  <a:rPr lang="zh-CN" altLang="en-US" sz="1250" dirty="0">
                    <a:solidFill>
                      <a:schemeClr val="bg1"/>
                    </a:solidFill>
                    <a:latin typeface="+mj-ea"/>
                    <a:ea typeface="+mj-ea"/>
                    <a:cs typeface="OPPOSans M" panose="00020600040101010101" pitchFamily="18" charset="-122"/>
                  </a:rPr>
                  <a:t>榮譽稱號或者獎項</a:t>
                </a:r>
                <a:endParaRPr lang="zh-CN" altLang="en-US" sz="1250" dirty="0">
                  <a:solidFill>
                    <a:schemeClr val="bg1"/>
                  </a:solidFill>
                  <a:latin typeface="+mj-ea"/>
                  <a:ea typeface="+mj-ea"/>
                  <a:cs typeface="OPPOSans M" panose="00020600040101010101" pitchFamily="18" charset="-122"/>
                </a:endParaRPr>
              </a:p>
            </p:txBody>
          </p:sp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695326" y="1174750"/>
            <a:ext cx="3600346" cy="222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672808" y="654953"/>
            <a:ext cx="3511550" cy="83058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CN" sz="5400" dirty="0">
                <a:ln>
                  <a:solidFill>
                    <a:schemeClr val="accent1"/>
                  </a:solidFill>
                </a:ln>
                <a:noFill/>
                <a:latin typeface="+mj-lt"/>
                <a:ea typeface="+mj-ea"/>
              </a:rPr>
              <a:t>CONTENTS</a:t>
            </a:r>
            <a:endParaRPr lang="zh-CN" altLang="en-US" sz="5400" dirty="0">
              <a:ln>
                <a:solidFill>
                  <a:schemeClr val="accent1"/>
                </a:solidFill>
              </a:ln>
              <a:noFill/>
              <a:latin typeface="+mj-lt"/>
              <a:ea typeface="+mj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784087" y="739816"/>
            <a:ext cx="728980" cy="36893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zh-CN" sz="2400" dirty="0">
                <a:ln w="3175">
                  <a:solidFill>
                    <a:schemeClr val="accent1"/>
                  </a:solidFill>
                </a:ln>
                <a:noFill/>
                <a:latin typeface="+mj-lt"/>
              </a:rPr>
              <a:t>20XX</a:t>
            </a:r>
            <a:endParaRPr lang="zh-CN" altLang="en-US" sz="2400" dirty="0">
              <a:ln w="3175">
                <a:solidFill>
                  <a:schemeClr val="accent1"/>
                </a:solidFill>
              </a:ln>
              <a:noFill/>
              <a:latin typeface="+mj-lt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1248880" y="6237288"/>
            <a:ext cx="97020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任意多边形: 形状 17"/>
          <p:cNvSpPr/>
          <p:nvPr/>
        </p:nvSpPr>
        <p:spPr>
          <a:xfrm rot="5400000">
            <a:off x="833588" y="6023855"/>
            <a:ext cx="150340" cy="426867"/>
          </a:xfrm>
          <a:custGeom>
            <a:avLst/>
            <a:gdLst>
              <a:gd name="connsiteX0" fmla="*/ 386830 w 738038"/>
              <a:gd name="connsiteY0" fmla="*/ 631935 h 2095544"/>
              <a:gd name="connsiteX1" fmla="*/ 530682 w 738038"/>
              <a:gd name="connsiteY1" fmla="*/ 714992 h 2095544"/>
              <a:gd name="connsiteX2" fmla="*/ 702415 w 738038"/>
              <a:gd name="connsiteY2" fmla="*/ 615837 h 2095544"/>
              <a:gd name="connsiteX3" fmla="*/ 702416 w 738038"/>
              <a:gd name="connsiteY3" fmla="*/ 251432 h 2095544"/>
              <a:gd name="connsiteX4" fmla="*/ 386830 w 738038"/>
              <a:gd name="connsiteY4" fmla="*/ 433626 h 2095544"/>
              <a:gd name="connsiteX5" fmla="*/ 386830 w 738038"/>
              <a:gd name="connsiteY5" fmla="*/ 798050 h 2095544"/>
              <a:gd name="connsiteX6" fmla="*/ 495064 w 738038"/>
              <a:gd name="connsiteY6" fmla="*/ 735557 h 2095544"/>
              <a:gd name="connsiteX7" fmla="*/ 386830 w 738038"/>
              <a:gd name="connsiteY7" fmla="*/ 673065 h 2095544"/>
              <a:gd name="connsiteX8" fmla="*/ 386830 w 738038"/>
              <a:gd name="connsiteY8" fmla="*/ 1256355 h 2095544"/>
              <a:gd name="connsiteX9" fmla="*/ 530682 w 738038"/>
              <a:gd name="connsiteY9" fmla="*/ 1339412 h 2095544"/>
              <a:gd name="connsiteX10" fmla="*/ 702415 w 738038"/>
              <a:gd name="connsiteY10" fmla="*/ 1240257 h 2095544"/>
              <a:gd name="connsiteX11" fmla="*/ 702416 w 738038"/>
              <a:gd name="connsiteY11" fmla="*/ 875852 h 2095544"/>
              <a:gd name="connsiteX12" fmla="*/ 386830 w 738038"/>
              <a:gd name="connsiteY12" fmla="*/ 1058046 h 2095544"/>
              <a:gd name="connsiteX13" fmla="*/ 386830 w 738038"/>
              <a:gd name="connsiteY13" fmla="*/ 1422470 h 2095544"/>
              <a:gd name="connsiteX14" fmla="*/ 495064 w 738038"/>
              <a:gd name="connsiteY14" fmla="*/ 1359977 h 2095544"/>
              <a:gd name="connsiteX15" fmla="*/ 386830 w 738038"/>
              <a:gd name="connsiteY15" fmla="*/ 1297485 h 2095544"/>
              <a:gd name="connsiteX16" fmla="*/ 386829 w 738038"/>
              <a:gd name="connsiteY16" fmla="*/ 2046890 h 2095544"/>
              <a:gd name="connsiteX17" fmla="*/ 702415 w 738038"/>
              <a:gd name="connsiteY17" fmla="*/ 1864677 h 2095544"/>
              <a:gd name="connsiteX18" fmla="*/ 702416 w 738038"/>
              <a:gd name="connsiteY18" fmla="*/ 1500272 h 2095544"/>
              <a:gd name="connsiteX19" fmla="*/ 386829 w 738038"/>
              <a:gd name="connsiteY19" fmla="*/ 1682466 h 2095544"/>
              <a:gd name="connsiteX20" fmla="*/ 242974 w 738038"/>
              <a:gd name="connsiteY20" fmla="*/ 1359978 h 2095544"/>
              <a:gd name="connsiteX21" fmla="*/ 351206 w 738038"/>
              <a:gd name="connsiteY21" fmla="*/ 1422469 h 2095544"/>
              <a:gd name="connsiteX22" fmla="*/ 351207 w 738038"/>
              <a:gd name="connsiteY22" fmla="*/ 1297486 h 2095544"/>
              <a:gd name="connsiteX23" fmla="*/ 242974 w 738038"/>
              <a:gd name="connsiteY23" fmla="*/ 735558 h 2095544"/>
              <a:gd name="connsiteX24" fmla="*/ 351206 w 738038"/>
              <a:gd name="connsiteY24" fmla="*/ 798049 h 2095544"/>
              <a:gd name="connsiteX25" fmla="*/ 351207 w 738038"/>
              <a:gd name="connsiteY25" fmla="*/ 673066 h 2095544"/>
              <a:gd name="connsiteX26" fmla="*/ 53433 w 738038"/>
              <a:gd name="connsiteY26" fmla="*/ 220575 h 2095544"/>
              <a:gd name="connsiteX27" fmla="*/ 369018 w 738038"/>
              <a:gd name="connsiteY27" fmla="*/ 402770 h 2095544"/>
              <a:gd name="connsiteX28" fmla="*/ 684605 w 738038"/>
              <a:gd name="connsiteY28" fmla="*/ 220575 h 2095544"/>
              <a:gd name="connsiteX29" fmla="*/ 369019 w 738038"/>
              <a:gd name="connsiteY29" fmla="*/ 38362 h 2095544"/>
              <a:gd name="connsiteX30" fmla="*/ 53433 w 738038"/>
              <a:gd name="connsiteY30" fmla="*/ 844995 h 2095544"/>
              <a:gd name="connsiteX31" fmla="*/ 369018 w 738038"/>
              <a:gd name="connsiteY31" fmla="*/ 1027190 h 2095544"/>
              <a:gd name="connsiteX32" fmla="*/ 684605 w 738038"/>
              <a:gd name="connsiteY32" fmla="*/ 844995 h 2095544"/>
              <a:gd name="connsiteX33" fmla="*/ 530682 w 738038"/>
              <a:gd name="connsiteY33" fmla="*/ 756123 h 2095544"/>
              <a:gd name="connsiteX34" fmla="*/ 377924 w 738038"/>
              <a:gd name="connsiteY34" fmla="*/ 844321 h 2095544"/>
              <a:gd name="connsiteX35" fmla="*/ 369019 w 738038"/>
              <a:gd name="connsiteY35" fmla="*/ 846704 h 2095544"/>
              <a:gd name="connsiteX36" fmla="*/ 360113 w 738038"/>
              <a:gd name="connsiteY36" fmla="*/ 844321 h 2095544"/>
              <a:gd name="connsiteX37" fmla="*/ 207356 w 738038"/>
              <a:gd name="connsiteY37" fmla="*/ 756123 h 2095544"/>
              <a:gd name="connsiteX38" fmla="*/ 53433 w 738038"/>
              <a:gd name="connsiteY38" fmla="*/ 1469415 h 2095544"/>
              <a:gd name="connsiteX39" fmla="*/ 369018 w 738038"/>
              <a:gd name="connsiteY39" fmla="*/ 1651610 h 2095544"/>
              <a:gd name="connsiteX40" fmla="*/ 684605 w 738038"/>
              <a:gd name="connsiteY40" fmla="*/ 1469415 h 2095544"/>
              <a:gd name="connsiteX41" fmla="*/ 530682 w 738038"/>
              <a:gd name="connsiteY41" fmla="*/ 1380543 h 2095544"/>
              <a:gd name="connsiteX42" fmla="*/ 377924 w 738038"/>
              <a:gd name="connsiteY42" fmla="*/ 1468741 h 2095544"/>
              <a:gd name="connsiteX43" fmla="*/ 369019 w 738038"/>
              <a:gd name="connsiteY43" fmla="*/ 1471124 h 2095544"/>
              <a:gd name="connsiteX44" fmla="*/ 360113 w 738038"/>
              <a:gd name="connsiteY44" fmla="*/ 1468741 h 2095544"/>
              <a:gd name="connsiteX45" fmla="*/ 207356 w 738038"/>
              <a:gd name="connsiteY45" fmla="*/ 1380543 h 2095544"/>
              <a:gd name="connsiteX46" fmla="*/ 35623 w 738038"/>
              <a:gd name="connsiteY46" fmla="*/ 615837 h 2095544"/>
              <a:gd name="connsiteX47" fmla="*/ 207355 w 738038"/>
              <a:gd name="connsiteY47" fmla="*/ 714992 h 2095544"/>
              <a:gd name="connsiteX48" fmla="*/ 351207 w 738038"/>
              <a:gd name="connsiteY48" fmla="*/ 631936 h 2095544"/>
              <a:gd name="connsiteX49" fmla="*/ 351207 w 738038"/>
              <a:gd name="connsiteY49" fmla="*/ 433625 h 2095544"/>
              <a:gd name="connsiteX50" fmla="*/ 35623 w 738038"/>
              <a:gd name="connsiteY50" fmla="*/ 251432 h 2095544"/>
              <a:gd name="connsiteX51" fmla="*/ 35623 w 738038"/>
              <a:gd name="connsiteY51" fmla="*/ 1240257 h 2095544"/>
              <a:gd name="connsiteX52" fmla="*/ 207355 w 738038"/>
              <a:gd name="connsiteY52" fmla="*/ 1339412 h 2095544"/>
              <a:gd name="connsiteX53" fmla="*/ 351207 w 738038"/>
              <a:gd name="connsiteY53" fmla="*/ 1256356 h 2095544"/>
              <a:gd name="connsiteX54" fmla="*/ 351207 w 738038"/>
              <a:gd name="connsiteY54" fmla="*/ 1058045 h 2095544"/>
              <a:gd name="connsiteX55" fmla="*/ 35623 w 738038"/>
              <a:gd name="connsiteY55" fmla="*/ 875852 h 2095544"/>
              <a:gd name="connsiteX56" fmla="*/ 35622 w 738038"/>
              <a:gd name="connsiteY56" fmla="*/ 1864677 h 2095544"/>
              <a:gd name="connsiteX57" fmla="*/ 351206 w 738038"/>
              <a:gd name="connsiteY57" fmla="*/ 2046889 h 2095544"/>
              <a:gd name="connsiteX58" fmla="*/ 351207 w 738038"/>
              <a:gd name="connsiteY58" fmla="*/ 1682465 h 2095544"/>
              <a:gd name="connsiteX59" fmla="*/ 35623 w 738038"/>
              <a:gd name="connsiteY59" fmla="*/ 1500272 h 2095544"/>
              <a:gd name="connsiteX60" fmla="*/ 0 w 738038"/>
              <a:gd name="connsiteY60" fmla="*/ 1874956 h 2095544"/>
              <a:gd name="connsiteX61" fmla="*/ 0 w 738038"/>
              <a:gd name="connsiteY61" fmla="*/ 1469420 h 2095544"/>
              <a:gd name="connsiteX62" fmla="*/ 1569 w 738038"/>
              <a:gd name="connsiteY62" fmla="*/ 1466702 h 2095544"/>
              <a:gd name="connsiteX63" fmla="*/ 2383 w 738038"/>
              <a:gd name="connsiteY63" fmla="*/ 1460514 h 2095544"/>
              <a:gd name="connsiteX64" fmla="*/ 7336 w 738038"/>
              <a:gd name="connsiteY64" fmla="*/ 1456711 h 2095544"/>
              <a:gd name="connsiteX65" fmla="*/ 8906 w 738038"/>
              <a:gd name="connsiteY65" fmla="*/ 1453992 h 2095544"/>
              <a:gd name="connsiteX66" fmla="*/ 171737 w 738038"/>
              <a:gd name="connsiteY66" fmla="*/ 1359977 h 2095544"/>
              <a:gd name="connsiteX67" fmla="*/ 8906 w 738038"/>
              <a:gd name="connsiteY67" fmla="*/ 1265964 h 2095544"/>
              <a:gd name="connsiteX68" fmla="*/ 0 w 738038"/>
              <a:gd name="connsiteY68" fmla="*/ 1250536 h 2095544"/>
              <a:gd name="connsiteX69" fmla="*/ 0 w 738038"/>
              <a:gd name="connsiteY69" fmla="*/ 845000 h 2095544"/>
              <a:gd name="connsiteX70" fmla="*/ 1569 w 738038"/>
              <a:gd name="connsiteY70" fmla="*/ 842282 h 2095544"/>
              <a:gd name="connsiteX71" fmla="*/ 2383 w 738038"/>
              <a:gd name="connsiteY71" fmla="*/ 836094 h 2095544"/>
              <a:gd name="connsiteX72" fmla="*/ 7336 w 738038"/>
              <a:gd name="connsiteY72" fmla="*/ 832291 h 2095544"/>
              <a:gd name="connsiteX73" fmla="*/ 8906 w 738038"/>
              <a:gd name="connsiteY73" fmla="*/ 829572 h 2095544"/>
              <a:gd name="connsiteX74" fmla="*/ 171737 w 738038"/>
              <a:gd name="connsiteY74" fmla="*/ 735558 h 2095544"/>
              <a:gd name="connsiteX75" fmla="*/ 8906 w 738038"/>
              <a:gd name="connsiteY75" fmla="*/ 641544 h 2095544"/>
              <a:gd name="connsiteX76" fmla="*/ 0 w 738038"/>
              <a:gd name="connsiteY76" fmla="*/ 626116 h 2095544"/>
              <a:gd name="connsiteX77" fmla="*/ 0 w 738038"/>
              <a:gd name="connsiteY77" fmla="*/ 220580 h 2095544"/>
              <a:gd name="connsiteX78" fmla="*/ 1569 w 738038"/>
              <a:gd name="connsiteY78" fmla="*/ 217862 h 2095544"/>
              <a:gd name="connsiteX79" fmla="*/ 2383 w 738038"/>
              <a:gd name="connsiteY79" fmla="*/ 211674 h 2095544"/>
              <a:gd name="connsiteX80" fmla="*/ 7336 w 738038"/>
              <a:gd name="connsiteY80" fmla="*/ 207871 h 2095544"/>
              <a:gd name="connsiteX81" fmla="*/ 8906 w 738038"/>
              <a:gd name="connsiteY81" fmla="*/ 205152 h 2095544"/>
              <a:gd name="connsiteX82" fmla="*/ 360113 w 738038"/>
              <a:gd name="connsiteY82" fmla="*/ 2374 h 2095544"/>
              <a:gd name="connsiteX83" fmla="*/ 377924 w 738038"/>
              <a:gd name="connsiteY83" fmla="*/ 2374 h 2095544"/>
              <a:gd name="connsiteX84" fmla="*/ 729132 w 738038"/>
              <a:gd name="connsiteY84" fmla="*/ 205152 h 2095544"/>
              <a:gd name="connsiteX85" fmla="*/ 730702 w 738038"/>
              <a:gd name="connsiteY85" fmla="*/ 207871 h 2095544"/>
              <a:gd name="connsiteX86" fmla="*/ 735654 w 738038"/>
              <a:gd name="connsiteY86" fmla="*/ 211675 h 2095544"/>
              <a:gd name="connsiteX87" fmla="*/ 736468 w 738038"/>
              <a:gd name="connsiteY87" fmla="*/ 217859 h 2095544"/>
              <a:gd name="connsiteX88" fmla="*/ 738038 w 738038"/>
              <a:gd name="connsiteY88" fmla="*/ 220580 h 2095544"/>
              <a:gd name="connsiteX89" fmla="*/ 738038 w 738038"/>
              <a:gd name="connsiteY89" fmla="*/ 626116 h 2095544"/>
              <a:gd name="connsiteX90" fmla="*/ 729132 w 738038"/>
              <a:gd name="connsiteY90" fmla="*/ 641544 h 2095544"/>
              <a:gd name="connsiteX91" fmla="*/ 566301 w 738038"/>
              <a:gd name="connsiteY91" fmla="*/ 735558 h 2095544"/>
              <a:gd name="connsiteX92" fmla="*/ 729132 w 738038"/>
              <a:gd name="connsiteY92" fmla="*/ 829572 h 2095544"/>
              <a:gd name="connsiteX93" fmla="*/ 730702 w 738038"/>
              <a:gd name="connsiteY93" fmla="*/ 832291 h 2095544"/>
              <a:gd name="connsiteX94" fmla="*/ 735654 w 738038"/>
              <a:gd name="connsiteY94" fmla="*/ 836095 h 2095544"/>
              <a:gd name="connsiteX95" fmla="*/ 736468 w 738038"/>
              <a:gd name="connsiteY95" fmla="*/ 842279 h 2095544"/>
              <a:gd name="connsiteX96" fmla="*/ 738038 w 738038"/>
              <a:gd name="connsiteY96" fmla="*/ 845000 h 2095544"/>
              <a:gd name="connsiteX97" fmla="*/ 738038 w 738038"/>
              <a:gd name="connsiteY97" fmla="*/ 1250536 h 2095544"/>
              <a:gd name="connsiteX98" fmla="*/ 729132 w 738038"/>
              <a:gd name="connsiteY98" fmla="*/ 1265964 h 2095544"/>
              <a:gd name="connsiteX99" fmla="*/ 566301 w 738038"/>
              <a:gd name="connsiteY99" fmla="*/ 1359977 h 2095544"/>
              <a:gd name="connsiteX100" fmla="*/ 729132 w 738038"/>
              <a:gd name="connsiteY100" fmla="*/ 1453992 h 2095544"/>
              <a:gd name="connsiteX101" fmla="*/ 730702 w 738038"/>
              <a:gd name="connsiteY101" fmla="*/ 1456711 h 2095544"/>
              <a:gd name="connsiteX102" fmla="*/ 735654 w 738038"/>
              <a:gd name="connsiteY102" fmla="*/ 1460515 h 2095544"/>
              <a:gd name="connsiteX103" fmla="*/ 736468 w 738038"/>
              <a:gd name="connsiteY103" fmla="*/ 1466699 h 2095544"/>
              <a:gd name="connsiteX104" fmla="*/ 738038 w 738038"/>
              <a:gd name="connsiteY104" fmla="*/ 1469420 h 2095544"/>
              <a:gd name="connsiteX105" fmla="*/ 738038 w 738038"/>
              <a:gd name="connsiteY105" fmla="*/ 1874956 h 2095544"/>
              <a:gd name="connsiteX106" fmla="*/ 729132 w 738038"/>
              <a:gd name="connsiteY106" fmla="*/ 1890384 h 2095544"/>
              <a:gd name="connsiteX107" fmla="*/ 377924 w 738038"/>
              <a:gd name="connsiteY107" fmla="*/ 2093161 h 2095544"/>
              <a:gd name="connsiteX108" fmla="*/ 369019 w 738038"/>
              <a:gd name="connsiteY108" fmla="*/ 2095544 h 2095544"/>
              <a:gd name="connsiteX109" fmla="*/ 360113 w 738038"/>
              <a:gd name="connsiteY109" fmla="*/ 2093161 h 2095544"/>
              <a:gd name="connsiteX110" fmla="*/ 8906 w 738038"/>
              <a:gd name="connsiteY110" fmla="*/ 1890384 h 2095544"/>
              <a:gd name="connsiteX111" fmla="*/ 0 w 738038"/>
              <a:gd name="connsiteY111" fmla="*/ 1874956 h 2095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738038" h="2095544">
                <a:moveTo>
                  <a:pt x="386830" y="631935"/>
                </a:moveTo>
                <a:lnTo>
                  <a:pt x="530682" y="714992"/>
                </a:lnTo>
                <a:lnTo>
                  <a:pt x="702415" y="615837"/>
                </a:lnTo>
                <a:lnTo>
                  <a:pt x="702416" y="251432"/>
                </a:lnTo>
                <a:lnTo>
                  <a:pt x="386830" y="433626"/>
                </a:lnTo>
                <a:close/>
                <a:moveTo>
                  <a:pt x="386830" y="798050"/>
                </a:moveTo>
                <a:lnTo>
                  <a:pt x="495064" y="735557"/>
                </a:lnTo>
                <a:lnTo>
                  <a:pt x="386830" y="673065"/>
                </a:lnTo>
                <a:close/>
                <a:moveTo>
                  <a:pt x="386830" y="1256355"/>
                </a:moveTo>
                <a:lnTo>
                  <a:pt x="530682" y="1339412"/>
                </a:lnTo>
                <a:lnTo>
                  <a:pt x="702415" y="1240257"/>
                </a:lnTo>
                <a:lnTo>
                  <a:pt x="702416" y="875852"/>
                </a:lnTo>
                <a:lnTo>
                  <a:pt x="386830" y="1058046"/>
                </a:lnTo>
                <a:close/>
                <a:moveTo>
                  <a:pt x="386830" y="1422470"/>
                </a:moveTo>
                <a:lnTo>
                  <a:pt x="495064" y="1359977"/>
                </a:lnTo>
                <a:lnTo>
                  <a:pt x="386830" y="1297485"/>
                </a:lnTo>
                <a:close/>
                <a:moveTo>
                  <a:pt x="386829" y="2046890"/>
                </a:moveTo>
                <a:lnTo>
                  <a:pt x="702415" y="1864677"/>
                </a:lnTo>
                <a:lnTo>
                  <a:pt x="702416" y="1500272"/>
                </a:lnTo>
                <a:lnTo>
                  <a:pt x="386829" y="1682466"/>
                </a:lnTo>
                <a:close/>
                <a:moveTo>
                  <a:pt x="242974" y="1359978"/>
                </a:moveTo>
                <a:lnTo>
                  <a:pt x="351206" y="1422469"/>
                </a:lnTo>
                <a:lnTo>
                  <a:pt x="351207" y="1297486"/>
                </a:lnTo>
                <a:close/>
                <a:moveTo>
                  <a:pt x="242974" y="735558"/>
                </a:moveTo>
                <a:lnTo>
                  <a:pt x="351206" y="798049"/>
                </a:lnTo>
                <a:lnTo>
                  <a:pt x="351207" y="673066"/>
                </a:lnTo>
                <a:close/>
                <a:moveTo>
                  <a:pt x="53433" y="220575"/>
                </a:moveTo>
                <a:lnTo>
                  <a:pt x="369018" y="402770"/>
                </a:lnTo>
                <a:lnTo>
                  <a:pt x="684605" y="220575"/>
                </a:lnTo>
                <a:lnTo>
                  <a:pt x="369019" y="38362"/>
                </a:lnTo>
                <a:close/>
                <a:moveTo>
                  <a:pt x="53433" y="844995"/>
                </a:moveTo>
                <a:lnTo>
                  <a:pt x="369018" y="1027190"/>
                </a:lnTo>
                <a:lnTo>
                  <a:pt x="684605" y="844995"/>
                </a:lnTo>
                <a:lnTo>
                  <a:pt x="530682" y="756123"/>
                </a:lnTo>
                <a:lnTo>
                  <a:pt x="377924" y="844321"/>
                </a:lnTo>
                <a:cubicBezTo>
                  <a:pt x="375167" y="845905"/>
                  <a:pt x="372098" y="846704"/>
                  <a:pt x="369019" y="846704"/>
                </a:cubicBezTo>
                <a:cubicBezTo>
                  <a:pt x="365939" y="846704"/>
                  <a:pt x="362870" y="845905"/>
                  <a:pt x="360113" y="844321"/>
                </a:cubicBezTo>
                <a:lnTo>
                  <a:pt x="207356" y="756123"/>
                </a:lnTo>
                <a:close/>
                <a:moveTo>
                  <a:pt x="53433" y="1469415"/>
                </a:moveTo>
                <a:lnTo>
                  <a:pt x="369018" y="1651610"/>
                </a:lnTo>
                <a:lnTo>
                  <a:pt x="684605" y="1469415"/>
                </a:lnTo>
                <a:lnTo>
                  <a:pt x="530682" y="1380543"/>
                </a:lnTo>
                <a:lnTo>
                  <a:pt x="377924" y="1468741"/>
                </a:lnTo>
                <a:cubicBezTo>
                  <a:pt x="375167" y="1470325"/>
                  <a:pt x="372098" y="1471124"/>
                  <a:pt x="369019" y="1471124"/>
                </a:cubicBezTo>
                <a:cubicBezTo>
                  <a:pt x="365939" y="1471124"/>
                  <a:pt x="362870" y="1470325"/>
                  <a:pt x="360113" y="1468741"/>
                </a:cubicBezTo>
                <a:lnTo>
                  <a:pt x="207356" y="1380543"/>
                </a:lnTo>
                <a:close/>
                <a:moveTo>
                  <a:pt x="35623" y="615837"/>
                </a:moveTo>
                <a:lnTo>
                  <a:pt x="207355" y="714992"/>
                </a:lnTo>
                <a:lnTo>
                  <a:pt x="351207" y="631936"/>
                </a:lnTo>
                <a:lnTo>
                  <a:pt x="351207" y="433625"/>
                </a:lnTo>
                <a:lnTo>
                  <a:pt x="35623" y="251432"/>
                </a:lnTo>
                <a:close/>
                <a:moveTo>
                  <a:pt x="35623" y="1240257"/>
                </a:moveTo>
                <a:lnTo>
                  <a:pt x="207355" y="1339412"/>
                </a:lnTo>
                <a:lnTo>
                  <a:pt x="351207" y="1256356"/>
                </a:lnTo>
                <a:lnTo>
                  <a:pt x="351207" y="1058045"/>
                </a:lnTo>
                <a:lnTo>
                  <a:pt x="35623" y="875852"/>
                </a:lnTo>
                <a:close/>
                <a:moveTo>
                  <a:pt x="35622" y="1864677"/>
                </a:moveTo>
                <a:lnTo>
                  <a:pt x="351206" y="2046889"/>
                </a:lnTo>
                <a:lnTo>
                  <a:pt x="351207" y="1682465"/>
                </a:lnTo>
                <a:lnTo>
                  <a:pt x="35623" y="1500272"/>
                </a:lnTo>
                <a:close/>
                <a:moveTo>
                  <a:pt x="0" y="1874956"/>
                </a:moveTo>
                <a:lnTo>
                  <a:pt x="0" y="1469420"/>
                </a:lnTo>
                <a:lnTo>
                  <a:pt x="1569" y="1466702"/>
                </a:lnTo>
                <a:lnTo>
                  <a:pt x="2383" y="1460514"/>
                </a:lnTo>
                <a:lnTo>
                  <a:pt x="7336" y="1456711"/>
                </a:lnTo>
                <a:lnTo>
                  <a:pt x="8906" y="1453992"/>
                </a:lnTo>
                <a:lnTo>
                  <a:pt x="171737" y="1359977"/>
                </a:lnTo>
                <a:lnTo>
                  <a:pt x="8906" y="1265964"/>
                </a:lnTo>
                <a:cubicBezTo>
                  <a:pt x="3392" y="1262780"/>
                  <a:pt x="0" y="1256903"/>
                  <a:pt x="0" y="1250536"/>
                </a:cubicBezTo>
                <a:lnTo>
                  <a:pt x="0" y="845000"/>
                </a:lnTo>
                <a:lnTo>
                  <a:pt x="1569" y="842282"/>
                </a:lnTo>
                <a:lnTo>
                  <a:pt x="2383" y="836094"/>
                </a:lnTo>
                <a:lnTo>
                  <a:pt x="7336" y="832291"/>
                </a:lnTo>
                <a:lnTo>
                  <a:pt x="8906" y="829572"/>
                </a:lnTo>
                <a:lnTo>
                  <a:pt x="171737" y="735558"/>
                </a:lnTo>
                <a:lnTo>
                  <a:pt x="8906" y="641544"/>
                </a:lnTo>
                <a:cubicBezTo>
                  <a:pt x="3392" y="638360"/>
                  <a:pt x="0" y="632483"/>
                  <a:pt x="0" y="626116"/>
                </a:cubicBezTo>
                <a:lnTo>
                  <a:pt x="0" y="220580"/>
                </a:lnTo>
                <a:lnTo>
                  <a:pt x="1569" y="217862"/>
                </a:lnTo>
                <a:lnTo>
                  <a:pt x="2383" y="211674"/>
                </a:lnTo>
                <a:lnTo>
                  <a:pt x="7336" y="207871"/>
                </a:lnTo>
                <a:lnTo>
                  <a:pt x="8906" y="205152"/>
                </a:lnTo>
                <a:lnTo>
                  <a:pt x="360113" y="2374"/>
                </a:lnTo>
                <a:cubicBezTo>
                  <a:pt x="365628" y="-792"/>
                  <a:pt x="372411" y="-792"/>
                  <a:pt x="377924" y="2374"/>
                </a:cubicBezTo>
                <a:lnTo>
                  <a:pt x="729132" y="205152"/>
                </a:lnTo>
                <a:lnTo>
                  <a:pt x="730702" y="207871"/>
                </a:lnTo>
                <a:lnTo>
                  <a:pt x="735654" y="211675"/>
                </a:lnTo>
                <a:lnTo>
                  <a:pt x="736468" y="217859"/>
                </a:lnTo>
                <a:lnTo>
                  <a:pt x="738038" y="220580"/>
                </a:lnTo>
                <a:lnTo>
                  <a:pt x="738038" y="626116"/>
                </a:lnTo>
                <a:cubicBezTo>
                  <a:pt x="738038" y="632483"/>
                  <a:pt x="734645" y="638360"/>
                  <a:pt x="729132" y="641544"/>
                </a:cubicBezTo>
                <a:lnTo>
                  <a:pt x="566301" y="735558"/>
                </a:lnTo>
                <a:lnTo>
                  <a:pt x="729132" y="829572"/>
                </a:lnTo>
                <a:lnTo>
                  <a:pt x="730702" y="832291"/>
                </a:lnTo>
                <a:lnTo>
                  <a:pt x="735654" y="836095"/>
                </a:lnTo>
                <a:lnTo>
                  <a:pt x="736468" y="842279"/>
                </a:lnTo>
                <a:lnTo>
                  <a:pt x="738038" y="845000"/>
                </a:lnTo>
                <a:lnTo>
                  <a:pt x="738038" y="1250536"/>
                </a:lnTo>
                <a:cubicBezTo>
                  <a:pt x="738038" y="1256903"/>
                  <a:pt x="734645" y="1262780"/>
                  <a:pt x="729132" y="1265964"/>
                </a:cubicBezTo>
                <a:lnTo>
                  <a:pt x="566301" y="1359977"/>
                </a:lnTo>
                <a:lnTo>
                  <a:pt x="729132" y="1453992"/>
                </a:lnTo>
                <a:lnTo>
                  <a:pt x="730702" y="1456711"/>
                </a:lnTo>
                <a:lnTo>
                  <a:pt x="735654" y="1460515"/>
                </a:lnTo>
                <a:lnTo>
                  <a:pt x="736468" y="1466699"/>
                </a:lnTo>
                <a:lnTo>
                  <a:pt x="738038" y="1469420"/>
                </a:lnTo>
                <a:lnTo>
                  <a:pt x="738038" y="1874956"/>
                </a:lnTo>
                <a:cubicBezTo>
                  <a:pt x="738038" y="1881323"/>
                  <a:pt x="734645" y="1887200"/>
                  <a:pt x="729132" y="1890384"/>
                </a:cubicBezTo>
                <a:lnTo>
                  <a:pt x="377924" y="2093161"/>
                </a:lnTo>
                <a:cubicBezTo>
                  <a:pt x="375167" y="2094745"/>
                  <a:pt x="372098" y="2095544"/>
                  <a:pt x="369019" y="2095544"/>
                </a:cubicBezTo>
                <a:cubicBezTo>
                  <a:pt x="365939" y="2095544"/>
                  <a:pt x="362870" y="2094745"/>
                  <a:pt x="360113" y="2093161"/>
                </a:cubicBezTo>
                <a:lnTo>
                  <a:pt x="8906" y="1890384"/>
                </a:lnTo>
                <a:cubicBezTo>
                  <a:pt x="3392" y="1887200"/>
                  <a:pt x="0" y="1881323"/>
                  <a:pt x="0" y="1874956"/>
                </a:cubicBezTo>
                <a:close/>
              </a:path>
            </a:pathLst>
          </a:custGeom>
          <a:solidFill>
            <a:schemeClr val="accent1"/>
          </a:solidFill>
          <a:ln w="10658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zh-CN" altLang="en-US"/>
          </a:p>
        </p:txBody>
      </p:sp>
      <p:sp>
        <p:nvSpPr>
          <p:cNvPr id="20" name="任意多边形: 形状 19"/>
          <p:cNvSpPr/>
          <p:nvPr/>
        </p:nvSpPr>
        <p:spPr>
          <a:xfrm rot="5400000">
            <a:off x="11215839" y="6023855"/>
            <a:ext cx="150340" cy="426867"/>
          </a:xfrm>
          <a:custGeom>
            <a:avLst/>
            <a:gdLst>
              <a:gd name="connsiteX0" fmla="*/ 386830 w 738038"/>
              <a:gd name="connsiteY0" fmla="*/ 631935 h 2095544"/>
              <a:gd name="connsiteX1" fmla="*/ 530682 w 738038"/>
              <a:gd name="connsiteY1" fmla="*/ 714992 h 2095544"/>
              <a:gd name="connsiteX2" fmla="*/ 702415 w 738038"/>
              <a:gd name="connsiteY2" fmla="*/ 615837 h 2095544"/>
              <a:gd name="connsiteX3" fmla="*/ 702416 w 738038"/>
              <a:gd name="connsiteY3" fmla="*/ 251432 h 2095544"/>
              <a:gd name="connsiteX4" fmla="*/ 386830 w 738038"/>
              <a:gd name="connsiteY4" fmla="*/ 433626 h 2095544"/>
              <a:gd name="connsiteX5" fmla="*/ 386830 w 738038"/>
              <a:gd name="connsiteY5" fmla="*/ 798050 h 2095544"/>
              <a:gd name="connsiteX6" fmla="*/ 495064 w 738038"/>
              <a:gd name="connsiteY6" fmla="*/ 735557 h 2095544"/>
              <a:gd name="connsiteX7" fmla="*/ 386830 w 738038"/>
              <a:gd name="connsiteY7" fmla="*/ 673065 h 2095544"/>
              <a:gd name="connsiteX8" fmla="*/ 386830 w 738038"/>
              <a:gd name="connsiteY8" fmla="*/ 1256355 h 2095544"/>
              <a:gd name="connsiteX9" fmla="*/ 530682 w 738038"/>
              <a:gd name="connsiteY9" fmla="*/ 1339412 h 2095544"/>
              <a:gd name="connsiteX10" fmla="*/ 702415 w 738038"/>
              <a:gd name="connsiteY10" fmla="*/ 1240257 h 2095544"/>
              <a:gd name="connsiteX11" fmla="*/ 702416 w 738038"/>
              <a:gd name="connsiteY11" fmla="*/ 875852 h 2095544"/>
              <a:gd name="connsiteX12" fmla="*/ 386830 w 738038"/>
              <a:gd name="connsiteY12" fmla="*/ 1058046 h 2095544"/>
              <a:gd name="connsiteX13" fmla="*/ 386830 w 738038"/>
              <a:gd name="connsiteY13" fmla="*/ 1422470 h 2095544"/>
              <a:gd name="connsiteX14" fmla="*/ 495064 w 738038"/>
              <a:gd name="connsiteY14" fmla="*/ 1359977 h 2095544"/>
              <a:gd name="connsiteX15" fmla="*/ 386830 w 738038"/>
              <a:gd name="connsiteY15" fmla="*/ 1297485 h 2095544"/>
              <a:gd name="connsiteX16" fmla="*/ 386829 w 738038"/>
              <a:gd name="connsiteY16" fmla="*/ 2046890 h 2095544"/>
              <a:gd name="connsiteX17" fmla="*/ 702415 w 738038"/>
              <a:gd name="connsiteY17" fmla="*/ 1864677 h 2095544"/>
              <a:gd name="connsiteX18" fmla="*/ 702416 w 738038"/>
              <a:gd name="connsiteY18" fmla="*/ 1500272 h 2095544"/>
              <a:gd name="connsiteX19" fmla="*/ 386829 w 738038"/>
              <a:gd name="connsiteY19" fmla="*/ 1682466 h 2095544"/>
              <a:gd name="connsiteX20" fmla="*/ 242974 w 738038"/>
              <a:gd name="connsiteY20" fmla="*/ 1359978 h 2095544"/>
              <a:gd name="connsiteX21" fmla="*/ 351206 w 738038"/>
              <a:gd name="connsiteY21" fmla="*/ 1422469 h 2095544"/>
              <a:gd name="connsiteX22" fmla="*/ 351207 w 738038"/>
              <a:gd name="connsiteY22" fmla="*/ 1297486 h 2095544"/>
              <a:gd name="connsiteX23" fmla="*/ 242974 w 738038"/>
              <a:gd name="connsiteY23" fmla="*/ 735558 h 2095544"/>
              <a:gd name="connsiteX24" fmla="*/ 351206 w 738038"/>
              <a:gd name="connsiteY24" fmla="*/ 798049 h 2095544"/>
              <a:gd name="connsiteX25" fmla="*/ 351207 w 738038"/>
              <a:gd name="connsiteY25" fmla="*/ 673066 h 2095544"/>
              <a:gd name="connsiteX26" fmla="*/ 53433 w 738038"/>
              <a:gd name="connsiteY26" fmla="*/ 220575 h 2095544"/>
              <a:gd name="connsiteX27" fmla="*/ 369018 w 738038"/>
              <a:gd name="connsiteY27" fmla="*/ 402770 h 2095544"/>
              <a:gd name="connsiteX28" fmla="*/ 684605 w 738038"/>
              <a:gd name="connsiteY28" fmla="*/ 220575 h 2095544"/>
              <a:gd name="connsiteX29" fmla="*/ 369019 w 738038"/>
              <a:gd name="connsiteY29" fmla="*/ 38362 h 2095544"/>
              <a:gd name="connsiteX30" fmla="*/ 53433 w 738038"/>
              <a:gd name="connsiteY30" fmla="*/ 844995 h 2095544"/>
              <a:gd name="connsiteX31" fmla="*/ 369018 w 738038"/>
              <a:gd name="connsiteY31" fmla="*/ 1027190 h 2095544"/>
              <a:gd name="connsiteX32" fmla="*/ 684605 w 738038"/>
              <a:gd name="connsiteY32" fmla="*/ 844995 h 2095544"/>
              <a:gd name="connsiteX33" fmla="*/ 530682 w 738038"/>
              <a:gd name="connsiteY33" fmla="*/ 756123 h 2095544"/>
              <a:gd name="connsiteX34" fmla="*/ 377924 w 738038"/>
              <a:gd name="connsiteY34" fmla="*/ 844321 h 2095544"/>
              <a:gd name="connsiteX35" fmla="*/ 369019 w 738038"/>
              <a:gd name="connsiteY35" fmla="*/ 846704 h 2095544"/>
              <a:gd name="connsiteX36" fmla="*/ 360113 w 738038"/>
              <a:gd name="connsiteY36" fmla="*/ 844321 h 2095544"/>
              <a:gd name="connsiteX37" fmla="*/ 207356 w 738038"/>
              <a:gd name="connsiteY37" fmla="*/ 756123 h 2095544"/>
              <a:gd name="connsiteX38" fmla="*/ 53433 w 738038"/>
              <a:gd name="connsiteY38" fmla="*/ 1469415 h 2095544"/>
              <a:gd name="connsiteX39" fmla="*/ 369018 w 738038"/>
              <a:gd name="connsiteY39" fmla="*/ 1651610 h 2095544"/>
              <a:gd name="connsiteX40" fmla="*/ 684605 w 738038"/>
              <a:gd name="connsiteY40" fmla="*/ 1469415 h 2095544"/>
              <a:gd name="connsiteX41" fmla="*/ 530682 w 738038"/>
              <a:gd name="connsiteY41" fmla="*/ 1380543 h 2095544"/>
              <a:gd name="connsiteX42" fmla="*/ 377924 w 738038"/>
              <a:gd name="connsiteY42" fmla="*/ 1468741 h 2095544"/>
              <a:gd name="connsiteX43" fmla="*/ 369019 w 738038"/>
              <a:gd name="connsiteY43" fmla="*/ 1471124 h 2095544"/>
              <a:gd name="connsiteX44" fmla="*/ 360113 w 738038"/>
              <a:gd name="connsiteY44" fmla="*/ 1468741 h 2095544"/>
              <a:gd name="connsiteX45" fmla="*/ 207356 w 738038"/>
              <a:gd name="connsiteY45" fmla="*/ 1380543 h 2095544"/>
              <a:gd name="connsiteX46" fmla="*/ 35623 w 738038"/>
              <a:gd name="connsiteY46" fmla="*/ 615837 h 2095544"/>
              <a:gd name="connsiteX47" fmla="*/ 207355 w 738038"/>
              <a:gd name="connsiteY47" fmla="*/ 714992 h 2095544"/>
              <a:gd name="connsiteX48" fmla="*/ 351207 w 738038"/>
              <a:gd name="connsiteY48" fmla="*/ 631936 h 2095544"/>
              <a:gd name="connsiteX49" fmla="*/ 351207 w 738038"/>
              <a:gd name="connsiteY49" fmla="*/ 433625 h 2095544"/>
              <a:gd name="connsiteX50" fmla="*/ 35623 w 738038"/>
              <a:gd name="connsiteY50" fmla="*/ 251432 h 2095544"/>
              <a:gd name="connsiteX51" fmla="*/ 35623 w 738038"/>
              <a:gd name="connsiteY51" fmla="*/ 1240257 h 2095544"/>
              <a:gd name="connsiteX52" fmla="*/ 207355 w 738038"/>
              <a:gd name="connsiteY52" fmla="*/ 1339412 h 2095544"/>
              <a:gd name="connsiteX53" fmla="*/ 351207 w 738038"/>
              <a:gd name="connsiteY53" fmla="*/ 1256356 h 2095544"/>
              <a:gd name="connsiteX54" fmla="*/ 351207 w 738038"/>
              <a:gd name="connsiteY54" fmla="*/ 1058045 h 2095544"/>
              <a:gd name="connsiteX55" fmla="*/ 35623 w 738038"/>
              <a:gd name="connsiteY55" fmla="*/ 875852 h 2095544"/>
              <a:gd name="connsiteX56" fmla="*/ 35622 w 738038"/>
              <a:gd name="connsiteY56" fmla="*/ 1864677 h 2095544"/>
              <a:gd name="connsiteX57" fmla="*/ 351206 w 738038"/>
              <a:gd name="connsiteY57" fmla="*/ 2046889 h 2095544"/>
              <a:gd name="connsiteX58" fmla="*/ 351207 w 738038"/>
              <a:gd name="connsiteY58" fmla="*/ 1682465 h 2095544"/>
              <a:gd name="connsiteX59" fmla="*/ 35623 w 738038"/>
              <a:gd name="connsiteY59" fmla="*/ 1500272 h 2095544"/>
              <a:gd name="connsiteX60" fmla="*/ 0 w 738038"/>
              <a:gd name="connsiteY60" fmla="*/ 1874956 h 2095544"/>
              <a:gd name="connsiteX61" fmla="*/ 0 w 738038"/>
              <a:gd name="connsiteY61" fmla="*/ 1469420 h 2095544"/>
              <a:gd name="connsiteX62" fmla="*/ 1569 w 738038"/>
              <a:gd name="connsiteY62" fmla="*/ 1466702 h 2095544"/>
              <a:gd name="connsiteX63" fmla="*/ 2383 w 738038"/>
              <a:gd name="connsiteY63" fmla="*/ 1460514 h 2095544"/>
              <a:gd name="connsiteX64" fmla="*/ 7336 w 738038"/>
              <a:gd name="connsiteY64" fmla="*/ 1456711 h 2095544"/>
              <a:gd name="connsiteX65" fmla="*/ 8906 w 738038"/>
              <a:gd name="connsiteY65" fmla="*/ 1453992 h 2095544"/>
              <a:gd name="connsiteX66" fmla="*/ 171737 w 738038"/>
              <a:gd name="connsiteY66" fmla="*/ 1359977 h 2095544"/>
              <a:gd name="connsiteX67" fmla="*/ 8906 w 738038"/>
              <a:gd name="connsiteY67" fmla="*/ 1265964 h 2095544"/>
              <a:gd name="connsiteX68" fmla="*/ 0 w 738038"/>
              <a:gd name="connsiteY68" fmla="*/ 1250536 h 2095544"/>
              <a:gd name="connsiteX69" fmla="*/ 0 w 738038"/>
              <a:gd name="connsiteY69" fmla="*/ 845000 h 2095544"/>
              <a:gd name="connsiteX70" fmla="*/ 1569 w 738038"/>
              <a:gd name="connsiteY70" fmla="*/ 842282 h 2095544"/>
              <a:gd name="connsiteX71" fmla="*/ 2383 w 738038"/>
              <a:gd name="connsiteY71" fmla="*/ 836094 h 2095544"/>
              <a:gd name="connsiteX72" fmla="*/ 7336 w 738038"/>
              <a:gd name="connsiteY72" fmla="*/ 832291 h 2095544"/>
              <a:gd name="connsiteX73" fmla="*/ 8906 w 738038"/>
              <a:gd name="connsiteY73" fmla="*/ 829572 h 2095544"/>
              <a:gd name="connsiteX74" fmla="*/ 171737 w 738038"/>
              <a:gd name="connsiteY74" fmla="*/ 735558 h 2095544"/>
              <a:gd name="connsiteX75" fmla="*/ 8906 w 738038"/>
              <a:gd name="connsiteY75" fmla="*/ 641544 h 2095544"/>
              <a:gd name="connsiteX76" fmla="*/ 0 w 738038"/>
              <a:gd name="connsiteY76" fmla="*/ 626116 h 2095544"/>
              <a:gd name="connsiteX77" fmla="*/ 0 w 738038"/>
              <a:gd name="connsiteY77" fmla="*/ 220580 h 2095544"/>
              <a:gd name="connsiteX78" fmla="*/ 1569 w 738038"/>
              <a:gd name="connsiteY78" fmla="*/ 217862 h 2095544"/>
              <a:gd name="connsiteX79" fmla="*/ 2383 w 738038"/>
              <a:gd name="connsiteY79" fmla="*/ 211674 h 2095544"/>
              <a:gd name="connsiteX80" fmla="*/ 7336 w 738038"/>
              <a:gd name="connsiteY80" fmla="*/ 207871 h 2095544"/>
              <a:gd name="connsiteX81" fmla="*/ 8906 w 738038"/>
              <a:gd name="connsiteY81" fmla="*/ 205152 h 2095544"/>
              <a:gd name="connsiteX82" fmla="*/ 360113 w 738038"/>
              <a:gd name="connsiteY82" fmla="*/ 2374 h 2095544"/>
              <a:gd name="connsiteX83" fmla="*/ 377924 w 738038"/>
              <a:gd name="connsiteY83" fmla="*/ 2374 h 2095544"/>
              <a:gd name="connsiteX84" fmla="*/ 729132 w 738038"/>
              <a:gd name="connsiteY84" fmla="*/ 205152 h 2095544"/>
              <a:gd name="connsiteX85" fmla="*/ 730702 w 738038"/>
              <a:gd name="connsiteY85" fmla="*/ 207871 h 2095544"/>
              <a:gd name="connsiteX86" fmla="*/ 735654 w 738038"/>
              <a:gd name="connsiteY86" fmla="*/ 211675 h 2095544"/>
              <a:gd name="connsiteX87" fmla="*/ 736468 w 738038"/>
              <a:gd name="connsiteY87" fmla="*/ 217859 h 2095544"/>
              <a:gd name="connsiteX88" fmla="*/ 738038 w 738038"/>
              <a:gd name="connsiteY88" fmla="*/ 220580 h 2095544"/>
              <a:gd name="connsiteX89" fmla="*/ 738038 w 738038"/>
              <a:gd name="connsiteY89" fmla="*/ 626116 h 2095544"/>
              <a:gd name="connsiteX90" fmla="*/ 729132 w 738038"/>
              <a:gd name="connsiteY90" fmla="*/ 641544 h 2095544"/>
              <a:gd name="connsiteX91" fmla="*/ 566301 w 738038"/>
              <a:gd name="connsiteY91" fmla="*/ 735558 h 2095544"/>
              <a:gd name="connsiteX92" fmla="*/ 729132 w 738038"/>
              <a:gd name="connsiteY92" fmla="*/ 829572 h 2095544"/>
              <a:gd name="connsiteX93" fmla="*/ 730702 w 738038"/>
              <a:gd name="connsiteY93" fmla="*/ 832291 h 2095544"/>
              <a:gd name="connsiteX94" fmla="*/ 735654 w 738038"/>
              <a:gd name="connsiteY94" fmla="*/ 836095 h 2095544"/>
              <a:gd name="connsiteX95" fmla="*/ 736468 w 738038"/>
              <a:gd name="connsiteY95" fmla="*/ 842279 h 2095544"/>
              <a:gd name="connsiteX96" fmla="*/ 738038 w 738038"/>
              <a:gd name="connsiteY96" fmla="*/ 845000 h 2095544"/>
              <a:gd name="connsiteX97" fmla="*/ 738038 w 738038"/>
              <a:gd name="connsiteY97" fmla="*/ 1250536 h 2095544"/>
              <a:gd name="connsiteX98" fmla="*/ 729132 w 738038"/>
              <a:gd name="connsiteY98" fmla="*/ 1265964 h 2095544"/>
              <a:gd name="connsiteX99" fmla="*/ 566301 w 738038"/>
              <a:gd name="connsiteY99" fmla="*/ 1359977 h 2095544"/>
              <a:gd name="connsiteX100" fmla="*/ 729132 w 738038"/>
              <a:gd name="connsiteY100" fmla="*/ 1453992 h 2095544"/>
              <a:gd name="connsiteX101" fmla="*/ 730702 w 738038"/>
              <a:gd name="connsiteY101" fmla="*/ 1456711 h 2095544"/>
              <a:gd name="connsiteX102" fmla="*/ 735654 w 738038"/>
              <a:gd name="connsiteY102" fmla="*/ 1460515 h 2095544"/>
              <a:gd name="connsiteX103" fmla="*/ 736468 w 738038"/>
              <a:gd name="connsiteY103" fmla="*/ 1466699 h 2095544"/>
              <a:gd name="connsiteX104" fmla="*/ 738038 w 738038"/>
              <a:gd name="connsiteY104" fmla="*/ 1469420 h 2095544"/>
              <a:gd name="connsiteX105" fmla="*/ 738038 w 738038"/>
              <a:gd name="connsiteY105" fmla="*/ 1874956 h 2095544"/>
              <a:gd name="connsiteX106" fmla="*/ 729132 w 738038"/>
              <a:gd name="connsiteY106" fmla="*/ 1890384 h 2095544"/>
              <a:gd name="connsiteX107" fmla="*/ 377924 w 738038"/>
              <a:gd name="connsiteY107" fmla="*/ 2093161 h 2095544"/>
              <a:gd name="connsiteX108" fmla="*/ 369019 w 738038"/>
              <a:gd name="connsiteY108" fmla="*/ 2095544 h 2095544"/>
              <a:gd name="connsiteX109" fmla="*/ 360113 w 738038"/>
              <a:gd name="connsiteY109" fmla="*/ 2093161 h 2095544"/>
              <a:gd name="connsiteX110" fmla="*/ 8906 w 738038"/>
              <a:gd name="connsiteY110" fmla="*/ 1890384 h 2095544"/>
              <a:gd name="connsiteX111" fmla="*/ 0 w 738038"/>
              <a:gd name="connsiteY111" fmla="*/ 1874956 h 2095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738038" h="2095544">
                <a:moveTo>
                  <a:pt x="386830" y="631935"/>
                </a:moveTo>
                <a:lnTo>
                  <a:pt x="530682" y="714992"/>
                </a:lnTo>
                <a:lnTo>
                  <a:pt x="702415" y="615837"/>
                </a:lnTo>
                <a:lnTo>
                  <a:pt x="702416" y="251432"/>
                </a:lnTo>
                <a:lnTo>
                  <a:pt x="386830" y="433626"/>
                </a:lnTo>
                <a:close/>
                <a:moveTo>
                  <a:pt x="386830" y="798050"/>
                </a:moveTo>
                <a:lnTo>
                  <a:pt x="495064" y="735557"/>
                </a:lnTo>
                <a:lnTo>
                  <a:pt x="386830" y="673065"/>
                </a:lnTo>
                <a:close/>
                <a:moveTo>
                  <a:pt x="386830" y="1256355"/>
                </a:moveTo>
                <a:lnTo>
                  <a:pt x="530682" y="1339412"/>
                </a:lnTo>
                <a:lnTo>
                  <a:pt x="702415" y="1240257"/>
                </a:lnTo>
                <a:lnTo>
                  <a:pt x="702416" y="875852"/>
                </a:lnTo>
                <a:lnTo>
                  <a:pt x="386830" y="1058046"/>
                </a:lnTo>
                <a:close/>
                <a:moveTo>
                  <a:pt x="386830" y="1422470"/>
                </a:moveTo>
                <a:lnTo>
                  <a:pt x="495064" y="1359977"/>
                </a:lnTo>
                <a:lnTo>
                  <a:pt x="386830" y="1297485"/>
                </a:lnTo>
                <a:close/>
                <a:moveTo>
                  <a:pt x="386829" y="2046890"/>
                </a:moveTo>
                <a:lnTo>
                  <a:pt x="702415" y="1864677"/>
                </a:lnTo>
                <a:lnTo>
                  <a:pt x="702416" y="1500272"/>
                </a:lnTo>
                <a:lnTo>
                  <a:pt x="386829" y="1682466"/>
                </a:lnTo>
                <a:close/>
                <a:moveTo>
                  <a:pt x="242974" y="1359978"/>
                </a:moveTo>
                <a:lnTo>
                  <a:pt x="351206" y="1422469"/>
                </a:lnTo>
                <a:lnTo>
                  <a:pt x="351207" y="1297486"/>
                </a:lnTo>
                <a:close/>
                <a:moveTo>
                  <a:pt x="242974" y="735558"/>
                </a:moveTo>
                <a:lnTo>
                  <a:pt x="351206" y="798049"/>
                </a:lnTo>
                <a:lnTo>
                  <a:pt x="351207" y="673066"/>
                </a:lnTo>
                <a:close/>
                <a:moveTo>
                  <a:pt x="53433" y="220575"/>
                </a:moveTo>
                <a:lnTo>
                  <a:pt x="369018" y="402770"/>
                </a:lnTo>
                <a:lnTo>
                  <a:pt x="684605" y="220575"/>
                </a:lnTo>
                <a:lnTo>
                  <a:pt x="369019" y="38362"/>
                </a:lnTo>
                <a:close/>
                <a:moveTo>
                  <a:pt x="53433" y="844995"/>
                </a:moveTo>
                <a:lnTo>
                  <a:pt x="369018" y="1027190"/>
                </a:lnTo>
                <a:lnTo>
                  <a:pt x="684605" y="844995"/>
                </a:lnTo>
                <a:lnTo>
                  <a:pt x="530682" y="756123"/>
                </a:lnTo>
                <a:lnTo>
                  <a:pt x="377924" y="844321"/>
                </a:lnTo>
                <a:cubicBezTo>
                  <a:pt x="375167" y="845905"/>
                  <a:pt x="372098" y="846704"/>
                  <a:pt x="369019" y="846704"/>
                </a:cubicBezTo>
                <a:cubicBezTo>
                  <a:pt x="365939" y="846704"/>
                  <a:pt x="362870" y="845905"/>
                  <a:pt x="360113" y="844321"/>
                </a:cubicBezTo>
                <a:lnTo>
                  <a:pt x="207356" y="756123"/>
                </a:lnTo>
                <a:close/>
                <a:moveTo>
                  <a:pt x="53433" y="1469415"/>
                </a:moveTo>
                <a:lnTo>
                  <a:pt x="369018" y="1651610"/>
                </a:lnTo>
                <a:lnTo>
                  <a:pt x="684605" y="1469415"/>
                </a:lnTo>
                <a:lnTo>
                  <a:pt x="530682" y="1380543"/>
                </a:lnTo>
                <a:lnTo>
                  <a:pt x="377924" y="1468741"/>
                </a:lnTo>
                <a:cubicBezTo>
                  <a:pt x="375167" y="1470325"/>
                  <a:pt x="372098" y="1471124"/>
                  <a:pt x="369019" y="1471124"/>
                </a:cubicBezTo>
                <a:cubicBezTo>
                  <a:pt x="365939" y="1471124"/>
                  <a:pt x="362870" y="1470325"/>
                  <a:pt x="360113" y="1468741"/>
                </a:cubicBezTo>
                <a:lnTo>
                  <a:pt x="207356" y="1380543"/>
                </a:lnTo>
                <a:close/>
                <a:moveTo>
                  <a:pt x="35623" y="615837"/>
                </a:moveTo>
                <a:lnTo>
                  <a:pt x="207355" y="714992"/>
                </a:lnTo>
                <a:lnTo>
                  <a:pt x="351207" y="631936"/>
                </a:lnTo>
                <a:lnTo>
                  <a:pt x="351207" y="433625"/>
                </a:lnTo>
                <a:lnTo>
                  <a:pt x="35623" y="251432"/>
                </a:lnTo>
                <a:close/>
                <a:moveTo>
                  <a:pt x="35623" y="1240257"/>
                </a:moveTo>
                <a:lnTo>
                  <a:pt x="207355" y="1339412"/>
                </a:lnTo>
                <a:lnTo>
                  <a:pt x="351207" y="1256356"/>
                </a:lnTo>
                <a:lnTo>
                  <a:pt x="351207" y="1058045"/>
                </a:lnTo>
                <a:lnTo>
                  <a:pt x="35623" y="875852"/>
                </a:lnTo>
                <a:close/>
                <a:moveTo>
                  <a:pt x="35622" y="1864677"/>
                </a:moveTo>
                <a:lnTo>
                  <a:pt x="351206" y="2046889"/>
                </a:lnTo>
                <a:lnTo>
                  <a:pt x="351207" y="1682465"/>
                </a:lnTo>
                <a:lnTo>
                  <a:pt x="35623" y="1500272"/>
                </a:lnTo>
                <a:close/>
                <a:moveTo>
                  <a:pt x="0" y="1874956"/>
                </a:moveTo>
                <a:lnTo>
                  <a:pt x="0" y="1469420"/>
                </a:lnTo>
                <a:lnTo>
                  <a:pt x="1569" y="1466702"/>
                </a:lnTo>
                <a:lnTo>
                  <a:pt x="2383" y="1460514"/>
                </a:lnTo>
                <a:lnTo>
                  <a:pt x="7336" y="1456711"/>
                </a:lnTo>
                <a:lnTo>
                  <a:pt x="8906" y="1453992"/>
                </a:lnTo>
                <a:lnTo>
                  <a:pt x="171737" y="1359977"/>
                </a:lnTo>
                <a:lnTo>
                  <a:pt x="8906" y="1265964"/>
                </a:lnTo>
                <a:cubicBezTo>
                  <a:pt x="3392" y="1262780"/>
                  <a:pt x="0" y="1256903"/>
                  <a:pt x="0" y="1250536"/>
                </a:cubicBezTo>
                <a:lnTo>
                  <a:pt x="0" y="845000"/>
                </a:lnTo>
                <a:lnTo>
                  <a:pt x="1569" y="842282"/>
                </a:lnTo>
                <a:lnTo>
                  <a:pt x="2383" y="836094"/>
                </a:lnTo>
                <a:lnTo>
                  <a:pt x="7336" y="832291"/>
                </a:lnTo>
                <a:lnTo>
                  <a:pt x="8906" y="829572"/>
                </a:lnTo>
                <a:lnTo>
                  <a:pt x="171737" y="735558"/>
                </a:lnTo>
                <a:lnTo>
                  <a:pt x="8906" y="641544"/>
                </a:lnTo>
                <a:cubicBezTo>
                  <a:pt x="3392" y="638360"/>
                  <a:pt x="0" y="632483"/>
                  <a:pt x="0" y="626116"/>
                </a:cubicBezTo>
                <a:lnTo>
                  <a:pt x="0" y="220580"/>
                </a:lnTo>
                <a:lnTo>
                  <a:pt x="1569" y="217862"/>
                </a:lnTo>
                <a:lnTo>
                  <a:pt x="2383" y="211674"/>
                </a:lnTo>
                <a:lnTo>
                  <a:pt x="7336" y="207871"/>
                </a:lnTo>
                <a:lnTo>
                  <a:pt x="8906" y="205152"/>
                </a:lnTo>
                <a:lnTo>
                  <a:pt x="360113" y="2374"/>
                </a:lnTo>
                <a:cubicBezTo>
                  <a:pt x="365628" y="-792"/>
                  <a:pt x="372411" y="-792"/>
                  <a:pt x="377924" y="2374"/>
                </a:cubicBezTo>
                <a:lnTo>
                  <a:pt x="729132" y="205152"/>
                </a:lnTo>
                <a:lnTo>
                  <a:pt x="730702" y="207871"/>
                </a:lnTo>
                <a:lnTo>
                  <a:pt x="735654" y="211675"/>
                </a:lnTo>
                <a:lnTo>
                  <a:pt x="736468" y="217859"/>
                </a:lnTo>
                <a:lnTo>
                  <a:pt x="738038" y="220580"/>
                </a:lnTo>
                <a:lnTo>
                  <a:pt x="738038" y="626116"/>
                </a:lnTo>
                <a:cubicBezTo>
                  <a:pt x="738038" y="632483"/>
                  <a:pt x="734645" y="638360"/>
                  <a:pt x="729132" y="641544"/>
                </a:cubicBezTo>
                <a:lnTo>
                  <a:pt x="566301" y="735558"/>
                </a:lnTo>
                <a:lnTo>
                  <a:pt x="729132" y="829572"/>
                </a:lnTo>
                <a:lnTo>
                  <a:pt x="730702" y="832291"/>
                </a:lnTo>
                <a:lnTo>
                  <a:pt x="735654" y="836095"/>
                </a:lnTo>
                <a:lnTo>
                  <a:pt x="736468" y="842279"/>
                </a:lnTo>
                <a:lnTo>
                  <a:pt x="738038" y="845000"/>
                </a:lnTo>
                <a:lnTo>
                  <a:pt x="738038" y="1250536"/>
                </a:lnTo>
                <a:cubicBezTo>
                  <a:pt x="738038" y="1256903"/>
                  <a:pt x="734645" y="1262780"/>
                  <a:pt x="729132" y="1265964"/>
                </a:cubicBezTo>
                <a:lnTo>
                  <a:pt x="566301" y="1359977"/>
                </a:lnTo>
                <a:lnTo>
                  <a:pt x="729132" y="1453992"/>
                </a:lnTo>
                <a:lnTo>
                  <a:pt x="730702" y="1456711"/>
                </a:lnTo>
                <a:lnTo>
                  <a:pt x="735654" y="1460515"/>
                </a:lnTo>
                <a:lnTo>
                  <a:pt x="736468" y="1466699"/>
                </a:lnTo>
                <a:lnTo>
                  <a:pt x="738038" y="1469420"/>
                </a:lnTo>
                <a:lnTo>
                  <a:pt x="738038" y="1874956"/>
                </a:lnTo>
                <a:cubicBezTo>
                  <a:pt x="738038" y="1881323"/>
                  <a:pt x="734645" y="1887200"/>
                  <a:pt x="729132" y="1890384"/>
                </a:cubicBezTo>
                <a:lnTo>
                  <a:pt x="377924" y="2093161"/>
                </a:lnTo>
                <a:cubicBezTo>
                  <a:pt x="375167" y="2094745"/>
                  <a:pt x="372098" y="2095544"/>
                  <a:pt x="369019" y="2095544"/>
                </a:cubicBezTo>
                <a:cubicBezTo>
                  <a:pt x="365939" y="2095544"/>
                  <a:pt x="362870" y="2094745"/>
                  <a:pt x="360113" y="2093161"/>
                </a:cubicBezTo>
                <a:lnTo>
                  <a:pt x="8906" y="1890384"/>
                </a:lnTo>
                <a:cubicBezTo>
                  <a:pt x="3392" y="1887200"/>
                  <a:pt x="0" y="1881323"/>
                  <a:pt x="0" y="1874956"/>
                </a:cubicBezTo>
                <a:close/>
              </a:path>
            </a:pathLst>
          </a:custGeom>
          <a:solidFill>
            <a:schemeClr val="accent1"/>
          </a:solidFill>
          <a:ln w="10658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zh-CN" altLang="en-US"/>
          </a:p>
        </p:txBody>
      </p:sp>
      <p:sp>
        <p:nvSpPr>
          <p:cNvPr id="34" name="文本框 33"/>
          <p:cNvSpPr txBox="1"/>
          <p:nvPr/>
        </p:nvSpPr>
        <p:spPr>
          <a:xfrm>
            <a:off x="695325" y="5600650"/>
            <a:ext cx="8026369" cy="3689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800" dirty="0">
                <a:solidFill>
                  <a:schemeClr val="accent1">
                    <a:alpha val="31000"/>
                  </a:schemeClr>
                </a:solidFill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altLang="zh-CN" sz="800" dirty="0" err="1">
                <a:solidFill>
                  <a:schemeClr val="accent1">
                    <a:alpha val="31000"/>
                  </a:schemeClr>
                </a:solidFill>
              </a:rPr>
              <a:t>urna.Nunc</a:t>
            </a:r>
            <a:r>
              <a:rPr lang="en-US" altLang="zh-CN" sz="800" dirty="0">
                <a:solidFill>
                  <a:schemeClr val="accent1">
                    <a:alpha val="31000"/>
                  </a:schemeClr>
                </a:solidFill>
              </a:rPr>
              <a:t> viverra imperdiet enim. Fusce est. Vivamus a </a:t>
            </a:r>
            <a:r>
              <a:rPr lang="en-US" altLang="zh-CN" sz="800" dirty="0" err="1">
                <a:solidFill>
                  <a:schemeClr val="accent1">
                    <a:alpha val="31000"/>
                  </a:schemeClr>
                </a:solidFill>
              </a:rPr>
              <a:t>tellus</a:t>
            </a:r>
            <a:r>
              <a:rPr lang="en-US" altLang="zh-CN" sz="800" dirty="0">
                <a:solidFill>
                  <a:schemeClr val="accent1">
                    <a:alpha val="31000"/>
                  </a:schemeClr>
                </a:solidFill>
              </a:rPr>
              <a:t>.</a:t>
            </a:r>
            <a:endParaRPr lang="en-US" altLang="zh-CN" sz="800" dirty="0">
              <a:solidFill>
                <a:schemeClr val="accent1">
                  <a:alpha val="31000"/>
                </a:schemeClr>
              </a:solidFill>
            </a:endParaRPr>
          </a:p>
          <a:p>
            <a:r>
              <a:rPr lang="en-US" altLang="zh-CN" sz="800" dirty="0">
                <a:solidFill>
                  <a:schemeClr val="accent1">
                    <a:alpha val="31000"/>
                  </a:schemeClr>
                </a:solidFill>
              </a:rPr>
              <a:t>Pellentesque habitant morbi tristique senectus et netus et malesuada fames ac turpis egestas. Proin pharetra nonummy pede. Mauris et </a:t>
            </a:r>
            <a:r>
              <a:rPr lang="en-US" altLang="zh-CN" sz="800" dirty="0" err="1">
                <a:solidFill>
                  <a:schemeClr val="accent1">
                    <a:alpha val="31000"/>
                  </a:schemeClr>
                </a:solidFill>
              </a:rPr>
              <a:t>orci</a:t>
            </a:r>
            <a:r>
              <a:rPr lang="en-US" altLang="zh-CN" sz="800" dirty="0">
                <a:solidFill>
                  <a:schemeClr val="accent1">
                    <a:alpha val="31000"/>
                  </a:schemeClr>
                </a:solidFill>
              </a:rPr>
              <a:t>.</a:t>
            </a:r>
            <a:endParaRPr lang="en-US" altLang="zh-CN" sz="800" dirty="0">
              <a:solidFill>
                <a:schemeClr val="accent1">
                  <a:alpha val="31000"/>
                </a:schemeClr>
              </a:solidFill>
            </a:endParaRPr>
          </a:p>
        </p:txBody>
      </p:sp>
      <p:grpSp>
        <p:nvGrpSpPr>
          <p:cNvPr id="77" name="组合 76"/>
          <p:cNvGrpSpPr/>
          <p:nvPr/>
        </p:nvGrpSpPr>
        <p:grpSpPr>
          <a:xfrm>
            <a:off x="695325" y="2241550"/>
            <a:ext cx="2476407" cy="2603501"/>
            <a:chOff x="695325" y="2241550"/>
            <a:chExt cx="2476407" cy="2603501"/>
          </a:xfrm>
        </p:grpSpPr>
        <p:sp>
          <p:nvSpPr>
            <p:cNvPr id="78" name="矩形 77"/>
            <p:cNvSpPr/>
            <p:nvPr/>
          </p:nvSpPr>
          <p:spPr>
            <a:xfrm>
              <a:off x="695325" y="2241550"/>
              <a:ext cx="2476407" cy="260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1270000" dist="952500" dir="5400000" sx="80000" sy="80000" algn="t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9" name="任意多边形: 形状 78"/>
            <p:cNvSpPr/>
            <p:nvPr/>
          </p:nvSpPr>
          <p:spPr>
            <a:xfrm rot="5400000">
              <a:off x="2343720" y="4017039"/>
              <a:ext cx="710225" cy="945798"/>
            </a:xfrm>
            <a:custGeom>
              <a:avLst/>
              <a:gdLst>
                <a:gd name="connsiteX0" fmla="*/ 47770 w 710225"/>
                <a:gd name="connsiteY0" fmla="*/ 636203 h 945798"/>
                <a:gd name="connsiteX1" fmla="*/ 470970 w 710225"/>
                <a:gd name="connsiteY1" fmla="*/ 880551 h 945798"/>
                <a:gd name="connsiteX2" fmla="*/ 470971 w 710225"/>
                <a:gd name="connsiteY2" fmla="*/ 391856 h 945798"/>
                <a:gd name="connsiteX3" fmla="*/ 47770 w 710225"/>
                <a:gd name="connsiteY3" fmla="*/ 147533 h 945798"/>
                <a:gd name="connsiteX4" fmla="*/ 0 w 710225"/>
                <a:gd name="connsiteY4" fmla="*/ 649987 h 945798"/>
                <a:gd name="connsiteX5" fmla="*/ 0 w 710225"/>
                <a:gd name="connsiteY5" fmla="*/ 106160 h 945798"/>
                <a:gd name="connsiteX6" fmla="*/ 2104 w 710225"/>
                <a:gd name="connsiteY6" fmla="*/ 102515 h 945798"/>
                <a:gd name="connsiteX7" fmla="*/ 3196 w 710225"/>
                <a:gd name="connsiteY7" fmla="*/ 94217 h 945798"/>
                <a:gd name="connsiteX8" fmla="*/ 9838 w 710225"/>
                <a:gd name="connsiteY8" fmla="*/ 89117 h 945798"/>
                <a:gd name="connsiteX9" fmla="*/ 11943 w 710225"/>
                <a:gd name="connsiteY9" fmla="*/ 85471 h 945798"/>
                <a:gd name="connsiteX10" fmla="*/ 159978 w 710225"/>
                <a:gd name="connsiteY10" fmla="*/ 0 h 945798"/>
                <a:gd name="connsiteX11" fmla="*/ 255509 w 710225"/>
                <a:gd name="connsiteY11" fmla="*/ 0 h 945798"/>
                <a:gd name="connsiteX12" fmla="*/ 71654 w 710225"/>
                <a:gd name="connsiteY12" fmla="*/ 106154 h 945798"/>
                <a:gd name="connsiteX13" fmla="*/ 494856 w 710225"/>
                <a:gd name="connsiteY13" fmla="*/ 350478 h 945798"/>
                <a:gd name="connsiteX14" fmla="*/ 710225 w 710225"/>
                <a:gd name="connsiteY14" fmla="*/ 226142 h 945798"/>
                <a:gd name="connsiteX15" fmla="*/ 710225 w 710225"/>
                <a:gd name="connsiteY15" fmla="*/ 281310 h 945798"/>
                <a:gd name="connsiteX16" fmla="*/ 518741 w 710225"/>
                <a:gd name="connsiteY16" fmla="*/ 391857 h 945798"/>
                <a:gd name="connsiteX17" fmla="*/ 518741 w 710225"/>
                <a:gd name="connsiteY17" fmla="*/ 880552 h 945798"/>
                <a:gd name="connsiteX18" fmla="*/ 710225 w 710225"/>
                <a:gd name="connsiteY18" fmla="*/ 769993 h 945798"/>
                <a:gd name="connsiteX19" fmla="*/ 710225 w 710225"/>
                <a:gd name="connsiteY19" fmla="*/ 825150 h 945798"/>
                <a:gd name="connsiteX20" fmla="*/ 506799 w 710225"/>
                <a:gd name="connsiteY20" fmla="*/ 942602 h 945798"/>
                <a:gd name="connsiteX21" fmla="*/ 494857 w 710225"/>
                <a:gd name="connsiteY21" fmla="*/ 945798 h 945798"/>
                <a:gd name="connsiteX22" fmla="*/ 482914 w 710225"/>
                <a:gd name="connsiteY22" fmla="*/ 942602 h 945798"/>
                <a:gd name="connsiteX23" fmla="*/ 11943 w 710225"/>
                <a:gd name="connsiteY23" fmla="*/ 670676 h 945798"/>
                <a:gd name="connsiteX24" fmla="*/ 0 w 710225"/>
                <a:gd name="connsiteY24" fmla="*/ 649987 h 945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10225" h="945798">
                  <a:moveTo>
                    <a:pt x="47770" y="636203"/>
                  </a:moveTo>
                  <a:lnTo>
                    <a:pt x="470970" y="880551"/>
                  </a:lnTo>
                  <a:lnTo>
                    <a:pt x="470971" y="391856"/>
                  </a:lnTo>
                  <a:lnTo>
                    <a:pt x="47770" y="147533"/>
                  </a:lnTo>
                  <a:close/>
                  <a:moveTo>
                    <a:pt x="0" y="649987"/>
                  </a:moveTo>
                  <a:lnTo>
                    <a:pt x="0" y="106160"/>
                  </a:lnTo>
                  <a:lnTo>
                    <a:pt x="2104" y="102515"/>
                  </a:lnTo>
                  <a:lnTo>
                    <a:pt x="3196" y="94217"/>
                  </a:lnTo>
                  <a:lnTo>
                    <a:pt x="9838" y="89117"/>
                  </a:lnTo>
                  <a:lnTo>
                    <a:pt x="11943" y="85471"/>
                  </a:lnTo>
                  <a:lnTo>
                    <a:pt x="159978" y="0"/>
                  </a:lnTo>
                  <a:lnTo>
                    <a:pt x="255509" y="0"/>
                  </a:lnTo>
                  <a:lnTo>
                    <a:pt x="71654" y="106154"/>
                  </a:lnTo>
                  <a:lnTo>
                    <a:pt x="494856" y="350478"/>
                  </a:lnTo>
                  <a:lnTo>
                    <a:pt x="710225" y="226142"/>
                  </a:lnTo>
                  <a:lnTo>
                    <a:pt x="710225" y="281310"/>
                  </a:lnTo>
                  <a:lnTo>
                    <a:pt x="518741" y="391857"/>
                  </a:lnTo>
                  <a:lnTo>
                    <a:pt x="518741" y="880552"/>
                  </a:lnTo>
                  <a:lnTo>
                    <a:pt x="710225" y="769993"/>
                  </a:lnTo>
                  <a:lnTo>
                    <a:pt x="710225" y="825150"/>
                  </a:lnTo>
                  <a:lnTo>
                    <a:pt x="506799" y="942602"/>
                  </a:lnTo>
                  <a:cubicBezTo>
                    <a:pt x="503102" y="944726"/>
                    <a:pt x="498986" y="945798"/>
                    <a:pt x="494857" y="945798"/>
                  </a:cubicBezTo>
                  <a:cubicBezTo>
                    <a:pt x="490727" y="945798"/>
                    <a:pt x="486611" y="944726"/>
                    <a:pt x="482914" y="942602"/>
                  </a:cubicBezTo>
                  <a:lnTo>
                    <a:pt x="11943" y="670676"/>
                  </a:lnTo>
                  <a:cubicBezTo>
                    <a:pt x="4549" y="666407"/>
                    <a:pt x="0" y="658525"/>
                    <a:pt x="0" y="649987"/>
                  </a:cubicBezTo>
                  <a:close/>
                </a:path>
              </a:pathLst>
            </a:custGeom>
            <a:solidFill>
              <a:schemeClr val="bg1">
                <a:alpha val="18000"/>
              </a:schemeClr>
            </a:solidFill>
            <a:ln w="10658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/>
            </a:p>
          </p:txBody>
        </p:sp>
        <p:grpSp>
          <p:nvGrpSpPr>
            <p:cNvPr id="80" name="组合 79"/>
            <p:cNvGrpSpPr/>
            <p:nvPr/>
          </p:nvGrpSpPr>
          <p:grpSpPr>
            <a:xfrm>
              <a:off x="897691" y="3207345"/>
              <a:ext cx="2071674" cy="837134"/>
              <a:chOff x="6710483" y="852162"/>
              <a:chExt cx="4747276" cy="837134"/>
            </a:xfrm>
          </p:grpSpPr>
          <p:sp>
            <p:nvSpPr>
              <p:cNvPr id="84" name="文本框 83"/>
              <p:cNvSpPr txBox="1"/>
              <p:nvPr/>
            </p:nvSpPr>
            <p:spPr>
              <a:xfrm>
                <a:off x="6710483" y="852162"/>
                <a:ext cx="4747276" cy="61531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zh-CN" altLang="en-US" sz="2000" dirty="0">
                    <a:solidFill>
                      <a:schemeClr val="accent2"/>
                    </a:solidFill>
                  </a:rPr>
                  <a:t>請在此處</a:t>
                </a:r>
                <a:br>
                  <a:rPr lang="en-US" altLang="zh-CN" sz="2000" dirty="0">
                    <a:solidFill>
                      <a:schemeClr val="accent2"/>
                    </a:solidFill>
                  </a:rPr>
                </a:br>
                <a:r>
                  <a:rPr lang="zh-CN" altLang="en-US" sz="2000" dirty="0">
                    <a:solidFill>
                      <a:schemeClr val="accent2"/>
                    </a:solidFill>
                  </a:rPr>
                  <a:t>置入你的標題</a:t>
                </a:r>
                <a:endParaRPr lang="zh-CN" altLang="en-US" sz="2000" dirty="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85" name="文本框 84"/>
              <p:cNvSpPr txBox="1"/>
              <p:nvPr/>
            </p:nvSpPr>
            <p:spPr>
              <a:xfrm>
                <a:off x="6710483" y="1505146"/>
                <a:ext cx="4360139" cy="18415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CN" sz="1200" dirty="0">
                    <a:solidFill>
                      <a:schemeClr val="bg1">
                        <a:alpha val="31000"/>
                      </a:schemeClr>
                    </a:solidFill>
                  </a:rPr>
                  <a:t>Please insert your title here</a:t>
                </a:r>
                <a:endParaRPr lang="zh-CN" altLang="en-US" sz="1200" dirty="0">
                  <a:solidFill>
                    <a:schemeClr val="bg1">
                      <a:alpha val="31000"/>
                    </a:schemeClr>
                  </a:solidFill>
                </a:endParaRPr>
              </a:p>
            </p:txBody>
          </p:sp>
        </p:grpSp>
        <p:grpSp>
          <p:nvGrpSpPr>
            <p:cNvPr id="81" name="组合 80"/>
            <p:cNvGrpSpPr/>
            <p:nvPr/>
          </p:nvGrpSpPr>
          <p:grpSpPr>
            <a:xfrm>
              <a:off x="897691" y="2534066"/>
              <a:ext cx="2071674" cy="336503"/>
              <a:chOff x="957276" y="2635297"/>
              <a:chExt cx="2071674" cy="336503"/>
            </a:xfrm>
          </p:grpSpPr>
          <p:sp>
            <p:nvSpPr>
              <p:cNvPr id="82" name="文本框 81"/>
              <p:cNvSpPr txBox="1"/>
              <p:nvPr/>
            </p:nvSpPr>
            <p:spPr>
              <a:xfrm>
                <a:off x="957276" y="2635297"/>
                <a:ext cx="997585" cy="3073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altLang="zh-CN" sz="2000" dirty="0">
                    <a:ln>
                      <a:solidFill>
                        <a:schemeClr val="bg1">
                          <a:alpha val="60000"/>
                        </a:schemeClr>
                      </a:solidFill>
                    </a:ln>
                    <a:noFill/>
                    <a:latin typeface="+mj-lt"/>
                    <a:ea typeface="+mj-ea"/>
                  </a:rPr>
                  <a:t>PART.01</a:t>
                </a:r>
                <a:endParaRPr lang="zh-CN" altLang="en-US" sz="2000" dirty="0">
                  <a:ln>
                    <a:solidFill>
                      <a:schemeClr val="bg1">
                        <a:alpha val="60000"/>
                      </a:schemeClr>
                    </a:solidFill>
                  </a:ln>
                  <a:noFill/>
                  <a:latin typeface="+mj-lt"/>
                  <a:ea typeface="+mj-ea"/>
                </a:endParaRPr>
              </a:p>
            </p:txBody>
          </p:sp>
          <p:cxnSp>
            <p:nvCxnSpPr>
              <p:cNvPr id="83" name="直接连接符 82"/>
              <p:cNvCxnSpPr/>
              <p:nvPr/>
            </p:nvCxnSpPr>
            <p:spPr>
              <a:xfrm>
                <a:off x="957276" y="2971800"/>
                <a:ext cx="2071674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6" name="组合 85"/>
          <p:cNvGrpSpPr/>
          <p:nvPr/>
        </p:nvGrpSpPr>
        <p:grpSpPr>
          <a:xfrm>
            <a:off x="3470306" y="2241550"/>
            <a:ext cx="2476407" cy="2603501"/>
            <a:chOff x="695325" y="2241550"/>
            <a:chExt cx="2476407" cy="2603501"/>
          </a:xfrm>
        </p:grpSpPr>
        <p:sp>
          <p:nvSpPr>
            <p:cNvPr id="87" name="矩形 86"/>
            <p:cNvSpPr/>
            <p:nvPr/>
          </p:nvSpPr>
          <p:spPr>
            <a:xfrm>
              <a:off x="695325" y="2241550"/>
              <a:ext cx="2476407" cy="260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1270000" dist="952500" dir="5400000" sx="80000" sy="80000" algn="t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8" name="任意多边形: 形状 87"/>
            <p:cNvSpPr/>
            <p:nvPr/>
          </p:nvSpPr>
          <p:spPr>
            <a:xfrm rot="5400000">
              <a:off x="2343720" y="4017039"/>
              <a:ext cx="710225" cy="945798"/>
            </a:xfrm>
            <a:custGeom>
              <a:avLst/>
              <a:gdLst>
                <a:gd name="connsiteX0" fmla="*/ 47770 w 710225"/>
                <a:gd name="connsiteY0" fmla="*/ 636203 h 945798"/>
                <a:gd name="connsiteX1" fmla="*/ 470970 w 710225"/>
                <a:gd name="connsiteY1" fmla="*/ 880551 h 945798"/>
                <a:gd name="connsiteX2" fmla="*/ 470971 w 710225"/>
                <a:gd name="connsiteY2" fmla="*/ 391856 h 945798"/>
                <a:gd name="connsiteX3" fmla="*/ 47770 w 710225"/>
                <a:gd name="connsiteY3" fmla="*/ 147533 h 945798"/>
                <a:gd name="connsiteX4" fmla="*/ 0 w 710225"/>
                <a:gd name="connsiteY4" fmla="*/ 649987 h 945798"/>
                <a:gd name="connsiteX5" fmla="*/ 0 w 710225"/>
                <a:gd name="connsiteY5" fmla="*/ 106160 h 945798"/>
                <a:gd name="connsiteX6" fmla="*/ 2104 w 710225"/>
                <a:gd name="connsiteY6" fmla="*/ 102515 h 945798"/>
                <a:gd name="connsiteX7" fmla="*/ 3196 w 710225"/>
                <a:gd name="connsiteY7" fmla="*/ 94217 h 945798"/>
                <a:gd name="connsiteX8" fmla="*/ 9838 w 710225"/>
                <a:gd name="connsiteY8" fmla="*/ 89117 h 945798"/>
                <a:gd name="connsiteX9" fmla="*/ 11943 w 710225"/>
                <a:gd name="connsiteY9" fmla="*/ 85471 h 945798"/>
                <a:gd name="connsiteX10" fmla="*/ 159978 w 710225"/>
                <a:gd name="connsiteY10" fmla="*/ 0 h 945798"/>
                <a:gd name="connsiteX11" fmla="*/ 255509 w 710225"/>
                <a:gd name="connsiteY11" fmla="*/ 0 h 945798"/>
                <a:gd name="connsiteX12" fmla="*/ 71654 w 710225"/>
                <a:gd name="connsiteY12" fmla="*/ 106154 h 945798"/>
                <a:gd name="connsiteX13" fmla="*/ 494856 w 710225"/>
                <a:gd name="connsiteY13" fmla="*/ 350478 h 945798"/>
                <a:gd name="connsiteX14" fmla="*/ 710225 w 710225"/>
                <a:gd name="connsiteY14" fmla="*/ 226142 h 945798"/>
                <a:gd name="connsiteX15" fmla="*/ 710225 w 710225"/>
                <a:gd name="connsiteY15" fmla="*/ 281310 h 945798"/>
                <a:gd name="connsiteX16" fmla="*/ 518741 w 710225"/>
                <a:gd name="connsiteY16" fmla="*/ 391857 h 945798"/>
                <a:gd name="connsiteX17" fmla="*/ 518741 w 710225"/>
                <a:gd name="connsiteY17" fmla="*/ 880552 h 945798"/>
                <a:gd name="connsiteX18" fmla="*/ 710225 w 710225"/>
                <a:gd name="connsiteY18" fmla="*/ 769993 h 945798"/>
                <a:gd name="connsiteX19" fmla="*/ 710225 w 710225"/>
                <a:gd name="connsiteY19" fmla="*/ 825150 h 945798"/>
                <a:gd name="connsiteX20" fmla="*/ 506799 w 710225"/>
                <a:gd name="connsiteY20" fmla="*/ 942602 h 945798"/>
                <a:gd name="connsiteX21" fmla="*/ 494857 w 710225"/>
                <a:gd name="connsiteY21" fmla="*/ 945798 h 945798"/>
                <a:gd name="connsiteX22" fmla="*/ 482914 w 710225"/>
                <a:gd name="connsiteY22" fmla="*/ 942602 h 945798"/>
                <a:gd name="connsiteX23" fmla="*/ 11943 w 710225"/>
                <a:gd name="connsiteY23" fmla="*/ 670676 h 945798"/>
                <a:gd name="connsiteX24" fmla="*/ 0 w 710225"/>
                <a:gd name="connsiteY24" fmla="*/ 649987 h 945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10225" h="945798">
                  <a:moveTo>
                    <a:pt x="47770" y="636203"/>
                  </a:moveTo>
                  <a:lnTo>
                    <a:pt x="470970" y="880551"/>
                  </a:lnTo>
                  <a:lnTo>
                    <a:pt x="470971" y="391856"/>
                  </a:lnTo>
                  <a:lnTo>
                    <a:pt x="47770" y="147533"/>
                  </a:lnTo>
                  <a:close/>
                  <a:moveTo>
                    <a:pt x="0" y="649987"/>
                  </a:moveTo>
                  <a:lnTo>
                    <a:pt x="0" y="106160"/>
                  </a:lnTo>
                  <a:lnTo>
                    <a:pt x="2104" y="102515"/>
                  </a:lnTo>
                  <a:lnTo>
                    <a:pt x="3196" y="94217"/>
                  </a:lnTo>
                  <a:lnTo>
                    <a:pt x="9838" y="89117"/>
                  </a:lnTo>
                  <a:lnTo>
                    <a:pt x="11943" y="85471"/>
                  </a:lnTo>
                  <a:lnTo>
                    <a:pt x="159978" y="0"/>
                  </a:lnTo>
                  <a:lnTo>
                    <a:pt x="255509" y="0"/>
                  </a:lnTo>
                  <a:lnTo>
                    <a:pt x="71654" y="106154"/>
                  </a:lnTo>
                  <a:lnTo>
                    <a:pt x="494856" y="350478"/>
                  </a:lnTo>
                  <a:lnTo>
                    <a:pt x="710225" y="226142"/>
                  </a:lnTo>
                  <a:lnTo>
                    <a:pt x="710225" y="281310"/>
                  </a:lnTo>
                  <a:lnTo>
                    <a:pt x="518741" y="391857"/>
                  </a:lnTo>
                  <a:lnTo>
                    <a:pt x="518741" y="880552"/>
                  </a:lnTo>
                  <a:lnTo>
                    <a:pt x="710225" y="769993"/>
                  </a:lnTo>
                  <a:lnTo>
                    <a:pt x="710225" y="825150"/>
                  </a:lnTo>
                  <a:lnTo>
                    <a:pt x="506799" y="942602"/>
                  </a:lnTo>
                  <a:cubicBezTo>
                    <a:pt x="503102" y="944726"/>
                    <a:pt x="498986" y="945798"/>
                    <a:pt x="494857" y="945798"/>
                  </a:cubicBezTo>
                  <a:cubicBezTo>
                    <a:pt x="490727" y="945798"/>
                    <a:pt x="486611" y="944726"/>
                    <a:pt x="482914" y="942602"/>
                  </a:cubicBezTo>
                  <a:lnTo>
                    <a:pt x="11943" y="670676"/>
                  </a:lnTo>
                  <a:cubicBezTo>
                    <a:pt x="4549" y="666407"/>
                    <a:pt x="0" y="658525"/>
                    <a:pt x="0" y="649987"/>
                  </a:cubicBezTo>
                  <a:close/>
                </a:path>
              </a:pathLst>
            </a:custGeom>
            <a:solidFill>
              <a:schemeClr val="bg1">
                <a:alpha val="18000"/>
              </a:schemeClr>
            </a:solidFill>
            <a:ln w="10658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/>
            </a:p>
          </p:txBody>
        </p:sp>
        <p:grpSp>
          <p:nvGrpSpPr>
            <p:cNvPr id="89" name="组合 88"/>
            <p:cNvGrpSpPr/>
            <p:nvPr/>
          </p:nvGrpSpPr>
          <p:grpSpPr>
            <a:xfrm>
              <a:off x="897691" y="3207345"/>
              <a:ext cx="2071674" cy="837134"/>
              <a:chOff x="6710483" y="852162"/>
              <a:chExt cx="4747276" cy="837134"/>
            </a:xfrm>
          </p:grpSpPr>
          <p:sp>
            <p:nvSpPr>
              <p:cNvPr id="93" name="文本框 92"/>
              <p:cNvSpPr txBox="1"/>
              <p:nvPr/>
            </p:nvSpPr>
            <p:spPr>
              <a:xfrm>
                <a:off x="6710483" y="852162"/>
                <a:ext cx="4747276" cy="61531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zh-CN" altLang="en-US" sz="2000" dirty="0">
                    <a:solidFill>
                      <a:schemeClr val="accent2"/>
                    </a:solidFill>
                  </a:rPr>
                  <a:t>請在此處</a:t>
                </a:r>
                <a:br>
                  <a:rPr lang="en-US" altLang="zh-CN" sz="2000" dirty="0">
                    <a:solidFill>
                      <a:schemeClr val="accent2"/>
                    </a:solidFill>
                  </a:rPr>
                </a:br>
                <a:r>
                  <a:rPr lang="zh-CN" altLang="en-US" sz="2000" dirty="0">
                    <a:solidFill>
                      <a:schemeClr val="accent2"/>
                    </a:solidFill>
                  </a:rPr>
                  <a:t>置入你的標題</a:t>
                </a:r>
                <a:endParaRPr lang="zh-CN" altLang="en-US" sz="2000" dirty="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94" name="文本框 93"/>
              <p:cNvSpPr txBox="1"/>
              <p:nvPr/>
            </p:nvSpPr>
            <p:spPr>
              <a:xfrm>
                <a:off x="6710483" y="1505146"/>
                <a:ext cx="4360139" cy="18415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CN" sz="1200" dirty="0">
                    <a:solidFill>
                      <a:schemeClr val="bg1">
                        <a:alpha val="31000"/>
                      </a:schemeClr>
                    </a:solidFill>
                  </a:rPr>
                  <a:t>Please insert your title here</a:t>
                </a:r>
                <a:endParaRPr lang="zh-CN" altLang="en-US" sz="1200" dirty="0">
                  <a:solidFill>
                    <a:schemeClr val="bg1">
                      <a:alpha val="31000"/>
                    </a:schemeClr>
                  </a:solidFill>
                </a:endParaRPr>
              </a:p>
            </p:txBody>
          </p:sp>
        </p:grpSp>
        <p:grpSp>
          <p:nvGrpSpPr>
            <p:cNvPr id="90" name="组合 89"/>
            <p:cNvGrpSpPr/>
            <p:nvPr/>
          </p:nvGrpSpPr>
          <p:grpSpPr>
            <a:xfrm>
              <a:off x="897691" y="2534066"/>
              <a:ext cx="2071674" cy="336503"/>
              <a:chOff x="957276" y="2635297"/>
              <a:chExt cx="2071674" cy="336503"/>
            </a:xfrm>
          </p:grpSpPr>
          <p:sp>
            <p:nvSpPr>
              <p:cNvPr id="91" name="文本框 90"/>
              <p:cNvSpPr txBox="1"/>
              <p:nvPr/>
            </p:nvSpPr>
            <p:spPr>
              <a:xfrm>
                <a:off x="957276" y="2635297"/>
                <a:ext cx="997585" cy="3073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altLang="zh-CN" sz="2000" dirty="0">
                    <a:ln>
                      <a:solidFill>
                        <a:schemeClr val="bg1">
                          <a:alpha val="60000"/>
                        </a:schemeClr>
                      </a:solidFill>
                    </a:ln>
                    <a:noFill/>
                    <a:latin typeface="+mj-lt"/>
                    <a:ea typeface="+mj-ea"/>
                  </a:rPr>
                  <a:t>PART.02</a:t>
                </a:r>
                <a:endParaRPr lang="zh-CN" altLang="en-US" sz="2000" dirty="0">
                  <a:ln>
                    <a:solidFill>
                      <a:schemeClr val="bg1">
                        <a:alpha val="60000"/>
                      </a:schemeClr>
                    </a:solidFill>
                  </a:ln>
                  <a:noFill/>
                  <a:latin typeface="+mj-lt"/>
                  <a:ea typeface="+mj-ea"/>
                </a:endParaRPr>
              </a:p>
            </p:txBody>
          </p:sp>
          <p:cxnSp>
            <p:nvCxnSpPr>
              <p:cNvPr id="92" name="直接连接符 91"/>
              <p:cNvCxnSpPr/>
              <p:nvPr/>
            </p:nvCxnSpPr>
            <p:spPr>
              <a:xfrm>
                <a:off x="957276" y="2971800"/>
                <a:ext cx="2071674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5" name="组合 94"/>
          <p:cNvGrpSpPr/>
          <p:nvPr/>
        </p:nvGrpSpPr>
        <p:grpSpPr>
          <a:xfrm>
            <a:off x="6245287" y="2241550"/>
            <a:ext cx="2476407" cy="2603501"/>
            <a:chOff x="695325" y="2241550"/>
            <a:chExt cx="2476407" cy="2603501"/>
          </a:xfrm>
        </p:grpSpPr>
        <p:sp>
          <p:nvSpPr>
            <p:cNvPr id="96" name="矩形 95"/>
            <p:cNvSpPr/>
            <p:nvPr/>
          </p:nvSpPr>
          <p:spPr>
            <a:xfrm>
              <a:off x="695325" y="2241550"/>
              <a:ext cx="2476407" cy="260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1270000" dist="952500" dir="5400000" sx="80000" sy="80000" algn="t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7" name="任意多边形: 形状 96"/>
            <p:cNvSpPr/>
            <p:nvPr/>
          </p:nvSpPr>
          <p:spPr>
            <a:xfrm rot="5400000">
              <a:off x="2343720" y="4017039"/>
              <a:ext cx="710225" cy="945798"/>
            </a:xfrm>
            <a:custGeom>
              <a:avLst/>
              <a:gdLst>
                <a:gd name="connsiteX0" fmla="*/ 47770 w 710225"/>
                <a:gd name="connsiteY0" fmla="*/ 636203 h 945798"/>
                <a:gd name="connsiteX1" fmla="*/ 470970 w 710225"/>
                <a:gd name="connsiteY1" fmla="*/ 880551 h 945798"/>
                <a:gd name="connsiteX2" fmla="*/ 470971 w 710225"/>
                <a:gd name="connsiteY2" fmla="*/ 391856 h 945798"/>
                <a:gd name="connsiteX3" fmla="*/ 47770 w 710225"/>
                <a:gd name="connsiteY3" fmla="*/ 147533 h 945798"/>
                <a:gd name="connsiteX4" fmla="*/ 0 w 710225"/>
                <a:gd name="connsiteY4" fmla="*/ 649987 h 945798"/>
                <a:gd name="connsiteX5" fmla="*/ 0 w 710225"/>
                <a:gd name="connsiteY5" fmla="*/ 106160 h 945798"/>
                <a:gd name="connsiteX6" fmla="*/ 2104 w 710225"/>
                <a:gd name="connsiteY6" fmla="*/ 102515 h 945798"/>
                <a:gd name="connsiteX7" fmla="*/ 3196 w 710225"/>
                <a:gd name="connsiteY7" fmla="*/ 94217 h 945798"/>
                <a:gd name="connsiteX8" fmla="*/ 9838 w 710225"/>
                <a:gd name="connsiteY8" fmla="*/ 89117 h 945798"/>
                <a:gd name="connsiteX9" fmla="*/ 11943 w 710225"/>
                <a:gd name="connsiteY9" fmla="*/ 85471 h 945798"/>
                <a:gd name="connsiteX10" fmla="*/ 159978 w 710225"/>
                <a:gd name="connsiteY10" fmla="*/ 0 h 945798"/>
                <a:gd name="connsiteX11" fmla="*/ 255509 w 710225"/>
                <a:gd name="connsiteY11" fmla="*/ 0 h 945798"/>
                <a:gd name="connsiteX12" fmla="*/ 71654 w 710225"/>
                <a:gd name="connsiteY12" fmla="*/ 106154 h 945798"/>
                <a:gd name="connsiteX13" fmla="*/ 494856 w 710225"/>
                <a:gd name="connsiteY13" fmla="*/ 350478 h 945798"/>
                <a:gd name="connsiteX14" fmla="*/ 710225 w 710225"/>
                <a:gd name="connsiteY14" fmla="*/ 226142 h 945798"/>
                <a:gd name="connsiteX15" fmla="*/ 710225 w 710225"/>
                <a:gd name="connsiteY15" fmla="*/ 281310 h 945798"/>
                <a:gd name="connsiteX16" fmla="*/ 518741 w 710225"/>
                <a:gd name="connsiteY16" fmla="*/ 391857 h 945798"/>
                <a:gd name="connsiteX17" fmla="*/ 518741 w 710225"/>
                <a:gd name="connsiteY17" fmla="*/ 880552 h 945798"/>
                <a:gd name="connsiteX18" fmla="*/ 710225 w 710225"/>
                <a:gd name="connsiteY18" fmla="*/ 769993 h 945798"/>
                <a:gd name="connsiteX19" fmla="*/ 710225 w 710225"/>
                <a:gd name="connsiteY19" fmla="*/ 825150 h 945798"/>
                <a:gd name="connsiteX20" fmla="*/ 506799 w 710225"/>
                <a:gd name="connsiteY20" fmla="*/ 942602 h 945798"/>
                <a:gd name="connsiteX21" fmla="*/ 494857 w 710225"/>
                <a:gd name="connsiteY21" fmla="*/ 945798 h 945798"/>
                <a:gd name="connsiteX22" fmla="*/ 482914 w 710225"/>
                <a:gd name="connsiteY22" fmla="*/ 942602 h 945798"/>
                <a:gd name="connsiteX23" fmla="*/ 11943 w 710225"/>
                <a:gd name="connsiteY23" fmla="*/ 670676 h 945798"/>
                <a:gd name="connsiteX24" fmla="*/ 0 w 710225"/>
                <a:gd name="connsiteY24" fmla="*/ 649987 h 945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10225" h="945798">
                  <a:moveTo>
                    <a:pt x="47770" y="636203"/>
                  </a:moveTo>
                  <a:lnTo>
                    <a:pt x="470970" y="880551"/>
                  </a:lnTo>
                  <a:lnTo>
                    <a:pt x="470971" y="391856"/>
                  </a:lnTo>
                  <a:lnTo>
                    <a:pt x="47770" y="147533"/>
                  </a:lnTo>
                  <a:close/>
                  <a:moveTo>
                    <a:pt x="0" y="649987"/>
                  </a:moveTo>
                  <a:lnTo>
                    <a:pt x="0" y="106160"/>
                  </a:lnTo>
                  <a:lnTo>
                    <a:pt x="2104" y="102515"/>
                  </a:lnTo>
                  <a:lnTo>
                    <a:pt x="3196" y="94217"/>
                  </a:lnTo>
                  <a:lnTo>
                    <a:pt x="9838" y="89117"/>
                  </a:lnTo>
                  <a:lnTo>
                    <a:pt x="11943" y="85471"/>
                  </a:lnTo>
                  <a:lnTo>
                    <a:pt x="159978" y="0"/>
                  </a:lnTo>
                  <a:lnTo>
                    <a:pt x="255509" y="0"/>
                  </a:lnTo>
                  <a:lnTo>
                    <a:pt x="71654" y="106154"/>
                  </a:lnTo>
                  <a:lnTo>
                    <a:pt x="494856" y="350478"/>
                  </a:lnTo>
                  <a:lnTo>
                    <a:pt x="710225" y="226142"/>
                  </a:lnTo>
                  <a:lnTo>
                    <a:pt x="710225" y="281310"/>
                  </a:lnTo>
                  <a:lnTo>
                    <a:pt x="518741" y="391857"/>
                  </a:lnTo>
                  <a:lnTo>
                    <a:pt x="518741" y="880552"/>
                  </a:lnTo>
                  <a:lnTo>
                    <a:pt x="710225" y="769993"/>
                  </a:lnTo>
                  <a:lnTo>
                    <a:pt x="710225" y="825150"/>
                  </a:lnTo>
                  <a:lnTo>
                    <a:pt x="506799" y="942602"/>
                  </a:lnTo>
                  <a:cubicBezTo>
                    <a:pt x="503102" y="944726"/>
                    <a:pt x="498986" y="945798"/>
                    <a:pt x="494857" y="945798"/>
                  </a:cubicBezTo>
                  <a:cubicBezTo>
                    <a:pt x="490727" y="945798"/>
                    <a:pt x="486611" y="944726"/>
                    <a:pt x="482914" y="942602"/>
                  </a:cubicBezTo>
                  <a:lnTo>
                    <a:pt x="11943" y="670676"/>
                  </a:lnTo>
                  <a:cubicBezTo>
                    <a:pt x="4549" y="666407"/>
                    <a:pt x="0" y="658525"/>
                    <a:pt x="0" y="649987"/>
                  </a:cubicBezTo>
                  <a:close/>
                </a:path>
              </a:pathLst>
            </a:custGeom>
            <a:solidFill>
              <a:schemeClr val="bg1">
                <a:alpha val="18000"/>
              </a:schemeClr>
            </a:solidFill>
            <a:ln w="10658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/>
            </a:p>
          </p:txBody>
        </p:sp>
        <p:grpSp>
          <p:nvGrpSpPr>
            <p:cNvPr id="98" name="组合 97"/>
            <p:cNvGrpSpPr/>
            <p:nvPr/>
          </p:nvGrpSpPr>
          <p:grpSpPr>
            <a:xfrm>
              <a:off x="897691" y="3207345"/>
              <a:ext cx="2071674" cy="837134"/>
              <a:chOff x="6710483" y="852162"/>
              <a:chExt cx="4747276" cy="837134"/>
            </a:xfrm>
          </p:grpSpPr>
          <p:sp>
            <p:nvSpPr>
              <p:cNvPr id="102" name="文本框 101"/>
              <p:cNvSpPr txBox="1"/>
              <p:nvPr/>
            </p:nvSpPr>
            <p:spPr>
              <a:xfrm>
                <a:off x="6710483" y="852162"/>
                <a:ext cx="4747276" cy="61531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zh-CN" altLang="en-US" sz="2000" dirty="0">
                    <a:solidFill>
                      <a:schemeClr val="accent2"/>
                    </a:solidFill>
                  </a:rPr>
                  <a:t>請在此處</a:t>
                </a:r>
                <a:br>
                  <a:rPr lang="en-US" altLang="zh-CN" sz="2000" dirty="0">
                    <a:solidFill>
                      <a:schemeClr val="accent2"/>
                    </a:solidFill>
                  </a:rPr>
                </a:br>
                <a:r>
                  <a:rPr lang="zh-CN" altLang="en-US" sz="2000" dirty="0">
                    <a:solidFill>
                      <a:schemeClr val="accent2"/>
                    </a:solidFill>
                  </a:rPr>
                  <a:t>置入你的標題</a:t>
                </a:r>
                <a:endParaRPr lang="zh-CN" altLang="en-US" sz="2000" dirty="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03" name="文本框 102"/>
              <p:cNvSpPr txBox="1"/>
              <p:nvPr/>
            </p:nvSpPr>
            <p:spPr>
              <a:xfrm>
                <a:off x="6710483" y="1505146"/>
                <a:ext cx="4360139" cy="18415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CN" sz="1200" dirty="0">
                    <a:solidFill>
                      <a:schemeClr val="bg1">
                        <a:alpha val="31000"/>
                      </a:schemeClr>
                    </a:solidFill>
                  </a:rPr>
                  <a:t>Please insert your title here</a:t>
                </a:r>
                <a:endParaRPr lang="zh-CN" altLang="en-US" sz="1200" dirty="0">
                  <a:solidFill>
                    <a:schemeClr val="bg1">
                      <a:alpha val="31000"/>
                    </a:schemeClr>
                  </a:solidFill>
                </a:endParaRPr>
              </a:p>
            </p:txBody>
          </p:sp>
        </p:grpSp>
        <p:grpSp>
          <p:nvGrpSpPr>
            <p:cNvPr id="99" name="组合 98"/>
            <p:cNvGrpSpPr/>
            <p:nvPr/>
          </p:nvGrpSpPr>
          <p:grpSpPr>
            <a:xfrm>
              <a:off x="897691" y="2534066"/>
              <a:ext cx="2071674" cy="336503"/>
              <a:chOff x="957276" y="2635297"/>
              <a:chExt cx="2071674" cy="336503"/>
            </a:xfrm>
          </p:grpSpPr>
          <p:sp>
            <p:nvSpPr>
              <p:cNvPr id="100" name="文本框 99"/>
              <p:cNvSpPr txBox="1"/>
              <p:nvPr/>
            </p:nvSpPr>
            <p:spPr>
              <a:xfrm>
                <a:off x="957276" y="2635297"/>
                <a:ext cx="997585" cy="3073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altLang="zh-CN" sz="2000" dirty="0">
                    <a:ln>
                      <a:solidFill>
                        <a:schemeClr val="bg1">
                          <a:alpha val="60000"/>
                        </a:schemeClr>
                      </a:solidFill>
                    </a:ln>
                    <a:noFill/>
                    <a:latin typeface="+mj-lt"/>
                    <a:ea typeface="+mj-ea"/>
                  </a:rPr>
                  <a:t>PART.03</a:t>
                </a:r>
                <a:endParaRPr lang="zh-CN" altLang="en-US" sz="2000" dirty="0">
                  <a:ln>
                    <a:solidFill>
                      <a:schemeClr val="bg1">
                        <a:alpha val="60000"/>
                      </a:schemeClr>
                    </a:solidFill>
                  </a:ln>
                  <a:noFill/>
                  <a:latin typeface="+mj-lt"/>
                  <a:ea typeface="+mj-ea"/>
                </a:endParaRPr>
              </a:p>
            </p:txBody>
          </p:sp>
          <p:cxnSp>
            <p:nvCxnSpPr>
              <p:cNvPr id="101" name="直接连接符 100"/>
              <p:cNvCxnSpPr/>
              <p:nvPr/>
            </p:nvCxnSpPr>
            <p:spPr>
              <a:xfrm>
                <a:off x="957276" y="2971800"/>
                <a:ext cx="2071674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4" name="组合 103"/>
          <p:cNvGrpSpPr/>
          <p:nvPr/>
        </p:nvGrpSpPr>
        <p:grpSpPr>
          <a:xfrm>
            <a:off x="9020268" y="2241550"/>
            <a:ext cx="2476407" cy="2603501"/>
            <a:chOff x="695325" y="2241550"/>
            <a:chExt cx="2476407" cy="2603501"/>
          </a:xfrm>
        </p:grpSpPr>
        <p:sp>
          <p:nvSpPr>
            <p:cNvPr id="105" name="矩形 104"/>
            <p:cNvSpPr/>
            <p:nvPr/>
          </p:nvSpPr>
          <p:spPr>
            <a:xfrm>
              <a:off x="695325" y="2241550"/>
              <a:ext cx="2476407" cy="260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1270000" dist="952500" dir="5400000" sx="80000" sy="80000" algn="t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6" name="任意多边形: 形状 105"/>
            <p:cNvSpPr/>
            <p:nvPr/>
          </p:nvSpPr>
          <p:spPr>
            <a:xfrm rot="5400000">
              <a:off x="2343720" y="4017039"/>
              <a:ext cx="710225" cy="945798"/>
            </a:xfrm>
            <a:custGeom>
              <a:avLst/>
              <a:gdLst>
                <a:gd name="connsiteX0" fmla="*/ 47770 w 710225"/>
                <a:gd name="connsiteY0" fmla="*/ 636203 h 945798"/>
                <a:gd name="connsiteX1" fmla="*/ 470970 w 710225"/>
                <a:gd name="connsiteY1" fmla="*/ 880551 h 945798"/>
                <a:gd name="connsiteX2" fmla="*/ 470971 w 710225"/>
                <a:gd name="connsiteY2" fmla="*/ 391856 h 945798"/>
                <a:gd name="connsiteX3" fmla="*/ 47770 w 710225"/>
                <a:gd name="connsiteY3" fmla="*/ 147533 h 945798"/>
                <a:gd name="connsiteX4" fmla="*/ 0 w 710225"/>
                <a:gd name="connsiteY4" fmla="*/ 649987 h 945798"/>
                <a:gd name="connsiteX5" fmla="*/ 0 w 710225"/>
                <a:gd name="connsiteY5" fmla="*/ 106160 h 945798"/>
                <a:gd name="connsiteX6" fmla="*/ 2104 w 710225"/>
                <a:gd name="connsiteY6" fmla="*/ 102515 h 945798"/>
                <a:gd name="connsiteX7" fmla="*/ 3196 w 710225"/>
                <a:gd name="connsiteY7" fmla="*/ 94217 h 945798"/>
                <a:gd name="connsiteX8" fmla="*/ 9838 w 710225"/>
                <a:gd name="connsiteY8" fmla="*/ 89117 h 945798"/>
                <a:gd name="connsiteX9" fmla="*/ 11943 w 710225"/>
                <a:gd name="connsiteY9" fmla="*/ 85471 h 945798"/>
                <a:gd name="connsiteX10" fmla="*/ 159978 w 710225"/>
                <a:gd name="connsiteY10" fmla="*/ 0 h 945798"/>
                <a:gd name="connsiteX11" fmla="*/ 255509 w 710225"/>
                <a:gd name="connsiteY11" fmla="*/ 0 h 945798"/>
                <a:gd name="connsiteX12" fmla="*/ 71654 w 710225"/>
                <a:gd name="connsiteY12" fmla="*/ 106154 h 945798"/>
                <a:gd name="connsiteX13" fmla="*/ 494856 w 710225"/>
                <a:gd name="connsiteY13" fmla="*/ 350478 h 945798"/>
                <a:gd name="connsiteX14" fmla="*/ 710225 w 710225"/>
                <a:gd name="connsiteY14" fmla="*/ 226142 h 945798"/>
                <a:gd name="connsiteX15" fmla="*/ 710225 w 710225"/>
                <a:gd name="connsiteY15" fmla="*/ 281310 h 945798"/>
                <a:gd name="connsiteX16" fmla="*/ 518741 w 710225"/>
                <a:gd name="connsiteY16" fmla="*/ 391857 h 945798"/>
                <a:gd name="connsiteX17" fmla="*/ 518741 w 710225"/>
                <a:gd name="connsiteY17" fmla="*/ 880552 h 945798"/>
                <a:gd name="connsiteX18" fmla="*/ 710225 w 710225"/>
                <a:gd name="connsiteY18" fmla="*/ 769993 h 945798"/>
                <a:gd name="connsiteX19" fmla="*/ 710225 w 710225"/>
                <a:gd name="connsiteY19" fmla="*/ 825150 h 945798"/>
                <a:gd name="connsiteX20" fmla="*/ 506799 w 710225"/>
                <a:gd name="connsiteY20" fmla="*/ 942602 h 945798"/>
                <a:gd name="connsiteX21" fmla="*/ 494857 w 710225"/>
                <a:gd name="connsiteY21" fmla="*/ 945798 h 945798"/>
                <a:gd name="connsiteX22" fmla="*/ 482914 w 710225"/>
                <a:gd name="connsiteY22" fmla="*/ 942602 h 945798"/>
                <a:gd name="connsiteX23" fmla="*/ 11943 w 710225"/>
                <a:gd name="connsiteY23" fmla="*/ 670676 h 945798"/>
                <a:gd name="connsiteX24" fmla="*/ 0 w 710225"/>
                <a:gd name="connsiteY24" fmla="*/ 649987 h 945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10225" h="945798">
                  <a:moveTo>
                    <a:pt x="47770" y="636203"/>
                  </a:moveTo>
                  <a:lnTo>
                    <a:pt x="470970" y="880551"/>
                  </a:lnTo>
                  <a:lnTo>
                    <a:pt x="470971" y="391856"/>
                  </a:lnTo>
                  <a:lnTo>
                    <a:pt x="47770" y="147533"/>
                  </a:lnTo>
                  <a:close/>
                  <a:moveTo>
                    <a:pt x="0" y="649987"/>
                  </a:moveTo>
                  <a:lnTo>
                    <a:pt x="0" y="106160"/>
                  </a:lnTo>
                  <a:lnTo>
                    <a:pt x="2104" y="102515"/>
                  </a:lnTo>
                  <a:lnTo>
                    <a:pt x="3196" y="94217"/>
                  </a:lnTo>
                  <a:lnTo>
                    <a:pt x="9838" y="89117"/>
                  </a:lnTo>
                  <a:lnTo>
                    <a:pt x="11943" y="85471"/>
                  </a:lnTo>
                  <a:lnTo>
                    <a:pt x="159978" y="0"/>
                  </a:lnTo>
                  <a:lnTo>
                    <a:pt x="255509" y="0"/>
                  </a:lnTo>
                  <a:lnTo>
                    <a:pt x="71654" y="106154"/>
                  </a:lnTo>
                  <a:lnTo>
                    <a:pt x="494856" y="350478"/>
                  </a:lnTo>
                  <a:lnTo>
                    <a:pt x="710225" y="226142"/>
                  </a:lnTo>
                  <a:lnTo>
                    <a:pt x="710225" y="281310"/>
                  </a:lnTo>
                  <a:lnTo>
                    <a:pt x="518741" y="391857"/>
                  </a:lnTo>
                  <a:lnTo>
                    <a:pt x="518741" y="880552"/>
                  </a:lnTo>
                  <a:lnTo>
                    <a:pt x="710225" y="769993"/>
                  </a:lnTo>
                  <a:lnTo>
                    <a:pt x="710225" y="825150"/>
                  </a:lnTo>
                  <a:lnTo>
                    <a:pt x="506799" y="942602"/>
                  </a:lnTo>
                  <a:cubicBezTo>
                    <a:pt x="503102" y="944726"/>
                    <a:pt x="498986" y="945798"/>
                    <a:pt x="494857" y="945798"/>
                  </a:cubicBezTo>
                  <a:cubicBezTo>
                    <a:pt x="490727" y="945798"/>
                    <a:pt x="486611" y="944726"/>
                    <a:pt x="482914" y="942602"/>
                  </a:cubicBezTo>
                  <a:lnTo>
                    <a:pt x="11943" y="670676"/>
                  </a:lnTo>
                  <a:cubicBezTo>
                    <a:pt x="4549" y="666407"/>
                    <a:pt x="0" y="658525"/>
                    <a:pt x="0" y="649987"/>
                  </a:cubicBezTo>
                  <a:close/>
                </a:path>
              </a:pathLst>
            </a:custGeom>
            <a:solidFill>
              <a:schemeClr val="bg1">
                <a:alpha val="18000"/>
              </a:schemeClr>
            </a:solidFill>
            <a:ln w="10658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/>
            </a:p>
          </p:txBody>
        </p:sp>
        <p:grpSp>
          <p:nvGrpSpPr>
            <p:cNvPr id="107" name="组合 106"/>
            <p:cNvGrpSpPr/>
            <p:nvPr/>
          </p:nvGrpSpPr>
          <p:grpSpPr>
            <a:xfrm>
              <a:off x="897691" y="3207345"/>
              <a:ext cx="2071674" cy="837134"/>
              <a:chOff x="6710483" y="852162"/>
              <a:chExt cx="4747276" cy="837134"/>
            </a:xfrm>
          </p:grpSpPr>
          <p:sp>
            <p:nvSpPr>
              <p:cNvPr id="111" name="文本框 110"/>
              <p:cNvSpPr txBox="1"/>
              <p:nvPr/>
            </p:nvSpPr>
            <p:spPr>
              <a:xfrm>
                <a:off x="6710483" y="852162"/>
                <a:ext cx="4747276" cy="61531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zh-CN" altLang="en-US" sz="2000" dirty="0">
                    <a:solidFill>
                      <a:schemeClr val="accent2"/>
                    </a:solidFill>
                  </a:rPr>
                  <a:t>請在此處</a:t>
                </a:r>
                <a:br>
                  <a:rPr lang="en-US" altLang="zh-CN" sz="2000" dirty="0">
                    <a:solidFill>
                      <a:schemeClr val="accent2"/>
                    </a:solidFill>
                  </a:rPr>
                </a:br>
                <a:r>
                  <a:rPr lang="zh-CN" altLang="en-US" sz="2000" dirty="0">
                    <a:solidFill>
                      <a:schemeClr val="accent2"/>
                    </a:solidFill>
                  </a:rPr>
                  <a:t>置入你的標題</a:t>
                </a:r>
                <a:endParaRPr lang="zh-CN" altLang="en-US" sz="2000" dirty="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12" name="文本框 111"/>
              <p:cNvSpPr txBox="1"/>
              <p:nvPr/>
            </p:nvSpPr>
            <p:spPr>
              <a:xfrm>
                <a:off x="6710483" y="1505146"/>
                <a:ext cx="4360139" cy="18415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CN" sz="1200" dirty="0">
                    <a:solidFill>
                      <a:schemeClr val="bg1">
                        <a:alpha val="31000"/>
                      </a:schemeClr>
                    </a:solidFill>
                  </a:rPr>
                  <a:t>Please insert your title here</a:t>
                </a:r>
                <a:endParaRPr lang="zh-CN" altLang="en-US" sz="1200" dirty="0">
                  <a:solidFill>
                    <a:schemeClr val="bg1">
                      <a:alpha val="31000"/>
                    </a:schemeClr>
                  </a:solidFill>
                </a:endParaRPr>
              </a:p>
            </p:txBody>
          </p:sp>
        </p:grpSp>
        <p:grpSp>
          <p:nvGrpSpPr>
            <p:cNvPr id="108" name="组合 107"/>
            <p:cNvGrpSpPr/>
            <p:nvPr/>
          </p:nvGrpSpPr>
          <p:grpSpPr>
            <a:xfrm>
              <a:off x="897691" y="2534066"/>
              <a:ext cx="2071674" cy="336503"/>
              <a:chOff x="957276" y="2635297"/>
              <a:chExt cx="2071674" cy="336503"/>
            </a:xfrm>
          </p:grpSpPr>
          <p:sp>
            <p:nvSpPr>
              <p:cNvPr id="109" name="文本框 108"/>
              <p:cNvSpPr txBox="1"/>
              <p:nvPr/>
            </p:nvSpPr>
            <p:spPr>
              <a:xfrm>
                <a:off x="957276" y="2635297"/>
                <a:ext cx="997585" cy="3073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altLang="zh-CN" sz="2000" dirty="0">
                    <a:ln>
                      <a:solidFill>
                        <a:schemeClr val="bg1">
                          <a:alpha val="60000"/>
                        </a:schemeClr>
                      </a:solidFill>
                    </a:ln>
                    <a:noFill/>
                    <a:latin typeface="+mj-lt"/>
                    <a:ea typeface="+mj-ea"/>
                  </a:rPr>
                  <a:t>PART.04</a:t>
                </a:r>
                <a:endParaRPr lang="zh-CN" altLang="en-US" sz="2000" dirty="0">
                  <a:ln>
                    <a:solidFill>
                      <a:schemeClr val="bg1">
                        <a:alpha val="60000"/>
                      </a:schemeClr>
                    </a:solidFill>
                  </a:ln>
                  <a:noFill/>
                  <a:latin typeface="+mj-lt"/>
                  <a:ea typeface="+mj-ea"/>
                </a:endParaRPr>
              </a:p>
            </p:txBody>
          </p:sp>
          <p:cxnSp>
            <p:nvCxnSpPr>
              <p:cNvPr id="110" name="直接连接符 109"/>
              <p:cNvCxnSpPr/>
              <p:nvPr/>
            </p:nvCxnSpPr>
            <p:spPr>
              <a:xfrm>
                <a:off x="957276" y="2971800"/>
                <a:ext cx="2071674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 descr="雪地上的船&#10;&#10;中度可信度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1" t="49044" r="34025" b="34832"/>
          <a:stretch>
            <a:fillRect/>
          </a:stretch>
        </p:blipFill>
        <p:spPr>
          <a:xfrm>
            <a:off x="-1" y="4826675"/>
            <a:ext cx="12192001" cy="2031325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0"/>
            <a:ext cx="12192000" cy="48844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1270000" dist="952500" dir="5400000" sx="80000" sy="80000" algn="t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695325" y="1102670"/>
            <a:ext cx="10801350" cy="129539"/>
            <a:chOff x="695325" y="2146936"/>
            <a:chExt cx="10801350" cy="129539"/>
          </a:xfrm>
        </p:grpSpPr>
        <p:cxnSp>
          <p:nvCxnSpPr>
            <p:cNvPr id="6" name="直接连接符 5"/>
            <p:cNvCxnSpPr/>
            <p:nvPr/>
          </p:nvCxnSpPr>
          <p:spPr>
            <a:xfrm>
              <a:off x="695325" y="2276475"/>
              <a:ext cx="1080135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/>
            <p:nvPr/>
          </p:nvCxnSpPr>
          <p:spPr>
            <a:xfrm>
              <a:off x="695325" y="2146936"/>
              <a:ext cx="1080135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组合 7"/>
          <p:cNvGrpSpPr/>
          <p:nvPr/>
        </p:nvGrpSpPr>
        <p:grpSpPr>
          <a:xfrm>
            <a:off x="695325" y="3707757"/>
            <a:ext cx="10801350" cy="129539"/>
            <a:chOff x="695325" y="2146936"/>
            <a:chExt cx="10801350" cy="129539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695325" y="2276475"/>
              <a:ext cx="1080135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695325" y="2146936"/>
              <a:ext cx="1080135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任意多边形: 形状 10"/>
          <p:cNvSpPr/>
          <p:nvPr/>
        </p:nvSpPr>
        <p:spPr>
          <a:xfrm rot="5400000">
            <a:off x="941418" y="280921"/>
            <a:ext cx="270452" cy="767906"/>
          </a:xfrm>
          <a:custGeom>
            <a:avLst/>
            <a:gdLst>
              <a:gd name="connsiteX0" fmla="*/ 386830 w 738038"/>
              <a:gd name="connsiteY0" fmla="*/ 631935 h 2095544"/>
              <a:gd name="connsiteX1" fmla="*/ 530682 w 738038"/>
              <a:gd name="connsiteY1" fmla="*/ 714992 h 2095544"/>
              <a:gd name="connsiteX2" fmla="*/ 702415 w 738038"/>
              <a:gd name="connsiteY2" fmla="*/ 615837 h 2095544"/>
              <a:gd name="connsiteX3" fmla="*/ 702416 w 738038"/>
              <a:gd name="connsiteY3" fmla="*/ 251432 h 2095544"/>
              <a:gd name="connsiteX4" fmla="*/ 386830 w 738038"/>
              <a:gd name="connsiteY4" fmla="*/ 433626 h 2095544"/>
              <a:gd name="connsiteX5" fmla="*/ 386830 w 738038"/>
              <a:gd name="connsiteY5" fmla="*/ 798050 h 2095544"/>
              <a:gd name="connsiteX6" fmla="*/ 495064 w 738038"/>
              <a:gd name="connsiteY6" fmla="*/ 735557 h 2095544"/>
              <a:gd name="connsiteX7" fmla="*/ 386830 w 738038"/>
              <a:gd name="connsiteY7" fmla="*/ 673065 h 2095544"/>
              <a:gd name="connsiteX8" fmla="*/ 386830 w 738038"/>
              <a:gd name="connsiteY8" fmla="*/ 1256355 h 2095544"/>
              <a:gd name="connsiteX9" fmla="*/ 530682 w 738038"/>
              <a:gd name="connsiteY9" fmla="*/ 1339412 h 2095544"/>
              <a:gd name="connsiteX10" fmla="*/ 702415 w 738038"/>
              <a:gd name="connsiteY10" fmla="*/ 1240257 h 2095544"/>
              <a:gd name="connsiteX11" fmla="*/ 702416 w 738038"/>
              <a:gd name="connsiteY11" fmla="*/ 875852 h 2095544"/>
              <a:gd name="connsiteX12" fmla="*/ 386830 w 738038"/>
              <a:gd name="connsiteY12" fmla="*/ 1058046 h 2095544"/>
              <a:gd name="connsiteX13" fmla="*/ 386830 w 738038"/>
              <a:gd name="connsiteY13" fmla="*/ 1422470 h 2095544"/>
              <a:gd name="connsiteX14" fmla="*/ 495064 w 738038"/>
              <a:gd name="connsiteY14" fmla="*/ 1359977 h 2095544"/>
              <a:gd name="connsiteX15" fmla="*/ 386830 w 738038"/>
              <a:gd name="connsiteY15" fmla="*/ 1297485 h 2095544"/>
              <a:gd name="connsiteX16" fmla="*/ 386829 w 738038"/>
              <a:gd name="connsiteY16" fmla="*/ 2046890 h 2095544"/>
              <a:gd name="connsiteX17" fmla="*/ 702415 w 738038"/>
              <a:gd name="connsiteY17" fmla="*/ 1864677 h 2095544"/>
              <a:gd name="connsiteX18" fmla="*/ 702416 w 738038"/>
              <a:gd name="connsiteY18" fmla="*/ 1500272 h 2095544"/>
              <a:gd name="connsiteX19" fmla="*/ 386829 w 738038"/>
              <a:gd name="connsiteY19" fmla="*/ 1682466 h 2095544"/>
              <a:gd name="connsiteX20" fmla="*/ 242974 w 738038"/>
              <a:gd name="connsiteY20" fmla="*/ 1359978 h 2095544"/>
              <a:gd name="connsiteX21" fmla="*/ 351206 w 738038"/>
              <a:gd name="connsiteY21" fmla="*/ 1422469 h 2095544"/>
              <a:gd name="connsiteX22" fmla="*/ 351207 w 738038"/>
              <a:gd name="connsiteY22" fmla="*/ 1297486 h 2095544"/>
              <a:gd name="connsiteX23" fmla="*/ 242974 w 738038"/>
              <a:gd name="connsiteY23" fmla="*/ 735558 h 2095544"/>
              <a:gd name="connsiteX24" fmla="*/ 351206 w 738038"/>
              <a:gd name="connsiteY24" fmla="*/ 798049 h 2095544"/>
              <a:gd name="connsiteX25" fmla="*/ 351207 w 738038"/>
              <a:gd name="connsiteY25" fmla="*/ 673066 h 2095544"/>
              <a:gd name="connsiteX26" fmla="*/ 53433 w 738038"/>
              <a:gd name="connsiteY26" fmla="*/ 220575 h 2095544"/>
              <a:gd name="connsiteX27" fmla="*/ 369018 w 738038"/>
              <a:gd name="connsiteY27" fmla="*/ 402770 h 2095544"/>
              <a:gd name="connsiteX28" fmla="*/ 684605 w 738038"/>
              <a:gd name="connsiteY28" fmla="*/ 220575 h 2095544"/>
              <a:gd name="connsiteX29" fmla="*/ 369019 w 738038"/>
              <a:gd name="connsiteY29" fmla="*/ 38362 h 2095544"/>
              <a:gd name="connsiteX30" fmla="*/ 53433 w 738038"/>
              <a:gd name="connsiteY30" fmla="*/ 844995 h 2095544"/>
              <a:gd name="connsiteX31" fmla="*/ 369018 w 738038"/>
              <a:gd name="connsiteY31" fmla="*/ 1027190 h 2095544"/>
              <a:gd name="connsiteX32" fmla="*/ 684605 w 738038"/>
              <a:gd name="connsiteY32" fmla="*/ 844995 h 2095544"/>
              <a:gd name="connsiteX33" fmla="*/ 530682 w 738038"/>
              <a:gd name="connsiteY33" fmla="*/ 756123 h 2095544"/>
              <a:gd name="connsiteX34" fmla="*/ 377924 w 738038"/>
              <a:gd name="connsiteY34" fmla="*/ 844321 h 2095544"/>
              <a:gd name="connsiteX35" fmla="*/ 369019 w 738038"/>
              <a:gd name="connsiteY35" fmla="*/ 846704 h 2095544"/>
              <a:gd name="connsiteX36" fmla="*/ 360113 w 738038"/>
              <a:gd name="connsiteY36" fmla="*/ 844321 h 2095544"/>
              <a:gd name="connsiteX37" fmla="*/ 207356 w 738038"/>
              <a:gd name="connsiteY37" fmla="*/ 756123 h 2095544"/>
              <a:gd name="connsiteX38" fmla="*/ 53433 w 738038"/>
              <a:gd name="connsiteY38" fmla="*/ 1469415 h 2095544"/>
              <a:gd name="connsiteX39" fmla="*/ 369018 w 738038"/>
              <a:gd name="connsiteY39" fmla="*/ 1651610 h 2095544"/>
              <a:gd name="connsiteX40" fmla="*/ 684605 w 738038"/>
              <a:gd name="connsiteY40" fmla="*/ 1469415 h 2095544"/>
              <a:gd name="connsiteX41" fmla="*/ 530682 w 738038"/>
              <a:gd name="connsiteY41" fmla="*/ 1380543 h 2095544"/>
              <a:gd name="connsiteX42" fmla="*/ 377924 w 738038"/>
              <a:gd name="connsiteY42" fmla="*/ 1468741 h 2095544"/>
              <a:gd name="connsiteX43" fmla="*/ 369019 w 738038"/>
              <a:gd name="connsiteY43" fmla="*/ 1471124 h 2095544"/>
              <a:gd name="connsiteX44" fmla="*/ 360113 w 738038"/>
              <a:gd name="connsiteY44" fmla="*/ 1468741 h 2095544"/>
              <a:gd name="connsiteX45" fmla="*/ 207356 w 738038"/>
              <a:gd name="connsiteY45" fmla="*/ 1380543 h 2095544"/>
              <a:gd name="connsiteX46" fmla="*/ 35623 w 738038"/>
              <a:gd name="connsiteY46" fmla="*/ 615837 h 2095544"/>
              <a:gd name="connsiteX47" fmla="*/ 207355 w 738038"/>
              <a:gd name="connsiteY47" fmla="*/ 714992 h 2095544"/>
              <a:gd name="connsiteX48" fmla="*/ 351207 w 738038"/>
              <a:gd name="connsiteY48" fmla="*/ 631936 h 2095544"/>
              <a:gd name="connsiteX49" fmla="*/ 351207 w 738038"/>
              <a:gd name="connsiteY49" fmla="*/ 433625 h 2095544"/>
              <a:gd name="connsiteX50" fmla="*/ 35623 w 738038"/>
              <a:gd name="connsiteY50" fmla="*/ 251432 h 2095544"/>
              <a:gd name="connsiteX51" fmla="*/ 35623 w 738038"/>
              <a:gd name="connsiteY51" fmla="*/ 1240257 h 2095544"/>
              <a:gd name="connsiteX52" fmla="*/ 207355 w 738038"/>
              <a:gd name="connsiteY52" fmla="*/ 1339412 h 2095544"/>
              <a:gd name="connsiteX53" fmla="*/ 351207 w 738038"/>
              <a:gd name="connsiteY53" fmla="*/ 1256356 h 2095544"/>
              <a:gd name="connsiteX54" fmla="*/ 351207 w 738038"/>
              <a:gd name="connsiteY54" fmla="*/ 1058045 h 2095544"/>
              <a:gd name="connsiteX55" fmla="*/ 35623 w 738038"/>
              <a:gd name="connsiteY55" fmla="*/ 875852 h 2095544"/>
              <a:gd name="connsiteX56" fmla="*/ 35622 w 738038"/>
              <a:gd name="connsiteY56" fmla="*/ 1864677 h 2095544"/>
              <a:gd name="connsiteX57" fmla="*/ 351206 w 738038"/>
              <a:gd name="connsiteY57" fmla="*/ 2046889 h 2095544"/>
              <a:gd name="connsiteX58" fmla="*/ 351207 w 738038"/>
              <a:gd name="connsiteY58" fmla="*/ 1682465 h 2095544"/>
              <a:gd name="connsiteX59" fmla="*/ 35623 w 738038"/>
              <a:gd name="connsiteY59" fmla="*/ 1500272 h 2095544"/>
              <a:gd name="connsiteX60" fmla="*/ 0 w 738038"/>
              <a:gd name="connsiteY60" fmla="*/ 1874956 h 2095544"/>
              <a:gd name="connsiteX61" fmla="*/ 0 w 738038"/>
              <a:gd name="connsiteY61" fmla="*/ 1469420 h 2095544"/>
              <a:gd name="connsiteX62" fmla="*/ 1569 w 738038"/>
              <a:gd name="connsiteY62" fmla="*/ 1466702 h 2095544"/>
              <a:gd name="connsiteX63" fmla="*/ 2383 w 738038"/>
              <a:gd name="connsiteY63" fmla="*/ 1460514 h 2095544"/>
              <a:gd name="connsiteX64" fmla="*/ 7336 w 738038"/>
              <a:gd name="connsiteY64" fmla="*/ 1456711 h 2095544"/>
              <a:gd name="connsiteX65" fmla="*/ 8906 w 738038"/>
              <a:gd name="connsiteY65" fmla="*/ 1453992 h 2095544"/>
              <a:gd name="connsiteX66" fmla="*/ 171737 w 738038"/>
              <a:gd name="connsiteY66" fmla="*/ 1359977 h 2095544"/>
              <a:gd name="connsiteX67" fmla="*/ 8906 w 738038"/>
              <a:gd name="connsiteY67" fmla="*/ 1265964 h 2095544"/>
              <a:gd name="connsiteX68" fmla="*/ 0 w 738038"/>
              <a:gd name="connsiteY68" fmla="*/ 1250536 h 2095544"/>
              <a:gd name="connsiteX69" fmla="*/ 0 w 738038"/>
              <a:gd name="connsiteY69" fmla="*/ 845000 h 2095544"/>
              <a:gd name="connsiteX70" fmla="*/ 1569 w 738038"/>
              <a:gd name="connsiteY70" fmla="*/ 842282 h 2095544"/>
              <a:gd name="connsiteX71" fmla="*/ 2383 w 738038"/>
              <a:gd name="connsiteY71" fmla="*/ 836094 h 2095544"/>
              <a:gd name="connsiteX72" fmla="*/ 7336 w 738038"/>
              <a:gd name="connsiteY72" fmla="*/ 832291 h 2095544"/>
              <a:gd name="connsiteX73" fmla="*/ 8906 w 738038"/>
              <a:gd name="connsiteY73" fmla="*/ 829572 h 2095544"/>
              <a:gd name="connsiteX74" fmla="*/ 171737 w 738038"/>
              <a:gd name="connsiteY74" fmla="*/ 735558 h 2095544"/>
              <a:gd name="connsiteX75" fmla="*/ 8906 w 738038"/>
              <a:gd name="connsiteY75" fmla="*/ 641544 h 2095544"/>
              <a:gd name="connsiteX76" fmla="*/ 0 w 738038"/>
              <a:gd name="connsiteY76" fmla="*/ 626116 h 2095544"/>
              <a:gd name="connsiteX77" fmla="*/ 0 w 738038"/>
              <a:gd name="connsiteY77" fmla="*/ 220580 h 2095544"/>
              <a:gd name="connsiteX78" fmla="*/ 1569 w 738038"/>
              <a:gd name="connsiteY78" fmla="*/ 217862 h 2095544"/>
              <a:gd name="connsiteX79" fmla="*/ 2383 w 738038"/>
              <a:gd name="connsiteY79" fmla="*/ 211674 h 2095544"/>
              <a:gd name="connsiteX80" fmla="*/ 7336 w 738038"/>
              <a:gd name="connsiteY80" fmla="*/ 207871 h 2095544"/>
              <a:gd name="connsiteX81" fmla="*/ 8906 w 738038"/>
              <a:gd name="connsiteY81" fmla="*/ 205152 h 2095544"/>
              <a:gd name="connsiteX82" fmla="*/ 360113 w 738038"/>
              <a:gd name="connsiteY82" fmla="*/ 2374 h 2095544"/>
              <a:gd name="connsiteX83" fmla="*/ 377924 w 738038"/>
              <a:gd name="connsiteY83" fmla="*/ 2374 h 2095544"/>
              <a:gd name="connsiteX84" fmla="*/ 729132 w 738038"/>
              <a:gd name="connsiteY84" fmla="*/ 205152 h 2095544"/>
              <a:gd name="connsiteX85" fmla="*/ 730702 w 738038"/>
              <a:gd name="connsiteY85" fmla="*/ 207871 h 2095544"/>
              <a:gd name="connsiteX86" fmla="*/ 735654 w 738038"/>
              <a:gd name="connsiteY86" fmla="*/ 211675 h 2095544"/>
              <a:gd name="connsiteX87" fmla="*/ 736468 w 738038"/>
              <a:gd name="connsiteY87" fmla="*/ 217859 h 2095544"/>
              <a:gd name="connsiteX88" fmla="*/ 738038 w 738038"/>
              <a:gd name="connsiteY88" fmla="*/ 220580 h 2095544"/>
              <a:gd name="connsiteX89" fmla="*/ 738038 w 738038"/>
              <a:gd name="connsiteY89" fmla="*/ 626116 h 2095544"/>
              <a:gd name="connsiteX90" fmla="*/ 729132 w 738038"/>
              <a:gd name="connsiteY90" fmla="*/ 641544 h 2095544"/>
              <a:gd name="connsiteX91" fmla="*/ 566301 w 738038"/>
              <a:gd name="connsiteY91" fmla="*/ 735558 h 2095544"/>
              <a:gd name="connsiteX92" fmla="*/ 729132 w 738038"/>
              <a:gd name="connsiteY92" fmla="*/ 829572 h 2095544"/>
              <a:gd name="connsiteX93" fmla="*/ 730702 w 738038"/>
              <a:gd name="connsiteY93" fmla="*/ 832291 h 2095544"/>
              <a:gd name="connsiteX94" fmla="*/ 735654 w 738038"/>
              <a:gd name="connsiteY94" fmla="*/ 836095 h 2095544"/>
              <a:gd name="connsiteX95" fmla="*/ 736468 w 738038"/>
              <a:gd name="connsiteY95" fmla="*/ 842279 h 2095544"/>
              <a:gd name="connsiteX96" fmla="*/ 738038 w 738038"/>
              <a:gd name="connsiteY96" fmla="*/ 845000 h 2095544"/>
              <a:gd name="connsiteX97" fmla="*/ 738038 w 738038"/>
              <a:gd name="connsiteY97" fmla="*/ 1250536 h 2095544"/>
              <a:gd name="connsiteX98" fmla="*/ 729132 w 738038"/>
              <a:gd name="connsiteY98" fmla="*/ 1265964 h 2095544"/>
              <a:gd name="connsiteX99" fmla="*/ 566301 w 738038"/>
              <a:gd name="connsiteY99" fmla="*/ 1359977 h 2095544"/>
              <a:gd name="connsiteX100" fmla="*/ 729132 w 738038"/>
              <a:gd name="connsiteY100" fmla="*/ 1453992 h 2095544"/>
              <a:gd name="connsiteX101" fmla="*/ 730702 w 738038"/>
              <a:gd name="connsiteY101" fmla="*/ 1456711 h 2095544"/>
              <a:gd name="connsiteX102" fmla="*/ 735654 w 738038"/>
              <a:gd name="connsiteY102" fmla="*/ 1460515 h 2095544"/>
              <a:gd name="connsiteX103" fmla="*/ 736468 w 738038"/>
              <a:gd name="connsiteY103" fmla="*/ 1466699 h 2095544"/>
              <a:gd name="connsiteX104" fmla="*/ 738038 w 738038"/>
              <a:gd name="connsiteY104" fmla="*/ 1469420 h 2095544"/>
              <a:gd name="connsiteX105" fmla="*/ 738038 w 738038"/>
              <a:gd name="connsiteY105" fmla="*/ 1874956 h 2095544"/>
              <a:gd name="connsiteX106" fmla="*/ 729132 w 738038"/>
              <a:gd name="connsiteY106" fmla="*/ 1890384 h 2095544"/>
              <a:gd name="connsiteX107" fmla="*/ 377924 w 738038"/>
              <a:gd name="connsiteY107" fmla="*/ 2093161 h 2095544"/>
              <a:gd name="connsiteX108" fmla="*/ 369019 w 738038"/>
              <a:gd name="connsiteY108" fmla="*/ 2095544 h 2095544"/>
              <a:gd name="connsiteX109" fmla="*/ 360113 w 738038"/>
              <a:gd name="connsiteY109" fmla="*/ 2093161 h 2095544"/>
              <a:gd name="connsiteX110" fmla="*/ 8906 w 738038"/>
              <a:gd name="connsiteY110" fmla="*/ 1890384 h 2095544"/>
              <a:gd name="connsiteX111" fmla="*/ 0 w 738038"/>
              <a:gd name="connsiteY111" fmla="*/ 1874956 h 2095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738038" h="2095544">
                <a:moveTo>
                  <a:pt x="386830" y="631935"/>
                </a:moveTo>
                <a:lnTo>
                  <a:pt x="530682" y="714992"/>
                </a:lnTo>
                <a:lnTo>
                  <a:pt x="702415" y="615837"/>
                </a:lnTo>
                <a:lnTo>
                  <a:pt x="702416" y="251432"/>
                </a:lnTo>
                <a:lnTo>
                  <a:pt x="386830" y="433626"/>
                </a:lnTo>
                <a:close/>
                <a:moveTo>
                  <a:pt x="386830" y="798050"/>
                </a:moveTo>
                <a:lnTo>
                  <a:pt x="495064" y="735557"/>
                </a:lnTo>
                <a:lnTo>
                  <a:pt x="386830" y="673065"/>
                </a:lnTo>
                <a:close/>
                <a:moveTo>
                  <a:pt x="386830" y="1256355"/>
                </a:moveTo>
                <a:lnTo>
                  <a:pt x="530682" y="1339412"/>
                </a:lnTo>
                <a:lnTo>
                  <a:pt x="702415" y="1240257"/>
                </a:lnTo>
                <a:lnTo>
                  <a:pt x="702416" y="875852"/>
                </a:lnTo>
                <a:lnTo>
                  <a:pt x="386830" y="1058046"/>
                </a:lnTo>
                <a:close/>
                <a:moveTo>
                  <a:pt x="386830" y="1422470"/>
                </a:moveTo>
                <a:lnTo>
                  <a:pt x="495064" y="1359977"/>
                </a:lnTo>
                <a:lnTo>
                  <a:pt x="386830" y="1297485"/>
                </a:lnTo>
                <a:close/>
                <a:moveTo>
                  <a:pt x="386829" y="2046890"/>
                </a:moveTo>
                <a:lnTo>
                  <a:pt x="702415" y="1864677"/>
                </a:lnTo>
                <a:lnTo>
                  <a:pt x="702416" y="1500272"/>
                </a:lnTo>
                <a:lnTo>
                  <a:pt x="386829" y="1682466"/>
                </a:lnTo>
                <a:close/>
                <a:moveTo>
                  <a:pt x="242974" y="1359978"/>
                </a:moveTo>
                <a:lnTo>
                  <a:pt x="351206" y="1422469"/>
                </a:lnTo>
                <a:lnTo>
                  <a:pt x="351207" y="1297486"/>
                </a:lnTo>
                <a:close/>
                <a:moveTo>
                  <a:pt x="242974" y="735558"/>
                </a:moveTo>
                <a:lnTo>
                  <a:pt x="351206" y="798049"/>
                </a:lnTo>
                <a:lnTo>
                  <a:pt x="351207" y="673066"/>
                </a:lnTo>
                <a:close/>
                <a:moveTo>
                  <a:pt x="53433" y="220575"/>
                </a:moveTo>
                <a:lnTo>
                  <a:pt x="369018" y="402770"/>
                </a:lnTo>
                <a:lnTo>
                  <a:pt x="684605" y="220575"/>
                </a:lnTo>
                <a:lnTo>
                  <a:pt x="369019" y="38362"/>
                </a:lnTo>
                <a:close/>
                <a:moveTo>
                  <a:pt x="53433" y="844995"/>
                </a:moveTo>
                <a:lnTo>
                  <a:pt x="369018" y="1027190"/>
                </a:lnTo>
                <a:lnTo>
                  <a:pt x="684605" y="844995"/>
                </a:lnTo>
                <a:lnTo>
                  <a:pt x="530682" y="756123"/>
                </a:lnTo>
                <a:lnTo>
                  <a:pt x="377924" y="844321"/>
                </a:lnTo>
                <a:cubicBezTo>
                  <a:pt x="375167" y="845905"/>
                  <a:pt x="372098" y="846704"/>
                  <a:pt x="369019" y="846704"/>
                </a:cubicBezTo>
                <a:cubicBezTo>
                  <a:pt x="365939" y="846704"/>
                  <a:pt x="362870" y="845905"/>
                  <a:pt x="360113" y="844321"/>
                </a:cubicBezTo>
                <a:lnTo>
                  <a:pt x="207356" y="756123"/>
                </a:lnTo>
                <a:close/>
                <a:moveTo>
                  <a:pt x="53433" y="1469415"/>
                </a:moveTo>
                <a:lnTo>
                  <a:pt x="369018" y="1651610"/>
                </a:lnTo>
                <a:lnTo>
                  <a:pt x="684605" y="1469415"/>
                </a:lnTo>
                <a:lnTo>
                  <a:pt x="530682" y="1380543"/>
                </a:lnTo>
                <a:lnTo>
                  <a:pt x="377924" y="1468741"/>
                </a:lnTo>
                <a:cubicBezTo>
                  <a:pt x="375167" y="1470325"/>
                  <a:pt x="372098" y="1471124"/>
                  <a:pt x="369019" y="1471124"/>
                </a:cubicBezTo>
                <a:cubicBezTo>
                  <a:pt x="365939" y="1471124"/>
                  <a:pt x="362870" y="1470325"/>
                  <a:pt x="360113" y="1468741"/>
                </a:cubicBezTo>
                <a:lnTo>
                  <a:pt x="207356" y="1380543"/>
                </a:lnTo>
                <a:close/>
                <a:moveTo>
                  <a:pt x="35623" y="615837"/>
                </a:moveTo>
                <a:lnTo>
                  <a:pt x="207355" y="714992"/>
                </a:lnTo>
                <a:lnTo>
                  <a:pt x="351207" y="631936"/>
                </a:lnTo>
                <a:lnTo>
                  <a:pt x="351207" y="433625"/>
                </a:lnTo>
                <a:lnTo>
                  <a:pt x="35623" y="251432"/>
                </a:lnTo>
                <a:close/>
                <a:moveTo>
                  <a:pt x="35623" y="1240257"/>
                </a:moveTo>
                <a:lnTo>
                  <a:pt x="207355" y="1339412"/>
                </a:lnTo>
                <a:lnTo>
                  <a:pt x="351207" y="1256356"/>
                </a:lnTo>
                <a:lnTo>
                  <a:pt x="351207" y="1058045"/>
                </a:lnTo>
                <a:lnTo>
                  <a:pt x="35623" y="875852"/>
                </a:lnTo>
                <a:close/>
                <a:moveTo>
                  <a:pt x="35622" y="1864677"/>
                </a:moveTo>
                <a:lnTo>
                  <a:pt x="351206" y="2046889"/>
                </a:lnTo>
                <a:lnTo>
                  <a:pt x="351207" y="1682465"/>
                </a:lnTo>
                <a:lnTo>
                  <a:pt x="35623" y="1500272"/>
                </a:lnTo>
                <a:close/>
                <a:moveTo>
                  <a:pt x="0" y="1874956"/>
                </a:moveTo>
                <a:lnTo>
                  <a:pt x="0" y="1469420"/>
                </a:lnTo>
                <a:lnTo>
                  <a:pt x="1569" y="1466702"/>
                </a:lnTo>
                <a:lnTo>
                  <a:pt x="2383" y="1460514"/>
                </a:lnTo>
                <a:lnTo>
                  <a:pt x="7336" y="1456711"/>
                </a:lnTo>
                <a:lnTo>
                  <a:pt x="8906" y="1453992"/>
                </a:lnTo>
                <a:lnTo>
                  <a:pt x="171737" y="1359977"/>
                </a:lnTo>
                <a:lnTo>
                  <a:pt x="8906" y="1265964"/>
                </a:lnTo>
                <a:cubicBezTo>
                  <a:pt x="3392" y="1262780"/>
                  <a:pt x="0" y="1256903"/>
                  <a:pt x="0" y="1250536"/>
                </a:cubicBezTo>
                <a:lnTo>
                  <a:pt x="0" y="845000"/>
                </a:lnTo>
                <a:lnTo>
                  <a:pt x="1569" y="842282"/>
                </a:lnTo>
                <a:lnTo>
                  <a:pt x="2383" y="836094"/>
                </a:lnTo>
                <a:lnTo>
                  <a:pt x="7336" y="832291"/>
                </a:lnTo>
                <a:lnTo>
                  <a:pt x="8906" y="829572"/>
                </a:lnTo>
                <a:lnTo>
                  <a:pt x="171737" y="735558"/>
                </a:lnTo>
                <a:lnTo>
                  <a:pt x="8906" y="641544"/>
                </a:lnTo>
                <a:cubicBezTo>
                  <a:pt x="3392" y="638360"/>
                  <a:pt x="0" y="632483"/>
                  <a:pt x="0" y="626116"/>
                </a:cubicBezTo>
                <a:lnTo>
                  <a:pt x="0" y="220580"/>
                </a:lnTo>
                <a:lnTo>
                  <a:pt x="1569" y="217862"/>
                </a:lnTo>
                <a:lnTo>
                  <a:pt x="2383" y="211674"/>
                </a:lnTo>
                <a:lnTo>
                  <a:pt x="7336" y="207871"/>
                </a:lnTo>
                <a:lnTo>
                  <a:pt x="8906" y="205152"/>
                </a:lnTo>
                <a:lnTo>
                  <a:pt x="360113" y="2374"/>
                </a:lnTo>
                <a:cubicBezTo>
                  <a:pt x="365628" y="-792"/>
                  <a:pt x="372411" y="-792"/>
                  <a:pt x="377924" y="2374"/>
                </a:cubicBezTo>
                <a:lnTo>
                  <a:pt x="729132" y="205152"/>
                </a:lnTo>
                <a:lnTo>
                  <a:pt x="730702" y="207871"/>
                </a:lnTo>
                <a:lnTo>
                  <a:pt x="735654" y="211675"/>
                </a:lnTo>
                <a:lnTo>
                  <a:pt x="736468" y="217859"/>
                </a:lnTo>
                <a:lnTo>
                  <a:pt x="738038" y="220580"/>
                </a:lnTo>
                <a:lnTo>
                  <a:pt x="738038" y="626116"/>
                </a:lnTo>
                <a:cubicBezTo>
                  <a:pt x="738038" y="632483"/>
                  <a:pt x="734645" y="638360"/>
                  <a:pt x="729132" y="641544"/>
                </a:cubicBezTo>
                <a:lnTo>
                  <a:pt x="566301" y="735558"/>
                </a:lnTo>
                <a:lnTo>
                  <a:pt x="729132" y="829572"/>
                </a:lnTo>
                <a:lnTo>
                  <a:pt x="730702" y="832291"/>
                </a:lnTo>
                <a:lnTo>
                  <a:pt x="735654" y="836095"/>
                </a:lnTo>
                <a:lnTo>
                  <a:pt x="736468" y="842279"/>
                </a:lnTo>
                <a:lnTo>
                  <a:pt x="738038" y="845000"/>
                </a:lnTo>
                <a:lnTo>
                  <a:pt x="738038" y="1250536"/>
                </a:lnTo>
                <a:cubicBezTo>
                  <a:pt x="738038" y="1256903"/>
                  <a:pt x="734645" y="1262780"/>
                  <a:pt x="729132" y="1265964"/>
                </a:cubicBezTo>
                <a:lnTo>
                  <a:pt x="566301" y="1359977"/>
                </a:lnTo>
                <a:lnTo>
                  <a:pt x="729132" y="1453992"/>
                </a:lnTo>
                <a:lnTo>
                  <a:pt x="730702" y="1456711"/>
                </a:lnTo>
                <a:lnTo>
                  <a:pt x="735654" y="1460515"/>
                </a:lnTo>
                <a:lnTo>
                  <a:pt x="736468" y="1466699"/>
                </a:lnTo>
                <a:lnTo>
                  <a:pt x="738038" y="1469420"/>
                </a:lnTo>
                <a:lnTo>
                  <a:pt x="738038" y="1874956"/>
                </a:lnTo>
                <a:cubicBezTo>
                  <a:pt x="738038" y="1881323"/>
                  <a:pt x="734645" y="1887200"/>
                  <a:pt x="729132" y="1890384"/>
                </a:cubicBezTo>
                <a:lnTo>
                  <a:pt x="377924" y="2093161"/>
                </a:lnTo>
                <a:cubicBezTo>
                  <a:pt x="375167" y="2094745"/>
                  <a:pt x="372098" y="2095544"/>
                  <a:pt x="369019" y="2095544"/>
                </a:cubicBezTo>
                <a:cubicBezTo>
                  <a:pt x="365939" y="2095544"/>
                  <a:pt x="362870" y="2094745"/>
                  <a:pt x="360113" y="2093161"/>
                </a:cubicBezTo>
                <a:lnTo>
                  <a:pt x="8906" y="1890384"/>
                </a:lnTo>
                <a:cubicBezTo>
                  <a:pt x="3392" y="1887200"/>
                  <a:pt x="0" y="1881323"/>
                  <a:pt x="0" y="1874956"/>
                </a:cubicBezTo>
                <a:close/>
              </a:path>
            </a:pathLst>
          </a:custGeom>
          <a:solidFill>
            <a:schemeClr val="bg1">
              <a:alpha val="33000"/>
            </a:schemeClr>
          </a:solidFill>
          <a:ln w="10658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zh-CN" altLang="en-US"/>
          </a:p>
        </p:txBody>
      </p:sp>
      <p:cxnSp>
        <p:nvCxnSpPr>
          <p:cNvPr id="12" name="直接连接符 11"/>
          <p:cNvCxnSpPr/>
          <p:nvPr/>
        </p:nvCxnSpPr>
        <p:spPr>
          <a:xfrm>
            <a:off x="7081838" y="1226419"/>
            <a:ext cx="0" cy="247554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组合 12"/>
          <p:cNvGrpSpPr/>
          <p:nvPr/>
        </p:nvGrpSpPr>
        <p:grpSpPr>
          <a:xfrm>
            <a:off x="10477500" y="529648"/>
            <a:ext cx="1019175" cy="270452"/>
            <a:chOff x="9791700" y="800100"/>
            <a:chExt cx="1704975" cy="452438"/>
          </a:xfrm>
        </p:grpSpPr>
        <p:sp>
          <p:nvSpPr>
            <p:cNvPr id="14" name="矩形 13"/>
            <p:cNvSpPr/>
            <p:nvPr/>
          </p:nvSpPr>
          <p:spPr>
            <a:xfrm>
              <a:off x="9791700" y="800100"/>
              <a:ext cx="1704975" cy="452438"/>
            </a:xfrm>
            <a:prstGeom prst="rect">
              <a:avLst/>
            </a:pr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5" name="直接连接符 14"/>
            <p:cNvCxnSpPr/>
            <p:nvPr/>
          </p:nvCxnSpPr>
          <p:spPr>
            <a:xfrm>
              <a:off x="11120438" y="800100"/>
              <a:ext cx="0" cy="452438"/>
            </a:xfrm>
            <a:prstGeom prst="line">
              <a:avLst/>
            </a:prstGeom>
            <a:ln w="158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/>
          </p:nvCxnSpPr>
          <p:spPr>
            <a:xfrm flipV="1">
              <a:off x="11120438" y="800100"/>
              <a:ext cx="376237" cy="452438"/>
            </a:xfrm>
            <a:prstGeom prst="line">
              <a:avLst/>
            </a:prstGeom>
            <a:ln w="158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9926603" y="932390"/>
              <a:ext cx="1088156" cy="187859"/>
              <a:chOff x="9926603" y="925208"/>
              <a:chExt cx="1088156" cy="187859"/>
            </a:xfrm>
          </p:grpSpPr>
          <p:sp>
            <p:nvSpPr>
              <p:cNvPr id="18" name="任意多边形: 形状 17"/>
              <p:cNvSpPr/>
              <p:nvPr/>
            </p:nvSpPr>
            <p:spPr>
              <a:xfrm>
                <a:off x="10339800" y="925208"/>
                <a:ext cx="144158" cy="187859"/>
              </a:xfrm>
              <a:custGeom>
                <a:avLst/>
                <a:gdLst/>
                <a:ahLst/>
                <a:cxnLst/>
                <a:rect l="l" t="t" r="r" b="b"/>
                <a:pathLst>
                  <a:path w="144158" h="187859">
                    <a:moveTo>
                      <a:pt x="75846" y="0"/>
                    </a:moveTo>
                    <a:cubicBezTo>
                      <a:pt x="89241" y="0"/>
                      <a:pt x="101066" y="2323"/>
                      <a:pt x="111321" y="6970"/>
                    </a:cubicBezTo>
                    <a:cubicBezTo>
                      <a:pt x="121576" y="11616"/>
                      <a:pt x="129613" y="18187"/>
                      <a:pt x="135431" y="26685"/>
                    </a:cubicBezTo>
                    <a:cubicBezTo>
                      <a:pt x="141249" y="35182"/>
                      <a:pt x="144158" y="45207"/>
                      <a:pt x="144158" y="56760"/>
                    </a:cubicBezTo>
                    <a:lnTo>
                      <a:pt x="100333" y="56760"/>
                    </a:lnTo>
                    <a:cubicBezTo>
                      <a:pt x="100333" y="52155"/>
                      <a:pt x="99391" y="48095"/>
                      <a:pt x="97508" y="44579"/>
                    </a:cubicBezTo>
                    <a:cubicBezTo>
                      <a:pt x="95624" y="41063"/>
                      <a:pt x="92799" y="38300"/>
                      <a:pt x="89032" y="36291"/>
                    </a:cubicBezTo>
                    <a:cubicBezTo>
                      <a:pt x="85264" y="34282"/>
                      <a:pt x="80534" y="33277"/>
                      <a:pt x="74842" y="33277"/>
                    </a:cubicBezTo>
                    <a:cubicBezTo>
                      <a:pt x="69316" y="33277"/>
                      <a:pt x="64670" y="34114"/>
                      <a:pt x="60903" y="35789"/>
                    </a:cubicBezTo>
                    <a:cubicBezTo>
                      <a:pt x="57136" y="37463"/>
                      <a:pt x="54289" y="39702"/>
                      <a:pt x="52364" y="42507"/>
                    </a:cubicBezTo>
                    <a:cubicBezTo>
                      <a:pt x="50439" y="45311"/>
                      <a:pt x="49476" y="48388"/>
                      <a:pt x="49476" y="51737"/>
                    </a:cubicBezTo>
                    <a:cubicBezTo>
                      <a:pt x="49476" y="54499"/>
                      <a:pt x="50250" y="56990"/>
                      <a:pt x="51799" y="59208"/>
                    </a:cubicBezTo>
                    <a:cubicBezTo>
                      <a:pt x="53348" y="61427"/>
                      <a:pt x="55566" y="63499"/>
                      <a:pt x="58454" y="65424"/>
                    </a:cubicBezTo>
                    <a:cubicBezTo>
                      <a:pt x="61343" y="67350"/>
                      <a:pt x="64859" y="69191"/>
                      <a:pt x="69003" y="70949"/>
                    </a:cubicBezTo>
                    <a:cubicBezTo>
                      <a:pt x="73146" y="72707"/>
                      <a:pt x="77814" y="74424"/>
                      <a:pt x="83004" y="76098"/>
                    </a:cubicBezTo>
                    <a:cubicBezTo>
                      <a:pt x="92715" y="79195"/>
                      <a:pt x="101359" y="82649"/>
                      <a:pt x="108935" y="86458"/>
                    </a:cubicBezTo>
                    <a:cubicBezTo>
                      <a:pt x="116511" y="90267"/>
                      <a:pt x="122916" y="94578"/>
                      <a:pt x="128148" y="99392"/>
                    </a:cubicBezTo>
                    <a:cubicBezTo>
                      <a:pt x="133380" y="104205"/>
                      <a:pt x="137356" y="109668"/>
                      <a:pt x="140077" y="115779"/>
                    </a:cubicBezTo>
                    <a:cubicBezTo>
                      <a:pt x="142798" y="121890"/>
                      <a:pt x="144158" y="128797"/>
                      <a:pt x="144158" y="136499"/>
                    </a:cubicBezTo>
                    <a:cubicBezTo>
                      <a:pt x="144158" y="144703"/>
                      <a:pt x="142568" y="151986"/>
                      <a:pt x="139387" y="158349"/>
                    </a:cubicBezTo>
                    <a:cubicBezTo>
                      <a:pt x="136205" y="164711"/>
                      <a:pt x="131643" y="170090"/>
                      <a:pt x="125699" y="174485"/>
                    </a:cubicBezTo>
                    <a:cubicBezTo>
                      <a:pt x="119755" y="178880"/>
                      <a:pt x="112639" y="182208"/>
                      <a:pt x="104352" y="184468"/>
                    </a:cubicBezTo>
                    <a:cubicBezTo>
                      <a:pt x="96064" y="186728"/>
                      <a:pt x="86813" y="187859"/>
                      <a:pt x="76600" y="187859"/>
                    </a:cubicBezTo>
                    <a:cubicBezTo>
                      <a:pt x="67224" y="187859"/>
                      <a:pt x="57994" y="186666"/>
                      <a:pt x="48911" y="184280"/>
                    </a:cubicBezTo>
                    <a:cubicBezTo>
                      <a:pt x="39828" y="181894"/>
                      <a:pt x="31602" y="178210"/>
                      <a:pt x="24236" y="173229"/>
                    </a:cubicBezTo>
                    <a:cubicBezTo>
                      <a:pt x="16868" y="168248"/>
                      <a:pt x="10987" y="161844"/>
                      <a:pt x="6592" y="154016"/>
                    </a:cubicBezTo>
                    <a:cubicBezTo>
                      <a:pt x="2197" y="146189"/>
                      <a:pt x="0" y="136876"/>
                      <a:pt x="0" y="126076"/>
                    </a:cubicBezTo>
                    <a:lnTo>
                      <a:pt x="44202" y="126076"/>
                    </a:lnTo>
                    <a:cubicBezTo>
                      <a:pt x="44202" y="131434"/>
                      <a:pt x="44913" y="135955"/>
                      <a:pt x="46336" y="139638"/>
                    </a:cubicBezTo>
                    <a:cubicBezTo>
                      <a:pt x="47760" y="143322"/>
                      <a:pt x="49852" y="146273"/>
                      <a:pt x="52615" y="148491"/>
                    </a:cubicBezTo>
                    <a:cubicBezTo>
                      <a:pt x="55378" y="150710"/>
                      <a:pt x="58768" y="152300"/>
                      <a:pt x="62787" y="153263"/>
                    </a:cubicBezTo>
                    <a:cubicBezTo>
                      <a:pt x="66805" y="154226"/>
                      <a:pt x="71409" y="154707"/>
                      <a:pt x="76600" y="154707"/>
                    </a:cubicBezTo>
                    <a:cubicBezTo>
                      <a:pt x="82209" y="154707"/>
                      <a:pt x="86729" y="153891"/>
                      <a:pt x="90162" y="152258"/>
                    </a:cubicBezTo>
                    <a:cubicBezTo>
                      <a:pt x="93594" y="150626"/>
                      <a:pt x="96105" y="148449"/>
                      <a:pt x="97696" y="145729"/>
                    </a:cubicBezTo>
                    <a:cubicBezTo>
                      <a:pt x="99287" y="143008"/>
                      <a:pt x="100082" y="140015"/>
                      <a:pt x="100082" y="136750"/>
                    </a:cubicBezTo>
                    <a:cubicBezTo>
                      <a:pt x="100082" y="133904"/>
                      <a:pt x="99663" y="131329"/>
                      <a:pt x="98826" y="129027"/>
                    </a:cubicBezTo>
                    <a:cubicBezTo>
                      <a:pt x="97989" y="126725"/>
                      <a:pt x="96440" y="124569"/>
                      <a:pt x="94180" y="122560"/>
                    </a:cubicBezTo>
                    <a:cubicBezTo>
                      <a:pt x="91920" y="120551"/>
                      <a:pt x="88676" y="118521"/>
                      <a:pt x="84448" y="116470"/>
                    </a:cubicBezTo>
                    <a:cubicBezTo>
                      <a:pt x="80220" y="114419"/>
                      <a:pt x="74674" y="112263"/>
                      <a:pt x="67810" y="110003"/>
                    </a:cubicBezTo>
                    <a:cubicBezTo>
                      <a:pt x="59773" y="107324"/>
                      <a:pt x="52029" y="104289"/>
                      <a:pt x="44578" y="100899"/>
                    </a:cubicBezTo>
                    <a:cubicBezTo>
                      <a:pt x="37128" y="97508"/>
                      <a:pt x="30472" y="93532"/>
                      <a:pt x="24612" y="88969"/>
                    </a:cubicBezTo>
                    <a:cubicBezTo>
                      <a:pt x="18752" y="84407"/>
                      <a:pt x="14106" y="79049"/>
                      <a:pt x="10674" y="72896"/>
                    </a:cubicBezTo>
                    <a:cubicBezTo>
                      <a:pt x="7241" y="66743"/>
                      <a:pt x="5525" y="59564"/>
                      <a:pt x="5525" y="51360"/>
                    </a:cubicBezTo>
                    <a:cubicBezTo>
                      <a:pt x="5525" y="43491"/>
                      <a:pt x="7283" y="36396"/>
                      <a:pt x="10799" y="30075"/>
                    </a:cubicBezTo>
                    <a:cubicBezTo>
                      <a:pt x="14315" y="23755"/>
                      <a:pt x="19233" y="18355"/>
                      <a:pt x="25554" y="13876"/>
                    </a:cubicBezTo>
                    <a:cubicBezTo>
                      <a:pt x="31875" y="9397"/>
                      <a:pt x="39304" y="5965"/>
                      <a:pt x="47843" y="3579"/>
                    </a:cubicBezTo>
                    <a:cubicBezTo>
                      <a:pt x="56382" y="1193"/>
                      <a:pt x="65717" y="0"/>
                      <a:pt x="7584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任意多边形: 形状 18"/>
              <p:cNvSpPr/>
              <p:nvPr/>
            </p:nvSpPr>
            <p:spPr>
              <a:xfrm>
                <a:off x="10854904" y="925208"/>
                <a:ext cx="159855" cy="187859"/>
              </a:xfrm>
              <a:custGeom>
                <a:avLst/>
                <a:gdLst/>
                <a:ahLst/>
                <a:cxnLst/>
                <a:rect l="l" t="t" r="r" b="b"/>
                <a:pathLst>
                  <a:path w="159855" h="187859">
                    <a:moveTo>
                      <a:pt x="79865" y="0"/>
                    </a:moveTo>
                    <a:cubicBezTo>
                      <a:pt x="91585" y="0"/>
                      <a:pt x="102322" y="2072"/>
                      <a:pt x="112075" y="6216"/>
                    </a:cubicBezTo>
                    <a:cubicBezTo>
                      <a:pt x="121828" y="10360"/>
                      <a:pt x="130262" y="16346"/>
                      <a:pt x="137378" y="24173"/>
                    </a:cubicBezTo>
                    <a:cubicBezTo>
                      <a:pt x="144494" y="32001"/>
                      <a:pt x="150019" y="41481"/>
                      <a:pt x="153953" y="52616"/>
                    </a:cubicBezTo>
                    <a:cubicBezTo>
                      <a:pt x="157888" y="63750"/>
                      <a:pt x="159855" y="76307"/>
                      <a:pt x="159855" y="90288"/>
                    </a:cubicBezTo>
                    <a:lnTo>
                      <a:pt x="159855" y="97697"/>
                    </a:lnTo>
                    <a:cubicBezTo>
                      <a:pt x="159855" y="111677"/>
                      <a:pt x="157909" y="124214"/>
                      <a:pt x="154016" y="135306"/>
                    </a:cubicBezTo>
                    <a:cubicBezTo>
                      <a:pt x="150123" y="146398"/>
                      <a:pt x="144619" y="155858"/>
                      <a:pt x="137503" y="163686"/>
                    </a:cubicBezTo>
                    <a:cubicBezTo>
                      <a:pt x="130387" y="171513"/>
                      <a:pt x="121974" y="177499"/>
                      <a:pt x="112263" y="181643"/>
                    </a:cubicBezTo>
                    <a:cubicBezTo>
                      <a:pt x="102552" y="185787"/>
                      <a:pt x="91836" y="187859"/>
                      <a:pt x="80116" y="187859"/>
                    </a:cubicBezTo>
                    <a:cubicBezTo>
                      <a:pt x="68312" y="187859"/>
                      <a:pt x="57534" y="185787"/>
                      <a:pt x="47781" y="181643"/>
                    </a:cubicBezTo>
                    <a:cubicBezTo>
                      <a:pt x="38028" y="177499"/>
                      <a:pt x="29573" y="171513"/>
                      <a:pt x="22415" y="163686"/>
                    </a:cubicBezTo>
                    <a:cubicBezTo>
                      <a:pt x="15257" y="155858"/>
                      <a:pt x="9732" y="146398"/>
                      <a:pt x="5839" y="135306"/>
                    </a:cubicBezTo>
                    <a:cubicBezTo>
                      <a:pt x="1947" y="124214"/>
                      <a:pt x="0" y="111677"/>
                      <a:pt x="0" y="97697"/>
                    </a:cubicBezTo>
                    <a:lnTo>
                      <a:pt x="0" y="90288"/>
                    </a:lnTo>
                    <a:cubicBezTo>
                      <a:pt x="0" y="76307"/>
                      <a:pt x="1947" y="63750"/>
                      <a:pt x="5839" y="52616"/>
                    </a:cubicBezTo>
                    <a:cubicBezTo>
                      <a:pt x="9732" y="41481"/>
                      <a:pt x="15215" y="32001"/>
                      <a:pt x="22289" y="24173"/>
                    </a:cubicBezTo>
                    <a:cubicBezTo>
                      <a:pt x="29363" y="16346"/>
                      <a:pt x="37777" y="10360"/>
                      <a:pt x="47530" y="6216"/>
                    </a:cubicBezTo>
                    <a:cubicBezTo>
                      <a:pt x="57283" y="2072"/>
                      <a:pt x="68061" y="0"/>
                      <a:pt x="79865" y="0"/>
                    </a:cubicBezTo>
                    <a:close/>
                    <a:moveTo>
                      <a:pt x="79865" y="34533"/>
                    </a:moveTo>
                    <a:cubicBezTo>
                      <a:pt x="74005" y="34533"/>
                      <a:pt x="68898" y="35726"/>
                      <a:pt x="64545" y="38112"/>
                    </a:cubicBezTo>
                    <a:cubicBezTo>
                      <a:pt x="60192" y="40498"/>
                      <a:pt x="56550" y="44035"/>
                      <a:pt x="53620" y="48723"/>
                    </a:cubicBezTo>
                    <a:cubicBezTo>
                      <a:pt x="50690" y="53411"/>
                      <a:pt x="48493" y="59208"/>
                      <a:pt x="47027" y="66115"/>
                    </a:cubicBezTo>
                    <a:cubicBezTo>
                      <a:pt x="45563" y="73021"/>
                      <a:pt x="44830" y="80995"/>
                      <a:pt x="44830" y="90037"/>
                    </a:cubicBezTo>
                    <a:lnTo>
                      <a:pt x="44830" y="97697"/>
                    </a:lnTo>
                    <a:cubicBezTo>
                      <a:pt x="44830" y="106654"/>
                      <a:pt x="45563" y="114586"/>
                      <a:pt x="47027" y="121493"/>
                    </a:cubicBezTo>
                    <a:cubicBezTo>
                      <a:pt x="48493" y="128399"/>
                      <a:pt x="50711" y="134239"/>
                      <a:pt x="53683" y="139010"/>
                    </a:cubicBezTo>
                    <a:cubicBezTo>
                      <a:pt x="56655" y="143782"/>
                      <a:pt x="60338" y="147382"/>
                      <a:pt x="64733" y="149810"/>
                    </a:cubicBezTo>
                    <a:cubicBezTo>
                      <a:pt x="69129" y="152237"/>
                      <a:pt x="74256" y="153451"/>
                      <a:pt x="80116" y="153451"/>
                    </a:cubicBezTo>
                    <a:cubicBezTo>
                      <a:pt x="85725" y="153451"/>
                      <a:pt x="90706" y="152237"/>
                      <a:pt x="95059" y="149810"/>
                    </a:cubicBezTo>
                    <a:cubicBezTo>
                      <a:pt x="99413" y="147382"/>
                      <a:pt x="103075" y="143782"/>
                      <a:pt x="106047" y="139010"/>
                    </a:cubicBezTo>
                    <a:cubicBezTo>
                      <a:pt x="109019" y="134239"/>
                      <a:pt x="111279" y="128399"/>
                      <a:pt x="112828" y="121493"/>
                    </a:cubicBezTo>
                    <a:cubicBezTo>
                      <a:pt x="114377" y="114586"/>
                      <a:pt x="115151" y="106654"/>
                      <a:pt x="115151" y="97697"/>
                    </a:cubicBezTo>
                    <a:lnTo>
                      <a:pt x="115151" y="90037"/>
                    </a:lnTo>
                    <a:cubicBezTo>
                      <a:pt x="115151" y="80995"/>
                      <a:pt x="114377" y="73021"/>
                      <a:pt x="112828" y="66115"/>
                    </a:cubicBezTo>
                    <a:cubicBezTo>
                      <a:pt x="111279" y="59208"/>
                      <a:pt x="108998" y="53411"/>
                      <a:pt x="105984" y="48723"/>
                    </a:cubicBezTo>
                    <a:cubicBezTo>
                      <a:pt x="102971" y="44035"/>
                      <a:pt x="99266" y="40498"/>
                      <a:pt x="94871" y="38112"/>
                    </a:cubicBezTo>
                    <a:cubicBezTo>
                      <a:pt x="90476" y="35726"/>
                      <a:pt x="85474" y="34533"/>
                      <a:pt x="79865" y="3453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任意多边形: 形状 19"/>
              <p:cNvSpPr/>
              <p:nvPr/>
            </p:nvSpPr>
            <p:spPr>
              <a:xfrm>
                <a:off x="9926603" y="927720"/>
                <a:ext cx="141521" cy="182835"/>
              </a:xfrm>
              <a:custGeom>
                <a:avLst/>
                <a:gdLst/>
                <a:ahLst/>
                <a:cxnLst/>
                <a:rect l="l" t="t" r="r" b="b"/>
                <a:pathLst>
                  <a:path w="141521" h="182835">
                    <a:moveTo>
                      <a:pt x="0" y="0"/>
                    </a:moveTo>
                    <a:lnTo>
                      <a:pt x="65675" y="0"/>
                    </a:lnTo>
                    <a:cubicBezTo>
                      <a:pt x="76976" y="0"/>
                      <a:pt x="87064" y="1025"/>
                      <a:pt x="95938" y="3076"/>
                    </a:cubicBezTo>
                    <a:cubicBezTo>
                      <a:pt x="104812" y="5127"/>
                      <a:pt x="112367" y="8246"/>
                      <a:pt x="118604" y="12431"/>
                    </a:cubicBezTo>
                    <a:cubicBezTo>
                      <a:pt x="124841" y="16617"/>
                      <a:pt x="129592" y="21870"/>
                      <a:pt x="132857" y="28191"/>
                    </a:cubicBezTo>
                    <a:cubicBezTo>
                      <a:pt x="136122" y="34512"/>
                      <a:pt x="137754" y="41941"/>
                      <a:pt x="137754" y="50480"/>
                    </a:cubicBezTo>
                    <a:cubicBezTo>
                      <a:pt x="137754" y="57931"/>
                      <a:pt x="136164" y="64921"/>
                      <a:pt x="132982" y="71451"/>
                    </a:cubicBezTo>
                    <a:cubicBezTo>
                      <a:pt x="129801" y="77981"/>
                      <a:pt x="124506" y="83276"/>
                      <a:pt x="117097" y="87336"/>
                    </a:cubicBezTo>
                    <a:lnTo>
                      <a:pt x="111116" y="89444"/>
                    </a:lnTo>
                    <a:lnTo>
                      <a:pt x="121492" y="92924"/>
                    </a:lnTo>
                    <a:cubicBezTo>
                      <a:pt x="128650" y="96859"/>
                      <a:pt x="133778" y="102049"/>
                      <a:pt x="136875" y="108495"/>
                    </a:cubicBezTo>
                    <a:cubicBezTo>
                      <a:pt x="139973" y="114942"/>
                      <a:pt x="141521" y="121681"/>
                      <a:pt x="141521" y="128713"/>
                    </a:cubicBezTo>
                    <a:cubicBezTo>
                      <a:pt x="141521" y="140684"/>
                      <a:pt x="138947" y="150688"/>
                      <a:pt x="133798" y="158725"/>
                    </a:cubicBezTo>
                    <a:cubicBezTo>
                      <a:pt x="128650" y="166762"/>
                      <a:pt x="120969" y="172789"/>
                      <a:pt x="110756" y="176808"/>
                    </a:cubicBezTo>
                    <a:cubicBezTo>
                      <a:pt x="100542" y="180826"/>
                      <a:pt x="87901" y="182835"/>
                      <a:pt x="72832" y="182835"/>
                    </a:cubicBezTo>
                    <a:lnTo>
                      <a:pt x="44076" y="182835"/>
                    </a:lnTo>
                    <a:lnTo>
                      <a:pt x="16827" y="182835"/>
                    </a:lnTo>
                    <a:lnTo>
                      <a:pt x="0" y="182835"/>
                    </a:lnTo>
                    <a:lnTo>
                      <a:pt x="0" y="0"/>
                    </a:lnTo>
                    <a:close/>
                    <a:moveTo>
                      <a:pt x="44076" y="34030"/>
                    </a:moveTo>
                    <a:lnTo>
                      <a:pt x="44076" y="76223"/>
                    </a:lnTo>
                    <a:lnTo>
                      <a:pt x="65424" y="76223"/>
                    </a:lnTo>
                    <a:cubicBezTo>
                      <a:pt x="72288" y="76223"/>
                      <a:pt x="77772" y="75449"/>
                      <a:pt x="81874" y="73900"/>
                    </a:cubicBezTo>
                    <a:cubicBezTo>
                      <a:pt x="85976" y="72351"/>
                      <a:pt x="88969" y="70070"/>
                      <a:pt x="90852" y="67056"/>
                    </a:cubicBezTo>
                    <a:cubicBezTo>
                      <a:pt x="92736" y="64042"/>
                      <a:pt x="93678" y="60275"/>
                      <a:pt x="93678" y="55754"/>
                    </a:cubicBezTo>
                    <a:cubicBezTo>
                      <a:pt x="93678" y="50564"/>
                      <a:pt x="92715" y="46378"/>
                      <a:pt x="90790" y="43197"/>
                    </a:cubicBezTo>
                    <a:cubicBezTo>
                      <a:pt x="88864" y="40016"/>
                      <a:pt x="85829" y="37693"/>
                      <a:pt x="81685" y="36228"/>
                    </a:cubicBezTo>
                    <a:cubicBezTo>
                      <a:pt x="77541" y="34763"/>
                      <a:pt x="72205" y="34030"/>
                      <a:pt x="65675" y="34030"/>
                    </a:cubicBezTo>
                    <a:lnTo>
                      <a:pt x="44076" y="34030"/>
                    </a:lnTo>
                    <a:close/>
                    <a:moveTo>
                      <a:pt x="44076" y="105105"/>
                    </a:moveTo>
                    <a:lnTo>
                      <a:pt x="44076" y="148930"/>
                    </a:lnTo>
                    <a:lnTo>
                      <a:pt x="72832" y="148930"/>
                    </a:lnTo>
                    <a:cubicBezTo>
                      <a:pt x="78860" y="148930"/>
                      <a:pt x="83695" y="147988"/>
                      <a:pt x="87336" y="146105"/>
                    </a:cubicBezTo>
                    <a:cubicBezTo>
                      <a:pt x="90978" y="144221"/>
                      <a:pt x="93615" y="141710"/>
                      <a:pt x="95247" y="138570"/>
                    </a:cubicBezTo>
                    <a:cubicBezTo>
                      <a:pt x="96880" y="135431"/>
                      <a:pt x="97696" y="131936"/>
                      <a:pt x="97696" y="128085"/>
                    </a:cubicBezTo>
                    <a:cubicBezTo>
                      <a:pt x="97696" y="123397"/>
                      <a:pt x="96922" y="119337"/>
                      <a:pt x="95373" y="115904"/>
                    </a:cubicBezTo>
                    <a:cubicBezTo>
                      <a:pt x="93824" y="112472"/>
                      <a:pt x="91376" y="109814"/>
                      <a:pt x="88027" y="107930"/>
                    </a:cubicBezTo>
                    <a:cubicBezTo>
                      <a:pt x="84678" y="106047"/>
                      <a:pt x="80199" y="105105"/>
                      <a:pt x="74590" y="105105"/>
                    </a:cubicBezTo>
                    <a:lnTo>
                      <a:pt x="44076" y="10510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21" name="任意多边形: 形状 20"/>
              <p:cNvSpPr/>
              <p:nvPr/>
            </p:nvSpPr>
            <p:spPr>
              <a:xfrm>
                <a:off x="10091416" y="927720"/>
                <a:ext cx="43951" cy="182835"/>
              </a:xfrm>
              <a:custGeom>
                <a:avLst/>
                <a:gdLst/>
                <a:ahLst/>
                <a:cxnLst/>
                <a:rect l="l" t="t" r="r" b="b"/>
                <a:pathLst>
                  <a:path w="43951" h="182835">
                    <a:moveTo>
                      <a:pt x="0" y="0"/>
                    </a:moveTo>
                    <a:lnTo>
                      <a:pt x="43951" y="0"/>
                    </a:lnTo>
                    <a:lnTo>
                      <a:pt x="43951" y="182835"/>
                    </a:lnTo>
                    <a:lnTo>
                      <a:pt x="0" y="18283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22" name="任意多边形: 形状 21"/>
              <p:cNvSpPr/>
              <p:nvPr/>
            </p:nvSpPr>
            <p:spPr>
              <a:xfrm>
                <a:off x="10164728" y="927720"/>
                <a:ext cx="152697" cy="182835"/>
              </a:xfrm>
              <a:custGeom>
                <a:avLst/>
                <a:gdLst/>
                <a:ahLst/>
                <a:cxnLst/>
                <a:rect l="l" t="t" r="r" b="b"/>
                <a:pathLst>
                  <a:path w="152697" h="182835">
                    <a:moveTo>
                      <a:pt x="0" y="0"/>
                    </a:moveTo>
                    <a:lnTo>
                      <a:pt x="44076" y="0"/>
                    </a:lnTo>
                    <a:lnTo>
                      <a:pt x="108747" y="113769"/>
                    </a:lnTo>
                    <a:lnTo>
                      <a:pt x="108747" y="0"/>
                    </a:lnTo>
                    <a:lnTo>
                      <a:pt x="152697" y="0"/>
                    </a:lnTo>
                    <a:lnTo>
                      <a:pt x="152697" y="182835"/>
                    </a:lnTo>
                    <a:lnTo>
                      <a:pt x="108747" y="182835"/>
                    </a:lnTo>
                    <a:lnTo>
                      <a:pt x="44076" y="69065"/>
                    </a:lnTo>
                    <a:lnTo>
                      <a:pt x="44076" y="182835"/>
                    </a:lnTo>
                    <a:lnTo>
                      <a:pt x="0" y="18283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23" name="任意多边形: 形状 22"/>
              <p:cNvSpPr/>
              <p:nvPr/>
            </p:nvSpPr>
            <p:spPr>
              <a:xfrm>
                <a:off x="10507628" y="927720"/>
                <a:ext cx="152823" cy="182835"/>
              </a:xfrm>
              <a:custGeom>
                <a:avLst/>
                <a:gdLst/>
                <a:ahLst/>
                <a:cxnLst/>
                <a:rect l="l" t="t" r="r" b="b"/>
                <a:pathLst>
                  <a:path w="152823" h="182835">
                    <a:moveTo>
                      <a:pt x="0" y="0"/>
                    </a:moveTo>
                    <a:lnTo>
                      <a:pt x="44076" y="0"/>
                    </a:lnTo>
                    <a:lnTo>
                      <a:pt x="44076" y="72581"/>
                    </a:lnTo>
                    <a:lnTo>
                      <a:pt x="108872" y="72581"/>
                    </a:lnTo>
                    <a:lnTo>
                      <a:pt x="108872" y="0"/>
                    </a:lnTo>
                    <a:lnTo>
                      <a:pt x="152823" y="0"/>
                    </a:lnTo>
                    <a:lnTo>
                      <a:pt x="152823" y="182835"/>
                    </a:lnTo>
                    <a:lnTo>
                      <a:pt x="108872" y="182835"/>
                    </a:lnTo>
                    <a:lnTo>
                      <a:pt x="108872" y="106486"/>
                    </a:lnTo>
                    <a:lnTo>
                      <a:pt x="44076" y="106486"/>
                    </a:lnTo>
                    <a:lnTo>
                      <a:pt x="44076" y="182835"/>
                    </a:lnTo>
                    <a:lnTo>
                      <a:pt x="0" y="18283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24" name="任意多边形: 形状 23"/>
              <p:cNvSpPr/>
              <p:nvPr/>
            </p:nvSpPr>
            <p:spPr>
              <a:xfrm>
                <a:off x="10674162" y="927720"/>
                <a:ext cx="176305" cy="182835"/>
              </a:xfrm>
              <a:custGeom>
                <a:avLst/>
                <a:gdLst/>
                <a:ahLst/>
                <a:cxnLst/>
                <a:rect l="l" t="t" r="r" b="b"/>
                <a:pathLst>
                  <a:path w="176305" h="182835">
                    <a:moveTo>
                      <a:pt x="67182" y="0"/>
                    </a:moveTo>
                    <a:lnTo>
                      <a:pt x="78358" y="0"/>
                    </a:lnTo>
                    <a:lnTo>
                      <a:pt x="97194" y="0"/>
                    </a:lnTo>
                    <a:lnTo>
                      <a:pt x="108747" y="0"/>
                    </a:lnTo>
                    <a:lnTo>
                      <a:pt x="176305" y="182835"/>
                    </a:lnTo>
                    <a:lnTo>
                      <a:pt x="128838" y="182835"/>
                    </a:lnTo>
                    <a:lnTo>
                      <a:pt x="118265" y="148679"/>
                    </a:lnTo>
                    <a:lnTo>
                      <a:pt x="57885" y="148679"/>
                    </a:lnTo>
                    <a:lnTo>
                      <a:pt x="47341" y="182835"/>
                    </a:lnTo>
                    <a:lnTo>
                      <a:pt x="0" y="182835"/>
                    </a:lnTo>
                    <a:lnTo>
                      <a:pt x="67182" y="0"/>
                    </a:lnTo>
                    <a:close/>
                    <a:moveTo>
                      <a:pt x="88032" y="51018"/>
                    </a:moveTo>
                    <a:lnTo>
                      <a:pt x="68390" y="114649"/>
                    </a:lnTo>
                    <a:lnTo>
                      <a:pt x="107730" y="114649"/>
                    </a:lnTo>
                    <a:lnTo>
                      <a:pt x="88032" y="5101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27" name="组合 26"/>
          <p:cNvGrpSpPr/>
          <p:nvPr/>
        </p:nvGrpSpPr>
        <p:grpSpPr>
          <a:xfrm>
            <a:off x="1248802" y="1787085"/>
            <a:ext cx="9694396" cy="1353820"/>
            <a:chOff x="1595439" y="1787085"/>
            <a:chExt cx="9694396" cy="1353820"/>
          </a:xfrm>
        </p:grpSpPr>
        <p:sp>
          <p:nvSpPr>
            <p:cNvPr id="4" name="文本框 3"/>
            <p:cNvSpPr txBox="1"/>
            <p:nvPr/>
          </p:nvSpPr>
          <p:spPr>
            <a:xfrm>
              <a:off x="1595439" y="1787085"/>
              <a:ext cx="5194297" cy="135382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dist"/>
              <a:r>
                <a:rPr lang="zh-CN" altLang="en-US" sz="8800" dirty="0">
                  <a:solidFill>
                    <a:schemeClr val="bg1"/>
                  </a:solidFill>
                  <a:latin typeface="+mj-ea"/>
                  <a:ea typeface="+mj-ea"/>
                </a:rPr>
                <a:t>謝謝觀看</a:t>
              </a:r>
              <a:endParaRPr lang="zh-CN" altLang="en-US" sz="88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8047498" y="2008318"/>
              <a:ext cx="3242337" cy="9232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6000" dirty="0">
                  <a:solidFill>
                    <a:schemeClr val="bg1"/>
                  </a:solidFill>
                  <a:ea typeface="+mj-ea"/>
                </a:rPr>
                <a:t>THANKS</a:t>
              </a:r>
              <a:endParaRPr lang="zh-CN" altLang="en-US" sz="6000" dirty="0">
                <a:solidFill>
                  <a:schemeClr val="bg1"/>
                </a:solidFill>
                <a:ea typeface="+mj-ea"/>
              </a:endParaRPr>
            </a:p>
          </p:txBody>
        </p:sp>
      </p:grpSp>
      <p:sp>
        <p:nvSpPr>
          <p:cNvPr id="28" name="文本框 27"/>
          <p:cNvSpPr txBox="1"/>
          <p:nvPr/>
        </p:nvSpPr>
        <p:spPr>
          <a:xfrm>
            <a:off x="1248802" y="4139865"/>
            <a:ext cx="1508125" cy="27686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zh-CN" altLang="en-US" dirty="0">
                <a:solidFill>
                  <a:schemeClr val="accent2"/>
                </a:solidFill>
                <a:latin typeface="+mn-ea"/>
              </a:rPr>
              <a:t>彙報人：</a:t>
            </a:r>
            <a:r>
              <a:rPr lang="en-US" altLang="zh-CN" dirty="0">
                <a:solidFill>
                  <a:schemeClr val="accent2"/>
                </a:solidFill>
                <a:latin typeface="+mn-ea"/>
              </a:rPr>
              <a:t>XXX</a:t>
            </a:r>
            <a:endParaRPr lang="zh-CN" altLang="en-US" dirty="0">
              <a:solidFill>
                <a:schemeClr val="accent2"/>
              </a:solidFill>
              <a:latin typeface="+mn-ea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3326488" y="4139865"/>
            <a:ext cx="2720975" cy="27686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zh-CN" altLang="en-US" dirty="0">
                <a:solidFill>
                  <a:schemeClr val="accent2"/>
                </a:solidFill>
                <a:latin typeface="+mn-ea"/>
              </a:rPr>
              <a:t>彙報時間：</a:t>
            </a:r>
            <a:r>
              <a:rPr lang="en-US" altLang="zh-CN" dirty="0">
                <a:solidFill>
                  <a:schemeClr val="accent2"/>
                </a:solidFill>
                <a:latin typeface="+mn-ea"/>
              </a:rPr>
              <a:t>20XX-XX-XX</a:t>
            </a:r>
            <a:endParaRPr lang="zh-CN" altLang="en-US" dirty="0">
              <a:solidFill>
                <a:schemeClr val="accent2"/>
              </a:solidFill>
              <a:latin typeface="+mn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图片 76" descr="建筑的摆设布局&#10;&#10;描述已自动生成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2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847" y="0"/>
            <a:ext cx="10288153" cy="6858000"/>
          </a:xfrm>
          <a:prstGeom prst="rect">
            <a:avLst/>
          </a:prstGeom>
        </p:spPr>
      </p:pic>
      <p:sp>
        <p:nvSpPr>
          <p:cNvPr id="28" name="矩形 27"/>
          <p:cNvSpPr/>
          <p:nvPr/>
        </p:nvSpPr>
        <p:spPr>
          <a:xfrm>
            <a:off x="0" y="0"/>
            <a:ext cx="760095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1270000" dist="952500" dir="5400000" sx="80000" sy="80000" algn="t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任意多边形: 形状 1"/>
          <p:cNvSpPr/>
          <p:nvPr/>
        </p:nvSpPr>
        <p:spPr>
          <a:xfrm rot="5400000">
            <a:off x="371474" y="-371475"/>
            <a:ext cx="6858000" cy="7600950"/>
          </a:xfrm>
          <a:custGeom>
            <a:avLst/>
            <a:gdLst>
              <a:gd name="connsiteX0" fmla="*/ 6698550 w 6858000"/>
              <a:gd name="connsiteY0" fmla="*/ 7600950 h 7600950"/>
              <a:gd name="connsiteX1" fmla="*/ 6858000 w 6858000"/>
              <a:gd name="connsiteY1" fmla="*/ 7508896 h 7600950"/>
              <a:gd name="connsiteX2" fmla="*/ 6858000 w 6858000"/>
              <a:gd name="connsiteY2" fmla="*/ 7543084 h 7600950"/>
              <a:gd name="connsiteX3" fmla="*/ 6757768 w 6858000"/>
              <a:gd name="connsiteY3" fmla="*/ 7600950 h 7600950"/>
              <a:gd name="connsiteX4" fmla="*/ 6683802 w 6858000"/>
              <a:gd name="connsiteY4" fmla="*/ 227592 h 7600950"/>
              <a:gd name="connsiteX5" fmla="*/ 6773748 w 6858000"/>
              <a:gd name="connsiteY5" fmla="*/ 175658 h 7600950"/>
              <a:gd name="connsiteX6" fmla="*/ 6683802 w 6858000"/>
              <a:gd name="connsiteY6" fmla="*/ 123726 h 7600950"/>
              <a:gd name="connsiteX7" fmla="*/ 6683802 w 6858000"/>
              <a:gd name="connsiteY7" fmla="*/ 1508679 h 7600950"/>
              <a:gd name="connsiteX8" fmla="*/ 6773748 w 6858000"/>
              <a:gd name="connsiteY8" fmla="*/ 1456745 h 7600950"/>
              <a:gd name="connsiteX9" fmla="*/ 6683802 w 6858000"/>
              <a:gd name="connsiteY9" fmla="*/ 1404812 h 7600950"/>
              <a:gd name="connsiteX10" fmla="*/ 6683802 w 6858000"/>
              <a:gd name="connsiteY10" fmla="*/ 2027593 h 7600950"/>
              <a:gd name="connsiteX11" fmla="*/ 6773748 w 6858000"/>
              <a:gd name="connsiteY11" fmla="*/ 1975659 h 7600950"/>
              <a:gd name="connsiteX12" fmla="*/ 6683802 w 6858000"/>
              <a:gd name="connsiteY12" fmla="*/ 1923726 h 7600950"/>
              <a:gd name="connsiteX13" fmla="*/ 6683802 w 6858000"/>
              <a:gd name="connsiteY13" fmla="*/ 3308679 h 7600950"/>
              <a:gd name="connsiteX14" fmla="*/ 6773748 w 6858000"/>
              <a:gd name="connsiteY14" fmla="*/ 3256745 h 7600950"/>
              <a:gd name="connsiteX15" fmla="*/ 6683802 w 6858000"/>
              <a:gd name="connsiteY15" fmla="*/ 3204812 h 7600950"/>
              <a:gd name="connsiteX16" fmla="*/ 6683802 w 6858000"/>
              <a:gd name="connsiteY16" fmla="*/ 3827588 h 7600950"/>
              <a:gd name="connsiteX17" fmla="*/ 6773748 w 6858000"/>
              <a:gd name="connsiteY17" fmla="*/ 3775654 h 7600950"/>
              <a:gd name="connsiteX18" fmla="*/ 6683802 w 6858000"/>
              <a:gd name="connsiteY18" fmla="*/ 3723722 h 7600950"/>
              <a:gd name="connsiteX19" fmla="*/ 6683802 w 6858000"/>
              <a:gd name="connsiteY19" fmla="*/ 5108673 h 7600950"/>
              <a:gd name="connsiteX20" fmla="*/ 6773748 w 6858000"/>
              <a:gd name="connsiteY20" fmla="*/ 5056739 h 7600950"/>
              <a:gd name="connsiteX21" fmla="*/ 6683802 w 6858000"/>
              <a:gd name="connsiteY21" fmla="*/ 5004806 h 7600950"/>
              <a:gd name="connsiteX22" fmla="*/ 6683802 w 6858000"/>
              <a:gd name="connsiteY22" fmla="*/ 5627587 h 7600950"/>
              <a:gd name="connsiteX23" fmla="*/ 6773748 w 6858000"/>
              <a:gd name="connsiteY23" fmla="*/ 5575653 h 7600950"/>
              <a:gd name="connsiteX24" fmla="*/ 6683802 w 6858000"/>
              <a:gd name="connsiteY24" fmla="*/ 5523720 h 7600950"/>
              <a:gd name="connsiteX25" fmla="*/ 6683802 w 6858000"/>
              <a:gd name="connsiteY25" fmla="*/ 6908674 h 7600950"/>
              <a:gd name="connsiteX26" fmla="*/ 6773748 w 6858000"/>
              <a:gd name="connsiteY26" fmla="*/ 6856740 h 7600950"/>
              <a:gd name="connsiteX27" fmla="*/ 6683802 w 6858000"/>
              <a:gd name="connsiteY27" fmla="*/ 6804807 h 7600950"/>
              <a:gd name="connsiteX28" fmla="*/ 6683802 w 6858000"/>
              <a:gd name="connsiteY28" fmla="*/ 7427587 h 7600950"/>
              <a:gd name="connsiteX29" fmla="*/ 6773748 w 6858000"/>
              <a:gd name="connsiteY29" fmla="*/ 7375653 h 7600950"/>
              <a:gd name="connsiteX30" fmla="*/ 6683802 w 6858000"/>
              <a:gd name="connsiteY30" fmla="*/ 7323721 h 7600950"/>
              <a:gd name="connsiteX31" fmla="*/ 6564253 w 6858000"/>
              <a:gd name="connsiteY31" fmla="*/ 175659 h 7600950"/>
              <a:gd name="connsiteX32" fmla="*/ 6654197 w 6858000"/>
              <a:gd name="connsiteY32" fmla="*/ 227591 h 7600950"/>
              <a:gd name="connsiteX33" fmla="*/ 6654198 w 6858000"/>
              <a:gd name="connsiteY33" fmla="*/ 123726 h 7600950"/>
              <a:gd name="connsiteX34" fmla="*/ 6564253 w 6858000"/>
              <a:gd name="connsiteY34" fmla="*/ 1456746 h 7600950"/>
              <a:gd name="connsiteX35" fmla="*/ 6654197 w 6858000"/>
              <a:gd name="connsiteY35" fmla="*/ 1508678 h 7600950"/>
              <a:gd name="connsiteX36" fmla="*/ 6654198 w 6858000"/>
              <a:gd name="connsiteY36" fmla="*/ 1404813 h 7600950"/>
              <a:gd name="connsiteX37" fmla="*/ 6564253 w 6858000"/>
              <a:gd name="connsiteY37" fmla="*/ 1975660 h 7600950"/>
              <a:gd name="connsiteX38" fmla="*/ 6654197 w 6858000"/>
              <a:gd name="connsiteY38" fmla="*/ 2027592 h 7600950"/>
              <a:gd name="connsiteX39" fmla="*/ 6654198 w 6858000"/>
              <a:gd name="connsiteY39" fmla="*/ 1923727 h 7600950"/>
              <a:gd name="connsiteX40" fmla="*/ 6564253 w 6858000"/>
              <a:gd name="connsiteY40" fmla="*/ 3256746 h 7600950"/>
              <a:gd name="connsiteX41" fmla="*/ 6654197 w 6858000"/>
              <a:gd name="connsiteY41" fmla="*/ 3308678 h 7600950"/>
              <a:gd name="connsiteX42" fmla="*/ 6654198 w 6858000"/>
              <a:gd name="connsiteY42" fmla="*/ 3204813 h 7600950"/>
              <a:gd name="connsiteX43" fmla="*/ 6564253 w 6858000"/>
              <a:gd name="connsiteY43" fmla="*/ 3775655 h 7600950"/>
              <a:gd name="connsiteX44" fmla="*/ 6654197 w 6858000"/>
              <a:gd name="connsiteY44" fmla="*/ 3827587 h 7600950"/>
              <a:gd name="connsiteX45" fmla="*/ 6654198 w 6858000"/>
              <a:gd name="connsiteY45" fmla="*/ 3723722 h 7600950"/>
              <a:gd name="connsiteX46" fmla="*/ 6564253 w 6858000"/>
              <a:gd name="connsiteY46" fmla="*/ 5056740 h 7600950"/>
              <a:gd name="connsiteX47" fmla="*/ 6654197 w 6858000"/>
              <a:gd name="connsiteY47" fmla="*/ 5108672 h 7600950"/>
              <a:gd name="connsiteX48" fmla="*/ 6654198 w 6858000"/>
              <a:gd name="connsiteY48" fmla="*/ 5004806 h 7600950"/>
              <a:gd name="connsiteX49" fmla="*/ 6564253 w 6858000"/>
              <a:gd name="connsiteY49" fmla="*/ 5575654 h 7600950"/>
              <a:gd name="connsiteX50" fmla="*/ 6654197 w 6858000"/>
              <a:gd name="connsiteY50" fmla="*/ 5627586 h 7600950"/>
              <a:gd name="connsiteX51" fmla="*/ 6654198 w 6858000"/>
              <a:gd name="connsiteY51" fmla="*/ 5523721 h 7600950"/>
              <a:gd name="connsiteX52" fmla="*/ 6564253 w 6858000"/>
              <a:gd name="connsiteY52" fmla="*/ 6856741 h 7600950"/>
              <a:gd name="connsiteX53" fmla="*/ 6654197 w 6858000"/>
              <a:gd name="connsiteY53" fmla="*/ 6908673 h 7600950"/>
              <a:gd name="connsiteX54" fmla="*/ 6654198 w 6858000"/>
              <a:gd name="connsiteY54" fmla="*/ 6804808 h 7600950"/>
              <a:gd name="connsiteX55" fmla="*/ 6564253 w 6858000"/>
              <a:gd name="connsiteY55" fmla="*/ 7375654 h 7600950"/>
              <a:gd name="connsiteX56" fmla="*/ 6654197 w 6858000"/>
              <a:gd name="connsiteY56" fmla="*/ 7427586 h 7600950"/>
              <a:gd name="connsiteX57" fmla="*/ 6654198 w 6858000"/>
              <a:gd name="connsiteY57" fmla="*/ 7323721 h 7600950"/>
              <a:gd name="connsiteX58" fmla="*/ 6391937 w 6858000"/>
              <a:gd name="connsiteY58" fmla="*/ 1357254 h 7600950"/>
              <a:gd name="connsiteX59" fmla="*/ 6534652 w 6858000"/>
              <a:gd name="connsiteY59" fmla="*/ 1439655 h 7600950"/>
              <a:gd name="connsiteX60" fmla="*/ 6654198 w 6858000"/>
              <a:gd name="connsiteY60" fmla="*/ 1370633 h 7600950"/>
              <a:gd name="connsiteX61" fmla="*/ 6654198 w 6858000"/>
              <a:gd name="connsiteY61" fmla="*/ 1205830 h 7600950"/>
              <a:gd name="connsiteX62" fmla="*/ 6391937 w 6858000"/>
              <a:gd name="connsiteY62" fmla="*/ 1054422 h 7600950"/>
              <a:gd name="connsiteX63" fmla="*/ 6391937 w 6858000"/>
              <a:gd name="connsiteY63" fmla="*/ 1876168 h 7600950"/>
              <a:gd name="connsiteX64" fmla="*/ 6534652 w 6858000"/>
              <a:gd name="connsiteY64" fmla="*/ 1958569 h 7600950"/>
              <a:gd name="connsiteX65" fmla="*/ 6654198 w 6858000"/>
              <a:gd name="connsiteY65" fmla="*/ 1889546 h 7600950"/>
              <a:gd name="connsiteX66" fmla="*/ 6654198 w 6858000"/>
              <a:gd name="connsiteY66" fmla="*/ 1724743 h 7600950"/>
              <a:gd name="connsiteX67" fmla="*/ 6391937 w 6858000"/>
              <a:gd name="connsiteY67" fmla="*/ 1573335 h 7600950"/>
              <a:gd name="connsiteX68" fmla="*/ 6391937 w 6858000"/>
              <a:gd name="connsiteY68" fmla="*/ 3157254 h 7600950"/>
              <a:gd name="connsiteX69" fmla="*/ 6534652 w 6858000"/>
              <a:gd name="connsiteY69" fmla="*/ 3239655 h 7600950"/>
              <a:gd name="connsiteX70" fmla="*/ 6654198 w 6858000"/>
              <a:gd name="connsiteY70" fmla="*/ 3170633 h 7600950"/>
              <a:gd name="connsiteX71" fmla="*/ 6654198 w 6858000"/>
              <a:gd name="connsiteY71" fmla="*/ 3005830 h 7600950"/>
              <a:gd name="connsiteX72" fmla="*/ 6391937 w 6858000"/>
              <a:gd name="connsiteY72" fmla="*/ 2854422 h 7600950"/>
              <a:gd name="connsiteX73" fmla="*/ 6391937 w 6858000"/>
              <a:gd name="connsiteY73" fmla="*/ 3676162 h 7600950"/>
              <a:gd name="connsiteX74" fmla="*/ 6534652 w 6858000"/>
              <a:gd name="connsiteY74" fmla="*/ 3758564 h 7600950"/>
              <a:gd name="connsiteX75" fmla="*/ 6654198 w 6858000"/>
              <a:gd name="connsiteY75" fmla="*/ 3689542 h 7600950"/>
              <a:gd name="connsiteX76" fmla="*/ 6654198 w 6858000"/>
              <a:gd name="connsiteY76" fmla="*/ 3524739 h 7600950"/>
              <a:gd name="connsiteX77" fmla="*/ 6391937 w 6858000"/>
              <a:gd name="connsiteY77" fmla="*/ 3373335 h 7600950"/>
              <a:gd name="connsiteX78" fmla="*/ 6391937 w 6858000"/>
              <a:gd name="connsiteY78" fmla="*/ 4957247 h 7600950"/>
              <a:gd name="connsiteX79" fmla="*/ 6534652 w 6858000"/>
              <a:gd name="connsiteY79" fmla="*/ 5039649 h 7600950"/>
              <a:gd name="connsiteX80" fmla="*/ 6654198 w 6858000"/>
              <a:gd name="connsiteY80" fmla="*/ 4970626 h 7600950"/>
              <a:gd name="connsiteX81" fmla="*/ 6654198 w 6858000"/>
              <a:gd name="connsiteY81" fmla="*/ 4805823 h 7600950"/>
              <a:gd name="connsiteX82" fmla="*/ 6391937 w 6858000"/>
              <a:gd name="connsiteY82" fmla="*/ 4654415 h 7600950"/>
              <a:gd name="connsiteX83" fmla="*/ 6391937 w 6858000"/>
              <a:gd name="connsiteY83" fmla="*/ 5476161 h 7600950"/>
              <a:gd name="connsiteX84" fmla="*/ 6534652 w 6858000"/>
              <a:gd name="connsiteY84" fmla="*/ 5558563 h 7600950"/>
              <a:gd name="connsiteX85" fmla="*/ 6654198 w 6858000"/>
              <a:gd name="connsiteY85" fmla="*/ 5489540 h 7600950"/>
              <a:gd name="connsiteX86" fmla="*/ 6654198 w 6858000"/>
              <a:gd name="connsiteY86" fmla="*/ 5324737 h 7600950"/>
              <a:gd name="connsiteX87" fmla="*/ 6391937 w 6858000"/>
              <a:gd name="connsiteY87" fmla="*/ 5173330 h 7600950"/>
              <a:gd name="connsiteX88" fmla="*/ 6391937 w 6858000"/>
              <a:gd name="connsiteY88" fmla="*/ 6757249 h 7600950"/>
              <a:gd name="connsiteX89" fmla="*/ 6534652 w 6858000"/>
              <a:gd name="connsiteY89" fmla="*/ 6839650 h 7600950"/>
              <a:gd name="connsiteX90" fmla="*/ 6654198 w 6858000"/>
              <a:gd name="connsiteY90" fmla="*/ 6770628 h 7600950"/>
              <a:gd name="connsiteX91" fmla="*/ 6654198 w 6858000"/>
              <a:gd name="connsiteY91" fmla="*/ 6605825 h 7600950"/>
              <a:gd name="connsiteX92" fmla="*/ 6391937 w 6858000"/>
              <a:gd name="connsiteY92" fmla="*/ 6454415 h 7600950"/>
              <a:gd name="connsiteX93" fmla="*/ 6391937 w 6858000"/>
              <a:gd name="connsiteY93" fmla="*/ 7276162 h 7600950"/>
              <a:gd name="connsiteX94" fmla="*/ 6534652 w 6858000"/>
              <a:gd name="connsiteY94" fmla="*/ 7358563 h 7600950"/>
              <a:gd name="connsiteX95" fmla="*/ 6654198 w 6858000"/>
              <a:gd name="connsiteY95" fmla="*/ 7289541 h 7600950"/>
              <a:gd name="connsiteX96" fmla="*/ 6654198 w 6858000"/>
              <a:gd name="connsiteY96" fmla="*/ 7124738 h 7600950"/>
              <a:gd name="connsiteX97" fmla="*/ 6391937 w 6858000"/>
              <a:gd name="connsiteY97" fmla="*/ 6973330 h 7600950"/>
              <a:gd name="connsiteX98" fmla="*/ 6391936 w 6858000"/>
              <a:gd name="connsiteY98" fmla="*/ 595081 h 7600950"/>
              <a:gd name="connsiteX99" fmla="*/ 6654197 w 6858000"/>
              <a:gd name="connsiteY99" fmla="*/ 746505 h 7600950"/>
              <a:gd name="connsiteX100" fmla="*/ 6654198 w 6858000"/>
              <a:gd name="connsiteY100" fmla="*/ 443657 h 7600950"/>
              <a:gd name="connsiteX101" fmla="*/ 6391937 w 6858000"/>
              <a:gd name="connsiteY101" fmla="*/ 292248 h 7600950"/>
              <a:gd name="connsiteX102" fmla="*/ 6391936 w 6858000"/>
              <a:gd name="connsiteY102" fmla="*/ 2395081 h 7600950"/>
              <a:gd name="connsiteX103" fmla="*/ 6654197 w 6858000"/>
              <a:gd name="connsiteY103" fmla="*/ 2546505 h 7600950"/>
              <a:gd name="connsiteX104" fmla="*/ 6654198 w 6858000"/>
              <a:gd name="connsiteY104" fmla="*/ 2243657 h 7600950"/>
              <a:gd name="connsiteX105" fmla="*/ 6391937 w 6858000"/>
              <a:gd name="connsiteY105" fmla="*/ 2092249 h 7600950"/>
              <a:gd name="connsiteX106" fmla="*/ 6391936 w 6858000"/>
              <a:gd name="connsiteY106" fmla="*/ 4195076 h 7600950"/>
              <a:gd name="connsiteX107" fmla="*/ 6654197 w 6858000"/>
              <a:gd name="connsiteY107" fmla="*/ 4346499 h 7600950"/>
              <a:gd name="connsiteX108" fmla="*/ 6654198 w 6858000"/>
              <a:gd name="connsiteY108" fmla="*/ 4043652 h 7600950"/>
              <a:gd name="connsiteX109" fmla="*/ 6391937 w 6858000"/>
              <a:gd name="connsiteY109" fmla="*/ 3892246 h 7600950"/>
              <a:gd name="connsiteX110" fmla="*/ 6391936 w 6858000"/>
              <a:gd name="connsiteY110" fmla="*/ 5995075 h 7600950"/>
              <a:gd name="connsiteX111" fmla="*/ 6654197 w 6858000"/>
              <a:gd name="connsiteY111" fmla="*/ 6146499 h 7600950"/>
              <a:gd name="connsiteX112" fmla="*/ 6654198 w 6858000"/>
              <a:gd name="connsiteY112" fmla="*/ 5843651 h 7600950"/>
              <a:gd name="connsiteX113" fmla="*/ 6391937 w 6858000"/>
              <a:gd name="connsiteY113" fmla="*/ 5692243 h 7600950"/>
              <a:gd name="connsiteX114" fmla="*/ 6362333 w 6858000"/>
              <a:gd name="connsiteY114" fmla="*/ 603623 h 7600950"/>
              <a:gd name="connsiteX115" fmla="*/ 6362333 w 6858000"/>
              <a:gd name="connsiteY115" fmla="*/ 266609 h 7600950"/>
              <a:gd name="connsiteX116" fmla="*/ 6363637 w 6858000"/>
              <a:gd name="connsiteY116" fmla="*/ 264350 h 7600950"/>
              <a:gd name="connsiteX117" fmla="*/ 6364314 w 6858000"/>
              <a:gd name="connsiteY117" fmla="*/ 259208 h 7600950"/>
              <a:gd name="connsiteX118" fmla="*/ 6368430 w 6858000"/>
              <a:gd name="connsiteY118" fmla="*/ 256048 h 7600950"/>
              <a:gd name="connsiteX119" fmla="*/ 6369734 w 6858000"/>
              <a:gd name="connsiteY119" fmla="*/ 253788 h 7600950"/>
              <a:gd name="connsiteX120" fmla="*/ 6505052 w 6858000"/>
              <a:gd name="connsiteY120" fmla="*/ 175658 h 7600950"/>
              <a:gd name="connsiteX121" fmla="*/ 6369734 w 6858000"/>
              <a:gd name="connsiteY121" fmla="*/ 97531 h 7600950"/>
              <a:gd name="connsiteX122" fmla="*/ 6362333 w 6858000"/>
              <a:gd name="connsiteY122" fmla="*/ 84709 h 7600950"/>
              <a:gd name="connsiteX123" fmla="*/ 6362333 w 6858000"/>
              <a:gd name="connsiteY123" fmla="*/ 0 h 7600950"/>
              <a:gd name="connsiteX124" fmla="*/ 6391937 w 6858000"/>
              <a:gd name="connsiteY124" fmla="*/ 0 h 7600950"/>
              <a:gd name="connsiteX125" fmla="*/ 6391937 w 6858000"/>
              <a:gd name="connsiteY125" fmla="*/ 76167 h 7600950"/>
              <a:gd name="connsiteX126" fmla="*/ 6534652 w 6858000"/>
              <a:gd name="connsiteY126" fmla="*/ 158568 h 7600950"/>
              <a:gd name="connsiteX127" fmla="*/ 6654198 w 6858000"/>
              <a:gd name="connsiteY127" fmla="*/ 89546 h 7600950"/>
              <a:gd name="connsiteX128" fmla="*/ 6654198 w 6858000"/>
              <a:gd name="connsiteY128" fmla="*/ 0 h 7600950"/>
              <a:gd name="connsiteX129" fmla="*/ 6683802 w 6858000"/>
              <a:gd name="connsiteY129" fmla="*/ 0 h 7600950"/>
              <a:gd name="connsiteX130" fmla="*/ 6683802 w 6858000"/>
              <a:gd name="connsiteY130" fmla="*/ 89545 h 7600950"/>
              <a:gd name="connsiteX131" fmla="*/ 6803348 w 6858000"/>
              <a:gd name="connsiteY131" fmla="*/ 158568 h 7600950"/>
              <a:gd name="connsiteX132" fmla="*/ 6858000 w 6858000"/>
              <a:gd name="connsiteY132" fmla="*/ 127013 h 7600950"/>
              <a:gd name="connsiteX133" fmla="*/ 6858000 w 6858000"/>
              <a:gd name="connsiteY133" fmla="*/ 161194 h 7600950"/>
              <a:gd name="connsiteX134" fmla="*/ 6832948 w 6858000"/>
              <a:gd name="connsiteY134" fmla="*/ 175658 h 7600950"/>
              <a:gd name="connsiteX135" fmla="*/ 6858000 w 6858000"/>
              <a:gd name="connsiteY135" fmla="*/ 190123 h 7600950"/>
              <a:gd name="connsiteX136" fmla="*/ 6858000 w 6858000"/>
              <a:gd name="connsiteY136" fmla="*/ 224304 h 7600950"/>
              <a:gd name="connsiteX137" fmla="*/ 6803348 w 6858000"/>
              <a:gd name="connsiteY137" fmla="*/ 192749 h 7600950"/>
              <a:gd name="connsiteX138" fmla="*/ 6676401 w 6858000"/>
              <a:gd name="connsiteY138" fmla="*/ 266045 h 7600950"/>
              <a:gd name="connsiteX139" fmla="*/ 6669000 w 6858000"/>
              <a:gd name="connsiteY139" fmla="*/ 268025 h 7600950"/>
              <a:gd name="connsiteX140" fmla="*/ 6661599 w 6858000"/>
              <a:gd name="connsiteY140" fmla="*/ 266045 h 7600950"/>
              <a:gd name="connsiteX141" fmla="*/ 6534653 w 6858000"/>
              <a:gd name="connsiteY141" fmla="*/ 192749 h 7600950"/>
              <a:gd name="connsiteX142" fmla="*/ 6406738 w 6858000"/>
              <a:gd name="connsiteY142" fmla="*/ 266605 h 7600950"/>
              <a:gd name="connsiteX143" fmla="*/ 6668999 w 6858000"/>
              <a:gd name="connsiteY143" fmla="*/ 418015 h 7600950"/>
              <a:gd name="connsiteX144" fmla="*/ 6858000 w 6858000"/>
              <a:gd name="connsiteY144" fmla="*/ 308901 h 7600950"/>
              <a:gd name="connsiteX145" fmla="*/ 6858000 w 6858000"/>
              <a:gd name="connsiteY145" fmla="*/ 343089 h 7600950"/>
              <a:gd name="connsiteX146" fmla="*/ 6683801 w 6858000"/>
              <a:gd name="connsiteY146" fmla="*/ 443657 h 7600950"/>
              <a:gd name="connsiteX147" fmla="*/ 6683801 w 6858000"/>
              <a:gd name="connsiteY147" fmla="*/ 746506 h 7600950"/>
              <a:gd name="connsiteX148" fmla="*/ 6858000 w 6858000"/>
              <a:gd name="connsiteY148" fmla="*/ 645927 h 7600950"/>
              <a:gd name="connsiteX149" fmla="*/ 6858000 w 6858000"/>
              <a:gd name="connsiteY149" fmla="*/ 680109 h 7600950"/>
              <a:gd name="connsiteX150" fmla="*/ 6676401 w 6858000"/>
              <a:gd name="connsiteY150" fmla="*/ 784958 h 7600950"/>
              <a:gd name="connsiteX151" fmla="*/ 6669000 w 6858000"/>
              <a:gd name="connsiteY151" fmla="*/ 786939 h 7600950"/>
              <a:gd name="connsiteX152" fmla="*/ 6661599 w 6858000"/>
              <a:gd name="connsiteY152" fmla="*/ 784958 h 7600950"/>
              <a:gd name="connsiteX153" fmla="*/ 6369734 w 6858000"/>
              <a:gd name="connsiteY153" fmla="*/ 616444 h 7600950"/>
              <a:gd name="connsiteX154" fmla="*/ 6362333 w 6858000"/>
              <a:gd name="connsiteY154" fmla="*/ 603623 h 7600950"/>
              <a:gd name="connsiteX155" fmla="*/ 6362333 w 6858000"/>
              <a:gd name="connsiteY155" fmla="*/ 2403623 h 7600950"/>
              <a:gd name="connsiteX156" fmla="*/ 6362333 w 6858000"/>
              <a:gd name="connsiteY156" fmla="*/ 2066610 h 7600950"/>
              <a:gd name="connsiteX157" fmla="*/ 6363637 w 6858000"/>
              <a:gd name="connsiteY157" fmla="*/ 2064351 h 7600950"/>
              <a:gd name="connsiteX158" fmla="*/ 6364314 w 6858000"/>
              <a:gd name="connsiteY158" fmla="*/ 2059208 h 7600950"/>
              <a:gd name="connsiteX159" fmla="*/ 6368430 w 6858000"/>
              <a:gd name="connsiteY159" fmla="*/ 2056048 h 7600950"/>
              <a:gd name="connsiteX160" fmla="*/ 6369734 w 6858000"/>
              <a:gd name="connsiteY160" fmla="*/ 2053788 h 7600950"/>
              <a:gd name="connsiteX161" fmla="*/ 6505052 w 6858000"/>
              <a:gd name="connsiteY161" fmla="*/ 1975659 h 7600950"/>
              <a:gd name="connsiteX162" fmla="*/ 6369734 w 6858000"/>
              <a:gd name="connsiteY162" fmla="*/ 1897531 h 7600950"/>
              <a:gd name="connsiteX163" fmla="*/ 6362333 w 6858000"/>
              <a:gd name="connsiteY163" fmla="*/ 1884710 h 7600950"/>
              <a:gd name="connsiteX164" fmla="*/ 6362333 w 6858000"/>
              <a:gd name="connsiteY164" fmla="*/ 1547696 h 7600950"/>
              <a:gd name="connsiteX165" fmla="*/ 6363637 w 6858000"/>
              <a:gd name="connsiteY165" fmla="*/ 1545437 h 7600950"/>
              <a:gd name="connsiteX166" fmla="*/ 6364314 w 6858000"/>
              <a:gd name="connsiteY166" fmla="*/ 1540295 h 7600950"/>
              <a:gd name="connsiteX167" fmla="*/ 6368430 w 6858000"/>
              <a:gd name="connsiteY167" fmla="*/ 1537134 h 7600950"/>
              <a:gd name="connsiteX168" fmla="*/ 6369734 w 6858000"/>
              <a:gd name="connsiteY168" fmla="*/ 1534875 h 7600950"/>
              <a:gd name="connsiteX169" fmla="*/ 6505052 w 6858000"/>
              <a:gd name="connsiteY169" fmla="*/ 1456746 h 7600950"/>
              <a:gd name="connsiteX170" fmla="*/ 6369734 w 6858000"/>
              <a:gd name="connsiteY170" fmla="*/ 1378617 h 7600950"/>
              <a:gd name="connsiteX171" fmla="*/ 6362333 w 6858000"/>
              <a:gd name="connsiteY171" fmla="*/ 1365796 h 7600950"/>
              <a:gd name="connsiteX172" fmla="*/ 6362333 w 6858000"/>
              <a:gd name="connsiteY172" fmla="*/ 1028782 h 7600950"/>
              <a:gd name="connsiteX173" fmla="*/ 6363637 w 6858000"/>
              <a:gd name="connsiteY173" fmla="*/ 1026524 h 7600950"/>
              <a:gd name="connsiteX174" fmla="*/ 6364314 w 6858000"/>
              <a:gd name="connsiteY174" fmla="*/ 1021381 h 7600950"/>
              <a:gd name="connsiteX175" fmla="*/ 6368430 w 6858000"/>
              <a:gd name="connsiteY175" fmla="*/ 1018221 h 7600950"/>
              <a:gd name="connsiteX176" fmla="*/ 6369734 w 6858000"/>
              <a:gd name="connsiteY176" fmla="*/ 1015961 h 7600950"/>
              <a:gd name="connsiteX177" fmla="*/ 6661599 w 6858000"/>
              <a:gd name="connsiteY177" fmla="*/ 847446 h 7600950"/>
              <a:gd name="connsiteX178" fmla="*/ 6676401 w 6858000"/>
              <a:gd name="connsiteY178" fmla="*/ 847446 h 7600950"/>
              <a:gd name="connsiteX179" fmla="*/ 6858000 w 6858000"/>
              <a:gd name="connsiteY179" fmla="*/ 952297 h 7600950"/>
              <a:gd name="connsiteX180" fmla="*/ 6858000 w 6858000"/>
              <a:gd name="connsiteY180" fmla="*/ 986478 h 7600950"/>
              <a:gd name="connsiteX181" fmla="*/ 6669000 w 6858000"/>
              <a:gd name="connsiteY181" fmla="*/ 877353 h 7600950"/>
              <a:gd name="connsiteX182" fmla="*/ 6406738 w 6858000"/>
              <a:gd name="connsiteY182" fmla="*/ 1028778 h 7600950"/>
              <a:gd name="connsiteX183" fmla="*/ 6668999 w 6858000"/>
              <a:gd name="connsiteY183" fmla="*/ 1180188 h 7600950"/>
              <a:gd name="connsiteX184" fmla="*/ 6858000 w 6858000"/>
              <a:gd name="connsiteY184" fmla="*/ 1071074 h 7600950"/>
              <a:gd name="connsiteX185" fmla="*/ 6858000 w 6858000"/>
              <a:gd name="connsiteY185" fmla="*/ 1105263 h 7600950"/>
              <a:gd name="connsiteX186" fmla="*/ 6683802 w 6858000"/>
              <a:gd name="connsiteY186" fmla="*/ 1205831 h 7600950"/>
              <a:gd name="connsiteX187" fmla="*/ 6683802 w 6858000"/>
              <a:gd name="connsiteY187" fmla="*/ 1370632 h 7600950"/>
              <a:gd name="connsiteX188" fmla="*/ 6803348 w 6858000"/>
              <a:gd name="connsiteY188" fmla="*/ 1439655 h 7600950"/>
              <a:gd name="connsiteX189" fmla="*/ 6858000 w 6858000"/>
              <a:gd name="connsiteY189" fmla="*/ 1408100 h 7600950"/>
              <a:gd name="connsiteX190" fmla="*/ 6858000 w 6858000"/>
              <a:gd name="connsiteY190" fmla="*/ 1442282 h 7600950"/>
              <a:gd name="connsiteX191" fmla="*/ 6832948 w 6858000"/>
              <a:gd name="connsiteY191" fmla="*/ 1456746 h 7600950"/>
              <a:gd name="connsiteX192" fmla="*/ 6858000 w 6858000"/>
              <a:gd name="connsiteY192" fmla="*/ 1471211 h 7600950"/>
              <a:gd name="connsiteX193" fmla="*/ 6858000 w 6858000"/>
              <a:gd name="connsiteY193" fmla="*/ 1505391 h 7600950"/>
              <a:gd name="connsiteX194" fmla="*/ 6803348 w 6858000"/>
              <a:gd name="connsiteY194" fmla="*/ 1473836 h 7600950"/>
              <a:gd name="connsiteX195" fmla="*/ 6676401 w 6858000"/>
              <a:gd name="connsiteY195" fmla="*/ 1547132 h 7600950"/>
              <a:gd name="connsiteX196" fmla="*/ 6669000 w 6858000"/>
              <a:gd name="connsiteY196" fmla="*/ 1549112 h 7600950"/>
              <a:gd name="connsiteX197" fmla="*/ 6661599 w 6858000"/>
              <a:gd name="connsiteY197" fmla="*/ 1547132 h 7600950"/>
              <a:gd name="connsiteX198" fmla="*/ 6534653 w 6858000"/>
              <a:gd name="connsiteY198" fmla="*/ 1473836 h 7600950"/>
              <a:gd name="connsiteX199" fmla="*/ 6406738 w 6858000"/>
              <a:gd name="connsiteY199" fmla="*/ 1547692 h 7600950"/>
              <a:gd name="connsiteX200" fmla="*/ 6668999 w 6858000"/>
              <a:gd name="connsiteY200" fmla="*/ 1699102 h 7600950"/>
              <a:gd name="connsiteX201" fmla="*/ 6858000 w 6858000"/>
              <a:gd name="connsiteY201" fmla="*/ 1589988 h 7600950"/>
              <a:gd name="connsiteX202" fmla="*/ 6858000 w 6858000"/>
              <a:gd name="connsiteY202" fmla="*/ 1624176 h 7600950"/>
              <a:gd name="connsiteX203" fmla="*/ 6683802 w 6858000"/>
              <a:gd name="connsiteY203" fmla="*/ 1724744 h 7600950"/>
              <a:gd name="connsiteX204" fmla="*/ 6683802 w 6858000"/>
              <a:gd name="connsiteY204" fmla="*/ 1889546 h 7600950"/>
              <a:gd name="connsiteX205" fmla="*/ 6803348 w 6858000"/>
              <a:gd name="connsiteY205" fmla="*/ 1958569 h 7600950"/>
              <a:gd name="connsiteX206" fmla="*/ 6858000 w 6858000"/>
              <a:gd name="connsiteY206" fmla="*/ 1927014 h 7600950"/>
              <a:gd name="connsiteX207" fmla="*/ 6858000 w 6858000"/>
              <a:gd name="connsiteY207" fmla="*/ 1961195 h 7600950"/>
              <a:gd name="connsiteX208" fmla="*/ 6832948 w 6858000"/>
              <a:gd name="connsiteY208" fmla="*/ 1975659 h 7600950"/>
              <a:gd name="connsiteX209" fmla="*/ 6858000 w 6858000"/>
              <a:gd name="connsiteY209" fmla="*/ 1990124 h 7600950"/>
              <a:gd name="connsiteX210" fmla="*/ 6858000 w 6858000"/>
              <a:gd name="connsiteY210" fmla="*/ 2024305 h 7600950"/>
              <a:gd name="connsiteX211" fmla="*/ 6803348 w 6858000"/>
              <a:gd name="connsiteY211" fmla="*/ 1992750 h 7600950"/>
              <a:gd name="connsiteX212" fmla="*/ 6676401 w 6858000"/>
              <a:gd name="connsiteY212" fmla="*/ 2066045 h 7600950"/>
              <a:gd name="connsiteX213" fmla="*/ 6669000 w 6858000"/>
              <a:gd name="connsiteY213" fmla="*/ 2068026 h 7600950"/>
              <a:gd name="connsiteX214" fmla="*/ 6661599 w 6858000"/>
              <a:gd name="connsiteY214" fmla="*/ 2066045 h 7600950"/>
              <a:gd name="connsiteX215" fmla="*/ 6534653 w 6858000"/>
              <a:gd name="connsiteY215" fmla="*/ 1992750 h 7600950"/>
              <a:gd name="connsiteX216" fmla="*/ 6406738 w 6858000"/>
              <a:gd name="connsiteY216" fmla="*/ 2066605 h 7600950"/>
              <a:gd name="connsiteX217" fmla="*/ 6668999 w 6858000"/>
              <a:gd name="connsiteY217" fmla="*/ 2218015 h 7600950"/>
              <a:gd name="connsiteX218" fmla="*/ 6858000 w 6858000"/>
              <a:gd name="connsiteY218" fmla="*/ 2108901 h 7600950"/>
              <a:gd name="connsiteX219" fmla="*/ 6858000 w 6858000"/>
              <a:gd name="connsiteY219" fmla="*/ 2143090 h 7600950"/>
              <a:gd name="connsiteX220" fmla="*/ 6683801 w 6858000"/>
              <a:gd name="connsiteY220" fmla="*/ 2243658 h 7600950"/>
              <a:gd name="connsiteX221" fmla="*/ 6683801 w 6858000"/>
              <a:gd name="connsiteY221" fmla="*/ 2546506 h 7600950"/>
              <a:gd name="connsiteX222" fmla="*/ 6858000 w 6858000"/>
              <a:gd name="connsiteY222" fmla="*/ 2445927 h 7600950"/>
              <a:gd name="connsiteX223" fmla="*/ 6858000 w 6858000"/>
              <a:gd name="connsiteY223" fmla="*/ 2480109 h 7600950"/>
              <a:gd name="connsiteX224" fmla="*/ 6676401 w 6858000"/>
              <a:gd name="connsiteY224" fmla="*/ 2584959 h 7600950"/>
              <a:gd name="connsiteX225" fmla="*/ 6669000 w 6858000"/>
              <a:gd name="connsiteY225" fmla="*/ 2586939 h 7600950"/>
              <a:gd name="connsiteX226" fmla="*/ 6661599 w 6858000"/>
              <a:gd name="connsiteY226" fmla="*/ 2584959 h 7600950"/>
              <a:gd name="connsiteX227" fmla="*/ 6369734 w 6858000"/>
              <a:gd name="connsiteY227" fmla="*/ 2416444 h 7600950"/>
              <a:gd name="connsiteX228" fmla="*/ 6362333 w 6858000"/>
              <a:gd name="connsiteY228" fmla="*/ 2403623 h 7600950"/>
              <a:gd name="connsiteX229" fmla="*/ 6362333 w 6858000"/>
              <a:gd name="connsiteY229" fmla="*/ 4203618 h 7600950"/>
              <a:gd name="connsiteX230" fmla="*/ 6362333 w 6858000"/>
              <a:gd name="connsiteY230" fmla="*/ 3866607 h 7600950"/>
              <a:gd name="connsiteX231" fmla="*/ 6363637 w 6858000"/>
              <a:gd name="connsiteY231" fmla="*/ 3864346 h 7600950"/>
              <a:gd name="connsiteX232" fmla="*/ 6364314 w 6858000"/>
              <a:gd name="connsiteY232" fmla="*/ 3859204 h 7600950"/>
              <a:gd name="connsiteX233" fmla="*/ 6368430 w 6858000"/>
              <a:gd name="connsiteY233" fmla="*/ 3856042 h 7600950"/>
              <a:gd name="connsiteX234" fmla="*/ 6369734 w 6858000"/>
              <a:gd name="connsiteY234" fmla="*/ 3853784 h 7600950"/>
              <a:gd name="connsiteX235" fmla="*/ 6505052 w 6858000"/>
              <a:gd name="connsiteY235" fmla="*/ 3775654 h 7600950"/>
              <a:gd name="connsiteX236" fmla="*/ 6369734 w 6858000"/>
              <a:gd name="connsiteY236" fmla="*/ 3697526 h 7600950"/>
              <a:gd name="connsiteX237" fmla="*/ 6362333 w 6858000"/>
              <a:gd name="connsiteY237" fmla="*/ 3684705 h 7600950"/>
              <a:gd name="connsiteX238" fmla="*/ 6362333 w 6858000"/>
              <a:gd name="connsiteY238" fmla="*/ 3347696 h 7600950"/>
              <a:gd name="connsiteX239" fmla="*/ 6363637 w 6858000"/>
              <a:gd name="connsiteY239" fmla="*/ 3345437 h 7600950"/>
              <a:gd name="connsiteX240" fmla="*/ 6364314 w 6858000"/>
              <a:gd name="connsiteY240" fmla="*/ 3340295 h 7600950"/>
              <a:gd name="connsiteX241" fmla="*/ 6368430 w 6858000"/>
              <a:gd name="connsiteY241" fmla="*/ 3337134 h 7600950"/>
              <a:gd name="connsiteX242" fmla="*/ 6369734 w 6858000"/>
              <a:gd name="connsiteY242" fmla="*/ 3334875 h 7600950"/>
              <a:gd name="connsiteX243" fmla="*/ 6505052 w 6858000"/>
              <a:gd name="connsiteY243" fmla="*/ 3256746 h 7600950"/>
              <a:gd name="connsiteX244" fmla="*/ 6369734 w 6858000"/>
              <a:gd name="connsiteY244" fmla="*/ 3178617 h 7600950"/>
              <a:gd name="connsiteX245" fmla="*/ 6362333 w 6858000"/>
              <a:gd name="connsiteY245" fmla="*/ 3165796 h 7600950"/>
              <a:gd name="connsiteX246" fmla="*/ 6362333 w 6858000"/>
              <a:gd name="connsiteY246" fmla="*/ 2828782 h 7600950"/>
              <a:gd name="connsiteX247" fmla="*/ 6363637 w 6858000"/>
              <a:gd name="connsiteY247" fmla="*/ 2826524 h 7600950"/>
              <a:gd name="connsiteX248" fmla="*/ 6364314 w 6858000"/>
              <a:gd name="connsiteY248" fmla="*/ 2821381 h 7600950"/>
              <a:gd name="connsiteX249" fmla="*/ 6368430 w 6858000"/>
              <a:gd name="connsiteY249" fmla="*/ 2818221 h 7600950"/>
              <a:gd name="connsiteX250" fmla="*/ 6369734 w 6858000"/>
              <a:gd name="connsiteY250" fmla="*/ 2815961 h 7600950"/>
              <a:gd name="connsiteX251" fmla="*/ 6661599 w 6858000"/>
              <a:gd name="connsiteY251" fmla="*/ 2647446 h 7600950"/>
              <a:gd name="connsiteX252" fmla="*/ 6676401 w 6858000"/>
              <a:gd name="connsiteY252" fmla="*/ 2647446 h 7600950"/>
              <a:gd name="connsiteX253" fmla="*/ 6858000 w 6858000"/>
              <a:gd name="connsiteY253" fmla="*/ 2752297 h 7600950"/>
              <a:gd name="connsiteX254" fmla="*/ 6858000 w 6858000"/>
              <a:gd name="connsiteY254" fmla="*/ 2786478 h 7600950"/>
              <a:gd name="connsiteX255" fmla="*/ 6669000 w 6858000"/>
              <a:gd name="connsiteY255" fmla="*/ 2677353 h 7600950"/>
              <a:gd name="connsiteX256" fmla="*/ 6406738 w 6858000"/>
              <a:gd name="connsiteY256" fmla="*/ 2828778 h 7600950"/>
              <a:gd name="connsiteX257" fmla="*/ 6668999 w 6858000"/>
              <a:gd name="connsiteY257" fmla="*/ 2980188 h 7600950"/>
              <a:gd name="connsiteX258" fmla="*/ 6858000 w 6858000"/>
              <a:gd name="connsiteY258" fmla="*/ 2871074 h 7600950"/>
              <a:gd name="connsiteX259" fmla="*/ 6858000 w 6858000"/>
              <a:gd name="connsiteY259" fmla="*/ 2905263 h 7600950"/>
              <a:gd name="connsiteX260" fmla="*/ 6683802 w 6858000"/>
              <a:gd name="connsiteY260" fmla="*/ 3005831 h 7600950"/>
              <a:gd name="connsiteX261" fmla="*/ 6683802 w 6858000"/>
              <a:gd name="connsiteY261" fmla="*/ 3170632 h 7600950"/>
              <a:gd name="connsiteX262" fmla="*/ 6803348 w 6858000"/>
              <a:gd name="connsiteY262" fmla="*/ 3239655 h 7600950"/>
              <a:gd name="connsiteX263" fmla="*/ 6858000 w 6858000"/>
              <a:gd name="connsiteY263" fmla="*/ 3208100 h 7600950"/>
              <a:gd name="connsiteX264" fmla="*/ 6858000 w 6858000"/>
              <a:gd name="connsiteY264" fmla="*/ 3242282 h 7600950"/>
              <a:gd name="connsiteX265" fmla="*/ 6832948 w 6858000"/>
              <a:gd name="connsiteY265" fmla="*/ 3256746 h 7600950"/>
              <a:gd name="connsiteX266" fmla="*/ 6858000 w 6858000"/>
              <a:gd name="connsiteY266" fmla="*/ 3271211 h 7600950"/>
              <a:gd name="connsiteX267" fmla="*/ 6858000 w 6858000"/>
              <a:gd name="connsiteY267" fmla="*/ 3305391 h 7600950"/>
              <a:gd name="connsiteX268" fmla="*/ 6803348 w 6858000"/>
              <a:gd name="connsiteY268" fmla="*/ 3273836 h 7600950"/>
              <a:gd name="connsiteX269" fmla="*/ 6676401 w 6858000"/>
              <a:gd name="connsiteY269" fmla="*/ 3347132 h 7600950"/>
              <a:gd name="connsiteX270" fmla="*/ 6669000 w 6858000"/>
              <a:gd name="connsiteY270" fmla="*/ 3349112 h 7600950"/>
              <a:gd name="connsiteX271" fmla="*/ 6661599 w 6858000"/>
              <a:gd name="connsiteY271" fmla="*/ 3347132 h 7600950"/>
              <a:gd name="connsiteX272" fmla="*/ 6534653 w 6858000"/>
              <a:gd name="connsiteY272" fmla="*/ 3273836 h 7600950"/>
              <a:gd name="connsiteX273" fmla="*/ 6406738 w 6858000"/>
              <a:gd name="connsiteY273" fmla="*/ 3347692 h 7600950"/>
              <a:gd name="connsiteX274" fmla="*/ 6668999 w 6858000"/>
              <a:gd name="connsiteY274" fmla="*/ 3499102 h 7600950"/>
              <a:gd name="connsiteX275" fmla="*/ 6858000 w 6858000"/>
              <a:gd name="connsiteY275" fmla="*/ 3389988 h 7600950"/>
              <a:gd name="connsiteX276" fmla="*/ 6858000 w 6858000"/>
              <a:gd name="connsiteY276" fmla="*/ 3424174 h 7600950"/>
              <a:gd name="connsiteX277" fmla="*/ 6683802 w 6858000"/>
              <a:gd name="connsiteY277" fmla="*/ 3524739 h 7600950"/>
              <a:gd name="connsiteX278" fmla="*/ 6683802 w 6858000"/>
              <a:gd name="connsiteY278" fmla="*/ 3689541 h 7600950"/>
              <a:gd name="connsiteX279" fmla="*/ 6803348 w 6858000"/>
              <a:gd name="connsiteY279" fmla="*/ 3758564 h 7600950"/>
              <a:gd name="connsiteX280" fmla="*/ 6858000 w 6858000"/>
              <a:gd name="connsiteY280" fmla="*/ 3727009 h 7600950"/>
              <a:gd name="connsiteX281" fmla="*/ 6858000 w 6858000"/>
              <a:gd name="connsiteY281" fmla="*/ 3761190 h 7600950"/>
              <a:gd name="connsiteX282" fmla="*/ 6832948 w 6858000"/>
              <a:gd name="connsiteY282" fmla="*/ 3775654 h 7600950"/>
              <a:gd name="connsiteX283" fmla="*/ 6858000 w 6858000"/>
              <a:gd name="connsiteY283" fmla="*/ 3790119 h 7600950"/>
              <a:gd name="connsiteX284" fmla="*/ 6858000 w 6858000"/>
              <a:gd name="connsiteY284" fmla="*/ 3824300 h 7600950"/>
              <a:gd name="connsiteX285" fmla="*/ 6803348 w 6858000"/>
              <a:gd name="connsiteY285" fmla="*/ 3792745 h 7600950"/>
              <a:gd name="connsiteX286" fmla="*/ 6676401 w 6858000"/>
              <a:gd name="connsiteY286" fmla="*/ 3866040 h 7600950"/>
              <a:gd name="connsiteX287" fmla="*/ 6669000 w 6858000"/>
              <a:gd name="connsiteY287" fmla="*/ 3868021 h 7600950"/>
              <a:gd name="connsiteX288" fmla="*/ 6661599 w 6858000"/>
              <a:gd name="connsiteY288" fmla="*/ 3866040 h 7600950"/>
              <a:gd name="connsiteX289" fmla="*/ 6534653 w 6858000"/>
              <a:gd name="connsiteY289" fmla="*/ 3792745 h 7600950"/>
              <a:gd name="connsiteX290" fmla="*/ 6406738 w 6858000"/>
              <a:gd name="connsiteY290" fmla="*/ 3866601 h 7600950"/>
              <a:gd name="connsiteX291" fmla="*/ 6668999 w 6858000"/>
              <a:gd name="connsiteY291" fmla="*/ 4018011 h 7600950"/>
              <a:gd name="connsiteX292" fmla="*/ 6858000 w 6858000"/>
              <a:gd name="connsiteY292" fmla="*/ 3908897 h 7600950"/>
              <a:gd name="connsiteX293" fmla="*/ 6858000 w 6858000"/>
              <a:gd name="connsiteY293" fmla="*/ 3943086 h 7600950"/>
              <a:gd name="connsiteX294" fmla="*/ 6683801 w 6858000"/>
              <a:gd name="connsiteY294" fmla="*/ 4043653 h 7600950"/>
              <a:gd name="connsiteX295" fmla="*/ 6683801 w 6858000"/>
              <a:gd name="connsiteY295" fmla="*/ 4346501 h 7600950"/>
              <a:gd name="connsiteX296" fmla="*/ 6858000 w 6858000"/>
              <a:gd name="connsiteY296" fmla="*/ 4245922 h 7600950"/>
              <a:gd name="connsiteX297" fmla="*/ 6858000 w 6858000"/>
              <a:gd name="connsiteY297" fmla="*/ 4280103 h 7600950"/>
              <a:gd name="connsiteX298" fmla="*/ 6676401 w 6858000"/>
              <a:gd name="connsiteY298" fmla="*/ 4384953 h 7600950"/>
              <a:gd name="connsiteX299" fmla="*/ 6669000 w 6858000"/>
              <a:gd name="connsiteY299" fmla="*/ 4386934 h 7600950"/>
              <a:gd name="connsiteX300" fmla="*/ 6661599 w 6858000"/>
              <a:gd name="connsiteY300" fmla="*/ 4384953 h 7600950"/>
              <a:gd name="connsiteX301" fmla="*/ 6369734 w 6858000"/>
              <a:gd name="connsiteY301" fmla="*/ 4216439 h 7600950"/>
              <a:gd name="connsiteX302" fmla="*/ 6362333 w 6858000"/>
              <a:gd name="connsiteY302" fmla="*/ 4203618 h 7600950"/>
              <a:gd name="connsiteX303" fmla="*/ 6362333 w 6858000"/>
              <a:gd name="connsiteY303" fmla="*/ 6003617 h 7600950"/>
              <a:gd name="connsiteX304" fmla="*/ 6362333 w 6858000"/>
              <a:gd name="connsiteY304" fmla="*/ 5666604 h 7600950"/>
              <a:gd name="connsiteX305" fmla="*/ 6363637 w 6858000"/>
              <a:gd name="connsiteY305" fmla="*/ 5664345 h 7600950"/>
              <a:gd name="connsiteX306" fmla="*/ 6364314 w 6858000"/>
              <a:gd name="connsiteY306" fmla="*/ 5659202 h 7600950"/>
              <a:gd name="connsiteX307" fmla="*/ 6368430 w 6858000"/>
              <a:gd name="connsiteY307" fmla="*/ 5656042 h 7600950"/>
              <a:gd name="connsiteX308" fmla="*/ 6369734 w 6858000"/>
              <a:gd name="connsiteY308" fmla="*/ 5653783 h 7600950"/>
              <a:gd name="connsiteX309" fmla="*/ 6505052 w 6858000"/>
              <a:gd name="connsiteY309" fmla="*/ 5575653 h 7600950"/>
              <a:gd name="connsiteX310" fmla="*/ 6369734 w 6858000"/>
              <a:gd name="connsiteY310" fmla="*/ 5497524 h 7600950"/>
              <a:gd name="connsiteX311" fmla="*/ 6362333 w 6858000"/>
              <a:gd name="connsiteY311" fmla="*/ 5484703 h 7600950"/>
              <a:gd name="connsiteX312" fmla="*/ 6362333 w 6858000"/>
              <a:gd name="connsiteY312" fmla="*/ 5147690 h 7600950"/>
              <a:gd name="connsiteX313" fmla="*/ 6363637 w 6858000"/>
              <a:gd name="connsiteY313" fmla="*/ 5145431 h 7600950"/>
              <a:gd name="connsiteX314" fmla="*/ 6364314 w 6858000"/>
              <a:gd name="connsiteY314" fmla="*/ 5140289 h 7600950"/>
              <a:gd name="connsiteX315" fmla="*/ 6368430 w 6858000"/>
              <a:gd name="connsiteY315" fmla="*/ 5137128 h 7600950"/>
              <a:gd name="connsiteX316" fmla="*/ 6369734 w 6858000"/>
              <a:gd name="connsiteY316" fmla="*/ 5134868 h 7600950"/>
              <a:gd name="connsiteX317" fmla="*/ 6505052 w 6858000"/>
              <a:gd name="connsiteY317" fmla="*/ 5056740 h 7600950"/>
              <a:gd name="connsiteX318" fmla="*/ 6369734 w 6858000"/>
              <a:gd name="connsiteY318" fmla="*/ 4978611 h 7600950"/>
              <a:gd name="connsiteX319" fmla="*/ 6362333 w 6858000"/>
              <a:gd name="connsiteY319" fmla="*/ 4965789 h 7600950"/>
              <a:gd name="connsiteX320" fmla="*/ 6362333 w 6858000"/>
              <a:gd name="connsiteY320" fmla="*/ 4628776 h 7600950"/>
              <a:gd name="connsiteX321" fmla="*/ 6363637 w 6858000"/>
              <a:gd name="connsiteY321" fmla="*/ 4626517 h 7600950"/>
              <a:gd name="connsiteX322" fmla="*/ 6364314 w 6858000"/>
              <a:gd name="connsiteY322" fmla="*/ 4621374 h 7600950"/>
              <a:gd name="connsiteX323" fmla="*/ 6368430 w 6858000"/>
              <a:gd name="connsiteY323" fmla="*/ 4618214 h 7600950"/>
              <a:gd name="connsiteX324" fmla="*/ 6369734 w 6858000"/>
              <a:gd name="connsiteY324" fmla="*/ 4615955 h 7600950"/>
              <a:gd name="connsiteX325" fmla="*/ 6661599 w 6858000"/>
              <a:gd name="connsiteY325" fmla="*/ 4447440 h 7600950"/>
              <a:gd name="connsiteX326" fmla="*/ 6676401 w 6858000"/>
              <a:gd name="connsiteY326" fmla="*/ 4447440 h 7600950"/>
              <a:gd name="connsiteX327" fmla="*/ 6858000 w 6858000"/>
              <a:gd name="connsiteY327" fmla="*/ 4552290 h 7600950"/>
              <a:gd name="connsiteX328" fmla="*/ 6858000 w 6858000"/>
              <a:gd name="connsiteY328" fmla="*/ 4586471 h 7600950"/>
              <a:gd name="connsiteX329" fmla="*/ 6669000 w 6858000"/>
              <a:gd name="connsiteY329" fmla="*/ 4477346 h 7600950"/>
              <a:gd name="connsiteX330" fmla="*/ 6406738 w 6858000"/>
              <a:gd name="connsiteY330" fmla="*/ 4628772 h 7600950"/>
              <a:gd name="connsiteX331" fmla="*/ 6668999 w 6858000"/>
              <a:gd name="connsiteY331" fmla="*/ 4780182 h 7600950"/>
              <a:gd name="connsiteX332" fmla="*/ 6858000 w 6858000"/>
              <a:gd name="connsiteY332" fmla="*/ 4671068 h 7600950"/>
              <a:gd name="connsiteX333" fmla="*/ 6858000 w 6858000"/>
              <a:gd name="connsiteY333" fmla="*/ 4705256 h 7600950"/>
              <a:gd name="connsiteX334" fmla="*/ 6683802 w 6858000"/>
              <a:gd name="connsiteY334" fmla="*/ 4805825 h 7600950"/>
              <a:gd name="connsiteX335" fmla="*/ 6683802 w 6858000"/>
              <a:gd name="connsiteY335" fmla="*/ 4970626 h 7600950"/>
              <a:gd name="connsiteX336" fmla="*/ 6803348 w 6858000"/>
              <a:gd name="connsiteY336" fmla="*/ 5039649 h 7600950"/>
              <a:gd name="connsiteX337" fmla="*/ 6858000 w 6858000"/>
              <a:gd name="connsiteY337" fmla="*/ 5008094 h 7600950"/>
              <a:gd name="connsiteX338" fmla="*/ 6858000 w 6858000"/>
              <a:gd name="connsiteY338" fmla="*/ 5042276 h 7600950"/>
              <a:gd name="connsiteX339" fmla="*/ 6832948 w 6858000"/>
              <a:gd name="connsiteY339" fmla="*/ 5056740 h 7600950"/>
              <a:gd name="connsiteX340" fmla="*/ 6858000 w 6858000"/>
              <a:gd name="connsiteY340" fmla="*/ 5071204 h 7600950"/>
              <a:gd name="connsiteX341" fmla="*/ 6858000 w 6858000"/>
              <a:gd name="connsiteY341" fmla="*/ 5105385 h 7600950"/>
              <a:gd name="connsiteX342" fmla="*/ 6803348 w 6858000"/>
              <a:gd name="connsiteY342" fmla="*/ 5073830 h 7600950"/>
              <a:gd name="connsiteX343" fmla="*/ 6676401 w 6858000"/>
              <a:gd name="connsiteY343" fmla="*/ 5147125 h 7600950"/>
              <a:gd name="connsiteX344" fmla="*/ 6669000 w 6858000"/>
              <a:gd name="connsiteY344" fmla="*/ 5149106 h 7600950"/>
              <a:gd name="connsiteX345" fmla="*/ 6661599 w 6858000"/>
              <a:gd name="connsiteY345" fmla="*/ 5147125 h 7600950"/>
              <a:gd name="connsiteX346" fmla="*/ 6534653 w 6858000"/>
              <a:gd name="connsiteY346" fmla="*/ 5073830 h 7600950"/>
              <a:gd name="connsiteX347" fmla="*/ 6406738 w 6858000"/>
              <a:gd name="connsiteY347" fmla="*/ 5147686 h 7600950"/>
              <a:gd name="connsiteX348" fmla="*/ 6668999 w 6858000"/>
              <a:gd name="connsiteY348" fmla="*/ 5299096 h 7600950"/>
              <a:gd name="connsiteX349" fmla="*/ 6858000 w 6858000"/>
              <a:gd name="connsiteY349" fmla="*/ 5189982 h 7600950"/>
              <a:gd name="connsiteX350" fmla="*/ 6858000 w 6858000"/>
              <a:gd name="connsiteY350" fmla="*/ 5224170 h 7600950"/>
              <a:gd name="connsiteX351" fmla="*/ 6683802 w 6858000"/>
              <a:gd name="connsiteY351" fmla="*/ 5324737 h 7600950"/>
              <a:gd name="connsiteX352" fmla="*/ 6683802 w 6858000"/>
              <a:gd name="connsiteY352" fmla="*/ 5489539 h 7600950"/>
              <a:gd name="connsiteX353" fmla="*/ 6803348 w 6858000"/>
              <a:gd name="connsiteY353" fmla="*/ 5558563 h 7600950"/>
              <a:gd name="connsiteX354" fmla="*/ 6858000 w 6858000"/>
              <a:gd name="connsiteY354" fmla="*/ 5527007 h 7600950"/>
              <a:gd name="connsiteX355" fmla="*/ 6858000 w 6858000"/>
              <a:gd name="connsiteY355" fmla="*/ 5561189 h 7600950"/>
              <a:gd name="connsiteX356" fmla="*/ 6832948 w 6858000"/>
              <a:gd name="connsiteY356" fmla="*/ 5575653 h 7600950"/>
              <a:gd name="connsiteX357" fmla="*/ 6858000 w 6858000"/>
              <a:gd name="connsiteY357" fmla="*/ 5590118 h 7600950"/>
              <a:gd name="connsiteX358" fmla="*/ 6858000 w 6858000"/>
              <a:gd name="connsiteY358" fmla="*/ 5624299 h 7600950"/>
              <a:gd name="connsiteX359" fmla="*/ 6803348 w 6858000"/>
              <a:gd name="connsiteY359" fmla="*/ 5592744 h 7600950"/>
              <a:gd name="connsiteX360" fmla="*/ 6676401 w 6858000"/>
              <a:gd name="connsiteY360" fmla="*/ 5666040 h 7600950"/>
              <a:gd name="connsiteX361" fmla="*/ 6669000 w 6858000"/>
              <a:gd name="connsiteY361" fmla="*/ 5668020 h 7600950"/>
              <a:gd name="connsiteX362" fmla="*/ 6661599 w 6858000"/>
              <a:gd name="connsiteY362" fmla="*/ 5666040 h 7600950"/>
              <a:gd name="connsiteX363" fmla="*/ 6534653 w 6858000"/>
              <a:gd name="connsiteY363" fmla="*/ 5592744 h 7600950"/>
              <a:gd name="connsiteX364" fmla="*/ 6406738 w 6858000"/>
              <a:gd name="connsiteY364" fmla="*/ 5666600 h 7600950"/>
              <a:gd name="connsiteX365" fmla="*/ 6668999 w 6858000"/>
              <a:gd name="connsiteY365" fmla="*/ 5818009 h 7600950"/>
              <a:gd name="connsiteX366" fmla="*/ 6858000 w 6858000"/>
              <a:gd name="connsiteY366" fmla="*/ 5708896 h 7600950"/>
              <a:gd name="connsiteX367" fmla="*/ 6858000 w 6858000"/>
              <a:gd name="connsiteY367" fmla="*/ 5743084 h 7600950"/>
              <a:gd name="connsiteX368" fmla="*/ 6683801 w 6858000"/>
              <a:gd name="connsiteY368" fmla="*/ 5843652 h 7600950"/>
              <a:gd name="connsiteX369" fmla="*/ 6683801 w 6858000"/>
              <a:gd name="connsiteY369" fmla="*/ 6146500 h 7600950"/>
              <a:gd name="connsiteX370" fmla="*/ 6858000 w 6858000"/>
              <a:gd name="connsiteY370" fmla="*/ 6045921 h 7600950"/>
              <a:gd name="connsiteX371" fmla="*/ 6858000 w 6858000"/>
              <a:gd name="connsiteY371" fmla="*/ 6080103 h 7600950"/>
              <a:gd name="connsiteX372" fmla="*/ 6676401 w 6858000"/>
              <a:gd name="connsiteY372" fmla="*/ 6184952 h 7600950"/>
              <a:gd name="connsiteX373" fmla="*/ 6669000 w 6858000"/>
              <a:gd name="connsiteY373" fmla="*/ 6186933 h 7600950"/>
              <a:gd name="connsiteX374" fmla="*/ 6661599 w 6858000"/>
              <a:gd name="connsiteY374" fmla="*/ 6184952 h 7600950"/>
              <a:gd name="connsiteX375" fmla="*/ 6369734 w 6858000"/>
              <a:gd name="connsiteY375" fmla="*/ 6016439 h 7600950"/>
              <a:gd name="connsiteX376" fmla="*/ 6362333 w 6858000"/>
              <a:gd name="connsiteY376" fmla="*/ 6003617 h 7600950"/>
              <a:gd name="connsiteX377" fmla="*/ 6362333 w 6858000"/>
              <a:gd name="connsiteY377" fmla="*/ 7600950 h 7600950"/>
              <a:gd name="connsiteX378" fmla="*/ 6362333 w 6858000"/>
              <a:gd name="connsiteY378" fmla="*/ 7466604 h 7600950"/>
              <a:gd name="connsiteX379" fmla="*/ 6363637 w 6858000"/>
              <a:gd name="connsiteY379" fmla="*/ 7464345 h 7600950"/>
              <a:gd name="connsiteX380" fmla="*/ 6364314 w 6858000"/>
              <a:gd name="connsiteY380" fmla="*/ 7459203 h 7600950"/>
              <a:gd name="connsiteX381" fmla="*/ 6368430 w 6858000"/>
              <a:gd name="connsiteY381" fmla="*/ 7456043 h 7600950"/>
              <a:gd name="connsiteX382" fmla="*/ 6369734 w 6858000"/>
              <a:gd name="connsiteY382" fmla="*/ 7453783 h 7600950"/>
              <a:gd name="connsiteX383" fmla="*/ 6505052 w 6858000"/>
              <a:gd name="connsiteY383" fmla="*/ 7375653 h 7600950"/>
              <a:gd name="connsiteX384" fmla="*/ 6369734 w 6858000"/>
              <a:gd name="connsiteY384" fmla="*/ 7297526 h 7600950"/>
              <a:gd name="connsiteX385" fmla="*/ 6362333 w 6858000"/>
              <a:gd name="connsiteY385" fmla="*/ 7284704 h 7600950"/>
              <a:gd name="connsiteX386" fmla="*/ 6362333 w 6858000"/>
              <a:gd name="connsiteY386" fmla="*/ 6947691 h 7600950"/>
              <a:gd name="connsiteX387" fmla="*/ 6363637 w 6858000"/>
              <a:gd name="connsiteY387" fmla="*/ 6945432 h 7600950"/>
              <a:gd name="connsiteX388" fmla="*/ 6364314 w 6858000"/>
              <a:gd name="connsiteY388" fmla="*/ 6940289 h 7600950"/>
              <a:gd name="connsiteX389" fmla="*/ 6368430 w 6858000"/>
              <a:gd name="connsiteY389" fmla="*/ 6937129 h 7600950"/>
              <a:gd name="connsiteX390" fmla="*/ 6369734 w 6858000"/>
              <a:gd name="connsiteY390" fmla="*/ 6934870 h 7600950"/>
              <a:gd name="connsiteX391" fmla="*/ 6505052 w 6858000"/>
              <a:gd name="connsiteY391" fmla="*/ 6856741 h 7600950"/>
              <a:gd name="connsiteX392" fmla="*/ 6369734 w 6858000"/>
              <a:gd name="connsiteY392" fmla="*/ 6778612 h 7600950"/>
              <a:gd name="connsiteX393" fmla="*/ 6362333 w 6858000"/>
              <a:gd name="connsiteY393" fmla="*/ 6765791 h 7600950"/>
              <a:gd name="connsiteX394" fmla="*/ 6362333 w 6858000"/>
              <a:gd name="connsiteY394" fmla="*/ 6428777 h 7600950"/>
              <a:gd name="connsiteX395" fmla="*/ 6363637 w 6858000"/>
              <a:gd name="connsiteY395" fmla="*/ 6426516 h 7600950"/>
              <a:gd name="connsiteX396" fmla="*/ 6364314 w 6858000"/>
              <a:gd name="connsiteY396" fmla="*/ 6421375 h 7600950"/>
              <a:gd name="connsiteX397" fmla="*/ 6368430 w 6858000"/>
              <a:gd name="connsiteY397" fmla="*/ 6418215 h 7600950"/>
              <a:gd name="connsiteX398" fmla="*/ 6369734 w 6858000"/>
              <a:gd name="connsiteY398" fmla="*/ 6415955 h 7600950"/>
              <a:gd name="connsiteX399" fmla="*/ 6661599 w 6858000"/>
              <a:gd name="connsiteY399" fmla="*/ 6247441 h 7600950"/>
              <a:gd name="connsiteX400" fmla="*/ 6676401 w 6858000"/>
              <a:gd name="connsiteY400" fmla="*/ 6247441 h 7600950"/>
              <a:gd name="connsiteX401" fmla="*/ 6858000 w 6858000"/>
              <a:gd name="connsiteY401" fmla="*/ 6352291 h 7600950"/>
              <a:gd name="connsiteX402" fmla="*/ 6858000 w 6858000"/>
              <a:gd name="connsiteY402" fmla="*/ 6386472 h 7600950"/>
              <a:gd name="connsiteX403" fmla="*/ 6669000 w 6858000"/>
              <a:gd name="connsiteY403" fmla="*/ 6277347 h 7600950"/>
              <a:gd name="connsiteX404" fmla="*/ 6406738 w 6858000"/>
              <a:gd name="connsiteY404" fmla="*/ 6428773 h 7600950"/>
              <a:gd name="connsiteX405" fmla="*/ 6668999 w 6858000"/>
              <a:gd name="connsiteY405" fmla="*/ 6580183 h 7600950"/>
              <a:gd name="connsiteX406" fmla="*/ 6858000 w 6858000"/>
              <a:gd name="connsiteY406" fmla="*/ 6471069 h 7600950"/>
              <a:gd name="connsiteX407" fmla="*/ 6858000 w 6858000"/>
              <a:gd name="connsiteY407" fmla="*/ 6505257 h 7600950"/>
              <a:gd name="connsiteX408" fmla="*/ 6683802 w 6858000"/>
              <a:gd name="connsiteY408" fmla="*/ 6605826 h 7600950"/>
              <a:gd name="connsiteX409" fmla="*/ 6683802 w 6858000"/>
              <a:gd name="connsiteY409" fmla="*/ 6770627 h 7600950"/>
              <a:gd name="connsiteX410" fmla="*/ 6803348 w 6858000"/>
              <a:gd name="connsiteY410" fmla="*/ 6839650 h 7600950"/>
              <a:gd name="connsiteX411" fmla="*/ 6858000 w 6858000"/>
              <a:gd name="connsiteY411" fmla="*/ 6808095 h 7600950"/>
              <a:gd name="connsiteX412" fmla="*/ 6858000 w 6858000"/>
              <a:gd name="connsiteY412" fmla="*/ 6842277 h 7600950"/>
              <a:gd name="connsiteX413" fmla="*/ 6832948 w 6858000"/>
              <a:gd name="connsiteY413" fmla="*/ 6856741 h 7600950"/>
              <a:gd name="connsiteX414" fmla="*/ 6858000 w 6858000"/>
              <a:gd name="connsiteY414" fmla="*/ 6871205 h 7600950"/>
              <a:gd name="connsiteX415" fmla="*/ 6858000 w 6858000"/>
              <a:gd name="connsiteY415" fmla="*/ 6905386 h 7600950"/>
              <a:gd name="connsiteX416" fmla="*/ 6803348 w 6858000"/>
              <a:gd name="connsiteY416" fmla="*/ 6873831 h 7600950"/>
              <a:gd name="connsiteX417" fmla="*/ 6676401 w 6858000"/>
              <a:gd name="connsiteY417" fmla="*/ 6947127 h 7600950"/>
              <a:gd name="connsiteX418" fmla="*/ 6669000 w 6858000"/>
              <a:gd name="connsiteY418" fmla="*/ 6949107 h 7600950"/>
              <a:gd name="connsiteX419" fmla="*/ 6661599 w 6858000"/>
              <a:gd name="connsiteY419" fmla="*/ 6947127 h 7600950"/>
              <a:gd name="connsiteX420" fmla="*/ 6534653 w 6858000"/>
              <a:gd name="connsiteY420" fmla="*/ 6873831 h 7600950"/>
              <a:gd name="connsiteX421" fmla="*/ 6406738 w 6858000"/>
              <a:gd name="connsiteY421" fmla="*/ 6947687 h 7600950"/>
              <a:gd name="connsiteX422" fmla="*/ 6668999 w 6858000"/>
              <a:gd name="connsiteY422" fmla="*/ 7099097 h 7600950"/>
              <a:gd name="connsiteX423" fmla="*/ 6858000 w 6858000"/>
              <a:gd name="connsiteY423" fmla="*/ 6989983 h 7600950"/>
              <a:gd name="connsiteX424" fmla="*/ 6858000 w 6858000"/>
              <a:gd name="connsiteY424" fmla="*/ 7024171 h 7600950"/>
              <a:gd name="connsiteX425" fmla="*/ 6683802 w 6858000"/>
              <a:gd name="connsiteY425" fmla="*/ 7124739 h 7600950"/>
              <a:gd name="connsiteX426" fmla="*/ 6683802 w 6858000"/>
              <a:gd name="connsiteY426" fmla="*/ 7289540 h 7600950"/>
              <a:gd name="connsiteX427" fmla="*/ 6803348 w 6858000"/>
              <a:gd name="connsiteY427" fmla="*/ 7358563 h 7600950"/>
              <a:gd name="connsiteX428" fmla="*/ 6858000 w 6858000"/>
              <a:gd name="connsiteY428" fmla="*/ 7327008 h 7600950"/>
              <a:gd name="connsiteX429" fmla="*/ 6858000 w 6858000"/>
              <a:gd name="connsiteY429" fmla="*/ 7361189 h 7600950"/>
              <a:gd name="connsiteX430" fmla="*/ 6832948 w 6858000"/>
              <a:gd name="connsiteY430" fmla="*/ 7375653 h 7600950"/>
              <a:gd name="connsiteX431" fmla="*/ 6858000 w 6858000"/>
              <a:gd name="connsiteY431" fmla="*/ 7390117 h 7600950"/>
              <a:gd name="connsiteX432" fmla="*/ 6858000 w 6858000"/>
              <a:gd name="connsiteY432" fmla="*/ 7424299 h 7600950"/>
              <a:gd name="connsiteX433" fmla="*/ 6803348 w 6858000"/>
              <a:gd name="connsiteY433" fmla="*/ 7392744 h 7600950"/>
              <a:gd name="connsiteX434" fmla="*/ 6676401 w 6858000"/>
              <a:gd name="connsiteY434" fmla="*/ 7466040 h 7600950"/>
              <a:gd name="connsiteX435" fmla="*/ 6669000 w 6858000"/>
              <a:gd name="connsiteY435" fmla="*/ 7468020 h 7600950"/>
              <a:gd name="connsiteX436" fmla="*/ 6661599 w 6858000"/>
              <a:gd name="connsiteY436" fmla="*/ 7466040 h 7600950"/>
              <a:gd name="connsiteX437" fmla="*/ 6534653 w 6858000"/>
              <a:gd name="connsiteY437" fmla="*/ 7392744 h 7600950"/>
              <a:gd name="connsiteX438" fmla="*/ 6406738 w 6858000"/>
              <a:gd name="connsiteY438" fmla="*/ 7466600 h 7600950"/>
              <a:gd name="connsiteX439" fmla="*/ 6639449 w 6858000"/>
              <a:gd name="connsiteY439" fmla="*/ 7600950 h 7600950"/>
              <a:gd name="connsiteX440" fmla="*/ 6580233 w 6858000"/>
              <a:gd name="connsiteY440" fmla="*/ 7600950 h 7600950"/>
              <a:gd name="connsiteX441" fmla="*/ 6391937 w 6858000"/>
              <a:gd name="connsiteY441" fmla="*/ 7492243 h 7600950"/>
              <a:gd name="connsiteX442" fmla="*/ 6391937 w 6858000"/>
              <a:gd name="connsiteY442" fmla="*/ 7600950 h 7600950"/>
              <a:gd name="connsiteX443" fmla="*/ 5963801 w 6858000"/>
              <a:gd name="connsiteY443" fmla="*/ 227592 h 7600950"/>
              <a:gd name="connsiteX444" fmla="*/ 6053747 w 6858000"/>
              <a:gd name="connsiteY444" fmla="*/ 175658 h 7600950"/>
              <a:gd name="connsiteX445" fmla="*/ 5963801 w 6858000"/>
              <a:gd name="connsiteY445" fmla="*/ 123726 h 7600950"/>
              <a:gd name="connsiteX446" fmla="*/ 5963801 w 6858000"/>
              <a:gd name="connsiteY446" fmla="*/ 1370632 h 7600950"/>
              <a:gd name="connsiteX447" fmla="*/ 6083347 w 6858000"/>
              <a:gd name="connsiteY447" fmla="*/ 1439655 h 7600950"/>
              <a:gd name="connsiteX448" fmla="*/ 6226063 w 6858000"/>
              <a:gd name="connsiteY448" fmla="*/ 1357254 h 7600950"/>
              <a:gd name="connsiteX449" fmla="*/ 6226064 w 6858000"/>
              <a:gd name="connsiteY449" fmla="*/ 1054422 h 7600950"/>
              <a:gd name="connsiteX450" fmla="*/ 5963801 w 6858000"/>
              <a:gd name="connsiteY450" fmla="*/ 1205831 h 7600950"/>
              <a:gd name="connsiteX451" fmla="*/ 5963801 w 6858000"/>
              <a:gd name="connsiteY451" fmla="*/ 1508679 h 7600950"/>
              <a:gd name="connsiteX452" fmla="*/ 6053747 w 6858000"/>
              <a:gd name="connsiteY452" fmla="*/ 1456745 h 7600950"/>
              <a:gd name="connsiteX453" fmla="*/ 5963801 w 6858000"/>
              <a:gd name="connsiteY453" fmla="*/ 1404812 h 7600950"/>
              <a:gd name="connsiteX454" fmla="*/ 5963801 w 6858000"/>
              <a:gd name="connsiteY454" fmla="*/ 1889546 h 7600950"/>
              <a:gd name="connsiteX455" fmla="*/ 6083347 w 6858000"/>
              <a:gd name="connsiteY455" fmla="*/ 1958569 h 7600950"/>
              <a:gd name="connsiteX456" fmla="*/ 6226063 w 6858000"/>
              <a:gd name="connsiteY456" fmla="*/ 1876168 h 7600950"/>
              <a:gd name="connsiteX457" fmla="*/ 6226064 w 6858000"/>
              <a:gd name="connsiteY457" fmla="*/ 1573335 h 7600950"/>
              <a:gd name="connsiteX458" fmla="*/ 5963801 w 6858000"/>
              <a:gd name="connsiteY458" fmla="*/ 1724744 h 7600950"/>
              <a:gd name="connsiteX459" fmla="*/ 5963801 w 6858000"/>
              <a:gd name="connsiteY459" fmla="*/ 2027593 h 7600950"/>
              <a:gd name="connsiteX460" fmla="*/ 6053747 w 6858000"/>
              <a:gd name="connsiteY460" fmla="*/ 1975659 h 7600950"/>
              <a:gd name="connsiteX461" fmla="*/ 5963801 w 6858000"/>
              <a:gd name="connsiteY461" fmla="*/ 1923726 h 7600950"/>
              <a:gd name="connsiteX462" fmla="*/ 5963801 w 6858000"/>
              <a:gd name="connsiteY462" fmla="*/ 3170632 h 7600950"/>
              <a:gd name="connsiteX463" fmla="*/ 6083347 w 6858000"/>
              <a:gd name="connsiteY463" fmla="*/ 3239655 h 7600950"/>
              <a:gd name="connsiteX464" fmla="*/ 6226063 w 6858000"/>
              <a:gd name="connsiteY464" fmla="*/ 3157254 h 7600950"/>
              <a:gd name="connsiteX465" fmla="*/ 6226064 w 6858000"/>
              <a:gd name="connsiteY465" fmla="*/ 2854422 h 7600950"/>
              <a:gd name="connsiteX466" fmla="*/ 5963801 w 6858000"/>
              <a:gd name="connsiteY466" fmla="*/ 3005831 h 7600950"/>
              <a:gd name="connsiteX467" fmla="*/ 5963801 w 6858000"/>
              <a:gd name="connsiteY467" fmla="*/ 3308679 h 7600950"/>
              <a:gd name="connsiteX468" fmla="*/ 6053747 w 6858000"/>
              <a:gd name="connsiteY468" fmla="*/ 3256745 h 7600950"/>
              <a:gd name="connsiteX469" fmla="*/ 5963801 w 6858000"/>
              <a:gd name="connsiteY469" fmla="*/ 3204812 h 7600950"/>
              <a:gd name="connsiteX470" fmla="*/ 5963801 w 6858000"/>
              <a:gd name="connsiteY470" fmla="*/ 3689544 h 7600950"/>
              <a:gd name="connsiteX471" fmla="*/ 6083347 w 6858000"/>
              <a:gd name="connsiteY471" fmla="*/ 3758568 h 7600950"/>
              <a:gd name="connsiteX472" fmla="*/ 6226063 w 6858000"/>
              <a:gd name="connsiteY472" fmla="*/ 3676167 h 7600950"/>
              <a:gd name="connsiteX473" fmla="*/ 6226064 w 6858000"/>
              <a:gd name="connsiteY473" fmla="*/ 3373335 h 7600950"/>
              <a:gd name="connsiteX474" fmla="*/ 5963801 w 6858000"/>
              <a:gd name="connsiteY474" fmla="*/ 3524743 h 7600950"/>
              <a:gd name="connsiteX475" fmla="*/ 5963801 w 6858000"/>
              <a:gd name="connsiteY475" fmla="*/ 3827592 h 7600950"/>
              <a:gd name="connsiteX476" fmla="*/ 6053747 w 6858000"/>
              <a:gd name="connsiteY476" fmla="*/ 3775658 h 7600950"/>
              <a:gd name="connsiteX477" fmla="*/ 5963801 w 6858000"/>
              <a:gd name="connsiteY477" fmla="*/ 3723725 h 7600950"/>
              <a:gd name="connsiteX478" fmla="*/ 5963801 w 6858000"/>
              <a:gd name="connsiteY478" fmla="*/ 4970626 h 7600950"/>
              <a:gd name="connsiteX479" fmla="*/ 6083347 w 6858000"/>
              <a:gd name="connsiteY479" fmla="*/ 5039649 h 7600950"/>
              <a:gd name="connsiteX480" fmla="*/ 6226063 w 6858000"/>
              <a:gd name="connsiteY480" fmla="*/ 4957248 h 7600950"/>
              <a:gd name="connsiteX481" fmla="*/ 6226064 w 6858000"/>
              <a:gd name="connsiteY481" fmla="*/ 4654416 h 7600950"/>
              <a:gd name="connsiteX482" fmla="*/ 5963801 w 6858000"/>
              <a:gd name="connsiteY482" fmla="*/ 4805825 h 7600950"/>
              <a:gd name="connsiteX483" fmla="*/ 5963801 w 6858000"/>
              <a:gd name="connsiteY483" fmla="*/ 5108673 h 7600950"/>
              <a:gd name="connsiteX484" fmla="*/ 6053747 w 6858000"/>
              <a:gd name="connsiteY484" fmla="*/ 5056739 h 7600950"/>
              <a:gd name="connsiteX485" fmla="*/ 5963801 w 6858000"/>
              <a:gd name="connsiteY485" fmla="*/ 5004807 h 7600950"/>
              <a:gd name="connsiteX486" fmla="*/ 5963801 w 6858000"/>
              <a:gd name="connsiteY486" fmla="*/ 5489540 h 7600950"/>
              <a:gd name="connsiteX487" fmla="*/ 6083347 w 6858000"/>
              <a:gd name="connsiteY487" fmla="*/ 5558564 h 7600950"/>
              <a:gd name="connsiteX488" fmla="*/ 6226063 w 6858000"/>
              <a:gd name="connsiteY488" fmla="*/ 5476162 h 7600950"/>
              <a:gd name="connsiteX489" fmla="*/ 6226064 w 6858000"/>
              <a:gd name="connsiteY489" fmla="*/ 5173330 h 7600950"/>
              <a:gd name="connsiteX490" fmla="*/ 5963801 w 6858000"/>
              <a:gd name="connsiteY490" fmla="*/ 5324738 h 7600950"/>
              <a:gd name="connsiteX491" fmla="*/ 5963801 w 6858000"/>
              <a:gd name="connsiteY491" fmla="*/ 5627587 h 7600950"/>
              <a:gd name="connsiteX492" fmla="*/ 6053747 w 6858000"/>
              <a:gd name="connsiteY492" fmla="*/ 5575653 h 7600950"/>
              <a:gd name="connsiteX493" fmla="*/ 5963801 w 6858000"/>
              <a:gd name="connsiteY493" fmla="*/ 5523721 h 7600950"/>
              <a:gd name="connsiteX494" fmla="*/ 5963801 w 6858000"/>
              <a:gd name="connsiteY494" fmla="*/ 6770629 h 7600950"/>
              <a:gd name="connsiteX495" fmla="*/ 6083347 w 6858000"/>
              <a:gd name="connsiteY495" fmla="*/ 6839653 h 7600950"/>
              <a:gd name="connsiteX496" fmla="*/ 6226063 w 6858000"/>
              <a:gd name="connsiteY496" fmla="*/ 6757251 h 7600950"/>
              <a:gd name="connsiteX497" fmla="*/ 6226064 w 6858000"/>
              <a:gd name="connsiteY497" fmla="*/ 6454419 h 7600950"/>
              <a:gd name="connsiteX498" fmla="*/ 5963801 w 6858000"/>
              <a:gd name="connsiteY498" fmla="*/ 6605828 h 7600950"/>
              <a:gd name="connsiteX499" fmla="*/ 5963801 w 6858000"/>
              <a:gd name="connsiteY499" fmla="*/ 6908677 h 7600950"/>
              <a:gd name="connsiteX500" fmla="*/ 6053747 w 6858000"/>
              <a:gd name="connsiteY500" fmla="*/ 6856743 h 7600950"/>
              <a:gd name="connsiteX501" fmla="*/ 5963801 w 6858000"/>
              <a:gd name="connsiteY501" fmla="*/ 6804810 h 7600950"/>
              <a:gd name="connsiteX502" fmla="*/ 5963801 w 6858000"/>
              <a:gd name="connsiteY502" fmla="*/ 7289543 h 7600950"/>
              <a:gd name="connsiteX503" fmla="*/ 6083347 w 6858000"/>
              <a:gd name="connsiteY503" fmla="*/ 7358566 h 7600950"/>
              <a:gd name="connsiteX504" fmla="*/ 6226063 w 6858000"/>
              <a:gd name="connsiteY504" fmla="*/ 7276165 h 7600950"/>
              <a:gd name="connsiteX505" fmla="*/ 6226064 w 6858000"/>
              <a:gd name="connsiteY505" fmla="*/ 6973333 h 7600950"/>
              <a:gd name="connsiteX506" fmla="*/ 5963801 w 6858000"/>
              <a:gd name="connsiteY506" fmla="*/ 7124742 h 7600950"/>
              <a:gd name="connsiteX507" fmla="*/ 5963801 w 6858000"/>
              <a:gd name="connsiteY507" fmla="*/ 7427590 h 7600950"/>
              <a:gd name="connsiteX508" fmla="*/ 6053747 w 6858000"/>
              <a:gd name="connsiteY508" fmla="*/ 7375656 h 7600950"/>
              <a:gd name="connsiteX509" fmla="*/ 5963801 w 6858000"/>
              <a:gd name="connsiteY509" fmla="*/ 7323723 h 7600950"/>
              <a:gd name="connsiteX510" fmla="*/ 5963800 w 6858000"/>
              <a:gd name="connsiteY510" fmla="*/ 746506 h 7600950"/>
              <a:gd name="connsiteX511" fmla="*/ 6226063 w 6858000"/>
              <a:gd name="connsiteY511" fmla="*/ 595081 h 7600950"/>
              <a:gd name="connsiteX512" fmla="*/ 6226064 w 6858000"/>
              <a:gd name="connsiteY512" fmla="*/ 292248 h 7600950"/>
              <a:gd name="connsiteX513" fmla="*/ 5963800 w 6858000"/>
              <a:gd name="connsiteY513" fmla="*/ 443657 h 7600950"/>
              <a:gd name="connsiteX514" fmla="*/ 5963800 w 6858000"/>
              <a:gd name="connsiteY514" fmla="*/ 2546506 h 7600950"/>
              <a:gd name="connsiteX515" fmla="*/ 6226063 w 6858000"/>
              <a:gd name="connsiteY515" fmla="*/ 2395081 h 7600950"/>
              <a:gd name="connsiteX516" fmla="*/ 6226064 w 6858000"/>
              <a:gd name="connsiteY516" fmla="*/ 2092249 h 7600950"/>
              <a:gd name="connsiteX517" fmla="*/ 5963800 w 6858000"/>
              <a:gd name="connsiteY517" fmla="*/ 2243658 h 7600950"/>
              <a:gd name="connsiteX518" fmla="*/ 5963800 w 6858000"/>
              <a:gd name="connsiteY518" fmla="*/ 4346505 h 7600950"/>
              <a:gd name="connsiteX519" fmla="*/ 6226063 w 6858000"/>
              <a:gd name="connsiteY519" fmla="*/ 4195080 h 7600950"/>
              <a:gd name="connsiteX520" fmla="*/ 6226064 w 6858000"/>
              <a:gd name="connsiteY520" fmla="*/ 3892248 h 7600950"/>
              <a:gd name="connsiteX521" fmla="*/ 5963800 w 6858000"/>
              <a:gd name="connsiteY521" fmla="*/ 4043657 h 7600950"/>
              <a:gd name="connsiteX522" fmla="*/ 5963800 w 6858000"/>
              <a:gd name="connsiteY522" fmla="*/ 6146500 h 7600950"/>
              <a:gd name="connsiteX523" fmla="*/ 6226063 w 6858000"/>
              <a:gd name="connsiteY523" fmla="*/ 5995076 h 7600950"/>
              <a:gd name="connsiteX524" fmla="*/ 6226064 w 6858000"/>
              <a:gd name="connsiteY524" fmla="*/ 5692243 h 7600950"/>
              <a:gd name="connsiteX525" fmla="*/ 5963800 w 6858000"/>
              <a:gd name="connsiteY525" fmla="*/ 5843653 h 7600950"/>
              <a:gd name="connsiteX526" fmla="*/ 5844252 w 6858000"/>
              <a:gd name="connsiteY526" fmla="*/ 175659 h 7600950"/>
              <a:gd name="connsiteX527" fmla="*/ 5934197 w 6858000"/>
              <a:gd name="connsiteY527" fmla="*/ 227591 h 7600950"/>
              <a:gd name="connsiteX528" fmla="*/ 5934197 w 6858000"/>
              <a:gd name="connsiteY528" fmla="*/ 123726 h 7600950"/>
              <a:gd name="connsiteX529" fmla="*/ 5844252 w 6858000"/>
              <a:gd name="connsiteY529" fmla="*/ 1456746 h 7600950"/>
              <a:gd name="connsiteX530" fmla="*/ 5934197 w 6858000"/>
              <a:gd name="connsiteY530" fmla="*/ 1508678 h 7600950"/>
              <a:gd name="connsiteX531" fmla="*/ 5934197 w 6858000"/>
              <a:gd name="connsiteY531" fmla="*/ 1404813 h 7600950"/>
              <a:gd name="connsiteX532" fmla="*/ 5844252 w 6858000"/>
              <a:gd name="connsiteY532" fmla="*/ 1975660 h 7600950"/>
              <a:gd name="connsiteX533" fmla="*/ 5934197 w 6858000"/>
              <a:gd name="connsiteY533" fmla="*/ 2027592 h 7600950"/>
              <a:gd name="connsiteX534" fmla="*/ 5934197 w 6858000"/>
              <a:gd name="connsiteY534" fmla="*/ 1923727 h 7600950"/>
              <a:gd name="connsiteX535" fmla="*/ 5844252 w 6858000"/>
              <a:gd name="connsiteY535" fmla="*/ 3256746 h 7600950"/>
              <a:gd name="connsiteX536" fmla="*/ 5934197 w 6858000"/>
              <a:gd name="connsiteY536" fmla="*/ 3308678 h 7600950"/>
              <a:gd name="connsiteX537" fmla="*/ 5934197 w 6858000"/>
              <a:gd name="connsiteY537" fmla="*/ 3204813 h 7600950"/>
              <a:gd name="connsiteX538" fmla="*/ 5844252 w 6858000"/>
              <a:gd name="connsiteY538" fmla="*/ 3775659 h 7600950"/>
              <a:gd name="connsiteX539" fmla="*/ 5934197 w 6858000"/>
              <a:gd name="connsiteY539" fmla="*/ 3827591 h 7600950"/>
              <a:gd name="connsiteX540" fmla="*/ 5934197 w 6858000"/>
              <a:gd name="connsiteY540" fmla="*/ 3723726 h 7600950"/>
              <a:gd name="connsiteX541" fmla="*/ 5844252 w 6858000"/>
              <a:gd name="connsiteY541" fmla="*/ 5056740 h 7600950"/>
              <a:gd name="connsiteX542" fmla="*/ 5934197 w 6858000"/>
              <a:gd name="connsiteY542" fmla="*/ 5108672 h 7600950"/>
              <a:gd name="connsiteX543" fmla="*/ 5934197 w 6858000"/>
              <a:gd name="connsiteY543" fmla="*/ 5004807 h 7600950"/>
              <a:gd name="connsiteX544" fmla="*/ 5844252 w 6858000"/>
              <a:gd name="connsiteY544" fmla="*/ 5575655 h 7600950"/>
              <a:gd name="connsiteX545" fmla="*/ 5934197 w 6858000"/>
              <a:gd name="connsiteY545" fmla="*/ 5627587 h 7600950"/>
              <a:gd name="connsiteX546" fmla="*/ 5934197 w 6858000"/>
              <a:gd name="connsiteY546" fmla="*/ 5523721 h 7600950"/>
              <a:gd name="connsiteX547" fmla="*/ 5844252 w 6858000"/>
              <a:gd name="connsiteY547" fmla="*/ 6856744 h 7600950"/>
              <a:gd name="connsiteX548" fmla="*/ 5934197 w 6858000"/>
              <a:gd name="connsiteY548" fmla="*/ 6908676 h 7600950"/>
              <a:gd name="connsiteX549" fmla="*/ 5934197 w 6858000"/>
              <a:gd name="connsiteY549" fmla="*/ 6804811 h 7600950"/>
              <a:gd name="connsiteX550" fmla="*/ 5844252 w 6858000"/>
              <a:gd name="connsiteY550" fmla="*/ 7375657 h 7600950"/>
              <a:gd name="connsiteX551" fmla="*/ 5934197 w 6858000"/>
              <a:gd name="connsiteY551" fmla="*/ 7427589 h 7600950"/>
              <a:gd name="connsiteX552" fmla="*/ 5934197 w 6858000"/>
              <a:gd name="connsiteY552" fmla="*/ 7323724 h 7600950"/>
              <a:gd name="connsiteX553" fmla="*/ 5686737 w 6858000"/>
              <a:gd name="connsiteY553" fmla="*/ 266605 h 7600950"/>
              <a:gd name="connsiteX554" fmla="*/ 5948999 w 6858000"/>
              <a:gd name="connsiteY554" fmla="*/ 418015 h 7600950"/>
              <a:gd name="connsiteX555" fmla="*/ 6211262 w 6858000"/>
              <a:gd name="connsiteY555" fmla="*/ 266605 h 7600950"/>
              <a:gd name="connsiteX556" fmla="*/ 6083347 w 6858000"/>
              <a:gd name="connsiteY556" fmla="*/ 192749 h 7600950"/>
              <a:gd name="connsiteX557" fmla="*/ 5956400 w 6858000"/>
              <a:gd name="connsiteY557" fmla="*/ 266045 h 7600950"/>
              <a:gd name="connsiteX558" fmla="*/ 5949000 w 6858000"/>
              <a:gd name="connsiteY558" fmla="*/ 268025 h 7600950"/>
              <a:gd name="connsiteX559" fmla="*/ 5941599 w 6858000"/>
              <a:gd name="connsiteY559" fmla="*/ 266045 h 7600950"/>
              <a:gd name="connsiteX560" fmla="*/ 5814652 w 6858000"/>
              <a:gd name="connsiteY560" fmla="*/ 192749 h 7600950"/>
              <a:gd name="connsiteX561" fmla="*/ 5686737 w 6858000"/>
              <a:gd name="connsiteY561" fmla="*/ 1028778 h 7600950"/>
              <a:gd name="connsiteX562" fmla="*/ 5948999 w 6858000"/>
              <a:gd name="connsiteY562" fmla="*/ 1180188 h 7600950"/>
              <a:gd name="connsiteX563" fmla="*/ 6211262 w 6858000"/>
              <a:gd name="connsiteY563" fmla="*/ 1028778 h 7600950"/>
              <a:gd name="connsiteX564" fmla="*/ 5949000 w 6858000"/>
              <a:gd name="connsiteY564" fmla="*/ 877353 h 7600950"/>
              <a:gd name="connsiteX565" fmla="*/ 5686737 w 6858000"/>
              <a:gd name="connsiteY565" fmla="*/ 1547692 h 7600950"/>
              <a:gd name="connsiteX566" fmla="*/ 5948999 w 6858000"/>
              <a:gd name="connsiteY566" fmla="*/ 1699102 h 7600950"/>
              <a:gd name="connsiteX567" fmla="*/ 6211262 w 6858000"/>
              <a:gd name="connsiteY567" fmla="*/ 1547692 h 7600950"/>
              <a:gd name="connsiteX568" fmla="*/ 6083347 w 6858000"/>
              <a:gd name="connsiteY568" fmla="*/ 1473836 h 7600950"/>
              <a:gd name="connsiteX569" fmla="*/ 5956400 w 6858000"/>
              <a:gd name="connsiteY569" fmla="*/ 1547132 h 7600950"/>
              <a:gd name="connsiteX570" fmla="*/ 5949000 w 6858000"/>
              <a:gd name="connsiteY570" fmla="*/ 1549112 h 7600950"/>
              <a:gd name="connsiteX571" fmla="*/ 5941599 w 6858000"/>
              <a:gd name="connsiteY571" fmla="*/ 1547132 h 7600950"/>
              <a:gd name="connsiteX572" fmla="*/ 5814652 w 6858000"/>
              <a:gd name="connsiteY572" fmla="*/ 1473836 h 7600950"/>
              <a:gd name="connsiteX573" fmla="*/ 5686737 w 6858000"/>
              <a:gd name="connsiteY573" fmla="*/ 2066605 h 7600950"/>
              <a:gd name="connsiteX574" fmla="*/ 5948999 w 6858000"/>
              <a:gd name="connsiteY574" fmla="*/ 2218015 h 7600950"/>
              <a:gd name="connsiteX575" fmla="*/ 6211262 w 6858000"/>
              <a:gd name="connsiteY575" fmla="*/ 2066605 h 7600950"/>
              <a:gd name="connsiteX576" fmla="*/ 6083347 w 6858000"/>
              <a:gd name="connsiteY576" fmla="*/ 1992750 h 7600950"/>
              <a:gd name="connsiteX577" fmla="*/ 5956400 w 6858000"/>
              <a:gd name="connsiteY577" fmla="*/ 2066045 h 7600950"/>
              <a:gd name="connsiteX578" fmla="*/ 5949000 w 6858000"/>
              <a:gd name="connsiteY578" fmla="*/ 2068026 h 7600950"/>
              <a:gd name="connsiteX579" fmla="*/ 5941599 w 6858000"/>
              <a:gd name="connsiteY579" fmla="*/ 2066045 h 7600950"/>
              <a:gd name="connsiteX580" fmla="*/ 5814652 w 6858000"/>
              <a:gd name="connsiteY580" fmla="*/ 1992750 h 7600950"/>
              <a:gd name="connsiteX581" fmla="*/ 5686737 w 6858000"/>
              <a:gd name="connsiteY581" fmla="*/ 2828778 h 7600950"/>
              <a:gd name="connsiteX582" fmla="*/ 5948999 w 6858000"/>
              <a:gd name="connsiteY582" fmla="*/ 2980188 h 7600950"/>
              <a:gd name="connsiteX583" fmla="*/ 6211262 w 6858000"/>
              <a:gd name="connsiteY583" fmla="*/ 2828778 h 7600950"/>
              <a:gd name="connsiteX584" fmla="*/ 5949000 w 6858000"/>
              <a:gd name="connsiteY584" fmla="*/ 2677353 h 7600950"/>
              <a:gd name="connsiteX585" fmla="*/ 5686737 w 6858000"/>
              <a:gd name="connsiteY585" fmla="*/ 3347692 h 7600950"/>
              <a:gd name="connsiteX586" fmla="*/ 5948999 w 6858000"/>
              <a:gd name="connsiteY586" fmla="*/ 3499102 h 7600950"/>
              <a:gd name="connsiteX587" fmla="*/ 6211262 w 6858000"/>
              <a:gd name="connsiteY587" fmla="*/ 3347692 h 7600950"/>
              <a:gd name="connsiteX588" fmla="*/ 6083347 w 6858000"/>
              <a:gd name="connsiteY588" fmla="*/ 3273836 h 7600950"/>
              <a:gd name="connsiteX589" fmla="*/ 5956400 w 6858000"/>
              <a:gd name="connsiteY589" fmla="*/ 3347132 h 7600950"/>
              <a:gd name="connsiteX590" fmla="*/ 5949000 w 6858000"/>
              <a:gd name="connsiteY590" fmla="*/ 3349112 h 7600950"/>
              <a:gd name="connsiteX591" fmla="*/ 5941599 w 6858000"/>
              <a:gd name="connsiteY591" fmla="*/ 3347132 h 7600950"/>
              <a:gd name="connsiteX592" fmla="*/ 5814652 w 6858000"/>
              <a:gd name="connsiteY592" fmla="*/ 3273836 h 7600950"/>
              <a:gd name="connsiteX593" fmla="*/ 5686737 w 6858000"/>
              <a:gd name="connsiteY593" fmla="*/ 3866604 h 7600950"/>
              <a:gd name="connsiteX594" fmla="*/ 5948999 w 6858000"/>
              <a:gd name="connsiteY594" fmla="*/ 4018014 h 7600950"/>
              <a:gd name="connsiteX595" fmla="*/ 6211262 w 6858000"/>
              <a:gd name="connsiteY595" fmla="*/ 3866604 h 7600950"/>
              <a:gd name="connsiteX596" fmla="*/ 6083347 w 6858000"/>
              <a:gd name="connsiteY596" fmla="*/ 3792749 h 7600950"/>
              <a:gd name="connsiteX597" fmla="*/ 5956400 w 6858000"/>
              <a:gd name="connsiteY597" fmla="*/ 3866044 h 7600950"/>
              <a:gd name="connsiteX598" fmla="*/ 5949000 w 6858000"/>
              <a:gd name="connsiteY598" fmla="*/ 3868025 h 7600950"/>
              <a:gd name="connsiteX599" fmla="*/ 5941599 w 6858000"/>
              <a:gd name="connsiteY599" fmla="*/ 3866044 h 7600950"/>
              <a:gd name="connsiteX600" fmla="*/ 5814652 w 6858000"/>
              <a:gd name="connsiteY600" fmla="*/ 3792749 h 7600950"/>
              <a:gd name="connsiteX601" fmla="*/ 5686737 w 6858000"/>
              <a:gd name="connsiteY601" fmla="*/ 4628772 h 7600950"/>
              <a:gd name="connsiteX602" fmla="*/ 5948999 w 6858000"/>
              <a:gd name="connsiteY602" fmla="*/ 4780183 h 7600950"/>
              <a:gd name="connsiteX603" fmla="*/ 6211262 w 6858000"/>
              <a:gd name="connsiteY603" fmla="*/ 4628772 h 7600950"/>
              <a:gd name="connsiteX604" fmla="*/ 5949000 w 6858000"/>
              <a:gd name="connsiteY604" fmla="*/ 4477347 h 7600950"/>
              <a:gd name="connsiteX605" fmla="*/ 5686737 w 6858000"/>
              <a:gd name="connsiteY605" fmla="*/ 5147686 h 7600950"/>
              <a:gd name="connsiteX606" fmla="*/ 5948999 w 6858000"/>
              <a:gd name="connsiteY606" fmla="*/ 5299096 h 7600950"/>
              <a:gd name="connsiteX607" fmla="*/ 6211262 w 6858000"/>
              <a:gd name="connsiteY607" fmla="*/ 5147686 h 7600950"/>
              <a:gd name="connsiteX608" fmla="*/ 6083347 w 6858000"/>
              <a:gd name="connsiteY608" fmla="*/ 5073830 h 7600950"/>
              <a:gd name="connsiteX609" fmla="*/ 5956400 w 6858000"/>
              <a:gd name="connsiteY609" fmla="*/ 5147126 h 7600950"/>
              <a:gd name="connsiteX610" fmla="*/ 5949000 w 6858000"/>
              <a:gd name="connsiteY610" fmla="*/ 5149106 h 7600950"/>
              <a:gd name="connsiteX611" fmla="*/ 5941599 w 6858000"/>
              <a:gd name="connsiteY611" fmla="*/ 5147126 h 7600950"/>
              <a:gd name="connsiteX612" fmla="*/ 5814652 w 6858000"/>
              <a:gd name="connsiteY612" fmla="*/ 5073830 h 7600950"/>
              <a:gd name="connsiteX613" fmla="*/ 5686737 w 6858000"/>
              <a:gd name="connsiteY613" fmla="*/ 5666600 h 7600950"/>
              <a:gd name="connsiteX614" fmla="*/ 5948999 w 6858000"/>
              <a:gd name="connsiteY614" fmla="*/ 5818011 h 7600950"/>
              <a:gd name="connsiteX615" fmla="*/ 6211262 w 6858000"/>
              <a:gd name="connsiteY615" fmla="*/ 5666600 h 7600950"/>
              <a:gd name="connsiteX616" fmla="*/ 6083347 w 6858000"/>
              <a:gd name="connsiteY616" fmla="*/ 5592744 h 7600950"/>
              <a:gd name="connsiteX617" fmla="*/ 5956400 w 6858000"/>
              <a:gd name="connsiteY617" fmla="*/ 5666040 h 7600950"/>
              <a:gd name="connsiteX618" fmla="*/ 5949000 w 6858000"/>
              <a:gd name="connsiteY618" fmla="*/ 5668021 h 7600950"/>
              <a:gd name="connsiteX619" fmla="*/ 5941599 w 6858000"/>
              <a:gd name="connsiteY619" fmla="*/ 5666040 h 7600950"/>
              <a:gd name="connsiteX620" fmla="*/ 5814652 w 6858000"/>
              <a:gd name="connsiteY620" fmla="*/ 5592744 h 7600950"/>
              <a:gd name="connsiteX621" fmla="*/ 5686737 w 6858000"/>
              <a:gd name="connsiteY621" fmla="*/ 6428776 h 7600950"/>
              <a:gd name="connsiteX622" fmla="*/ 5948999 w 6858000"/>
              <a:gd name="connsiteY622" fmla="*/ 6580186 h 7600950"/>
              <a:gd name="connsiteX623" fmla="*/ 6211262 w 6858000"/>
              <a:gd name="connsiteY623" fmla="*/ 6428776 h 7600950"/>
              <a:gd name="connsiteX624" fmla="*/ 5949000 w 6858000"/>
              <a:gd name="connsiteY624" fmla="*/ 6277351 h 7600950"/>
              <a:gd name="connsiteX625" fmla="*/ 5686737 w 6858000"/>
              <a:gd name="connsiteY625" fmla="*/ 6947689 h 7600950"/>
              <a:gd name="connsiteX626" fmla="*/ 5948999 w 6858000"/>
              <a:gd name="connsiteY626" fmla="*/ 7099099 h 7600950"/>
              <a:gd name="connsiteX627" fmla="*/ 6211262 w 6858000"/>
              <a:gd name="connsiteY627" fmla="*/ 6947689 h 7600950"/>
              <a:gd name="connsiteX628" fmla="*/ 6083347 w 6858000"/>
              <a:gd name="connsiteY628" fmla="*/ 6873834 h 7600950"/>
              <a:gd name="connsiteX629" fmla="*/ 5956400 w 6858000"/>
              <a:gd name="connsiteY629" fmla="*/ 6947129 h 7600950"/>
              <a:gd name="connsiteX630" fmla="*/ 5949000 w 6858000"/>
              <a:gd name="connsiteY630" fmla="*/ 6949110 h 7600950"/>
              <a:gd name="connsiteX631" fmla="*/ 5941599 w 6858000"/>
              <a:gd name="connsiteY631" fmla="*/ 6947129 h 7600950"/>
              <a:gd name="connsiteX632" fmla="*/ 5814652 w 6858000"/>
              <a:gd name="connsiteY632" fmla="*/ 6873834 h 7600950"/>
              <a:gd name="connsiteX633" fmla="*/ 5671937 w 6858000"/>
              <a:gd name="connsiteY633" fmla="*/ 1357254 h 7600950"/>
              <a:gd name="connsiteX634" fmla="*/ 5814652 w 6858000"/>
              <a:gd name="connsiteY634" fmla="*/ 1439655 h 7600950"/>
              <a:gd name="connsiteX635" fmla="*/ 5934197 w 6858000"/>
              <a:gd name="connsiteY635" fmla="*/ 1370633 h 7600950"/>
              <a:gd name="connsiteX636" fmla="*/ 5934197 w 6858000"/>
              <a:gd name="connsiteY636" fmla="*/ 1205830 h 7600950"/>
              <a:gd name="connsiteX637" fmla="*/ 5671937 w 6858000"/>
              <a:gd name="connsiteY637" fmla="*/ 1054422 h 7600950"/>
              <a:gd name="connsiteX638" fmla="*/ 5671937 w 6858000"/>
              <a:gd name="connsiteY638" fmla="*/ 1876168 h 7600950"/>
              <a:gd name="connsiteX639" fmla="*/ 5814652 w 6858000"/>
              <a:gd name="connsiteY639" fmla="*/ 1958569 h 7600950"/>
              <a:gd name="connsiteX640" fmla="*/ 5934197 w 6858000"/>
              <a:gd name="connsiteY640" fmla="*/ 1889546 h 7600950"/>
              <a:gd name="connsiteX641" fmla="*/ 5934197 w 6858000"/>
              <a:gd name="connsiteY641" fmla="*/ 1724743 h 7600950"/>
              <a:gd name="connsiteX642" fmla="*/ 5671937 w 6858000"/>
              <a:gd name="connsiteY642" fmla="*/ 1573335 h 7600950"/>
              <a:gd name="connsiteX643" fmla="*/ 5671937 w 6858000"/>
              <a:gd name="connsiteY643" fmla="*/ 3157254 h 7600950"/>
              <a:gd name="connsiteX644" fmla="*/ 5814652 w 6858000"/>
              <a:gd name="connsiteY644" fmla="*/ 3239655 h 7600950"/>
              <a:gd name="connsiteX645" fmla="*/ 5934197 w 6858000"/>
              <a:gd name="connsiteY645" fmla="*/ 3170633 h 7600950"/>
              <a:gd name="connsiteX646" fmla="*/ 5934197 w 6858000"/>
              <a:gd name="connsiteY646" fmla="*/ 3005830 h 7600950"/>
              <a:gd name="connsiteX647" fmla="*/ 5671937 w 6858000"/>
              <a:gd name="connsiteY647" fmla="*/ 2854422 h 7600950"/>
              <a:gd name="connsiteX648" fmla="*/ 5671937 w 6858000"/>
              <a:gd name="connsiteY648" fmla="*/ 3676167 h 7600950"/>
              <a:gd name="connsiteX649" fmla="*/ 5814652 w 6858000"/>
              <a:gd name="connsiteY649" fmla="*/ 3758568 h 7600950"/>
              <a:gd name="connsiteX650" fmla="*/ 5934197 w 6858000"/>
              <a:gd name="connsiteY650" fmla="*/ 3689546 h 7600950"/>
              <a:gd name="connsiteX651" fmla="*/ 5934197 w 6858000"/>
              <a:gd name="connsiteY651" fmla="*/ 3524743 h 7600950"/>
              <a:gd name="connsiteX652" fmla="*/ 5671937 w 6858000"/>
              <a:gd name="connsiteY652" fmla="*/ 3373335 h 7600950"/>
              <a:gd name="connsiteX653" fmla="*/ 5671937 w 6858000"/>
              <a:gd name="connsiteY653" fmla="*/ 4957248 h 7600950"/>
              <a:gd name="connsiteX654" fmla="*/ 5814652 w 6858000"/>
              <a:gd name="connsiteY654" fmla="*/ 5039649 h 7600950"/>
              <a:gd name="connsiteX655" fmla="*/ 5934197 w 6858000"/>
              <a:gd name="connsiteY655" fmla="*/ 4970627 h 7600950"/>
              <a:gd name="connsiteX656" fmla="*/ 5934197 w 6858000"/>
              <a:gd name="connsiteY656" fmla="*/ 4805823 h 7600950"/>
              <a:gd name="connsiteX657" fmla="*/ 5671937 w 6858000"/>
              <a:gd name="connsiteY657" fmla="*/ 4654416 h 7600950"/>
              <a:gd name="connsiteX658" fmla="*/ 5671937 w 6858000"/>
              <a:gd name="connsiteY658" fmla="*/ 5476162 h 7600950"/>
              <a:gd name="connsiteX659" fmla="*/ 5814652 w 6858000"/>
              <a:gd name="connsiteY659" fmla="*/ 5558564 h 7600950"/>
              <a:gd name="connsiteX660" fmla="*/ 5934197 w 6858000"/>
              <a:gd name="connsiteY660" fmla="*/ 5489540 h 7600950"/>
              <a:gd name="connsiteX661" fmla="*/ 5934197 w 6858000"/>
              <a:gd name="connsiteY661" fmla="*/ 5324737 h 7600950"/>
              <a:gd name="connsiteX662" fmla="*/ 5671937 w 6858000"/>
              <a:gd name="connsiteY662" fmla="*/ 5173330 h 7600950"/>
              <a:gd name="connsiteX663" fmla="*/ 5671937 w 6858000"/>
              <a:gd name="connsiteY663" fmla="*/ 6757251 h 7600950"/>
              <a:gd name="connsiteX664" fmla="*/ 5814652 w 6858000"/>
              <a:gd name="connsiteY664" fmla="*/ 6839653 h 7600950"/>
              <a:gd name="connsiteX665" fmla="*/ 5934197 w 6858000"/>
              <a:gd name="connsiteY665" fmla="*/ 6770630 h 7600950"/>
              <a:gd name="connsiteX666" fmla="*/ 5934197 w 6858000"/>
              <a:gd name="connsiteY666" fmla="*/ 6605827 h 7600950"/>
              <a:gd name="connsiteX667" fmla="*/ 5671937 w 6858000"/>
              <a:gd name="connsiteY667" fmla="*/ 6454419 h 7600950"/>
              <a:gd name="connsiteX668" fmla="*/ 5671937 w 6858000"/>
              <a:gd name="connsiteY668" fmla="*/ 7276165 h 7600950"/>
              <a:gd name="connsiteX669" fmla="*/ 5814652 w 6858000"/>
              <a:gd name="connsiteY669" fmla="*/ 7358566 h 7600950"/>
              <a:gd name="connsiteX670" fmla="*/ 5934197 w 6858000"/>
              <a:gd name="connsiteY670" fmla="*/ 7289544 h 7600950"/>
              <a:gd name="connsiteX671" fmla="*/ 5934197 w 6858000"/>
              <a:gd name="connsiteY671" fmla="*/ 7124741 h 7600950"/>
              <a:gd name="connsiteX672" fmla="*/ 5671937 w 6858000"/>
              <a:gd name="connsiteY672" fmla="*/ 6973333 h 7600950"/>
              <a:gd name="connsiteX673" fmla="*/ 5671936 w 6858000"/>
              <a:gd name="connsiteY673" fmla="*/ 595081 h 7600950"/>
              <a:gd name="connsiteX674" fmla="*/ 5934197 w 6858000"/>
              <a:gd name="connsiteY674" fmla="*/ 746505 h 7600950"/>
              <a:gd name="connsiteX675" fmla="*/ 5934197 w 6858000"/>
              <a:gd name="connsiteY675" fmla="*/ 443657 h 7600950"/>
              <a:gd name="connsiteX676" fmla="*/ 5671937 w 6858000"/>
              <a:gd name="connsiteY676" fmla="*/ 292248 h 7600950"/>
              <a:gd name="connsiteX677" fmla="*/ 5671936 w 6858000"/>
              <a:gd name="connsiteY677" fmla="*/ 2395081 h 7600950"/>
              <a:gd name="connsiteX678" fmla="*/ 5934197 w 6858000"/>
              <a:gd name="connsiteY678" fmla="*/ 2546505 h 7600950"/>
              <a:gd name="connsiteX679" fmla="*/ 5934197 w 6858000"/>
              <a:gd name="connsiteY679" fmla="*/ 2243657 h 7600950"/>
              <a:gd name="connsiteX680" fmla="*/ 5671937 w 6858000"/>
              <a:gd name="connsiteY680" fmla="*/ 2092249 h 7600950"/>
              <a:gd name="connsiteX681" fmla="*/ 5671936 w 6858000"/>
              <a:gd name="connsiteY681" fmla="*/ 4195080 h 7600950"/>
              <a:gd name="connsiteX682" fmla="*/ 5934197 w 6858000"/>
              <a:gd name="connsiteY682" fmla="*/ 4346504 h 7600950"/>
              <a:gd name="connsiteX683" fmla="*/ 5934197 w 6858000"/>
              <a:gd name="connsiteY683" fmla="*/ 4043656 h 7600950"/>
              <a:gd name="connsiteX684" fmla="*/ 5671937 w 6858000"/>
              <a:gd name="connsiteY684" fmla="*/ 3892248 h 7600950"/>
              <a:gd name="connsiteX685" fmla="*/ 5671936 w 6858000"/>
              <a:gd name="connsiteY685" fmla="*/ 5995076 h 7600950"/>
              <a:gd name="connsiteX686" fmla="*/ 5934197 w 6858000"/>
              <a:gd name="connsiteY686" fmla="*/ 6146500 h 7600950"/>
              <a:gd name="connsiteX687" fmla="*/ 5934197 w 6858000"/>
              <a:gd name="connsiteY687" fmla="*/ 5843652 h 7600950"/>
              <a:gd name="connsiteX688" fmla="*/ 5671937 w 6858000"/>
              <a:gd name="connsiteY688" fmla="*/ 5692243 h 7600950"/>
              <a:gd name="connsiteX689" fmla="*/ 5642333 w 6858000"/>
              <a:gd name="connsiteY689" fmla="*/ 603623 h 7600950"/>
              <a:gd name="connsiteX690" fmla="*/ 5642333 w 6858000"/>
              <a:gd name="connsiteY690" fmla="*/ 266609 h 7600950"/>
              <a:gd name="connsiteX691" fmla="*/ 5643637 w 6858000"/>
              <a:gd name="connsiteY691" fmla="*/ 264350 h 7600950"/>
              <a:gd name="connsiteX692" fmla="*/ 5644313 w 6858000"/>
              <a:gd name="connsiteY692" fmla="*/ 259208 h 7600950"/>
              <a:gd name="connsiteX693" fmla="*/ 5648429 w 6858000"/>
              <a:gd name="connsiteY693" fmla="*/ 256048 h 7600950"/>
              <a:gd name="connsiteX694" fmla="*/ 5649734 w 6858000"/>
              <a:gd name="connsiteY694" fmla="*/ 253788 h 7600950"/>
              <a:gd name="connsiteX695" fmla="*/ 5785052 w 6858000"/>
              <a:gd name="connsiteY695" fmla="*/ 175658 h 7600950"/>
              <a:gd name="connsiteX696" fmla="*/ 5649734 w 6858000"/>
              <a:gd name="connsiteY696" fmla="*/ 97531 h 7600950"/>
              <a:gd name="connsiteX697" fmla="*/ 5642333 w 6858000"/>
              <a:gd name="connsiteY697" fmla="*/ 84709 h 7600950"/>
              <a:gd name="connsiteX698" fmla="*/ 5642333 w 6858000"/>
              <a:gd name="connsiteY698" fmla="*/ 0 h 7600950"/>
              <a:gd name="connsiteX699" fmla="*/ 5671937 w 6858000"/>
              <a:gd name="connsiteY699" fmla="*/ 0 h 7600950"/>
              <a:gd name="connsiteX700" fmla="*/ 5671937 w 6858000"/>
              <a:gd name="connsiteY700" fmla="*/ 76167 h 7600950"/>
              <a:gd name="connsiteX701" fmla="*/ 5814652 w 6858000"/>
              <a:gd name="connsiteY701" fmla="*/ 158568 h 7600950"/>
              <a:gd name="connsiteX702" fmla="*/ 5934197 w 6858000"/>
              <a:gd name="connsiteY702" fmla="*/ 89546 h 7600950"/>
              <a:gd name="connsiteX703" fmla="*/ 5934198 w 6858000"/>
              <a:gd name="connsiteY703" fmla="*/ 0 h 7600950"/>
              <a:gd name="connsiteX704" fmla="*/ 5963802 w 6858000"/>
              <a:gd name="connsiteY704" fmla="*/ 0 h 7600950"/>
              <a:gd name="connsiteX705" fmla="*/ 5963801 w 6858000"/>
              <a:gd name="connsiteY705" fmla="*/ 89545 h 7600950"/>
              <a:gd name="connsiteX706" fmla="*/ 6083347 w 6858000"/>
              <a:gd name="connsiteY706" fmla="*/ 158568 h 7600950"/>
              <a:gd name="connsiteX707" fmla="*/ 6226063 w 6858000"/>
              <a:gd name="connsiteY707" fmla="*/ 76167 h 7600950"/>
              <a:gd name="connsiteX708" fmla="*/ 6226063 w 6858000"/>
              <a:gd name="connsiteY708" fmla="*/ 0 h 7600950"/>
              <a:gd name="connsiteX709" fmla="*/ 6255667 w 6858000"/>
              <a:gd name="connsiteY709" fmla="*/ 0 h 7600950"/>
              <a:gd name="connsiteX710" fmla="*/ 6255667 w 6858000"/>
              <a:gd name="connsiteY710" fmla="*/ 84709 h 7600950"/>
              <a:gd name="connsiteX711" fmla="*/ 6248266 w 6858000"/>
              <a:gd name="connsiteY711" fmla="*/ 97531 h 7600950"/>
              <a:gd name="connsiteX712" fmla="*/ 6112948 w 6858000"/>
              <a:gd name="connsiteY712" fmla="*/ 175658 h 7600950"/>
              <a:gd name="connsiteX713" fmla="*/ 6248266 w 6858000"/>
              <a:gd name="connsiteY713" fmla="*/ 253788 h 7600950"/>
              <a:gd name="connsiteX714" fmla="*/ 6249571 w 6858000"/>
              <a:gd name="connsiteY714" fmla="*/ 256048 h 7600950"/>
              <a:gd name="connsiteX715" fmla="*/ 6253686 w 6858000"/>
              <a:gd name="connsiteY715" fmla="*/ 259209 h 7600950"/>
              <a:gd name="connsiteX716" fmla="*/ 6254362 w 6858000"/>
              <a:gd name="connsiteY716" fmla="*/ 264348 h 7600950"/>
              <a:gd name="connsiteX717" fmla="*/ 6255667 w 6858000"/>
              <a:gd name="connsiteY717" fmla="*/ 266609 h 7600950"/>
              <a:gd name="connsiteX718" fmla="*/ 6255667 w 6858000"/>
              <a:gd name="connsiteY718" fmla="*/ 603623 h 7600950"/>
              <a:gd name="connsiteX719" fmla="*/ 6248266 w 6858000"/>
              <a:gd name="connsiteY719" fmla="*/ 616444 h 7600950"/>
              <a:gd name="connsiteX720" fmla="*/ 5956400 w 6858000"/>
              <a:gd name="connsiteY720" fmla="*/ 784958 h 7600950"/>
              <a:gd name="connsiteX721" fmla="*/ 5949000 w 6858000"/>
              <a:gd name="connsiteY721" fmla="*/ 786939 h 7600950"/>
              <a:gd name="connsiteX722" fmla="*/ 5941599 w 6858000"/>
              <a:gd name="connsiteY722" fmla="*/ 784958 h 7600950"/>
              <a:gd name="connsiteX723" fmla="*/ 5649734 w 6858000"/>
              <a:gd name="connsiteY723" fmla="*/ 616444 h 7600950"/>
              <a:gd name="connsiteX724" fmla="*/ 5642333 w 6858000"/>
              <a:gd name="connsiteY724" fmla="*/ 603623 h 7600950"/>
              <a:gd name="connsiteX725" fmla="*/ 5642333 w 6858000"/>
              <a:gd name="connsiteY725" fmla="*/ 2403623 h 7600950"/>
              <a:gd name="connsiteX726" fmla="*/ 5642333 w 6858000"/>
              <a:gd name="connsiteY726" fmla="*/ 2066610 h 7600950"/>
              <a:gd name="connsiteX727" fmla="*/ 5643637 w 6858000"/>
              <a:gd name="connsiteY727" fmla="*/ 2064351 h 7600950"/>
              <a:gd name="connsiteX728" fmla="*/ 5644313 w 6858000"/>
              <a:gd name="connsiteY728" fmla="*/ 2059208 h 7600950"/>
              <a:gd name="connsiteX729" fmla="*/ 5648429 w 6858000"/>
              <a:gd name="connsiteY729" fmla="*/ 2056048 h 7600950"/>
              <a:gd name="connsiteX730" fmla="*/ 5649734 w 6858000"/>
              <a:gd name="connsiteY730" fmla="*/ 2053788 h 7600950"/>
              <a:gd name="connsiteX731" fmla="*/ 5785052 w 6858000"/>
              <a:gd name="connsiteY731" fmla="*/ 1975659 h 7600950"/>
              <a:gd name="connsiteX732" fmla="*/ 5649734 w 6858000"/>
              <a:gd name="connsiteY732" fmla="*/ 1897531 h 7600950"/>
              <a:gd name="connsiteX733" fmla="*/ 5642333 w 6858000"/>
              <a:gd name="connsiteY733" fmla="*/ 1884710 h 7600950"/>
              <a:gd name="connsiteX734" fmla="*/ 5642333 w 6858000"/>
              <a:gd name="connsiteY734" fmla="*/ 1547696 h 7600950"/>
              <a:gd name="connsiteX735" fmla="*/ 5643637 w 6858000"/>
              <a:gd name="connsiteY735" fmla="*/ 1545437 h 7600950"/>
              <a:gd name="connsiteX736" fmla="*/ 5644313 w 6858000"/>
              <a:gd name="connsiteY736" fmla="*/ 1540295 h 7600950"/>
              <a:gd name="connsiteX737" fmla="*/ 5648429 w 6858000"/>
              <a:gd name="connsiteY737" fmla="*/ 1537134 h 7600950"/>
              <a:gd name="connsiteX738" fmla="*/ 5649734 w 6858000"/>
              <a:gd name="connsiteY738" fmla="*/ 1534875 h 7600950"/>
              <a:gd name="connsiteX739" fmla="*/ 5785052 w 6858000"/>
              <a:gd name="connsiteY739" fmla="*/ 1456746 h 7600950"/>
              <a:gd name="connsiteX740" fmla="*/ 5649734 w 6858000"/>
              <a:gd name="connsiteY740" fmla="*/ 1378617 h 7600950"/>
              <a:gd name="connsiteX741" fmla="*/ 5642333 w 6858000"/>
              <a:gd name="connsiteY741" fmla="*/ 1365796 h 7600950"/>
              <a:gd name="connsiteX742" fmla="*/ 5642333 w 6858000"/>
              <a:gd name="connsiteY742" fmla="*/ 1028782 h 7600950"/>
              <a:gd name="connsiteX743" fmla="*/ 5643637 w 6858000"/>
              <a:gd name="connsiteY743" fmla="*/ 1026524 h 7600950"/>
              <a:gd name="connsiteX744" fmla="*/ 5644313 w 6858000"/>
              <a:gd name="connsiteY744" fmla="*/ 1021381 h 7600950"/>
              <a:gd name="connsiteX745" fmla="*/ 5648429 w 6858000"/>
              <a:gd name="connsiteY745" fmla="*/ 1018221 h 7600950"/>
              <a:gd name="connsiteX746" fmla="*/ 5649734 w 6858000"/>
              <a:gd name="connsiteY746" fmla="*/ 1015961 h 7600950"/>
              <a:gd name="connsiteX747" fmla="*/ 5941599 w 6858000"/>
              <a:gd name="connsiteY747" fmla="*/ 847446 h 7600950"/>
              <a:gd name="connsiteX748" fmla="*/ 5956400 w 6858000"/>
              <a:gd name="connsiteY748" fmla="*/ 847446 h 7600950"/>
              <a:gd name="connsiteX749" fmla="*/ 6248266 w 6858000"/>
              <a:gd name="connsiteY749" fmla="*/ 1015961 h 7600950"/>
              <a:gd name="connsiteX750" fmla="*/ 6249571 w 6858000"/>
              <a:gd name="connsiteY750" fmla="*/ 1018221 h 7600950"/>
              <a:gd name="connsiteX751" fmla="*/ 6253686 w 6858000"/>
              <a:gd name="connsiteY751" fmla="*/ 1021382 h 7600950"/>
              <a:gd name="connsiteX752" fmla="*/ 6254362 w 6858000"/>
              <a:gd name="connsiteY752" fmla="*/ 1026521 h 7600950"/>
              <a:gd name="connsiteX753" fmla="*/ 6255667 w 6858000"/>
              <a:gd name="connsiteY753" fmla="*/ 1028782 h 7600950"/>
              <a:gd name="connsiteX754" fmla="*/ 6255667 w 6858000"/>
              <a:gd name="connsiteY754" fmla="*/ 1365796 h 7600950"/>
              <a:gd name="connsiteX755" fmla="*/ 6248266 w 6858000"/>
              <a:gd name="connsiteY755" fmla="*/ 1378617 h 7600950"/>
              <a:gd name="connsiteX756" fmla="*/ 6112948 w 6858000"/>
              <a:gd name="connsiteY756" fmla="*/ 1456746 h 7600950"/>
              <a:gd name="connsiteX757" fmla="*/ 6248266 w 6858000"/>
              <a:gd name="connsiteY757" fmla="*/ 1534875 h 7600950"/>
              <a:gd name="connsiteX758" fmla="*/ 6249571 w 6858000"/>
              <a:gd name="connsiteY758" fmla="*/ 1537134 h 7600950"/>
              <a:gd name="connsiteX759" fmla="*/ 6253686 w 6858000"/>
              <a:gd name="connsiteY759" fmla="*/ 1540296 h 7600950"/>
              <a:gd name="connsiteX760" fmla="*/ 6254362 w 6858000"/>
              <a:gd name="connsiteY760" fmla="*/ 1545435 h 7600950"/>
              <a:gd name="connsiteX761" fmla="*/ 6255667 w 6858000"/>
              <a:gd name="connsiteY761" fmla="*/ 1547696 h 7600950"/>
              <a:gd name="connsiteX762" fmla="*/ 6255667 w 6858000"/>
              <a:gd name="connsiteY762" fmla="*/ 1884710 h 7600950"/>
              <a:gd name="connsiteX763" fmla="*/ 6248266 w 6858000"/>
              <a:gd name="connsiteY763" fmla="*/ 1897531 h 7600950"/>
              <a:gd name="connsiteX764" fmla="*/ 6112948 w 6858000"/>
              <a:gd name="connsiteY764" fmla="*/ 1975659 h 7600950"/>
              <a:gd name="connsiteX765" fmla="*/ 6248266 w 6858000"/>
              <a:gd name="connsiteY765" fmla="*/ 2053788 h 7600950"/>
              <a:gd name="connsiteX766" fmla="*/ 6249571 w 6858000"/>
              <a:gd name="connsiteY766" fmla="*/ 2056048 h 7600950"/>
              <a:gd name="connsiteX767" fmla="*/ 6253686 w 6858000"/>
              <a:gd name="connsiteY767" fmla="*/ 2059209 h 7600950"/>
              <a:gd name="connsiteX768" fmla="*/ 6254362 w 6858000"/>
              <a:gd name="connsiteY768" fmla="*/ 2064348 h 7600950"/>
              <a:gd name="connsiteX769" fmla="*/ 6255667 w 6858000"/>
              <a:gd name="connsiteY769" fmla="*/ 2066610 h 7600950"/>
              <a:gd name="connsiteX770" fmla="*/ 6255667 w 6858000"/>
              <a:gd name="connsiteY770" fmla="*/ 2403623 h 7600950"/>
              <a:gd name="connsiteX771" fmla="*/ 6248266 w 6858000"/>
              <a:gd name="connsiteY771" fmla="*/ 2416444 h 7600950"/>
              <a:gd name="connsiteX772" fmla="*/ 5956400 w 6858000"/>
              <a:gd name="connsiteY772" fmla="*/ 2584959 h 7600950"/>
              <a:gd name="connsiteX773" fmla="*/ 5949000 w 6858000"/>
              <a:gd name="connsiteY773" fmla="*/ 2586939 h 7600950"/>
              <a:gd name="connsiteX774" fmla="*/ 5941599 w 6858000"/>
              <a:gd name="connsiteY774" fmla="*/ 2584959 h 7600950"/>
              <a:gd name="connsiteX775" fmla="*/ 5649734 w 6858000"/>
              <a:gd name="connsiteY775" fmla="*/ 2416444 h 7600950"/>
              <a:gd name="connsiteX776" fmla="*/ 5642333 w 6858000"/>
              <a:gd name="connsiteY776" fmla="*/ 2403623 h 7600950"/>
              <a:gd name="connsiteX777" fmla="*/ 5642333 w 6858000"/>
              <a:gd name="connsiteY777" fmla="*/ 4203622 h 7600950"/>
              <a:gd name="connsiteX778" fmla="*/ 5642333 w 6858000"/>
              <a:gd name="connsiteY778" fmla="*/ 3866609 h 7600950"/>
              <a:gd name="connsiteX779" fmla="*/ 5643637 w 6858000"/>
              <a:gd name="connsiteY779" fmla="*/ 3864350 h 7600950"/>
              <a:gd name="connsiteX780" fmla="*/ 5644313 w 6858000"/>
              <a:gd name="connsiteY780" fmla="*/ 3859208 h 7600950"/>
              <a:gd name="connsiteX781" fmla="*/ 5648429 w 6858000"/>
              <a:gd name="connsiteY781" fmla="*/ 3856047 h 7600950"/>
              <a:gd name="connsiteX782" fmla="*/ 5649734 w 6858000"/>
              <a:gd name="connsiteY782" fmla="*/ 3853787 h 7600950"/>
              <a:gd name="connsiteX783" fmla="*/ 5785052 w 6858000"/>
              <a:gd name="connsiteY783" fmla="*/ 3775658 h 7600950"/>
              <a:gd name="connsiteX784" fmla="*/ 5649734 w 6858000"/>
              <a:gd name="connsiteY784" fmla="*/ 3697530 h 7600950"/>
              <a:gd name="connsiteX785" fmla="*/ 5642333 w 6858000"/>
              <a:gd name="connsiteY785" fmla="*/ 3684709 h 7600950"/>
              <a:gd name="connsiteX786" fmla="*/ 5642333 w 6858000"/>
              <a:gd name="connsiteY786" fmla="*/ 3347696 h 7600950"/>
              <a:gd name="connsiteX787" fmla="*/ 5643637 w 6858000"/>
              <a:gd name="connsiteY787" fmla="*/ 3345437 h 7600950"/>
              <a:gd name="connsiteX788" fmla="*/ 5644313 w 6858000"/>
              <a:gd name="connsiteY788" fmla="*/ 3340295 h 7600950"/>
              <a:gd name="connsiteX789" fmla="*/ 5648429 w 6858000"/>
              <a:gd name="connsiteY789" fmla="*/ 3337134 h 7600950"/>
              <a:gd name="connsiteX790" fmla="*/ 5649734 w 6858000"/>
              <a:gd name="connsiteY790" fmla="*/ 3334875 h 7600950"/>
              <a:gd name="connsiteX791" fmla="*/ 5785052 w 6858000"/>
              <a:gd name="connsiteY791" fmla="*/ 3256746 h 7600950"/>
              <a:gd name="connsiteX792" fmla="*/ 5649734 w 6858000"/>
              <a:gd name="connsiteY792" fmla="*/ 3178617 h 7600950"/>
              <a:gd name="connsiteX793" fmla="*/ 5642333 w 6858000"/>
              <a:gd name="connsiteY793" fmla="*/ 3165796 h 7600950"/>
              <a:gd name="connsiteX794" fmla="*/ 5642333 w 6858000"/>
              <a:gd name="connsiteY794" fmla="*/ 2828782 h 7600950"/>
              <a:gd name="connsiteX795" fmla="*/ 5643637 w 6858000"/>
              <a:gd name="connsiteY795" fmla="*/ 2826524 h 7600950"/>
              <a:gd name="connsiteX796" fmla="*/ 5644313 w 6858000"/>
              <a:gd name="connsiteY796" fmla="*/ 2821381 h 7600950"/>
              <a:gd name="connsiteX797" fmla="*/ 5648429 w 6858000"/>
              <a:gd name="connsiteY797" fmla="*/ 2818221 h 7600950"/>
              <a:gd name="connsiteX798" fmla="*/ 5649734 w 6858000"/>
              <a:gd name="connsiteY798" fmla="*/ 2815961 h 7600950"/>
              <a:gd name="connsiteX799" fmla="*/ 5941599 w 6858000"/>
              <a:gd name="connsiteY799" fmla="*/ 2647446 h 7600950"/>
              <a:gd name="connsiteX800" fmla="*/ 5956400 w 6858000"/>
              <a:gd name="connsiteY800" fmla="*/ 2647446 h 7600950"/>
              <a:gd name="connsiteX801" fmla="*/ 6248266 w 6858000"/>
              <a:gd name="connsiteY801" fmla="*/ 2815961 h 7600950"/>
              <a:gd name="connsiteX802" fmla="*/ 6249571 w 6858000"/>
              <a:gd name="connsiteY802" fmla="*/ 2818221 h 7600950"/>
              <a:gd name="connsiteX803" fmla="*/ 6253686 w 6858000"/>
              <a:gd name="connsiteY803" fmla="*/ 2821382 h 7600950"/>
              <a:gd name="connsiteX804" fmla="*/ 6254362 w 6858000"/>
              <a:gd name="connsiteY804" fmla="*/ 2826521 h 7600950"/>
              <a:gd name="connsiteX805" fmla="*/ 6255667 w 6858000"/>
              <a:gd name="connsiteY805" fmla="*/ 2828782 h 7600950"/>
              <a:gd name="connsiteX806" fmla="*/ 6255667 w 6858000"/>
              <a:gd name="connsiteY806" fmla="*/ 3165796 h 7600950"/>
              <a:gd name="connsiteX807" fmla="*/ 6248266 w 6858000"/>
              <a:gd name="connsiteY807" fmla="*/ 3178617 h 7600950"/>
              <a:gd name="connsiteX808" fmla="*/ 6112948 w 6858000"/>
              <a:gd name="connsiteY808" fmla="*/ 3256746 h 7600950"/>
              <a:gd name="connsiteX809" fmla="*/ 6248266 w 6858000"/>
              <a:gd name="connsiteY809" fmla="*/ 3334875 h 7600950"/>
              <a:gd name="connsiteX810" fmla="*/ 6249571 w 6858000"/>
              <a:gd name="connsiteY810" fmla="*/ 3337134 h 7600950"/>
              <a:gd name="connsiteX811" fmla="*/ 6253686 w 6858000"/>
              <a:gd name="connsiteY811" fmla="*/ 3340296 h 7600950"/>
              <a:gd name="connsiteX812" fmla="*/ 6254362 w 6858000"/>
              <a:gd name="connsiteY812" fmla="*/ 3345435 h 7600950"/>
              <a:gd name="connsiteX813" fmla="*/ 6255667 w 6858000"/>
              <a:gd name="connsiteY813" fmla="*/ 3347696 h 7600950"/>
              <a:gd name="connsiteX814" fmla="*/ 6255667 w 6858000"/>
              <a:gd name="connsiteY814" fmla="*/ 3684709 h 7600950"/>
              <a:gd name="connsiteX815" fmla="*/ 6248266 w 6858000"/>
              <a:gd name="connsiteY815" fmla="*/ 3697530 h 7600950"/>
              <a:gd name="connsiteX816" fmla="*/ 6112948 w 6858000"/>
              <a:gd name="connsiteY816" fmla="*/ 3775658 h 7600950"/>
              <a:gd name="connsiteX817" fmla="*/ 6248266 w 6858000"/>
              <a:gd name="connsiteY817" fmla="*/ 3853787 h 7600950"/>
              <a:gd name="connsiteX818" fmla="*/ 6249571 w 6858000"/>
              <a:gd name="connsiteY818" fmla="*/ 3856047 h 7600950"/>
              <a:gd name="connsiteX819" fmla="*/ 6253686 w 6858000"/>
              <a:gd name="connsiteY819" fmla="*/ 3859208 h 7600950"/>
              <a:gd name="connsiteX820" fmla="*/ 6254362 w 6858000"/>
              <a:gd name="connsiteY820" fmla="*/ 3864347 h 7600950"/>
              <a:gd name="connsiteX821" fmla="*/ 6255667 w 6858000"/>
              <a:gd name="connsiteY821" fmla="*/ 3866609 h 7600950"/>
              <a:gd name="connsiteX822" fmla="*/ 6255667 w 6858000"/>
              <a:gd name="connsiteY822" fmla="*/ 4203622 h 7600950"/>
              <a:gd name="connsiteX823" fmla="*/ 6248266 w 6858000"/>
              <a:gd name="connsiteY823" fmla="*/ 4216443 h 7600950"/>
              <a:gd name="connsiteX824" fmla="*/ 5956400 w 6858000"/>
              <a:gd name="connsiteY824" fmla="*/ 4384958 h 7600950"/>
              <a:gd name="connsiteX825" fmla="*/ 5949000 w 6858000"/>
              <a:gd name="connsiteY825" fmla="*/ 4386938 h 7600950"/>
              <a:gd name="connsiteX826" fmla="*/ 5941599 w 6858000"/>
              <a:gd name="connsiteY826" fmla="*/ 4384958 h 7600950"/>
              <a:gd name="connsiteX827" fmla="*/ 5649734 w 6858000"/>
              <a:gd name="connsiteY827" fmla="*/ 4216443 h 7600950"/>
              <a:gd name="connsiteX828" fmla="*/ 5642333 w 6858000"/>
              <a:gd name="connsiteY828" fmla="*/ 4203622 h 7600950"/>
              <a:gd name="connsiteX829" fmla="*/ 5642333 w 6858000"/>
              <a:gd name="connsiteY829" fmla="*/ 6003618 h 7600950"/>
              <a:gd name="connsiteX830" fmla="*/ 5642333 w 6858000"/>
              <a:gd name="connsiteY830" fmla="*/ 5666605 h 7600950"/>
              <a:gd name="connsiteX831" fmla="*/ 5643637 w 6858000"/>
              <a:gd name="connsiteY831" fmla="*/ 5664346 h 7600950"/>
              <a:gd name="connsiteX832" fmla="*/ 5644313 w 6858000"/>
              <a:gd name="connsiteY832" fmla="*/ 5659203 h 7600950"/>
              <a:gd name="connsiteX833" fmla="*/ 5648429 w 6858000"/>
              <a:gd name="connsiteY833" fmla="*/ 5656043 h 7600950"/>
              <a:gd name="connsiteX834" fmla="*/ 5649734 w 6858000"/>
              <a:gd name="connsiteY834" fmla="*/ 5653783 h 7600950"/>
              <a:gd name="connsiteX835" fmla="*/ 5785052 w 6858000"/>
              <a:gd name="connsiteY835" fmla="*/ 5575653 h 7600950"/>
              <a:gd name="connsiteX836" fmla="*/ 5649734 w 6858000"/>
              <a:gd name="connsiteY836" fmla="*/ 5497525 h 7600950"/>
              <a:gd name="connsiteX837" fmla="*/ 5642333 w 6858000"/>
              <a:gd name="connsiteY837" fmla="*/ 5484704 h 7600950"/>
              <a:gd name="connsiteX838" fmla="*/ 5642333 w 6858000"/>
              <a:gd name="connsiteY838" fmla="*/ 5147690 h 7600950"/>
              <a:gd name="connsiteX839" fmla="*/ 5643637 w 6858000"/>
              <a:gd name="connsiteY839" fmla="*/ 5145432 h 7600950"/>
              <a:gd name="connsiteX840" fmla="*/ 5644313 w 6858000"/>
              <a:gd name="connsiteY840" fmla="*/ 5140289 h 7600950"/>
              <a:gd name="connsiteX841" fmla="*/ 5648429 w 6858000"/>
              <a:gd name="connsiteY841" fmla="*/ 5137128 h 7600950"/>
              <a:gd name="connsiteX842" fmla="*/ 5649734 w 6858000"/>
              <a:gd name="connsiteY842" fmla="*/ 5134869 h 7600950"/>
              <a:gd name="connsiteX843" fmla="*/ 5785052 w 6858000"/>
              <a:gd name="connsiteY843" fmla="*/ 5056740 h 7600950"/>
              <a:gd name="connsiteX844" fmla="*/ 5649734 w 6858000"/>
              <a:gd name="connsiteY844" fmla="*/ 4978611 h 7600950"/>
              <a:gd name="connsiteX845" fmla="*/ 5642333 w 6858000"/>
              <a:gd name="connsiteY845" fmla="*/ 4965790 h 7600950"/>
              <a:gd name="connsiteX846" fmla="*/ 5642333 w 6858000"/>
              <a:gd name="connsiteY846" fmla="*/ 4628776 h 7600950"/>
              <a:gd name="connsiteX847" fmla="*/ 5643637 w 6858000"/>
              <a:gd name="connsiteY847" fmla="*/ 4626517 h 7600950"/>
              <a:gd name="connsiteX848" fmla="*/ 5644313 w 6858000"/>
              <a:gd name="connsiteY848" fmla="*/ 4621374 h 7600950"/>
              <a:gd name="connsiteX849" fmla="*/ 5648429 w 6858000"/>
              <a:gd name="connsiteY849" fmla="*/ 4618214 h 7600950"/>
              <a:gd name="connsiteX850" fmla="*/ 5649734 w 6858000"/>
              <a:gd name="connsiteY850" fmla="*/ 4615955 h 7600950"/>
              <a:gd name="connsiteX851" fmla="*/ 5941599 w 6858000"/>
              <a:gd name="connsiteY851" fmla="*/ 4447440 h 7600950"/>
              <a:gd name="connsiteX852" fmla="*/ 5956400 w 6858000"/>
              <a:gd name="connsiteY852" fmla="*/ 4447440 h 7600950"/>
              <a:gd name="connsiteX853" fmla="*/ 6248266 w 6858000"/>
              <a:gd name="connsiteY853" fmla="*/ 4615955 h 7600950"/>
              <a:gd name="connsiteX854" fmla="*/ 6249571 w 6858000"/>
              <a:gd name="connsiteY854" fmla="*/ 4618214 h 7600950"/>
              <a:gd name="connsiteX855" fmla="*/ 6253686 w 6858000"/>
              <a:gd name="connsiteY855" fmla="*/ 4621376 h 7600950"/>
              <a:gd name="connsiteX856" fmla="*/ 6254362 w 6858000"/>
              <a:gd name="connsiteY856" fmla="*/ 4626515 h 7600950"/>
              <a:gd name="connsiteX857" fmla="*/ 6255667 w 6858000"/>
              <a:gd name="connsiteY857" fmla="*/ 4628776 h 7600950"/>
              <a:gd name="connsiteX858" fmla="*/ 6255667 w 6858000"/>
              <a:gd name="connsiteY858" fmla="*/ 4965790 h 7600950"/>
              <a:gd name="connsiteX859" fmla="*/ 6248266 w 6858000"/>
              <a:gd name="connsiteY859" fmla="*/ 4978611 h 7600950"/>
              <a:gd name="connsiteX860" fmla="*/ 6112948 w 6858000"/>
              <a:gd name="connsiteY860" fmla="*/ 5056740 h 7600950"/>
              <a:gd name="connsiteX861" fmla="*/ 6248266 w 6858000"/>
              <a:gd name="connsiteY861" fmla="*/ 5134869 h 7600950"/>
              <a:gd name="connsiteX862" fmla="*/ 6249571 w 6858000"/>
              <a:gd name="connsiteY862" fmla="*/ 5137128 h 7600950"/>
              <a:gd name="connsiteX863" fmla="*/ 6253686 w 6858000"/>
              <a:gd name="connsiteY863" fmla="*/ 5140290 h 7600950"/>
              <a:gd name="connsiteX864" fmla="*/ 6254362 w 6858000"/>
              <a:gd name="connsiteY864" fmla="*/ 5145429 h 7600950"/>
              <a:gd name="connsiteX865" fmla="*/ 6255667 w 6858000"/>
              <a:gd name="connsiteY865" fmla="*/ 5147690 h 7600950"/>
              <a:gd name="connsiteX866" fmla="*/ 6255667 w 6858000"/>
              <a:gd name="connsiteY866" fmla="*/ 5484704 h 7600950"/>
              <a:gd name="connsiteX867" fmla="*/ 6248266 w 6858000"/>
              <a:gd name="connsiteY867" fmla="*/ 5497525 h 7600950"/>
              <a:gd name="connsiteX868" fmla="*/ 6112948 w 6858000"/>
              <a:gd name="connsiteY868" fmla="*/ 5575653 h 7600950"/>
              <a:gd name="connsiteX869" fmla="*/ 6248266 w 6858000"/>
              <a:gd name="connsiteY869" fmla="*/ 5653783 h 7600950"/>
              <a:gd name="connsiteX870" fmla="*/ 6249571 w 6858000"/>
              <a:gd name="connsiteY870" fmla="*/ 5656043 h 7600950"/>
              <a:gd name="connsiteX871" fmla="*/ 6253686 w 6858000"/>
              <a:gd name="connsiteY871" fmla="*/ 5659204 h 7600950"/>
              <a:gd name="connsiteX872" fmla="*/ 6254362 w 6858000"/>
              <a:gd name="connsiteY872" fmla="*/ 5664343 h 7600950"/>
              <a:gd name="connsiteX873" fmla="*/ 6255667 w 6858000"/>
              <a:gd name="connsiteY873" fmla="*/ 5666605 h 7600950"/>
              <a:gd name="connsiteX874" fmla="*/ 6255667 w 6858000"/>
              <a:gd name="connsiteY874" fmla="*/ 6003618 h 7600950"/>
              <a:gd name="connsiteX875" fmla="*/ 6248266 w 6858000"/>
              <a:gd name="connsiteY875" fmla="*/ 6016439 h 7600950"/>
              <a:gd name="connsiteX876" fmla="*/ 5956400 w 6858000"/>
              <a:gd name="connsiteY876" fmla="*/ 6184954 h 7600950"/>
              <a:gd name="connsiteX877" fmla="*/ 5949000 w 6858000"/>
              <a:gd name="connsiteY877" fmla="*/ 6186933 h 7600950"/>
              <a:gd name="connsiteX878" fmla="*/ 5941599 w 6858000"/>
              <a:gd name="connsiteY878" fmla="*/ 6184954 h 7600950"/>
              <a:gd name="connsiteX879" fmla="*/ 5649734 w 6858000"/>
              <a:gd name="connsiteY879" fmla="*/ 6016439 h 7600950"/>
              <a:gd name="connsiteX880" fmla="*/ 5642333 w 6858000"/>
              <a:gd name="connsiteY880" fmla="*/ 6003618 h 7600950"/>
              <a:gd name="connsiteX881" fmla="*/ 5642333 w 6858000"/>
              <a:gd name="connsiteY881" fmla="*/ 7600950 h 7600950"/>
              <a:gd name="connsiteX882" fmla="*/ 5642333 w 6858000"/>
              <a:gd name="connsiteY882" fmla="*/ 7466607 h 7600950"/>
              <a:gd name="connsiteX883" fmla="*/ 5643637 w 6858000"/>
              <a:gd name="connsiteY883" fmla="*/ 7464348 h 7600950"/>
              <a:gd name="connsiteX884" fmla="*/ 5644313 w 6858000"/>
              <a:gd name="connsiteY884" fmla="*/ 7459206 h 7600950"/>
              <a:gd name="connsiteX885" fmla="*/ 5648429 w 6858000"/>
              <a:gd name="connsiteY885" fmla="*/ 7456045 h 7600950"/>
              <a:gd name="connsiteX886" fmla="*/ 5649734 w 6858000"/>
              <a:gd name="connsiteY886" fmla="*/ 7453786 h 7600950"/>
              <a:gd name="connsiteX887" fmla="*/ 5785052 w 6858000"/>
              <a:gd name="connsiteY887" fmla="*/ 7375656 h 7600950"/>
              <a:gd name="connsiteX888" fmla="*/ 5649734 w 6858000"/>
              <a:gd name="connsiteY888" fmla="*/ 7297528 h 7600950"/>
              <a:gd name="connsiteX889" fmla="*/ 5642333 w 6858000"/>
              <a:gd name="connsiteY889" fmla="*/ 7284707 h 7600950"/>
              <a:gd name="connsiteX890" fmla="*/ 5642333 w 6858000"/>
              <a:gd name="connsiteY890" fmla="*/ 6947693 h 7600950"/>
              <a:gd name="connsiteX891" fmla="*/ 5643637 w 6858000"/>
              <a:gd name="connsiteY891" fmla="*/ 6945435 h 7600950"/>
              <a:gd name="connsiteX892" fmla="*/ 5644313 w 6858000"/>
              <a:gd name="connsiteY892" fmla="*/ 6940292 h 7600950"/>
              <a:gd name="connsiteX893" fmla="*/ 5648429 w 6858000"/>
              <a:gd name="connsiteY893" fmla="*/ 6937132 h 7600950"/>
              <a:gd name="connsiteX894" fmla="*/ 5649734 w 6858000"/>
              <a:gd name="connsiteY894" fmla="*/ 6934872 h 7600950"/>
              <a:gd name="connsiteX895" fmla="*/ 5785052 w 6858000"/>
              <a:gd name="connsiteY895" fmla="*/ 6856744 h 7600950"/>
              <a:gd name="connsiteX896" fmla="*/ 5649734 w 6858000"/>
              <a:gd name="connsiteY896" fmla="*/ 6778615 h 7600950"/>
              <a:gd name="connsiteX897" fmla="*/ 5642333 w 6858000"/>
              <a:gd name="connsiteY897" fmla="*/ 6765794 h 7600950"/>
              <a:gd name="connsiteX898" fmla="*/ 5642333 w 6858000"/>
              <a:gd name="connsiteY898" fmla="*/ 6428780 h 7600950"/>
              <a:gd name="connsiteX899" fmla="*/ 5643637 w 6858000"/>
              <a:gd name="connsiteY899" fmla="*/ 6426520 h 7600950"/>
              <a:gd name="connsiteX900" fmla="*/ 5644313 w 6858000"/>
              <a:gd name="connsiteY900" fmla="*/ 6421378 h 7600950"/>
              <a:gd name="connsiteX901" fmla="*/ 5648429 w 6858000"/>
              <a:gd name="connsiteY901" fmla="*/ 6418218 h 7600950"/>
              <a:gd name="connsiteX902" fmla="*/ 5649734 w 6858000"/>
              <a:gd name="connsiteY902" fmla="*/ 6415959 h 7600950"/>
              <a:gd name="connsiteX903" fmla="*/ 5941599 w 6858000"/>
              <a:gd name="connsiteY903" fmla="*/ 6247443 h 7600950"/>
              <a:gd name="connsiteX904" fmla="*/ 5956400 w 6858000"/>
              <a:gd name="connsiteY904" fmla="*/ 6247443 h 7600950"/>
              <a:gd name="connsiteX905" fmla="*/ 6248266 w 6858000"/>
              <a:gd name="connsiteY905" fmla="*/ 6415959 h 7600950"/>
              <a:gd name="connsiteX906" fmla="*/ 6249571 w 6858000"/>
              <a:gd name="connsiteY906" fmla="*/ 6418218 h 7600950"/>
              <a:gd name="connsiteX907" fmla="*/ 6253686 w 6858000"/>
              <a:gd name="connsiteY907" fmla="*/ 6421379 h 7600950"/>
              <a:gd name="connsiteX908" fmla="*/ 6254362 w 6858000"/>
              <a:gd name="connsiteY908" fmla="*/ 6426518 h 7600950"/>
              <a:gd name="connsiteX909" fmla="*/ 6255667 w 6858000"/>
              <a:gd name="connsiteY909" fmla="*/ 6428780 h 7600950"/>
              <a:gd name="connsiteX910" fmla="*/ 6255667 w 6858000"/>
              <a:gd name="connsiteY910" fmla="*/ 6765794 h 7600950"/>
              <a:gd name="connsiteX911" fmla="*/ 6248266 w 6858000"/>
              <a:gd name="connsiteY911" fmla="*/ 6778615 h 7600950"/>
              <a:gd name="connsiteX912" fmla="*/ 6112948 w 6858000"/>
              <a:gd name="connsiteY912" fmla="*/ 6856744 h 7600950"/>
              <a:gd name="connsiteX913" fmla="*/ 6248266 w 6858000"/>
              <a:gd name="connsiteY913" fmla="*/ 6934872 h 7600950"/>
              <a:gd name="connsiteX914" fmla="*/ 6249571 w 6858000"/>
              <a:gd name="connsiteY914" fmla="*/ 6937132 h 7600950"/>
              <a:gd name="connsiteX915" fmla="*/ 6253686 w 6858000"/>
              <a:gd name="connsiteY915" fmla="*/ 6940293 h 7600950"/>
              <a:gd name="connsiteX916" fmla="*/ 6254362 w 6858000"/>
              <a:gd name="connsiteY916" fmla="*/ 6945432 h 7600950"/>
              <a:gd name="connsiteX917" fmla="*/ 6255667 w 6858000"/>
              <a:gd name="connsiteY917" fmla="*/ 6947693 h 7600950"/>
              <a:gd name="connsiteX918" fmla="*/ 6255667 w 6858000"/>
              <a:gd name="connsiteY918" fmla="*/ 7284707 h 7600950"/>
              <a:gd name="connsiteX919" fmla="*/ 6248266 w 6858000"/>
              <a:gd name="connsiteY919" fmla="*/ 7297528 h 7600950"/>
              <a:gd name="connsiteX920" fmla="*/ 6112948 w 6858000"/>
              <a:gd name="connsiteY920" fmla="*/ 7375656 h 7600950"/>
              <a:gd name="connsiteX921" fmla="*/ 6248266 w 6858000"/>
              <a:gd name="connsiteY921" fmla="*/ 7453786 h 7600950"/>
              <a:gd name="connsiteX922" fmla="*/ 6249571 w 6858000"/>
              <a:gd name="connsiteY922" fmla="*/ 7456045 h 7600950"/>
              <a:gd name="connsiteX923" fmla="*/ 6253686 w 6858000"/>
              <a:gd name="connsiteY923" fmla="*/ 7459207 h 7600950"/>
              <a:gd name="connsiteX924" fmla="*/ 6254362 w 6858000"/>
              <a:gd name="connsiteY924" fmla="*/ 7464346 h 7600950"/>
              <a:gd name="connsiteX925" fmla="*/ 6255667 w 6858000"/>
              <a:gd name="connsiteY925" fmla="*/ 7466607 h 7600950"/>
              <a:gd name="connsiteX926" fmla="*/ 6255667 w 6858000"/>
              <a:gd name="connsiteY926" fmla="*/ 7600950 h 7600950"/>
              <a:gd name="connsiteX927" fmla="*/ 6226064 w 6858000"/>
              <a:gd name="connsiteY927" fmla="*/ 7600950 h 7600950"/>
              <a:gd name="connsiteX928" fmla="*/ 6226064 w 6858000"/>
              <a:gd name="connsiteY928" fmla="*/ 7492246 h 7600950"/>
              <a:gd name="connsiteX929" fmla="*/ 6037772 w 6858000"/>
              <a:gd name="connsiteY929" fmla="*/ 7600950 h 7600950"/>
              <a:gd name="connsiteX930" fmla="*/ 5978555 w 6858000"/>
              <a:gd name="connsiteY930" fmla="*/ 7600950 h 7600950"/>
              <a:gd name="connsiteX931" fmla="*/ 6211262 w 6858000"/>
              <a:gd name="connsiteY931" fmla="*/ 7466603 h 7600950"/>
              <a:gd name="connsiteX932" fmla="*/ 6083347 w 6858000"/>
              <a:gd name="connsiteY932" fmla="*/ 7392747 h 7600950"/>
              <a:gd name="connsiteX933" fmla="*/ 5956400 w 6858000"/>
              <a:gd name="connsiteY933" fmla="*/ 7466043 h 7600950"/>
              <a:gd name="connsiteX934" fmla="*/ 5949000 w 6858000"/>
              <a:gd name="connsiteY934" fmla="*/ 7468023 h 7600950"/>
              <a:gd name="connsiteX935" fmla="*/ 5941599 w 6858000"/>
              <a:gd name="connsiteY935" fmla="*/ 7466043 h 7600950"/>
              <a:gd name="connsiteX936" fmla="*/ 5814652 w 6858000"/>
              <a:gd name="connsiteY936" fmla="*/ 7392747 h 7600950"/>
              <a:gd name="connsiteX937" fmla="*/ 5686737 w 6858000"/>
              <a:gd name="connsiteY937" fmla="*/ 7466603 h 7600950"/>
              <a:gd name="connsiteX938" fmla="*/ 5919444 w 6858000"/>
              <a:gd name="connsiteY938" fmla="*/ 7600950 h 7600950"/>
              <a:gd name="connsiteX939" fmla="*/ 5860228 w 6858000"/>
              <a:gd name="connsiteY939" fmla="*/ 7600950 h 7600950"/>
              <a:gd name="connsiteX940" fmla="*/ 5671937 w 6858000"/>
              <a:gd name="connsiteY940" fmla="*/ 7492246 h 7600950"/>
              <a:gd name="connsiteX941" fmla="*/ 5671937 w 6858000"/>
              <a:gd name="connsiteY941" fmla="*/ 7600950 h 7600950"/>
              <a:gd name="connsiteX942" fmla="*/ 5243801 w 6858000"/>
              <a:gd name="connsiteY942" fmla="*/ 227592 h 7600950"/>
              <a:gd name="connsiteX943" fmla="*/ 5333747 w 6858000"/>
              <a:gd name="connsiteY943" fmla="*/ 175658 h 7600950"/>
              <a:gd name="connsiteX944" fmla="*/ 5243801 w 6858000"/>
              <a:gd name="connsiteY944" fmla="*/ 123726 h 7600950"/>
              <a:gd name="connsiteX945" fmla="*/ 5243801 w 6858000"/>
              <a:gd name="connsiteY945" fmla="*/ 1370632 h 7600950"/>
              <a:gd name="connsiteX946" fmla="*/ 5363347 w 6858000"/>
              <a:gd name="connsiteY946" fmla="*/ 1439655 h 7600950"/>
              <a:gd name="connsiteX947" fmla="*/ 5506063 w 6858000"/>
              <a:gd name="connsiteY947" fmla="*/ 1357254 h 7600950"/>
              <a:gd name="connsiteX948" fmla="*/ 5506064 w 6858000"/>
              <a:gd name="connsiteY948" fmla="*/ 1054422 h 7600950"/>
              <a:gd name="connsiteX949" fmla="*/ 5243801 w 6858000"/>
              <a:gd name="connsiteY949" fmla="*/ 1205831 h 7600950"/>
              <a:gd name="connsiteX950" fmla="*/ 5243801 w 6858000"/>
              <a:gd name="connsiteY950" fmla="*/ 1508679 h 7600950"/>
              <a:gd name="connsiteX951" fmla="*/ 5333747 w 6858000"/>
              <a:gd name="connsiteY951" fmla="*/ 1456745 h 7600950"/>
              <a:gd name="connsiteX952" fmla="*/ 5243801 w 6858000"/>
              <a:gd name="connsiteY952" fmla="*/ 1404812 h 7600950"/>
              <a:gd name="connsiteX953" fmla="*/ 5243801 w 6858000"/>
              <a:gd name="connsiteY953" fmla="*/ 1889546 h 7600950"/>
              <a:gd name="connsiteX954" fmla="*/ 5363347 w 6858000"/>
              <a:gd name="connsiteY954" fmla="*/ 1958569 h 7600950"/>
              <a:gd name="connsiteX955" fmla="*/ 5506063 w 6858000"/>
              <a:gd name="connsiteY955" fmla="*/ 1876168 h 7600950"/>
              <a:gd name="connsiteX956" fmla="*/ 5506064 w 6858000"/>
              <a:gd name="connsiteY956" fmla="*/ 1573335 h 7600950"/>
              <a:gd name="connsiteX957" fmla="*/ 5243801 w 6858000"/>
              <a:gd name="connsiteY957" fmla="*/ 1724744 h 7600950"/>
              <a:gd name="connsiteX958" fmla="*/ 5243801 w 6858000"/>
              <a:gd name="connsiteY958" fmla="*/ 2027593 h 7600950"/>
              <a:gd name="connsiteX959" fmla="*/ 5333747 w 6858000"/>
              <a:gd name="connsiteY959" fmla="*/ 1975659 h 7600950"/>
              <a:gd name="connsiteX960" fmla="*/ 5243801 w 6858000"/>
              <a:gd name="connsiteY960" fmla="*/ 1923726 h 7600950"/>
              <a:gd name="connsiteX961" fmla="*/ 5243801 w 6858000"/>
              <a:gd name="connsiteY961" fmla="*/ 3170632 h 7600950"/>
              <a:gd name="connsiteX962" fmla="*/ 5363347 w 6858000"/>
              <a:gd name="connsiteY962" fmla="*/ 3239655 h 7600950"/>
              <a:gd name="connsiteX963" fmla="*/ 5506063 w 6858000"/>
              <a:gd name="connsiteY963" fmla="*/ 3157254 h 7600950"/>
              <a:gd name="connsiteX964" fmla="*/ 5506064 w 6858000"/>
              <a:gd name="connsiteY964" fmla="*/ 2854422 h 7600950"/>
              <a:gd name="connsiteX965" fmla="*/ 5243801 w 6858000"/>
              <a:gd name="connsiteY965" fmla="*/ 3005831 h 7600950"/>
              <a:gd name="connsiteX966" fmla="*/ 5243801 w 6858000"/>
              <a:gd name="connsiteY966" fmla="*/ 3308679 h 7600950"/>
              <a:gd name="connsiteX967" fmla="*/ 5333747 w 6858000"/>
              <a:gd name="connsiteY967" fmla="*/ 3256745 h 7600950"/>
              <a:gd name="connsiteX968" fmla="*/ 5243801 w 6858000"/>
              <a:gd name="connsiteY968" fmla="*/ 3204812 h 7600950"/>
              <a:gd name="connsiteX969" fmla="*/ 5243801 w 6858000"/>
              <a:gd name="connsiteY969" fmla="*/ 3689540 h 7600950"/>
              <a:gd name="connsiteX970" fmla="*/ 5363347 w 6858000"/>
              <a:gd name="connsiteY970" fmla="*/ 3758563 h 7600950"/>
              <a:gd name="connsiteX971" fmla="*/ 5506063 w 6858000"/>
              <a:gd name="connsiteY971" fmla="*/ 3676162 h 7600950"/>
              <a:gd name="connsiteX972" fmla="*/ 5506064 w 6858000"/>
              <a:gd name="connsiteY972" fmla="*/ 3373335 h 7600950"/>
              <a:gd name="connsiteX973" fmla="*/ 5243801 w 6858000"/>
              <a:gd name="connsiteY973" fmla="*/ 3524738 h 7600950"/>
              <a:gd name="connsiteX974" fmla="*/ 5243801 w 6858000"/>
              <a:gd name="connsiteY974" fmla="*/ 3827586 h 7600950"/>
              <a:gd name="connsiteX975" fmla="*/ 5333747 w 6858000"/>
              <a:gd name="connsiteY975" fmla="*/ 3775653 h 7600950"/>
              <a:gd name="connsiteX976" fmla="*/ 5243801 w 6858000"/>
              <a:gd name="connsiteY976" fmla="*/ 3723720 h 7600950"/>
              <a:gd name="connsiteX977" fmla="*/ 5243801 w 6858000"/>
              <a:gd name="connsiteY977" fmla="*/ 4970631 h 7600950"/>
              <a:gd name="connsiteX978" fmla="*/ 5363347 w 6858000"/>
              <a:gd name="connsiteY978" fmla="*/ 5039655 h 7600950"/>
              <a:gd name="connsiteX979" fmla="*/ 5506063 w 6858000"/>
              <a:gd name="connsiteY979" fmla="*/ 4957254 h 7600950"/>
              <a:gd name="connsiteX980" fmla="*/ 5506064 w 6858000"/>
              <a:gd name="connsiteY980" fmla="*/ 4654421 h 7600950"/>
              <a:gd name="connsiteX981" fmla="*/ 5243801 w 6858000"/>
              <a:gd name="connsiteY981" fmla="*/ 4805831 h 7600950"/>
              <a:gd name="connsiteX982" fmla="*/ 5243801 w 6858000"/>
              <a:gd name="connsiteY982" fmla="*/ 5108679 h 7600950"/>
              <a:gd name="connsiteX983" fmla="*/ 5333747 w 6858000"/>
              <a:gd name="connsiteY983" fmla="*/ 5056745 h 7600950"/>
              <a:gd name="connsiteX984" fmla="*/ 5243801 w 6858000"/>
              <a:gd name="connsiteY984" fmla="*/ 5004812 h 7600950"/>
              <a:gd name="connsiteX985" fmla="*/ 5243801 w 6858000"/>
              <a:gd name="connsiteY985" fmla="*/ 5489545 h 7600950"/>
              <a:gd name="connsiteX986" fmla="*/ 5363347 w 6858000"/>
              <a:gd name="connsiteY986" fmla="*/ 5558568 h 7600950"/>
              <a:gd name="connsiteX987" fmla="*/ 5506063 w 6858000"/>
              <a:gd name="connsiteY987" fmla="*/ 5476167 h 7600950"/>
              <a:gd name="connsiteX988" fmla="*/ 5506064 w 6858000"/>
              <a:gd name="connsiteY988" fmla="*/ 5173334 h 7600950"/>
              <a:gd name="connsiteX989" fmla="*/ 5243801 w 6858000"/>
              <a:gd name="connsiteY989" fmla="*/ 5324744 h 7600950"/>
              <a:gd name="connsiteX990" fmla="*/ 5243801 w 6858000"/>
              <a:gd name="connsiteY990" fmla="*/ 5627592 h 7600950"/>
              <a:gd name="connsiteX991" fmla="*/ 5333747 w 6858000"/>
              <a:gd name="connsiteY991" fmla="*/ 5575658 h 7600950"/>
              <a:gd name="connsiteX992" fmla="*/ 5243801 w 6858000"/>
              <a:gd name="connsiteY992" fmla="*/ 5523725 h 7600950"/>
              <a:gd name="connsiteX993" fmla="*/ 5243801 w 6858000"/>
              <a:gd name="connsiteY993" fmla="*/ 6770631 h 7600950"/>
              <a:gd name="connsiteX994" fmla="*/ 5363347 w 6858000"/>
              <a:gd name="connsiteY994" fmla="*/ 6839654 h 7600950"/>
              <a:gd name="connsiteX995" fmla="*/ 5506063 w 6858000"/>
              <a:gd name="connsiteY995" fmla="*/ 6757253 h 7600950"/>
              <a:gd name="connsiteX996" fmla="*/ 5506064 w 6858000"/>
              <a:gd name="connsiteY996" fmla="*/ 6454421 h 7600950"/>
              <a:gd name="connsiteX997" fmla="*/ 5243801 w 6858000"/>
              <a:gd name="connsiteY997" fmla="*/ 6605830 h 7600950"/>
              <a:gd name="connsiteX998" fmla="*/ 5243801 w 6858000"/>
              <a:gd name="connsiteY998" fmla="*/ 6908678 h 7600950"/>
              <a:gd name="connsiteX999" fmla="*/ 5333747 w 6858000"/>
              <a:gd name="connsiteY999" fmla="*/ 6856744 h 7600950"/>
              <a:gd name="connsiteX1000" fmla="*/ 5243801 w 6858000"/>
              <a:gd name="connsiteY1000" fmla="*/ 6804812 h 7600950"/>
              <a:gd name="connsiteX1001" fmla="*/ 5243801 w 6858000"/>
              <a:gd name="connsiteY1001" fmla="*/ 7289545 h 7600950"/>
              <a:gd name="connsiteX1002" fmla="*/ 5363347 w 6858000"/>
              <a:gd name="connsiteY1002" fmla="*/ 7358568 h 7600950"/>
              <a:gd name="connsiteX1003" fmla="*/ 5506063 w 6858000"/>
              <a:gd name="connsiteY1003" fmla="*/ 7276167 h 7600950"/>
              <a:gd name="connsiteX1004" fmla="*/ 5506064 w 6858000"/>
              <a:gd name="connsiteY1004" fmla="*/ 6973334 h 7600950"/>
              <a:gd name="connsiteX1005" fmla="*/ 5243801 w 6858000"/>
              <a:gd name="connsiteY1005" fmla="*/ 7124743 h 7600950"/>
              <a:gd name="connsiteX1006" fmla="*/ 5243801 w 6858000"/>
              <a:gd name="connsiteY1006" fmla="*/ 7427592 h 7600950"/>
              <a:gd name="connsiteX1007" fmla="*/ 5333747 w 6858000"/>
              <a:gd name="connsiteY1007" fmla="*/ 7375658 h 7600950"/>
              <a:gd name="connsiteX1008" fmla="*/ 5243801 w 6858000"/>
              <a:gd name="connsiteY1008" fmla="*/ 7323725 h 7600950"/>
              <a:gd name="connsiteX1009" fmla="*/ 5243800 w 6858000"/>
              <a:gd name="connsiteY1009" fmla="*/ 746506 h 7600950"/>
              <a:gd name="connsiteX1010" fmla="*/ 5506063 w 6858000"/>
              <a:gd name="connsiteY1010" fmla="*/ 595081 h 7600950"/>
              <a:gd name="connsiteX1011" fmla="*/ 5506064 w 6858000"/>
              <a:gd name="connsiteY1011" fmla="*/ 292248 h 7600950"/>
              <a:gd name="connsiteX1012" fmla="*/ 5243800 w 6858000"/>
              <a:gd name="connsiteY1012" fmla="*/ 443657 h 7600950"/>
              <a:gd name="connsiteX1013" fmla="*/ 5243800 w 6858000"/>
              <a:gd name="connsiteY1013" fmla="*/ 2546506 h 7600950"/>
              <a:gd name="connsiteX1014" fmla="*/ 5506063 w 6858000"/>
              <a:gd name="connsiteY1014" fmla="*/ 2395081 h 7600950"/>
              <a:gd name="connsiteX1015" fmla="*/ 5506064 w 6858000"/>
              <a:gd name="connsiteY1015" fmla="*/ 2092249 h 7600950"/>
              <a:gd name="connsiteX1016" fmla="*/ 5243800 w 6858000"/>
              <a:gd name="connsiteY1016" fmla="*/ 2243658 h 7600950"/>
              <a:gd name="connsiteX1017" fmla="*/ 5243800 w 6858000"/>
              <a:gd name="connsiteY1017" fmla="*/ 4346499 h 7600950"/>
              <a:gd name="connsiteX1018" fmla="*/ 5506063 w 6858000"/>
              <a:gd name="connsiteY1018" fmla="*/ 4195075 h 7600950"/>
              <a:gd name="connsiteX1019" fmla="*/ 5506064 w 6858000"/>
              <a:gd name="connsiteY1019" fmla="*/ 3892243 h 7600950"/>
              <a:gd name="connsiteX1020" fmla="*/ 5243800 w 6858000"/>
              <a:gd name="connsiteY1020" fmla="*/ 4043652 h 7600950"/>
              <a:gd name="connsiteX1021" fmla="*/ 5243800 w 6858000"/>
              <a:gd name="connsiteY1021" fmla="*/ 6146506 h 7600950"/>
              <a:gd name="connsiteX1022" fmla="*/ 5506063 w 6858000"/>
              <a:gd name="connsiteY1022" fmla="*/ 5995081 h 7600950"/>
              <a:gd name="connsiteX1023" fmla="*/ 5506064 w 6858000"/>
              <a:gd name="connsiteY1023" fmla="*/ 5692248 h 7600950"/>
              <a:gd name="connsiteX1024" fmla="*/ 5243800 w 6858000"/>
              <a:gd name="connsiteY1024" fmla="*/ 5843657 h 7600950"/>
              <a:gd name="connsiteX1025" fmla="*/ 5124252 w 6858000"/>
              <a:gd name="connsiteY1025" fmla="*/ 175659 h 7600950"/>
              <a:gd name="connsiteX1026" fmla="*/ 5214197 w 6858000"/>
              <a:gd name="connsiteY1026" fmla="*/ 227591 h 7600950"/>
              <a:gd name="connsiteX1027" fmla="*/ 5214197 w 6858000"/>
              <a:gd name="connsiteY1027" fmla="*/ 123726 h 7600950"/>
              <a:gd name="connsiteX1028" fmla="*/ 5124252 w 6858000"/>
              <a:gd name="connsiteY1028" fmla="*/ 1456746 h 7600950"/>
              <a:gd name="connsiteX1029" fmla="*/ 5214197 w 6858000"/>
              <a:gd name="connsiteY1029" fmla="*/ 1508678 h 7600950"/>
              <a:gd name="connsiteX1030" fmla="*/ 5214197 w 6858000"/>
              <a:gd name="connsiteY1030" fmla="*/ 1404813 h 7600950"/>
              <a:gd name="connsiteX1031" fmla="*/ 5124252 w 6858000"/>
              <a:gd name="connsiteY1031" fmla="*/ 1975660 h 7600950"/>
              <a:gd name="connsiteX1032" fmla="*/ 5214197 w 6858000"/>
              <a:gd name="connsiteY1032" fmla="*/ 2027592 h 7600950"/>
              <a:gd name="connsiteX1033" fmla="*/ 5214197 w 6858000"/>
              <a:gd name="connsiteY1033" fmla="*/ 1923727 h 7600950"/>
              <a:gd name="connsiteX1034" fmla="*/ 5124252 w 6858000"/>
              <a:gd name="connsiteY1034" fmla="*/ 3256746 h 7600950"/>
              <a:gd name="connsiteX1035" fmla="*/ 5214197 w 6858000"/>
              <a:gd name="connsiteY1035" fmla="*/ 3308678 h 7600950"/>
              <a:gd name="connsiteX1036" fmla="*/ 5214197 w 6858000"/>
              <a:gd name="connsiteY1036" fmla="*/ 3204813 h 7600950"/>
              <a:gd name="connsiteX1037" fmla="*/ 5124252 w 6858000"/>
              <a:gd name="connsiteY1037" fmla="*/ 3775654 h 7600950"/>
              <a:gd name="connsiteX1038" fmla="*/ 5214197 w 6858000"/>
              <a:gd name="connsiteY1038" fmla="*/ 3827586 h 7600950"/>
              <a:gd name="connsiteX1039" fmla="*/ 5214197 w 6858000"/>
              <a:gd name="connsiteY1039" fmla="*/ 3723721 h 7600950"/>
              <a:gd name="connsiteX1040" fmla="*/ 5124252 w 6858000"/>
              <a:gd name="connsiteY1040" fmla="*/ 5056746 h 7600950"/>
              <a:gd name="connsiteX1041" fmla="*/ 5214197 w 6858000"/>
              <a:gd name="connsiteY1041" fmla="*/ 5108678 h 7600950"/>
              <a:gd name="connsiteX1042" fmla="*/ 5214197 w 6858000"/>
              <a:gd name="connsiteY1042" fmla="*/ 5004813 h 7600950"/>
              <a:gd name="connsiteX1043" fmla="*/ 5124252 w 6858000"/>
              <a:gd name="connsiteY1043" fmla="*/ 5575659 h 7600950"/>
              <a:gd name="connsiteX1044" fmla="*/ 5214197 w 6858000"/>
              <a:gd name="connsiteY1044" fmla="*/ 5627591 h 7600950"/>
              <a:gd name="connsiteX1045" fmla="*/ 5214197 w 6858000"/>
              <a:gd name="connsiteY1045" fmla="*/ 5523726 h 7600950"/>
              <a:gd name="connsiteX1046" fmla="*/ 5124252 w 6858000"/>
              <a:gd name="connsiteY1046" fmla="*/ 6856745 h 7600950"/>
              <a:gd name="connsiteX1047" fmla="*/ 5214197 w 6858000"/>
              <a:gd name="connsiteY1047" fmla="*/ 6908677 h 7600950"/>
              <a:gd name="connsiteX1048" fmla="*/ 5214197 w 6858000"/>
              <a:gd name="connsiteY1048" fmla="*/ 6804812 h 7600950"/>
              <a:gd name="connsiteX1049" fmla="*/ 5124252 w 6858000"/>
              <a:gd name="connsiteY1049" fmla="*/ 7375659 h 7600950"/>
              <a:gd name="connsiteX1050" fmla="*/ 5214197 w 6858000"/>
              <a:gd name="connsiteY1050" fmla="*/ 7427591 h 7600950"/>
              <a:gd name="connsiteX1051" fmla="*/ 5214197 w 6858000"/>
              <a:gd name="connsiteY1051" fmla="*/ 7323726 h 7600950"/>
              <a:gd name="connsiteX1052" fmla="*/ 4966737 w 6858000"/>
              <a:gd name="connsiteY1052" fmla="*/ 266605 h 7600950"/>
              <a:gd name="connsiteX1053" fmla="*/ 5228999 w 6858000"/>
              <a:gd name="connsiteY1053" fmla="*/ 418015 h 7600950"/>
              <a:gd name="connsiteX1054" fmla="*/ 5491262 w 6858000"/>
              <a:gd name="connsiteY1054" fmla="*/ 266605 h 7600950"/>
              <a:gd name="connsiteX1055" fmla="*/ 5363347 w 6858000"/>
              <a:gd name="connsiteY1055" fmla="*/ 192749 h 7600950"/>
              <a:gd name="connsiteX1056" fmla="*/ 5236400 w 6858000"/>
              <a:gd name="connsiteY1056" fmla="*/ 266045 h 7600950"/>
              <a:gd name="connsiteX1057" fmla="*/ 5229000 w 6858000"/>
              <a:gd name="connsiteY1057" fmla="*/ 268025 h 7600950"/>
              <a:gd name="connsiteX1058" fmla="*/ 5221599 w 6858000"/>
              <a:gd name="connsiteY1058" fmla="*/ 266045 h 7600950"/>
              <a:gd name="connsiteX1059" fmla="*/ 5094652 w 6858000"/>
              <a:gd name="connsiteY1059" fmla="*/ 192749 h 7600950"/>
              <a:gd name="connsiteX1060" fmla="*/ 4966737 w 6858000"/>
              <a:gd name="connsiteY1060" fmla="*/ 1028778 h 7600950"/>
              <a:gd name="connsiteX1061" fmla="*/ 5228999 w 6858000"/>
              <a:gd name="connsiteY1061" fmla="*/ 1180188 h 7600950"/>
              <a:gd name="connsiteX1062" fmla="*/ 5491262 w 6858000"/>
              <a:gd name="connsiteY1062" fmla="*/ 1028778 h 7600950"/>
              <a:gd name="connsiteX1063" fmla="*/ 5229000 w 6858000"/>
              <a:gd name="connsiteY1063" fmla="*/ 877353 h 7600950"/>
              <a:gd name="connsiteX1064" fmla="*/ 4966737 w 6858000"/>
              <a:gd name="connsiteY1064" fmla="*/ 1547692 h 7600950"/>
              <a:gd name="connsiteX1065" fmla="*/ 5228999 w 6858000"/>
              <a:gd name="connsiteY1065" fmla="*/ 1699102 h 7600950"/>
              <a:gd name="connsiteX1066" fmla="*/ 5491262 w 6858000"/>
              <a:gd name="connsiteY1066" fmla="*/ 1547692 h 7600950"/>
              <a:gd name="connsiteX1067" fmla="*/ 5363347 w 6858000"/>
              <a:gd name="connsiteY1067" fmla="*/ 1473836 h 7600950"/>
              <a:gd name="connsiteX1068" fmla="*/ 5236400 w 6858000"/>
              <a:gd name="connsiteY1068" fmla="*/ 1547132 h 7600950"/>
              <a:gd name="connsiteX1069" fmla="*/ 5229000 w 6858000"/>
              <a:gd name="connsiteY1069" fmla="*/ 1549112 h 7600950"/>
              <a:gd name="connsiteX1070" fmla="*/ 5221599 w 6858000"/>
              <a:gd name="connsiteY1070" fmla="*/ 1547132 h 7600950"/>
              <a:gd name="connsiteX1071" fmla="*/ 5094652 w 6858000"/>
              <a:gd name="connsiteY1071" fmla="*/ 1473836 h 7600950"/>
              <a:gd name="connsiteX1072" fmla="*/ 4966737 w 6858000"/>
              <a:gd name="connsiteY1072" fmla="*/ 2066605 h 7600950"/>
              <a:gd name="connsiteX1073" fmla="*/ 5228999 w 6858000"/>
              <a:gd name="connsiteY1073" fmla="*/ 2218015 h 7600950"/>
              <a:gd name="connsiteX1074" fmla="*/ 5491262 w 6858000"/>
              <a:gd name="connsiteY1074" fmla="*/ 2066605 h 7600950"/>
              <a:gd name="connsiteX1075" fmla="*/ 5363347 w 6858000"/>
              <a:gd name="connsiteY1075" fmla="*/ 1992750 h 7600950"/>
              <a:gd name="connsiteX1076" fmla="*/ 5236400 w 6858000"/>
              <a:gd name="connsiteY1076" fmla="*/ 2066045 h 7600950"/>
              <a:gd name="connsiteX1077" fmla="*/ 5229000 w 6858000"/>
              <a:gd name="connsiteY1077" fmla="*/ 2068026 h 7600950"/>
              <a:gd name="connsiteX1078" fmla="*/ 5221599 w 6858000"/>
              <a:gd name="connsiteY1078" fmla="*/ 2066045 h 7600950"/>
              <a:gd name="connsiteX1079" fmla="*/ 5094652 w 6858000"/>
              <a:gd name="connsiteY1079" fmla="*/ 1992750 h 7600950"/>
              <a:gd name="connsiteX1080" fmla="*/ 4966737 w 6858000"/>
              <a:gd name="connsiteY1080" fmla="*/ 2828778 h 7600950"/>
              <a:gd name="connsiteX1081" fmla="*/ 5228999 w 6858000"/>
              <a:gd name="connsiteY1081" fmla="*/ 2980188 h 7600950"/>
              <a:gd name="connsiteX1082" fmla="*/ 5491262 w 6858000"/>
              <a:gd name="connsiteY1082" fmla="*/ 2828778 h 7600950"/>
              <a:gd name="connsiteX1083" fmla="*/ 5229000 w 6858000"/>
              <a:gd name="connsiteY1083" fmla="*/ 2677353 h 7600950"/>
              <a:gd name="connsiteX1084" fmla="*/ 4966737 w 6858000"/>
              <a:gd name="connsiteY1084" fmla="*/ 3347692 h 7600950"/>
              <a:gd name="connsiteX1085" fmla="*/ 5228999 w 6858000"/>
              <a:gd name="connsiteY1085" fmla="*/ 3499102 h 7600950"/>
              <a:gd name="connsiteX1086" fmla="*/ 5491262 w 6858000"/>
              <a:gd name="connsiteY1086" fmla="*/ 3347692 h 7600950"/>
              <a:gd name="connsiteX1087" fmla="*/ 5363347 w 6858000"/>
              <a:gd name="connsiteY1087" fmla="*/ 3273836 h 7600950"/>
              <a:gd name="connsiteX1088" fmla="*/ 5236400 w 6858000"/>
              <a:gd name="connsiteY1088" fmla="*/ 3347132 h 7600950"/>
              <a:gd name="connsiteX1089" fmla="*/ 5229000 w 6858000"/>
              <a:gd name="connsiteY1089" fmla="*/ 3349112 h 7600950"/>
              <a:gd name="connsiteX1090" fmla="*/ 5221599 w 6858000"/>
              <a:gd name="connsiteY1090" fmla="*/ 3347132 h 7600950"/>
              <a:gd name="connsiteX1091" fmla="*/ 5094652 w 6858000"/>
              <a:gd name="connsiteY1091" fmla="*/ 3273836 h 7600950"/>
              <a:gd name="connsiteX1092" fmla="*/ 4966737 w 6858000"/>
              <a:gd name="connsiteY1092" fmla="*/ 3866599 h 7600950"/>
              <a:gd name="connsiteX1093" fmla="*/ 5228999 w 6858000"/>
              <a:gd name="connsiteY1093" fmla="*/ 4018009 h 7600950"/>
              <a:gd name="connsiteX1094" fmla="*/ 5491262 w 6858000"/>
              <a:gd name="connsiteY1094" fmla="*/ 3866599 h 7600950"/>
              <a:gd name="connsiteX1095" fmla="*/ 5363347 w 6858000"/>
              <a:gd name="connsiteY1095" fmla="*/ 3792744 h 7600950"/>
              <a:gd name="connsiteX1096" fmla="*/ 5236400 w 6858000"/>
              <a:gd name="connsiteY1096" fmla="*/ 3866040 h 7600950"/>
              <a:gd name="connsiteX1097" fmla="*/ 5229000 w 6858000"/>
              <a:gd name="connsiteY1097" fmla="*/ 3868020 h 7600950"/>
              <a:gd name="connsiteX1098" fmla="*/ 5221599 w 6858000"/>
              <a:gd name="connsiteY1098" fmla="*/ 3866040 h 7600950"/>
              <a:gd name="connsiteX1099" fmla="*/ 5094652 w 6858000"/>
              <a:gd name="connsiteY1099" fmla="*/ 3792744 h 7600950"/>
              <a:gd name="connsiteX1100" fmla="*/ 4966737 w 6858000"/>
              <a:gd name="connsiteY1100" fmla="*/ 4628778 h 7600950"/>
              <a:gd name="connsiteX1101" fmla="*/ 5228999 w 6858000"/>
              <a:gd name="connsiteY1101" fmla="*/ 4780188 h 7600950"/>
              <a:gd name="connsiteX1102" fmla="*/ 5491262 w 6858000"/>
              <a:gd name="connsiteY1102" fmla="*/ 4628778 h 7600950"/>
              <a:gd name="connsiteX1103" fmla="*/ 5229000 w 6858000"/>
              <a:gd name="connsiteY1103" fmla="*/ 4477353 h 7600950"/>
              <a:gd name="connsiteX1104" fmla="*/ 4966737 w 6858000"/>
              <a:gd name="connsiteY1104" fmla="*/ 5147691 h 7600950"/>
              <a:gd name="connsiteX1105" fmla="*/ 5228999 w 6858000"/>
              <a:gd name="connsiteY1105" fmla="*/ 5299102 h 7600950"/>
              <a:gd name="connsiteX1106" fmla="*/ 5491262 w 6858000"/>
              <a:gd name="connsiteY1106" fmla="*/ 5147691 h 7600950"/>
              <a:gd name="connsiteX1107" fmla="*/ 5363347 w 6858000"/>
              <a:gd name="connsiteY1107" fmla="*/ 5073836 h 7600950"/>
              <a:gd name="connsiteX1108" fmla="*/ 5236400 w 6858000"/>
              <a:gd name="connsiteY1108" fmla="*/ 5147131 h 7600950"/>
              <a:gd name="connsiteX1109" fmla="*/ 5229000 w 6858000"/>
              <a:gd name="connsiteY1109" fmla="*/ 5149112 h 7600950"/>
              <a:gd name="connsiteX1110" fmla="*/ 5221599 w 6858000"/>
              <a:gd name="connsiteY1110" fmla="*/ 5147131 h 7600950"/>
              <a:gd name="connsiteX1111" fmla="*/ 5094652 w 6858000"/>
              <a:gd name="connsiteY1111" fmla="*/ 5073836 h 7600950"/>
              <a:gd name="connsiteX1112" fmla="*/ 4966737 w 6858000"/>
              <a:gd name="connsiteY1112" fmla="*/ 5666605 h 7600950"/>
              <a:gd name="connsiteX1113" fmla="*/ 5228999 w 6858000"/>
              <a:gd name="connsiteY1113" fmla="*/ 5818015 h 7600950"/>
              <a:gd name="connsiteX1114" fmla="*/ 5491262 w 6858000"/>
              <a:gd name="connsiteY1114" fmla="*/ 5666605 h 7600950"/>
              <a:gd name="connsiteX1115" fmla="*/ 5363347 w 6858000"/>
              <a:gd name="connsiteY1115" fmla="*/ 5592749 h 7600950"/>
              <a:gd name="connsiteX1116" fmla="*/ 5236400 w 6858000"/>
              <a:gd name="connsiteY1116" fmla="*/ 5666045 h 7600950"/>
              <a:gd name="connsiteX1117" fmla="*/ 5229000 w 6858000"/>
              <a:gd name="connsiteY1117" fmla="*/ 5668025 h 7600950"/>
              <a:gd name="connsiteX1118" fmla="*/ 5221599 w 6858000"/>
              <a:gd name="connsiteY1118" fmla="*/ 5666045 h 7600950"/>
              <a:gd name="connsiteX1119" fmla="*/ 5094652 w 6858000"/>
              <a:gd name="connsiteY1119" fmla="*/ 5592749 h 7600950"/>
              <a:gd name="connsiteX1120" fmla="*/ 4966737 w 6858000"/>
              <a:gd name="connsiteY1120" fmla="*/ 6428778 h 7600950"/>
              <a:gd name="connsiteX1121" fmla="*/ 5228999 w 6858000"/>
              <a:gd name="connsiteY1121" fmla="*/ 6580188 h 7600950"/>
              <a:gd name="connsiteX1122" fmla="*/ 5491262 w 6858000"/>
              <a:gd name="connsiteY1122" fmla="*/ 6428778 h 7600950"/>
              <a:gd name="connsiteX1123" fmla="*/ 5229000 w 6858000"/>
              <a:gd name="connsiteY1123" fmla="*/ 6277353 h 7600950"/>
              <a:gd name="connsiteX1124" fmla="*/ 4966737 w 6858000"/>
              <a:gd name="connsiteY1124" fmla="*/ 6947691 h 7600950"/>
              <a:gd name="connsiteX1125" fmla="*/ 5228999 w 6858000"/>
              <a:gd name="connsiteY1125" fmla="*/ 7099101 h 7600950"/>
              <a:gd name="connsiteX1126" fmla="*/ 5491262 w 6858000"/>
              <a:gd name="connsiteY1126" fmla="*/ 6947691 h 7600950"/>
              <a:gd name="connsiteX1127" fmla="*/ 5363347 w 6858000"/>
              <a:gd name="connsiteY1127" fmla="*/ 6873835 h 7600950"/>
              <a:gd name="connsiteX1128" fmla="*/ 5236400 w 6858000"/>
              <a:gd name="connsiteY1128" fmla="*/ 6947131 h 7600950"/>
              <a:gd name="connsiteX1129" fmla="*/ 5229000 w 6858000"/>
              <a:gd name="connsiteY1129" fmla="*/ 6949111 h 7600950"/>
              <a:gd name="connsiteX1130" fmla="*/ 5221599 w 6858000"/>
              <a:gd name="connsiteY1130" fmla="*/ 6947131 h 7600950"/>
              <a:gd name="connsiteX1131" fmla="*/ 5094652 w 6858000"/>
              <a:gd name="connsiteY1131" fmla="*/ 6873835 h 7600950"/>
              <a:gd name="connsiteX1132" fmla="*/ 4951937 w 6858000"/>
              <a:gd name="connsiteY1132" fmla="*/ 1357254 h 7600950"/>
              <a:gd name="connsiteX1133" fmla="*/ 5094652 w 6858000"/>
              <a:gd name="connsiteY1133" fmla="*/ 1439655 h 7600950"/>
              <a:gd name="connsiteX1134" fmla="*/ 5214197 w 6858000"/>
              <a:gd name="connsiteY1134" fmla="*/ 1370633 h 7600950"/>
              <a:gd name="connsiteX1135" fmla="*/ 5214197 w 6858000"/>
              <a:gd name="connsiteY1135" fmla="*/ 1205830 h 7600950"/>
              <a:gd name="connsiteX1136" fmla="*/ 4951937 w 6858000"/>
              <a:gd name="connsiteY1136" fmla="*/ 1054422 h 7600950"/>
              <a:gd name="connsiteX1137" fmla="*/ 4951937 w 6858000"/>
              <a:gd name="connsiteY1137" fmla="*/ 1876168 h 7600950"/>
              <a:gd name="connsiteX1138" fmla="*/ 5094652 w 6858000"/>
              <a:gd name="connsiteY1138" fmla="*/ 1958569 h 7600950"/>
              <a:gd name="connsiteX1139" fmla="*/ 5214197 w 6858000"/>
              <a:gd name="connsiteY1139" fmla="*/ 1889546 h 7600950"/>
              <a:gd name="connsiteX1140" fmla="*/ 5214197 w 6858000"/>
              <a:gd name="connsiteY1140" fmla="*/ 1724743 h 7600950"/>
              <a:gd name="connsiteX1141" fmla="*/ 4951937 w 6858000"/>
              <a:gd name="connsiteY1141" fmla="*/ 1573335 h 7600950"/>
              <a:gd name="connsiteX1142" fmla="*/ 4951937 w 6858000"/>
              <a:gd name="connsiteY1142" fmla="*/ 3157254 h 7600950"/>
              <a:gd name="connsiteX1143" fmla="*/ 5094652 w 6858000"/>
              <a:gd name="connsiteY1143" fmla="*/ 3239655 h 7600950"/>
              <a:gd name="connsiteX1144" fmla="*/ 5214197 w 6858000"/>
              <a:gd name="connsiteY1144" fmla="*/ 3170633 h 7600950"/>
              <a:gd name="connsiteX1145" fmla="*/ 5214197 w 6858000"/>
              <a:gd name="connsiteY1145" fmla="*/ 3005830 h 7600950"/>
              <a:gd name="connsiteX1146" fmla="*/ 4951937 w 6858000"/>
              <a:gd name="connsiteY1146" fmla="*/ 2854422 h 7600950"/>
              <a:gd name="connsiteX1147" fmla="*/ 4951937 w 6858000"/>
              <a:gd name="connsiteY1147" fmla="*/ 3676162 h 7600950"/>
              <a:gd name="connsiteX1148" fmla="*/ 5094652 w 6858000"/>
              <a:gd name="connsiteY1148" fmla="*/ 3758563 h 7600950"/>
              <a:gd name="connsiteX1149" fmla="*/ 5214197 w 6858000"/>
              <a:gd name="connsiteY1149" fmla="*/ 3689540 h 7600950"/>
              <a:gd name="connsiteX1150" fmla="*/ 5214197 w 6858000"/>
              <a:gd name="connsiteY1150" fmla="*/ 3524737 h 7600950"/>
              <a:gd name="connsiteX1151" fmla="*/ 4951937 w 6858000"/>
              <a:gd name="connsiteY1151" fmla="*/ 3373335 h 7600950"/>
              <a:gd name="connsiteX1152" fmla="*/ 4951937 w 6858000"/>
              <a:gd name="connsiteY1152" fmla="*/ 4957254 h 7600950"/>
              <a:gd name="connsiteX1153" fmla="*/ 5094652 w 6858000"/>
              <a:gd name="connsiteY1153" fmla="*/ 5039655 h 7600950"/>
              <a:gd name="connsiteX1154" fmla="*/ 5214197 w 6858000"/>
              <a:gd name="connsiteY1154" fmla="*/ 4970632 h 7600950"/>
              <a:gd name="connsiteX1155" fmla="*/ 5214197 w 6858000"/>
              <a:gd name="connsiteY1155" fmla="*/ 4805829 h 7600950"/>
              <a:gd name="connsiteX1156" fmla="*/ 4951937 w 6858000"/>
              <a:gd name="connsiteY1156" fmla="*/ 4654421 h 7600950"/>
              <a:gd name="connsiteX1157" fmla="*/ 4951937 w 6858000"/>
              <a:gd name="connsiteY1157" fmla="*/ 5476167 h 7600950"/>
              <a:gd name="connsiteX1158" fmla="*/ 5094652 w 6858000"/>
              <a:gd name="connsiteY1158" fmla="*/ 5558568 h 7600950"/>
              <a:gd name="connsiteX1159" fmla="*/ 5214197 w 6858000"/>
              <a:gd name="connsiteY1159" fmla="*/ 5489546 h 7600950"/>
              <a:gd name="connsiteX1160" fmla="*/ 5214197 w 6858000"/>
              <a:gd name="connsiteY1160" fmla="*/ 5324743 h 7600950"/>
              <a:gd name="connsiteX1161" fmla="*/ 4951937 w 6858000"/>
              <a:gd name="connsiteY1161" fmla="*/ 5173334 h 7600950"/>
              <a:gd name="connsiteX1162" fmla="*/ 4951937 w 6858000"/>
              <a:gd name="connsiteY1162" fmla="*/ 6757253 h 7600950"/>
              <a:gd name="connsiteX1163" fmla="*/ 5094652 w 6858000"/>
              <a:gd name="connsiteY1163" fmla="*/ 6839654 h 7600950"/>
              <a:gd name="connsiteX1164" fmla="*/ 5214197 w 6858000"/>
              <a:gd name="connsiteY1164" fmla="*/ 6770632 h 7600950"/>
              <a:gd name="connsiteX1165" fmla="*/ 5214197 w 6858000"/>
              <a:gd name="connsiteY1165" fmla="*/ 6605829 h 7600950"/>
              <a:gd name="connsiteX1166" fmla="*/ 4951937 w 6858000"/>
              <a:gd name="connsiteY1166" fmla="*/ 6454421 h 7600950"/>
              <a:gd name="connsiteX1167" fmla="*/ 4951937 w 6858000"/>
              <a:gd name="connsiteY1167" fmla="*/ 7276167 h 7600950"/>
              <a:gd name="connsiteX1168" fmla="*/ 5094652 w 6858000"/>
              <a:gd name="connsiteY1168" fmla="*/ 7358568 h 7600950"/>
              <a:gd name="connsiteX1169" fmla="*/ 5214197 w 6858000"/>
              <a:gd name="connsiteY1169" fmla="*/ 7289546 h 7600950"/>
              <a:gd name="connsiteX1170" fmla="*/ 5214197 w 6858000"/>
              <a:gd name="connsiteY1170" fmla="*/ 7124743 h 7600950"/>
              <a:gd name="connsiteX1171" fmla="*/ 4951937 w 6858000"/>
              <a:gd name="connsiteY1171" fmla="*/ 6973334 h 7600950"/>
              <a:gd name="connsiteX1172" fmla="*/ 4951936 w 6858000"/>
              <a:gd name="connsiteY1172" fmla="*/ 595081 h 7600950"/>
              <a:gd name="connsiteX1173" fmla="*/ 5214197 w 6858000"/>
              <a:gd name="connsiteY1173" fmla="*/ 746505 h 7600950"/>
              <a:gd name="connsiteX1174" fmla="*/ 5214197 w 6858000"/>
              <a:gd name="connsiteY1174" fmla="*/ 443657 h 7600950"/>
              <a:gd name="connsiteX1175" fmla="*/ 4951937 w 6858000"/>
              <a:gd name="connsiteY1175" fmla="*/ 292248 h 7600950"/>
              <a:gd name="connsiteX1176" fmla="*/ 4951936 w 6858000"/>
              <a:gd name="connsiteY1176" fmla="*/ 2395081 h 7600950"/>
              <a:gd name="connsiteX1177" fmla="*/ 5214197 w 6858000"/>
              <a:gd name="connsiteY1177" fmla="*/ 2546505 h 7600950"/>
              <a:gd name="connsiteX1178" fmla="*/ 5214197 w 6858000"/>
              <a:gd name="connsiteY1178" fmla="*/ 2243657 h 7600950"/>
              <a:gd name="connsiteX1179" fmla="*/ 4951937 w 6858000"/>
              <a:gd name="connsiteY1179" fmla="*/ 2092249 h 7600950"/>
              <a:gd name="connsiteX1180" fmla="*/ 4951936 w 6858000"/>
              <a:gd name="connsiteY1180" fmla="*/ 4195075 h 7600950"/>
              <a:gd name="connsiteX1181" fmla="*/ 5214197 w 6858000"/>
              <a:gd name="connsiteY1181" fmla="*/ 4346499 h 7600950"/>
              <a:gd name="connsiteX1182" fmla="*/ 5214197 w 6858000"/>
              <a:gd name="connsiteY1182" fmla="*/ 4043651 h 7600950"/>
              <a:gd name="connsiteX1183" fmla="*/ 4951937 w 6858000"/>
              <a:gd name="connsiteY1183" fmla="*/ 3892243 h 7600950"/>
              <a:gd name="connsiteX1184" fmla="*/ 4951936 w 6858000"/>
              <a:gd name="connsiteY1184" fmla="*/ 5995081 h 7600950"/>
              <a:gd name="connsiteX1185" fmla="*/ 5214197 w 6858000"/>
              <a:gd name="connsiteY1185" fmla="*/ 6146505 h 7600950"/>
              <a:gd name="connsiteX1186" fmla="*/ 5214197 w 6858000"/>
              <a:gd name="connsiteY1186" fmla="*/ 5843657 h 7600950"/>
              <a:gd name="connsiteX1187" fmla="*/ 4951937 w 6858000"/>
              <a:gd name="connsiteY1187" fmla="*/ 5692248 h 7600950"/>
              <a:gd name="connsiteX1188" fmla="*/ 4922333 w 6858000"/>
              <a:gd name="connsiteY1188" fmla="*/ 603623 h 7600950"/>
              <a:gd name="connsiteX1189" fmla="*/ 4922333 w 6858000"/>
              <a:gd name="connsiteY1189" fmla="*/ 266609 h 7600950"/>
              <a:gd name="connsiteX1190" fmla="*/ 4923637 w 6858000"/>
              <a:gd name="connsiteY1190" fmla="*/ 264350 h 7600950"/>
              <a:gd name="connsiteX1191" fmla="*/ 4924313 w 6858000"/>
              <a:gd name="connsiteY1191" fmla="*/ 259208 h 7600950"/>
              <a:gd name="connsiteX1192" fmla="*/ 4928429 w 6858000"/>
              <a:gd name="connsiteY1192" fmla="*/ 256048 h 7600950"/>
              <a:gd name="connsiteX1193" fmla="*/ 4929734 w 6858000"/>
              <a:gd name="connsiteY1193" fmla="*/ 253788 h 7600950"/>
              <a:gd name="connsiteX1194" fmla="*/ 5065052 w 6858000"/>
              <a:gd name="connsiteY1194" fmla="*/ 175658 h 7600950"/>
              <a:gd name="connsiteX1195" fmla="*/ 4929734 w 6858000"/>
              <a:gd name="connsiteY1195" fmla="*/ 97531 h 7600950"/>
              <a:gd name="connsiteX1196" fmla="*/ 4922333 w 6858000"/>
              <a:gd name="connsiteY1196" fmla="*/ 84709 h 7600950"/>
              <a:gd name="connsiteX1197" fmla="*/ 4922333 w 6858000"/>
              <a:gd name="connsiteY1197" fmla="*/ 0 h 7600950"/>
              <a:gd name="connsiteX1198" fmla="*/ 4951937 w 6858000"/>
              <a:gd name="connsiteY1198" fmla="*/ 0 h 7600950"/>
              <a:gd name="connsiteX1199" fmla="*/ 4951937 w 6858000"/>
              <a:gd name="connsiteY1199" fmla="*/ 76167 h 7600950"/>
              <a:gd name="connsiteX1200" fmla="*/ 5094652 w 6858000"/>
              <a:gd name="connsiteY1200" fmla="*/ 158568 h 7600950"/>
              <a:gd name="connsiteX1201" fmla="*/ 5214197 w 6858000"/>
              <a:gd name="connsiteY1201" fmla="*/ 89546 h 7600950"/>
              <a:gd name="connsiteX1202" fmla="*/ 5214198 w 6858000"/>
              <a:gd name="connsiteY1202" fmla="*/ 0 h 7600950"/>
              <a:gd name="connsiteX1203" fmla="*/ 5243802 w 6858000"/>
              <a:gd name="connsiteY1203" fmla="*/ 0 h 7600950"/>
              <a:gd name="connsiteX1204" fmla="*/ 5243801 w 6858000"/>
              <a:gd name="connsiteY1204" fmla="*/ 89545 h 7600950"/>
              <a:gd name="connsiteX1205" fmla="*/ 5363347 w 6858000"/>
              <a:gd name="connsiteY1205" fmla="*/ 158568 h 7600950"/>
              <a:gd name="connsiteX1206" fmla="*/ 5506063 w 6858000"/>
              <a:gd name="connsiteY1206" fmla="*/ 76167 h 7600950"/>
              <a:gd name="connsiteX1207" fmla="*/ 5506063 w 6858000"/>
              <a:gd name="connsiteY1207" fmla="*/ 0 h 7600950"/>
              <a:gd name="connsiteX1208" fmla="*/ 5535667 w 6858000"/>
              <a:gd name="connsiteY1208" fmla="*/ 0 h 7600950"/>
              <a:gd name="connsiteX1209" fmla="*/ 5535667 w 6858000"/>
              <a:gd name="connsiteY1209" fmla="*/ 84709 h 7600950"/>
              <a:gd name="connsiteX1210" fmla="*/ 5528266 w 6858000"/>
              <a:gd name="connsiteY1210" fmla="*/ 97531 h 7600950"/>
              <a:gd name="connsiteX1211" fmla="*/ 5392948 w 6858000"/>
              <a:gd name="connsiteY1211" fmla="*/ 175658 h 7600950"/>
              <a:gd name="connsiteX1212" fmla="*/ 5528266 w 6858000"/>
              <a:gd name="connsiteY1212" fmla="*/ 253788 h 7600950"/>
              <a:gd name="connsiteX1213" fmla="*/ 5529570 w 6858000"/>
              <a:gd name="connsiteY1213" fmla="*/ 256048 h 7600950"/>
              <a:gd name="connsiteX1214" fmla="*/ 5533686 w 6858000"/>
              <a:gd name="connsiteY1214" fmla="*/ 259209 h 7600950"/>
              <a:gd name="connsiteX1215" fmla="*/ 5534362 w 6858000"/>
              <a:gd name="connsiteY1215" fmla="*/ 264348 h 7600950"/>
              <a:gd name="connsiteX1216" fmla="*/ 5535667 w 6858000"/>
              <a:gd name="connsiteY1216" fmla="*/ 266609 h 7600950"/>
              <a:gd name="connsiteX1217" fmla="*/ 5535667 w 6858000"/>
              <a:gd name="connsiteY1217" fmla="*/ 603623 h 7600950"/>
              <a:gd name="connsiteX1218" fmla="*/ 5528266 w 6858000"/>
              <a:gd name="connsiteY1218" fmla="*/ 616444 h 7600950"/>
              <a:gd name="connsiteX1219" fmla="*/ 5236400 w 6858000"/>
              <a:gd name="connsiteY1219" fmla="*/ 784958 h 7600950"/>
              <a:gd name="connsiteX1220" fmla="*/ 5229000 w 6858000"/>
              <a:gd name="connsiteY1220" fmla="*/ 786939 h 7600950"/>
              <a:gd name="connsiteX1221" fmla="*/ 5221599 w 6858000"/>
              <a:gd name="connsiteY1221" fmla="*/ 784958 h 7600950"/>
              <a:gd name="connsiteX1222" fmla="*/ 4929734 w 6858000"/>
              <a:gd name="connsiteY1222" fmla="*/ 616444 h 7600950"/>
              <a:gd name="connsiteX1223" fmla="*/ 4922333 w 6858000"/>
              <a:gd name="connsiteY1223" fmla="*/ 603623 h 7600950"/>
              <a:gd name="connsiteX1224" fmla="*/ 4922333 w 6858000"/>
              <a:gd name="connsiteY1224" fmla="*/ 2403623 h 7600950"/>
              <a:gd name="connsiteX1225" fmla="*/ 4922333 w 6858000"/>
              <a:gd name="connsiteY1225" fmla="*/ 2066610 h 7600950"/>
              <a:gd name="connsiteX1226" fmla="*/ 4923637 w 6858000"/>
              <a:gd name="connsiteY1226" fmla="*/ 2064351 h 7600950"/>
              <a:gd name="connsiteX1227" fmla="*/ 4924313 w 6858000"/>
              <a:gd name="connsiteY1227" fmla="*/ 2059208 h 7600950"/>
              <a:gd name="connsiteX1228" fmla="*/ 4928429 w 6858000"/>
              <a:gd name="connsiteY1228" fmla="*/ 2056048 h 7600950"/>
              <a:gd name="connsiteX1229" fmla="*/ 4929734 w 6858000"/>
              <a:gd name="connsiteY1229" fmla="*/ 2053788 h 7600950"/>
              <a:gd name="connsiteX1230" fmla="*/ 5065052 w 6858000"/>
              <a:gd name="connsiteY1230" fmla="*/ 1975659 h 7600950"/>
              <a:gd name="connsiteX1231" fmla="*/ 4929734 w 6858000"/>
              <a:gd name="connsiteY1231" fmla="*/ 1897531 h 7600950"/>
              <a:gd name="connsiteX1232" fmla="*/ 4922333 w 6858000"/>
              <a:gd name="connsiteY1232" fmla="*/ 1884710 h 7600950"/>
              <a:gd name="connsiteX1233" fmla="*/ 4922333 w 6858000"/>
              <a:gd name="connsiteY1233" fmla="*/ 1547696 h 7600950"/>
              <a:gd name="connsiteX1234" fmla="*/ 4923637 w 6858000"/>
              <a:gd name="connsiteY1234" fmla="*/ 1545437 h 7600950"/>
              <a:gd name="connsiteX1235" fmla="*/ 4924313 w 6858000"/>
              <a:gd name="connsiteY1235" fmla="*/ 1540295 h 7600950"/>
              <a:gd name="connsiteX1236" fmla="*/ 4928429 w 6858000"/>
              <a:gd name="connsiteY1236" fmla="*/ 1537134 h 7600950"/>
              <a:gd name="connsiteX1237" fmla="*/ 4929734 w 6858000"/>
              <a:gd name="connsiteY1237" fmla="*/ 1534875 h 7600950"/>
              <a:gd name="connsiteX1238" fmla="*/ 5065052 w 6858000"/>
              <a:gd name="connsiteY1238" fmla="*/ 1456746 h 7600950"/>
              <a:gd name="connsiteX1239" fmla="*/ 4929734 w 6858000"/>
              <a:gd name="connsiteY1239" fmla="*/ 1378617 h 7600950"/>
              <a:gd name="connsiteX1240" fmla="*/ 4922333 w 6858000"/>
              <a:gd name="connsiteY1240" fmla="*/ 1365796 h 7600950"/>
              <a:gd name="connsiteX1241" fmla="*/ 4922333 w 6858000"/>
              <a:gd name="connsiteY1241" fmla="*/ 1028782 h 7600950"/>
              <a:gd name="connsiteX1242" fmla="*/ 4923637 w 6858000"/>
              <a:gd name="connsiteY1242" fmla="*/ 1026524 h 7600950"/>
              <a:gd name="connsiteX1243" fmla="*/ 4924313 w 6858000"/>
              <a:gd name="connsiteY1243" fmla="*/ 1021381 h 7600950"/>
              <a:gd name="connsiteX1244" fmla="*/ 4928429 w 6858000"/>
              <a:gd name="connsiteY1244" fmla="*/ 1018221 h 7600950"/>
              <a:gd name="connsiteX1245" fmla="*/ 4929734 w 6858000"/>
              <a:gd name="connsiteY1245" fmla="*/ 1015961 h 7600950"/>
              <a:gd name="connsiteX1246" fmla="*/ 5221599 w 6858000"/>
              <a:gd name="connsiteY1246" fmla="*/ 847446 h 7600950"/>
              <a:gd name="connsiteX1247" fmla="*/ 5236400 w 6858000"/>
              <a:gd name="connsiteY1247" fmla="*/ 847446 h 7600950"/>
              <a:gd name="connsiteX1248" fmla="*/ 5528266 w 6858000"/>
              <a:gd name="connsiteY1248" fmla="*/ 1015961 h 7600950"/>
              <a:gd name="connsiteX1249" fmla="*/ 5529570 w 6858000"/>
              <a:gd name="connsiteY1249" fmla="*/ 1018221 h 7600950"/>
              <a:gd name="connsiteX1250" fmla="*/ 5533686 w 6858000"/>
              <a:gd name="connsiteY1250" fmla="*/ 1021382 h 7600950"/>
              <a:gd name="connsiteX1251" fmla="*/ 5534362 w 6858000"/>
              <a:gd name="connsiteY1251" fmla="*/ 1026521 h 7600950"/>
              <a:gd name="connsiteX1252" fmla="*/ 5535667 w 6858000"/>
              <a:gd name="connsiteY1252" fmla="*/ 1028782 h 7600950"/>
              <a:gd name="connsiteX1253" fmla="*/ 5535667 w 6858000"/>
              <a:gd name="connsiteY1253" fmla="*/ 1365796 h 7600950"/>
              <a:gd name="connsiteX1254" fmla="*/ 5528266 w 6858000"/>
              <a:gd name="connsiteY1254" fmla="*/ 1378617 h 7600950"/>
              <a:gd name="connsiteX1255" fmla="*/ 5392948 w 6858000"/>
              <a:gd name="connsiteY1255" fmla="*/ 1456746 h 7600950"/>
              <a:gd name="connsiteX1256" fmla="*/ 5528266 w 6858000"/>
              <a:gd name="connsiteY1256" fmla="*/ 1534875 h 7600950"/>
              <a:gd name="connsiteX1257" fmla="*/ 5529570 w 6858000"/>
              <a:gd name="connsiteY1257" fmla="*/ 1537134 h 7600950"/>
              <a:gd name="connsiteX1258" fmla="*/ 5533686 w 6858000"/>
              <a:gd name="connsiteY1258" fmla="*/ 1540296 h 7600950"/>
              <a:gd name="connsiteX1259" fmla="*/ 5534362 w 6858000"/>
              <a:gd name="connsiteY1259" fmla="*/ 1545435 h 7600950"/>
              <a:gd name="connsiteX1260" fmla="*/ 5535667 w 6858000"/>
              <a:gd name="connsiteY1260" fmla="*/ 1547696 h 7600950"/>
              <a:gd name="connsiteX1261" fmla="*/ 5535667 w 6858000"/>
              <a:gd name="connsiteY1261" fmla="*/ 1884710 h 7600950"/>
              <a:gd name="connsiteX1262" fmla="*/ 5528266 w 6858000"/>
              <a:gd name="connsiteY1262" fmla="*/ 1897531 h 7600950"/>
              <a:gd name="connsiteX1263" fmla="*/ 5392948 w 6858000"/>
              <a:gd name="connsiteY1263" fmla="*/ 1975659 h 7600950"/>
              <a:gd name="connsiteX1264" fmla="*/ 5528266 w 6858000"/>
              <a:gd name="connsiteY1264" fmla="*/ 2053788 h 7600950"/>
              <a:gd name="connsiteX1265" fmla="*/ 5529570 w 6858000"/>
              <a:gd name="connsiteY1265" fmla="*/ 2056048 h 7600950"/>
              <a:gd name="connsiteX1266" fmla="*/ 5533686 w 6858000"/>
              <a:gd name="connsiteY1266" fmla="*/ 2059209 h 7600950"/>
              <a:gd name="connsiteX1267" fmla="*/ 5534362 w 6858000"/>
              <a:gd name="connsiteY1267" fmla="*/ 2064348 h 7600950"/>
              <a:gd name="connsiteX1268" fmla="*/ 5535667 w 6858000"/>
              <a:gd name="connsiteY1268" fmla="*/ 2066610 h 7600950"/>
              <a:gd name="connsiteX1269" fmla="*/ 5535667 w 6858000"/>
              <a:gd name="connsiteY1269" fmla="*/ 2403623 h 7600950"/>
              <a:gd name="connsiteX1270" fmla="*/ 5528266 w 6858000"/>
              <a:gd name="connsiteY1270" fmla="*/ 2416444 h 7600950"/>
              <a:gd name="connsiteX1271" fmla="*/ 5236400 w 6858000"/>
              <a:gd name="connsiteY1271" fmla="*/ 2584959 h 7600950"/>
              <a:gd name="connsiteX1272" fmla="*/ 5229000 w 6858000"/>
              <a:gd name="connsiteY1272" fmla="*/ 2586939 h 7600950"/>
              <a:gd name="connsiteX1273" fmla="*/ 5221599 w 6858000"/>
              <a:gd name="connsiteY1273" fmla="*/ 2584959 h 7600950"/>
              <a:gd name="connsiteX1274" fmla="*/ 4929734 w 6858000"/>
              <a:gd name="connsiteY1274" fmla="*/ 2416444 h 7600950"/>
              <a:gd name="connsiteX1275" fmla="*/ 4922333 w 6858000"/>
              <a:gd name="connsiteY1275" fmla="*/ 2403623 h 7600950"/>
              <a:gd name="connsiteX1276" fmla="*/ 4922333 w 6858000"/>
              <a:gd name="connsiteY1276" fmla="*/ 4203618 h 7600950"/>
              <a:gd name="connsiteX1277" fmla="*/ 4922333 w 6858000"/>
              <a:gd name="connsiteY1277" fmla="*/ 3866604 h 7600950"/>
              <a:gd name="connsiteX1278" fmla="*/ 4923637 w 6858000"/>
              <a:gd name="connsiteY1278" fmla="*/ 3864346 h 7600950"/>
              <a:gd name="connsiteX1279" fmla="*/ 4924313 w 6858000"/>
              <a:gd name="connsiteY1279" fmla="*/ 3859203 h 7600950"/>
              <a:gd name="connsiteX1280" fmla="*/ 4928429 w 6858000"/>
              <a:gd name="connsiteY1280" fmla="*/ 3856041 h 7600950"/>
              <a:gd name="connsiteX1281" fmla="*/ 4929734 w 6858000"/>
              <a:gd name="connsiteY1281" fmla="*/ 3853782 h 7600950"/>
              <a:gd name="connsiteX1282" fmla="*/ 5065052 w 6858000"/>
              <a:gd name="connsiteY1282" fmla="*/ 3775653 h 7600950"/>
              <a:gd name="connsiteX1283" fmla="*/ 4929734 w 6858000"/>
              <a:gd name="connsiteY1283" fmla="*/ 3697525 h 7600950"/>
              <a:gd name="connsiteX1284" fmla="*/ 4922333 w 6858000"/>
              <a:gd name="connsiteY1284" fmla="*/ 3684704 h 7600950"/>
              <a:gd name="connsiteX1285" fmla="*/ 4922333 w 6858000"/>
              <a:gd name="connsiteY1285" fmla="*/ 3347696 h 7600950"/>
              <a:gd name="connsiteX1286" fmla="*/ 4923637 w 6858000"/>
              <a:gd name="connsiteY1286" fmla="*/ 3345437 h 7600950"/>
              <a:gd name="connsiteX1287" fmla="*/ 4924313 w 6858000"/>
              <a:gd name="connsiteY1287" fmla="*/ 3340295 h 7600950"/>
              <a:gd name="connsiteX1288" fmla="*/ 4928429 w 6858000"/>
              <a:gd name="connsiteY1288" fmla="*/ 3337134 h 7600950"/>
              <a:gd name="connsiteX1289" fmla="*/ 4929734 w 6858000"/>
              <a:gd name="connsiteY1289" fmla="*/ 3334875 h 7600950"/>
              <a:gd name="connsiteX1290" fmla="*/ 5065052 w 6858000"/>
              <a:gd name="connsiteY1290" fmla="*/ 3256746 h 7600950"/>
              <a:gd name="connsiteX1291" fmla="*/ 4929734 w 6858000"/>
              <a:gd name="connsiteY1291" fmla="*/ 3178617 h 7600950"/>
              <a:gd name="connsiteX1292" fmla="*/ 4922333 w 6858000"/>
              <a:gd name="connsiteY1292" fmla="*/ 3165796 h 7600950"/>
              <a:gd name="connsiteX1293" fmla="*/ 4922333 w 6858000"/>
              <a:gd name="connsiteY1293" fmla="*/ 2828782 h 7600950"/>
              <a:gd name="connsiteX1294" fmla="*/ 4923637 w 6858000"/>
              <a:gd name="connsiteY1294" fmla="*/ 2826524 h 7600950"/>
              <a:gd name="connsiteX1295" fmla="*/ 4924313 w 6858000"/>
              <a:gd name="connsiteY1295" fmla="*/ 2821381 h 7600950"/>
              <a:gd name="connsiteX1296" fmla="*/ 4928429 w 6858000"/>
              <a:gd name="connsiteY1296" fmla="*/ 2818221 h 7600950"/>
              <a:gd name="connsiteX1297" fmla="*/ 4929734 w 6858000"/>
              <a:gd name="connsiteY1297" fmla="*/ 2815961 h 7600950"/>
              <a:gd name="connsiteX1298" fmla="*/ 5221599 w 6858000"/>
              <a:gd name="connsiteY1298" fmla="*/ 2647446 h 7600950"/>
              <a:gd name="connsiteX1299" fmla="*/ 5236400 w 6858000"/>
              <a:gd name="connsiteY1299" fmla="*/ 2647446 h 7600950"/>
              <a:gd name="connsiteX1300" fmla="*/ 5528266 w 6858000"/>
              <a:gd name="connsiteY1300" fmla="*/ 2815961 h 7600950"/>
              <a:gd name="connsiteX1301" fmla="*/ 5529570 w 6858000"/>
              <a:gd name="connsiteY1301" fmla="*/ 2818221 h 7600950"/>
              <a:gd name="connsiteX1302" fmla="*/ 5533686 w 6858000"/>
              <a:gd name="connsiteY1302" fmla="*/ 2821382 h 7600950"/>
              <a:gd name="connsiteX1303" fmla="*/ 5534362 w 6858000"/>
              <a:gd name="connsiteY1303" fmla="*/ 2826521 h 7600950"/>
              <a:gd name="connsiteX1304" fmla="*/ 5535667 w 6858000"/>
              <a:gd name="connsiteY1304" fmla="*/ 2828782 h 7600950"/>
              <a:gd name="connsiteX1305" fmla="*/ 5535667 w 6858000"/>
              <a:gd name="connsiteY1305" fmla="*/ 3165796 h 7600950"/>
              <a:gd name="connsiteX1306" fmla="*/ 5528266 w 6858000"/>
              <a:gd name="connsiteY1306" fmla="*/ 3178617 h 7600950"/>
              <a:gd name="connsiteX1307" fmla="*/ 5392948 w 6858000"/>
              <a:gd name="connsiteY1307" fmla="*/ 3256746 h 7600950"/>
              <a:gd name="connsiteX1308" fmla="*/ 5528266 w 6858000"/>
              <a:gd name="connsiteY1308" fmla="*/ 3334875 h 7600950"/>
              <a:gd name="connsiteX1309" fmla="*/ 5529570 w 6858000"/>
              <a:gd name="connsiteY1309" fmla="*/ 3337134 h 7600950"/>
              <a:gd name="connsiteX1310" fmla="*/ 5533686 w 6858000"/>
              <a:gd name="connsiteY1310" fmla="*/ 3340296 h 7600950"/>
              <a:gd name="connsiteX1311" fmla="*/ 5534362 w 6858000"/>
              <a:gd name="connsiteY1311" fmla="*/ 3345435 h 7600950"/>
              <a:gd name="connsiteX1312" fmla="*/ 5535667 w 6858000"/>
              <a:gd name="connsiteY1312" fmla="*/ 3347696 h 7600950"/>
              <a:gd name="connsiteX1313" fmla="*/ 5535667 w 6858000"/>
              <a:gd name="connsiteY1313" fmla="*/ 3684704 h 7600950"/>
              <a:gd name="connsiteX1314" fmla="*/ 5528266 w 6858000"/>
              <a:gd name="connsiteY1314" fmla="*/ 3697525 h 7600950"/>
              <a:gd name="connsiteX1315" fmla="*/ 5392948 w 6858000"/>
              <a:gd name="connsiteY1315" fmla="*/ 3775653 h 7600950"/>
              <a:gd name="connsiteX1316" fmla="*/ 5528266 w 6858000"/>
              <a:gd name="connsiteY1316" fmla="*/ 3853782 h 7600950"/>
              <a:gd name="connsiteX1317" fmla="*/ 5529570 w 6858000"/>
              <a:gd name="connsiteY1317" fmla="*/ 3856041 h 7600950"/>
              <a:gd name="connsiteX1318" fmla="*/ 5533686 w 6858000"/>
              <a:gd name="connsiteY1318" fmla="*/ 3859204 h 7600950"/>
              <a:gd name="connsiteX1319" fmla="*/ 5534362 w 6858000"/>
              <a:gd name="connsiteY1319" fmla="*/ 3864343 h 7600950"/>
              <a:gd name="connsiteX1320" fmla="*/ 5535667 w 6858000"/>
              <a:gd name="connsiteY1320" fmla="*/ 3866604 h 7600950"/>
              <a:gd name="connsiteX1321" fmla="*/ 5535667 w 6858000"/>
              <a:gd name="connsiteY1321" fmla="*/ 4203618 h 7600950"/>
              <a:gd name="connsiteX1322" fmla="*/ 5528266 w 6858000"/>
              <a:gd name="connsiteY1322" fmla="*/ 4216439 h 7600950"/>
              <a:gd name="connsiteX1323" fmla="*/ 5236400 w 6858000"/>
              <a:gd name="connsiteY1323" fmla="*/ 4384953 h 7600950"/>
              <a:gd name="connsiteX1324" fmla="*/ 5229000 w 6858000"/>
              <a:gd name="connsiteY1324" fmla="*/ 4386934 h 7600950"/>
              <a:gd name="connsiteX1325" fmla="*/ 5221599 w 6858000"/>
              <a:gd name="connsiteY1325" fmla="*/ 4384953 h 7600950"/>
              <a:gd name="connsiteX1326" fmla="*/ 4929734 w 6858000"/>
              <a:gd name="connsiteY1326" fmla="*/ 4216439 h 7600950"/>
              <a:gd name="connsiteX1327" fmla="*/ 4922333 w 6858000"/>
              <a:gd name="connsiteY1327" fmla="*/ 4203618 h 7600950"/>
              <a:gd name="connsiteX1328" fmla="*/ 4922333 w 6858000"/>
              <a:gd name="connsiteY1328" fmla="*/ 6003623 h 7600950"/>
              <a:gd name="connsiteX1329" fmla="*/ 4922333 w 6858000"/>
              <a:gd name="connsiteY1329" fmla="*/ 5666609 h 7600950"/>
              <a:gd name="connsiteX1330" fmla="*/ 4923637 w 6858000"/>
              <a:gd name="connsiteY1330" fmla="*/ 5664350 h 7600950"/>
              <a:gd name="connsiteX1331" fmla="*/ 4924313 w 6858000"/>
              <a:gd name="connsiteY1331" fmla="*/ 5659208 h 7600950"/>
              <a:gd name="connsiteX1332" fmla="*/ 4928429 w 6858000"/>
              <a:gd name="connsiteY1332" fmla="*/ 5656048 h 7600950"/>
              <a:gd name="connsiteX1333" fmla="*/ 4929734 w 6858000"/>
              <a:gd name="connsiteY1333" fmla="*/ 5653788 h 7600950"/>
              <a:gd name="connsiteX1334" fmla="*/ 5065052 w 6858000"/>
              <a:gd name="connsiteY1334" fmla="*/ 5575658 h 7600950"/>
              <a:gd name="connsiteX1335" fmla="*/ 4929734 w 6858000"/>
              <a:gd name="connsiteY1335" fmla="*/ 5497531 h 7600950"/>
              <a:gd name="connsiteX1336" fmla="*/ 4922333 w 6858000"/>
              <a:gd name="connsiteY1336" fmla="*/ 5484710 h 7600950"/>
              <a:gd name="connsiteX1337" fmla="*/ 4922333 w 6858000"/>
              <a:gd name="connsiteY1337" fmla="*/ 5147695 h 7600950"/>
              <a:gd name="connsiteX1338" fmla="*/ 4923637 w 6858000"/>
              <a:gd name="connsiteY1338" fmla="*/ 5145437 h 7600950"/>
              <a:gd name="connsiteX1339" fmla="*/ 4924313 w 6858000"/>
              <a:gd name="connsiteY1339" fmla="*/ 5140294 h 7600950"/>
              <a:gd name="connsiteX1340" fmla="*/ 4928429 w 6858000"/>
              <a:gd name="connsiteY1340" fmla="*/ 5137134 h 7600950"/>
              <a:gd name="connsiteX1341" fmla="*/ 4929734 w 6858000"/>
              <a:gd name="connsiteY1341" fmla="*/ 5134874 h 7600950"/>
              <a:gd name="connsiteX1342" fmla="*/ 5065052 w 6858000"/>
              <a:gd name="connsiteY1342" fmla="*/ 5056746 h 7600950"/>
              <a:gd name="connsiteX1343" fmla="*/ 4929734 w 6858000"/>
              <a:gd name="connsiteY1343" fmla="*/ 4978617 h 7600950"/>
              <a:gd name="connsiteX1344" fmla="*/ 4922333 w 6858000"/>
              <a:gd name="connsiteY1344" fmla="*/ 4965796 h 7600950"/>
              <a:gd name="connsiteX1345" fmla="*/ 4922333 w 6858000"/>
              <a:gd name="connsiteY1345" fmla="*/ 4628782 h 7600950"/>
              <a:gd name="connsiteX1346" fmla="*/ 4923637 w 6858000"/>
              <a:gd name="connsiteY1346" fmla="*/ 4626523 h 7600950"/>
              <a:gd name="connsiteX1347" fmla="*/ 4924313 w 6858000"/>
              <a:gd name="connsiteY1347" fmla="*/ 4621381 h 7600950"/>
              <a:gd name="connsiteX1348" fmla="*/ 4928429 w 6858000"/>
              <a:gd name="connsiteY1348" fmla="*/ 4618220 h 7600950"/>
              <a:gd name="connsiteX1349" fmla="*/ 4929734 w 6858000"/>
              <a:gd name="connsiteY1349" fmla="*/ 4615961 h 7600950"/>
              <a:gd name="connsiteX1350" fmla="*/ 5221599 w 6858000"/>
              <a:gd name="connsiteY1350" fmla="*/ 4447445 h 7600950"/>
              <a:gd name="connsiteX1351" fmla="*/ 5236400 w 6858000"/>
              <a:gd name="connsiteY1351" fmla="*/ 4447445 h 7600950"/>
              <a:gd name="connsiteX1352" fmla="*/ 5528266 w 6858000"/>
              <a:gd name="connsiteY1352" fmla="*/ 4615961 h 7600950"/>
              <a:gd name="connsiteX1353" fmla="*/ 5529570 w 6858000"/>
              <a:gd name="connsiteY1353" fmla="*/ 4618220 h 7600950"/>
              <a:gd name="connsiteX1354" fmla="*/ 5533686 w 6858000"/>
              <a:gd name="connsiteY1354" fmla="*/ 4621382 h 7600950"/>
              <a:gd name="connsiteX1355" fmla="*/ 5534362 w 6858000"/>
              <a:gd name="connsiteY1355" fmla="*/ 4626521 h 7600950"/>
              <a:gd name="connsiteX1356" fmla="*/ 5535667 w 6858000"/>
              <a:gd name="connsiteY1356" fmla="*/ 4628782 h 7600950"/>
              <a:gd name="connsiteX1357" fmla="*/ 5535667 w 6858000"/>
              <a:gd name="connsiteY1357" fmla="*/ 4965796 h 7600950"/>
              <a:gd name="connsiteX1358" fmla="*/ 5528266 w 6858000"/>
              <a:gd name="connsiteY1358" fmla="*/ 4978617 h 7600950"/>
              <a:gd name="connsiteX1359" fmla="*/ 5392948 w 6858000"/>
              <a:gd name="connsiteY1359" fmla="*/ 5056746 h 7600950"/>
              <a:gd name="connsiteX1360" fmla="*/ 5528266 w 6858000"/>
              <a:gd name="connsiteY1360" fmla="*/ 5134874 h 7600950"/>
              <a:gd name="connsiteX1361" fmla="*/ 5529570 w 6858000"/>
              <a:gd name="connsiteY1361" fmla="*/ 5137134 h 7600950"/>
              <a:gd name="connsiteX1362" fmla="*/ 5533686 w 6858000"/>
              <a:gd name="connsiteY1362" fmla="*/ 5140295 h 7600950"/>
              <a:gd name="connsiteX1363" fmla="*/ 5534362 w 6858000"/>
              <a:gd name="connsiteY1363" fmla="*/ 5145434 h 7600950"/>
              <a:gd name="connsiteX1364" fmla="*/ 5535667 w 6858000"/>
              <a:gd name="connsiteY1364" fmla="*/ 5147695 h 7600950"/>
              <a:gd name="connsiteX1365" fmla="*/ 5535667 w 6858000"/>
              <a:gd name="connsiteY1365" fmla="*/ 5484710 h 7600950"/>
              <a:gd name="connsiteX1366" fmla="*/ 5528266 w 6858000"/>
              <a:gd name="connsiteY1366" fmla="*/ 5497531 h 7600950"/>
              <a:gd name="connsiteX1367" fmla="*/ 5392948 w 6858000"/>
              <a:gd name="connsiteY1367" fmla="*/ 5575658 h 7600950"/>
              <a:gd name="connsiteX1368" fmla="*/ 5528266 w 6858000"/>
              <a:gd name="connsiteY1368" fmla="*/ 5653788 h 7600950"/>
              <a:gd name="connsiteX1369" fmla="*/ 5529570 w 6858000"/>
              <a:gd name="connsiteY1369" fmla="*/ 5656048 h 7600950"/>
              <a:gd name="connsiteX1370" fmla="*/ 5533686 w 6858000"/>
              <a:gd name="connsiteY1370" fmla="*/ 5659209 h 7600950"/>
              <a:gd name="connsiteX1371" fmla="*/ 5534362 w 6858000"/>
              <a:gd name="connsiteY1371" fmla="*/ 5664348 h 7600950"/>
              <a:gd name="connsiteX1372" fmla="*/ 5535667 w 6858000"/>
              <a:gd name="connsiteY1372" fmla="*/ 5666609 h 7600950"/>
              <a:gd name="connsiteX1373" fmla="*/ 5535667 w 6858000"/>
              <a:gd name="connsiteY1373" fmla="*/ 6003623 h 7600950"/>
              <a:gd name="connsiteX1374" fmla="*/ 5528266 w 6858000"/>
              <a:gd name="connsiteY1374" fmla="*/ 6016444 h 7600950"/>
              <a:gd name="connsiteX1375" fmla="*/ 5236400 w 6858000"/>
              <a:gd name="connsiteY1375" fmla="*/ 6184958 h 7600950"/>
              <a:gd name="connsiteX1376" fmla="*/ 5229000 w 6858000"/>
              <a:gd name="connsiteY1376" fmla="*/ 6186939 h 7600950"/>
              <a:gd name="connsiteX1377" fmla="*/ 5221599 w 6858000"/>
              <a:gd name="connsiteY1377" fmla="*/ 6184958 h 7600950"/>
              <a:gd name="connsiteX1378" fmla="*/ 4929734 w 6858000"/>
              <a:gd name="connsiteY1378" fmla="*/ 6016444 h 7600950"/>
              <a:gd name="connsiteX1379" fmla="*/ 4922333 w 6858000"/>
              <a:gd name="connsiteY1379" fmla="*/ 6003623 h 7600950"/>
              <a:gd name="connsiteX1380" fmla="*/ 4922333 w 6858000"/>
              <a:gd name="connsiteY1380" fmla="*/ 7600950 h 7600950"/>
              <a:gd name="connsiteX1381" fmla="*/ 4922333 w 6858000"/>
              <a:gd name="connsiteY1381" fmla="*/ 7466609 h 7600950"/>
              <a:gd name="connsiteX1382" fmla="*/ 4923637 w 6858000"/>
              <a:gd name="connsiteY1382" fmla="*/ 7464350 h 7600950"/>
              <a:gd name="connsiteX1383" fmla="*/ 4924313 w 6858000"/>
              <a:gd name="connsiteY1383" fmla="*/ 7459208 h 7600950"/>
              <a:gd name="connsiteX1384" fmla="*/ 4928429 w 6858000"/>
              <a:gd name="connsiteY1384" fmla="*/ 7456047 h 7600950"/>
              <a:gd name="connsiteX1385" fmla="*/ 4929734 w 6858000"/>
              <a:gd name="connsiteY1385" fmla="*/ 7453788 h 7600950"/>
              <a:gd name="connsiteX1386" fmla="*/ 5065052 w 6858000"/>
              <a:gd name="connsiteY1386" fmla="*/ 7375658 h 7600950"/>
              <a:gd name="connsiteX1387" fmla="*/ 4929734 w 6858000"/>
              <a:gd name="connsiteY1387" fmla="*/ 7297530 h 7600950"/>
              <a:gd name="connsiteX1388" fmla="*/ 4922333 w 6858000"/>
              <a:gd name="connsiteY1388" fmla="*/ 7284709 h 7600950"/>
              <a:gd name="connsiteX1389" fmla="*/ 4922333 w 6858000"/>
              <a:gd name="connsiteY1389" fmla="*/ 6947695 h 7600950"/>
              <a:gd name="connsiteX1390" fmla="*/ 4923637 w 6858000"/>
              <a:gd name="connsiteY1390" fmla="*/ 6945436 h 7600950"/>
              <a:gd name="connsiteX1391" fmla="*/ 4924313 w 6858000"/>
              <a:gd name="connsiteY1391" fmla="*/ 6940294 h 7600950"/>
              <a:gd name="connsiteX1392" fmla="*/ 4928429 w 6858000"/>
              <a:gd name="connsiteY1392" fmla="*/ 6937134 h 7600950"/>
              <a:gd name="connsiteX1393" fmla="*/ 4929734 w 6858000"/>
              <a:gd name="connsiteY1393" fmla="*/ 6934874 h 7600950"/>
              <a:gd name="connsiteX1394" fmla="*/ 5065052 w 6858000"/>
              <a:gd name="connsiteY1394" fmla="*/ 6856745 h 7600950"/>
              <a:gd name="connsiteX1395" fmla="*/ 4929734 w 6858000"/>
              <a:gd name="connsiteY1395" fmla="*/ 6778617 h 7600950"/>
              <a:gd name="connsiteX1396" fmla="*/ 4922333 w 6858000"/>
              <a:gd name="connsiteY1396" fmla="*/ 6765795 h 7600950"/>
              <a:gd name="connsiteX1397" fmla="*/ 4922333 w 6858000"/>
              <a:gd name="connsiteY1397" fmla="*/ 6428782 h 7600950"/>
              <a:gd name="connsiteX1398" fmla="*/ 4923637 w 6858000"/>
              <a:gd name="connsiteY1398" fmla="*/ 6426522 h 7600950"/>
              <a:gd name="connsiteX1399" fmla="*/ 4924313 w 6858000"/>
              <a:gd name="connsiteY1399" fmla="*/ 6421380 h 7600950"/>
              <a:gd name="connsiteX1400" fmla="*/ 4928429 w 6858000"/>
              <a:gd name="connsiteY1400" fmla="*/ 6418220 h 7600950"/>
              <a:gd name="connsiteX1401" fmla="*/ 4929734 w 6858000"/>
              <a:gd name="connsiteY1401" fmla="*/ 6415960 h 7600950"/>
              <a:gd name="connsiteX1402" fmla="*/ 5221599 w 6858000"/>
              <a:gd name="connsiteY1402" fmla="*/ 6247445 h 7600950"/>
              <a:gd name="connsiteX1403" fmla="*/ 5236400 w 6858000"/>
              <a:gd name="connsiteY1403" fmla="*/ 6247445 h 7600950"/>
              <a:gd name="connsiteX1404" fmla="*/ 5528266 w 6858000"/>
              <a:gd name="connsiteY1404" fmla="*/ 6415960 h 7600950"/>
              <a:gd name="connsiteX1405" fmla="*/ 5529570 w 6858000"/>
              <a:gd name="connsiteY1405" fmla="*/ 6418220 h 7600950"/>
              <a:gd name="connsiteX1406" fmla="*/ 5533686 w 6858000"/>
              <a:gd name="connsiteY1406" fmla="*/ 6421381 h 7600950"/>
              <a:gd name="connsiteX1407" fmla="*/ 5534362 w 6858000"/>
              <a:gd name="connsiteY1407" fmla="*/ 6426520 h 7600950"/>
              <a:gd name="connsiteX1408" fmla="*/ 5535667 w 6858000"/>
              <a:gd name="connsiteY1408" fmla="*/ 6428782 h 7600950"/>
              <a:gd name="connsiteX1409" fmla="*/ 5535667 w 6858000"/>
              <a:gd name="connsiteY1409" fmla="*/ 6765795 h 7600950"/>
              <a:gd name="connsiteX1410" fmla="*/ 5528266 w 6858000"/>
              <a:gd name="connsiteY1410" fmla="*/ 6778617 h 7600950"/>
              <a:gd name="connsiteX1411" fmla="*/ 5392948 w 6858000"/>
              <a:gd name="connsiteY1411" fmla="*/ 6856745 h 7600950"/>
              <a:gd name="connsiteX1412" fmla="*/ 5528266 w 6858000"/>
              <a:gd name="connsiteY1412" fmla="*/ 6934874 h 7600950"/>
              <a:gd name="connsiteX1413" fmla="*/ 5529570 w 6858000"/>
              <a:gd name="connsiteY1413" fmla="*/ 6937134 h 7600950"/>
              <a:gd name="connsiteX1414" fmla="*/ 5533686 w 6858000"/>
              <a:gd name="connsiteY1414" fmla="*/ 6940295 h 7600950"/>
              <a:gd name="connsiteX1415" fmla="*/ 5534362 w 6858000"/>
              <a:gd name="connsiteY1415" fmla="*/ 6945434 h 7600950"/>
              <a:gd name="connsiteX1416" fmla="*/ 5535667 w 6858000"/>
              <a:gd name="connsiteY1416" fmla="*/ 6947695 h 7600950"/>
              <a:gd name="connsiteX1417" fmla="*/ 5535667 w 6858000"/>
              <a:gd name="connsiteY1417" fmla="*/ 7284709 h 7600950"/>
              <a:gd name="connsiteX1418" fmla="*/ 5528266 w 6858000"/>
              <a:gd name="connsiteY1418" fmla="*/ 7297530 h 7600950"/>
              <a:gd name="connsiteX1419" fmla="*/ 5392948 w 6858000"/>
              <a:gd name="connsiteY1419" fmla="*/ 7375658 h 7600950"/>
              <a:gd name="connsiteX1420" fmla="*/ 5528266 w 6858000"/>
              <a:gd name="connsiteY1420" fmla="*/ 7453788 h 7600950"/>
              <a:gd name="connsiteX1421" fmla="*/ 5529570 w 6858000"/>
              <a:gd name="connsiteY1421" fmla="*/ 7456047 h 7600950"/>
              <a:gd name="connsiteX1422" fmla="*/ 5533686 w 6858000"/>
              <a:gd name="connsiteY1422" fmla="*/ 7459208 h 7600950"/>
              <a:gd name="connsiteX1423" fmla="*/ 5534362 w 6858000"/>
              <a:gd name="connsiteY1423" fmla="*/ 7464347 h 7600950"/>
              <a:gd name="connsiteX1424" fmla="*/ 5535667 w 6858000"/>
              <a:gd name="connsiteY1424" fmla="*/ 7466609 h 7600950"/>
              <a:gd name="connsiteX1425" fmla="*/ 5535667 w 6858000"/>
              <a:gd name="connsiteY1425" fmla="*/ 7600950 h 7600950"/>
              <a:gd name="connsiteX1426" fmla="*/ 5506064 w 6858000"/>
              <a:gd name="connsiteY1426" fmla="*/ 7600950 h 7600950"/>
              <a:gd name="connsiteX1427" fmla="*/ 5506064 w 6858000"/>
              <a:gd name="connsiteY1427" fmla="*/ 7492248 h 7600950"/>
              <a:gd name="connsiteX1428" fmla="*/ 5317775 w 6858000"/>
              <a:gd name="connsiteY1428" fmla="*/ 7600950 h 7600950"/>
              <a:gd name="connsiteX1429" fmla="*/ 5258558 w 6858000"/>
              <a:gd name="connsiteY1429" fmla="*/ 7600950 h 7600950"/>
              <a:gd name="connsiteX1430" fmla="*/ 5491262 w 6858000"/>
              <a:gd name="connsiteY1430" fmla="*/ 7466605 h 7600950"/>
              <a:gd name="connsiteX1431" fmla="*/ 5363347 w 6858000"/>
              <a:gd name="connsiteY1431" fmla="*/ 7392749 h 7600950"/>
              <a:gd name="connsiteX1432" fmla="*/ 5236400 w 6858000"/>
              <a:gd name="connsiteY1432" fmla="*/ 7466045 h 7600950"/>
              <a:gd name="connsiteX1433" fmla="*/ 5229000 w 6858000"/>
              <a:gd name="connsiteY1433" fmla="*/ 7468025 h 7600950"/>
              <a:gd name="connsiteX1434" fmla="*/ 5221599 w 6858000"/>
              <a:gd name="connsiteY1434" fmla="*/ 7466045 h 7600950"/>
              <a:gd name="connsiteX1435" fmla="*/ 5094652 w 6858000"/>
              <a:gd name="connsiteY1435" fmla="*/ 7392749 h 7600950"/>
              <a:gd name="connsiteX1436" fmla="*/ 4966737 w 6858000"/>
              <a:gd name="connsiteY1436" fmla="*/ 7466605 h 7600950"/>
              <a:gd name="connsiteX1437" fmla="*/ 5199440 w 6858000"/>
              <a:gd name="connsiteY1437" fmla="*/ 7600950 h 7600950"/>
              <a:gd name="connsiteX1438" fmla="*/ 5140224 w 6858000"/>
              <a:gd name="connsiteY1438" fmla="*/ 7600950 h 7600950"/>
              <a:gd name="connsiteX1439" fmla="*/ 4951937 w 6858000"/>
              <a:gd name="connsiteY1439" fmla="*/ 7492248 h 7600950"/>
              <a:gd name="connsiteX1440" fmla="*/ 4951937 w 6858000"/>
              <a:gd name="connsiteY1440" fmla="*/ 7600950 h 7600950"/>
              <a:gd name="connsiteX1441" fmla="*/ 4523801 w 6858000"/>
              <a:gd name="connsiteY1441" fmla="*/ 227592 h 7600950"/>
              <a:gd name="connsiteX1442" fmla="*/ 4613747 w 6858000"/>
              <a:gd name="connsiteY1442" fmla="*/ 175658 h 7600950"/>
              <a:gd name="connsiteX1443" fmla="*/ 4523801 w 6858000"/>
              <a:gd name="connsiteY1443" fmla="*/ 123726 h 7600950"/>
              <a:gd name="connsiteX1444" fmla="*/ 4523801 w 6858000"/>
              <a:gd name="connsiteY1444" fmla="*/ 1370632 h 7600950"/>
              <a:gd name="connsiteX1445" fmla="*/ 4643347 w 6858000"/>
              <a:gd name="connsiteY1445" fmla="*/ 1439655 h 7600950"/>
              <a:gd name="connsiteX1446" fmla="*/ 4786063 w 6858000"/>
              <a:gd name="connsiteY1446" fmla="*/ 1357254 h 7600950"/>
              <a:gd name="connsiteX1447" fmla="*/ 4786064 w 6858000"/>
              <a:gd name="connsiteY1447" fmla="*/ 1054422 h 7600950"/>
              <a:gd name="connsiteX1448" fmla="*/ 4523801 w 6858000"/>
              <a:gd name="connsiteY1448" fmla="*/ 1205831 h 7600950"/>
              <a:gd name="connsiteX1449" fmla="*/ 4523801 w 6858000"/>
              <a:gd name="connsiteY1449" fmla="*/ 1508679 h 7600950"/>
              <a:gd name="connsiteX1450" fmla="*/ 4613747 w 6858000"/>
              <a:gd name="connsiteY1450" fmla="*/ 1456745 h 7600950"/>
              <a:gd name="connsiteX1451" fmla="*/ 4523801 w 6858000"/>
              <a:gd name="connsiteY1451" fmla="*/ 1404812 h 7600950"/>
              <a:gd name="connsiteX1452" fmla="*/ 4523801 w 6858000"/>
              <a:gd name="connsiteY1452" fmla="*/ 1889546 h 7600950"/>
              <a:gd name="connsiteX1453" fmla="*/ 4643347 w 6858000"/>
              <a:gd name="connsiteY1453" fmla="*/ 1958569 h 7600950"/>
              <a:gd name="connsiteX1454" fmla="*/ 4786063 w 6858000"/>
              <a:gd name="connsiteY1454" fmla="*/ 1876168 h 7600950"/>
              <a:gd name="connsiteX1455" fmla="*/ 4786064 w 6858000"/>
              <a:gd name="connsiteY1455" fmla="*/ 1573335 h 7600950"/>
              <a:gd name="connsiteX1456" fmla="*/ 4523801 w 6858000"/>
              <a:gd name="connsiteY1456" fmla="*/ 1724744 h 7600950"/>
              <a:gd name="connsiteX1457" fmla="*/ 4523801 w 6858000"/>
              <a:gd name="connsiteY1457" fmla="*/ 2027593 h 7600950"/>
              <a:gd name="connsiteX1458" fmla="*/ 4613747 w 6858000"/>
              <a:gd name="connsiteY1458" fmla="*/ 1975659 h 7600950"/>
              <a:gd name="connsiteX1459" fmla="*/ 4523801 w 6858000"/>
              <a:gd name="connsiteY1459" fmla="*/ 1923726 h 7600950"/>
              <a:gd name="connsiteX1460" fmla="*/ 4523801 w 6858000"/>
              <a:gd name="connsiteY1460" fmla="*/ 3170632 h 7600950"/>
              <a:gd name="connsiteX1461" fmla="*/ 4643347 w 6858000"/>
              <a:gd name="connsiteY1461" fmla="*/ 3239655 h 7600950"/>
              <a:gd name="connsiteX1462" fmla="*/ 4786063 w 6858000"/>
              <a:gd name="connsiteY1462" fmla="*/ 3157254 h 7600950"/>
              <a:gd name="connsiteX1463" fmla="*/ 4786064 w 6858000"/>
              <a:gd name="connsiteY1463" fmla="*/ 2854422 h 7600950"/>
              <a:gd name="connsiteX1464" fmla="*/ 4523801 w 6858000"/>
              <a:gd name="connsiteY1464" fmla="*/ 3005831 h 7600950"/>
              <a:gd name="connsiteX1465" fmla="*/ 4523801 w 6858000"/>
              <a:gd name="connsiteY1465" fmla="*/ 3308679 h 7600950"/>
              <a:gd name="connsiteX1466" fmla="*/ 4613747 w 6858000"/>
              <a:gd name="connsiteY1466" fmla="*/ 3256745 h 7600950"/>
              <a:gd name="connsiteX1467" fmla="*/ 4523801 w 6858000"/>
              <a:gd name="connsiteY1467" fmla="*/ 3204812 h 7600950"/>
              <a:gd name="connsiteX1468" fmla="*/ 4523801 w 6858000"/>
              <a:gd name="connsiteY1468" fmla="*/ 3689544 h 7600950"/>
              <a:gd name="connsiteX1469" fmla="*/ 4643347 w 6858000"/>
              <a:gd name="connsiteY1469" fmla="*/ 3758567 h 7600950"/>
              <a:gd name="connsiteX1470" fmla="*/ 4786063 w 6858000"/>
              <a:gd name="connsiteY1470" fmla="*/ 3676167 h 7600950"/>
              <a:gd name="connsiteX1471" fmla="*/ 4786064 w 6858000"/>
              <a:gd name="connsiteY1471" fmla="*/ 3373335 h 7600950"/>
              <a:gd name="connsiteX1472" fmla="*/ 4523801 w 6858000"/>
              <a:gd name="connsiteY1472" fmla="*/ 3524743 h 7600950"/>
              <a:gd name="connsiteX1473" fmla="*/ 4523801 w 6858000"/>
              <a:gd name="connsiteY1473" fmla="*/ 3827591 h 7600950"/>
              <a:gd name="connsiteX1474" fmla="*/ 4613747 w 6858000"/>
              <a:gd name="connsiteY1474" fmla="*/ 3775657 h 7600950"/>
              <a:gd name="connsiteX1475" fmla="*/ 4523801 w 6858000"/>
              <a:gd name="connsiteY1475" fmla="*/ 3723724 h 7600950"/>
              <a:gd name="connsiteX1476" fmla="*/ 4523801 w 6858000"/>
              <a:gd name="connsiteY1476" fmla="*/ 4970626 h 7600950"/>
              <a:gd name="connsiteX1477" fmla="*/ 4643347 w 6858000"/>
              <a:gd name="connsiteY1477" fmla="*/ 5039649 h 7600950"/>
              <a:gd name="connsiteX1478" fmla="*/ 4786063 w 6858000"/>
              <a:gd name="connsiteY1478" fmla="*/ 4957247 h 7600950"/>
              <a:gd name="connsiteX1479" fmla="*/ 4786064 w 6858000"/>
              <a:gd name="connsiteY1479" fmla="*/ 4654416 h 7600950"/>
              <a:gd name="connsiteX1480" fmla="*/ 4523801 w 6858000"/>
              <a:gd name="connsiteY1480" fmla="*/ 4805825 h 7600950"/>
              <a:gd name="connsiteX1481" fmla="*/ 4523801 w 6858000"/>
              <a:gd name="connsiteY1481" fmla="*/ 5108673 h 7600950"/>
              <a:gd name="connsiteX1482" fmla="*/ 4613747 w 6858000"/>
              <a:gd name="connsiteY1482" fmla="*/ 5056739 h 7600950"/>
              <a:gd name="connsiteX1483" fmla="*/ 4523801 w 6858000"/>
              <a:gd name="connsiteY1483" fmla="*/ 5004807 h 7600950"/>
              <a:gd name="connsiteX1484" fmla="*/ 4523801 w 6858000"/>
              <a:gd name="connsiteY1484" fmla="*/ 5489539 h 7600950"/>
              <a:gd name="connsiteX1485" fmla="*/ 4643347 w 6858000"/>
              <a:gd name="connsiteY1485" fmla="*/ 5558563 h 7600950"/>
              <a:gd name="connsiteX1486" fmla="*/ 4786063 w 6858000"/>
              <a:gd name="connsiteY1486" fmla="*/ 5476162 h 7600950"/>
              <a:gd name="connsiteX1487" fmla="*/ 4786064 w 6858000"/>
              <a:gd name="connsiteY1487" fmla="*/ 5173330 h 7600950"/>
              <a:gd name="connsiteX1488" fmla="*/ 4523801 w 6858000"/>
              <a:gd name="connsiteY1488" fmla="*/ 5324738 h 7600950"/>
              <a:gd name="connsiteX1489" fmla="*/ 4523801 w 6858000"/>
              <a:gd name="connsiteY1489" fmla="*/ 5627587 h 7600950"/>
              <a:gd name="connsiteX1490" fmla="*/ 4613747 w 6858000"/>
              <a:gd name="connsiteY1490" fmla="*/ 5575653 h 7600950"/>
              <a:gd name="connsiteX1491" fmla="*/ 4523801 w 6858000"/>
              <a:gd name="connsiteY1491" fmla="*/ 5523721 h 7600950"/>
              <a:gd name="connsiteX1492" fmla="*/ 4523801 w 6858000"/>
              <a:gd name="connsiteY1492" fmla="*/ 6770630 h 7600950"/>
              <a:gd name="connsiteX1493" fmla="*/ 4643347 w 6858000"/>
              <a:gd name="connsiteY1493" fmla="*/ 6839653 h 7600950"/>
              <a:gd name="connsiteX1494" fmla="*/ 4786063 w 6858000"/>
              <a:gd name="connsiteY1494" fmla="*/ 6757252 h 7600950"/>
              <a:gd name="connsiteX1495" fmla="*/ 4786064 w 6858000"/>
              <a:gd name="connsiteY1495" fmla="*/ 6454419 h 7600950"/>
              <a:gd name="connsiteX1496" fmla="*/ 4523801 w 6858000"/>
              <a:gd name="connsiteY1496" fmla="*/ 6605829 h 7600950"/>
              <a:gd name="connsiteX1497" fmla="*/ 4523801 w 6858000"/>
              <a:gd name="connsiteY1497" fmla="*/ 6908677 h 7600950"/>
              <a:gd name="connsiteX1498" fmla="*/ 4613747 w 6858000"/>
              <a:gd name="connsiteY1498" fmla="*/ 6856743 h 7600950"/>
              <a:gd name="connsiteX1499" fmla="*/ 4523801 w 6858000"/>
              <a:gd name="connsiteY1499" fmla="*/ 6804810 h 7600950"/>
              <a:gd name="connsiteX1500" fmla="*/ 4523801 w 6858000"/>
              <a:gd name="connsiteY1500" fmla="*/ 7289543 h 7600950"/>
              <a:gd name="connsiteX1501" fmla="*/ 4643347 w 6858000"/>
              <a:gd name="connsiteY1501" fmla="*/ 7358567 h 7600950"/>
              <a:gd name="connsiteX1502" fmla="*/ 4786063 w 6858000"/>
              <a:gd name="connsiteY1502" fmla="*/ 7276166 h 7600950"/>
              <a:gd name="connsiteX1503" fmla="*/ 4786064 w 6858000"/>
              <a:gd name="connsiteY1503" fmla="*/ 6973333 h 7600950"/>
              <a:gd name="connsiteX1504" fmla="*/ 4523801 w 6858000"/>
              <a:gd name="connsiteY1504" fmla="*/ 7124742 h 7600950"/>
              <a:gd name="connsiteX1505" fmla="*/ 4523801 w 6858000"/>
              <a:gd name="connsiteY1505" fmla="*/ 7427590 h 7600950"/>
              <a:gd name="connsiteX1506" fmla="*/ 4613747 w 6858000"/>
              <a:gd name="connsiteY1506" fmla="*/ 7375657 h 7600950"/>
              <a:gd name="connsiteX1507" fmla="*/ 4523801 w 6858000"/>
              <a:gd name="connsiteY1507" fmla="*/ 7323724 h 7600950"/>
              <a:gd name="connsiteX1508" fmla="*/ 4523800 w 6858000"/>
              <a:gd name="connsiteY1508" fmla="*/ 746506 h 7600950"/>
              <a:gd name="connsiteX1509" fmla="*/ 4786063 w 6858000"/>
              <a:gd name="connsiteY1509" fmla="*/ 595081 h 7600950"/>
              <a:gd name="connsiteX1510" fmla="*/ 4786064 w 6858000"/>
              <a:gd name="connsiteY1510" fmla="*/ 292248 h 7600950"/>
              <a:gd name="connsiteX1511" fmla="*/ 4523800 w 6858000"/>
              <a:gd name="connsiteY1511" fmla="*/ 443657 h 7600950"/>
              <a:gd name="connsiteX1512" fmla="*/ 4523800 w 6858000"/>
              <a:gd name="connsiteY1512" fmla="*/ 2546506 h 7600950"/>
              <a:gd name="connsiteX1513" fmla="*/ 4786063 w 6858000"/>
              <a:gd name="connsiteY1513" fmla="*/ 2395081 h 7600950"/>
              <a:gd name="connsiteX1514" fmla="*/ 4786064 w 6858000"/>
              <a:gd name="connsiteY1514" fmla="*/ 2092249 h 7600950"/>
              <a:gd name="connsiteX1515" fmla="*/ 4523800 w 6858000"/>
              <a:gd name="connsiteY1515" fmla="*/ 2243658 h 7600950"/>
              <a:gd name="connsiteX1516" fmla="*/ 4523800 w 6858000"/>
              <a:gd name="connsiteY1516" fmla="*/ 4346505 h 7600950"/>
              <a:gd name="connsiteX1517" fmla="*/ 4786063 w 6858000"/>
              <a:gd name="connsiteY1517" fmla="*/ 4195080 h 7600950"/>
              <a:gd name="connsiteX1518" fmla="*/ 4786064 w 6858000"/>
              <a:gd name="connsiteY1518" fmla="*/ 3892248 h 7600950"/>
              <a:gd name="connsiteX1519" fmla="*/ 4523800 w 6858000"/>
              <a:gd name="connsiteY1519" fmla="*/ 4043656 h 7600950"/>
              <a:gd name="connsiteX1520" fmla="*/ 4523800 w 6858000"/>
              <a:gd name="connsiteY1520" fmla="*/ 6146500 h 7600950"/>
              <a:gd name="connsiteX1521" fmla="*/ 4786063 w 6858000"/>
              <a:gd name="connsiteY1521" fmla="*/ 5995075 h 7600950"/>
              <a:gd name="connsiteX1522" fmla="*/ 4786064 w 6858000"/>
              <a:gd name="connsiteY1522" fmla="*/ 5692243 h 7600950"/>
              <a:gd name="connsiteX1523" fmla="*/ 4523800 w 6858000"/>
              <a:gd name="connsiteY1523" fmla="*/ 5843653 h 7600950"/>
              <a:gd name="connsiteX1524" fmla="*/ 4404252 w 6858000"/>
              <a:gd name="connsiteY1524" fmla="*/ 175659 h 7600950"/>
              <a:gd name="connsiteX1525" fmla="*/ 4494197 w 6858000"/>
              <a:gd name="connsiteY1525" fmla="*/ 227591 h 7600950"/>
              <a:gd name="connsiteX1526" fmla="*/ 4494197 w 6858000"/>
              <a:gd name="connsiteY1526" fmla="*/ 123726 h 7600950"/>
              <a:gd name="connsiteX1527" fmla="*/ 4404252 w 6858000"/>
              <a:gd name="connsiteY1527" fmla="*/ 1456746 h 7600950"/>
              <a:gd name="connsiteX1528" fmla="*/ 4494197 w 6858000"/>
              <a:gd name="connsiteY1528" fmla="*/ 1508678 h 7600950"/>
              <a:gd name="connsiteX1529" fmla="*/ 4494197 w 6858000"/>
              <a:gd name="connsiteY1529" fmla="*/ 1404813 h 7600950"/>
              <a:gd name="connsiteX1530" fmla="*/ 4404252 w 6858000"/>
              <a:gd name="connsiteY1530" fmla="*/ 1975660 h 7600950"/>
              <a:gd name="connsiteX1531" fmla="*/ 4494197 w 6858000"/>
              <a:gd name="connsiteY1531" fmla="*/ 2027592 h 7600950"/>
              <a:gd name="connsiteX1532" fmla="*/ 4494197 w 6858000"/>
              <a:gd name="connsiteY1532" fmla="*/ 1923727 h 7600950"/>
              <a:gd name="connsiteX1533" fmla="*/ 4404252 w 6858000"/>
              <a:gd name="connsiteY1533" fmla="*/ 3256746 h 7600950"/>
              <a:gd name="connsiteX1534" fmla="*/ 4494197 w 6858000"/>
              <a:gd name="connsiteY1534" fmla="*/ 3308678 h 7600950"/>
              <a:gd name="connsiteX1535" fmla="*/ 4494197 w 6858000"/>
              <a:gd name="connsiteY1535" fmla="*/ 3204813 h 7600950"/>
              <a:gd name="connsiteX1536" fmla="*/ 4404252 w 6858000"/>
              <a:gd name="connsiteY1536" fmla="*/ 3775658 h 7600950"/>
              <a:gd name="connsiteX1537" fmla="*/ 4494197 w 6858000"/>
              <a:gd name="connsiteY1537" fmla="*/ 3827591 h 7600950"/>
              <a:gd name="connsiteX1538" fmla="*/ 4494197 w 6858000"/>
              <a:gd name="connsiteY1538" fmla="*/ 3723725 h 7600950"/>
              <a:gd name="connsiteX1539" fmla="*/ 4404252 w 6858000"/>
              <a:gd name="connsiteY1539" fmla="*/ 5056740 h 7600950"/>
              <a:gd name="connsiteX1540" fmla="*/ 4494197 w 6858000"/>
              <a:gd name="connsiteY1540" fmla="*/ 5108672 h 7600950"/>
              <a:gd name="connsiteX1541" fmla="*/ 4494197 w 6858000"/>
              <a:gd name="connsiteY1541" fmla="*/ 5004807 h 7600950"/>
              <a:gd name="connsiteX1542" fmla="*/ 4404252 w 6858000"/>
              <a:gd name="connsiteY1542" fmla="*/ 5575654 h 7600950"/>
              <a:gd name="connsiteX1543" fmla="*/ 4494197 w 6858000"/>
              <a:gd name="connsiteY1543" fmla="*/ 5627586 h 7600950"/>
              <a:gd name="connsiteX1544" fmla="*/ 4494197 w 6858000"/>
              <a:gd name="connsiteY1544" fmla="*/ 5523721 h 7600950"/>
              <a:gd name="connsiteX1545" fmla="*/ 4404252 w 6858000"/>
              <a:gd name="connsiteY1545" fmla="*/ 6856744 h 7600950"/>
              <a:gd name="connsiteX1546" fmla="*/ 4494197 w 6858000"/>
              <a:gd name="connsiteY1546" fmla="*/ 6908676 h 7600950"/>
              <a:gd name="connsiteX1547" fmla="*/ 4494197 w 6858000"/>
              <a:gd name="connsiteY1547" fmla="*/ 6804811 h 7600950"/>
              <a:gd name="connsiteX1548" fmla="*/ 4404252 w 6858000"/>
              <a:gd name="connsiteY1548" fmla="*/ 7375658 h 7600950"/>
              <a:gd name="connsiteX1549" fmla="*/ 4494197 w 6858000"/>
              <a:gd name="connsiteY1549" fmla="*/ 7427590 h 7600950"/>
              <a:gd name="connsiteX1550" fmla="*/ 4494197 w 6858000"/>
              <a:gd name="connsiteY1550" fmla="*/ 7323725 h 7600950"/>
              <a:gd name="connsiteX1551" fmla="*/ 4246737 w 6858000"/>
              <a:gd name="connsiteY1551" fmla="*/ 266605 h 7600950"/>
              <a:gd name="connsiteX1552" fmla="*/ 4508999 w 6858000"/>
              <a:gd name="connsiteY1552" fmla="*/ 418015 h 7600950"/>
              <a:gd name="connsiteX1553" fmla="*/ 4771262 w 6858000"/>
              <a:gd name="connsiteY1553" fmla="*/ 266605 h 7600950"/>
              <a:gd name="connsiteX1554" fmla="*/ 4643347 w 6858000"/>
              <a:gd name="connsiteY1554" fmla="*/ 192749 h 7600950"/>
              <a:gd name="connsiteX1555" fmla="*/ 4516400 w 6858000"/>
              <a:gd name="connsiteY1555" fmla="*/ 266045 h 7600950"/>
              <a:gd name="connsiteX1556" fmla="*/ 4509000 w 6858000"/>
              <a:gd name="connsiteY1556" fmla="*/ 268025 h 7600950"/>
              <a:gd name="connsiteX1557" fmla="*/ 4501599 w 6858000"/>
              <a:gd name="connsiteY1557" fmla="*/ 266045 h 7600950"/>
              <a:gd name="connsiteX1558" fmla="*/ 4374652 w 6858000"/>
              <a:gd name="connsiteY1558" fmla="*/ 192749 h 7600950"/>
              <a:gd name="connsiteX1559" fmla="*/ 4246737 w 6858000"/>
              <a:gd name="connsiteY1559" fmla="*/ 1028778 h 7600950"/>
              <a:gd name="connsiteX1560" fmla="*/ 4508999 w 6858000"/>
              <a:gd name="connsiteY1560" fmla="*/ 1180188 h 7600950"/>
              <a:gd name="connsiteX1561" fmla="*/ 4771262 w 6858000"/>
              <a:gd name="connsiteY1561" fmla="*/ 1028778 h 7600950"/>
              <a:gd name="connsiteX1562" fmla="*/ 4509000 w 6858000"/>
              <a:gd name="connsiteY1562" fmla="*/ 877353 h 7600950"/>
              <a:gd name="connsiteX1563" fmla="*/ 4246737 w 6858000"/>
              <a:gd name="connsiteY1563" fmla="*/ 1547692 h 7600950"/>
              <a:gd name="connsiteX1564" fmla="*/ 4508999 w 6858000"/>
              <a:gd name="connsiteY1564" fmla="*/ 1699102 h 7600950"/>
              <a:gd name="connsiteX1565" fmla="*/ 4771262 w 6858000"/>
              <a:gd name="connsiteY1565" fmla="*/ 1547692 h 7600950"/>
              <a:gd name="connsiteX1566" fmla="*/ 4643347 w 6858000"/>
              <a:gd name="connsiteY1566" fmla="*/ 1473836 h 7600950"/>
              <a:gd name="connsiteX1567" fmla="*/ 4516400 w 6858000"/>
              <a:gd name="connsiteY1567" fmla="*/ 1547132 h 7600950"/>
              <a:gd name="connsiteX1568" fmla="*/ 4509000 w 6858000"/>
              <a:gd name="connsiteY1568" fmla="*/ 1549112 h 7600950"/>
              <a:gd name="connsiteX1569" fmla="*/ 4501599 w 6858000"/>
              <a:gd name="connsiteY1569" fmla="*/ 1547132 h 7600950"/>
              <a:gd name="connsiteX1570" fmla="*/ 4374652 w 6858000"/>
              <a:gd name="connsiteY1570" fmla="*/ 1473836 h 7600950"/>
              <a:gd name="connsiteX1571" fmla="*/ 4246737 w 6858000"/>
              <a:gd name="connsiteY1571" fmla="*/ 2066605 h 7600950"/>
              <a:gd name="connsiteX1572" fmla="*/ 4508999 w 6858000"/>
              <a:gd name="connsiteY1572" fmla="*/ 2218015 h 7600950"/>
              <a:gd name="connsiteX1573" fmla="*/ 4771262 w 6858000"/>
              <a:gd name="connsiteY1573" fmla="*/ 2066605 h 7600950"/>
              <a:gd name="connsiteX1574" fmla="*/ 4643347 w 6858000"/>
              <a:gd name="connsiteY1574" fmla="*/ 1992750 h 7600950"/>
              <a:gd name="connsiteX1575" fmla="*/ 4516400 w 6858000"/>
              <a:gd name="connsiteY1575" fmla="*/ 2066045 h 7600950"/>
              <a:gd name="connsiteX1576" fmla="*/ 4509000 w 6858000"/>
              <a:gd name="connsiteY1576" fmla="*/ 2068026 h 7600950"/>
              <a:gd name="connsiteX1577" fmla="*/ 4501599 w 6858000"/>
              <a:gd name="connsiteY1577" fmla="*/ 2066045 h 7600950"/>
              <a:gd name="connsiteX1578" fmla="*/ 4374652 w 6858000"/>
              <a:gd name="connsiteY1578" fmla="*/ 1992750 h 7600950"/>
              <a:gd name="connsiteX1579" fmla="*/ 4246737 w 6858000"/>
              <a:gd name="connsiteY1579" fmla="*/ 2828778 h 7600950"/>
              <a:gd name="connsiteX1580" fmla="*/ 4508999 w 6858000"/>
              <a:gd name="connsiteY1580" fmla="*/ 2980188 h 7600950"/>
              <a:gd name="connsiteX1581" fmla="*/ 4771262 w 6858000"/>
              <a:gd name="connsiteY1581" fmla="*/ 2828778 h 7600950"/>
              <a:gd name="connsiteX1582" fmla="*/ 4509000 w 6858000"/>
              <a:gd name="connsiteY1582" fmla="*/ 2677353 h 7600950"/>
              <a:gd name="connsiteX1583" fmla="*/ 4246737 w 6858000"/>
              <a:gd name="connsiteY1583" fmla="*/ 3347692 h 7600950"/>
              <a:gd name="connsiteX1584" fmla="*/ 4508999 w 6858000"/>
              <a:gd name="connsiteY1584" fmla="*/ 3499102 h 7600950"/>
              <a:gd name="connsiteX1585" fmla="*/ 4771262 w 6858000"/>
              <a:gd name="connsiteY1585" fmla="*/ 3347692 h 7600950"/>
              <a:gd name="connsiteX1586" fmla="*/ 4643347 w 6858000"/>
              <a:gd name="connsiteY1586" fmla="*/ 3273836 h 7600950"/>
              <a:gd name="connsiteX1587" fmla="*/ 4516400 w 6858000"/>
              <a:gd name="connsiteY1587" fmla="*/ 3347132 h 7600950"/>
              <a:gd name="connsiteX1588" fmla="*/ 4509000 w 6858000"/>
              <a:gd name="connsiteY1588" fmla="*/ 3349112 h 7600950"/>
              <a:gd name="connsiteX1589" fmla="*/ 4501599 w 6858000"/>
              <a:gd name="connsiteY1589" fmla="*/ 3347132 h 7600950"/>
              <a:gd name="connsiteX1590" fmla="*/ 4374652 w 6858000"/>
              <a:gd name="connsiteY1590" fmla="*/ 3273836 h 7600950"/>
              <a:gd name="connsiteX1591" fmla="*/ 4246737 w 6858000"/>
              <a:gd name="connsiteY1591" fmla="*/ 3866604 h 7600950"/>
              <a:gd name="connsiteX1592" fmla="*/ 4508999 w 6858000"/>
              <a:gd name="connsiteY1592" fmla="*/ 4018014 h 7600950"/>
              <a:gd name="connsiteX1593" fmla="*/ 4771262 w 6858000"/>
              <a:gd name="connsiteY1593" fmla="*/ 3866604 h 7600950"/>
              <a:gd name="connsiteX1594" fmla="*/ 4643347 w 6858000"/>
              <a:gd name="connsiteY1594" fmla="*/ 3792748 h 7600950"/>
              <a:gd name="connsiteX1595" fmla="*/ 4516400 w 6858000"/>
              <a:gd name="connsiteY1595" fmla="*/ 3866044 h 7600950"/>
              <a:gd name="connsiteX1596" fmla="*/ 4509000 w 6858000"/>
              <a:gd name="connsiteY1596" fmla="*/ 3868024 h 7600950"/>
              <a:gd name="connsiteX1597" fmla="*/ 4501599 w 6858000"/>
              <a:gd name="connsiteY1597" fmla="*/ 3866044 h 7600950"/>
              <a:gd name="connsiteX1598" fmla="*/ 4374652 w 6858000"/>
              <a:gd name="connsiteY1598" fmla="*/ 3792748 h 7600950"/>
              <a:gd name="connsiteX1599" fmla="*/ 4246737 w 6858000"/>
              <a:gd name="connsiteY1599" fmla="*/ 4628772 h 7600950"/>
              <a:gd name="connsiteX1600" fmla="*/ 4508999 w 6858000"/>
              <a:gd name="connsiteY1600" fmla="*/ 4780182 h 7600950"/>
              <a:gd name="connsiteX1601" fmla="*/ 4771262 w 6858000"/>
              <a:gd name="connsiteY1601" fmla="*/ 4628772 h 7600950"/>
              <a:gd name="connsiteX1602" fmla="*/ 4509000 w 6858000"/>
              <a:gd name="connsiteY1602" fmla="*/ 4477347 h 7600950"/>
              <a:gd name="connsiteX1603" fmla="*/ 4246737 w 6858000"/>
              <a:gd name="connsiteY1603" fmla="*/ 5147686 h 7600950"/>
              <a:gd name="connsiteX1604" fmla="*/ 4508999 w 6858000"/>
              <a:gd name="connsiteY1604" fmla="*/ 5299096 h 7600950"/>
              <a:gd name="connsiteX1605" fmla="*/ 4771262 w 6858000"/>
              <a:gd name="connsiteY1605" fmla="*/ 5147686 h 7600950"/>
              <a:gd name="connsiteX1606" fmla="*/ 4643347 w 6858000"/>
              <a:gd name="connsiteY1606" fmla="*/ 5073830 h 7600950"/>
              <a:gd name="connsiteX1607" fmla="*/ 4516400 w 6858000"/>
              <a:gd name="connsiteY1607" fmla="*/ 5147126 h 7600950"/>
              <a:gd name="connsiteX1608" fmla="*/ 4509000 w 6858000"/>
              <a:gd name="connsiteY1608" fmla="*/ 5149106 h 7600950"/>
              <a:gd name="connsiteX1609" fmla="*/ 4501599 w 6858000"/>
              <a:gd name="connsiteY1609" fmla="*/ 5147126 h 7600950"/>
              <a:gd name="connsiteX1610" fmla="*/ 4374652 w 6858000"/>
              <a:gd name="connsiteY1610" fmla="*/ 5073830 h 7600950"/>
              <a:gd name="connsiteX1611" fmla="*/ 4246737 w 6858000"/>
              <a:gd name="connsiteY1611" fmla="*/ 5666600 h 7600950"/>
              <a:gd name="connsiteX1612" fmla="*/ 4508999 w 6858000"/>
              <a:gd name="connsiteY1612" fmla="*/ 5818010 h 7600950"/>
              <a:gd name="connsiteX1613" fmla="*/ 4771262 w 6858000"/>
              <a:gd name="connsiteY1613" fmla="*/ 5666600 h 7600950"/>
              <a:gd name="connsiteX1614" fmla="*/ 4643347 w 6858000"/>
              <a:gd name="connsiteY1614" fmla="*/ 5592744 h 7600950"/>
              <a:gd name="connsiteX1615" fmla="*/ 4516400 w 6858000"/>
              <a:gd name="connsiteY1615" fmla="*/ 5666040 h 7600950"/>
              <a:gd name="connsiteX1616" fmla="*/ 4509000 w 6858000"/>
              <a:gd name="connsiteY1616" fmla="*/ 5668020 h 7600950"/>
              <a:gd name="connsiteX1617" fmla="*/ 4501599 w 6858000"/>
              <a:gd name="connsiteY1617" fmla="*/ 5666040 h 7600950"/>
              <a:gd name="connsiteX1618" fmla="*/ 4374652 w 6858000"/>
              <a:gd name="connsiteY1618" fmla="*/ 5592744 h 7600950"/>
              <a:gd name="connsiteX1619" fmla="*/ 4246737 w 6858000"/>
              <a:gd name="connsiteY1619" fmla="*/ 6428776 h 7600950"/>
              <a:gd name="connsiteX1620" fmla="*/ 4508999 w 6858000"/>
              <a:gd name="connsiteY1620" fmla="*/ 6580187 h 7600950"/>
              <a:gd name="connsiteX1621" fmla="*/ 4771262 w 6858000"/>
              <a:gd name="connsiteY1621" fmla="*/ 6428776 h 7600950"/>
              <a:gd name="connsiteX1622" fmla="*/ 4509000 w 6858000"/>
              <a:gd name="connsiteY1622" fmla="*/ 6277351 h 7600950"/>
              <a:gd name="connsiteX1623" fmla="*/ 4246737 w 6858000"/>
              <a:gd name="connsiteY1623" fmla="*/ 6947690 h 7600950"/>
              <a:gd name="connsiteX1624" fmla="*/ 4508999 w 6858000"/>
              <a:gd name="connsiteY1624" fmla="*/ 7099100 h 7600950"/>
              <a:gd name="connsiteX1625" fmla="*/ 4771262 w 6858000"/>
              <a:gd name="connsiteY1625" fmla="*/ 6947690 h 7600950"/>
              <a:gd name="connsiteX1626" fmla="*/ 4643347 w 6858000"/>
              <a:gd name="connsiteY1626" fmla="*/ 6873834 h 7600950"/>
              <a:gd name="connsiteX1627" fmla="*/ 4516400 w 6858000"/>
              <a:gd name="connsiteY1627" fmla="*/ 6947130 h 7600950"/>
              <a:gd name="connsiteX1628" fmla="*/ 4509000 w 6858000"/>
              <a:gd name="connsiteY1628" fmla="*/ 6949110 h 7600950"/>
              <a:gd name="connsiteX1629" fmla="*/ 4501599 w 6858000"/>
              <a:gd name="connsiteY1629" fmla="*/ 6947130 h 7600950"/>
              <a:gd name="connsiteX1630" fmla="*/ 4374652 w 6858000"/>
              <a:gd name="connsiteY1630" fmla="*/ 6873834 h 7600950"/>
              <a:gd name="connsiteX1631" fmla="*/ 4231937 w 6858000"/>
              <a:gd name="connsiteY1631" fmla="*/ 1357254 h 7600950"/>
              <a:gd name="connsiteX1632" fmla="*/ 4374652 w 6858000"/>
              <a:gd name="connsiteY1632" fmla="*/ 1439655 h 7600950"/>
              <a:gd name="connsiteX1633" fmla="*/ 4494197 w 6858000"/>
              <a:gd name="connsiteY1633" fmla="*/ 1370633 h 7600950"/>
              <a:gd name="connsiteX1634" fmla="*/ 4494197 w 6858000"/>
              <a:gd name="connsiteY1634" fmla="*/ 1205830 h 7600950"/>
              <a:gd name="connsiteX1635" fmla="*/ 4231937 w 6858000"/>
              <a:gd name="connsiteY1635" fmla="*/ 1054422 h 7600950"/>
              <a:gd name="connsiteX1636" fmla="*/ 4231937 w 6858000"/>
              <a:gd name="connsiteY1636" fmla="*/ 1876168 h 7600950"/>
              <a:gd name="connsiteX1637" fmla="*/ 4374652 w 6858000"/>
              <a:gd name="connsiteY1637" fmla="*/ 1958569 h 7600950"/>
              <a:gd name="connsiteX1638" fmla="*/ 4494197 w 6858000"/>
              <a:gd name="connsiteY1638" fmla="*/ 1889546 h 7600950"/>
              <a:gd name="connsiteX1639" fmla="*/ 4494197 w 6858000"/>
              <a:gd name="connsiteY1639" fmla="*/ 1724743 h 7600950"/>
              <a:gd name="connsiteX1640" fmla="*/ 4231937 w 6858000"/>
              <a:gd name="connsiteY1640" fmla="*/ 1573335 h 7600950"/>
              <a:gd name="connsiteX1641" fmla="*/ 4231937 w 6858000"/>
              <a:gd name="connsiteY1641" fmla="*/ 3157254 h 7600950"/>
              <a:gd name="connsiteX1642" fmla="*/ 4374652 w 6858000"/>
              <a:gd name="connsiteY1642" fmla="*/ 3239655 h 7600950"/>
              <a:gd name="connsiteX1643" fmla="*/ 4494197 w 6858000"/>
              <a:gd name="connsiteY1643" fmla="*/ 3170633 h 7600950"/>
              <a:gd name="connsiteX1644" fmla="*/ 4494197 w 6858000"/>
              <a:gd name="connsiteY1644" fmla="*/ 3005830 h 7600950"/>
              <a:gd name="connsiteX1645" fmla="*/ 4231937 w 6858000"/>
              <a:gd name="connsiteY1645" fmla="*/ 2854422 h 7600950"/>
              <a:gd name="connsiteX1646" fmla="*/ 4231937 w 6858000"/>
              <a:gd name="connsiteY1646" fmla="*/ 3676167 h 7600950"/>
              <a:gd name="connsiteX1647" fmla="*/ 4374652 w 6858000"/>
              <a:gd name="connsiteY1647" fmla="*/ 3758567 h 7600950"/>
              <a:gd name="connsiteX1648" fmla="*/ 4494197 w 6858000"/>
              <a:gd name="connsiteY1648" fmla="*/ 3689545 h 7600950"/>
              <a:gd name="connsiteX1649" fmla="*/ 4494197 w 6858000"/>
              <a:gd name="connsiteY1649" fmla="*/ 3524742 h 7600950"/>
              <a:gd name="connsiteX1650" fmla="*/ 4231937 w 6858000"/>
              <a:gd name="connsiteY1650" fmla="*/ 3373335 h 7600950"/>
              <a:gd name="connsiteX1651" fmla="*/ 4231937 w 6858000"/>
              <a:gd name="connsiteY1651" fmla="*/ 4957247 h 7600950"/>
              <a:gd name="connsiteX1652" fmla="*/ 4374652 w 6858000"/>
              <a:gd name="connsiteY1652" fmla="*/ 5039649 h 7600950"/>
              <a:gd name="connsiteX1653" fmla="*/ 4494197 w 6858000"/>
              <a:gd name="connsiteY1653" fmla="*/ 4970627 h 7600950"/>
              <a:gd name="connsiteX1654" fmla="*/ 4494197 w 6858000"/>
              <a:gd name="connsiteY1654" fmla="*/ 4805823 h 7600950"/>
              <a:gd name="connsiteX1655" fmla="*/ 4231937 w 6858000"/>
              <a:gd name="connsiteY1655" fmla="*/ 4654416 h 7600950"/>
              <a:gd name="connsiteX1656" fmla="*/ 4231937 w 6858000"/>
              <a:gd name="connsiteY1656" fmla="*/ 5476162 h 7600950"/>
              <a:gd name="connsiteX1657" fmla="*/ 4374652 w 6858000"/>
              <a:gd name="connsiteY1657" fmla="*/ 5558563 h 7600950"/>
              <a:gd name="connsiteX1658" fmla="*/ 4494197 w 6858000"/>
              <a:gd name="connsiteY1658" fmla="*/ 5489540 h 7600950"/>
              <a:gd name="connsiteX1659" fmla="*/ 4494197 w 6858000"/>
              <a:gd name="connsiteY1659" fmla="*/ 5324737 h 7600950"/>
              <a:gd name="connsiteX1660" fmla="*/ 4231937 w 6858000"/>
              <a:gd name="connsiteY1660" fmla="*/ 5173330 h 7600950"/>
              <a:gd name="connsiteX1661" fmla="*/ 4231937 w 6858000"/>
              <a:gd name="connsiteY1661" fmla="*/ 6757252 h 7600950"/>
              <a:gd name="connsiteX1662" fmla="*/ 4374652 w 6858000"/>
              <a:gd name="connsiteY1662" fmla="*/ 6839653 h 7600950"/>
              <a:gd name="connsiteX1663" fmla="*/ 4494197 w 6858000"/>
              <a:gd name="connsiteY1663" fmla="*/ 6770631 h 7600950"/>
              <a:gd name="connsiteX1664" fmla="*/ 4494197 w 6858000"/>
              <a:gd name="connsiteY1664" fmla="*/ 6605828 h 7600950"/>
              <a:gd name="connsiteX1665" fmla="*/ 4231937 w 6858000"/>
              <a:gd name="connsiteY1665" fmla="*/ 6454419 h 7600950"/>
              <a:gd name="connsiteX1666" fmla="*/ 4231937 w 6858000"/>
              <a:gd name="connsiteY1666" fmla="*/ 7276166 h 7600950"/>
              <a:gd name="connsiteX1667" fmla="*/ 4374652 w 6858000"/>
              <a:gd name="connsiteY1667" fmla="*/ 7358567 h 7600950"/>
              <a:gd name="connsiteX1668" fmla="*/ 4494197 w 6858000"/>
              <a:gd name="connsiteY1668" fmla="*/ 7289544 h 7600950"/>
              <a:gd name="connsiteX1669" fmla="*/ 4494197 w 6858000"/>
              <a:gd name="connsiteY1669" fmla="*/ 7124741 h 7600950"/>
              <a:gd name="connsiteX1670" fmla="*/ 4231937 w 6858000"/>
              <a:gd name="connsiteY1670" fmla="*/ 6973333 h 7600950"/>
              <a:gd name="connsiteX1671" fmla="*/ 4231936 w 6858000"/>
              <a:gd name="connsiteY1671" fmla="*/ 595081 h 7600950"/>
              <a:gd name="connsiteX1672" fmla="*/ 4494197 w 6858000"/>
              <a:gd name="connsiteY1672" fmla="*/ 746505 h 7600950"/>
              <a:gd name="connsiteX1673" fmla="*/ 4494197 w 6858000"/>
              <a:gd name="connsiteY1673" fmla="*/ 443657 h 7600950"/>
              <a:gd name="connsiteX1674" fmla="*/ 4231937 w 6858000"/>
              <a:gd name="connsiteY1674" fmla="*/ 292248 h 7600950"/>
              <a:gd name="connsiteX1675" fmla="*/ 4231936 w 6858000"/>
              <a:gd name="connsiteY1675" fmla="*/ 2395081 h 7600950"/>
              <a:gd name="connsiteX1676" fmla="*/ 4494197 w 6858000"/>
              <a:gd name="connsiteY1676" fmla="*/ 2546505 h 7600950"/>
              <a:gd name="connsiteX1677" fmla="*/ 4494197 w 6858000"/>
              <a:gd name="connsiteY1677" fmla="*/ 2243657 h 7600950"/>
              <a:gd name="connsiteX1678" fmla="*/ 4231937 w 6858000"/>
              <a:gd name="connsiteY1678" fmla="*/ 2092249 h 7600950"/>
              <a:gd name="connsiteX1679" fmla="*/ 4231936 w 6858000"/>
              <a:gd name="connsiteY1679" fmla="*/ 4195080 h 7600950"/>
              <a:gd name="connsiteX1680" fmla="*/ 4494197 w 6858000"/>
              <a:gd name="connsiteY1680" fmla="*/ 4346504 h 7600950"/>
              <a:gd name="connsiteX1681" fmla="*/ 4494197 w 6858000"/>
              <a:gd name="connsiteY1681" fmla="*/ 4043656 h 7600950"/>
              <a:gd name="connsiteX1682" fmla="*/ 4231937 w 6858000"/>
              <a:gd name="connsiteY1682" fmla="*/ 3892248 h 7600950"/>
              <a:gd name="connsiteX1683" fmla="*/ 4231936 w 6858000"/>
              <a:gd name="connsiteY1683" fmla="*/ 5995075 h 7600950"/>
              <a:gd name="connsiteX1684" fmla="*/ 4494197 w 6858000"/>
              <a:gd name="connsiteY1684" fmla="*/ 6146500 h 7600950"/>
              <a:gd name="connsiteX1685" fmla="*/ 4494197 w 6858000"/>
              <a:gd name="connsiteY1685" fmla="*/ 5843652 h 7600950"/>
              <a:gd name="connsiteX1686" fmla="*/ 4231937 w 6858000"/>
              <a:gd name="connsiteY1686" fmla="*/ 5692243 h 7600950"/>
              <a:gd name="connsiteX1687" fmla="*/ 4202333 w 6858000"/>
              <a:gd name="connsiteY1687" fmla="*/ 603623 h 7600950"/>
              <a:gd name="connsiteX1688" fmla="*/ 4202333 w 6858000"/>
              <a:gd name="connsiteY1688" fmla="*/ 266609 h 7600950"/>
              <a:gd name="connsiteX1689" fmla="*/ 4203637 w 6858000"/>
              <a:gd name="connsiteY1689" fmla="*/ 264350 h 7600950"/>
              <a:gd name="connsiteX1690" fmla="*/ 4204313 w 6858000"/>
              <a:gd name="connsiteY1690" fmla="*/ 259208 h 7600950"/>
              <a:gd name="connsiteX1691" fmla="*/ 4208429 w 6858000"/>
              <a:gd name="connsiteY1691" fmla="*/ 256048 h 7600950"/>
              <a:gd name="connsiteX1692" fmla="*/ 4209734 w 6858000"/>
              <a:gd name="connsiteY1692" fmla="*/ 253788 h 7600950"/>
              <a:gd name="connsiteX1693" fmla="*/ 4345052 w 6858000"/>
              <a:gd name="connsiteY1693" fmla="*/ 175658 h 7600950"/>
              <a:gd name="connsiteX1694" fmla="*/ 4209734 w 6858000"/>
              <a:gd name="connsiteY1694" fmla="*/ 97531 h 7600950"/>
              <a:gd name="connsiteX1695" fmla="*/ 4202333 w 6858000"/>
              <a:gd name="connsiteY1695" fmla="*/ 84709 h 7600950"/>
              <a:gd name="connsiteX1696" fmla="*/ 4202333 w 6858000"/>
              <a:gd name="connsiteY1696" fmla="*/ 0 h 7600950"/>
              <a:gd name="connsiteX1697" fmla="*/ 4231937 w 6858000"/>
              <a:gd name="connsiteY1697" fmla="*/ 0 h 7600950"/>
              <a:gd name="connsiteX1698" fmla="*/ 4231937 w 6858000"/>
              <a:gd name="connsiteY1698" fmla="*/ 76167 h 7600950"/>
              <a:gd name="connsiteX1699" fmla="*/ 4374652 w 6858000"/>
              <a:gd name="connsiteY1699" fmla="*/ 158568 h 7600950"/>
              <a:gd name="connsiteX1700" fmla="*/ 4494197 w 6858000"/>
              <a:gd name="connsiteY1700" fmla="*/ 89546 h 7600950"/>
              <a:gd name="connsiteX1701" fmla="*/ 4494198 w 6858000"/>
              <a:gd name="connsiteY1701" fmla="*/ 0 h 7600950"/>
              <a:gd name="connsiteX1702" fmla="*/ 4523802 w 6858000"/>
              <a:gd name="connsiteY1702" fmla="*/ 0 h 7600950"/>
              <a:gd name="connsiteX1703" fmla="*/ 4523801 w 6858000"/>
              <a:gd name="connsiteY1703" fmla="*/ 89545 h 7600950"/>
              <a:gd name="connsiteX1704" fmla="*/ 4643347 w 6858000"/>
              <a:gd name="connsiteY1704" fmla="*/ 158568 h 7600950"/>
              <a:gd name="connsiteX1705" fmla="*/ 4786063 w 6858000"/>
              <a:gd name="connsiteY1705" fmla="*/ 76167 h 7600950"/>
              <a:gd name="connsiteX1706" fmla="*/ 4786064 w 6858000"/>
              <a:gd name="connsiteY1706" fmla="*/ 0 h 7600950"/>
              <a:gd name="connsiteX1707" fmla="*/ 4815667 w 6858000"/>
              <a:gd name="connsiteY1707" fmla="*/ 0 h 7600950"/>
              <a:gd name="connsiteX1708" fmla="*/ 4815667 w 6858000"/>
              <a:gd name="connsiteY1708" fmla="*/ 84709 h 7600950"/>
              <a:gd name="connsiteX1709" fmla="*/ 4808266 w 6858000"/>
              <a:gd name="connsiteY1709" fmla="*/ 97531 h 7600950"/>
              <a:gd name="connsiteX1710" fmla="*/ 4672948 w 6858000"/>
              <a:gd name="connsiteY1710" fmla="*/ 175658 h 7600950"/>
              <a:gd name="connsiteX1711" fmla="*/ 4808266 w 6858000"/>
              <a:gd name="connsiteY1711" fmla="*/ 253788 h 7600950"/>
              <a:gd name="connsiteX1712" fmla="*/ 4809570 w 6858000"/>
              <a:gd name="connsiteY1712" fmla="*/ 256048 h 7600950"/>
              <a:gd name="connsiteX1713" fmla="*/ 4813686 w 6858000"/>
              <a:gd name="connsiteY1713" fmla="*/ 259209 h 7600950"/>
              <a:gd name="connsiteX1714" fmla="*/ 4814362 w 6858000"/>
              <a:gd name="connsiteY1714" fmla="*/ 264348 h 7600950"/>
              <a:gd name="connsiteX1715" fmla="*/ 4815667 w 6858000"/>
              <a:gd name="connsiteY1715" fmla="*/ 266609 h 7600950"/>
              <a:gd name="connsiteX1716" fmla="*/ 4815667 w 6858000"/>
              <a:gd name="connsiteY1716" fmla="*/ 603623 h 7600950"/>
              <a:gd name="connsiteX1717" fmla="*/ 4808266 w 6858000"/>
              <a:gd name="connsiteY1717" fmla="*/ 616444 h 7600950"/>
              <a:gd name="connsiteX1718" fmla="*/ 4516400 w 6858000"/>
              <a:gd name="connsiteY1718" fmla="*/ 784958 h 7600950"/>
              <a:gd name="connsiteX1719" fmla="*/ 4509000 w 6858000"/>
              <a:gd name="connsiteY1719" fmla="*/ 786939 h 7600950"/>
              <a:gd name="connsiteX1720" fmla="*/ 4501599 w 6858000"/>
              <a:gd name="connsiteY1720" fmla="*/ 784958 h 7600950"/>
              <a:gd name="connsiteX1721" fmla="*/ 4209734 w 6858000"/>
              <a:gd name="connsiteY1721" fmla="*/ 616444 h 7600950"/>
              <a:gd name="connsiteX1722" fmla="*/ 4202333 w 6858000"/>
              <a:gd name="connsiteY1722" fmla="*/ 603623 h 7600950"/>
              <a:gd name="connsiteX1723" fmla="*/ 4202333 w 6858000"/>
              <a:gd name="connsiteY1723" fmla="*/ 2403623 h 7600950"/>
              <a:gd name="connsiteX1724" fmla="*/ 4202333 w 6858000"/>
              <a:gd name="connsiteY1724" fmla="*/ 2066610 h 7600950"/>
              <a:gd name="connsiteX1725" fmla="*/ 4203637 w 6858000"/>
              <a:gd name="connsiteY1725" fmla="*/ 2064351 h 7600950"/>
              <a:gd name="connsiteX1726" fmla="*/ 4204313 w 6858000"/>
              <a:gd name="connsiteY1726" fmla="*/ 2059208 h 7600950"/>
              <a:gd name="connsiteX1727" fmla="*/ 4208429 w 6858000"/>
              <a:gd name="connsiteY1727" fmla="*/ 2056048 h 7600950"/>
              <a:gd name="connsiteX1728" fmla="*/ 4209734 w 6858000"/>
              <a:gd name="connsiteY1728" fmla="*/ 2053788 h 7600950"/>
              <a:gd name="connsiteX1729" fmla="*/ 4345052 w 6858000"/>
              <a:gd name="connsiteY1729" fmla="*/ 1975659 h 7600950"/>
              <a:gd name="connsiteX1730" fmla="*/ 4209734 w 6858000"/>
              <a:gd name="connsiteY1730" fmla="*/ 1897531 h 7600950"/>
              <a:gd name="connsiteX1731" fmla="*/ 4202333 w 6858000"/>
              <a:gd name="connsiteY1731" fmla="*/ 1884710 h 7600950"/>
              <a:gd name="connsiteX1732" fmla="*/ 4202333 w 6858000"/>
              <a:gd name="connsiteY1732" fmla="*/ 1547696 h 7600950"/>
              <a:gd name="connsiteX1733" fmla="*/ 4203637 w 6858000"/>
              <a:gd name="connsiteY1733" fmla="*/ 1545437 h 7600950"/>
              <a:gd name="connsiteX1734" fmla="*/ 4204313 w 6858000"/>
              <a:gd name="connsiteY1734" fmla="*/ 1540295 h 7600950"/>
              <a:gd name="connsiteX1735" fmla="*/ 4208429 w 6858000"/>
              <a:gd name="connsiteY1735" fmla="*/ 1537134 h 7600950"/>
              <a:gd name="connsiteX1736" fmla="*/ 4209734 w 6858000"/>
              <a:gd name="connsiteY1736" fmla="*/ 1534875 h 7600950"/>
              <a:gd name="connsiteX1737" fmla="*/ 4345052 w 6858000"/>
              <a:gd name="connsiteY1737" fmla="*/ 1456746 h 7600950"/>
              <a:gd name="connsiteX1738" fmla="*/ 4209734 w 6858000"/>
              <a:gd name="connsiteY1738" fmla="*/ 1378617 h 7600950"/>
              <a:gd name="connsiteX1739" fmla="*/ 4202333 w 6858000"/>
              <a:gd name="connsiteY1739" fmla="*/ 1365796 h 7600950"/>
              <a:gd name="connsiteX1740" fmla="*/ 4202333 w 6858000"/>
              <a:gd name="connsiteY1740" fmla="*/ 1028782 h 7600950"/>
              <a:gd name="connsiteX1741" fmla="*/ 4203637 w 6858000"/>
              <a:gd name="connsiteY1741" fmla="*/ 1026524 h 7600950"/>
              <a:gd name="connsiteX1742" fmla="*/ 4204313 w 6858000"/>
              <a:gd name="connsiteY1742" fmla="*/ 1021381 h 7600950"/>
              <a:gd name="connsiteX1743" fmla="*/ 4208429 w 6858000"/>
              <a:gd name="connsiteY1743" fmla="*/ 1018221 h 7600950"/>
              <a:gd name="connsiteX1744" fmla="*/ 4209734 w 6858000"/>
              <a:gd name="connsiteY1744" fmla="*/ 1015961 h 7600950"/>
              <a:gd name="connsiteX1745" fmla="*/ 4501599 w 6858000"/>
              <a:gd name="connsiteY1745" fmla="*/ 847446 h 7600950"/>
              <a:gd name="connsiteX1746" fmla="*/ 4516400 w 6858000"/>
              <a:gd name="connsiteY1746" fmla="*/ 847446 h 7600950"/>
              <a:gd name="connsiteX1747" fmla="*/ 4808266 w 6858000"/>
              <a:gd name="connsiteY1747" fmla="*/ 1015961 h 7600950"/>
              <a:gd name="connsiteX1748" fmla="*/ 4809570 w 6858000"/>
              <a:gd name="connsiteY1748" fmla="*/ 1018221 h 7600950"/>
              <a:gd name="connsiteX1749" fmla="*/ 4813686 w 6858000"/>
              <a:gd name="connsiteY1749" fmla="*/ 1021382 h 7600950"/>
              <a:gd name="connsiteX1750" fmla="*/ 4814362 w 6858000"/>
              <a:gd name="connsiteY1750" fmla="*/ 1026521 h 7600950"/>
              <a:gd name="connsiteX1751" fmla="*/ 4815667 w 6858000"/>
              <a:gd name="connsiteY1751" fmla="*/ 1028782 h 7600950"/>
              <a:gd name="connsiteX1752" fmla="*/ 4815667 w 6858000"/>
              <a:gd name="connsiteY1752" fmla="*/ 1365796 h 7600950"/>
              <a:gd name="connsiteX1753" fmla="*/ 4808266 w 6858000"/>
              <a:gd name="connsiteY1753" fmla="*/ 1378617 h 7600950"/>
              <a:gd name="connsiteX1754" fmla="*/ 4672948 w 6858000"/>
              <a:gd name="connsiteY1754" fmla="*/ 1456746 h 7600950"/>
              <a:gd name="connsiteX1755" fmla="*/ 4808266 w 6858000"/>
              <a:gd name="connsiteY1755" fmla="*/ 1534875 h 7600950"/>
              <a:gd name="connsiteX1756" fmla="*/ 4809570 w 6858000"/>
              <a:gd name="connsiteY1756" fmla="*/ 1537134 h 7600950"/>
              <a:gd name="connsiteX1757" fmla="*/ 4813686 w 6858000"/>
              <a:gd name="connsiteY1757" fmla="*/ 1540296 h 7600950"/>
              <a:gd name="connsiteX1758" fmla="*/ 4814362 w 6858000"/>
              <a:gd name="connsiteY1758" fmla="*/ 1545435 h 7600950"/>
              <a:gd name="connsiteX1759" fmla="*/ 4815667 w 6858000"/>
              <a:gd name="connsiteY1759" fmla="*/ 1547696 h 7600950"/>
              <a:gd name="connsiteX1760" fmla="*/ 4815667 w 6858000"/>
              <a:gd name="connsiteY1760" fmla="*/ 1884710 h 7600950"/>
              <a:gd name="connsiteX1761" fmla="*/ 4808266 w 6858000"/>
              <a:gd name="connsiteY1761" fmla="*/ 1897531 h 7600950"/>
              <a:gd name="connsiteX1762" fmla="*/ 4672948 w 6858000"/>
              <a:gd name="connsiteY1762" fmla="*/ 1975659 h 7600950"/>
              <a:gd name="connsiteX1763" fmla="*/ 4808266 w 6858000"/>
              <a:gd name="connsiteY1763" fmla="*/ 2053788 h 7600950"/>
              <a:gd name="connsiteX1764" fmla="*/ 4809570 w 6858000"/>
              <a:gd name="connsiteY1764" fmla="*/ 2056048 h 7600950"/>
              <a:gd name="connsiteX1765" fmla="*/ 4813686 w 6858000"/>
              <a:gd name="connsiteY1765" fmla="*/ 2059209 h 7600950"/>
              <a:gd name="connsiteX1766" fmla="*/ 4814362 w 6858000"/>
              <a:gd name="connsiteY1766" fmla="*/ 2064348 h 7600950"/>
              <a:gd name="connsiteX1767" fmla="*/ 4815667 w 6858000"/>
              <a:gd name="connsiteY1767" fmla="*/ 2066610 h 7600950"/>
              <a:gd name="connsiteX1768" fmla="*/ 4815667 w 6858000"/>
              <a:gd name="connsiteY1768" fmla="*/ 2403623 h 7600950"/>
              <a:gd name="connsiteX1769" fmla="*/ 4808266 w 6858000"/>
              <a:gd name="connsiteY1769" fmla="*/ 2416444 h 7600950"/>
              <a:gd name="connsiteX1770" fmla="*/ 4516400 w 6858000"/>
              <a:gd name="connsiteY1770" fmla="*/ 2584959 h 7600950"/>
              <a:gd name="connsiteX1771" fmla="*/ 4509000 w 6858000"/>
              <a:gd name="connsiteY1771" fmla="*/ 2586939 h 7600950"/>
              <a:gd name="connsiteX1772" fmla="*/ 4501599 w 6858000"/>
              <a:gd name="connsiteY1772" fmla="*/ 2584959 h 7600950"/>
              <a:gd name="connsiteX1773" fmla="*/ 4209734 w 6858000"/>
              <a:gd name="connsiteY1773" fmla="*/ 2416444 h 7600950"/>
              <a:gd name="connsiteX1774" fmla="*/ 4202333 w 6858000"/>
              <a:gd name="connsiteY1774" fmla="*/ 2403623 h 7600950"/>
              <a:gd name="connsiteX1775" fmla="*/ 4202333 w 6858000"/>
              <a:gd name="connsiteY1775" fmla="*/ 4203622 h 7600950"/>
              <a:gd name="connsiteX1776" fmla="*/ 4202333 w 6858000"/>
              <a:gd name="connsiteY1776" fmla="*/ 3866609 h 7600950"/>
              <a:gd name="connsiteX1777" fmla="*/ 4203637 w 6858000"/>
              <a:gd name="connsiteY1777" fmla="*/ 3864350 h 7600950"/>
              <a:gd name="connsiteX1778" fmla="*/ 4204313 w 6858000"/>
              <a:gd name="connsiteY1778" fmla="*/ 3859208 h 7600950"/>
              <a:gd name="connsiteX1779" fmla="*/ 4208429 w 6858000"/>
              <a:gd name="connsiteY1779" fmla="*/ 3856047 h 7600950"/>
              <a:gd name="connsiteX1780" fmla="*/ 4209734 w 6858000"/>
              <a:gd name="connsiteY1780" fmla="*/ 3853787 h 7600950"/>
              <a:gd name="connsiteX1781" fmla="*/ 4345052 w 6858000"/>
              <a:gd name="connsiteY1781" fmla="*/ 3775657 h 7600950"/>
              <a:gd name="connsiteX1782" fmla="*/ 4209734 w 6858000"/>
              <a:gd name="connsiteY1782" fmla="*/ 3697530 h 7600950"/>
              <a:gd name="connsiteX1783" fmla="*/ 4202333 w 6858000"/>
              <a:gd name="connsiteY1783" fmla="*/ 3684709 h 7600950"/>
              <a:gd name="connsiteX1784" fmla="*/ 4202333 w 6858000"/>
              <a:gd name="connsiteY1784" fmla="*/ 3347696 h 7600950"/>
              <a:gd name="connsiteX1785" fmla="*/ 4203637 w 6858000"/>
              <a:gd name="connsiteY1785" fmla="*/ 3345437 h 7600950"/>
              <a:gd name="connsiteX1786" fmla="*/ 4204313 w 6858000"/>
              <a:gd name="connsiteY1786" fmla="*/ 3340295 h 7600950"/>
              <a:gd name="connsiteX1787" fmla="*/ 4208429 w 6858000"/>
              <a:gd name="connsiteY1787" fmla="*/ 3337134 h 7600950"/>
              <a:gd name="connsiteX1788" fmla="*/ 4209734 w 6858000"/>
              <a:gd name="connsiteY1788" fmla="*/ 3334875 h 7600950"/>
              <a:gd name="connsiteX1789" fmla="*/ 4345052 w 6858000"/>
              <a:gd name="connsiteY1789" fmla="*/ 3256746 h 7600950"/>
              <a:gd name="connsiteX1790" fmla="*/ 4209734 w 6858000"/>
              <a:gd name="connsiteY1790" fmla="*/ 3178617 h 7600950"/>
              <a:gd name="connsiteX1791" fmla="*/ 4202333 w 6858000"/>
              <a:gd name="connsiteY1791" fmla="*/ 3165796 h 7600950"/>
              <a:gd name="connsiteX1792" fmla="*/ 4202333 w 6858000"/>
              <a:gd name="connsiteY1792" fmla="*/ 2828782 h 7600950"/>
              <a:gd name="connsiteX1793" fmla="*/ 4203637 w 6858000"/>
              <a:gd name="connsiteY1793" fmla="*/ 2826524 h 7600950"/>
              <a:gd name="connsiteX1794" fmla="*/ 4204313 w 6858000"/>
              <a:gd name="connsiteY1794" fmla="*/ 2821381 h 7600950"/>
              <a:gd name="connsiteX1795" fmla="*/ 4208429 w 6858000"/>
              <a:gd name="connsiteY1795" fmla="*/ 2818221 h 7600950"/>
              <a:gd name="connsiteX1796" fmla="*/ 4209734 w 6858000"/>
              <a:gd name="connsiteY1796" fmla="*/ 2815961 h 7600950"/>
              <a:gd name="connsiteX1797" fmla="*/ 4501599 w 6858000"/>
              <a:gd name="connsiteY1797" fmla="*/ 2647446 h 7600950"/>
              <a:gd name="connsiteX1798" fmla="*/ 4516400 w 6858000"/>
              <a:gd name="connsiteY1798" fmla="*/ 2647446 h 7600950"/>
              <a:gd name="connsiteX1799" fmla="*/ 4808266 w 6858000"/>
              <a:gd name="connsiteY1799" fmla="*/ 2815961 h 7600950"/>
              <a:gd name="connsiteX1800" fmla="*/ 4809570 w 6858000"/>
              <a:gd name="connsiteY1800" fmla="*/ 2818221 h 7600950"/>
              <a:gd name="connsiteX1801" fmla="*/ 4813686 w 6858000"/>
              <a:gd name="connsiteY1801" fmla="*/ 2821382 h 7600950"/>
              <a:gd name="connsiteX1802" fmla="*/ 4814362 w 6858000"/>
              <a:gd name="connsiteY1802" fmla="*/ 2826521 h 7600950"/>
              <a:gd name="connsiteX1803" fmla="*/ 4815667 w 6858000"/>
              <a:gd name="connsiteY1803" fmla="*/ 2828782 h 7600950"/>
              <a:gd name="connsiteX1804" fmla="*/ 4815667 w 6858000"/>
              <a:gd name="connsiteY1804" fmla="*/ 3165796 h 7600950"/>
              <a:gd name="connsiteX1805" fmla="*/ 4808266 w 6858000"/>
              <a:gd name="connsiteY1805" fmla="*/ 3178617 h 7600950"/>
              <a:gd name="connsiteX1806" fmla="*/ 4672948 w 6858000"/>
              <a:gd name="connsiteY1806" fmla="*/ 3256746 h 7600950"/>
              <a:gd name="connsiteX1807" fmla="*/ 4808266 w 6858000"/>
              <a:gd name="connsiteY1807" fmla="*/ 3334875 h 7600950"/>
              <a:gd name="connsiteX1808" fmla="*/ 4809570 w 6858000"/>
              <a:gd name="connsiteY1808" fmla="*/ 3337134 h 7600950"/>
              <a:gd name="connsiteX1809" fmla="*/ 4813686 w 6858000"/>
              <a:gd name="connsiteY1809" fmla="*/ 3340296 h 7600950"/>
              <a:gd name="connsiteX1810" fmla="*/ 4814362 w 6858000"/>
              <a:gd name="connsiteY1810" fmla="*/ 3345435 h 7600950"/>
              <a:gd name="connsiteX1811" fmla="*/ 4815667 w 6858000"/>
              <a:gd name="connsiteY1811" fmla="*/ 3347696 h 7600950"/>
              <a:gd name="connsiteX1812" fmla="*/ 4815667 w 6858000"/>
              <a:gd name="connsiteY1812" fmla="*/ 3684709 h 7600950"/>
              <a:gd name="connsiteX1813" fmla="*/ 4808266 w 6858000"/>
              <a:gd name="connsiteY1813" fmla="*/ 3697530 h 7600950"/>
              <a:gd name="connsiteX1814" fmla="*/ 4672948 w 6858000"/>
              <a:gd name="connsiteY1814" fmla="*/ 3775657 h 7600950"/>
              <a:gd name="connsiteX1815" fmla="*/ 4808266 w 6858000"/>
              <a:gd name="connsiteY1815" fmla="*/ 3853787 h 7600950"/>
              <a:gd name="connsiteX1816" fmla="*/ 4809570 w 6858000"/>
              <a:gd name="connsiteY1816" fmla="*/ 3856047 h 7600950"/>
              <a:gd name="connsiteX1817" fmla="*/ 4813686 w 6858000"/>
              <a:gd name="connsiteY1817" fmla="*/ 3859208 h 7600950"/>
              <a:gd name="connsiteX1818" fmla="*/ 4814362 w 6858000"/>
              <a:gd name="connsiteY1818" fmla="*/ 3864347 h 7600950"/>
              <a:gd name="connsiteX1819" fmla="*/ 4815667 w 6858000"/>
              <a:gd name="connsiteY1819" fmla="*/ 3866609 h 7600950"/>
              <a:gd name="connsiteX1820" fmla="*/ 4815667 w 6858000"/>
              <a:gd name="connsiteY1820" fmla="*/ 4203622 h 7600950"/>
              <a:gd name="connsiteX1821" fmla="*/ 4808266 w 6858000"/>
              <a:gd name="connsiteY1821" fmla="*/ 4216443 h 7600950"/>
              <a:gd name="connsiteX1822" fmla="*/ 4516400 w 6858000"/>
              <a:gd name="connsiteY1822" fmla="*/ 4384957 h 7600950"/>
              <a:gd name="connsiteX1823" fmla="*/ 4509000 w 6858000"/>
              <a:gd name="connsiteY1823" fmla="*/ 4386938 h 7600950"/>
              <a:gd name="connsiteX1824" fmla="*/ 4501599 w 6858000"/>
              <a:gd name="connsiteY1824" fmla="*/ 4384957 h 7600950"/>
              <a:gd name="connsiteX1825" fmla="*/ 4209734 w 6858000"/>
              <a:gd name="connsiteY1825" fmla="*/ 4216443 h 7600950"/>
              <a:gd name="connsiteX1826" fmla="*/ 4202333 w 6858000"/>
              <a:gd name="connsiteY1826" fmla="*/ 4203622 h 7600950"/>
              <a:gd name="connsiteX1827" fmla="*/ 4202333 w 6858000"/>
              <a:gd name="connsiteY1827" fmla="*/ 6003618 h 7600950"/>
              <a:gd name="connsiteX1828" fmla="*/ 4202333 w 6858000"/>
              <a:gd name="connsiteY1828" fmla="*/ 5666604 h 7600950"/>
              <a:gd name="connsiteX1829" fmla="*/ 4203637 w 6858000"/>
              <a:gd name="connsiteY1829" fmla="*/ 5664346 h 7600950"/>
              <a:gd name="connsiteX1830" fmla="*/ 4204313 w 6858000"/>
              <a:gd name="connsiteY1830" fmla="*/ 5659203 h 7600950"/>
              <a:gd name="connsiteX1831" fmla="*/ 4208429 w 6858000"/>
              <a:gd name="connsiteY1831" fmla="*/ 5656043 h 7600950"/>
              <a:gd name="connsiteX1832" fmla="*/ 4209734 w 6858000"/>
              <a:gd name="connsiteY1832" fmla="*/ 5653783 h 7600950"/>
              <a:gd name="connsiteX1833" fmla="*/ 4345052 w 6858000"/>
              <a:gd name="connsiteY1833" fmla="*/ 5575653 h 7600950"/>
              <a:gd name="connsiteX1834" fmla="*/ 4209734 w 6858000"/>
              <a:gd name="connsiteY1834" fmla="*/ 5497524 h 7600950"/>
              <a:gd name="connsiteX1835" fmla="*/ 4202333 w 6858000"/>
              <a:gd name="connsiteY1835" fmla="*/ 5484703 h 7600950"/>
              <a:gd name="connsiteX1836" fmla="*/ 4202333 w 6858000"/>
              <a:gd name="connsiteY1836" fmla="*/ 5147690 h 7600950"/>
              <a:gd name="connsiteX1837" fmla="*/ 4203637 w 6858000"/>
              <a:gd name="connsiteY1837" fmla="*/ 5145432 h 7600950"/>
              <a:gd name="connsiteX1838" fmla="*/ 4204313 w 6858000"/>
              <a:gd name="connsiteY1838" fmla="*/ 5140289 h 7600950"/>
              <a:gd name="connsiteX1839" fmla="*/ 4208429 w 6858000"/>
              <a:gd name="connsiteY1839" fmla="*/ 5137128 h 7600950"/>
              <a:gd name="connsiteX1840" fmla="*/ 4209734 w 6858000"/>
              <a:gd name="connsiteY1840" fmla="*/ 5134869 h 7600950"/>
              <a:gd name="connsiteX1841" fmla="*/ 4345052 w 6858000"/>
              <a:gd name="connsiteY1841" fmla="*/ 5056740 h 7600950"/>
              <a:gd name="connsiteX1842" fmla="*/ 4209734 w 6858000"/>
              <a:gd name="connsiteY1842" fmla="*/ 4978611 h 7600950"/>
              <a:gd name="connsiteX1843" fmla="*/ 4202333 w 6858000"/>
              <a:gd name="connsiteY1843" fmla="*/ 4965790 h 7600950"/>
              <a:gd name="connsiteX1844" fmla="*/ 4202333 w 6858000"/>
              <a:gd name="connsiteY1844" fmla="*/ 4628776 h 7600950"/>
              <a:gd name="connsiteX1845" fmla="*/ 4203637 w 6858000"/>
              <a:gd name="connsiteY1845" fmla="*/ 4626517 h 7600950"/>
              <a:gd name="connsiteX1846" fmla="*/ 4204313 w 6858000"/>
              <a:gd name="connsiteY1846" fmla="*/ 4621374 h 7600950"/>
              <a:gd name="connsiteX1847" fmla="*/ 4208429 w 6858000"/>
              <a:gd name="connsiteY1847" fmla="*/ 4618214 h 7600950"/>
              <a:gd name="connsiteX1848" fmla="*/ 4209734 w 6858000"/>
              <a:gd name="connsiteY1848" fmla="*/ 4615955 h 7600950"/>
              <a:gd name="connsiteX1849" fmla="*/ 4501599 w 6858000"/>
              <a:gd name="connsiteY1849" fmla="*/ 4447440 h 7600950"/>
              <a:gd name="connsiteX1850" fmla="*/ 4516400 w 6858000"/>
              <a:gd name="connsiteY1850" fmla="*/ 4447440 h 7600950"/>
              <a:gd name="connsiteX1851" fmla="*/ 4808266 w 6858000"/>
              <a:gd name="connsiteY1851" fmla="*/ 4615955 h 7600950"/>
              <a:gd name="connsiteX1852" fmla="*/ 4809570 w 6858000"/>
              <a:gd name="connsiteY1852" fmla="*/ 4618214 h 7600950"/>
              <a:gd name="connsiteX1853" fmla="*/ 4813686 w 6858000"/>
              <a:gd name="connsiteY1853" fmla="*/ 4621376 h 7600950"/>
              <a:gd name="connsiteX1854" fmla="*/ 4814362 w 6858000"/>
              <a:gd name="connsiteY1854" fmla="*/ 4626515 h 7600950"/>
              <a:gd name="connsiteX1855" fmla="*/ 4815667 w 6858000"/>
              <a:gd name="connsiteY1855" fmla="*/ 4628776 h 7600950"/>
              <a:gd name="connsiteX1856" fmla="*/ 4815667 w 6858000"/>
              <a:gd name="connsiteY1856" fmla="*/ 4965790 h 7600950"/>
              <a:gd name="connsiteX1857" fmla="*/ 4808266 w 6858000"/>
              <a:gd name="connsiteY1857" fmla="*/ 4978611 h 7600950"/>
              <a:gd name="connsiteX1858" fmla="*/ 4672948 w 6858000"/>
              <a:gd name="connsiteY1858" fmla="*/ 5056740 h 7600950"/>
              <a:gd name="connsiteX1859" fmla="*/ 4808266 w 6858000"/>
              <a:gd name="connsiteY1859" fmla="*/ 5134869 h 7600950"/>
              <a:gd name="connsiteX1860" fmla="*/ 4809570 w 6858000"/>
              <a:gd name="connsiteY1860" fmla="*/ 5137128 h 7600950"/>
              <a:gd name="connsiteX1861" fmla="*/ 4813686 w 6858000"/>
              <a:gd name="connsiteY1861" fmla="*/ 5140290 h 7600950"/>
              <a:gd name="connsiteX1862" fmla="*/ 4814362 w 6858000"/>
              <a:gd name="connsiteY1862" fmla="*/ 5145429 h 7600950"/>
              <a:gd name="connsiteX1863" fmla="*/ 4815667 w 6858000"/>
              <a:gd name="connsiteY1863" fmla="*/ 5147690 h 7600950"/>
              <a:gd name="connsiteX1864" fmla="*/ 4815667 w 6858000"/>
              <a:gd name="connsiteY1864" fmla="*/ 5484703 h 7600950"/>
              <a:gd name="connsiteX1865" fmla="*/ 4808266 w 6858000"/>
              <a:gd name="connsiteY1865" fmla="*/ 5497524 h 7600950"/>
              <a:gd name="connsiteX1866" fmla="*/ 4672948 w 6858000"/>
              <a:gd name="connsiteY1866" fmla="*/ 5575653 h 7600950"/>
              <a:gd name="connsiteX1867" fmla="*/ 4808266 w 6858000"/>
              <a:gd name="connsiteY1867" fmla="*/ 5653783 h 7600950"/>
              <a:gd name="connsiteX1868" fmla="*/ 4809570 w 6858000"/>
              <a:gd name="connsiteY1868" fmla="*/ 5656043 h 7600950"/>
              <a:gd name="connsiteX1869" fmla="*/ 4813686 w 6858000"/>
              <a:gd name="connsiteY1869" fmla="*/ 5659204 h 7600950"/>
              <a:gd name="connsiteX1870" fmla="*/ 4814362 w 6858000"/>
              <a:gd name="connsiteY1870" fmla="*/ 5664343 h 7600950"/>
              <a:gd name="connsiteX1871" fmla="*/ 4815667 w 6858000"/>
              <a:gd name="connsiteY1871" fmla="*/ 5666604 h 7600950"/>
              <a:gd name="connsiteX1872" fmla="*/ 4815667 w 6858000"/>
              <a:gd name="connsiteY1872" fmla="*/ 6003618 h 7600950"/>
              <a:gd name="connsiteX1873" fmla="*/ 4808266 w 6858000"/>
              <a:gd name="connsiteY1873" fmla="*/ 6016439 h 7600950"/>
              <a:gd name="connsiteX1874" fmla="*/ 4516400 w 6858000"/>
              <a:gd name="connsiteY1874" fmla="*/ 6184954 h 7600950"/>
              <a:gd name="connsiteX1875" fmla="*/ 4509000 w 6858000"/>
              <a:gd name="connsiteY1875" fmla="*/ 6186933 h 7600950"/>
              <a:gd name="connsiteX1876" fmla="*/ 4501599 w 6858000"/>
              <a:gd name="connsiteY1876" fmla="*/ 6184954 h 7600950"/>
              <a:gd name="connsiteX1877" fmla="*/ 4209734 w 6858000"/>
              <a:gd name="connsiteY1877" fmla="*/ 6016439 h 7600950"/>
              <a:gd name="connsiteX1878" fmla="*/ 4202333 w 6858000"/>
              <a:gd name="connsiteY1878" fmla="*/ 6003618 h 7600950"/>
              <a:gd name="connsiteX1879" fmla="*/ 4202333 w 6858000"/>
              <a:gd name="connsiteY1879" fmla="*/ 7600950 h 7600950"/>
              <a:gd name="connsiteX1880" fmla="*/ 4202333 w 6858000"/>
              <a:gd name="connsiteY1880" fmla="*/ 7466608 h 7600950"/>
              <a:gd name="connsiteX1881" fmla="*/ 4203637 w 6858000"/>
              <a:gd name="connsiteY1881" fmla="*/ 7464349 h 7600950"/>
              <a:gd name="connsiteX1882" fmla="*/ 4204313 w 6858000"/>
              <a:gd name="connsiteY1882" fmla="*/ 7459206 h 7600950"/>
              <a:gd name="connsiteX1883" fmla="*/ 4208429 w 6858000"/>
              <a:gd name="connsiteY1883" fmla="*/ 7456046 h 7600950"/>
              <a:gd name="connsiteX1884" fmla="*/ 4209734 w 6858000"/>
              <a:gd name="connsiteY1884" fmla="*/ 7453786 h 7600950"/>
              <a:gd name="connsiteX1885" fmla="*/ 4345052 w 6858000"/>
              <a:gd name="connsiteY1885" fmla="*/ 7375657 h 7600950"/>
              <a:gd name="connsiteX1886" fmla="*/ 4209734 w 6858000"/>
              <a:gd name="connsiteY1886" fmla="*/ 7297529 h 7600950"/>
              <a:gd name="connsiteX1887" fmla="*/ 4202333 w 6858000"/>
              <a:gd name="connsiteY1887" fmla="*/ 7284708 h 7600950"/>
              <a:gd name="connsiteX1888" fmla="*/ 4202333 w 6858000"/>
              <a:gd name="connsiteY1888" fmla="*/ 6947694 h 7600950"/>
              <a:gd name="connsiteX1889" fmla="*/ 4203637 w 6858000"/>
              <a:gd name="connsiteY1889" fmla="*/ 6945435 h 7600950"/>
              <a:gd name="connsiteX1890" fmla="*/ 4204313 w 6858000"/>
              <a:gd name="connsiteY1890" fmla="*/ 6940293 h 7600950"/>
              <a:gd name="connsiteX1891" fmla="*/ 4208429 w 6858000"/>
              <a:gd name="connsiteY1891" fmla="*/ 6937132 h 7600950"/>
              <a:gd name="connsiteX1892" fmla="*/ 4209734 w 6858000"/>
              <a:gd name="connsiteY1892" fmla="*/ 6934873 h 7600950"/>
              <a:gd name="connsiteX1893" fmla="*/ 4345052 w 6858000"/>
              <a:gd name="connsiteY1893" fmla="*/ 6856744 h 7600950"/>
              <a:gd name="connsiteX1894" fmla="*/ 4209734 w 6858000"/>
              <a:gd name="connsiteY1894" fmla="*/ 6778615 h 7600950"/>
              <a:gd name="connsiteX1895" fmla="*/ 4202333 w 6858000"/>
              <a:gd name="connsiteY1895" fmla="*/ 6765794 h 7600950"/>
              <a:gd name="connsiteX1896" fmla="*/ 4202333 w 6858000"/>
              <a:gd name="connsiteY1896" fmla="*/ 6428780 h 7600950"/>
              <a:gd name="connsiteX1897" fmla="*/ 4203637 w 6858000"/>
              <a:gd name="connsiteY1897" fmla="*/ 6426521 h 7600950"/>
              <a:gd name="connsiteX1898" fmla="*/ 4204313 w 6858000"/>
              <a:gd name="connsiteY1898" fmla="*/ 6421379 h 7600950"/>
              <a:gd name="connsiteX1899" fmla="*/ 4208429 w 6858000"/>
              <a:gd name="connsiteY1899" fmla="*/ 6418219 h 7600950"/>
              <a:gd name="connsiteX1900" fmla="*/ 4209734 w 6858000"/>
              <a:gd name="connsiteY1900" fmla="*/ 6415959 h 7600950"/>
              <a:gd name="connsiteX1901" fmla="*/ 4501599 w 6858000"/>
              <a:gd name="connsiteY1901" fmla="*/ 6247444 h 7600950"/>
              <a:gd name="connsiteX1902" fmla="*/ 4516400 w 6858000"/>
              <a:gd name="connsiteY1902" fmla="*/ 6247444 h 7600950"/>
              <a:gd name="connsiteX1903" fmla="*/ 4808266 w 6858000"/>
              <a:gd name="connsiteY1903" fmla="*/ 6415959 h 7600950"/>
              <a:gd name="connsiteX1904" fmla="*/ 4809570 w 6858000"/>
              <a:gd name="connsiteY1904" fmla="*/ 6418219 h 7600950"/>
              <a:gd name="connsiteX1905" fmla="*/ 4813686 w 6858000"/>
              <a:gd name="connsiteY1905" fmla="*/ 6421380 h 7600950"/>
              <a:gd name="connsiteX1906" fmla="*/ 4814362 w 6858000"/>
              <a:gd name="connsiteY1906" fmla="*/ 6426519 h 7600950"/>
              <a:gd name="connsiteX1907" fmla="*/ 4815667 w 6858000"/>
              <a:gd name="connsiteY1907" fmla="*/ 6428780 h 7600950"/>
              <a:gd name="connsiteX1908" fmla="*/ 4815667 w 6858000"/>
              <a:gd name="connsiteY1908" fmla="*/ 6765794 h 7600950"/>
              <a:gd name="connsiteX1909" fmla="*/ 4808266 w 6858000"/>
              <a:gd name="connsiteY1909" fmla="*/ 6778615 h 7600950"/>
              <a:gd name="connsiteX1910" fmla="*/ 4672948 w 6858000"/>
              <a:gd name="connsiteY1910" fmla="*/ 6856744 h 7600950"/>
              <a:gd name="connsiteX1911" fmla="*/ 4808266 w 6858000"/>
              <a:gd name="connsiteY1911" fmla="*/ 6934873 h 7600950"/>
              <a:gd name="connsiteX1912" fmla="*/ 4809570 w 6858000"/>
              <a:gd name="connsiteY1912" fmla="*/ 6937132 h 7600950"/>
              <a:gd name="connsiteX1913" fmla="*/ 4813686 w 6858000"/>
              <a:gd name="connsiteY1913" fmla="*/ 6940294 h 7600950"/>
              <a:gd name="connsiteX1914" fmla="*/ 4814362 w 6858000"/>
              <a:gd name="connsiteY1914" fmla="*/ 6945433 h 7600950"/>
              <a:gd name="connsiteX1915" fmla="*/ 4815667 w 6858000"/>
              <a:gd name="connsiteY1915" fmla="*/ 6947694 h 7600950"/>
              <a:gd name="connsiteX1916" fmla="*/ 4815667 w 6858000"/>
              <a:gd name="connsiteY1916" fmla="*/ 7284708 h 7600950"/>
              <a:gd name="connsiteX1917" fmla="*/ 4808266 w 6858000"/>
              <a:gd name="connsiteY1917" fmla="*/ 7297529 h 7600950"/>
              <a:gd name="connsiteX1918" fmla="*/ 4672948 w 6858000"/>
              <a:gd name="connsiteY1918" fmla="*/ 7375657 h 7600950"/>
              <a:gd name="connsiteX1919" fmla="*/ 4808266 w 6858000"/>
              <a:gd name="connsiteY1919" fmla="*/ 7453786 h 7600950"/>
              <a:gd name="connsiteX1920" fmla="*/ 4809570 w 6858000"/>
              <a:gd name="connsiteY1920" fmla="*/ 7456046 h 7600950"/>
              <a:gd name="connsiteX1921" fmla="*/ 4813686 w 6858000"/>
              <a:gd name="connsiteY1921" fmla="*/ 7459207 h 7600950"/>
              <a:gd name="connsiteX1922" fmla="*/ 4814362 w 6858000"/>
              <a:gd name="connsiteY1922" fmla="*/ 7464346 h 7600950"/>
              <a:gd name="connsiteX1923" fmla="*/ 4815667 w 6858000"/>
              <a:gd name="connsiteY1923" fmla="*/ 7466608 h 7600950"/>
              <a:gd name="connsiteX1924" fmla="*/ 4815667 w 6858000"/>
              <a:gd name="connsiteY1924" fmla="*/ 7600950 h 7600950"/>
              <a:gd name="connsiteX1925" fmla="*/ 4786064 w 6858000"/>
              <a:gd name="connsiteY1925" fmla="*/ 7600950 h 7600950"/>
              <a:gd name="connsiteX1926" fmla="*/ 4786064 w 6858000"/>
              <a:gd name="connsiteY1926" fmla="*/ 7492246 h 7600950"/>
              <a:gd name="connsiteX1927" fmla="*/ 4597773 w 6858000"/>
              <a:gd name="connsiteY1927" fmla="*/ 7600950 h 7600950"/>
              <a:gd name="connsiteX1928" fmla="*/ 4538555 w 6858000"/>
              <a:gd name="connsiteY1928" fmla="*/ 7600950 h 7600950"/>
              <a:gd name="connsiteX1929" fmla="*/ 4771262 w 6858000"/>
              <a:gd name="connsiteY1929" fmla="*/ 7466603 h 7600950"/>
              <a:gd name="connsiteX1930" fmla="*/ 4643347 w 6858000"/>
              <a:gd name="connsiteY1930" fmla="*/ 7392748 h 7600950"/>
              <a:gd name="connsiteX1931" fmla="*/ 4516400 w 6858000"/>
              <a:gd name="connsiteY1931" fmla="*/ 7466043 h 7600950"/>
              <a:gd name="connsiteX1932" fmla="*/ 4509000 w 6858000"/>
              <a:gd name="connsiteY1932" fmla="*/ 7468024 h 7600950"/>
              <a:gd name="connsiteX1933" fmla="*/ 4501599 w 6858000"/>
              <a:gd name="connsiteY1933" fmla="*/ 7466043 h 7600950"/>
              <a:gd name="connsiteX1934" fmla="*/ 4374652 w 6858000"/>
              <a:gd name="connsiteY1934" fmla="*/ 7392748 h 7600950"/>
              <a:gd name="connsiteX1935" fmla="*/ 4246737 w 6858000"/>
              <a:gd name="connsiteY1935" fmla="*/ 7466603 h 7600950"/>
              <a:gd name="connsiteX1936" fmla="*/ 4479444 w 6858000"/>
              <a:gd name="connsiteY1936" fmla="*/ 7600950 h 7600950"/>
              <a:gd name="connsiteX1937" fmla="*/ 4420227 w 6858000"/>
              <a:gd name="connsiteY1937" fmla="*/ 7600950 h 7600950"/>
              <a:gd name="connsiteX1938" fmla="*/ 4231937 w 6858000"/>
              <a:gd name="connsiteY1938" fmla="*/ 7492246 h 7600950"/>
              <a:gd name="connsiteX1939" fmla="*/ 4231937 w 6858000"/>
              <a:gd name="connsiteY1939" fmla="*/ 7600950 h 7600950"/>
              <a:gd name="connsiteX1940" fmla="*/ 3803802 w 6858000"/>
              <a:gd name="connsiteY1940" fmla="*/ 227592 h 7600950"/>
              <a:gd name="connsiteX1941" fmla="*/ 3893748 w 6858000"/>
              <a:gd name="connsiteY1941" fmla="*/ 175658 h 7600950"/>
              <a:gd name="connsiteX1942" fmla="*/ 3803802 w 6858000"/>
              <a:gd name="connsiteY1942" fmla="*/ 123726 h 7600950"/>
              <a:gd name="connsiteX1943" fmla="*/ 3803802 w 6858000"/>
              <a:gd name="connsiteY1943" fmla="*/ 1370632 h 7600950"/>
              <a:gd name="connsiteX1944" fmla="*/ 3923347 w 6858000"/>
              <a:gd name="connsiteY1944" fmla="*/ 1439655 h 7600950"/>
              <a:gd name="connsiteX1945" fmla="*/ 4066063 w 6858000"/>
              <a:gd name="connsiteY1945" fmla="*/ 1357254 h 7600950"/>
              <a:gd name="connsiteX1946" fmla="*/ 4066064 w 6858000"/>
              <a:gd name="connsiteY1946" fmla="*/ 1054422 h 7600950"/>
              <a:gd name="connsiteX1947" fmla="*/ 3803802 w 6858000"/>
              <a:gd name="connsiteY1947" fmla="*/ 1205831 h 7600950"/>
              <a:gd name="connsiteX1948" fmla="*/ 3803802 w 6858000"/>
              <a:gd name="connsiteY1948" fmla="*/ 1508679 h 7600950"/>
              <a:gd name="connsiteX1949" fmla="*/ 3893748 w 6858000"/>
              <a:gd name="connsiteY1949" fmla="*/ 1456745 h 7600950"/>
              <a:gd name="connsiteX1950" fmla="*/ 3803802 w 6858000"/>
              <a:gd name="connsiteY1950" fmla="*/ 1404812 h 7600950"/>
              <a:gd name="connsiteX1951" fmla="*/ 3803802 w 6858000"/>
              <a:gd name="connsiteY1951" fmla="*/ 1889546 h 7600950"/>
              <a:gd name="connsiteX1952" fmla="*/ 3923347 w 6858000"/>
              <a:gd name="connsiteY1952" fmla="*/ 1958569 h 7600950"/>
              <a:gd name="connsiteX1953" fmla="*/ 4066063 w 6858000"/>
              <a:gd name="connsiteY1953" fmla="*/ 1876168 h 7600950"/>
              <a:gd name="connsiteX1954" fmla="*/ 4066064 w 6858000"/>
              <a:gd name="connsiteY1954" fmla="*/ 1573335 h 7600950"/>
              <a:gd name="connsiteX1955" fmla="*/ 3803802 w 6858000"/>
              <a:gd name="connsiteY1955" fmla="*/ 1724744 h 7600950"/>
              <a:gd name="connsiteX1956" fmla="*/ 3803802 w 6858000"/>
              <a:gd name="connsiteY1956" fmla="*/ 2027593 h 7600950"/>
              <a:gd name="connsiteX1957" fmla="*/ 3893748 w 6858000"/>
              <a:gd name="connsiteY1957" fmla="*/ 1975659 h 7600950"/>
              <a:gd name="connsiteX1958" fmla="*/ 3803802 w 6858000"/>
              <a:gd name="connsiteY1958" fmla="*/ 1923726 h 7600950"/>
              <a:gd name="connsiteX1959" fmla="*/ 3803802 w 6858000"/>
              <a:gd name="connsiteY1959" fmla="*/ 3170632 h 7600950"/>
              <a:gd name="connsiteX1960" fmla="*/ 3923347 w 6858000"/>
              <a:gd name="connsiteY1960" fmla="*/ 3239655 h 7600950"/>
              <a:gd name="connsiteX1961" fmla="*/ 4066063 w 6858000"/>
              <a:gd name="connsiteY1961" fmla="*/ 3157254 h 7600950"/>
              <a:gd name="connsiteX1962" fmla="*/ 4066064 w 6858000"/>
              <a:gd name="connsiteY1962" fmla="*/ 2854422 h 7600950"/>
              <a:gd name="connsiteX1963" fmla="*/ 3803802 w 6858000"/>
              <a:gd name="connsiteY1963" fmla="*/ 3005831 h 7600950"/>
              <a:gd name="connsiteX1964" fmla="*/ 3803802 w 6858000"/>
              <a:gd name="connsiteY1964" fmla="*/ 3308679 h 7600950"/>
              <a:gd name="connsiteX1965" fmla="*/ 3893748 w 6858000"/>
              <a:gd name="connsiteY1965" fmla="*/ 3256745 h 7600950"/>
              <a:gd name="connsiteX1966" fmla="*/ 3803802 w 6858000"/>
              <a:gd name="connsiteY1966" fmla="*/ 3204812 h 7600950"/>
              <a:gd name="connsiteX1967" fmla="*/ 3803802 w 6858000"/>
              <a:gd name="connsiteY1967" fmla="*/ 3689540 h 7600950"/>
              <a:gd name="connsiteX1968" fmla="*/ 3923347 w 6858000"/>
              <a:gd name="connsiteY1968" fmla="*/ 3758563 h 7600950"/>
              <a:gd name="connsiteX1969" fmla="*/ 4066063 w 6858000"/>
              <a:gd name="connsiteY1969" fmla="*/ 3676162 h 7600950"/>
              <a:gd name="connsiteX1970" fmla="*/ 4066064 w 6858000"/>
              <a:gd name="connsiteY1970" fmla="*/ 3373335 h 7600950"/>
              <a:gd name="connsiteX1971" fmla="*/ 3803802 w 6858000"/>
              <a:gd name="connsiteY1971" fmla="*/ 3524738 h 7600950"/>
              <a:gd name="connsiteX1972" fmla="*/ 3803801 w 6858000"/>
              <a:gd name="connsiteY1972" fmla="*/ 746506 h 7600950"/>
              <a:gd name="connsiteX1973" fmla="*/ 4066063 w 6858000"/>
              <a:gd name="connsiteY1973" fmla="*/ 595081 h 7600950"/>
              <a:gd name="connsiteX1974" fmla="*/ 4066064 w 6858000"/>
              <a:gd name="connsiteY1974" fmla="*/ 292248 h 7600950"/>
              <a:gd name="connsiteX1975" fmla="*/ 3803801 w 6858000"/>
              <a:gd name="connsiteY1975" fmla="*/ 443657 h 7600950"/>
              <a:gd name="connsiteX1976" fmla="*/ 3803801 w 6858000"/>
              <a:gd name="connsiteY1976" fmla="*/ 2546506 h 7600950"/>
              <a:gd name="connsiteX1977" fmla="*/ 4066063 w 6858000"/>
              <a:gd name="connsiteY1977" fmla="*/ 2395081 h 7600950"/>
              <a:gd name="connsiteX1978" fmla="*/ 4066064 w 6858000"/>
              <a:gd name="connsiteY1978" fmla="*/ 2092249 h 7600950"/>
              <a:gd name="connsiteX1979" fmla="*/ 3803801 w 6858000"/>
              <a:gd name="connsiteY1979" fmla="*/ 2243658 h 7600950"/>
              <a:gd name="connsiteX1980" fmla="*/ 3803801 w 6858000"/>
              <a:gd name="connsiteY1980" fmla="*/ 3827586 h 7600950"/>
              <a:gd name="connsiteX1981" fmla="*/ 3893748 w 6858000"/>
              <a:gd name="connsiteY1981" fmla="*/ 3775652 h 7600950"/>
              <a:gd name="connsiteX1982" fmla="*/ 3803802 w 6858000"/>
              <a:gd name="connsiteY1982" fmla="*/ 3723720 h 7600950"/>
              <a:gd name="connsiteX1983" fmla="*/ 3803801 w 6858000"/>
              <a:gd name="connsiteY1983" fmla="*/ 4346499 h 7600950"/>
              <a:gd name="connsiteX1984" fmla="*/ 4066063 w 6858000"/>
              <a:gd name="connsiteY1984" fmla="*/ 4195075 h 7600950"/>
              <a:gd name="connsiteX1985" fmla="*/ 4066064 w 6858000"/>
              <a:gd name="connsiteY1985" fmla="*/ 3892243 h 7600950"/>
              <a:gd name="connsiteX1986" fmla="*/ 3803801 w 6858000"/>
              <a:gd name="connsiteY1986" fmla="*/ 4043652 h 7600950"/>
              <a:gd name="connsiteX1987" fmla="*/ 3803801 w 6858000"/>
              <a:gd name="connsiteY1987" fmla="*/ 4970626 h 7600950"/>
              <a:gd name="connsiteX1988" fmla="*/ 3923347 w 6858000"/>
              <a:gd name="connsiteY1988" fmla="*/ 5039649 h 7600950"/>
              <a:gd name="connsiteX1989" fmla="*/ 4066063 w 6858000"/>
              <a:gd name="connsiteY1989" fmla="*/ 4957247 h 7600950"/>
              <a:gd name="connsiteX1990" fmla="*/ 4066064 w 6858000"/>
              <a:gd name="connsiteY1990" fmla="*/ 4654415 h 7600950"/>
              <a:gd name="connsiteX1991" fmla="*/ 3803801 w 6858000"/>
              <a:gd name="connsiteY1991" fmla="*/ 4805825 h 7600950"/>
              <a:gd name="connsiteX1992" fmla="*/ 3803801 w 6858000"/>
              <a:gd name="connsiteY1992" fmla="*/ 5108673 h 7600950"/>
              <a:gd name="connsiteX1993" fmla="*/ 3893747 w 6858000"/>
              <a:gd name="connsiteY1993" fmla="*/ 5056739 h 7600950"/>
              <a:gd name="connsiteX1994" fmla="*/ 3803801 w 6858000"/>
              <a:gd name="connsiteY1994" fmla="*/ 5004806 h 7600950"/>
              <a:gd name="connsiteX1995" fmla="*/ 3803801 w 6858000"/>
              <a:gd name="connsiteY1995" fmla="*/ 5489539 h 7600950"/>
              <a:gd name="connsiteX1996" fmla="*/ 3923347 w 6858000"/>
              <a:gd name="connsiteY1996" fmla="*/ 5558563 h 7600950"/>
              <a:gd name="connsiteX1997" fmla="*/ 4066063 w 6858000"/>
              <a:gd name="connsiteY1997" fmla="*/ 5476162 h 7600950"/>
              <a:gd name="connsiteX1998" fmla="*/ 4066064 w 6858000"/>
              <a:gd name="connsiteY1998" fmla="*/ 5173330 h 7600950"/>
              <a:gd name="connsiteX1999" fmla="*/ 3803801 w 6858000"/>
              <a:gd name="connsiteY1999" fmla="*/ 5324737 h 7600950"/>
              <a:gd name="connsiteX2000" fmla="*/ 3803801 w 6858000"/>
              <a:gd name="connsiteY2000" fmla="*/ 5627587 h 7600950"/>
              <a:gd name="connsiteX2001" fmla="*/ 3893747 w 6858000"/>
              <a:gd name="connsiteY2001" fmla="*/ 5575653 h 7600950"/>
              <a:gd name="connsiteX2002" fmla="*/ 3803801 w 6858000"/>
              <a:gd name="connsiteY2002" fmla="*/ 5523721 h 7600950"/>
              <a:gd name="connsiteX2003" fmla="*/ 3803801 w 6858000"/>
              <a:gd name="connsiteY2003" fmla="*/ 6146500 h 7600950"/>
              <a:gd name="connsiteX2004" fmla="*/ 4066063 w 6858000"/>
              <a:gd name="connsiteY2004" fmla="*/ 5995075 h 7600950"/>
              <a:gd name="connsiteX2005" fmla="*/ 4066064 w 6858000"/>
              <a:gd name="connsiteY2005" fmla="*/ 5692243 h 7600950"/>
              <a:gd name="connsiteX2006" fmla="*/ 3803801 w 6858000"/>
              <a:gd name="connsiteY2006" fmla="*/ 5843652 h 7600950"/>
              <a:gd name="connsiteX2007" fmla="*/ 3803801 w 6858000"/>
              <a:gd name="connsiteY2007" fmla="*/ 6770628 h 7600950"/>
              <a:gd name="connsiteX2008" fmla="*/ 3923347 w 6858000"/>
              <a:gd name="connsiteY2008" fmla="*/ 6839651 h 7600950"/>
              <a:gd name="connsiteX2009" fmla="*/ 4066063 w 6858000"/>
              <a:gd name="connsiteY2009" fmla="*/ 6757250 h 7600950"/>
              <a:gd name="connsiteX2010" fmla="*/ 4066064 w 6858000"/>
              <a:gd name="connsiteY2010" fmla="*/ 6454417 h 7600950"/>
              <a:gd name="connsiteX2011" fmla="*/ 3803801 w 6858000"/>
              <a:gd name="connsiteY2011" fmla="*/ 6605827 h 7600950"/>
              <a:gd name="connsiteX2012" fmla="*/ 3803801 w 6858000"/>
              <a:gd name="connsiteY2012" fmla="*/ 6908675 h 7600950"/>
              <a:gd name="connsiteX2013" fmla="*/ 3893747 w 6858000"/>
              <a:gd name="connsiteY2013" fmla="*/ 6856741 h 7600950"/>
              <a:gd name="connsiteX2014" fmla="*/ 3803801 w 6858000"/>
              <a:gd name="connsiteY2014" fmla="*/ 6804809 h 7600950"/>
              <a:gd name="connsiteX2015" fmla="*/ 3803801 w 6858000"/>
              <a:gd name="connsiteY2015" fmla="*/ 7289542 h 7600950"/>
              <a:gd name="connsiteX2016" fmla="*/ 3923347 w 6858000"/>
              <a:gd name="connsiteY2016" fmla="*/ 7358565 h 7600950"/>
              <a:gd name="connsiteX2017" fmla="*/ 4066063 w 6858000"/>
              <a:gd name="connsiteY2017" fmla="*/ 7276164 h 7600950"/>
              <a:gd name="connsiteX2018" fmla="*/ 4066064 w 6858000"/>
              <a:gd name="connsiteY2018" fmla="*/ 6973331 h 7600950"/>
              <a:gd name="connsiteX2019" fmla="*/ 3803801 w 6858000"/>
              <a:gd name="connsiteY2019" fmla="*/ 7124741 h 7600950"/>
              <a:gd name="connsiteX2020" fmla="*/ 3803801 w 6858000"/>
              <a:gd name="connsiteY2020" fmla="*/ 7427589 h 7600950"/>
              <a:gd name="connsiteX2021" fmla="*/ 3893747 w 6858000"/>
              <a:gd name="connsiteY2021" fmla="*/ 7375655 h 7600950"/>
              <a:gd name="connsiteX2022" fmla="*/ 3803801 w 6858000"/>
              <a:gd name="connsiteY2022" fmla="*/ 7323722 h 7600950"/>
              <a:gd name="connsiteX2023" fmla="*/ 3684253 w 6858000"/>
              <a:gd name="connsiteY2023" fmla="*/ 175659 h 7600950"/>
              <a:gd name="connsiteX2024" fmla="*/ 3774197 w 6858000"/>
              <a:gd name="connsiteY2024" fmla="*/ 227591 h 7600950"/>
              <a:gd name="connsiteX2025" fmla="*/ 3774198 w 6858000"/>
              <a:gd name="connsiteY2025" fmla="*/ 123726 h 7600950"/>
              <a:gd name="connsiteX2026" fmla="*/ 3684253 w 6858000"/>
              <a:gd name="connsiteY2026" fmla="*/ 1456746 h 7600950"/>
              <a:gd name="connsiteX2027" fmla="*/ 3774197 w 6858000"/>
              <a:gd name="connsiteY2027" fmla="*/ 1508678 h 7600950"/>
              <a:gd name="connsiteX2028" fmla="*/ 3774198 w 6858000"/>
              <a:gd name="connsiteY2028" fmla="*/ 1404813 h 7600950"/>
              <a:gd name="connsiteX2029" fmla="*/ 3684253 w 6858000"/>
              <a:gd name="connsiteY2029" fmla="*/ 1975660 h 7600950"/>
              <a:gd name="connsiteX2030" fmla="*/ 3774197 w 6858000"/>
              <a:gd name="connsiteY2030" fmla="*/ 2027592 h 7600950"/>
              <a:gd name="connsiteX2031" fmla="*/ 3774198 w 6858000"/>
              <a:gd name="connsiteY2031" fmla="*/ 1923727 h 7600950"/>
              <a:gd name="connsiteX2032" fmla="*/ 3684253 w 6858000"/>
              <a:gd name="connsiteY2032" fmla="*/ 3256746 h 7600950"/>
              <a:gd name="connsiteX2033" fmla="*/ 3774197 w 6858000"/>
              <a:gd name="connsiteY2033" fmla="*/ 3308678 h 7600950"/>
              <a:gd name="connsiteX2034" fmla="*/ 3774198 w 6858000"/>
              <a:gd name="connsiteY2034" fmla="*/ 3204813 h 7600950"/>
              <a:gd name="connsiteX2035" fmla="*/ 3684253 w 6858000"/>
              <a:gd name="connsiteY2035" fmla="*/ 3775653 h 7600950"/>
              <a:gd name="connsiteX2036" fmla="*/ 3774197 w 6858000"/>
              <a:gd name="connsiteY2036" fmla="*/ 3827586 h 7600950"/>
              <a:gd name="connsiteX2037" fmla="*/ 3774198 w 6858000"/>
              <a:gd name="connsiteY2037" fmla="*/ 3723721 h 7600950"/>
              <a:gd name="connsiteX2038" fmla="*/ 3684252 w 6858000"/>
              <a:gd name="connsiteY2038" fmla="*/ 5056740 h 7600950"/>
              <a:gd name="connsiteX2039" fmla="*/ 3774197 w 6858000"/>
              <a:gd name="connsiteY2039" fmla="*/ 5108672 h 7600950"/>
              <a:gd name="connsiteX2040" fmla="*/ 3774197 w 6858000"/>
              <a:gd name="connsiteY2040" fmla="*/ 5004807 h 7600950"/>
              <a:gd name="connsiteX2041" fmla="*/ 3684252 w 6858000"/>
              <a:gd name="connsiteY2041" fmla="*/ 5575654 h 7600950"/>
              <a:gd name="connsiteX2042" fmla="*/ 3774197 w 6858000"/>
              <a:gd name="connsiteY2042" fmla="*/ 5627586 h 7600950"/>
              <a:gd name="connsiteX2043" fmla="*/ 3774197 w 6858000"/>
              <a:gd name="connsiteY2043" fmla="*/ 5523721 h 7600950"/>
              <a:gd name="connsiteX2044" fmla="*/ 3684252 w 6858000"/>
              <a:gd name="connsiteY2044" fmla="*/ 6856742 h 7600950"/>
              <a:gd name="connsiteX2045" fmla="*/ 3774197 w 6858000"/>
              <a:gd name="connsiteY2045" fmla="*/ 6908675 h 7600950"/>
              <a:gd name="connsiteX2046" fmla="*/ 3774197 w 6858000"/>
              <a:gd name="connsiteY2046" fmla="*/ 6804809 h 7600950"/>
              <a:gd name="connsiteX2047" fmla="*/ 3684252 w 6858000"/>
              <a:gd name="connsiteY2047" fmla="*/ 7375656 h 7600950"/>
              <a:gd name="connsiteX2048" fmla="*/ 3774197 w 6858000"/>
              <a:gd name="connsiteY2048" fmla="*/ 7427588 h 7600950"/>
              <a:gd name="connsiteX2049" fmla="*/ 3774197 w 6858000"/>
              <a:gd name="connsiteY2049" fmla="*/ 7323723 h 7600950"/>
              <a:gd name="connsiteX2050" fmla="*/ 3526738 w 6858000"/>
              <a:gd name="connsiteY2050" fmla="*/ 266605 h 7600950"/>
              <a:gd name="connsiteX2051" fmla="*/ 3788999 w 6858000"/>
              <a:gd name="connsiteY2051" fmla="*/ 418015 h 7600950"/>
              <a:gd name="connsiteX2052" fmla="*/ 4051263 w 6858000"/>
              <a:gd name="connsiteY2052" fmla="*/ 266605 h 7600950"/>
              <a:gd name="connsiteX2053" fmla="*/ 3923347 w 6858000"/>
              <a:gd name="connsiteY2053" fmla="*/ 192749 h 7600950"/>
              <a:gd name="connsiteX2054" fmla="*/ 3796400 w 6858000"/>
              <a:gd name="connsiteY2054" fmla="*/ 266045 h 7600950"/>
              <a:gd name="connsiteX2055" fmla="*/ 3789000 w 6858000"/>
              <a:gd name="connsiteY2055" fmla="*/ 268025 h 7600950"/>
              <a:gd name="connsiteX2056" fmla="*/ 3781599 w 6858000"/>
              <a:gd name="connsiteY2056" fmla="*/ 266045 h 7600950"/>
              <a:gd name="connsiteX2057" fmla="*/ 3654653 w 6858000"/>
              <a:gd name="connsiteY2057" fmla="*/ 192749 h 7600950"/>
              <a:gd name="connsiteX2058" fmla="*/ 3526738 w 6858000"/>
              <a:gd name="connsiteY2058" fmla="*/ 1028778 h 7600950"/>
              <a:gd name="connsiteX2059" fmla="*/ 3788999 w 6858000"/>
              <a:gd name="connsiteY2059" fmla="*/ 1180188 h 7600950"/>
              <a:gd name="connsiteX2060" fmla="*/ 4051263 w 6858000"/>
              <a:gd name="connsiteY2060" fmla="*/ 1028778 h 7600950"/>
              <a:gd name="connsiteX2061" fmla="*/ 3789000 w 6858000"/>
              <a:gd name="connsiteY2061" fmla="*/ 877353 h 7600950"/>
              <a:gd name="connsiteX2062" fmla="*/ 3526738 w 6858000"/>
              <a:gd name="connsiteY2062" fmla="*/ 1547692 h 7600950"/>
              <a:gd name="connsiteX2063" fmla="*/ 3788999 w 6858000"/>
              <a:gd name="connsiteY2063" fmla="*/ 1699102 h 7600950"/>
              <a:gd name="connsiteX2064" fmla="*/ 4051263 w 6858000"/>
              <a:gd name="connsiteY2064" fmla="*/ 1547692 h 7600950"/>
              <a:gd name="connsiteX2065" fmla="*/ 3923347 w 6858000"/>
              <a:gd name="connsiteY2065" fmla="*/ 1473836 h 7600950"/>
              <a:gd name="connsiteX2066" fmla="*/ 3796400 w 6858000"/>
              <a:gd name="connsiteY2066" fmla="*/ 1547132 h 7600950"/>
              <a:gd name="connsiteX2067" fmla="*/ 3789000 w 6858000"/>
              <a:gd name="connsiteY2067" fmla="*/ 1549112 h 7600950"/>
              <a:gd name="connsiteX2068" fmla="*/ 3781599 w 6858000"/>
              <a:gd name="connsiteY2068" fmla="*/ 1547132 h 7600950"/>
              <a:gd name="connsiteX2069" fmla="*/ 3654653 w 6858000"/>
              <a:gd name="connsiteY2069" fmla="*/ 1473836 h 7600950"/>
              <a:gd name="connsiteX2070" fmla="*/ 3526738 w 6858000"/>
              <a:gd name="connsiteY2070" fmla="*/ 2066605 h 7600950"/>
              <a:gd name="connsiteX2071" fmla="*/ 3788999 w 6858000"/>
              <a:gd name="connsiteY2071" fmla="*/ 2218015 h 7600950"/>
              <a:gd name="connsiteX2072" fmla="*/ 4051263 w 6858000"/>
              <a:gd name="connsiteY2072" fmla="*/ 2066605 h 7600950"/>
              <a:gd name="connsiteX2073" fmla="*/ 3923347 w 6858000"/>
              <a:gd name="connsiteY2073" fmla="*/ 1992750 h 7600950"/>
              <a:gd name="connsiteX2074" fmla="*/ 3796400 w 6858000"/>
              <a:gd name="connsiteY2074" fmla="*/ 2066045 h 7600950"/>
              <a:gd name="connsiteX2075" fmla="*/ 3789000 w 6858000"/>
              <a:gd name="connsiteY2075" fmla="*/ 2068026 h 7600950"/>
              <a:gd name="connsiteX2076" fmla="*/ 3781599 w 6858000"/>
              <a:gd name="connsiteY2076" fmla="*/ 2066045 h 7600950"/>
              <a:gd name="connsiteX2077" fmla="*/ 3654653 w 6858000"/>
              <a:gd name="connsiteY2077" fmla="*/ 1992750 h 7600950"/>
              <a:gd name="connsiteX2078" fmla="*/ 3526738 w 6858000"/>
              <a:gd name="connsiteY2078" fmla="*/ 2828778 h 7600950"/>
              <a:gd name="connsiteX2079" fmla="*/ 3788999 w 6858000"/>
              <a:gd name="connsiteY2079" fmla="*/ 2980188 h 7600950"/>
              <a:gd name="connsiteX2080" fmla="*/ 4051263 w 6858000"/>
              <a:gd name="connsiteY2080" fmla="*/ 2828778 h 7600950"/>
              <a:gd name="connsiteX2081" fmla="*/ 3789000 w 6858000"/>
              <a:gd name="connsiteY2081" fmla="*/ 2677353 h 7600950"/>
              <a:gd name="connsiteX2082" fmla="*/ 3526738 w 6858000"/>
              <a:gd name="connsiteY2082" fmla="*/ 3347692 h 7600950"/>
              <a:gd name="connsiteX2083" fmla="*/ 3788999 w 6858000"/>
              <a:gd name="connsiteY2083" fmla="*/ 3499102 h 7600950"/>
              <a:gd name="connsiteX2084" fmla="*/ 4051263 w 6858000"/>
              <a:gd name="connsiteY2084" fmla="*/ 3347692 h 7600950"/>
              <a:gd name="connsiteX2085" fmla="*/ 3923347 w 6858000"/>
              <a:gd name="connsiteY2085" fmla="*/ 3273836 h 7600950"/>
              <a:gd name="connsiteX2086" fmla="*/ 3796400 w 6858000"/>
              <a:gd name="connsiteY2086" fmla="*/ 3347132 h 7600950"/>
              <a:gd name="connsiteX2087" fmla="*/ 3789000 w 6858000"/>
              <a:gd name="connsiteY2087" fmla="*/ 3349112 h 7600950"/>
              <a:gd name="connsiteX2088" fmla="*/ 3781599 w 6858000"/>
              <a:gd name="connsiteY2088" fmla="*/ 3347132 h 7600950"/>
              <a:gd name="connsiteX2089" fmla="*/ 3654653 w 6858000"/>
              <a:gd name="connsiteY2089" fmla="*/ 3273836 h 7600950"/>
              <a:gd name="connsiteX2090" fmla="*/ 3526737 w 6858000"/>
              <a:gd name="connsiteY2090" fmla="*/ 3866599 h 7600950"/>
              <a:gd name="connsiteX2091" fmla="*/ 3788999 w 6858000"/>
              <a:gd name="connsiteY2091" fmla="*/ 4018009 h 7600950"/>
              <a:gd name="connsiteX2092" fmla="*/ 4051262 w 6858000"/>
              <a:gd name="connsiteY2092" fmla="*/ 3866599 h 7600950"/>
              <a:gd name="connsiteX2093" fmla="*/ 3923347 w 6858000"/>
              <a:gd name="connsiteY2093" fmla="*/ 3792744 h 7600950"/>
              <a:gd name="connsiteX2094" fmla="*/ 3796400 w 6858000"/>
              <a:gd name="connsiteY2094" fmla="*/ 3866039 h 7600950"/>
              <a:gd name="connsiteX2095" fmla="*/ 3789000 w 6858000"/>
              <a:gd name="connsiteY2095" fmla="*/ 3868020 h 7600950"/>
              <a:gd name="connsiteX2096" fmla="*/ 3781599 w 6858000"/>
              <a:gd name="connsiteY2096" fmla="*/ 3866039 h 7600950"/>
              <a:gd name="connsiteX2097" fmla="*/ 3654653 w 6858000"/>
              <a:gd name="connsiteY2097" fmla="*/ 3792744 h 7600950"/>
              <a:gd name="connsiteX2098" fmla="*/ 3526737 w 6858000"/>
              <a:gd name="connsiteY2098" fmla="*/ 4628772 h 7600950"/>
              <a:gd name="connsiteX2099" fmla="*/ 3788999 w 6858000"/>
              <a:gd name="connsiteY2099" fmla="*/ 4780182 h 7600950"/>
              <a:gd name="connsiteX2100" fmla="*/ 4051262 w 6858000"/>
              <a:gd name="connsiteY2100" fmla="*/ 4628772 h 7600950"/>
              <a:gd name="connsiteX2101" fmla="*/ 3789000 w 6858000"/>
              <a:gd name="connsiteY2101" fmla="*/ 4477346 h 7600950"/>
              <a:gd name="connsiteX2102" fmla="*/ 3526737 w 6858000"/>
              <a:gd name="connsiteY2102" fmla="*/ 5147686 h 7600950"/>
              <a:gd name="connsiteX2103" fmla="*/ 3788999 w 6858000"/>
              <a:gd name="connsiteY2103" fmla="*/ 5299096 h 7600950"/>
              <a:gd name="connsiteX2104" fmla="*/ 4051262 w 6858000"/>
              <a:gd name="connsiteY2104" fmla="*/ 5147686 h 7600950"/>
              <a:gd name="connsiteX2105" fmla="*/ 3923347 w 6858000"/>
              <a:gd name="connsiteY2105" fmla="*/ 5073830 h 7600950"/>
              <a:gd name="connsiteX2106" fmla="*/ 3796400 w 6858000"/>
              <a:gd name="connsiteY2106" fmla="*/ 5147126 h 7600950"/>
              <a:gd name="connsiteX2107" fmla="*/ 3789000 w 6858000"/>
              <a:gd name="connsiteY2107" fmla="*/ 5149106 h 7600950"/>
              <a:gd name="connsiteX2108" fmla="*/ 3781599 w 6858000"/>
              <a:gd name="connsiteY2108" fmla="*/ 5147126 h 7600950"/>
              <a:gd name="connsiteX2109" fmla="*/ 3654653 w 6858000"/>
              <a:gd name="connsiteY2109" fmla="*/ 5073830 h 7600950"/>
              <a:gd name="connsiteX2110" fmla="*/ 3526737 w 6858000"/>
              <a:gd name="connsiteY2110" fmla="*/ 5666600 h 7600950"/>
              <a:gd name="connsiteX2111" fmla="*/ 3788999 w 6858000"/>
              <a:gd name="connsiteY2111" fmla="*/ 5818009 h 7600950"/>
              <a:gd name="connsiteX2112" fmla="*/ 4051262 w 6858000"/>
              <a:gd name="connsiteY2112" fmla="*/ 5666600 h 7600950"/>
              <a:gd name="connsiteX2113" fmla="*/ 3923347 w 6858000"/>
              <a:gd name="connsiteY2113" fmla="*/ 5592744 h 7600950"/>
              <a:gd name="connsiteX2114" fmla="*/ 3796400 w 6858000"/>
              <a:gd name="connsiteY2114" fmla="*/ 5666040 h 7600950"/>
              <a:gd name="connsiteX2115" fmla="*/ 3789000 w 6858000"/>
              <a:gd name="connsiteY2115" fmla="*/ 5668020 h 7600950"/>
              <a:gd name="connsiteX2116" fmla="*/ 3781599 w 6858000"/>
              <a:gd name="connsiteY2116" fmla="*/ 5666040 h 7600950"/>
              <a:gd name="connsiteX2117" fmla="*/ 3654653 w 6858000"/>
              <a:gd name="connsiteY2117" fmla="*/ 5592744 h 7600950"/>
              <a:gd name="connsiteX2118" fmla="*/ 3526737 w 6858000"/>
              <a:gd name="connsiteY2118" fmla="*/ 6428774 h 7600950"/>
              <a:gd name="connsiteX2119" fmla="*/ 3788999 w 6858000"/>
              <a:gd name="connsiteY2119" fmla="*/ 6580185 h 7600950"/>
              <a:gd name="connsiteX2120" fmla="*/ 4051262 w 6858000"/>
              <a:gd name="connsiteY2120" fmla="*/ 6428774 h 7600950"/>
              <a:gd name="connsiteX2121" fmla="*/ 3789000 w 6858000"/>
              <a:gd name="connsiteY2121" fmla="*/ 6277349 h 7600950"/>
              <a:gd name="connsiteX2122" fmla="*/ 3526737 w 6858000"/>
              <a:gd name="connsiteY2122" fmla="*/ 6947688 h 7600950"/>
              <a:gd name="connsiteX2123" fmla="*/ 3788999 w 6858000"/>
              <a:gd name="connsiteY2123" fmla="*/ 7099098 h 7600950"/>
              <a:gd name="connsiteX2124" fmla="*/ 4051262 w 6858000"/>
              <a:gd name="connsiteY2124" fmla="*/ 6947688 h 7600950"/>
              <a:gd name="connsiteX2125" fmla="*/ 3923347 w 6858000"/>
              <a:gd name="connsiteY2125" fmla="*/ 6873832 h 7600950"/>
              <a:gd name="connsiteX2126" fmla="*/ 3796400 w 6858000"/>
              <a:gd name="connsiteY2126" fmla="*/ 6947128 h 7600950"/>
              <a:gd name="connsiteX2127" fmla="*/ 3789000 w 6858000"/>
              <a:gd name="connsiteY2127" fmla="*/ 6949108 h 7600950"/>
              <a:gd name="connsiteX2128" fmla="*/ 3781599 w 6858000"/>
              <a:gd name="connsiteY2128" fmla="*/ 6947128 h 7600950"/>
              <a:gd name="connsiteX2129" fmla="*/ 3654653 w 6858000"/>
              <a:gd name="connsiteY2129" fmla="*/ 6873832 h 7600950"/>
              <a:gd name="connsiteX2130" fmla="*/ 3511937 w 6858000"/>
              <a:gd name="connsiteY2130" fmla="*/ 1357254 h 7600950"/>
              <a:gd name="connsiteX2131" fmla="*/ 3654652 w 6858000"/>
              <a:gd name="connsiteY2131" fmla="*/ 1439655 h 7600950"/>
              <a:gd name="connsiteX2132" fmla="*/ 3774198 w 6858000"/>
              <a:gd name="connsiteY2132" fmla="*/ 1370633 h 7600950"/>
              <a:gd name="connsiteX2133" fmla="*/ 3774198 w 6858000"/>
              <a:gd name="connsiteY2133" fmla="*/ 1205830 h 7600950"/>
              <a:gd name="connsiteX2134" fmla="*/ 3511937 w 6858000"/>
              <a:gd name="connsiteY2134" fmla="*/ 1054422 h 7600950"/>
              <a:gd name="connsiteX2135" fmla="*/ 3511937 w 6858000"/>
              <a:gd name="connsiteY2135" fmla="*/ 1876168 h 7600950"/>
              <a:gd name="connsiteX2136" fmla="*/ 3654652 w 6858000"/>
              <a:gd name="connsiteY2136" fmla="*/ 1958569 h 7600950"/>
              <a:gd name="connsiteX2137" fmla="*/ 3774198 w 6858000"/>
              <a:gd name="connsiteY2137" fmla="*/ 1889546 h 7600950"/>
              <a:gd name="connsiteX2138" fmla="*/ 3774198 w 6858000"/>
              <a:gd name="connsiteY2138" fmla="*/ 1724743 h 7600950"/>
              <a:gd name="connsiteX2139" fmla="*/ 3511937 w 6858000"/>
              <a:gd name="connsiteY2139" fmla="*/ 1573335 h 7600950"/>
              <a:gd name="connsiteX2140" fmla="*/ 3511937 w 6858000"/>
              <a:gd name="connsiteY2140" fmla="*/ 3157254 h 7600950"/>
              <a:gd name="connsiteX2141" fmla="*/ 3654652 w 6858000"/>
              <a:gd name="connsiteY2141" fmla="*/ 3239655 h 7600950"/>
              <a:gd name="connsiteX2142" fmla="*/ 3774198 w 6858000"/>
              <a:gd name="connsiteY2142" fmla="*/ 3170633 h 7600950"/>
              <a:gd name="connsiteX2143" fmla="*/ 3774198 w 6858000"/>
              <a:gd name="connsiteY2143" fmla="*/ 3005830 h 7600950"/>
              <a:gd name="connsiteX2144" fmla="*/ 3511937 w 6858000"/>
              <a:gd name="connsiteY2144" fmla="*/ 2854422 h 7600950"/>
              <a:gd name="connsiteX2145" fmla="*/ 3511937 w 6858000"/>
              <a:gd name="connsiteY2145" fmla="*/ 3676162 h 7600950"/>
              <a:gd name="connsiteX2146" fmla="*/ 3654652 w 6858000"/>
              <a:gd name="connsiteY2146" fmla="*/ 3758563 h 7600950"/>
              <a:gd name="connsiteX2147" fmla="*/ 3774198 w 6858000"/>
              <a:gd name="connsiteY2147" fmla="*/ 3689540 h 7600950"/>
              <a:gd name="connsiteX2148" fmla="*/ 3774198 w 6858000"/>
              <a:gd name="connsiteY2148" fmla="*/ 3524737 h 7600950"/>
              <a:gd name="connsiteX2149" fmla="*/ 3511937 w 6858000"/>
              <a:gd name="connsiteY2149" fmla="*/ 3373335 h 7600950"/>
              <a:gd name="connsiteX2150" fmla="*/ 3511937 w 6858000"/>
              <a:gd name="connsiteY2150" fmla="*/ 4957247 h 7600950"/>
              <a:gd name="connsiteX2151" fmla="*/ 3654652 w 6858000"/>
              <a:gd name="connsiteY2151" fmla="*/ 5039649 h 7600950"/>
              <a:gd name="connsiteX2152" fmla="*/ 3774197 w 6858000"/>
              <a:gd name="connsiteY2152" fmla="*/ 4970627 h 7600950"/>
              <a:gd name="connsiteX2153" fmla="*/ 3774197 w 6858000"/>
              <a:gd name="connsiteY2153" fmla="*/ 4805823 h 7600950"/>
              <a:gd name="connsiteX2154" fmla="*/ 3511937 w 6858000"/>
              <a:gd name="connsiteY2154" fmla="*/ 4654415 h 7600950"/>
              <a:gd name="connsiteX2155" fmla="*/ 3511937 w 6858000"/>
              <a:gd name="connsiteY2155" fmla="*/ 5476162 h 7600950"/>
              <a:gd name="connsiteX2156" fmla="*/ 3654652 w 6858000"/>
              <a:gd name="connsiteY2156" fmla="*/ 5558563 h 7600950"/>
              <a:gd name="connsiteX2157" fmla="*/ 3774197 w 6858000"/>
              <a:gd name="connsiteY2157" fmla="*/ 5489540 h 7600950"/>
              <a:gd name="connsiteX2158" fmla="*/ 3774197 w 6858000"/>
              <a:gd name="connsiteY2158" fmla="*/ 5324737 h 7600950"/>
              <a:gd name="connsiteX2159" fmla="*/ 3511937 w 6858000"/>
              <a:gd name="connsiteY2159" fmla="*/ 5173330 h 7600950"/>
              <a:gd name="connsiteX2160" fmla="*/ 3511937 w 6858000"/>
              <a:gd name="connsiteY2160" fmla="*/ 6757250 h 7600950"/>
              <a:gd name="connsiteX2161" fmla="*/ 3654652 w 6858000"/>
              <a:gd name="connsiteY2161" fmla="*/ 6839651 h 7600950"/>
              <a:gd name="connsiteX2162" fmla="*/ 3774197 w 6858000"/>
              <a:gd name="connsiteY2162" fmla="*/ 6770629 h 7600950"/>
              <a:gd name="connsiteX2163" fmla="*/ 3774197 w 6858000"/>
              <a:gd name="connsiteY2163" fmla="*/ 6605826 h 7600950"/>
              <a:gd name="connsiteX2164" fmla="*/ 3511937 w 6858000"/>
              <a:gd name="connsiteY2164" fmla="*/ 6454417 h 7600950"/>
              <a:gd name="connsiteX2165" fmla="*/ 3511937 w 6858000"/>
              <a:gd name="connsiteY2165" fmla="*/ 7276164 h 7600950"/>
              <a:gd name="connsiteX2166" fmla="*/ 3654652 w 6858000"/>
              <a:gd name="connsiteY2166" fmla="*/ 7358565 h 7600950"/>
              <a:gd name="connsiteX2167" fmla="*/ 3774197 w 6858000"/>
              <a:gd name="connsiteY2167" fmla="*/ 7289543 h 7600950"/>
              <a:gd name="connsiteX2168" fmla="*/ 3774197 w 6858000"/>
              <a:gd name="connsiteY2168" fmla="*/ 7124739 h 7600950"/>
              <a:gd name="connsiteX2169" fmla="*/ 3511937 w 6858000"/>
              <a:gd name="connsiteY2169" fmla="*/ 6973331 h 7600950"/>
              <a:gd name="connsiteX2170" fmla="*/ 3511936 w 6858000"/>
              <a:gd name="connsiteY2170" fmla="*/ 595081 h 7600950"/>
              <a:gd name="connsiteX2171" fmla="*/ 3774197 w 6858000"/>
              <a:gd name="connsiteY2171" fmla="*/ 746505 h 7600950"/>
              <a:gd name="connsiteX2172" fmla="*/ 3774198 w 6858000"/>
              <a:gd name="connsiteY2172" fmla="*/ 443657 h 7600950"/>
              <a:gd name="connsiteX2173" fmla="*/ 3511937 w 6858000"/>
              <a:gd name="connsiteY2173" fmla="*/ 292248 h 7600950"/>
              <a:gd name="connsiteX2174" fmla="*/ 3511936 w 6858000"/>
              <a:gd name="connsiteY2174" fmla="*/ 2395081 h 7600950"/>
              <a:gd name="connsiteX2175" fmla="*/ 3774197 w 6858000"/>
              <a:gd name="connsiteY2175" fmla="*/ 2546505 h 7600950"/>
              <a:gd name="connsiteX2176" fmla="*/ 3774198 w 6858000"/>
              <a:gd name="connsiteY2176" fmla="*/ 2243657 h 7600950"/>
              <a:gd name="connsiteX2177" fmla="*/ 3511937 w 6858000"/>
              <a:gd name="connsiteY2177" fmla="*/ 2092249 h 7600950"/>
              <a:gd name="connsiteX2178" fmla="*/ 3511936 w 6858000"/>
              <a:gd name="connsiteY2178" fmla="*/ 4195075 h 7600950"/>
              <a:gd name="connsiteX2179" fmla="*/ 3774197 w 6858000"/>
              <a:gd name="connsiteY2179" fmla="*/ 4346499 h 7600950"/>
              <a:gd name="connsiteX2180" fmla="*/ 3774197 w 6858000"/>
              <a:gd name="connsiteY2180" fmla="*/ 4043651 h 7600950"/>
              <a:gd name="connsiteX2181" fmla="*/ 3511937 w 6858000"/>
              <a:gd name="connsiteY2181" fmla="*/ 3892243 h 7600950"/>
              <a:gd name="connsiteX2182" fmla="*/ 3511936 w 6858000"/>
              <a:gd name="connsiteY2182" fmla="*/ 5995075 h 7600950"/>
              <a:gd name="connsiteX2183" fmla="*/ 3774197 w 6858000"/>
              <a:gd name="connsiteY2183" fmla="*/ 6146500 h 7600950"/>
              <a:gd name="connsiteX2184" fmla="*/ 3774197 w 6858000"/>
              <a:gd name="connsiteY2184" fmla="*/ 5843651 h 7600950"/>
              <a:gd name="connsiteX2185" fmla="*/ 3511937 w 6858000"/>
              <a:gd name="connsiteY2185" fmla="*/ 5692243 h 7600950"/>
              <a:gd name="connsiteX2186" fmla="*/ 3482333 w 6858000"/>
              <a:gd name="connsiteY2186" fmla="*/ 603623 h 7600950"/>
              <a:gd name="connsiteX2187" fmla="*/ 3482333 w 6858000"/>
              <a:gd name="connsiteY2187" fmla="*/ 266609 h 7600950"/>
              <a:gd name="connsiteX2188" fmla="*/ 3483637 w 6858000"/>
              <a:gd name="connsiteY2188" fmla="*/ 264350 h 7600950"/>
              <a:gd name="connsiteX2189" fmla="*/ 3484313 w 6858000"/>
              <a:gd name="connsiteY2189" fmla="*/ 259208 h 7600950"/>
              <a:gd name="connsiteX2190" fmla="*/ 3488430 w 6858000"/>
              <a:gd name="connsiteY2190" fmla="*/ 256048 h 7600950"/>
              <a:gd name="connsiteX2191" fmla="*/ 3489734 w 6858000"/>
              <a:gd name="connsiteY2191" fmla="*/ 253788 h 7600950"/>
              <a:gd name="connsiteX2192" fmla="*/ 3625052 w 6858000"/>
              <a:gd name="connsiteY2192" fmla="*/ 175658 h 7600950"/>
              <a:gd name="connsiteX2193" fmla="*/ 3489734 w 6858000"/>
              <a:gd name="connsiteY2193" fmla="*/ 97531 h 7600950"/>
              <a:gd name="connsiteX2194" fmla="*/ 3482333 w 6858000"/>
              <a:gd name="connsiteY2194" fmla="*/ 84709 h 7600950"/>
              <a:gd name="connsiteX2195" fmla="*/ 3482333 w 6858000"/>
              <a:gd name="connsiteY2195" fmla="*/ 0 h 7600950"/>
              <a:gd name="connsiteX2196" fmla="*/ 3511937 w 6858000"/>
              <a:gd name="connsiteY2196" fmla="*/ 0 h 7600950"/>
              <a:gd name="connsiteX2197" fmla="*/ 3511937 w 6858000"/>
              <a:gd name="connsiteY2197" fmla="*/ 76167 h 7600950"/>
              <a:gd name="connsiteX2198" fmla="*/ 3654652 w 6858000"/>
              <a:gd name="connsiteY2198" fmla="*/ 158568 h 7600950"/>
              <a:gd name="connsiteX2199" fmla="*/ 3774198 w 6858000"/>
              <a:gd name="connsiteY2199" fmla="*/ 89546 h 7600950"/>
              <a:gd name="connsiteX2200" fmla="*/ 3774198 w 6858000"/>
              <a:gd name="connsiteY2200" fmla="*/ 0 h 7600950"/>
              <a:gd name="connsiteX2201" fmla="*/ 3803802 w 6858000"/>
              <a:gd name="connsiteY2201" fmla="*/ 0 h 7600950"/>
              <a:gd name="connsiteX2202" fmla="*/ 3803802 w 6858000"/>
              <a:gd name="connsiteY2202" fmla="*/ 89545 h 7600950"/>
              <a:gd name="connsiteX2203" fmla="*/ 3923347 w 6858000"/>
              <a:gd name="connsiteY2203" fmla="*/ 158568 h 7600950"/>
              <a:gd name="connsiteX2204" fmla="*/ 4066063 w 6858000"/>
              <a:gd name="connsiteY2204" fmla="*/ 76167 h 7600950"/>
              <a:gd name="connsiteX2205" fmla="*/ 4066063 w 6858000"/>
              <a:gd name="connsiteY2205" fmla="*/ 0 h 7600950"/>
              <a:gd name="connsiteX2206" fmla="*/ 4095667 w 6858000"/>
              <a:gd name="connsiteY2206" fmla="*/ 0 h 7600950"/>
              <a:gd name="connsiteX2207" fmla="*/ 4095667 w 6858000"/>
              <a:gd name="connsiteY2207" fmla="*/ 84709 h 7600950"/>
              <a:gd name="connsiteX2208" fmla="*/ 4088266 w 6858000"/>
              <a:gd name="connsiteY2208" fmla="*/ 97531 h 7600950"/>
              <a:gd name="connsiteX2209" fmla="*/ 3952948 w 6858000"/>
              <a:gd name="connsiteY2209" fmla="*/ 175658 h 7600950"/>
              <a:gd name="connsiteX2210" fmla="*/ 4088266 w 6858000"/>
              <a:gd name="connsiteY2210" fmla="*/ 253788 h 7600950"/>
              <a:gd name="connsiteX2211" fmla="*/ 4089571 w 6858000"/>
              <a:gd name="connsiteY2211" fmla="*/ 256048 h 7600950"/>
              <a:gd name="connsiteX2212" fmla="*/ 4093686 w 6858000"/>
              <a:gd name="connsiteY2212" fmla="*/ 259209 h 7600950"/>
              <a:gd name="connsiteX2213" fmla="*/ 4094362 w 6858000"/>
              <a:gd name="connsiteY2213" fmla="*/ 264348 h 7600950"/>
              <a:gd name="connsiteX2214" fmla="*/ 4095667 w 6858000"/>
              <a:gd name="connsiteY2214" fmla="*/ 266609 h 7600950"/>
              <a:gd name="connsiteX2215" fmla="*/ 4095667 w 6858000"/>
              <a:gd name="connsiteY2215" fmla="*/ 603623 h 7600950"/>
              <a:gd name="connsiteX2216" fmla="*/ 4088266 w 6858000"/>
              <a:gd name="connsiteY2216" fmla="*/ 616444 h 7600950"/>
              <a:gd name="connsiteX2217" fmla="*/ 3796400 w 6858000"/>
              <a:gd name="connsiteY2217" fmla="*/ 784958 h 7600950"/>
              <a:gd name="connsiteX2218" fmla="*/ 3789000 w 6858000"/>
              <a:gd name="connsiteY2218" fmla="*/ 786939 h 7600950"/>
              <a:gd name="connsiteX2219" fmla="*/ 3781599 w 6858000"/>
              <a:gd name="connsiteY2219" fmla="*/ 784958 h 7600950"/>
              <a:gd name="connsiteX2220" fmla="*/ 3489734 w 6858000"/>
              <a:gd name="connsiteY2220" fmla="*/ 616444 h 7600950"/>
              <a:gd name="connsiteX2221" fmla="*/ 3482333 w 6858000"/>
              <a:gd name="connsiteY2221" fmla="*/ 603623 h 7600950"/>
              <a:gd name="connsiteX2222" fmla="*/ 3482333 w 6858000"/>
              <a:gd name="connsiteY2222" fmla="*/ 2403623 h 7600950"/>
              <a:gd name="connsiteX2223" fmla="*/ 3482333 w 6858000"/>
              <a:gd name="connsiteY2223" fmla="*/ 2066610 h 7600950"/>
              <a:gd name="connsiteX2224" fmla="*/ 3483637 w 6858000"/>
              <a:gd name="connsiteY2224" fmla="*/ 2064351 h 7600950"/>
              <a:gd name="connsiteX2225" fmla="*/ 3484313 w 6858000"/>
              <a:gd name="connsiteY2225" fmla="*/ 2059208 h 7600950"/>
              <a:gd name="connsiteX2226" fmla="*/ 3488430 w 6858000"/>
              <a:gd name="connsiteY2226" fmla="*/ 2056048 h 7600950"/>
              <a:gd name="connsiteX2227" fmla="*/ 3489734 w 6858000"/>
              <a:gd name="connsiteY2227" fmla="*/ 2053788 h 7600950"/>
              <a:gd name="connsiteX2228" fmla="*/ 3625052 w 6858000"/>
              <a:gd name="connsiteY2228" fmla="*/ 1975659 h 7600950"/>
              <a:gd name="connsiteX2229" fmla="*/ 3489734 w 6858000"/>
              <a:gd name="connsiteY2229" fmla="*/ 1897531 h 7600950"/>
              <a:gd name="connsiteX2230" fmla="*/ 3482333 w 6858000"/>
              <a:gd name="connsiteY2230" fmla="*/ 1884710 h 7600950"/>
              <a:gd name="connsiteX2231" fmla="*/ 3482333 w 6858000"/>
              <a:gd name="connsiteY2231" fmla="*/ 1547696 h 7600950"/>
              <a:gd name="connsiteX2232" fmla="*/ 3483637 w 6858000"/>
              <a:gd name="connsiteY2232" fmla="*/ 1545437 h 7600950"/>
              <a:gd name="connsiteX2233" fmla="*/ 3484313 w 6858000"/>
              <a:gd name="connsiteY2233" fmla="*/ 1540295 h 7600950"/>
              <a:gd name="connsiteX2234" fmla="*/ 3488430 w 6858000"/>
              <a:gd name="connsiteY2234" fmla="*/ 1537134 h 7600950"/>
              <a:gd name="connsiteX2235" fmla="*/ 3489734 w 6858000"/>
              <a:gd name="connsiteY2235" fmla="*/ 1534875 h 7600950"/>
              <a:gd name="connsiteX2236" fmla="*/ 3625052 w 6858000"/>
              <a:gd name="connsiteY2236" fmla="*/ 1456746 h 7600950"/>
              <a:gd name="connsiteX2237" fmla="*/ 3489734 w 6858000"/>
              <a:gd name="connsiteY2237" fmla="*/ 1378617 h 7600950"/>
              <a:gd name="connsiteX2238" fmla="*/ 3482333 w 6858000"/>
              <a:gd name="connsiteY2238" fmla="*/ 1365796 h 7600950"/>
              <a:gd name="connsiteX2239" fmla="*/ 3482333 w 6858000"/>
              <a:gd name="connsiteY2239" fmla="*/ 1028782 h 7600950"/>
              <a:gd name="connsiteX2240" fmla="*/ 3483637 w 6858000"/>
              <a:gd name="connsiteY2240" fmla="*/ 1026524 h 7600950"/>
              <a:gd name="connsiteX2241" fmla="*/ 3484313 w 6858000"/>
              <a:gd name="connsiteY2241" fmla="*/ 1021381 h 7600950"/>
              <a:gd name="connsiteX2242" fmla="*/ 3488430 w 6858000"/>
              <a:gd name="connsiteY2242" fmla="*/ 1018221 h 7600950"/>
              <a:gd name="connsiteX2243" fmla="*/ 3489734 w 6858000"/>
              <a:gd name="connsiteY2243" fmla="*/ 1015961 h 7600950"/>
              <a:gd name="connsiteX2244" fmla="*/ 3781599 w 6858000"/>
              <a:gd name="connsiteY2244" fmla="*/ 847446 h 7600950"/>
              <a:gd name="connsiteX2245" fmla="*/ 3796400 w 6858000"/>
              <a:gd name="connsiteY2245" fmla="*/ 847446 h 7600950"/>
              <a:gd name="connsiteX2246" fmla="*/ 4088266 w 6858000"/>
              <a:gd name="connsiteY2246" fmla="*/ 1015961 h 7600950"/>
              <a:gd name="connsiteX2247" fmla="*/ 4089571 w 6858000"/>
              <a:gd name="connsiteY2247" fmla="*/ 1018221 h 7600950"/>
              <a:gd name="connsiteX2248" fmla="*/ 4093686 w 6858000"/>
              <a:gd name="connsiteY2248" fmla="*/ 1021382 h 7600950"/>
              <a:gd name="connsiteX2249" fmla="*/ 4094362 w 6858000"/>
              <a:gd name="connsiteY2249" fmla="*/ 1026521 h 7600950"/>
              <a:gd name="connsiteX2250" fmla="*/ 4095667 w 6858000"/>
              <a:gd name="connsiteY2250" fmla="*/ 1028782 h 7600950"/>
              <a:gd name="connsiteX2251" fmla="*/ 4095667 w 6858000"/>
              <a:gd name="connsiteY2251" fmla="*/ 1365796 h 7600950"/>
              <a:gd name="connsiteX2252" fmla="*/ 4088266 w 6858000"/>
              <a:gd name="connsiteY2252" fmla="*/ 1378617 h 7600950"/>
              <a:gd name="connsiteX2253" fmla="*/ 3952948 w 6858000"/>
              <a:gd name="connsiteY2253" fmla="*/ 1456746 h 7600950"/>
              <a:gd name="connsiteX2254" fmla="*/ 4088266 w 6858000"/>
              <a:gd name="connsiteY2254" fmla="*/ 1534875 h 7600950"/>
              <a:gd name="connsiteX2255" fmla="*/ 4089571 w 6858000"/>
              <a:gd name="connsiteY2255" fmla="*/ 1537134 h 7600950"/>
              <a:gd name="connsiteX2256" fmla="*/ 4093686 w 6858000"/>
              <a:gd name="connsiteY2256" fmla="*/ 1540296 h 7600950"/>
              <a:gd name="connsiteX2257" fmla="*/ 4094362 w 6858000"/>
              <a:gd name="connsiteY2257" fmla="*/ 1545435 h 7600950"/>
              <a:gd name="connsiteX2258" fmla="*/ 4095667 w 6858000"/>
              <a:gd name="connsiteY2258" fmla="*/ 1547696 h 7600950"/>
              <a:gd name="connsiteX2259" fmla="*/ 4095667 w 6858000"/>
              <a:gd name="connsiteY2259" fmla="*/ 1884710 h 7600950"/>
              <a:gd name="connsiteX2260" fmla="*/ 4088266 w 6858000"/>
              <a:gd name="connsiteY2260" fmla="*/ 1897531 h 7600950"/>
              <a:gd name="connsiteX2261" fmla="*/ 3952948 w 6858000"/>
              <a:gd name="connsiteY2261" fmla="*/ 1975659 h 7600950"/>
              <a:gd name="connsiteX2262" fmla="*/ 4088266 w 6858000"/>
              <a:gd name="connsiteY2262" fmla="*/ 2053788 h 7600950"/>
              <a:gd name="connsiteX2263" fmla="*/ 4089571 w 6858000"/>
              <a:gd name="connsiteY2263" fmla="*/ 2056048 h 7600950"/>
              <a:gd name="connsiteX2264" fmla="*/ 4093686 w 6858000"/>
              <a:gd name="connsiteY2264" fmla="*/ 2059209 h 7600950"/>
              <a:gd name="connsiteX2265" fmla="*/ 4094362 w 6858000"/>
              <a:gd name="connsiteY2265" fmla="*/ 2064348 h 7600950"/>
              <a:gd name="connsiteX2266" fmla="*/ 4095667 w 6858000"/>
              <a:gd name="connsiteY2266" fmla="*/ 2066610 h 7600950"/>
              <a:gd name="connsiteX2267" fmla="*/ 4095667 w 6858000"/>
              <a:gd name="connsiteY2267" fmla="*/ 2403623 h 7600950"/>
              <a:gd name="connsiteX2268" fmla="*/ 4088266 w 6858000"/>
              <a:gd name="connsiteY2268" fmla="*/ 2416444 h 7600950"/>
              <a:gd name="connsiteX2269" fmla="*/ 3796400 w 6858000"/>
              <a:gd name="connsiteY2269" fmla="*/ 2584959 h 7600950"/>
              <a:gd name="connsiteX2270" fmla="*/ 3789000 w 6858000"/>
              <a:gd name="connsiteY2270" fmla="*/ 2586939 h 7600950"/>
              <a:gd name="connsiteX2271" fmla="*/ 3781599 w 6858000"/>
              <a:gd name="connsiteY2271" fmla="*/ 2584959 h 7600950"/>
              <a:gd name="connsiteX2272" fmla="*/ 3489734 w 6858000"/>
              <a:gd name="connsiteY2272" fmla="*/ 2416444 h 7600950"/>
              <a:gd name="connsiteX2273" fmla="*/ 3482333 w 6858000"/>
              <a:gd name="connsiteY2273" fmla="*/ 2403623 h 7600950"/>
              <a:gd name="connsiteX2274" fmla="*/ 3482333 w 6858000"/>
              <a:gd name="connsiteY2274" fmla="*/ 4203618 h 7600950"/>
              <a:gd name="connsiteX2275" fmla="*/ 3482333 w 6858000"/>
              <a:gd name="connsiteY2275" fmla="*/ 3866604 h 7600950"/>
              <a:gd name="connsiteX2276" fmla="*/ 3483637 w 6858000"/>
              <a:gd name="connsiteY2276" fmla="*/ 3864345 h 7600950"/>
              <a:gd name="connsiteX2277" fmla="*/ 3484313 w 6858000"/>
              <a:gd name="connsiteY2277" fmla="*/ 3859203 h 7600950"/>
              <a:gd name="connsiteX2278" fmla="*/ 3488429 w 6858000"/>
              <a:gd name="connsiteY2278" fmla="*/ 3856041 h 7600950"/>
              <a:gd name="connsiteX2279" fmla="*/ 3489734 w 6858000"/>
              <a:gd name="connsiteY2279" fmla="*/ 3853782 h 7600950"/>
              <a:gd name="connsiteX2280" fmla="*/ 3625052 w 6858000"/>
              <a:gd name="connsiteY2280" fmla="*/ 3775652 h 7600950"/>
              <a:gd name="connsiteX2281" fmla="*/ 3489734 w 6858000"/>
              <a:gd name="connsiteY2281" fmla="*/ 3697525 h 7600950"/>
              <a:gd name="connsiteX2282" fmla="*/ 3482333 w 6858000"/>
              <a:gd name="connsiteY2282" fmla="*/ 3684704 h 7600950"/>
              <a:gd name="connsiteX2283" fmla="*/ 3482333 w 6858000"/>
              <a:gd name="connsiteY2283" fmla="*/ 3347696 h 7600950"/>
              <a:gd name="connsiteX2284" fmla="*/ 3483637 w 6858000"/>
              <a:gd name="connsiteY2284" fmla="*/ 3345437 h 7600950"/>
              <a:gd name="connsiteX2285" fmla="*/ 3484313 w 6858000"/>
              <a:gd name="connsiteY2285" fmla="*/ 3340295 h 7600950"/>
              <a:gd name="connsiteX2286" fmla="*/ 3488430 w 6858000"/>
              <a:gd name="connsiteY2286" fmla="*/ 3337134 h 7600950"/>
              <a:gd name="connsiteX2287" fmla="*/ 3489734 w 6858000"/>
              <a:gd name="connsiteY2287" fmla="*/ 3334875 h 7600950"/>
              <a:gd name="connsiteX2288" fmla="*/ 3625052 w 6858000"/>
              <a:gd name="connsiteY2288" fmla="*/ 3256746 h 7600950"/>
              <a:gd name="connsiteX2289" fmla="*/ 3489734 w 6858000"/>
              <a:gd name="connsiteY2289" fmla="*/ 3178617 h 7600950"/>
              <a:gd name="connsiteX2290" fmla="*/ 3482333 w 6858000"/>
              <a:gd name="connsiteY2290" fmla="*/ 3165796 h 7600950"/>
              <a:gd name="connsiteX2291" fmla="*/ 3482333 w 6858000"/>
              <a:gd name="connsiteY2291" fmla="*/ 2828782 h 7600950"/>
              <a:gd name="connsiteX2292" fmla="*/ 3483637 w 6858000"/>
              <a:gd name="connsiteY2292" fmla="*/ 2826524 h 7600950"/>
              <a:gd name="connsiteX2293" fmla="*/ 3484313 w 6858000"/>
              <a:gd name="connsiteY2293" fmla="*/ 2821381 h 7600950"/>
              <a:gd name="connsiteX2294" fmla="*/ 3488430 w 6858000"/>
              <a:gd name="connsiteY2294" fmla="*/ 2818221 h 7600950"/>
              <a:gd name="connsiteX2295" fmla="*/ 3489734 w 6858000"/>
              <a:gd name="connsiteY2295" fmla="*/ 2815961 h 7600950"/>
              <a:gd name="connsiteX2296" fmla="*/ 3781599 w 6858000"/>
              <a:gd name="connsiteY2296" fmla="*/ 2647446 h 7600950"/>
              <a:gd name="connsiteX2297" fmla="*/ 3796400 w 6858000"/>
              <a:gd name="connsiteY2297" fmla="*/ 2647446 h 7600950"/>
              <a:gd name="connsiteX2298" fmla="*/ 4088266 w 6858000"/>
              <a:gd name="connsiteY2298" fmla="*/ 2815961 h 7600950"/>
              <a:gd name="connsiteX2299" fmla="*/ 4089571 w 6858000"/>
              <a:gd name="connsiteY2299" fmla="*/ 2818221 h 7600950"/>
              <a:gd name="connsiteX2300" fmla="*/ 4093686 w 6858000"/>
              <a:gd name="connsiteY2300" fmla="*/ 2821382 h 7600950"/>
              <a:gd name="connsiteX2301" fmla="*/ 4094362 w 6858000"/>
              <a:gd name="connsiteY2301" fmla="*/ 2826521 h 7600950"/>
              <a:gd name="connsiteX2302" fmla="*/ 4095667 w 6858000"/>
              <a:gd name="connsiteY2302" fmla="*/ 2828782 h 7600950"/>
              <a:gd name="connsiteX2303" fmla="*/ 4095667 w 6858000"/>
              <a:gd name="connsiteY2303" fmla="*/ 3165796 h 7600950"/>
              <a:gd name="connsiteX2304" fmla="*/ 4088266 w 6858000"/>
              <a:gd name="connsiteY2304" fmla="*/ 3178617 h 7600950"/>
              <a:gd name="connsiteX2305" fmla="*/ 3952948 w 6858000"/>
              <a:gd name="connsiteY2305" fmla="*/ 3256746 h 7600950"/>
              <a:gd name="connsiteX2306" fmla="*/ 4088266 w 6858000"/>
              <a:gd name="connsiteY2306" fmla="*/ 3334875 h 7600950"/>
              <a:gd name="connsiteX2307" fmla="*/ 4089571 w 6858000"/>
              <a:gd name="connsiteY2307" fmla="*/ 3337134 h 7600950"/>
              <a:gd name="connsiteX2308" fmla="*/ 4093686 w 6858000"/>
              <a:gd name="connsiteY2308" fmla="*/ 3340296 h 7600950"/>
              <a:gd name="connsiteX2309" fmla="*/ 4094362 w 6858000"/>
              <a:gd name="connsiteY2309" fmla="*/ 3345435 h 7600950"/>
              <a:gd name="connsiteX2310" fmla="*/ 4095667 w 6858000"/>
              <a:gd name="connsiteY2310" fmla="*/ 3347696 h 7600950"/>
              <a:gd name="connsiteX2311" fmla="*/ 4095667 w 6858000"/>
              <a:gd name="connsiteY2311" fmla="*/ 3684704 h 7600950"/>
              <a:gd name="connsiteX2312" fmla="*/ 4088266 w 6858000"/>
              <a:gd name="connsiteY2312" fmla="*/ 3697525 h 7600950"/>
              <a:gd name="connsiteX2313" fmla="*/ 3952948 w 6858000"/>
              <a:gd name="connsiteY2313" fmla="*/ 3775652 h 7600950"/>
              <a:gd name="connsiteX2314" fmla="*/ 4088266 w 6858000"/>
              <a:gd name="connsiteY2314" fmla="*/ 3853782 h 7600950"/>
              <a:gd name="connsiteX2315" fmla="*/ 4089570 w 6858000"/>
              <a:gd name="connsiteY2315" fmla="*/ 3856041 h 7600950"/>
              <a:gd name="connsiteX2316" fmla="*/ 4093686 w 6858000"/>
              <a:gd name="connsiteY2316" fmla="*/ 3859203 h 7600950"/>
              <a:gd name="connsiteX2317" fmla="*/ 4094362 w 6858000"/>
              <a:gd name="connsiteY2317" fmla="*/ 3864343 h 7600950"/>
              <a:gd name="connsiteX2318" fmla="*/ 4095667 w 6858000"/>
              <a:gd name="connsiteY2318" fmla="*/ 3866604 h 7600950"/>
              <a:gd name="connsiteX2319" fmla="*/ 4095667 w 6858000"/>
              <a:gd name="connsiteY2319" fmla="*/ 4203618 h 7600950"/>
              <a:gd name="connsiteX2320" fmla="*/ 4088266 w 6858000"/>
              <a:gd name="connsiteY2320" fmla="*/ 4216438 h 7600950"/>
              <a:gd name="connsiteX2321" fmla="*/ 3796400 w 6858000"/>
              <a:gd name="connsiteY2321" fmla="*/ 4384951 h 7600950"/>
              <a:gd name="connsiteX2322" fmla="*/ 3789000 w 6858000"/>
              <a:gd name="connsiteY2322" fmla="*/ 4386934 h 7600950"/>
              <a:gd name="connsiteX2323" fmla="*/ 3781599 w 6858000"/>
              <a:gd name="connsiteY2323" fmla="*/ 4384951 h 7600950"/>
              <a:gd name="connsiteX2324" fmla="*/ 3489734 w 6858000"/>
              <a:gd name="connsiteY2324" fmla="*/ 4216438 h 7600950"/>
              <a:gd name="connsiteX2325" fmla="*/ 3482333 w 6858000"/>
              <a:gd name="connsiteY2325" fmla="*/ 4203618 h 7600950"/>
              <a:gd name="connsiteX2326" fmla="*/ 3482333 w 6858000"/>
              <a:gd name="connsiteY2326" fmla="*/ 6003618 h 7600950"/>
              <a:gd name="connsiteX2327" fmla="*/ 3482333 w 6858000"/>
              <a:gd name="connsiteY2327" fmla="*/ 5666604 h 7600950"/>
              <a:gd name="connsiteX2328" fmla="*/ 3483637 w 6858000"/>
              <a:gd name="connsiteY2328" fmla="*/ 5664345 h 7600950"/>
              <a:gd name="connsiteX2329" fmla="*/ 3484313 w 6858000"/>
              <a:gd name="connsiteY2329" fmla="*/ 5659203 h 7600950"/>
              <a:gd name="connsiteX2330" fmla="*/ 3488429 w 6858000"/>
              <a:gd name="connsiteY2330" fmla="*/ 5656042 h 7600950"/>
              <a:gd name="connsiteX2331" fmla="*/ 3489734 w 6858000"/>
              <a:gd name="connsiteY2331" fmla="*/ 5653783 h 7600950"/>
              <a:gd name="connsiteX2332" fmla="*/ 3625052 w 6858000"/>
              <a:gd name="connsiteY2332" fmla="*/ 5575653 h 7600950"/>
              <a:gd name="connsiteX2333" fmla="*/ 3489734 w 6858000"/>
              <a:gd name="connsiteY2333" fmla="*/ 5497524 h 7600950"/>
              <a:gd name="connsiteX2334" fmla="*/ 3482333 w 6858000"/>
              <a:gd name="connsiteY2334" fmla="*/ 5484703 h 7600950"/>
              <a:gd name="connsiteX2335" fmla="*/ 3482333 w 6858000"/>
              <a:gd name="connsiteY2335" fmla="*/ 5147690 h 7600950"/>
              <a:gd name="connsiteX2336" fmla="*/ 3483637 w 6858000"/>
              <a:gd name="connsiteY2336" fmla="*/ 5145432 h 7600950"/>
              <a:gd name="connsiteX2337" fmla="*/ 3484313 w 6858000"/>
              <a:gd name="connsiteY2337" fmla="*/ 5140289 h 7600950"/>
              <a:gd name="connsiteX2338" fmla="*/ 3488429 w 6858000"/>
              <a:gd name="connsiteY2338" fmla="*/ 5137128 h 7600950"/>
              <a:gd name="connsiteX2339" fmla="*/ 3489734 w 6858000"/>
              <a:gd name="connsiteY2339" fmla="*/ 5134868 h 7600950"/>
              <a:gd name="connsiteX2340" fmla="*/ 3625052 w 6858000"/>
              <a:gd name="connsiteY2340" fmla="*/ 5056740 h 7600950"/>
              <a:gd name="connsiteX2341" fmla="*/ 3489734 w 6858000"/>
              <a:gd name="connsiteY2341" fmla="*/ 4978611 h 7600950"/>
              <a:gd name="connsiteX2342" fmla="*/ 3482333 w 6858000"/>
              <a:gd name="connsiteY2342" fmla="*/ 4965790 h 7600950"/>
              <a:gd name="connsiteX2343" fmla="*/ 3482333 w 6858000"/>
              <a:gd name="connsiteY2343" fmla="*/ 4628776 h 7600950"/>
              <a:gd name="connsiteX2344" fmla="*/ 3483637 w 6858000"/>
              <a:gd name="connsiteY2344" fmla="*/ 4626517 h 7600950"/>
              <a:gd name="connsiteX2345" fmla="*/ 3484313 w 6858000"/>
              <a:gd name="connsiteY2345" fmla="*/ 4621374 h 7600950"/>
              <a:gd name="connsiteX2346" fmla="*/ 3488429 w 6858000"/>
              <a:gd name="connsiteY2346" fmla="*/ 4618214 h 7600950"/>
              <a:gd name="connsiteX2347" fmla="*/ 3489734 w 6858000"/>
              <a:gd name="connsiteY2347" fmla="*/ 4615955 h 7600950"/>
              <a:gd name="connsiteX2348" fmla="*/ 3781599 w 6858000"/>
              <a:gd name="connsiteY2348" fmla="*/ 4447440 h 7600950"/>
              <a:gd name="connsiteX2349" fmla="*/ 3796400 w 6858000"/>
              <a:gd name="connsiteY2349" fmla="*/ 4447440 h 7600950"/>
              <a:gd name="connsiteX2350" fmla="*/ 4088266 w 6858000"/>
              <a:gd name="connsiteY2350" fmla="*/ 4615955 h 7600950"/>
              <a:gd name="connsiteX2351" fmla="*/ 4089570 w 6858000"/>
              <a:gd name="connsiteY2351" fmla="*/ 4618214 h 7600950"/>
              <a:gd name="connsiteX2352" fmla="*/ 4093686 w 6858000"/>
              <a:gd name="connsiteY2352" fmla="*/ 4621376 h 7600950"/>
              <a:gd name="connsiteX2353" fmla="*/ 4094362 w 6858000"/>
              <a:gd name="connsiteY2353" fmla="*/ 4626515 h 7600950"/>
              <a:gd name="connsiteX2354" fmla="*/ 4095667 w 6858000"/>
              <a:gd name="connsiteY2354" fmla="*/ 4628776 h 7600950"/>
              <a:gd name="connsiteX2355" fmla="*/ 4095667 w 6858000"/>
              <a:gd name="connsiteY2355" fmla="*/ 4965790 h 7600950"/>
              <a:gd name="connsiteX2356" fmla="*/ 4088266 w 6858000"/>
              <a:gd name="connsiteY2356" fmla="*/ 4978611 h 7600950"/>
              <a:gd name="connsiteX2357" fmla="*/ 3952948 w 6858000"/>
              <a:gd name="connsiteY2357" fmla="*/ 5056740 h 7600950"/>
              <a:gd name="connsiteX2358" fmla="*/ 4088266 w 6858000"/>
              <a:gd name="connsiteY2358" fmla="*/ 5134868 h 7600950"/>
              <a:gd name="connsiteX2359" fmla="*/ 4089570 w 6858000"/>
              <a:gd name="connsiteY2359" fmla="*/ 5137128 h 7600950"/>
              <a:gd name="connsiteX2360" fmla="*/ 4093686 w 6858000"/>
              <a:gd name="connsiteY2360" fmla="*/ 5140290 h 7600950"/>
              <a:gd name="connsiteX2361" fmla="*/ 4094362 w 6858000"/>
              <a:gd name="connsiteY2361" fmla="*/ 5145429 h 7600950"/>
              <a:gd name="connsiteX2362" fmla="*/ 4095667 w 6858000"/>
              <a:gd name="connsiteY2362" fmla="*/ 5147690 h 7600950"/>
              <a:gd name="connsiteX2363" fmla="*/ 4095667 w 6858000"/>
              <a:gd name="connsiteY2363" fmla="*/ 5484703 h 7600950"/>
              <a:gd name="connsiteX2364" fmla="*/ 4088266 w 6858000"/>
              <a:gd name="connsiteY2364" fmla="*/ 5497524 h 7600950"/>
              <a:gd name="connsiteX2365" fmla="*/ 3952948 w 6858000"/>
              <a:gd name="connsiteY2365" fmla="*/ 5575653 h 7600950"/>
              <a:gd name="connsiteX2366" fmla="*/ 4088266 w 6858000"/>
              <a:gd name="connsiteY2366" fmla="*/ 5653783 h 7600950"/>
              <a:gd name="connsiteX2367" fmla="*/ 4089570 w 6858000"/>
              <a:gd name="connsiteY2367" fmla="*/ 5656042 h 7600950"/>
              <a:gd name="connsiteX2368" fmla="*/ 4093686 w 6858000"/>
              <a:gd name="connsiteY2368" fmla="*/ 5659203 h 7600950"/>
              <a:gd name="connsiteX2369" fmla="*/ 4094362 w 6858000"/>
              <a:gd name="connsiteY2369" fmla="*/ 5664343 h 7600950"/>
              <a:gd name="connsiteX2370" fmla="*/ 4095667 w 6858000"/>
              <a:gd name="connsiteY2370" fmla="*/ 5666604 h 7600950"/>
              <a:gd name="connsiteX2371" fmla="*/ 4095667 w 6858000"/>
              <a:gd name="connsiteY2371" fmla="*/ 6003618 h 7600950"/>
              <a:gd name="connsiteX2372" fmla="*/ 4088266 w 6858000"/>
              <a:gd name="connsiteY2372" fmla="*/ 6016439 h 7600950"/>
              <a:gd name="connsiteX2373" fmla="*/ 3796400 w 6858000"/>
              <a:gd name="connsiteY2373" fmla="*/ 6184953 h 7600950"/>
              <a:gd name="connsiteX2374" fmla="*/ 3789000 w 6858000"/>
              <a:gd name="connsiteY2374" fmla="*/ 6186933 h 7600950"/>
              <a:gd name="connsiteX2375" fmla="*/ 3781599 w 6858000"/>
              <a:gd name="connsiteY2375" fmla="*/ 6184953 h 7600950"/>
              <a:gd name="connsiteX2376" fmla="*/ 3489734 w 6858000"/>
              <a:gd name="connsiteY2376" fmla="*/ 6016439 h 7600950"/>
              <a:gd name="connsiteX2377" fmla="*/ 3482333 w 6858000"/>
              <a:gd name="connsiteY2377" fmla="*/ 6003618 h 7600950"/>
              <a:gd name="connsiteX2378" fmla="*/ 3482333 w 6858000"/>
              <a:gd name="connsiteY2378" fmla="*/ 7600950 h 7600950"/>
              <a:gd name="connsiteX2379" fmla="*/ 3482333 w 6858000"/>
              <a:gd name="connsiteY2379" fmla="*/ 7466606 h 7600950"/>
              <a:gd name="connsiteX2380" fmla="*/ 3483637 w 6858000"/>
              <a:gd name="connsiteY2380" fmla="*/ 7464347 h 7600950"/>
              <a:gd name="connsiteX2381" fmla="*/ 3484313 w 6858000"/>
              <a:gd name="connsiteY2381" fmla="*/ 7459204 h 7600950"/>
              <a:gd name="connsiteX2382" fmla="*/ 3488429 w 6858000"/>
              <a:gd name="connsiteY2382" fmla="*/ 7456044 h 7600950"/>
              <a:gd name="connsiteX2383" fmla="*/ 3489734 w 6858000"/>
              <a:gd name="connsiteY2383" fmla="*/ 7453784 h 7600950"/>
              <a:gd name="connsiteX2384" fmla="*/ 3625052 w 6858000"/>
              <a:gd name="connsiteY2384" fmla="*/ 7375655 h 7600950"/>
              <a:gd name="connsiteX2385" fmla="*/ 3489734 w 6858000"/>
              <a:gd name="connsiteY2385" fmla="*/ 7297527 h 7600950"/>
              <a:gd name="connsiteX2386" fmla="*/ 3482333 w 6858000"/>
              <a:gd name="connsiteY2386" fmla="*/ 7284706 h 7600950"/>
              <a:gd name="connsiteX2387" fmla="*/ 3482333 w 6858000"/>
              <a:gd name="connsiteY2387" fmla="*/ 6947692 h 7600950"/>
              <a:gd name="connsiteX2388" fmla="*/ 3483637 w 6858000"/>
              <a:gd name="connsiteY2388" fmla="*/ 6945433 h 7600950"/>
              <a:gd name="connsiteX2389" fmla="*/ 3484313 w 6858000"/>
              <a:gd name="connsiteY2389" fmla="*/ 6940291 h 7600950"/>
              <a:gd name="connsiteX2390" fmla="*/ 3488429 w 6858000"/>
              <a:gd name="connsiteY2390" fmla="*/ 6937130 h 7600950"/>
              <a:gd name="connsiteX2391" fmla="*/ 3489734 w 6858000"/>
              <a:gd name="connsiteY2391" fmla="*/ 6934871 h 7600950"/>
              <a:gd name="connsiteX2392" fmla="*/ 3625052 w 6858000"/>
              <a:gd name="connsiteY2392" fmla="*/ 6856742 h 7600950"/>
              <a:gd name="connsiteX2393" fmla="*/ 3489734 w 6858000"/>
              <a:gd name="connsiteY2393" fmla="*/ 6778614 h 7600950"/>
              <a:gd name="connsiteX2394" fmla="*/ 3482333 w 6858000"/>
              <a:gd name="connsiteY2394" fmla="*/ 6765793 h 7600950"/>
              <a:gd name="connsiteX2395" fmla="*/ 3482333 w 6858000"/>
              <a:gd name="connsiteY2395" fmla="*/ 6428778 h 7600950"/>
              <a:gd name="connsiteX2396" fmla="*/ 3483637 w 6858000"/>
              <a:gd name="connsiteY2396" fmla="*/ 6426519 h 7600950"/>
              <a:gd name="connsiteX2397" fmla="*/ 3484313 w 6858000"/>
              <a:gd name="connsiteY2397" fmla="*/ 6421377 h 7600950"/>
              <a:gd name="connsiteX2398" fmla="*/ 3488429 w 6858000"/>
              <a:gd name="connsiteY2398" fmla="*/ 6418217 h 7600950"/>
              <a:gd name="connsiteX2399" fmla="*/ 3489734 w 6858000"/>
              <a:gd name="connsiteY2399" fmla="*/ 6415957 h 7600950"/>
              <a:gd name="connsiteX2400" fmla="*/ 3781599 w 6858000"/>
              <a:gd name="connsiteY2400" fmla="*/ 6247442 h 7600950"/>
              <a:gd name="connsiteX2401" fmla="*/ 3796400 w 6858000"/>
              <a:gd name="connsiteY2401" fmla="*/ 6247442 h 7600950"/>
              <a:gd name="connsiteX2402" fmla="*/ 4088266 w 6858000"/>
              <a:gd name="connsiteY2402" fmla="*/ 6415957 h 7600950"/>
              <a:gd name="connsiteX2403" fmla="*/ 4089570 w 6858000"/>
              <a:gd name="connsiteY2403" fmla="*/ 6418217 h 7600950"/>
              <a:gd name="connsiteX2404" fmla="*/ 4093686 w 6858000"/>
              <a:gd name="connsiteY2404" fmla="*/ 6421377 h 7600950"/>
              <a:gd name="connsiteX2405" fmla="*/ 4094362 w 6858000"/>
              <a:gd name="connsiteY2405" fmla="*/ 6426516 h 7600950"/>
              <a:gd name="connsiteX2406" fmla="*/ 4095667 w 6858000"/>
              <a:gd name="connsiteY2406" fmla="*/ 6428778 h 7600950"/>
              <a:gd name="connsiteX2407" fmla="*/ 4095667 w 6858000"/>
              <a:gd name="connsiteY2407" fmla="*/ 6765793 h 7600950"/>
              <a:gd name="connsiteX2408" fmla="*/ 4088266 w 6858000"/>
              <a:gd name="connsiteY2408" fmla="*/ 6778614 h 7600950"/>
              <a:gd name="connsiteX2409" fmla="*/ 3952948 w 6858000"/>
              <a:gd name="connsiteY2409" fmla="*/ 6856742 h 7600950"/>
              <a:gd name="connsiteX2410" fmla="*/ 4088266 w 6858000"/>
              <a:gd name="connsiteY2410" fmla="*/ 6934871 h 7600950"/>
              <a:gd name="connsiteX2411" fmla="*/ 4089570 w 6858000"/>
              <a:gd name="connsiteY2411" fmla="*/ 6937130 h 7600950"/>
              <a:gd name="connsiteX2412" fmla="*/ 4093686 w 6858000"/>
              <a:gd name="connsiteY2412" fmla="*/ 6940292 h 7600950"/>
              <a:gd name="connsiteX2413" fmla="*/ 4094362 w 6858000"/>
              <a:gd name="connsiteY2413" fmla="*/ 6945431 h 7600950"/>
              <a:gd name="connsiteX2414" fmla="*/ 4095667 w 6858000"/>
              <a:gd name="connsiteY2414" fmla="*/ 6947692 h 7600950"/>
              <a:gd name="connsiteX2415" fmla="*/ 4095667 w 6858000"/>
              <a:gd name="connsiteY2415" fmla="*/ 7284706 h 7600950"/>
              <a:gd name="connsiteX2416" fmla="*/ 4088266 w 6858000"/>
              <a:gd name="connsiteY2416" fmla="*/ 7297527 h 7600950"/>
              <a:gd name="connsiteX2417" fmla="*/ 3952948 w 6858000"/>
              <a:gd name="connsiteY2417" fmla="*/ 7375655 h 7600950"/>
              <a:gd name="connsiteX2418" fmla="*/ 4088266 w 6858000"/>
              <a:gd name="connsiteY2418" fmla="*/ 7453784 h 7600950"/>
              <a:gd name="connsiteX2419" fmla="*/ 4089570 w 6858000"/>
              <a:gd name="connsiteY2419" fmla="*/ 7456044 h 7600950"/>
              <a:gd name="connsiteX2420" fmla="*/ 4093686 w 6858000"/>
              <a:gd name="connsiteY2420" fmla="*/ 7459205 h 7600950"/>
              <a:gd name="connsiteX2421" fmla="*/ 4094362 w 6858000"/>
              <a:gd name="connsiteY2421" fmla="*/ 7464344 h 7600950"/>
              <a:gd name="connsiteX2422" fmla="*/ 4095667 w 6858000"/>
              <a:gd name="connsiteY2422" fmla="*/ 7466606 h 7600950"/>
              <a:gd name="connsiteX2423" fmla="*/ 4095667 w 6858000"/>
              <a:gd name="connsiteY2423" fmla="*/ 7600950 h 7600950"/>
              <a:gd name="connsiteX2424" fmla="*/ 4066064 w 6858000"/>
              <a:gd name="connsiteY2424" fmla="*/ 7600950 h 7600950"/>
              <a:gd name="connsiteX2425" fmla="*/ 4066064 w 6858000"/>
              <a:gd name="connsiteY2425" fmla="*/ 7492245 h 7600950"/>
              <a:gd name="connsiteX2426" fmla="*/ 3877771 w 6858000"/>
              <a:gd name="connsiteY2426" fmla="*/ 7600950 h 7600950"/>
              <a:gd name="connsiteX2427" fmla="*/ 3818551 w 6858000"/>
              <a:gd name="connsiteY2427" fmla="*/ 7600950 h 7600950"/>
              <a:gd name="connsiteX2428" fmla="*/ 4051262 w 6858000"/>
              <a:gd name="connsiteY2428" fmla="*/ 7466602 h 7600950"/>
              <a:gd name="connsiteX2429" fmla="*/ 3923347 w 6858000"/>
              <a:gd name="connsiteY2429" fmla="*/ 7392746 h 7600950"/>
              <a:gd name="connsiteX2430" fmla="*/ 3796400 w 6858000"/>
              <a:gd name="connsiteY2430" fmla="*/ 7466041 h 7600950"/>
              <a:gd name="connsiteX2431" fmla="*/ 3789000 w 6858000"/>
              <a:gd name="connsiteY2431" fmla="*/ 7468022 h 7600950"/>
              <a:gd name="connsiteX2432" fmla="*/ 3781599 w 6858000"/>
              <a:gd name="connsiteY2432" fmla="*/ 7466041 h 7600950"/>
              <a:gd name="connsiteX2433" fmla="*/ 3654653 w 6858000"/>
              <a:gd name="connsiteY2433" fmla="*/ 7392746 h 7600950"/>
              <a:gd name="connsiteX2434" fmla="*/ 3526737 w 6858000"/>
              <a:gd name="connsiteY2434" fmla="*/ 7466602 h 7600950"/>
              <a:gd name="connsiteX2435" fmla="*/ 3759447 w 6858000"/>
              <a:gd name="connsiteY2435" fmla="*/ 7600950 h 7600950"/>
              <a:gd name="connsiteX2436" fmla="*/ 3700230 w 6858000"/>
              <a:gd name="connsiteY2436" fmla="*/ 7600950 h 7600950"/>
              <a:gd name="connsiteX2437" fmla="*/ 3511937 w 6858000"/>
              <a:gd name="connsiteY2437" fmla="*/ 7492245 h 7600950"/>
              <a:gd name="connsiteX2438" fmla="*/ 3511937 w 6858000"/>
              <a:gd name="connsiteY2438" fmla="*/ 7600950 h 7600950"/>
              <a:gd name="connsiteX2439" fmla="*/ 3083806 w 6858000"/>
              <a:gd name="connsiteY2439" fmla="*/ 227592 h 7600950"/>
              <a:gd name="connsiteX2440" fmla="*/ 3173750 w 6858000"/>
              <a:gd name="connsiteY2440" fmla="*/ 175658 h 7600950"/>
              <a:gd name="connsiteX2441" fmla="*/ 3083806 w 6858000"/>
              <a:gd name="connsiteY2441" fmla="*/ 123726 h 7600950"/>
              <a:gd name="connsiteX2442" fmla="*/ 3083805 w 6858000"/>
              <a:gd name="connsiteY2442" fmla="*/ 746506 h 7600950"/>
              <a:gd name="connsiteX2443" fmla="*/ 3346065 w 6858000"/>
              <a:gd name="connsiteY2443" fmla="*/ 595081 h 7600950"/>
              <a:gd name="connsiteX2444" fmla="*/ 3346065 w 6858000"/>
              <a:gd name="connsiteY2444" fmla="*/ 292248 h 7600950"/>
              <a:gd name="connsiteX2445" fmla="*/ 3083805 w 6858000"/>
              <a:gd name="connsiteY2445" fmla="*/ 443657 h 7600950"/>
              <a:gd name="connsiteX2446" fmla="*/ 3083805 w 6858000"/>
              <a:gd name="connsiteY2446" fmla="*/ 1370632 h 7600950"/>
              <a:gd name="connsiteX2447" fmla="*/ 3203349 w 6858000"/>
              <a:gd name="connsiteY2447" fmla="*/ 1439655 h 7600950"/>
              <a:gd name="connsiteX2448" fmla="*/ 3346065 w 6858000"/>
              <a:gd name="connsiteY2448" fmla="*/ 1357254 h 7600950"/>
              <a:gd name="connsiteX2449" fmla="*/ 3346065 w 6858000"/>
              <a:gd name="connsiteY2449" fmla="*/ 1054422 h 7600950"/>
              <a:gd name="connsiteX2450" fmla="*/ 3083805 w 6858000"/>
              <a:gd name="connsiteY2450" fmla="*/ 1205831 h 7600950"/>
              <a:gd name="connsiteX2451" fmla="*/ 3083805 w 6858000"/>
              <a:gd name="connsiteY2451" fmla="*/ 1508679 h 7600950"/>
              <a:gd name="connsiteX2452" fmla="*/ 3173750 w 6858000"/>
              <a:gd name="connsiteY2452" fmla="*/ 1456745 h 7600950"/>
              <a:gd name="connsiteX2453" fmla="*/ 3083805 w 6858000"/>
              <a:gd name="connsiteY2453" fmla="*/ 1404812 h 7600950"/>
              <a:gd name="connsiteX2454" fmla="*/ 3083805 w 6858000"/>
              <a:gd name="connsiteY2454" fmla="*/ 1889546 h 7600950"/>
              <a:gd name="connsiteX2455" fmla="*/ 3203349 w 6858000"/>
              <a:gd name="connsiteY2455" fmla="*/ 1958569 h 7600950"/>
              <a:gd name="connsiteX2456" fmla="*/ 3346065 w 6858000"/>
              <a:gd name="connsiteY2456" fmla="*/ 1876168 h 7600950"/>
              <a:gd name="connsiteX2457" fmla="*/ 3346065 w 6858000"/>
              <a:gd name="connsiteY2457" fmla="*/ 1573335 h 7600950"/>
              <a:gd name="connsiteX2458" fmla="*/ 3083805 w 6858000"/>
              <a:gd name="connsiteY2458" fmla="*/ 1724744 h 7600950"/>
              <a:gd name="connsiteX2459" fmla="*/ 3083805 w 6858000"/>
              <a:gd name="connsiteY2459" fmla="*/ 2027593 h 7600950"/>
              <a:gd name="connsiteX2460" fmla="*/ 3173750 w 6858000"/>
              <a:gd name="connsiteY2460" fmla="*/ 1975659 h 7600950"/>
              <a:gd name="connsiteX2461" fmla="*/ 3083805 w 6858000"/>
              <a:gd name="connsiteY2461" fmla="*/ 1923726 h 7600950"/>
              <a:gd name="connsiteX2462" fmla="*/ 3083805 w 6858000"/>
              <a:gd name="connsiteY2462" fmla="*/ 2546506 h 7600950"/>
              <a:gd name="connsiteX2463" fmla="*/ 3346065 w 6858000"/>
              <a:gd name="connsiteY2463" fmla="*/ 2395081 h 7600950"/>
              <a:gd name="connsiteX2464" fmla="*/ 3346065 w 6858000"/>
              <a:gd name="connsiteY2464" fmla="*/ 2092249 h 7600950"/>
              <a:gd name="connsiteX2465" fmla="*/ 3083805 w 6858000"/>
              <a:gd name="connsiteY2465" fmla="*/ 2243658 h 7600950"/>
              <a:gd name="connsiteX2466" fmla="*/ 3083804 w 6858000"/>
              <a:gd name="connsiteY2466" fmla="*/ 6770629 h 7600950"/>
              <a:gd name="connsiteX2467" fmla="*/ 3203349 w 6858000"/>
              <a:gd name="connsiteY2467" fmla="*/ 6839652 h 7600950"/>
              <a:gd name="connsiteX2468" fmla="*/ 3346064 w 6858000"/>
              <a:gd name="connsiteY2468" fmla="*/ 6757251 h 7600950"/>
              <a:gd name="connsiteX2469" fmla="*/ 3346065 w 6858000"/>
              <a:gd name="connsiteY2469" fmla="*/ 6454417 h 7600950"/>
              <a:gd name="connsiteX2470" fmla="*/ 3083804 w 6858000"/>
              <a:gd name="connsiteY2470" fmla="*/ 6605827 h 7600950"/>
              <a:gd name="connsiteX2471" fmla="*/ 3083804 w 6858000"/>
              <a:gd name="connsiteY2471" fmla="*/ 6908676 h 7600950"/>
              <a:gd name="connsiteX2472" fmla="*/ 3173750 w 6858000"/>
              <a:gd name="connsiteY2472" fmla="*/ 6856742 h 7600950"/>
              <a:gd name="connsiteX2473" fmla="*/ 3083804 w 6858000"/>
              <a:gd name="connsiteY2473" fmla="*/ 6804809 h 7600950"/>
              <a:gd name="connsiteX2474" fmla="*/ 3083804 w 6858000"/>
              <a:gd name="connsiteY2474" fmla="*/ 7289542 h 7600950"/>
              <a:gd name="connsiteX2475" fmla="*/ 3203349 w 6858000"/>
              <a:gd name="connsiteY2475" fmla="*/ 7358565 h 7600950"/>
              <a:gd name="connsiteX2476" fmla="*/ 3346064 w 6858000"/>
              <a:gd name="connsiteY2476" fmla="*/ 7276164 h 7600950"/>
              <a:gd name="connsiteX2477" fmla="*/ 3346065 w 6858000"/>
              <a:gd name="connsiteY2477" fmla="*/ 6973332 h 7600950"/>
              <a:gd name="connsiteX2478" fmla="*/ 3083804 w 6858000"/>
              <a:gd name="connsiteY2478" fmla="*/ 7124741 h 7600950"/>
              <a:gd name="connsiteX2479" fmla="*/ 3083804 w 6858000"/>
              <a:gd name="connsiteY2479" fmla="*/ 7427589 h 7600950"/>
              <a:gd name="connsiteX2480" fmla="*/ 3173750 w 6858000"/>
              <a:gd name="connsiteY2480" fmla="*/ 7375655 h 7600950"/>
              <a:gd name="connsiteX2481" fmla="*/ 3083804 w 6858000"/>
              <a:gd name="connsiteY2481" fmla="*/ 7323722 h 7600950"/>
              <a:gd name="connsiteX2482" fmla="*/ 3083803 w 6858000"/>
              <a:gd name="connsiteY2482" fmla="*/ 3170632 h 7600950"/>
              <a:gd name="connsiteX2483" fmla="*/ 3203348 w 6858000"/>
              <a:gd name="connsiteY2483" fmla="*/ 3239655 h 7600950"/>
              <a:gd name="connsiteX2484" fmla="*/ 3346064 w 6858000"/>
              <a:gd name="connsiteY2484" fmla="*/ 3157254 h 7600950"/>
              <a:gd name="connsiteX2485" fmla="*/ 3346065 w 6858000"/>
              <a:gd name="connsiteY2485" fmla="*/ 2854422 h 7600950"/>
              <a:gd name="connsiteX2486" fmla="*/ 3083803 w 6858000"/>
              <a:gd name="connsiteY2486" fmla="*/ 3005831 h 7600950"/>
              <a:gd name="connsiteX2487" fmla="*/ 3083803 w 6858000"/>
              <a:gd name="connsiteY2487" fmla="*/ 3308679 h 7600950"/>
              <a:gd name="connsiteX2488" fmla="*/ 3173749 w 6858000"/>
              <a:gd name="connsiteY2488" fmla="*/ 3256745 h 7600950"/>
              <a:gd name="connsiteX2489" fmla="*/ 3083803 w 6858000"/>
              <a:gd name="connsiteY2489" fmla="*/ 3204812 h 7600950"/>
              <a:gd name="connsiteX2490" fmla="*/ 3083803 w 6858000"/>
              <a:gd name="connsiteY2490" fmla="*/ 3689543 h 7600950"/>
              <a:gd name="connsiteX2491" fmla="*/ 3203348 w 6858000"/>
              <a:gd name="connsiteY2491" fmla="*/ 3758566 h 7600950"/>
              <a:gd name="connsiteX2492" fmla="*/ 3346064 w 6858000"/>
              <a:gd name="connsiteY2492" fmla="*/ 3676165 h 7600950"/>
              <a:gd name="connsiteX2493" fmla="*/ 3346065 w 6858000"/>
              <a:gd name="connsiteY2493" fmla="*/ 3373335 h 7600950"/>
              <a:gd name="connsiteX2494" fmla="*/ 3083803 w 6858000"/>
              <a:gd name="connsiteY2494" fmla="*/ 3524742 h 7600950"/>
              <a:gd name="connsiteX2495" fmla="*/ 3083803 w 6858000"/>
              <a:gd name="connsiteY2495" fmla="*/ 3827591 h 7600950"/>
              <a:gd name="connsiteX2496" fmla="*/ 3173749 w 6858000"/>
              <a:gd name="connsiteY2496" fmla="*/ 3775656 h 7600950"/>
              <a:gd name="connsiteX2497" fmla="*/ 3083803 w 6858000"/>
              <a:gd name="connsiteY2497" fmla="*/ 3723724 h 7600950"/>
              <a:gd name="connsiteX2498" fmla="*/ 3083802 w 6858000"/>
              <a:gd name="connsiteY2498" fmla="*/ 4346504 h 7600950"/>
              <a:gd name="connsiteX2499" fmla="*/ 3346064 w 6858000"/>
              <a:gd name="connsiteY2499" fmla="*/ 4195079 h 7600950"/>
              <a:gd name="connsiteX2500" fmla="*/ 3346065 w 6858000"/>
              <a:gd name="connsiteY2500" fmla="*/ 3892248 h 7600950"/>
              <a:gd name="connsiteX2501" fmla="*/ 3083802 w 6858000"/>
              <a:gd name="connsiteY2501" fmla="*/ 4043656 h 7600950"/>
              <a:gd name="connsiteX2502" fmla="*/ 3083802 w 6858000"/>
              <a:gd name="connsiteY2502" fmla="*/ 4970631 h 7600950"/>
              <a:gd name="connsiteX2503" fmla="*/ 3203348 w 6858000"/>
              <a:gd name="connsiteY2503" fmla="*/ 5039655 h 7600950"/>
              <a:gd name="connsiteX2504" fmla="*/ 3346063 w 6858000"/>
              <a:gd name="connsiteY2504" fmla="*/ 4957253 h 7600950"/>
              <a:gd name="connsiteX2505" fmla="*/ 3346064 w 6858000"/>
              <a:gd name="connsiteY2505" fmla="*/ 4654421 h 7600950"/>
              <a:gd name="connsiteX2506" fmla="*/ 3083802 w 6858000"/>
              <a:gd name="connsiteY2506" fmla="*/ 4805830 h 7600950"/>
              <a:gd name="connsiteX2507" fmla="*/ 3083802 w 6858000"/>
              <a:gd name="connsiteY2507" fmla="*/ 5108678 h 7600950"/>
              <a:gd name="connsiteX2508" fmla="*/ 3173747 w 6858000"/>
              <a:gd name="connsiteY2508" fmla="*/ 5056745 h 7600950"/>
              <a:gd name="connsiteX2509" fmla="*/ 3083802 w 6858000"/>
              <a:gd name="connsiteY2509" fmla="*/ 5004812 h 7600950"/>
              <a:gd name="connsiteX2510" fmla="*/ 3083802 w 6858000"/>
              <a:gd name="connsiteY2510" fmla="*/ 5489545 h 7600950"/>
              <a:gd name="connsiteX2511" fmla="*/ 3203348 w 6858000"/>
              <a:gd name="connsiteY2511" fmla="*/ 5558568 h 7600950"/>
              <a:gd name="connsiteX2512" fmla="*/ 3346063 w 6858000"/>
              <a:gd name="connsiteY2512" fmla="*/ 5476167 h 7600950"/>
              <a:gd name="connsiteX2513" fmla="*/ 3346064 w 6858000"/>
              <a:gd name="connsiteY2513" fmla="*/ 5173334 h 7600950"/>
              <a:gd name="connsiteX2514" fmla="*/ 3083802 w 6858000"/>
              <a:gd name="connsiteY2514" fmla="*/ 5324743 h 7600950"/>
              <a:gd name="connsiteX2515" fmla="*/ 3083802 w 6858000"/>
              <a:gd name="connsiteY2515" fmla="*/ 5627592 h 7600950"/>
              <a:gd name="connsiteX2516" fmla="*/ 3173747 w 6858000"/>
              <a:gd name="connsiteY2516" fmla="*/ 5575658 h 7600950"/>
              <a:gd name="connsiteX2517" fmla="*/ 3083802 w 6858000"/>
              <a:gd name="connsiteY2517" fmla="*/ 5523725 h 7600950"/>
              <a:gd name="connsiteX2518" fmla="*/ 3083801 w 6858000"/>
              <a:gd name="connsiteY2518" fmla="*/ 6146506 h 7600950"/>
              <a:gd name="connsiteX2519" fmla="*/ 3346063 w 6858000"/>
              <a:gd name="connsiteY2519" fmla="*/ 5995081 h 7600950"/>
              <a:gd name="connsiteX2520" fmla="*/ 3346064 w 6858000"/>
              <a:gd name="connsiteY2520" fmla="*/ 5692248 h 7600950"/>
              <a:gd name="connsiteX2521" fmla="*/ 3083801 w 6858000"/>
              <a:gd name="connsiteY2521" fmla="*/ 5843657 h 7600950"/>
              <a:gd name="connsiteX2522" fmla="*/ 2964257 w 6858000"/>
              <a:gd name="connsiteY2522" fmla="*/ 175659 h 7600950"/>
              <a:gd name="connsiteX2523" fmla="*/ 3054200 w 6858000"/>
              <a:gd name="connsiteY2523" fmla="*/ 227591 h 7600950"/>
              <a:gd name="connsiteX2524" fmla="*/ 3054201 w 6858000"/>
              <a:gd name="connsiteY2524" fmla="*/ 123726 h 7600950"/>
              <a:gd name="connsiteX2525" fmla="*/ 2964257 w 6858000"/>
              <a:gd name="connsiteY2525" fmla="*/ 1456746 h 7600950"/>
              <a:gd name="connsiteX2526" fmla="*/ 3054200 w 6858000"/>
              <a:gd name="connsiteY2526" fmla="*/ 1508678 h 7600950"/>
              <a:gd name="connsiteX2527" fmla="*/ 3054201 w 6858000"/>
              <a:gd name="connsiteY2527" fmla="*/ 1404813 h 7600950"/>
              <a:gd name="connsiteX2528" fmla="*/ 2964257 w 6858000"/>
              <a:gd name="connsiteY2528" fmla="*/ 1975660 h 7600950"/>
              <a:gd name="connsiteX2529" fmla="*/ 3054200 w 6858000"/>
              <a:gd name="connsiteY2529" fmla="*/ 2027592 h 7600950"/>
              <a:gd name="connsiteX2530" fmla="*/ 3054201 w 6858000"/>
              <a:gd name="connsiteY2530" fmla="*/ 1923727 h 7600950"/>
              <a:gd name="connsiteX2531" fmla="*/ 2964256 w 6858000"/>
              <a:gd name="connsiteY2531" fmla="*/ 6856743 h 7600950"/>
              <a:gd name="connsiteX2532" fmla="*/ 3054200 w 6858000"/>
              <a:gd name="connsiteY2532" fmla="*/ 6908675 h 7600950"/>
              <a:gd name="connsiteX2533" fmla="*/ 3054200 w 6858000"/>
              <a:gd name="connsiteY2533" fmla="*/ 6804810 h 7600950"/>
              <a:gd name="connsiteX2534" fmla="*/ 2964256 w 6858000"/>
              <a:gd name="connsiteY2534" fmla="*/ 7375656 h 7600950"/>
              <a:gd name="connsiteX2535" fmla="*/ 3054200 w 6858000"/>
              <a:gd name="connsiteY2535" fmla="*/ 7427588 h 7600950"/>
              <a:gd name="connsiteX2536" fmla="*/ 3054200 w 6858000"/>
              <a:gd name="connsiteY2536" fmla="*/ 7323723 h 7600950"/>
              <a:gd name="connsiteX2537" fmla="*/ 2964254 w 6858000"/>
              <a:gd name="connsiteY2537" fmla="*/ 3256746 h 7600950"/>
              <a:gd name="connsiteX2538" fmla="*/ 3054199 w 6858000"/>
              <a:gd name="connsiteY2538" fmla="*/ 3308678 h 7600950"/>
              <a:gd name="connsiteX2539" fmla="*/ 3054200 w 6858000"/>
              <a:gd name="connsiteY2539" fmla="*/ 3204813 h 7600950"/>
              <a:gd name="connsiteX2540" fmla="*/ 2964254 w 6858000"/>
              <a:gd name="connsiteY2540" fmla="*/ 3775657 h 7600950"/>
              <a:gd name="connsiteX2541" fmla="*/ 3054198 w 6858000"/>
              <a:gd name="connsiteY2541" fmla="*/ 3827589 h 7600950"/>
              <a:gd name="connsiteX2542" fmla="*/ 3054200 w 6858000"/>
              <a:gd name="connsiteY2542" fmla="*/ 3723724 h 7600950"/>
              <a:gd name="connsiteX2543" fmla="*/ 2964253 w 6858000"/>
              <a:gd name="connsiteY2543" fmla="*/ 5056746 h 7600950"/>
              <a:gd name="connsiteX2544" fmla="*/ 3054197 w 6858000"/>
              <a:gd name="connsiteY2544" fmla="*/ 5108678 h 7600950"/>
              <a:gd name="connsiteX2545" fmla="*/ 3054197 w 6858000"/>
              <a:gd name="connsiteY2545" fmla="*/ 5004813 h 7600950"/>
              <a:gd name="connsiteX2546" fmla="*/ 2964253 w 6858000"/>
              <a:gd name="connsiteY2546" fmla="*/ 5575659 h 7600950"/>
              <a:gd name="connsiteX2547" fmla="*/ 3054197 w 6858000"/>
              <a:gd name="connsiteY2547" fmla="*/ 5627591 h 7600950"/>
              <a:gd name="connsiteX2548" fmla="*/ 3054197 w 6858000"/>
              <a:gd name="connsiteY2548" fmla="*/ 5523726 h 7600950"/>
              <a:gd name="connsiteX2549" fmla="*/ 2806741 w 6858000"/>
              <a:gd name="connsiteY2549" fmla="*/ 266605 h 7600950"/>
              <a:gd name="connsiteX2550" fmla="*/ 3069003 w 6858000"/>
              <a:gd name="connsiteY2550" fmla="*/ 418015 h 7600950"/>
              <a:gd name="connsiteX2551" fmla="*/ 3331266 w 6858000"/>
              <a:gd name="connsiteY2551" fmla="*/ 266605 h 7600950"/>
              <a:gd name="connsiteX2552" fmla="*/ 3203349 w 6858000"/>
              <a:gd name="connsiteY2552" fmla="*/ 192749 h 7600950"/>
              <a:gd name="connsiteX2553" fmla="*/ 3076404 w 6858000"/>
              <a:gd name="connsiteY2553" fmla="*/ 266045 h 7600950"/>
              <a:gd name="connsiteX2554" fmla="*/ 3069004 w 6858000"/>
              <a:gd name="connsiteY2554" fmla="*/ 268025 h 7600950"/>
              <a:gd name="connsiteX2555" fmla="*/ 3061603 w 6858000"/>
              <a:gd name="connsiteY2555" fmla="*/ 266045 h 7600950"/>
              <a:gd name="connsiteX2556" fmla="*/ 2934658 w 6858000"/>
              <a:gd name="connsiteY2556" fmla="*/ 192749 h 7600950"/>
              <a:gd name="connsiteX2557" fmla="*/ 2806740 w 6858000"/>
              <a:gd name="connsiteY2557" fmla="*/ 1028778 h 7600950"/>
              <a:gd name="connsiteX2558" fmla="*/ 3069003 w 6858000"/>
              <a:gd name="connsiteY2558" fmla="*/ 1180188 h 7600950"/>
              <a:gd name="connsiteX2559" fmla="*/ 3331266 w 6858000"/>
              <a:gd name="connsiteY2559" fmla="*/ 1028778 h 7600950"/>
              <a:gd name="connsiteX2560" fmla="*/ 3069004 w 6858000"/>
              <a:gd name="connsiteY2560" fmla="*/ 877353 h 7600950"/>
              <a:gd name="connsiteX2561" fmla="*/ 2806740 w 6858000"/>
              <a:gd name="connsiteY2561" fmla="*/ 1547692 h 7600950"/>
              <a:gd name="connsiteX2562" fmla="*/ 3069003 w 6858000"/>
              <a:gd name="connsiteY2562" fmla="*/ 1699102 h 7600950"/>
              <a:gd name="connsiteX2563" fmla="*/ 3331266 w 6858000"/>
              <a:gd name="connsiteY2563" fmla="*/ 1547692 h 7600950"/>
              <a:gd name="connsiteX2564" fmla="*/ 3203349 w 6858000"/>
              <a:gd name="connsiteY2564" fmla="*/ 1473836 h 7600950"/>
              <a:gd name="connsiteX2565" fmla="*/ 3076404 w 6858000"/>
              <a:gd name="connsiteY2565" fmla="*/ 1547132 h 7600950"/>
              <a:gd name="connsiteX2566" fmla="*/ 3069004 w 6858000"/>
              <a:gd name="connsiteY2566" fmla="*/ 1549112 h 7600950"/>
              <a:gd name="connsiteX2567" fmla="*/ 3061603 w 6858000"/>
              <a:gd name="connsiteY2567" fmla="*/ 1547132 h 7600950"/>
              <a:gd name="connsiteX2568" fmla="*/ 2934657 w 6858000"/>
              <a:gd name="connsiteY2568" fmla="*/ 1473836 h 7600950"/>
              <a:gd name="connsiteX2569" fmla="*/ 2806740 w 6858000"/>
              <a:gd name="connsiteY2569" fmla="*/ 2066605 h 7600950"/>
              <a:gd name="connsiteX2570" fmla="*/ 3069003 w 6858000"/>
              <a:gd name="connsiteY2570" fmla="*/ 2218015 h 7600950"/>
              <a:gd name="connsiteX2571" fmla="*/ 3331266 w 6858000"/>
              <a:gd name="connsiteY2571" fmla="*/ 2066605 h 7600950"/>
              <a:gd name="connsiteX2572" fmla="*/ 3203349 w 6858000"/>
              <a:gd name="connsiteY2572" fmla="*/ 1992750 h 7600950"/>
              <a:gd name="connsiteX2573" fmla="*/ 3076404 w 6858000"/>
              <a:gd name="connsiteY2573" fmla="*/ 2066045 h 7600950"/>
              <a:gd name="connsiteX2574" fmla="*/ 3069004 w 6858000"/>
              <a:gd name="connsiteY2574" fmla="*/ 2068026 h 7600950"/>
              <a:gd name="connsiteX2575" fmla="*/ 3061603 w 6858000"/>
              <a:gd name="connsiteY2575" fmla="*/ 2066045 h 7600950"/>
              <a:gd name="connsiteX2576" fmla="*/ 2934657 w 6858000"/>
              <a:gd name="connsiteY2576" fmla="*/ 1992750 h 7600950"/>
              <a:gd name="connsiteX2577" fmla="*/ 2806740 w 6858000"/>
              <a:gd name="connsiteY2577" fmla="*/ 6428775 h 7600950"/>
              <a:gd name="connsiteX2578" fmla="*/ 3069002 w 6858000"/>
              <a:gd name="connsiteY2578" fmla="*/ 6580185 h 7600950"/>
              <a:gd name="connsiteX2579" fmla="*/ 3331265 w 6858000"/>
              <a:gd name="connsiteY2579" fmla="*/ 6428775 h 7600950"/>
              <a:gd name="connsiteX2580" fmla="*/ 3069003 w 6858000"/>
              <a:gd name="connsiteY2580" fmla="*/ 6277349 h 7600950"/>
              <a:gd name="connsiteX2581" fmla="*/ 2806740 w 6858000"/>
              <a:gd name="connsiteY2581" fmla="*/ 6947688 h 7600950"/>
              <a:gd name="connsiteX2582" fmla="*/ 3069002 w 6858000"/>
              <a:gd name="connsiteY2582" fmla="*/ 7099098 h 7600950"/>
              <a:gd name="connsiteX2583" fmla="*/ 3331265 w 6858000"/>
              <a:gd name="connsiteY2583" fmla="*/ 6947688 h 7600950"/>
              <a:gd name="connsiteX2584" fmla="*/ 3203349 w 6858000"/>
              <a:gd name="connsiteY2584" fmla="*/ 6873833 h 7600950"/>
              <a:gd name="connsiteX2585" fmla="*/ 3076403 w 6858000"/>
              <a:gd name="connsiteY2585" fmla="*/ 6947128 h 7600950"/>
              <a:gd name="connsiteX2586" fmla="*/ 3069003 w 6858000"/>
              <a:gd name="connsiteY2586" fmla="*/ 6949109 h 7600950"/>
              <a:gd name="connsiteX2587" fmla="*/ 3061601 w 6858000"/>
              <a:gd name="connsiteY2587" fmla="*/ 6947128 h 7600950"/>
              <a:gd name="connsiteX2588" fmla="*/ 2934656 w 6858000"/>
              <a:gd name="connsiteY2588" fmla="*/ 6873833 h 7600950"/>
              <a:gd name="connsiteX2589" fmla="*/ 2806739 w 6858000"/>
              <a:gd name="connsiteY2589" fmla="*/ 2828778 h 7600950"/>
              <a:gd name="connsiteX2590" fmla="*/ 3069001 w 6858000"/>
              <a:gd name="connsiteY2590" fmla="*/ 2980188 h 7600950"/>
              <a:gd name="connsiteX2591" fmla="*/ 3331264 w 6858000"/>
              <a:gd name="connsiteY2591" fmla="*/ 2828778 h 7600950"/>
              <a:gd name="connsiteX2592" fmla="*/ 3069002 w 6858000"/>
              <a:gd name="connsiteY2592" fmla="*/ 2677353 h 7600950"/>
              <a:gd name="connsiteX2593" fmla="*/ 2806739 w 6858000"/>
              <a:gd name="connsiteY2593" fmla="*/ 3347692 h 7600950"/>
              <a:gd name="connsiteX2594" fmla="*/ 3069001 w 6858000"/>
              <a:gd name="connsiteY2594" fmla="*/ 3499102 h 7600950"/>
              <a:gd name="connsiteX2595" fmla="*/ 3331264 w 6858000"/>
              <a:gd name="connsiteY2595" fmla="*/ 3347692 h 7600950"/>
              <a:gd name="connsiteX2596" fmla="*/ 3203348 w 6858000"/>
              <a:gd name="connsiteY2596" fmla="*/ 3273836 h 7600950"/>
              <a:gd name="connsiteX2597" fmla="*/ 3076402 w 6858000"/>
              <a:gd name="connsiteY2597" fmla="*/ 3347132 h 7600950"/>
              <a:gd name="connsiteX2598" fmla="*/ 3069002 w 6858000"/>
              <a:gd name="connsiteY2598" fmla="*/ 3349112 h 7600950"/>
              <a:gd name="connsiteX2599" fmla="*/ 3061601 w 6858000"/>
              <a:gd name="connsiteY2599" fmla="*/ 3347132 h 7600950"/>
              <a:gd name="connsiteX2600" fmla="*/ 2934655 w 6858000"/>
              <a:gd name="connsiteY2600" fmla="*/ 3273836 h 7600950"/>
              <a:gd name="connsiteX2601" fmla="*/ 2806739 w 6858000"/>
              <a:gd name="connsiteY2601" fmla="*/ 3866603 h 7600950"/>
              <a:gd name="connsiteX2602" fmla="*/ 3069001 w 6858000"/>
              <a:gd name="connsiteY2602" fmla="*/ 4018013 h 7600950"/>
              <a:gd name="connsiteX2603" fmla="*/ 3331263 w 6858000"/>
              <a:gd name="connsiteY2603" fmla="*/ 3866603 h 7600950"/>
              <a:gd name="connsiteX2604" fmla="*/ 3203348 w 6858000"/>
              <a:gd name="connsiteY2604" fmla="*/ 3792747 h 7600950"/>
              <a:gd name="connsiteX2605" fmla="*/ 3076401 w 6858000"/>
              <a:gd name="connsiteY2605" fmla="*/ 3866043 h 7600950"/>
              <a:gd name="connsiteX2606" fmla="*/ 3069002 w 6858000"/>
              <a:gd name="connsiteY2606" fmla="*/ 3868023 h 7600950"/>
              <a:gd name="connsiteX2607" fmla="*/ 3061601 w 6858000"/>
              <a:gd name="connsiteY2607" fmla="*/ 3866043 h 7600950"/>
              <a:gd name="connsiteX2608" fmla="*/ 2934655 w 6858000"/>
              <a:gd name="connsiteY2608" fmla="*/ 3792747 h 7600950"/>
              <a:gd name="connsiteX2609" fmla="*/ 2806738 w 6858000"/>
              <a:gd name="connsiteY2609" fmla="*/ 4628778 h 7600950"/>
              <a:gd name="connsiteX2610" fmla="*/ 3068999 w 6858000"/>
              <a:gd name="connsiteY2610" fmla="*/ 4780188 h 7600950"/>
              <a:gd name="connsiteX2611" fmla="*/ 3331262 w 6858000"/>
              <a:gd name="connsiteY2611" fmla="*/ 4628778 h 7600950"/>
              <a:gd name="connsiteX2612" fmla="*/ 3069000 w 6858000"/>
              <a:gd name="connsiteY2612" fmla="*/ 4477353 h 7600950"/>
              <a:gd name="connsiteX2613" fmla="*/ 2806738 w 6858000"/>
              <a:gd name="connsiteY2613" fmla="*/ 5147691 h 7600950"/>
              <a:gd name="connsiteX2614" fmla="*/ 3068999 w 6858000"/>
              <a:gd name="connsiteY2614" fmla="*/ 5299101 h 7600950"/>
              <a:gd name="connsiteX2615" fmla="*/ 3331262 w 6858000"/>
              <a:gd name="connsiteY2615" fmla="*/ 5147691 h 7600950"/>
              <a:gd name="connsiteX2616" fmla="*/ 3203348 w 6858000"/>
              <a:gd name="connsiteY2616" fmla="*/ 5073836 h 7600950"/>
              <a:gd name="connsiteX2617" fmla="*/ 3076400 w 6858000"/>
              <a:gd name="connsiteY2617" fmla="*/ 5147131 h 7600950"/>
              <a:gd name="connsiteX2618" fmla="*/ 3069000 w 6858000"/>
              <a:gd name="connsiteY2618" fmla="*/ 5149112 h 7600950"/>
              <a:gd name="connsiteX2619" fmla="*/ 3061599 w 6858000"/>
              <a:gd name="connsiteY2619" fmla="*/ 5147131 h 7600950"/>
              <a:gd name="connsiteX2620" fmla="*/ 2934653 w 6858000"/>
              <a:gd name="connsiteY2620" fmla="*/ 5073836 h 7600950"/>
              <a:gd name="connsiteX2621" fmla="*/ 2806738 w 6858000"/>
              <a:gd name="connsiteY2621" fmla="*/ 5666605 h 7600950"/>
              <a:gd name="connsiteX2622" fmla="*/ 3068999 w 6858000"/>
              <a:gd name="connsiteY2622" fmla="*/ 5818015 h 7600950"/>
              <a:gd name="connsiteX2623" fmla="*/ 3331262 w 6858000"/>
              <a:gd name="connsiteY2623" fmla="*/ 5666605 h 7600950"/>
              <a:gd name="connsiteX2624" fmla="*/ 3203348 w 6858000"/>
              <a:gd name="connsiteY2624" fmla="*/ 5592749 h 7600950"/>
              <a:gd name="connsiteX2625" fmla="*/ 3076400 w 6858000"/>
              <a:gd name="connsiteY2625" fmla="*/ 5666045 h 7600950"/>
              <a:gd name="connsiteX2626" fmla="*/ 3069000 w 6858000"/>
              <a:gd name="connsiteY2626" fmla="*/ 5668025 h 7600950"/>
              <a:gd name="connsiteX2627" fmla="*/ 3061599 w 6858000"/>
              <a:gd name="connsiteY2627" fmla="*/ 5666045 h 7600950"/>
              <a:gd name="connsiteX2628" fmla="*/ 2934653 w 6858000"/>
              <a:gd name="connsiteY2628" fmla="*/ 5592749 h 7600950"/>
              <a:gd name="connsiteX2629" fmla="*/ 2791940 w 6858000"/>
              <a:gd name="connsiteY2629" fmla="*/ 595081 h 7600950"/>
              <a:gd name="connsiteX2630" fmla="*/ 3054200 w 6858000"/>
              <a:gd name="connsiteY2630" fmla="*/ 746505 h 7600950"/>
              <a:gd name="connsiteX2631" fmla="*/ 3054201 w 6858000"/>
              <a:gd name="connsiteY2631" fmla="*/ 443657 h 7600950"/>
              <a:gd name="connsiteX2632" fmla="*/ 2791940 w 6858000"/>
              <a:gd name="connsiteY2632" fmla="*/ 292248 h 7600950"/>
              <a:gd name="connsiteX2633" fmla="*/ 2791940 w 6858000"/>
              <a:gd name="connsiteY2633" fmla="*/ 1357254 h 7600950"/>
              <a:gd name="connsiteX2634" fmla="*/ 2934655 w 6858000"/>
              <a:gd name="connsiteY2634" fmla="*/ 1439655 h 7600950"/>
              <a:gd name="connsiteX2635" fmla="*/ 3054201 w 6858000"/>
              <a:gd name="connsiteY2635" fmla="*/ 1370633 h 7600950"/>
              <a:gd name="connsiteX2636" fmla="*/ 3054201 w 6858000"/>
              <a:gd name="connsiteY2636" fmla="*/ 1205830 h 7600950"/>
              <a:gd name="connsiteX2637" fmla="*/ 2791940 w 6858000"/>
              <a:gd name="connsiteY2637" fmla="*/ 1054422 h 7600950"/>
              <a:gd name="connsiteX2638" fmla="*/ 2791940 w 6858000"/>
              <a:gd name="connsiteY2638" fmla="*/ 1876168 h 7600950"/>
              <a:gd name="connsiteX2639" fmla="*/ 2934655 w 6858000"/>
              <a:gd name="connsiteY2639" fmla="*/ 1958569 h 7600950"/>
              <a:gd name="connsiteX2640" fmla="*/ 3054201 w 6858000"/>
              <a:gd name="connsiteY2640" fmla="*/ 1889546 h 7600950"/>
              <a:gd name="connsiteX2641" fmla="*/ 3054201 w 6858000"/>
              <a:gd name="connsiteY2641" fmla="*/ 1724743 h 7600950"/>
              <a:gd name="connsiteX2642" fmla="*/ 2791940 w 6858000"/>
              <a:gd name="connsiteY2642" fmla="*/ 1573335 h 7600950"/>
              <a:gd name="connsiteX2643" fmla="*/ 2791939 w 6858000"/>
              <a:gd name="connsiteY2643" fmla="*/ 2395081 h 7600950"/>
              <a:gd name="connsiteX2644" fmla="*/ 3054200 w 6858000"/>
              <a:gd name="connsiteY2644" fmla="*/ 2546505 h 7600950"/>
              <a:gd name="connsiteX2645" fmla="*/ 3054201 w 6858000"/>
              <a:gd name="connsiteY2645" fmla="*/ 2243657 h 7600950"/>
              <a:gd name="connsiteX2646" fmla="*/ 2791940 w 6858000"/>
              <a:gd name="connsiteY2646" fmla="*/ 2092249 h 7600950"/>
              <a:gd name="connsiteX2647" fmla="*/ 2791939 w 6858000"/>
              <a:gd name="connsiteY2647" fmla="*/ 3157254 h 7600950"/>
              <a:gd name="connsiteX2648" fmla="*/ 2934653 w 6858000"/>
              <a:gd name="connsiteY2648" fmla="*/ 3239655 h 7600950"/>
              <a:gd name="connsiteX2649" fmla="*/ 3054200 w 6858000"/>
              <a:gd name="connsiteY2649" fmla="*/ 3170633 h 7600950"/>
              <a:gd name="connsiteX2650" fmla="*/ 3054200 w 6858000"/>
              <a:gd name="connsiteY2650" fmla="*/ 3005830 h 7600950"/>
              <a:gd name="connsiteX2651" fmla="*/ 2791939 w 6858000"/>
              <a:gd name="connsiteY2651" fmla="*/ 2854422 h 7600950"/>
              <a:gd name="connsiteX2652" fmla="*/ 2791939 w 6858000"/>
              <a:gd name="connsiteY2652" fmla="*/ 3676165 h 7600950"/>
              <a:gd name="connsiteX2653" fmla="*/ 2934653 w 6858000"/>
              <a:gd name="connsiteY2653" fmla="*/ 3758566 h 7600950"/>
              <a:gd name="connsiteX2654" fmla="*/ 3054200 w 6858000"/>
              <a:gd name="connsiteY2654" fmla="*/ 3689544 h 7600950"/>
              <a:gd name="connsiteX2655" fmla="*/ 3054200 w 6858000"/>
              <a:gd name="connsiteY2655" fmla="*/ 3524741 h 7600950"/>
              <a:gd name="connsiteX2656" fmla="*/ 2791939 w 6858000"/>
              <a:gd name="connsiteY2656" fmla="*/ 3373335 h 7600950"/>
              <a:gd name="connsiteX2657" fmla="*/ 2791939 w 6858000"/>
              <a:gd name="connsiteY2657" fmla="*/ 6757251 h 7600950"/>
              <a:gd name="connsiteX2658" fmla="*/ 2934655 w 6858000"/>
              <a:gd name="connsiteY2658" fmla="*/ 6839652 h 7600950"/>
              <a:gd name="connsiteX2659" fmla="*/ 3054200 w 6858000"/>
              <a:gd name="connsiteY2659" fmla="*/ 6770629 h 7600950"/>
              <a:gd name="connsiteX2660" fmla="*/ 3054200 w 6858000"/>
              <a:gd name="connsiteY2660" fmla="*/ 6605826 h 7600950"/>
              <a:gd name="connsiteX2661" fmla="*/ 2791939 w 6858000"/>
              <a:gd name="connsiteY2661" fmla="*/ 6454417 h 7600950"/>
              <a:gd name="connsiteX2662" fmla="*/ 2791939 w 6858000"/>
              <a:gd name="connsiteY2662" fmla="*/ 7276164 h 7600950"/>
              <a:gd name="connsiteX2663" fmla="*/ 2934655 w 6858000"/>
              <a:gd name="connsiteY2663" fmla="*/ 7358565 h 7600950"/>
              <a:gd name="connsiteX2664" fmla="*/ 3054200 w 6858000"/>
              <a:gd name="connsiteY2664" fmla="*/ 7289543 h 7600950"/>
              <a:gd name="connsiteX2665" fmla="*/ 3054200 w 6858000"/>
              <a:gd name="connsiteY2665" fmla="*/ 7124740 h 7600950"/>
              <a:gd name="connsiteX2666" fmla="*/ 2791939 w 6858000"/>
              <a:gd name="connsiteY2666" fmla="*/ 6973332 h 7600950"/>
              <a:gd name="connsiteX2667" fmla="*/ 2791937 w 6858000"/>
              <a:gd name="connsiteY2667" fmla="*/ 4195079 h 7600950"/>
              <a:gd name="connsiteX2668" fmla="*/ 3054198 w 6858000"/>
              <a:gd name="connsiteY2668" fmla="*/ 4346503 h 7600950"/>
              <a:gd name="connsiteX2669" fmla="*/ 3054200 w 6858000"/>
              <a:gd name="connsiteY2669" fmla="*/ 4043655 h 7600950"/>
              <a:gd name="connsiteX2670" fmla="*/ 2791938 w 6858000"/>
              <a:gd name="connsiteY2670" fmla="*/ 3892248 h 7600950"/>
              <a:gd name="connsiteX2671" fmla="*/ 2791937 w 6858000"/>
              <a:gd name="connsiteY2671" fmla="*/ 4957253 h 7600950"/>
              <a:gd name="connsiteX2672" fmla="*/ 2934652 w 6858000"/>
              <a:gd name="connsiteY2672" fmla="*/ 5039655 h 7600950"/>
              <a:gd name="connsiteX2673" fmla="*/ 3054197 w 6858000"/>
              <a:gd name="connsiteY2673" fmla="*/ 4970632 h 7600950"/>
              <a:gd name="connsiteX2674" fmla="*/ 3054197 w 6858000"/>
              <a:gd name="connsiteY2674" fmla="*/ 4805829 h 7600950"/>
              <a:gd name="connsiteX2675" fmla="*/ 2791937 w 6858000"/>
              <a:gd name="connsiteY2675" fmla="*/ 4654421 h 7600950"/>
              <a:gd name="connsiteX2676" fmla="*/ 2791937 w 6858000"/>
              <a:gd name="connsiteY2676" fmla="*/ 5476167 h 7600950"/>
              <a:gd name="connsiteX2677" fmla="*/ 2934652 w 6858000"/>
              <a:gd name="connsiteY2677" fmla="*/ 5558568 h 7600950"/>
              <a:gd name="connsiteX2678" fmla="*/ 3054197 w 6858000"/>
              <a:gd name="connsiteY2678" fmla="*/ 5489546 h 7600950"/>
              <a:gd name="connsiteX2679" fmla="*/ 3054197 w 6858000"/>
              <a:gd name="connsiteY2679" fmla="*/ 5324743 h 7600950"/>
              <a:gd name="connsiteX2680" fmla="*/ 2791937 w 6858000"/>
              <a:gd name="connsiteY2680" fmla="*/ 5173334 h 7600950"/>
              <a:gd name="connsiteX2681" fmla="*/ 2791936 w 6858000"/>
              <a:gd name="connsiteY2681" fmla="*/ 5995081 h 7600950"/>
              <a:gd name="connsiteX2682" fmla="*/ 3054197 w 6858000"/>
              <a:gd name="connsiteY2682" fmla="*/ 6146505 h 7600950"/>
              <a:gd name="connsiteX2683" fmla="*/ 3054197 w 6858000"/>
              <a:gd name="connsiteY2683" fmla="*/ 5843656 h 7600950"/>
              <a:gd name="connsiteX2684" fmla="*/ 2791937 w 6858000"/>
              <a:gd name="connsiteY2684" fmla="*/ 5692248 h 7600950"/>
              <a:gd name="connsiteX2685" fmla="*/ 2762336 w 6858000"/>
              <a:gd name="connsiteY2685" fmla="*/ 603623 h 7600950"/>
              <a:gd name="connsiteX2686" fmla="*/ 2762336 w 6858000"/>
              <a:gd name="connsiteY2686" fmla="*/ 266609 h 7600950"/>
              <a:gd name="connsiteX2687" fmla="*/ 2763641 w 6858000"/>
              <a:gd name="connsiteY2687" fmla="*/ 264350 h 7600950"/>
              <a:gd name="connsiteX2688" fmla="*/ 2764316 w 6858000"/>
              <a:gd name="connsiteY2688" fmla="*/ 259208 h 7600950"/>
              <a:gd name="connsiteX2689" fmla="*/ 2768433 w 6858000"/>
              <a:gd name="connsiteY2689" fmla="*/ 256048 h 7600950"/>
              <a:gd name="connsiteX2690" fmla="*/ 2769738 w 6858000"/>
              <a:gd name="connsiteY2690" fmla="*/ 253788 h 7600950"/>
              <a:gd name="connsiteX2691" fmla="*/ 2905055 w 6858000"/>
              <a:gd name="connsiteY2691" fmla="*/ 175658 h 7600950"/>
              <a:gd name="connsiteX2692" fmla="*/ 2769738 w 6858000"/>
              <a:gd name="connsiteY2692" fmla="*/ 97531 h 7600950"/>
              <a:gd name="connsiteX2693" fmla="*/ 2762336 w 6858000"/>
              <a:gd name="connsiteY2693" fmla="*/ 84709 h 7600950"/>
              <a:gd name="connsiteX2694" fmla="*/ 2762336 w 6858000"/>
              <a:gd name="connsiteY2694" fmla="*/ 0 h 7600950"/>
              <a:gd name="connsiteX2695" fmla="*/ 2791940 w 6858000"/>
              <a:gd name="connsiteY2695" fmla="*/ 0 h 7600950"/>
              <a:gd name="connsiteX2696" fmla="*/ 2791940 w 6858000"/>
              <a:gd name="connsiteY2696" fmla="*/ 76167 h 7600950"/>
              <a:gd name="connsiteX2697" fmla="*/ 2934655 w 6858000"/>
              <a:gd name="connsiteY2697" fmla="*/ 158568 h 7600950"/>
              <a:gd name="connsiteX2698" fmla="*/ 3054201 w 6858000"/>
              <a:gd name="connsiteY2698" fmla="*/ 89546 h 7600950"/>
              <a:gd name="connsiteX2699" fmla="*/ 3054201 w 6858000"/>
              <a:gd name="connsiteY2699" fmla="*/ 0 h 7600950"/>
              <a:gd name="connsiteX2700" fmla="*/ 3083806 w 6858000"/>
              <a:gd name="connsiteY2700" fmla="*/ 0 h 7600950"/>
              <a:gd name="connsiteX2701" fmla="*/ 3083806 w 6858000"/>
              <a:gd name="connsiteY2701" fmla="*/ 89545 h 7600950"/>
              <a:gd name="connsiteX2702" fmla="*/ 3203349 w 6858000"/>
              <a:gd name="connsiteY2702" fmla="*/ 158568 h 7600950"/>
              <a:gd name="connsiteX2703" fmla="*/ 3346065 w 6858000"/>
              <a:gd name="connsiteY2703" fmla="*/ 76167 h 7600950"/>
              <a:gd name="connsiteX2704" fmla="*/ 3346065 w 6858000"/>
              <a:gd name="connsiteY2704" fmla="*/ 0 h 7600950"/>
              <a:gd name="connsiteX2705" fmla="*/ 3375669 w 6858000"/>
              <a:gd name="connsiteY2705" fmla="*/ 0 h 7600950"/>
              <a:gd name="connsiteX2706" fmla="*/ 3375669 w 6858000"/>
              <a:gd name="connsiteY2706" fmla="*/ 84709 h 7600950"/>
              <a:gd name="connsiteX2707" fmla="*/ 3368268 w 6858000"/>
              <a:gd name="connsiteY2707" fmla="*/ 97531 h 7600950"/>
              <a:gd name="connsiteX2708" fmla="*/ 3232951 w 6858000"/>
              <a:gd name="connsiteY2708" fmla="*/ 175658 h 7600950"/>
              <a:gd name="connsiteX2709" fmla="*/ 3368268 w 6858000"/>
              <a:gd name="connsiteY2709" fmla="*/ 253788 h 7600950"/>
              <a:gd name="connsiteX2710" fmla="*/ 3369572 w 6858000"/>
              <a:gd name="connsiteY2710" fmla="*/ 256048 h 7600950"/>
              <a:gd name="connsiteX2711" fmla="*/ 3373689 w 6858000"/>
              <a:gd name="connsiteY2711" fmla="*/ 259209 h 7600950"/>
              <a:gd name="connsiteX2712" fmla="*/ 3374365 w 6858000"/>
              <a:gd name="connsiteY2712" fmla="*/ 264348 h 7600950"/>
              <a:gd name="connsiteX2713" fmla="*/ 3375669 w 6858000"/>
              <a:gd name="connsiteY2713" fmla="*/ 266609 h 7600950"/>
              <a:gd name="connsiteX2714" fmla="*/ 3375669 w 6858000"/>
              <a:gd name="connsiteY2714" fmla="*/ 603623 h 7600950"/>
              <a:gd name="connsiteX2715" fmla="*/ 3368268 w 6858000"/>
              <a:gd name="connsiteY2715" fmla="*/ 616444 h 7600950"/>
              <a:gd name="connsiteX2716" fmla="*/ 3076404 w 6858000"/>
              <a:gd name="connsiteY2716" fmla="*/ 784958 h 7600950"/>
              <a:gd name="connsiteX2717" fmla="*/ 3069004 w 6858000"/>
              <a:gd name="connsiteY2717" fmla="*/ 786939 h 7600950"/>
              <a:gd name="connsiteX2718" fmla="*/ 3061603 w 6858000"/>
              <a:gd name="connsiteY2718" fmla="*/ 784958 h 7600950"/>
              <a:gd name="connsiteX2719" fmla="*/ 2769738 w 6858000"/>
              <a:gd name="connsiteY2719" fmla="*/ 616444 h 7600950"/>
              <a:gd name="connsiteX2720" fmla="*/ 2762336 w 6858000"/>
              <a:gd name="connsiteY2720" fmla="*/ 603623 h 7600950"/>
              <a:gd name="connsiteX2721" fmla="*/ 2762336 w 6858000"/>
              <a:gd name="connsiteY2721" fmla="*/ 2403623 h 7600950"/>
              <a:gd name="connsiteX2722" fmla="*/ 2762336 w 6858000"/>
              <a:gd name="connsiteY2722" fmla="*/ 2066610 h 7600950"/>
              <a:gd name="connsiteX2723" fmla="*/ 2763640 w 6858000"/>
              <a:gd name="connsiteY2723" fmla="*/ 2064351 h 7600950"/>
              <a:gd name="connsiteX2724" fmla="*/ 2764316 w 6858000"/>
              <a:gd name="connsiteY2724" fmla="*/ 2059208 h 7600950"/>
              <a:gd name="connsiteX2725" fmla="*/ 2768433 w 6858000"/>
              <a:gd name="connsiteY2725" fmla="*/ 2056048 h 7600950"/>
              <a:gd name="connsiteX2726" fmla="*/ 2769738 w 6858000"/>
              <a:gd name="connsiteY2726" fmla="*/ 2053788 h 7600950"/>
              <a:gd name="connsiteX2727" fmla="*/ 2905055 w 6858000"/>
              <a:gd name="connsiteY2727" fmla="*/ 1975659 h 7600950"/>
              <a:gd name="connsiteX2728" fmla="*/ 2769738 w 6858000"/>
              <a:gd name="connsiteY2728" fmla="*/ 1897531 h 7600950"/>
              <a:gd name="connsiteX2729" fmla="*/ 2762336 w 6858000"/>
              <a:gd name="connsiteY2729" fmla="*/ 1884710 h 7600950"/>
              <a:gd name="connsiteX2730" fmla="*/ 2762336 w 6858000"/>
              <a:gd name="connsiteY2730" fmla="*/ 1547696 h 7600950"/>
              <a:gd name="connsiteX2731" fmla="*/ 2763640 w 6858000"/>
              <a:gd name="connsiteY2731" fmla="*/ 1545437 h 7600950"/>
              <a:gd name="connsiteX2732" fmla="*/ 2764316 w 6858000"/>
              <a:gd name="connsiteY2732" fmla="*/ 1540295 h 7600950"/>
              <a:gd name="connsiteX2733" fmla="*/ 2768433 w 6858000"/>
              <a:gd name="connsiteY2733" fmla="*/ 1537134 h 7600950"/>
              <a:gd name="connsiteX2734" fmla="*/ 2769738 w 6858000"/>
              <a:gd name="connsiteY2734" fmla="*/ 1534875 h 7600950"/>
              <a:gd name="connsiteX2735" fmla="*/ 2905055 w 6858000"/>
              <a:gd name="connsiteY2735" fmla="*/ 1456746 h 7600950"/>
              <a:gd name="connsiteX2736" fmla="*/ 2769738 w 6858000"/>
              <a:gd name="connsiteY2736" fmla="*/ 1378617 h 7600950"/>
              <a:gd name="connsiteX2737" fmla="*/ 2762336 w 6858000"/>
              <a:gd name="connsiteY2737" fmla="*/ 1365796 h 7600950"/>
              <a:gd name="connsiteX2738" fmla="*/ 2762336 w 6858000"/>
              <a:gd name="connsiteY2738" fmla="*/ 1028782 h 7600950"/>
              <a:gd name="connsiteX2739" fmla="*/ 2763640 w 6858000"/>
              <a:gd name="connsiteY2739" fmla="*/ 1026524 h 7600950"/>
              <a:gd name="connsiteX2740" fmla="*/ 2764316 w 6858000"/>
              <a:gd name="connsiteY2740" fmla="*/ 1021381 h 7600950"/>
              <a:gd name="connsiteX2741" fmla="*/ 2768433 w 6858000"/>
              <a:gd name="connsiteY2741" fmla="*/ 1018221 h 7600950"/>
              <a:gd name="connsiteX2742" fmla="*/ 2769738 w 6858000"/>
              <a:gd name="connsiteY2742" fmla="*/ 1015961 h 7600950"/>
              <a:gd name="connsiteX2743" fmla="*/ 3061603 w 6858000"/>
              <a:gd name="connsiteY2743" fmla="*/ 847446 h 7600950"/>
              <a:gd name="connsiteX2744" fmla="*/ 3076404 w 6858000"/>
              <a:gd name="connsiteY2744" fmla="*/ 847446 h 7600950"/>
              <a:gd name="connsiteX2745" fmla="*/ 3368268 w 6858000"/>
              <a:gd name="connsiteY2745" fmla="*/ 1015961 h 7600950"/>
              <a:gd name="connsiteX2746" fmla="*/ 3369572 w 6858000"/>
              <a:gd name="connsiteY2746" fmla="*/ 1018221 h 7600950"/>
              <a:gd name="connsiteX2747" fmla="*/ 3373688 w 6858000"/>
              <a:gd name="connsiteY2747" fmla="*/ 1021382 h 7600950"/>
              <a:gd name="connsiteX2748" fmla="*/ 3374365 w 6858000"/>
              <a:gd name="connsiteY2748" fmla="*/ 1026521 h 7600950"/>
              <a:gd name="connsiteX2749" fmla="*/ 3375669 w 6858000"/>
              <a:gd name="connsiteY2749" fmla="*/ 1028782 h 7600950"/>
              <a:gd name="connsiteX2750" fmla="*/ 3375669 w 6858000"/>
              <a:gd name="connsiteY2750" fmla="*/ 1365796 h 7600950"/>
              <a:gd name="connsiteX2751" fmla="*/ 3368268 w 6858000"/>
              <a:gd name="connsiteY2751" fmla="*/ 1378617 h 7600950"/>
              <a:gd name="connsiteX2752" fmla="*/ 3232951 w 6858000"/>
              <a:gd name="connsiteY2752" fmla="*/ 1456746 h 7600950"/>
              <a:gd name="connsiteX2753" fmla="*/ 3368268 w 6858000"/>
              <a:gd name="connsiteY2753" fmla="*/ 1534875 h 7600950"/>
              <a:gd name="connsiteX2754" fmla="*/ 3369572 w 6858000"/>
              <a:gd name="connsiteY2754" fmla="*/ 1537134 h 7600950"/>
              <a:gd name="connsiteX2755" fmla="*/ 3373688 w 6858000"/>
              <a:gd name="connsiteY2755" fmla="*/ 1540296 h 7600950"/>
              <a:gd name="connsiteX2756" fmla="*/ 3374365 w 6858000"/>
              <a:gd name="connsiteY2756" fmla="*/ 1545435 h 7600950"/>
              <a:gd name="connsiteX2757" fmla="*/ 3375669 w 6858000"/>
              <a:gd name="connsiteY2757" fmla="*/ 1547696 h 7600950"/>
              <a:gd name="connsiteX2758" fmla="*/ 3375669 w 6858000"/>
              <a:gd name="connsiteY2758" fmla="*/ 1884710 h 7600950"/>
              <a:gd name="connsiteX2759" fmla="*/ 3368268 w 6858000"/>
              <a:gd name="connsiteY2759" fmla="*/ 1897531 h 7600950"/>
              <a:gd name="connsiteX2760" fmla="*/ 3232951 w 6858000"/>
              <a:gd name="connsiteY2760" fmla="*/ 1975659 h 7600950"/>
              <a:gd name="connsiteX2761" fmla="*/ 3368268 w 6858000"/>
              <a:gd name="connsiteY2761" fmla="*/ 2053788 h 7600950"/>
              <a:gd name="connsiteX2762" fmla="*/ 3369572 w 6858000"/>
              <a:gd name="connsiteY2762" fmla="*/ 2056048 h 7600950"/>
              <a:gd name="connsiteX2763" fmla="*/ 3373688 w 6858000"/>
              <a:gd name="connsiteY2763" fmla="*/ 2059209 h 7600950"/>
              <a:gd name="connsiteX2764" fmla="*/ 3374365 w 6858000"/>
              <a:gd name="connsiteY2764" fmla="*/ 2064348 h 7600950"/>
              <a:gd name="connsiteX2765" fmla="*/ 3375669 w 6858000"/>
              <a:gd name="connsiteY2765" fmla="*/ 2066610 h 7600950"/>
              <a:gd name="connsiteX2766" fmla="*/ 3375669 w 6858000"/>
              <a:gd name="connsiteY2766" fmla="*/ 2403623 h 7600950"/>
              <a:gd name="connsiteX2767" fmla="*/ 3368268 w 6858000"/>
              <a:gd name="connsiteY2767" fmla="*/ 2416444 h 7600950"/>
              <a:gd name="connsiteX2768" fmla="*/ 3076404 w 6858000"/>
              <a:gd name="connsiteY2768" fmla="*/ 2584959 h 7600950"/>
              <a:gd name="connsiteX2769" fmla="*/ 3069004 w 6858000"/>
              <a:gd name="connsiteY2769" fmla="*/ 2586939 h 7600950"/>
              <a:gd name="connsiteX2770" fmla="*/ 3061603 w 6858000"/>
              <a:gd name="connsiteY2770" fmla="*/ 2584959 h 7600950"/>
              <a:gd name="connsiteX2771" fmla="*/ 2769738 w 6858000"/>
              <a:gd name="connsiteY2771" fmla="*/ 2416444 h 7600950"/>
              <a:gd name="connsiteX2772" fmla="*/ 2762336 w 6858000"/>
              <a:gd name="connsiteY2772" fmla="*/ 2403623 h 7600950"/>
              <a:gd name="connsiteX2773" fmla="*/ 2762335 w 6858000"/>
              <a:gd name="connsiteY2773" fmla="*/ 4203621 h 7600950"/>
              <a:gd name="connsiteX2774" fmla="*/ 2762335 w 6858000"/>
              <a:gd name="connsiteY2774" fmla="*/ 3866608 h 7600950"/>
              <a:gd name="connsiteX2775" fmla="*/ 2763638 w 6858000"/>
              <a:gd name="connsiteY2775" fmla="*/ 3864348 h 7600950"/>
              <a:gd name="connsiteX2776" fmla="*/ 2764315 w 6858000"/>
              <a:gd name="connsiteY2776" fmla="*/ 3859206 h 7600950"/>
              <a:gd name="connsiteX2777" fmla="*/ 2768431 w 6858000"/>
              <a:gd name="connsiteY2777" fmla="*/ 3856045 h 7600950"/>
              <a:gd name="connsiteX2778" fmla="*/ 2769735 w 6858000"/>
              <a:gd name="connsiteY2778" fmla="*/ 3853786 h 7600950"/>
              <a:gd name="connsiteX2779" fmla="*/ 2905054 w 6858000"/>
              <a:gd name="connsiteY2779" fmla="*/ 3775656 h 7600950"/>
              <a:gd name="connsiteX2780" fmla="*/ 2769735 w 6858000"/>
              <a:gd name="connsiteY2780" fmla="*/ 3697528 h 7600950"/>
              <a:gd name="connsiteX2781" fmla="*/ 2762335 w 6858000"/>
              <a:gd name="connsiteY2781" fmla="*/ 3684707 h 7600950"/>
              <a:gd name="connsiteX2782" fmla="*/ 2762335 w 6858000"/>
              <a:gd name="connsiteY2782" fmla="*/ 3347696 h 7600950"/>
              <a:gd name="connsiteX2783" fmla="*/ 2763639 w 6858000"/>
              <a:gd name="connsiteY2783" fmla="*/ 3345437 h 7600950"/>
              <a:gd name="connsiteX2784" fmla="*/ 2764315 w 6858000"/>
              <a:gd name="connsiteY2784" fmla="*/ 3340295 h 7600950"/>
              <a:gd name="connsiteX2785" fmla="*/ 2768431 w 6858000"/>
              <a:gd name="connsiteY2785" fmla="*/ 3337134 h 7600950"/>
              <a:gd name="connsiteX2786" fmla="*/ 2769735 w 6858000"/>
              <a:gd name="connsiteY2786" fmla="*/ 3334875 h 7600950"/>
              <a:gd name="connsiteX2787" fmla="*/ 2905054 w 6858000"/>
              <a:gd name="connsiteY2787" fmla="*/ 3256746 h 7600950"/>
              <a:gd name="connsiteX2788" fmla="*/ 2769735 w 6858000"/>
              <a:gd name="connsiteY2788" fmla="*/ 3178617 h 7600950"/>
              <a:gd name="connsiteX2789" fmla="*/ 2762335 w 6858000"/>
              <a:gd name="connsiteY2789" fmla="*/ 3165796 h 7600950"/>
              <a:gd name="connsiteX2790" fmla="*/ 2762335 w 6858000"/>
              <a:gd name="connsiteY2790" fmla="*/ 2828782 h 7600950"/>
              <a:gd name="connsiteX2791" fmla="*/ 2763639 w 6858000"/>
              <a:gd name="connsiteY2791" fmla="*/ 2826524 h 7600950"/>
              <a:gd name="connsiteX2792" fmla="*/ 2764315 w 6858000"/>
              <a:gd name="connsiteY2792" fmla="*/ 2821381 h 7600950"/>
              <a:gd name="connsiteX2793" fmla="*/ 2768431 w 6858000"/>
              <a:gd name="connsiteY2793" fmla="*/ 2818221 h 7600950"/>
              <a:gd name="connsiteX2794" fmla="*/ 2769735 w 6858000"/>
              <a:gd name="connsiteY2794" fmla="*/ 2815961 h 7600950"/>
              <a:gd name="connsiteX2795" fmla="*/ 3061601 w 6858000"/>
              <a:gd name="connsiteY2795" fmla="*/ 2647446 h 7600950"/>
              <a:gd name="connsiteX2796" fmla="*/ 3076402 w 6858000"/>
              <a:gd name="connsiteY2796" fmla="*/ 2647446 h 7600950"/>
              <a:gd name="connsiteX2797" fmla="*/ 3368266 w 6858000"/>
              <a:gd name="connsiteY2797" fmla="*/ 2815961 h 7600950"/>
              <a:gd name="connsiteX2798" fmla="*/ 3369571 w 6858000"/>
              <a:gd name="connsiteY2798" fmla="*/ 2818221 h 7600950"/>
              <a:gd name="connsiteX2799" fmla="*/ 3373687 w 6858000"/>
              <a:gd name="connsiteY2799" fmla="*/ 2821382 h 7600950"/>
              <a:gd name="connsiteX2800" fmla="*/ 3374363 w 6858000"/>
              <a:gd name="connsiteY2800" fmla="*/ 2826521 h 7600950"/>
              <a:gd name="connsiteX2801" fmla="*/ 3375668 w 6858000"/>
              <a:gd name="connsiteY2801" fmla="*/ 2828782 h 7600950"/>
              <a:gd name="connsiteX2802" fmla="*/ 3375668 w 6858000"/>
              <a:gd name="connsiteY2802" fmla="*/ 3165796 h 7600950"/>
              <a:gd name="connsiteX2803" fmla="*/ 3368266 w 6858000"/>
              <a:gd name="connsiteY2803" fmla="*/ 3178617 h 7600950"/>
              <a:gd name="connsiteX2804" fmla="*/ 3232950 w 6858000"/>
              <a:gd name="connsiteY2804" fmla="*/ 3256746 h 7600950"/>
              <a:gd name="connsiteX2805" fmla="*/ 3368266 w 6858000"/>
              <a:gd name="connsiteY2805" fmla="*/ 3334875 h 7600950"/>
              <a:gd name="connsiteX2806" fmla="*/ 3369571 w 6858000"/>
              <a:gd name="connsiteY2806" fmla="*/ 3337134 h 7600950"/>
              <a:gd name="connsiteX2807" fmla="*/ 3373687 w 6858000"/>
              <a:gd name="connsiteY2807" fmla="*/ 3340296 h 7600950"/>
              <a:gd name="connsiteX2808" fmla="*/ 3374363 w 6858000"/>
              <a:gd name="connsiteY2808" fmla="*/ 3345435 h 7600950"/>
              <a:gd name="connsiteX2809" fmla="*/ 3375668 w 6858000"/>
              <a:gd name="connsiteY2809" fmla="*/ 3347696 h 7600950"/>
              <a:gd name="connsiteX2810" fmla="*/ 3375668 w 6858000"/>
              <a:gd name="connsiteY2810" fmla="*/ 3684707 h 7600950"/>
              <a:gd name="connsiteX2811" fmla="*/ 3368266 w 6858000"/>
              <a:gd name="connsiteY2811" fmla="*/ 3697528 h 7600950"/>
              <a:gd name="connsiteX2812" fmla="*/ 3232950 w 6858000"/>
              <a:gd name="connsiteY2812" fmla="*/ 3775656 h 7600950"/>
              <a:gd name="connsiteX2813" fmla="*/ 3368266 w 6858000"/>
              <a:gd name="connsiteY2813" fmla="*/ 3853786 h 7600950"/>
              <a:gd name="connsiteX2814" fmla="*/ 3369571 w 6858000"/>
              <a:gd name="connsiteY2814" fmla="*/ 3856045 h 7600950"/>
              <a:gd name="connsiteX2815" fmla="*/ 3373687 w 6858000"/>
              <a:gd name="connsiteY2815" fmla="*/ 3859208 h 7600950"/>
              <a:gd name="connsiteX2816" fmla="*/ 3374363 w 6858000"/>
              <a:gd name="connsiteY2816" fmla="*/ 3864347 h 7600950"/>
              <a:gd name="connsiteX2817" fmla="*/ 3375667 w 6858000"/>
              <a:gd name="connsiteY2817" fmla="*/ 3866608 h 7600950"/>
              <a:gd name="connsiteX2818" fmla="*/ 3375667 w 6858000"/>
              <a:gd name="connsiteY2818" fmla="*/ 4203621 h 7600950"/>
              <a:gd name="connsiteX2819" fmla="*/ 3368266 w 6858000"/>
              <a:gd name="connsiteY2819" fmla="*/ 4216442 h 7600950"/>
              <a:gd name="connsiteX2820" fmla="*/ 3076401 w 6858000"/>
              <a:gd name="connsiteY2820" fmla="*/ 4384956 h 7600950"/>
              <a:gd name="connsiteX2821" fmla="*/ 3069002 w 6858000"/>
              <a:gd name="connsiteY2821" fmla="*/ 4386937 h 7600950"/>
              <a:gd name="connsiteX2822" fmla="*/ 3061601 w 6858000"/>
              <a:gd name="connsiteY2822" fmla="*/ 4384956 h 7600950"/>
              <a:gd name="connsiteX2823" fmla="*/ 2769735 w 6858000"/>
              <a:gd name="connsiteY2823" fmla="*/ 4216442 h 7600950"/>
              <a:gd name="connsiteX2824" fmla="*/ 2762335 w 6858000"/>
              <a:gd name="connsiteY2824" fmla="*/ 4203621 h 7600950"/>
              <a:gd name="connsiteX2825" fmla="*/ 2762335 w 6858000"/>
              <a:gd name="connsiteY2825" fmla="*/ 7600950 h 7600950"/>
              <a:gd name="connsiteX2826" fmla="*/ 2762335 w 6858000"/>
              <a:gd name="connsiteY2826" fmla="*/ 7466606 h 7600950"/>
              <a:gd name="connsiteX2827" fmla="*/ 2763639 w 6858000"/>
              <a:gd name="connsiteY2827" fmla="*/ 7464347 h 7600950"/>
              <a:gd name="connsiteX2828" fmla="*/ 2764316 w 6858000"/>
              <a:gd name="connsiteY2828" fmla="*/ 7459205 h 7600950"/>
              <a:gd name="connsiteX2829" fmla="*/ 2768431 w 6858000"/>
              <a:gd name="connsiteY2829" fmla="*/ 7456044 h 7600950"/>
              <a:gd name="connsiteX2830" fmla="*/ 2769737 w 6858000"/>
              <a:gd name="connsiteY2830" fmla="*/ 7453785 h 7600950"/>
              <a:gd name="connsiteX2831" fmla="*/ 2905055 w 6858000"/>
              <a:gd name="connsiteY2831" fmla="*/ 7375655 h 7600950"/>
              <a:gd name="connsiteX2832" fmla="*/ 2769737 w 6858000"/>
              <a:gd name="connsiteY2832" fmla="*/ 7297527 h 7600950"/>
              <a:gd name="connsiteX2833" fmla="*/ 2762335 w 6858000"/>
              <a:gd name="connsiteY2833" fmla="*/ 7284706 h 7600950"/>
              <a:gd name="connsiteX2834" fmla="*/ 2762335 w 6858000"/>
              <a:gd name="connsiteY2834" fmla="*/ 6947692 h 7600950"/>
              <a:gd name="connsiteX2835" fmla="*/ 2763639 w 6858000"/>
              <a:gd name="connsiteY2835" fmla="*/ 6945434 h 7600950"/>
              <a:gd name="connsiteX2836" fmla="*/ 2764316 w 6858000"/>
              <a:gd name="connsiteY2836" fmla="*/ 6940291 h 7600950"/>
              <a:gd name="connsiteX2837" fmla="*/ 2768431 w 6858000"/>
              <a:gd name="connsiteY2837" fmla="*/ 6937131 h 7600950"/>
              <a:gd name="connsiteX2838" fmla="*/ 2769737 w 6858000"/>
              <a:gd name="connsiteY2838" fmla="*/ 6934871 h 7600950"/>
              <a:gd name="connsiteX2839" fmla="*/ 2905055 w 6858000"/>
              <a:gd name="connsiteY2839" fmla="*/ 6856743 h 7600950"/>
              <a:gd name="connsiteX2840" fmla="*/ 2769737 w 6858000"/>
              <a:gd name="connsiteY2840" fmla="*/ 6778614 h 7600950"/>
              <a:gd name="connsiteX2841" fmla="*/ 2762335 w 6858000"/>
              <a:gd name="connsiteY2841" fmla="*/ 6765793 h 7600950"/>
              <a:gd name="connsiteX2842" fmla="*/ 2762335 w 6858000"/>
              <a:gd name="connsiteY2842" fmla="*/ 6428779 h 7600950"/>
              <a:gd name="connsiteX2843" fmla="*/ 2763639 w 6858000"/>
              <a:gd name="connsiteY2843" fmla="*/ 6426519 h 7600950"/>
              <a:gd name="connsiteX2844" fmla="*/ 2764316 w 6858000"/>
              <a:gd name="connsiteY2844" fmla="*/ 6421377 h 7600950"/>
              <a:gd name="connsiteX2845" fmla="*/ 2768431 w 6858000"/>
              <a:gd name="connsiteY2845" fmla="*/ 6418217 h 7600950"/>
              <a:gd name="connsiteX2846" fmla="*/ 2769737 w 6858000"/>
              <a:gd name="connsiteY2846" fmla="*/ 6415957 h 7600950"/>
              <a:gd name="connsiteX2847" fmla="*/ 3061601 w 6858000"/>
              <a:gd name="connsiteY2847" fmla="*/ 6247443 h 7600950"/>
              <a:gd name="connsiteX2848" fmla="*/ 3076403 w 6858000"/>
              <a:gd name="connsiteY2848" fmla="*/ 6247443 h 7600950"/>
              <a:gd name="connsiteX2849" fmla="*/ 3368268 w 6858000"/>
              <a:gd name="connsiteY2849" fmla="*/ 6415957 h 7600950"/>
              <a:gd name="connsiteX2850" fmla="*/ 3369572 w 6858000"/>
              <a:gd name="connsiteY2850" fmla="*/ 6418217 h 7600950"/>
              <a:gd name="connsiteX2851" fmla="*/ 3373687 w 6858000"/>
              <a:gd name="connsiteY2851" fmla="*/ 6421377 h 7600950"/>
              <a:gd name="connsiteX2852" fmla="*/ 3374364 w 6858000"/>
              <a:gd name="connsiteY2852" fmla="*/ 6426516 h 7600950"/>
              <a:gd name="connsiteX2853" fmla="*/ 3375669 w 6858000"/>
              <a:gd name="connsiteY2853" fmla="*/ 6428779 h 7600950"/>
              <a:gd name="connsiteX2854" fmla="*/ 3375669 w 6858000"/>
              <a:gd name="connsiteY2854" fmla="*/ 6765793 h 7600950"/>
              <a:gd name="connsiteX2855" fmla="*/ 3368268 w 6858000"/>
              <a:gd name="connsiteY2855" fmla="*/ 6778614 h 7600950"/>
              <a:gd name="connsiteX2856" fmla="*/ 3232950 w 6858000"/>
              <a:gd name="connsiteY2856" fmla="*/ 6856743 h 7600950"/>
              <a:gd name="connsiteX2857" fmla="*/ 3368268 w 6858000"/>
              <a:gd name="connsiteY2857" fmla="*/ 6934871 h 7600950"/>
              <a:gd name="connsiteX2858" fmla="*/ 3369572 w 6858000"/>
              <a:gd name="connsiteY2858" fmla="*/ 6937131 h 7600950"/>
              <a:gd name="connsiteX2859" fmla="*/ 3373687 w 6858000"/>
              <a:gd name="connsiteY2859" fmla="*/ 6940292 h 7600950"/>
              <a:gd name="connsiteX2860" fmla="*/ 3374364 w 6858000"/>
              <a:gd name="connsiteY2860" fmla="*/ 6945431 h 7600950"/>
              <a:gd name="connsiteX2861" fmla="*/ 3375669 w 6858000"/>
              <a:gd name="connsiteY2861" fmla="*/ 6947692 h 7600950"/>
              <a:gd name="connsiteX2862" fmla="*/ 3375669 w 6858000"/>
              <a:gd name="connsiteY2862" fmla="*/ 7284706 h 7600950"/>
              <a:gd name="connsiteX2863" fmla="*/ 3368268 w 6858000"/>
              <a:gd name="connsiteY2863" fmla="*/ 7297527 h 7600950"/>
              <a:gd name="connsiteX2864" fmla="*/ 3232950 w 6858000"/>
              <a:gd name="connsiteY2864" fmla="*/ 7375655 h 7600950"/>
              <a:gd name="connsiteX2865" fmla="*/ 3368268 w 6858000"/>
              <a:gd name="connsiteY2865" fmla="*/ 7453785 h 7600950"/>
              <a:gd name="connsiteX2866" fmla="*/ 3369572 w 6858000"/>
              <a:gd name="connsiteY2866" fmla="*/ 7456044 h 7600950"/>
              <a:gd name="connsiteX2867" fmla="*/ 3373687 w 6858000"/>
              <a:gd name="connsiteY2867" fmla="*/ 7459206 h 7600950"/>
              <a:gd name="connsiteX2868" fmla="*/ 3374364 w 6858000"/>
              <a:gd name="connsiteY2868" fmla="*/ 7464345 h 7600950"/>
              <a:gd name="connsiteX2869" fmla="*/ 3375669 w 6858000"/>
              <a:gd name="connsiteY2869" fmla="*/ 7466606 h 7600950"/>
              <a:gd name="connsiteX2870" fmla="*/ 3375669 w 6858000"/>
              <a:gd name="connsiteY2870" fmla="*/ 7600950 h 7600950"/>
              <a:gd name="connsiteX2871" fmla="*/ 3346065 w 6858000"/>
              <a:gd name="connsiteY2871" fmla="*/ 7600950 h 7600950"/>
              <a:gd name="connsiteX2872" fmla="*/ 3346065 w 6858000"/>
              <a:gd name="connsiteY2872" fmla="*/ 7492245 h 7600950"/>
              <a:gd name="connsiteX2873" fmla="*/ 3157773 w 6858000"/>
              <a:gd name="connsiteY2873" fmla="*/ 7600950 h 7600950"/>
              <a:gd name="connsiteX2874" fmla="*/ 3098556 w 6858000"/>
              <a:gd name="connsiteY2874" fmla="*/ 7600950 h 7600950"/>
              <a:gd name="connsiteX2875" fmla="*/ 3331265 w 6858000"/>
              <a:gd name="connsiteY2875" fmla="*/ 7466602 h 7600950"/>
              <a:gd name="connsiteX2876" fmla="*/ 3203349 w 6858000"/>
              <a:gd name="connsiteY2876" fmla="*/ 7392746 h 7600950"/>
              <a:gd name="connsiteX2877" fmla="*/ 3076403 w 6858000"/>
              <a:gd name="connsiteY2877" fmla="*/ 7466042 h 7600950"/>
              <a:gd name="connsiteX2878" fmla="*/ 3069003 w 6858000"/>
              <a:gd name="connsiteY2878" fmla="*/ 7468022 h 7600950"/>
              <a:gd name="connsiteX2879" fmla="*/ 3061601 w 6858000"/>
              <a:gd name="connsiteY2879" fmla="*/ 7466042 h 7600950"/>
              <a:gd name="connsiteX2880" fmla="*/ 2934656 w 6858000"/>
              <a:gd name="connsiteY2880" fmla="*/ 7392746 h 7600950"/>
              <a:gd name="connsiteX2881" fmla="*/ 2806740 w 6858000"/>
              <a:gd name="connsiteY2881" fmla="*/ 7466602 h 7600950"/>
              <a:gd name="connsiteX2882" fmla="*/ 3039449 w 6858000"/>
              <a:gd name="connsiteY2882" fmla="*/ 7600950 h 7600950"/>
              <a:gd name="connsiteX2883" fmla="*/ 2980232 w 6858000"/>
              <a:gd name="connsiteY2883" fmla="*/ 7600950 h 7600950"/>
              <a:gd name="connsiteX2884" fmla="*/ 2791939 w 6858000"/>
              <a:gd name="connsiteY2884" fmla="*/ 7492245 h 7600950"/>
              <a:gd name="connsiteX2885" fmla="*/ 2791939 w 6858000"/>
              <a:gd name="connsiteY2885" fmla="*/ 7600950 h 7600950"/>
              <a:gd name="connsiteX2886" fmla="*/ 2762333 w 6858000"/>
              <a:gd name="connsiteY2886" fmla="*/ 6003623 h 7600950"/>
              <a:gd name="connsiteX2887" fmla="*/ 2762333 w 6858000"/>
              <a:gd name="connsiteY2887" fmla="*/ 5666609 h 7600950"/>
              <a:gd name="connsiteX2888" fmla="*/ 2763637 w 6858000"/>
              <a:gd name="connsiteY2888" fmla="*/ 5664350 h 7600950"/>
              <a:gd name="connsiteX2889" fmla="*/ 2764313 w 6858000"/>
              <a:gd name="connsiteY2889" fmla="*/ 5659208 h 7600950"/>
              <a:gd name="connsiteX2890" fmla="*/ 2768430 w 6858000"/>
              <a:gd name="connsiteY2890" fmla="*/ 5656047 h 7600950"/>
              <a:gd name="connsiteX2891" fmla="*/ 2769734 w 6858000"/>
              <a:gd name="connsiteY2891" fmla="*/ 5653788 h 7600950"/>
              <a:gd name="connsiteX2892" fmla="*/ 2905052 w 6858000"/>
              <a:gd name="connsiteY2892" fmla="*/ 5575658 h 7600950"/>
              <a:gd name="connsiteX2893" fmla="*/ 2769734 w 6858000"/>
              <a:gd name="connsiteY2893" fmla="*/ 5497530 h 7600950"/>
              <a:gd name="connsiteX2894" fmla="*/ 2762333 w 6858000"/>
              <a:gd name="connsiteY2894" fmla="*/ 5484709 h 7600950"/>
              <a:gd name="connsiteX2895" fmla="*/ 2762333 w 6858000"/>
              <a:gd name="connsiteY2895" fmla="*/ 5147695 h 7600950"/>
              <a:gd name="connsiteX2896" fmla="*/ 2763637 w 6858000"/>
              <a:gd name="connsiteY2896" fmla="*/ 5145437 h 7600950"/>
              <a:gd name="connsiteX2897" fmla="*/ 2764313 w 6858000"/>
              <a:gd name="connsiteY2897" fmla="*/ 5140294 h 7600950"/>
              <a:gd name="connsiteX2898" fmla="*/ 2768430 w 6858000"/>
              <a:gd name="connsiteY2898" fmla="*/ 5137134 h 7600950"/>
              <a:gd name="connsiteX2899" fmla="*/ 2769734 w 6858000"/>
              <a:gd name="connsiteY2899" fmla="*/ 5134874 h 7600950"/>
              <a:gd name="connsiteX2900" fmla="*/ 2905052 w 6858000"/>
              <a:gd name="connsiteY2900" fmla="*/ 5056746 h 7600950"/>
              <a:gd name="connsiteX2901" fmla="*/ 2769734 w 6858000"/>
              <a:gd name="connsiteY2901" fmla="*/ 4978617 h 7600950"/>
              <a:gd name="connsiteX2902" fmla="*/ 2762333 w 6858000"/>
              <a:gd name="connsiteY2902" fmla="*/ 4965796 h 7600950"/>
              <a:gd name="connsiteX2903" fmla="*/ 2762333 w 6858000"/>
              <a:gd name="connsiteY2903" fmla="*/ 4628782 h 7600950"/>
              <a:gd name="connsiteX2904" fmla="*/ 2763637 w 6858000"/>
              <a:gd name="connsiteY2904" fmla="*/ 4626523 h 7600950"/>
              <a:gd name="connsiteX2905" fmla="*/ 2764313 w 6858000"/>
              <a:gd name="connsiteY2905" fmla="*/ 4621380 h 7600950"/>
              <a:gd name="connsiteX2906" fmla="*/ 2768430 w 6858000"/>
              <a:gd name="connsiteY2906" fmla="*/ 4618220 h 7600950"/>
              <a:gd name="connsiteX2907" fmla="*/ 2769734 w 6858000"/>
              <a:gd name="connsiteY2907" fmla="*/ 4615960 h 7600950"/>
              <a:gd name="connsiteX2908" fmla="*/ 3061599 w 6858000"/>
              <a:gd name="connsiteY2908" fmla="*/ 4447445 h 7600950"/>
              <a:gd name="connsiteX2909" fmla="*/ 3076400 w 6858000"/>
              <a:gd name="connsiteY2909" fmla="*/ 4447445 h 7600950"/>
              <a:gd name="connsiteX2910" fmla="*/ 3368266 w 6858000"/>
              <a:gd name="connsiteY2910" fmla="*/ 4615960 h 7600950"/>
              <a:gd name="connsiteX2911" fmla="*/ 3369571 w 6858000"/>
              <a:gd name="connsiteY2911" fmla="*/ 4618220 h 7600950"/>
              <a:gd name="connsiteX2912" fmla="*/ 3373686 w 6858000"/>
              <a:gd name="connsiteY2912" fmla="*/ 4621382 h 7600950"/>
              <a:gd name="connsiteX2913" fmla="*/ 3374362 w 6858000"/>
              <a:gd name="connsiteY2913" fmla="*/ 4626521 h 7600950"/>
              <a:gd name="connsiteX2914" fmla="*/ 3375667 w 6858000"/>
              <a:gd name="connsiteY2914" fmla="*/ 4628782 h 7600950"/>
              <a:gd name="connsiteX2915" fmla="*/ 3375667 w 6858000"/>
              <a:gd name="connsiteY2915" fmla="*/ 4965796 h 7600950"/>
              <a:gd name="connsiteX2916" fmla="*/ 3368266 w 6858000"/>
              <a:gd name="connsiteY2916" fmla="*/ 4978617 h 7600950"/>
              <a:gd name="connsiteX2917" fmla="*/ 3232948 w 6858000"/>
              <a:gd name="connsiteY2917" fmla="*/ 5056746 h 7600950"/>
              <a:gd name="connsiteX2918" fmla="*/ 3368266 w 6858000"/>
              <a:gd name="connsiteY2918" fmla="*/ 5134874 h 7600950"/>
              <a:gd name="connsiteX2919" fmla="*/ 3369571 w 6858000"/>
              <a:gd name="connsiteY2919" fmla="*/ 5137134 h 7600950"/>
              <a:gd name="connsiteX2920" fmla="*/ 3373686 w 6858000"/>
              <a:gd name="connsiteY2920" fmla="*/ 5140295 h 7600950"/>
              <a:gd name="connsiteX2921" fmla="*/ 3374362 w 6858000"/>
              <a:gd name="connsiteY2921" fmla="*/ 5145434 h 7600950"/>
              <a:gd name="connsiteX2922" fmla="*/ 3375667 w 6858000"/>
              <a:gd name="connsiteY2922" fmla="*/ 5147695 h 7600950"/>
              <a:gd name="connsiteX2923" fmla="*/ 3375667 w 6858000"/>
              <a:gd name="connsiteY2923" fmla="*/ 5484709 h 7600950"/>
              <a:gd name="connsiteX2924" fmla="*/ 3368266 w 6858000"/>
              <a:gd name="connsiteY2924" fmla="*/ 5497530 h 7600950"/>
              <a:gd name="connsiteX2925" fmla="*/ 3232948 w 6858000"/>
              <a:gd name="connsiteY2925" fmla="*/ 5575658 h 7600950"/>
              <a:gd name="connsiteX2926" fmla="*/ 3368266 w 6858000"/>
              <a:gd name="connsiteY2926" fmla="*/ 5653788 h 7600950"/>
              <a:gd name="connsiteX2927" fmla="*/ 3369571 w 6858000"/>
              <a:gd name="connsiteY2927" fmla="*/ 5656047 h 7600950"/>
              <a:gd name="connsiteX2928" fmla="*/ 3373686 w 6858000"/>
              <a:gd name="connsiteY2928" fmla="*/ 5659209 h 7600950"/>
              <a:gd name="connsiteX2929" fmla="*/ 3374362 w 6858000"/>
              <a:gd name="connsiteY2929" fmla="*/ 5664348 h 7600950"/>
              <a:gd name="connsiteX2930" fmla="*/ 3375667 w 6858000"/>
              <a:gd name="connsiteY2930" fmla="*/ 5666609 h 7600950"/>
              <a:gd name="connsiteX2931" fmla="*/ 3375667 w 6858000"/>
              <a:gd name="connsiteY2931" fmla="*/ 6003623 h 7600950"/>
              <a:gd name="connsiteX2932" fmla="*/ 3368266 w 6858000"/>
              <a:gd name="connsiteY2932" fmla="*/ 6016444 h 7600950"/>
              <a:gd name="connsiteX2933" fmla="*/ 3076400 w 6858000"/>
              <a:gd name="connsiteY2933" fmla="*/ 6184958 h 7600950"/>
              <a:gd name="connsiteX2934" fmla="*/ 3069000 w 6858000"/>
              <a:gd name="connsiteY2934" fmla="*/ 6186939 h 7600950"/>
              <a:gd name="connsiteX2935" fmla="*/ 3061599 w 6858000"/>
              <a:gd name="connsiteY2935" fmla="*/ 6184958 h 7600950"/>
              <a:gd name="connsiteX2936" fmla="*/ 2769734 w 6858000"/>
              <a:gd name="connsiteY2936" fmla="*/ 6016444 h 7600950"/>
              <a:gd name="connsiteX2937" fmla="*/ 2762333 w 6858000"/>
              <a:gd name="connsiteY2937" fmla="*/ 6003623 h 7600950"/>
              <a:gd name="connsiteX2938" fmla="*/ 2363807 w 6858000"/>
              <a:gd name="connsiteY2938" fmla="*/ 1370632 h 7600950"/>
              <a:gd name="connsiteX2939" fmla="*/ 2483352 w 6858000"/>
              <a:gd name="connsiteY2939" fmla="*/ 1439655 h 7600950"/>
              <a:gd name="connsiteX2940" fmla="*/ 2626068 w 6858000"/>
              <a:gd name="connsiteY2940" fmla="*/ 1357254 h 7600950"/>
              <a:gd name="connsiteX2941" fmla="*/ 2626069 w 6858000"/>
              <a:gd name="connsiteY2941" fmla="*/ 1054422 h 7600950"/>
              <a:gd name="connsiteX2942" fmla="*/ 2363807 w 6858000"/>
              <a:gd name="connsiteY2942" fmla="*/ 1205831 h 7600950"/>
              <a:gd name="connsiteX2943" fmla="*/ 2363807 w 6858000"/>
              <a:gd name="connsiteY2943" fmla="*/ 1508679 h 7600950"/>
              <a:gd name="connsiteX2944" fmla="*/ 2453753 w 6858000"/>
              <a:gd name="connsiteY2944" fmla="*/ 1456745 h 7600950"/>
              <a:gd name="connsiteX2945" fmla="*/ 2363807 w 6858000"/>
              <a:gd name="connsiteY2945" fmla="*/ 1404812 h 7600950"/>
              <a:gd name="connsiteX2946" fmla="*/ 2363807 w 6858000"/>
              <a:gd name="connsiteY2946" fmla="*/ 1889546 h 7600950"/>
              <a:gd name="connsiteX2947" fmla="*/ 2483352 w 6858000"/>
              <a:gd name="connsiteY2947" fmla="*/ 1958569 h 7600950"/>
              <a:gd name="connsiteX2948" fmla="*/ 2626068 w 6858000"/>
              <a:gd name="connsiteY2948" fmla="*/ 1876168 h 7600950"/>
              <a:gd name="connsiteX2949" fmla="*/ 2626069 w 6858000"/>
              <a:gd name="connsiteY2949" fmla="*/ 1573335 h 7600950"/>
              <a:gd name="connsiteX2950" fmla="*/ 2363807 w 6858000"/>
              <a:gd name="connsiteY2950" fmla="*/ 1724744 h 7600950"/>
              <a:gd name="connsiteX2951" fmla="*/ 2363807 w 6858000"/>
              <a:gd name="connsiteY2951" fmla="*/ 2027593 h 7600950"/>
              <a:gd name="connsiteX2952" fmla="*/ 2453753 w 6858000"/>
              <a:gd name="connsiteY2952" fmla="*/ 1975659 h 7600950"/>
              <a:gd name="connsiteX2953" fmla="*/ 2363807 w 6858000"/>
              <a:gd name="connsiteY2953" fmla="*/ 1923726 h 7600950"/>
              <a:gd name="connsiteX2954" fmla="*/ 2363806 w 6858000"/>
              <a:gd name="connsiteY2954" fmla="*/ 2546506 h 7600950"/>
              <a:gd name="connsiteX2955" fmla="*/ 2626068 w 6858000"/>
              <a:gd name="connsiteY2955" fmla="*/ 2395081 h 7600950"/>
              <a:gd name="connsiteX2956" fmla="*/ 2626069 w 6858000"/>
              <a:gd name="connsiteY2956" fmla="*/ 2092249 h 7600950"/>
              <a:gd name="connsiteX2957" fmla="*/ 2363806 w 6858000"/>
              <a:gd name="connsiteY2957" fmla="*/ 2243658 h 7600950"/>
              <a:gd name="connsiteX2958" fmla="*/ 2363806 w 6858000"/>
              <a:gd name="connsiteY2958" fmla="*/ 4970626 h 7600950"/>
              <a:gd name="connsiteX2959" fmla="*/ 2483352 w 6858000"/>
              <a:gd name="connsiteY2959" fmla="*/ 5039649 h 7600950"/>
              <a:gd name="connsiteX2960" fmla="*/ 2626067 w 6858000"/>
              <a:gd name="connsiteY2960" fmla="*/ 4957249 h 7600950"/>
              <a:gd name="connsiteX2961" fmla="*/ 2626067 w 6858000"/>
              <a:gd name="connsiteY2961" fmla="*/ 4654416 h 7600950"/>
              <a:gd name="connsiteX2962" fmla="*/ 2363806 w 6858000"/>
              <a:gd name="connsiteY2962" fmla="*/ 4805825 h 7600950"/>
              <a:gd name="connsiteX2963" fmla="*/ 2363806 w 6858000"/>
              <a:gd name="connsiteY2963" fmla="*/ 5108673 h 7600950"/>
              <a:gd name="connsiteX2964" fmla="*/ 2453751 w 6858000"/>
              <a:gd name="connsiteY2964" fmla="*/ 5056740 h 7600950"/>
              <a:gd name="connsiteX2965" fmla="*/ 2363806 w 6858000"/>
              <a:gd name="connsiteY2965" fmla="*/ 5004807 h 7600950"/>
              <a:gd name="connsiteX2966" fmla="*/ 2363806 w 6858000"/>
              <a:gd name="connsiteY2966" fmla="*/ 5489540 h 7600950"/>
              <a:gd name="connsiteX2967" fmla="*/ 2483352 w 6858000"/>
              <a:gd name="connsiteY2967" fmla="*/ 5558564 h 7600950"/>
              <a:gd name="connsiteX2968" fmla="*/ 2626067 w 6858000"/>
              <a:gd name="connsiteY2968" fmla="*/ 5476162 h 7600950"/>
              <a:gd name="connsiteX2969" fmla="*/ 2626067 w 6858000"/>
              <a:gd name="connsiteY2969" fmla="*/ 5173330 h 7600950"/>
              <a:gd name="connsiteX2970" fmla="*/ 2363806 w 6858000"/>
              <a:gd name="connsiteY2970" fmla="*/ 5324738 h 7600950"/>
              <a:gd name="connsiteX2971" fmla="*/ 2363806 w 6858000"/>
              <a:gd name="connsiteY2971" fmla="*/ 5627587 h 7600950"/>
              <a:gd name="connsiteX2972" fmla="*/ 2453751 w 6858000"/>
              <a:gd name="connsiteY2972" fmla="*/ 5575654 h 7600950"/>
              <a:gd name="connsiteX2973" fmla="*/ 2363806 w 6858000"/>
              <a:gd name="connsiteY2973" fmla="*/ 5523721 h 7600950"/>
              <a:gd name="connsiteX2974" fmla="*/ 2363805 w 6858000"/>
              <a:gd name="connsiteY2974" fmla="*/ 6146500 h 7600950"/>
              <a:gd name="connsiteX2975" fmla="*/ 2626067 w 6858000"/>
              <a:gd name="connsiteY2975" fmla="*/ 5995076 h 7600950"/>
              <a:gd name="connsiteX2976" fmla="*/ 2626067 w 6858000"/>
              <a:gd name="connsiteY2976" fmla="*/ 5692243 h 7600950"/>
              <a:gd name="connsiteX2977" fmla="*/ 2363805 w 6858000"/>
              <a:gd name="connsiteY2977" fmla="*/ 5843653 h 7600950"/>
              <a:gd name="connsiteX2978" fmla="*/ 2363804 w 6858000"/>
              <a:gd name="connsiteY2978" fmla="*/ 227592 h 7600950"/>
              <a:gd name="connsiteX2979" fmla="*/ 2453749 w 6858000"/>
              <a:gd name="connsiteY2979" fmla="*/ 175658 h 7600950"/>
              <a:gd name="connsiteX2980" fmla="*/ 2363804 w 6858000"/>
              <a:gd name="connsiteY2980" fmla="*/ 123726 h 7600950"/>
              <a:gd name="connsiteX2981" fmla="*/ 2363804 w 6858000"/>
              <a:gd name="connsiteY2981" fmla="*/ 6770628 h 7600950"/>
              <a:gd name="connsiteX2982" fmla="*/ 2483350 w 6858000"/>
              <a:gd name="connsiteY2982" fmla="*/ 6839652 h 7600950"/>
              <a:gd name="connsiteX2983" fmla="*/ 2626066 w 6858000"/>
              <a:gd name="connsiteY2983" fmla="*/ 6757251 h 7600950"/>
              <a:gd name="connsiteX2984" fmla="*/ 2626067 w 6858000"/>
              <a:gd name="connsiteY2984" fmla="*/ 6454417 h 7600950"/>
              <a:gd name="connsiteX2985" fmla="*/ 2363804 w 6858000"/>
              <a:gd name="connsiteY2985" fmla="*/ 6605827 h 7600950"/>
              <a:gd name="connsiteX2986" fmla="*/ 2363804 w 6858000"/>
              <a:gd name="connsiteY2986" fmla="*/ 6908675 h 7600950"/>
              <a:gd name="connsiteX2987" fmla="*/ 2453751 w 6858000"/>
              <a:gd name="connsiteY2987" fmla="*/ 6856742 h 7600950"/>
              <a:gd name="connsiteX2988" fmla="*/ 2363804 w 6858000"/>
              <a:gd name="connsiteY2988" fmla="*/ 6804809 h 7600950"/>
              <a:gd name="connsiteX2989" fmla="*/ 2363804 w 6858000"/>
              <a:gd name="connsiteY2989" fmla="*/ 7289542 h 7600950"/>
              <a:gd name="connsiteX2990" fmla="*/ 2483350 w 6858000"/>
              <a:gd name="connsiteY2990" fmla="*/ 7358565 h 7600950"/>
              <a:gd name="connsiteX2991" fmla="*/ 2626066 w 6858000"/>
              <a:gd name="connsiteY2991" fmla="*/ 7276164 h 7600950"/>
              <a:gd name="connsiteX2992" fmla="*/ 2626067 w 6858000"/>
              <a:gd name="connsiteY2992" fmla="*/ 6973331 h 7600950"/>
              <a:gd name="connsiteX2993" fmla="*/ 2363804 w 6858000"/>
              <a:gd name="connsiteY2993" fmla="*/ 7124741 h 7600950"/>
              <a:gd name="connsiteX2994" fmla="*/ 2363804 w 6858000"/>
              <a:gd name="connsiteY2994" fmla="*/ 7427589 h 7600950"/>
              <a:gd name="connsiteX2995" fmla="*/ 2453751 w 6858000"/>
              <a:gd name="connsiteY2995" fmla="*/ 7375655 h 7600950"/>
              <a:gd name="connsiteX2996" fmla="*/ 2363804 w 6858000"/>
              <a:gd name="connsiteY2996" fmla="*/ 7323722 h 7600950"/>
              <a:gd name="connsiteX2997" fmla="*/ 2363803 w 6858000"/>
              <a:gd name="connsiteY2997" fmla="*/ 746506 h 7600950"/>
              <a:gd name="connsiteX2998" fmla="*/ 2626065 w 6858000"/>
              <a:gd name="connsiteY2998" fmla="*/ 595081 h 7600950"/>
              <a:gd name="connsiteX2999" fmla="*/ 2626066 w 6858000"/>
              <a:gd name="connsiteY2999" fmla="*/ 292248 h 7600950"/>
              <a:gd name="connsiteX3000" fmla="*/ 2363803 w 6858000"/>
              <a:gd name="connsiteY3000" fmla="*/ 443657 h 7600950"/>
              <a:gd name="connsiteX3001" fmla="*/ 2363803 w 6858000"/>
              <a:gd name="connsiteY3001" fmla="*/ 3170632 h 7600950"/>
              <a:gd name="connsiteX3002" fmla="*/ 2483349 w 6858000"/>
              <a:gd name="connsiteY3002" fmla="*/ 3239655 h 7600950"/>
              <a:gd name="connsiteX3003" fmla="*/ 2626065 w 6858000"/>
              <a:gd name="connsiteY3003" fmla="*/ 3157254 h 7600950"/>
              <a:gd name="connsiteX3004" fmla="*/ 2626066 w 6858000"/>
              <a:gd name="connsiteY3004" fmla="*/ 2854422 h 7600950"/>
              <a:gd name="connsiteX3005" fmla="*/ 2363803 w 6858000"/>
              <a:gd name="connsiteY3005" fmla="*/ 3005831 h 7600950"/>
              <a:gd name="connsiteX3006" fmla="*/ 2363803 w 6858000"/>
              <a:gd name="connsiteY3006" fmla="*/ 3308679 h 7600950"/>
              <a:gd name="connsiteX3007" fmla="*/ 2453749 w 6858000"/>
              <a:gd name="connsiteY3007" fmla="*/ 3256745 h 7600950"/>
              <a:gd name="connsiteX3008" fmla="*/ 2363803 w 6858000"/>
              <a:gd name="connsiteY3008" fmla="*/ 3204812 h 7600950"/>
              <a:gd name="connsiteX3009" fmla="*/ 2363803 w 6858000"/>
              <a:gd name="connsiteY3009" fmla="*/ 3689543 h 7600950"/>
              <a:gd name="connsiteX3010" fmla="*/ 2483349 w 6858000"/>
              <a:gd name="connsiteY3010" fmla="*/ 3758567 h 7600950"/>
              <a:gd name="connsiteX3011" fmla="*/ 2626065 w 6858000"/>
              <a:gd name="connsiteY3011" fmla="*/ 3676166 h 7600950"/>
              <a:gd name="connsiteX3012" fmla="*/ 2626066 w 6858000"/>
              <a:gd name="connsiteY3012" fmla="*/ 3373335 h 7600950"/>
              <a:gd name="connsiteX3013" fmla="*/ 2363803 w 6858000"/>
              <a:gd name="connsiteY3013" fmla="*/ 3524742 h 7600950"/>
              <a:gd name="connsiteX3014" fmla="*/ 2363803 w 6858000"/>
              <a:gd name="connsiteY3014" fmla="*/ 3827591 h 7600950"/>
              <a:gd name="connsiteX3015" fmla="*/ 2453749 w 6858000"/>
              <a:gd name="connsiteY3015" fmla="*/ 3775656 h 7600950"/>
              <a:gd name="connsiteX3016" fmla="*/ 2363803 w 6858000"/>
              <a:gd name="connsiteY3016" fmla="*/ 3723724 h 7600950"/>
              <a:gd name="connsiteX3017" fmla="*/ 2363802 w 6858000"/>
              <a:gd name="connsiteY3017" fmla="*/ 4346504 h 7600950"/>
              <a:gd name="connsiteX3018" fmla="*/ 2626065 w 6858000"/>
              <a:gd name="connsiteY3018" fmla="*/ 4195079 h 7600950"/>
              <a:gd name="connsiteX3019" fmla="*/ 2626065 w 6858000"/>
              <a:gd name="connsiteY3019" fmla="*/ 3892248 h 7600950"/>
              <a:gd name="connsiteX3020" fmla="*/ 2363802 w 6858000"/>
              <a:gd name="connsiteY3020" fmla="*/ 4043656 h 7600950"/>
              <a:gd name="connsiteX3021" fmla="*/ 2244258 w 6858000"/>
              <a:gd name="connsiteY3021" fmla="*/ 1456746 h 7600950"/>
              <a:gd name="connsiteX3022" fmla="*/ 2334201 w 6858000"/>
              <a:gd name="connsiteY3022" fmla="*/ 1508678 h 7600950"/>
              <a:gd name="connsiteX3023" fmla="*/ 2334203 w 6858000"/>
              <a:gd name="connsiteY3023" fmla="*/ 1404813 h 7600950"/>
              <a:gd name="connsiteX3024" fmla="*/ 2244258 w 6858000"/>
              <a:gd name="connsiteY3024" fmla="*/ 1975660 h 7600950"/>
              <a:gd name="connsiteX3025" fmla="*/ 2334201 w 6858000"/>
              <a:gd name="connsiteY3025" fmla="*/ 2027592 h 7600950"/>
              <a:gd name="connsiteX3026" fmla="*/ 2334203 w 6858000"/>
              <a:gd name="connsiteY3026" fmla="*/ 1923727 h 7600950"/>
              <a:gd name="connsiteX3027" fmla="*/ 2244256 w 6858000"/>
              <a:gd name="connsiteY3027" fmla="*/ 5056740 h 7600950"/>
              <a:gd name="connsiteX3028" fmla="*/ 2334201 w 6858000"/>
              <a:gd name="connsiteY3028" fmla="*/ 5108672 h 7600950"/>
              <a:gd name="connsiteX3029" fmla="*/ 2334201 w 6858000"/>
              <a:gd name="connsiteY3029" fmla="*/ 5004808 h 7600950"/>
              <a:gd name="connsiteX3030" fmla="*/ 2244256 w 6858000"/>
              <a:gd name="connsiteY3030" fmla="*/ 5575655 h 7600950"/>
              <a:gd name="connsiteX3031" fmla="*/ 2334201 w 6858000"/>
              <a:gd name="connsiteY3031" fmla="*/ 5627587 h 7600950"/>
              <a:gd name="connsiteX3032" fmla="*/ 2334201 w 6858000"/>
              <a:gd name="connsiteY3032" fmla="*/ 5523722 h 7600950"/>
              <a:gd name="connsiteX3033" fmla="*/ 2244256 w 6858000"/>
              <a:gd name="connsiteY3033" fmla="*/ 6856743 h 7600950"/>
              <a:gd name="connsiteX3034" fmla="*/ 2334200 w 6858000"/>
              <a:gd name="connsiteY3034" fmla="*/ 6908675 h 7600950"/>
              <a:gd name="connsiteX3035" fmla="*/ 2334201 w 6858000"/>
              <a:gd name="connsiteY3035" fmla="*/ 6804810 h 7600950"/>
              <a:gd name="connsiteX3036" fmla="*/ 2244256 w 6858000"/>
              <a:gd name="connsiteY3036" fmla="*/ 7375656 h 7600950"/>
              <a:gd name="connsiteX3037" fmla="*/ 2334200 w 6858000"/>
              <a:gd name="connsiteY3037" fmla="*/ 7427588 h 7600950"/>
              <a:gd name="connsiteX3038" fmla="*/ 2334201 w 6858000"/>
              <a:gd name="connsiteY3038" fmla="*/ 7323723 h 7600950"/>
              <a:gd name="connsiteX3039" fmla="*/ 2244255 w 6858000"/>
              <a:gd name="connsiteY3039" fmla="*/ 175659 h 7600950"/>
              <a:gd name="connsiteX3040" fmla="*/ 2334199 w 6858000"/>
              <a:gd name="connsiteY3040" fmla="*/ 227591 h 7600950"/>
              <a:gd name="connsiteX3041" fmla="*/ 2334199 w 6858000"/>
              <a:gd name="connsiteY3041" fmla="*/ 123726 h 7600950"/>
              <a:gd name="connsiteX3042" fmla="*/ 2244254 w 6858000"/>
              <a:gd name="connsiteY3042" fmla="*/ 3256746 h 7600950"/>
              <a:gd name="connsiteX3043" fmla="*/ 2334198 w 6858000"/>
              <a:gd name="connsiteY3043" fmla="*/ 3308678 h 7600950"/>
              <a:gd name="connsiteX3044" fmla="*/ 2334199 w 6858000"/>
              <a:gd name="connsiteY3044" fmla="*/ 3204813 h 7600950"/>
              <a:gd name="connsiteX3045" fmla="*/ 2244254 w 6858000"/>
              <a:gd name="connsiteY3045" fmla="*/ 3775658 h 7600950"/>
              <a:gd name="connsiteX3046" fmla="*/ 2334198 w 6858000"/>
              <a:gd name="connsiteY3046" fmla="*/ 3827590 h 7600950"/>
              <a:gd name="connsiteX3047" fmla="*/ 2334199 w 6858000"/>
              <a:gd name="connsiteY3047" fmla="*/ 3723724 h 7600950"/>
              <a:gd name="connsiteX3048" fmla="*/ 2086743 w 6858000"/>
              <a:gd name="connsiteY3048" fmla="*/ 1028778 h 7600950"/>
              <a:gd name="connsiteX3049" fmla="*/ 2349005 w 6858000"/>
              <a:gd name="connsiteY3049" fmla="*/ 1180188 h 7600950"/>
              <a:gd name="connsiteX3050" fmla="*/ 2611268 w 6858000"/>
              <a:gd name="connsiteY3050" fmla="*/ 1028778 h 7600950"/>
              <a:gd name="connsiteX3051" fmla="*/ 2349006 w 6858000"/>
              <a:gd name="connsiteY3051" fmla="*/ 877353 h 7600950"/>
              <a:gd name="connsiteX3052" fmla="*/ 2086743 w 6858000"/>
              <a:gd name="connsiteY3052" fmla="*/ 1547692 h 7600950"/>
              <a:gd name="connsiteX3053" fmla="*/ 2349005 w 6858000"/>
              <a:gd name="connsiteY3053" fmla="*/ 1699102 h 7600950"/>
              <a:gd name="connsiteX3054" fmla="*/ 2611268 w 6858000"/>
              <a:gd name="connsiteY3054" fmla="*/ 1547692 h 7600950"/>
              <a:gd name="connsiteX3055" fmla="*/ 2483352 w 6858000"/>
              <a:gd name="connsiteY3055" fmla="*/ 1473836 h 7600950"/>
              <a:gd name="connsiteX3056" fmla="*/ 2356406 w 6858000"/>
              <a:gd name="connsiteY3056" fmla="*/ 1547132 h 7600950"/>
              <a:gd name="connsiteX3057" fmla="*/ 2349006 w 6858000"/>
              <a:gd name="connsiteY3057" fmla="*/ 1549112 h 7600950"/>
              <a:gd name="connsiteX3058" fmla="*/ 2341604 w 6858000"/>
              <a:gd name="connsiteY3058" fmla="*/ 1547132 h 7600950"/>
              <a:gd name="connsiteX3059" fmla="*/ 2214658 w 6858000"/>
              <a:gd name="connsiteY3059" fmla="*/ 1473836 h 7600950"/>
              <a:gd name="connsiteX3060" fmla="*/ 2086743 w 6858000"/>
              <a:gd name="connsiteY3060" fmla="*/ 2066605 h 7600950"/>
              <a:gd name="connsiteX3061" fmla="*/ 2349005 w 6858000"/>
              <a:gd name="connsiteY3061" fmla="*/ 2218015 h 7600950"/>
              <a:gd name="connsiteX3062" fmla="*/ 2611268 w 6858000"/>
              <a:gd name="connsiteY3062" fmla="*/ 2066605 h 7600950"/>
              <a:gd name="connsiteX3063" fmla="*/ 2483352 w 6858000"/>
              <a:gd name="connsiteY3063" fmla="*/ 1992750 h 7600950"/>
              <a:gd name="connsiteX3064" fmla="*/ 2356406 w 6858000"/>
              <a:gd name="connsiteY3064" fmla="*/ 2066045 h 7600950"/>
              <a:gd name="connsiteX3065" fmla="*/ 2349006 w 6858000"/>
              <a:gd name="connsiteY3065" fmla="*/ 2068026 h 7600950"/>
              <a:gd name="connsiteX3066" fmla="*/ 2341604 w 6858000"/>
              <a:gd name="connsiteY3066" fmla="*/ 2066045 h 7600950"/>
              <a:gd name="connsiteX3067" fmla="*/ 2214658 w 6858000"/>
              <a:gd name="connsiteY3067" fmla="*/ 1992750 h 7600950"/>
              <a:gd name="connsiteX3068" fmla="*/ 2086742 w 6858000"/>
              <a:gd name="connsiteY3068" fmla="*/ 4628772 h 7600950"/>
              <a:gd name="connsiteX3069" fmla="*/ 2349002 w 6858000"/>
              <a:gd name="connsiteY3069" fmla="*/ 4780183 h 7600950"/>
              <a:gd name="connsiteX3070" fmla="*/ 2611266 w 6858000"/>
              <a:gd name="connsiteY3070" fmla="*/ 4628772 h 7600950"/>
              <a:gd name="connsiteX3071" fmla="*/ 2349004 w 6858000"/>
              <a:gd name="connsiteY3071" fmla="*/ 4477348 h 7600950"/>
              <a:gd name="connsiteX3072" fmla="*/ 2086742 w 6858000"/>
              <a:gd name="connsiteY3072" fmla="*/ 5147686 h 7600950"/>
              <a:gd name="connsiteX3073" fmla="*/ 2349002 w 6858000"/>
              <a:gd name="connsiteY3073" fmla="*/ 5299096 h 7600950"/>
              <a:gd name="connsiteX3074" fmla="*/ 2611266 w 6858000"/>
              <a:gd name="connsiteY3074" fmla="*/ 5147686 h 7600950"/>
              <a:gd name="connsiteX3075" fmla="*/ 2483352 w 6858000"/>
              <a:gd name="connsiteY3075" fmla="*/ 5073831 h 7600950"/>
              <a:gd name="connsiteX3076" fmla="*/ 2356405 w 6858000"/>
              <a:gd name="connsiteY3076" fmla="*/ 5147126 h 7600950"/>
              <a:gd name="connsiteX3077" fmla="*/ 2349004 w 6858000"/>
              <a:gd name="connsiteY3077" fmla="*/ 5149107 h 7600950"/>
              <a:gd name="connsiteX3078" fmla="*/ 2341602 w 6858000"/>
              <a:gd name="connsiteY3078" fmla="*/ 5147126 h 7600950"/>
              <a:gd name="connsiteX3079" fmla="*/ 2214657 w 6858000"/>
              <a:gd name="connsiteY3079" fmla="*/ 5073831 h 7600950"/>
              <a:gd name="connsiteX3080" fmla="*/ 2086742 w 6858000"/>
              <a:gd name="connsiteY3080" fmla="*/ 5666600 h 7600950"/>
              <a:gd name="connsiteX3081" fmla="*/ 2349002 w 6858000"/>
              <a:gd name="connsiteY3081" fmla="*/ 5818011 h 7600950"/>
              <a:gd name="connsiteX3082" fmla="*/ 2611266 w 6858000"/>
              <a:gd name="connsiteY3082" fmla="*/ 5666600 h 7600950"/>
              <a:gd name="connsiteX3083" fmla="*/ 2483352 w 6858000"/>
              <a:gd name="connsiteY3083" fmla="*/ 5592745 h 7600950"/>
              <a:gd name="connsiteX3084" fmla="*/ 2356405 w 6858000"/>
              <a:gd name="connsiteY3084" fmla="*/ 5666040 h 7600950"/>
              <a:gd name="connsiteX3085" fmla="*/ 2349004 w 6858000"/>
              <a:gd name="connsiteY3085" fmla="*/ 5668021 h 7600950"/>
              <a:gd name="connsiteX3086" fmla="*/ 2341602 w 6858000"/>
              <a:gd name="connsiteY3086" fmla="*/ 5666040 h 7600950"/>
              <a:gd name="connsiteX3087" fmla="*/ 2214657 w 6858000"/>
              <a:gd name="connsiteY3087" fmla="*/ 5592745 h 7600950"/>
              <a:gd name="connsiteX3088" fmla="*/ 2086741 w 6858000"/>
              <a:gd name="connsiteY3088" fmla="*/ 6428775 h 7600950"/>
              <a:gd name="connsiteX3089" fmla="*/ 2349002 w 6858000"/>
              <a:gd name="connsiteY3089" fmla="*/ 6580185 h 7600950"/>
              <a:gd name="connsiteX3090" fmla="*/ 2611265 w 6858000"/>
              <a:gd name="connsiteY3090" fmla="*/ 6428775 h 7600950"/>
              <a:gd name="connsiteX3091" fmla="*/ 2349002 w 6858000"/>
              <a:gd name="connsiteY3091" fmla="*/ 6277349 h 7600950"/>
              <a:gd name="connsiteX3092" fmla="*/ 2086741 w 6858000"/>
              <a:gd name="connsiteY3092" fmla="*/ 6947688 h 7600950"/>
              <a:gd name="connsiteX3093" fmla="*/ 2349002 w 6858000"/>
              <a:gd name="connsiteY3093" fmla="*/ 7099098 h 7600950"/>
              <a:gd name="connsiteX3094" fmla="*/ 2611265 w 6858000"/>
              <a:gd name="connsiteY3094" fmla="*/ 6947688 h 7600950"/>
              <a:gd name="connsiteX3095" fmla="*/ 2483350 w 6858000"/>
              <a:gd name="connsiteY3095" fmla="*/ 6873833 h 7600950"/>
              <a:gd name="connsiteX3096" fmla="*/ 2356403 w 6858000"/>
              <a:gd name="connsiteY3096" fmla="*/ 6947128 h 7600950"/>
              <a:gd name="connsiteX3097" fmla="*/ 2349002 w 6858000"/>
              <a:gd name="connsiteY3097" fmla="*/ 6949108 h 7600950"/>
              <a:gd name="connsiteX3098" fmla="*/ 2341602 w 6858000"/>
              <a:gd name="connsiteY3098" fmla="*/ 6947128 h 7600950"/>
              <a:gd name="connsiteX3099" fmla="*/ 2214656 w 6858000"/>
              <a:gd name="connsiteY3099" fmla="*/ 6873833 h 7600950"/>
              <a:gd name="connsiteX3100" fmla="*/ 2086740 w 6858000"/>
              <a:gd name="connsiteY3100" fmla="*/ 266605 h 7600950"/>
              <a:gd name="connsiteX3101" fmla="*/ 2349001 w 6858000"/>
              <a:gd name="connsiteY3101" fmla="*/ 418015 h 7600950"/>
              <a:gd name="connsiteX3102" fmla="*/ 2611265 w 6858000"/>
              <a:gd name="connsiteY3102" fmla="*/ 266605 h 7600950"/>
              <a:gd name="connsiteX3103" fmla="*/ 2483349 w 6858000"/>
              <a:gd name="connsiteY3103" fmla="*/ 192749 h 7600950"/>
              <a:gd name="connsiteX3104" fmla="*/ 2356402 w 6858000"/>
              <a:gd name="connsiteY3104" fmla="*/ 266045 h 7600950"/>
              <a:gd name="connsiteX3105" fmla="*/ 2349002 w 6858000"/>
              <a:gd name="connsiteY3105" fmla="*/ 268025 h 7600950"/>
              <a:gd name="connsiteX3106" fmla="*/ 2341601 w 6858000"/>
              <a:gd name="connsiteY3106" fmla="*/ 266045 h 7600950"/>
              <a:gd name="connsiteX3107" fmla="*/ 2214655 w 6858000"/>
              <a:gd name="connsiteY3107" fmla="*/ 192749 h 7600950"/>
              <a:gd name="connsiteX3108" fmla="*/ 2086739 w 6858000"/>
              <a:gd name="connsiteY3108" fmla="*/ 2828778 h 7600950"/>
              <a:gd name="connsiteX3109" fmla="*/ 2349001 w 6858000"/>
              <a:gd name="connsiteY3109" fmla="*/ 2980188 h 7600950"/>
              <a:gd name="connsiteX3110" fmla="*/ 2611264 w 6858000"/>
              <a:gd name="connsiteY3110" fmla="*/ 2828778 h 7600950"/>
              <a:gd name="connsiteX3111" fmla="*/ 2349002 w 6858000"/>
              <a:gd name="connsiteY3111" fmla="*/ 2677353 h 7600950"/>
              <a:gd name="connsiteX3112" fmla="*/ 2086739 w 6858000"/>
              <a:gd name="connsiteY3112" fmla="*/ 3347692 h 7600950"/>
              <a:gd name="connsiteX3113" fmla="*/ 2349001 w 6858000"/>
              <a:gd name="connsiteY3113" fmla="*/ 3499102 h 7600950"/>
              <a:gd name="connsiteX3114" fmla="*/ 2611264 w 6858000"/>
              <a:gd name="connsiteY3114" fmla="*/ 3347692 h 7600950"/>
              <a:gd name="connsiteX3115" fmla="*/ 2483349 w 6858000"/>
              <a:gd name="connsiteY3115" fmla="*/ 3273836 h 7600950"/>
              <a:gd name="connsiteX3116" fmla="*/ 2356402 w 6858000"/>
              <a:gd name="connsiteY3116" fmla="*/ 3347132 h 7600950"/>
              <a:gd name="connsiteX3117" fmla="*/ 2349002 w 6858000"/>
              <a:gd name="connsiteY3117" fmla="*/ 3349112 h 7600950"/>
              <a:gd name="connsiteX3118" fmla="*/ 2341600 w 6858000"/>
              <a:gd name="connsiteY3118" fmla="*/ 3347132 h 7600950"/>
              <a:gd name="connsiteX3119" fmla="*/ 2214655 w 6858000"/>
              <a:gd name="connsiteY3119" fmla="*/ 3273836 h 7600950"/>
              <a:gd name="connsiteX3120" fmla="*/ 2086739 w 6858000"/>
              <a:gd name="connsiteY3120" fmla="*/ 3866604 h 7600950"/>
              <a:gd name="connsiteX3121" fmla="*/ 2349001 w 6858000"/>
              <a:gd name="connsiteY3121" fmla="*/ 4018013 h 7600950"/>
              <a:gd name="connsiteX3122" fmla="*/ 2611264 w 6858000"/>
              <a:gd name="connsiteY3122" fmla="*/ 3866604 h 7600950"/>
              <a:gd name="connsiteX3123" fmla="*/ 2483349 w 6858000"/>
              <a:gd name="connsiteY3123" fmla="*/ 3792747 h 7600950"/>
              <a:gd name="connsiteX3124" fmla="*/ 2356401 w 6858000"/>
              <a:gd name="connsiteY3124" fmla="*/ 3866043 h 7600950"/>
              <a:gd name="connsiteX3125" fmla="*/ 2349001 w 6858000"/>
              <a:gd name="connsiteY3125" fmla="*/ 3868023 h 7600950"/>
              <a:gd name="connsiteX3126" fmla="*/ 2341600 w 6858000"/>
              <a:gd name="connsiteY3126" fmla="*/ 3866043 h 7600950"/>
              <a:gd name="connsiteX3127" fmla="*/ 2214655 w 6858000"/>
              <a:gd name="connsiteY3127" fmla="*/ 3792747 h 7600950"/>
              <a:gd name="connsiteX3128" fmla="*/ 2071942 w 6858000"/>
              <a:gd name="connsiteY3128" fmla="*/ 1357254 h 7600950"/>
              <a:gd name="connsiteX3129" fmla="*/ 2214657 w 6858000"/>
              <a:gd name="connsiteY3129" fmla="*/ 1439655 h 7600950"/>
              <a:gd name="connsiteX3130" fmla="*/ 2334203 w 6858000"/>
              <a:gd name="connsiteY3130" fmla="*/ 1370633 h 7600950"/>
              <a:gd name="connsiteX3131" fmla="*/ 2334203 w 6858000"/>
              <a:gd name="connsiteY3131" fmla="*/ 1205830 h 7600950"/>
              <a:gd name="connsiteX3132" fmla="*/ 2071942 w 6858000"/>
              <a:gd name="connsiteY3132" fmla="*/ 1054422 h 7600950"/>
              <a:gd name="connsiteX3133" fmla="*/ 2071942 w 6858000"/>
              <a:gd name="connsiteY3133" fmla="*/ 1876168 h 7600950"/>
              <a:gd name="connsiteX3134" fmla="*/ 2214657 w 6858000"/>
              <a:gd name="connsiteY3134" fmla="*/ 1958569 h 7600950"/>
              <a:gd name="connsiteX3135" fmla="*/ 2334203 w 6858000"/>
              <a:gd name="connsiteY3135" fmla="*/ 1889546 h 7600950"/>
              <a:gd name="connsiteX3136" fmla="*/ 2334203 w 6858000"/>
              <a:gd name="connsiteY3136" fmla="*/ 1724743 h 7600950"/>
              <a:gd name="connsiteX3137" fmla="*/ 2071942 w 6858000"/>
              <a:gd name="connsiteY3137" fmla="*/ 1573335 h 7600950"/>
              <a:gd name="connsiteX3138" fmla="*/ 2071941 w 6858000"/>
              <a:gd name="connsiteY3138" fmla="*/ 2395081 h 7600950"/>
              <a:gd name="connsiteX3139" fmla="*/ 2334201 w 6858000"/>
              <a:gd name="connsiteY3139" fmla="*/ 2546505 h 7600950"/>
              <a:gd name="connsiteX3140" fmla="*/ 2334203 w 6858000"/>
              <a:gd name="connsiteY3140" fmla="*/ 2243657 h 7600950"/>
              <a:gd name="connsiteX3141" fmla="*/ 2071942 w 6858000"/>
              <a:gd name="connsiteY3141" fmla="*/ 2092249 h 7600950"/>
              <a:gd name="connsiteX3142" fmla="*/ 2071941 w 6858000"/>
              <a:gd name="connsiteY3142" fmla="*/ 4957249 h 7600950"/>
              <a:gd name="connsiteX3143" fmla="*/ 2214656 w 6858000"/>
              <a:gd name="connsiteY3143" fmla="*/ 5039649 h 7600950"/>
              <a:gd name="connsiteX3144" fmla="*/ 2334201 w 6858000"/>
              <a:gd name="connsiteY3144" fmla="*/ 4970627 h 7600950"/>
              <a:gd name="connsiteX3145" fmla="*/ 2334201 w 6858000"/>
              <a:gd name="connsiteY3145" fmla="*/ 4805823 h 7600950"/>
              <a:gd name="connsiteX3146" fmla="*/ 2071941 w 6858000"/>
              <a:gd name="connsiteY3146" fmla="*/ 4654416 h 7600950"/>
              <a:gd name="connsiteX3147" fmla="*/ 2071941 w 6858000"/>
              <a:gd name="connsiteY3147" fmla="*/ 5476162 h 7600950"/>
              <a:gd name="connsiteX3148" fmla="*/ 2214656 w 6858000"/>
              <a:gd name="connsiteY3148" fmla="*/ 5558564 h 7600950"/>
              <a:gd name="connsiteX3149" fmla="*/ 2334201 w 6858000"/>
              <a:gd name="connsiteY3149" fmla="*/ 5489540 h 7600950"/>
              <a:gd name="connsiteX3150" fmla="*/ 2334201 w 6858000"/>
              <a:gd name="connsiteY3150" fmla="*/ 5324737 h 7600950"/>
              <a:gd name="connsiteX3151" fmla="*/ 2071941 w 6858000"/>
              <a:gd name="connsiteY3151" fmla="*/ 5173330 h 7600950"/>
              <a:gd name="connsiteX3152" fmla="*/ 2071940 w 6858000"/>
              <a:gd name="connsiteY3152" fmla="*/ 5995076 h 7600950"/>
              <a:gd name="connsiteX3153" fmla="*/ 2334201 w 6858000"/>
              <a:gd name="connsiteY3153" fmla="*/ 6146500 h 7600950"/>
              <a:gd name="connsiteX3154" fmla="*/ 2334201 w 6858000"/>
              <a:gd name="connsiteY3154" fmla="*/ 5843652 h 7600950"/>
              <a:gd name="connsiteX3155" fmla="*/ 2071941 w 6858000"/>
              <a:gd name="connsiteY3155" fmla="*/ 5692243 h 7600950"/>
              <a:gd name="connsiteX3156" fmla="*/ 2071940 w 6858000"/>
              <a:gd name="connsiteY3156" fmla="*/ 6757251 h 7600950"/>
              <a:gd name="connsiteX3157" fmla="*/ 2214655 w 6858000"/>
              <a:gd name="connsiteY3157" fmla="*/ 6839652 h 7600950"/>
              <a:gd name="connsiteX3158" fmla="*/ 2334201 w 6858000"/>
              <a:gd name="connsiteY3158" fmla="*/ 6770629 h 7600950"/>
              <a:gd name="connsiteX3159" fmla="*/ 2334201 w 6858000"/>
              <a:gd name="connsiteY3159" fmla="*/ 6605826 h 7600950"/>
              <a:gd name="connsiteX3160" fmla="*/ 2071940 w 6858000"/>
              <a:gd name="connsiteY3160" fmla="*/ 6454417 h 7600950"/>
              <a:gd name="connsiteX3161" fmla="*/ 2071940 w 6858000"/>
              <a:gd name="connsiteY3161" fmla="*/ 7276164 h 7600950"/>
              <a:gd name="connsiteX3162" fmla="*/ 2214655 w 6858000"/>
              <a:gd name="connsiteY3162" fmla="*/ 7358565 h 7600950"/>
              <a:gd name="connsiteX3163" fmla="*/ 2334201 w 6858000"/>
              <a:gd name="connsiteY3163" fmla="*/ 7289543 h 7600950"/>
              <a:gd name="connsiteX3164" fmla="*/ 2334201 w 6858000"/>
              <a:gd name="connsiteY3164" fmla="*/ 7124740 h 7600950"/>
              <a:gd name="connsiteX3165" fmla="*/ 2071940 w 6858000"/>
              <a:gd name="connsiteY3165" fmla="*/ 6973331 h 7600950"/>
              <a:gd name="connsiteX3166" fmla="*/ 2071938 w 6858000"/>
              <a:gd name="connsiteY3166" fmla="*/ 595081 h 7600950"/>
              <a:gd name="connsiteX3167" fmla="*/ 2334199 w 6858000"/>
              <a:gd name="connsiteY3167" fmla="*/ 746505 h 7600950"/>
              <a:gd name="connsiteX3168" fmla="*/ 2334199 w 6858000"/>
              <a:gd name="connsiteY3168" fmla="*/ 443657 h 7600950"/>
              <a:gd name="connsiteX3169" fmla="*/ 2071939 w 6858000"/>
              <a:gd name="connsiteY3169" fmla="*/ 292248 h 7600950"/>
              <a:gd name="connsiteX3170" fmla="*/ 2071938 w 6858000"/>
              <a:gd name="connsiteY3170" fmla="*/ 3157254 h 7600950"/>
              <a:gd name="connsiteX3171" fmla="*/ 2214653 w 6858000"/>
              <a:gd name="connsiteY3171" fmla="*/ 3239655 h 7600950"/>
              <a:gd name="connsiteX3172" fmla="*/ 2334199 w 6858000"/>
              <a:gd name="connsiteY3172" fmla="*/ 3170633 h 7600950"/>
              <a:gd name="connsiteX3173" fmla="*/ 2334199 w 6858000"/>
              <a:gd name="connsiteY3173" fmla="*/ 3005830 h 7600950"/>
              <a:gd name="connsiteX3174" fmla="*/ 2071938 w 6858000"/>
              <a:gd name="connsiteY3174" fmla="*/ 2854422 h 7600950"/>
              <a:gd name="connsiteX3175" fmla="*/ 2071938 w 6858000"/>
              <a:gd name="connsiteY3175" fmla="*/ 3676166 h 7600950"/>
              <a:gd name="connsiteX3176" fmla="*/ 2214653 w 6858000"/>
              <a:gd name="connsiteY3176" fmla="*/ 3758567 h 7600950"/>
              <a:gd name="connsiteX3177" fmla="*/ 2334199 w 6858000"/>
              <a:gd name="connsiteY3177" fmla="*/ 3689544 h 7600950"/>
              <a:gd name="connsiteX3178" fmla="*/ 2334199 w 6858000"/>
              <a:gd name="connsiteY3178" fmla="*/ 3524742 h 7600950"/>
              <a:gd name="connsiteX3179" fmla="*/ 2071938 w 6858000"/>
              <a:gd name="connsiteY3179" fmla="*/ 3373335 h 7600950"/>
              <a:gd name="connsiteX3180" fmla="*/ 2071938 w 6858000"/>
              <a:gd name="connsiteY3180" fmla="*/ 4195079 h 7600950"/>
              <a:gd name="connsiteX3181" fmla="*/ 2334198 w 6858000"/>
              <a:gd name="connsiteY3181" fmla="*/ 4346503 h 7600950"/>
              <a:gd name="connsiteX3182" fmla="*/ 2334199 w 6858000"/>
              <a:gd name="connsiteY3182" fmla="*/ 4043655 h 7600950"/>
              <a:gd name="connsiteX3183" fmla="*/ 2071938 w 6858000"/>
              <a:gd name="connsiteY3183" fmla="*/ 3892248 h 7600950"/>
              <a:gd name="connsiteX3184" fmla="*/ 2042338 w 6858000"/>
              <a:gd name="connsiteY3184" fmla="*/ 2403623 h 7600950"/>
              <a:gd name="connsiteX3185" fmla="*/ 2042338 w 6858000"/>
              <a:gd name="connsiteY3185" fmla="*/ 2066610 h 7600950"/>
              <a:gd name="connsiteX3186" fmla="*/ 2043642 w 6858000"/>
              <a:gd name="connsiteY3186" fmla="*/ 2064351 h 7600950"/>
              <a:gd name="connsiteX3187" fmla="*/ 2044319 w 6858000"/>
              <a:gd name="connsiteY3187" fmla="*/ 2059208 h 7600950"/>
              <a:gd name="connsiteX3188" fmla="*/ 2048435 w 6858000"/>
              <a:gd name="connsiteY3188" fmla="*/ 2056048 h 7600950"/>
              <a:gd name="connsiteX3189" fmla="*/ 2049739 w 6858000"/>
              <a:gd name="connsiteY3189" fmla="*/ 2053788 h 7600950"/>
              <a:gd name="connsiteX3190" fmla="*/ 2185057 w 6858000"/>
              <a:gd name="connsiteY3190" fmla="*/ 1975659 h 7600950"/>
              <a:gd name="connsiteX3191" fmla="*/ 2049739 w 6858000"/>
              <a:gd name="connsiteY3191" fmla="*/ 1897531 h 7600950"/>
              <a:gd name="connsiteX3192" fmla="*/ 2042339 w 6858000"/>
              <a:gd name="connsiteY3192" fmla="*/ 1884710 h 7600950"/>
              <a:gd name="connsiteX3193" fmla="*/ 2042339 w 6858000"/>
              <a:gd name="connsiteY3193" fmla="*/ 1547696 h 7600950"/>
              <a:gd name="connsiteX3194" fmla="*/ 2043643 w 6858000"/>
              <a:gd name="connsiteY3194" fmla="*/ 1545437 h 7600950"/>
              <a:gd name="connsiteX3195" fmla="*/ 2044319 w 6858000"/>
              <a:gd name="connsiteY3195" fmla="*/ 1540295 h 7600950"/>
              <a:gd name="connsiteX3196" fmla="*/ 2048435 w 6858000"/>
              <a:gd name="connsiteY3196" fmla="*/ 1537134 h 7600950"/>
              <a:gd name="connsiteX3197" fmla="*/ 2049739 w 6858000"/>
              <a:gd name="connsiteY3197" fmla="*/ 1534875 h 7600950"/>
              <a:gd name="connsiteX3198" fmla="*/ 2185057 w 6858000"/>
              <a:gd name="connsiteY3198" fmla="*/ 1456746 h 7600950"/>
              <a:gd name="connsiteX3199" fmla="*/ 2049739 w 6858000"/>
              <a:gd name="connsiteY3199" fmla="*/ 1378617 h 7600950"/>
              <a:gd name="connsiteX3200" fmla="*/ 2042339 w 6858000"/>
              <a:gd name="connsiteY3200" fmla="*/ 1365796 h 7600950"/>
              <a:gd name="connsiteX3201" fmla="*/ 2042339 w 6858000"/>
              <a:gd name="connsiteY3201" fmla="*/ 1028782 h 7600950"/>
              <a:gd name="connsiteX3202" fmla="*/ 2043643 w 6858000"/>
              <a:gd name="connsiteY3202" fmla="*/ 1026524 h 7600950"/>
              <a:gd name="connsiteX3203" fmla="*/ 2044319 w 6858000"/>
              <a:gd name="connsiteY3203" fmla="*/ 1021381 h 7600950"/>
              <a:gd name="connsiteX3204" fmla="*/ 2048435 w 6858000"/>
              <a:gd name="connsiteY3204" fmla="*/ 1018221 h 7600950"/>
              <a:gd name="connsiteX3205" fmla="*/ 2049739 w 6858000"/>
              <a:gd name="connsiteY3205" fmla="*/ 1015961 h 7600950"/>
              <a:gd name="connsiteX3206" fmla="*/ 2341604 w 6858000"/>
              <a:gd name="connsiteY3206" fmla="*/ 847446 h 7600950"/>
              <a:gd name="connsiteX3207" fmla="*/ 2356406 w 6858000"/>
              <a:gd name="connsiteY3207" fmla="*/ 847446 h 7600950"/>
              <a:gd name="connsiteX3208" fmla="*/ 2648271 w 6858000"/>
              <a:gd name="connsiteY3208" fmla="*/ 1015961 h 7600950"/>
              <a:gd name="connsiteX3209" fmla="*/ 2649577 w 6858000"/>
              <a:gd name="connsiteY3209" fmla="*/ 1018221 h 7600950"/>
              <a:gd name="connsiteX3210" fmla="*/ 2653692 w 6858000"/>
              <a:gd name="connsiteY3210" fmla="*/ 1021382 h 7600950"/>
              <a:gd name="connsiteX3211" fmla="*/ 2654368 w 6858000"/>
              <a:gd name="connsiteY3211" fmla="*/ 1026521 h 7600950"/>
              <a:gd name="connsiteX3212" fmla="*/ 2655673 w 6858000"/>
              <a:gd name="connsiteY3212" fmla="*/ 1028782 h 7600950"/>
              <a:gd name="connsiteX3213" fmla="*/ 2655673 w 6858000"/>
              <a:gd name="connsiteY3213" fmla="*/ 1365796 h 7600950"/>
              <a:gd name="connsiteX3214" fmla="*/ 2648271 w 6858000"/>
              <a:gd name="connsiteY3214" fmla="*/ 1378617 h 7600950"/>
              <a:gd name="connsiteX3215" fmla="*/ 2512953 w 6858000"/>
              <a:gd name="connsiteY3215" fmla="*/ 1456746 h 7600950"/>
              <a:gd name="connsiteX3216" fmla="*/ 2648271 w 6858000"/>
              <a:gd name="connsiteY3216" fmla="*/ 1534875 h 7600950"/>
              <a:gd name="connsiteX3217" fmla="*/ 2649577 w 6858000"/>
              <a:gd name="connsiteY3217" fmla="*/ 1537134 h 7600950"/>
              <a:gd name="connsiteX3218" fmla="*/ 2653692 w 6858000"/>
              <a:gd name="connsiteY3218" fmla="*/ 1540296 h 7600950"/>
              <a:gd name="connsiteX3219" fmla="*/ 2654368 w 6858000"/>
              <a:gd name="connsiteY3219" fmla="*/ 1545435 h 7600950"/>
              <a:gd name="connsiteX3220" fmla="*/ 2655673 w 6858000"/>
              <a:gd name="connsiteY3220" fmla="*/ 1547696 h 7600950"/>
              <a:gd name="connsiteX3221" fmla="*/ 2655673 w 6858000"/>
              <a:gd name="connsiteY3221" fmla="*/ 1884710 h 7600950"/>
              <a:gd name="connsiteX3222" fmla="*/ 2648271 w 6858000"/>
              <a:gd name="connsiteY3222" fmla="*/ 1897531 h 7600950"/>
              <a:gd name="connsiteX3223" fmla="*/ 2512953 w 6858000"/>
              <a:gd name="connsiteY3223" fmla="*/ 1975659 h 7600950"/>
              <a:gd name="connsiteX3224" fmla="*/ 2648271 w 6858000"/>
              <a:gd name="connsiteY3224" fmla="*/ 2053788 h 7600950"/>
              <a:gd name="connsiteX3225" fmla="*/ 2649577 w 6858000"/>
              <a:gd name="connsiteY3225" fmla="*/ 2056048 h 7600950"/>
              <a:gd name="connsiteX3226" fmla="*/ 2653692 w 6858000"/>
              <a:gd name="connsiteY3226" fmla="*/ 2059209 h 7600950"/>
              <a:gd name="connsiteX3227" fmla="*/ 2654368 w 6858000"/>
              <a:gd name="connsiteY3227" fmla="*/ 2064348 h 7600950"/>
              <a:gd name="connsiteX3228" fmla="*/ 2655673 w 6858000"/>
              <a:gd name="connsiteY3228" fmla="*/ 2066610 h 7600950"/>
              <a:gd name="connsiteX3229" fmla="*/ 2655673 w 6858000"/>
              <a:gd name="connsiteY3229" fmla="*/ 2403623 h 7600950"/>
              <a:gd name="connsiteX3230" fmla="*/ 2648271 w 6858000"/>
              <a:gd name="connsiteY3230" fmla="*/ 2416444 h 7600950"/>
              <a:gd name="connsiteX3231" fmla="*/ 2356406 w 6858000"/>
              <a:gd name="connsiteY3231" fmla="*/ 2584959 h 7600950"/>
              <a:gd name="connsiteX3232" fmla="*/ 2349006 w 6858000"/>
              <a:gd name="connsiteY3232" fmla="*/ 2586939 h 7600950"/>
              <a:gd name="connsiteX3233" fmla="*/ 2341604 w 6858000"/>
              <a:gd name="connsiteY3233" fmla="*/ 2584959 h 7600950"/>
              <a:gd name="connsiteX3234" fmla="*/ 2049739 w 6858000"/>
              <a:gd name="connsiteY3234" fmla="*/ 2416444 h 7600950"/>
              <a:gd name="connsiteX3235" fmla="*/ 2042338 w 6858000"/>
              <a:gd name="connsiteY3235" fmla="*/ 2403623 h 7600950"/>
              <a:gd name="connsiteX3236" fmla="*/ 2042337 w 6858000"/>
              <a:gd name="connsiteY3236" fmla="*/ 6003619 h 7600950"/>
              <a:gd name="connsiteX3237" fmla="*/ 2042337 w 6858000"/>
              <a:gd name="connsiteY3237" fmla="*/ 5666605 h 7600950"/>
              <a:gd name="connsiteX3238" fmla="*/ 2043641 w 6858000"/>
              <a:gd name="connsiteY3238" fmla="*/ 5664346 h 7600950"/>
              <a:gd name="connsiteX3239" fmla="*/ 2044317 w 6858000"/>
              <a:gd name="connsiteY3239" fmla="*/ 5659203 h 7600950"/>
              <a:gd name="connsiteX3240" fmla="*/ 2048434 w 6858000"/>
              <a:gd name="connsiteY3240" fmla="*/ 5656043 h 7600950"/>
              <a:gd name="connsiteX3241" fmla="*/ 2049738 w 6858000"/>
              <a:gd name="connsiteY3241" fmla="*/ 5653783 h 7600950"/>
              <a:gd name="connsiteX3242" fmla="*/ 2185056 w 6858000"/>
              <a:gd name="connsiteY3242" fmla="*/ 5575654 h 7600950"/>
              <a:gd name="connsiteX3243" fmla="*/ 2049738 w 6858000"/>
              <a:gd name="connsiteY3243" fmla="*/ 5497525 h 7600950"/>
              <a:gd name="connsiteX3244" fmla="*/ 2042337 w 6858000"/>
              <a:gd name="connsiteY3244" fmla="*/ 5484704 h 7600950"/>
              <a:gd name="connsiteX3245" fmla="*/ 2042337 w 6858000"/>
              <a:gd name="connsiteY3245" fmla="*/ 5147690 h 7600950"/>
              <a:gd name="connsiteX3246" fmla="*/ 2043641 w 6858000"/>
              <a:gd name="connsiteY3246" fmla="*/ 5145432 h 7600950"/>
              <a:gd name="connsiteX3247" fmla="*/ 2044317 w 6858000"/>
              <a:gd name="connsiteY3247" fmla="*/ 5140289 h 7600950"/>
              <a:gd name="connsiteX3248" fmla="*/ 2048434 w 6858000"/>
              <a:gd name="connsiteY3248" fmla="*/ 5137128 h 7600950"/>
              <a:gd name="connsiteX3249" fmla="*/ 2049738 w 6858000"/>
              <a:gd name="connsiteY3249" fmla="*/ 5134869 h 7600950"/>
              <a:gd name="connsiteX3250" fmla="*/ 2185056 w 6858000"/>
              <a:gd name="connsiteY3250" fmla="*/ 5056740 h 7600950"/>
              <a:gd name="connsiteX3251" fmla="*/ 2049738 w 6858000"/>
              <a:gd name="connsiteY3251" fmla="*/ 4978611 h 7600950"/>
              <a:gd name="connsiteX3252" fmla="*/ 2042337 w 6858000"/>
              <a:gd name="connsiteY3252" fmla="*/ 4965790 h 7600950"/>
              <a:gd name="connsiteX3253" fmla="*/ 2042337 w 6858000"/>
              <a:gd name="connsiteY3253" fmla="*/ 4628777 h 7600950"/>
              <a:gd name="connsiteX3254" fmla="*/ 2043641 w 6858000"/>
              <a:gd name="connsiteY3254" fmla="*/ 4626517 h 7600950"/>
              <a:gd name="connsiteX3255" fmla="*/ 2044317 w 6858000"/>
              <a:gd name="connsiteY3255" fmla="*/ 4621375 h 7600950"/>
              <a:gd name="connsiteX3256" fmla="*/ 2048434 w 6858000"/>
              <a:gd name="connsiteY3256" fmla="*/ 4618214 h 7600950"/>
              <a:gd name="connsiteX3257" fmla="*/ 2049738 w 6858000"/>
              <a:gd name="connsiteY3257" fmla="*/ 4615955 h 7600950"/>
              <a:gd name="connsiteX3258" fmla="*/ 2341602 w 6858000"/>
              <a:gd name="connsiteY3258" fmla="*/ 4447440 h 7600950"/>
              <a:gd name="connsiteX3259" fmla="*/ 2356405 w 6858000"/>
              <a:gd name="connsiteY3259" fmla="*/ 4447440 h 7600950"/>
              <a:gd name="connsiteX3260" fmla="*/ 2648270 w 6858000"/>
              <a:gd name="connsiteY3260" fmla="*/ 4615955 h 7600950"/>
              <a:gd name="connsiteX3261" fmla="*/ 2649574 w 6858000"/>
              <a:gd name="connsiteY3261" fmla="*/ 4618214 h 7600950"/>
              <a:gd name="connsiteX3262" fmla="*/ 2653689 w 6858000"/>
              <a:gd name="connsiteY3262" fmla="*/ 4621376 h 7600950"/>
              <a:gd name="connsiteX3263" fmla="*/ 2654367 w 6858000"/>
              <a:gd name="connsiteY3263" fmla="*/ 4626515 h 7600950"/>
              <a:gd name="connsiteX3264" fmla="*/ 2655670 w 6858000"/>
              <a:gd name="connsiteY3264" fmla="*/ 4628777 h 7600950"/>
              <a:gd name="connsiteX3265" fmla="*/ 2655670 w 6858000"/>
              <a:gd name="connsiteY3265" fmla="*/ 4965790 h 7600950"/>
              <a:gd name="connsiteX3266" fmla="*/ 2648270 w 6858000"/>
              <a:gd name="connsiteY3266" fmla="*/ 4978611 h 7600950"/>
              <a:gd name="connsiteX3267" fmla="*/ 2512952 w 6858000"/>
              <a:gd name="connsiteY3267" fmla="*/ 5056740 h 7600950"/>
              <a:gd name="connsiteX3268" fmla="*/ 2648270 w 6858000"/>
              <a:gd name="connsiteY3268" fmla="*/ 5134869 h 7600950"/>
              <a:gd name="connsiteX3269" fmla="*/ 2649574 w 6858000"/>
              <a:gd name="connsiteY3269" fmla="*/ 5137128 h 7600950"/>
              <a:gd name="connsiteX3270" fmla="*/ 2653689 w 6858000"/>
              <a:gd name="connsiteY3270" fmla="*/ 5140290 h 7600950"/>
              <a:gd name="connsiteX3271" fmla="*/ 2654367 w 6858000"/>
              <a:gd name="connsiteY3271" fmla="*/ 5145430 h 7600950"/>
              <a:gd name="connsiteX3272" fmla="*/ 2655670 w 6858000"/>
              <a:gd name="connsiteY3272" fmla="*/ 5147690 h 7600950"/>
              <a:gd name="connsiteX3273" fmla="*/ 2655670 w 6858000"/>
              <a:gd name="connsiteY3273" fmla="*/ 5484704 h 7600950"/>
              <a:gd name="connsiteX3274" fmla="*/ 2648270 w 6858000"/>
              <a:gd name="connsiteY3274" fmla="*/ 5497525 h 7600950"/>
              <a:gd name="connsiteX3275" fmla="*/ 2512952 w 6858000"/>
              <a:gd name="connsiteY3275" fmla="*/ 5575654 h 7600950"/>
              <a:gd name="connsiteX3276" fmla="*/ 2648270 w 6858000"/>
              <a:gd name="connsiteY3276" fmla="*/ 5653783 h 7600950"/>
              <a:gd name="connsiteX3277" fmla="*/ 2649574 w 6858000"/>
              <a:gd name="connsiteY3277" fmla="*/ 5656043 h 7600950"/>
              <a:gd name="connsiteX3278" fmla="*/ 2653689 w 6858000"/>
              <a:gd name="connsiteY3278" fmla="*/ 5659204 h 7600950"/>
              <a:gd name="connsiteX3279" fmla="*/ 2654367 w 6858000"/>
              <a:gd name="connsiteY3279" fmla="*/ 5664343 h 7600950"/>
              <a:gd name="connsiteX3280" fmla="*/ 2655670 w 6858000"/>
              <a:gd name="connsiteY3280" fmla="*/ 5666605 h 7600950"/>
              <a:gd name="connsiteX3281" fmla="*/ 2655670 w 6858000"/>
              <a:gd name="connsiteY3281" fmla="*/ 6003619 h 7600950"/>
              <a:gd name="connsiteX3282" fmla="*/ 2648270 w 6858000"/>
              <a:gd name="connsiteY3282" fmla="*/ 6016440 h 7600950"/>
              <a:gd name="connsiteX3283" fmla="*/ 2356405 w 6858000"/>
              <a:gd name="connsiteY3283" fmla="*/ 6184954 h 7600950"/>
              <a:gd name="connsiteX3284" fmla="*/ 2349004 w 6858000"/>
              <a:gd name="connsiteY3284" fmla="*/ 6186933 h 7600950"/>
              <a:gd name="connsiteX3285" fmla="*/ 2341602 w 6858000"/>
              <a:gd name="connsiteY3285" fmla="*/ 6184954 h 7600950"/>
              <a:gd name="connsiteX3286" fmla="*/ 2049738 w 6858000"/>
              <a:gd name="connsiteY3286" fmla="*/ 6016440 h 7600950"/>
              <a:gd name="connsiteX3287" fmla="*/ 2042337 w 6858000"/>
              <a:gd name="connsiteY3287" fmla="*/ 6003619 h 7600950"/>
              <a:gd name="connsiteX3288" fmla="*/ 2042336 w 6858000"/>
              <a:gd name="connsiteY3288" fmla="*/ 7600950 h 7600950"/>
              <a:gd name="connsiteX3289" fmla="*/ 2042336 w 6858000"/>
              <a:gd name="connsiteY3289" fmla="*/ 7466606 h 7600950"/>
              <a:gd name="connsiteX3290" fmla="*/ 2043640 w 6858000"/>
              <a:gd name="connsiteY3290" fmla="*/ 7464347 h 7600950"/>
              <a:gd name="connsiteX3291" fmla="*/ 2044316 w 6858000"/>
              <a:gd name="connsiteY3291" fmla="*/ 7459205 h 7600950"/>
              <a:gd name="connsiteX3292" fmla="*/ 2048433 w 6858000"/>
              <a:gd name="connsiteY3292" fmla="*/ 7456044 h 7600950"/>
              <a:gd name="connsiteX3293" fmla="*/ 2049737 w 6858000"/>
              <a:gd name="connsiteY3293" fmla="*/ 7453785 h 7600950"/>
              <a:gd name="connsiteX3294" fmla="*/ 2185055 w 6858000"/>
              <a:gd name="connsiteY3294" fmla="*/ 7375655 h 7600950"/>
              <a:gd name="connsiteX3295" fmla="*/ 2049737 w 6858000"/>
              <a:gd name="connsiteY3295" fmla="*/ 7297527 h 7600950"/>
              <a:gd name="connsiteX3296" fmla="*/ 2042336 w 6858000"/>
              <a:gd name="connsiteY3296" fmla="*/ 7284706 h 7600950"/>
              <a:gd name="connsiteX3297" fmla="*/ 2042336 w 6858000"/>
              <a:gd name="connsiteY3297" fmla="*/ 6947692 h 7600950"/>
              <a:gd name="connsiteX3298" fmla="*/ 2043640 w 6858000"/>
              <a:gd name="connsiteY3298" fmla="*/ 6945434 h 7600950"/>
              <a:gd name="connsiteX3299" fmla="*/ 2044316 w 6858000"/>
              <a:gd name="connsiteY3299" fmla="*/ 6940291 h 7600950"/>
              <a:gd name="connsiteX3300" fmla="*/ 2048433 w 6858000"/>
              <a:gd name="connsiteY3300" fmla="*/ 6937131 h 7600950"/>
              <a:gd name="connsiteX3301" fmla="*/ 2049737 w 6858000"/>
              <a:gd name="connsiteY3301" fmla="*/ 6934871 h 7600950"/>
              <a:gd name="connsiteX3302" fmla="*/ 2185055 w 6858000"/>
              <a:gd name="connsiteY3302" fmla="*/ 6856743 h 7600950"/>
              <a:gd name="connsiteX3303" fmla="*/ 2049737 w 6858000"/>
              <a:gd name="connsiteY3303" fmla="*/ 6778614 h 7600950"/>
              <a:gd name="connsiteX3304" fmla="*/ 2042336 w 6858000"/>
              <a:gd name="connsiteY3304" fmla="*/ 6765793 h 7600950"/>
              <a:gd name="connsiteX3305" fmla="*/ 2042336 w 6858000"/>
              <a:gd name="connsiteY3305" fmla="*/ 6428779 h 7600950"/>
              <a:gd name="connsiteX3306" fmla="*/ 2043640 w 6858000"/>
              <a:gd name="connsiteY3306" fmla="*/ 6426519 h 7600950"/>
              <a:gd name="connsiteX3307" fmla="*/ 2044316 w 6858000"/>
              <a:gd name="connsiteY3307" fmla="*/ 6421377 h 7600950"/>
              <a:gd name="connsiteX3308" fmla="*/ 2048433 w 6858000"/>
              <a:gd name="connsiteY3308" fmla="*/ 6418217 h 7600950"/>
              <a:gd name="connsiteX3309" fmla="*/ 2049737 w 6858000"/>
              <a:gd name="connsiteY3309" fmla="*/ 6415957 h 7600950"/>
              <a:gd name="connsiteX3310" fmla="*/ 2341602 w 6858000"/>
              <a:gd name="connsiteY3310" fmla="*/ 6247442 h 7600950"/>
              <a:gd name="connsiteX3311" fmla="*/ 2356403 w 6858000"/>
              <a:gd name="connsiteY3311" fmla="*/ 6247442 h 7600950"/>
              <a:gd name="connsiteX3312" fmla="*/ 2648269 w 6858000"/>
              <a:gd name="connsiteY3312" fmla="*/ 6415957 h 7600950"/>
              <a:gd name="connsiteX3313" fmla="*/ 2649574 w 6858000"/>
              <a:gd name="connsiteY3313" fmla="*/ 6418217 h 7600950"/>
              <a:gd name="connsiteX3314" fmla="*/ 2653688 w 6858000"/>
              <a:gd name="connsiteY3314" fmla="*/ 6421377 h 7600950"/>
              <a:gd name="connsiteX3315" fmla="*/ 2654365 w 6858000"/>
              <a:gd name="connsiteY3315" fmla="*/ 6426516 h 7600950"/>
              <a:gd name="connsiteX3316" fmla="*/ 2655670 w 6858000"/>
              <a:gd name="connsiteY3316" fmla="*/ 6428779 h 7600950"/>
              <a:gd name="connsiteX3317" fmla="*/ 2655670 w 6858000"/>
              <a:gd name="connsiteY3317" fmla="*/ 6765793 h 7600950"/>
              <a:gd name="connsiteX3318" fmla="*/ 2648269 w 6858000"/>
              <a:gd name="connsiteY3318" fmla="*/ 6778614 h 7600950"/>
              <a:gd name="connsiteX3319" fmla="*/ 2512951 w 6858000"/>
              <a:gd name="connsiteY3319" fmla="*/ 6856743 h 7600950"/>
              <a:gd name="connsiteX3320" fmla="*/ 2648269 w 6858000"/>
              <a:gd name="connsiteY3320" fmla="*/ 6934871 h 7600950"/>
              <a:gd name="connsiteX3321" fmla="*/ 2649574 w 6858000"/>
              <a:gd name="connsiteY3321" fmla="*/ 6937131 h 7600950"/>
              <a:gd name="connsiteX3322" fmla="*/ 2653688 w 6858000"/>
              <a:gd name="connsiteY3322" fmla="*/ 6940292 h 7600950"/>
              <a:gd name="connsiteX3323" fmla="*/ 2654365 w 6858000"/>
              <a:gd name="connsiteY3323" fmla="*/ 6945431 h 7600950"/>
              <a:gd name="connsiteX3324" fmla="*/ 2655670 w 6858000"/>
              <a:gd name="connsiteY3324" fmla="*/ 6947692 h 7600950"/>
              <a:gd name="connsiteX3325" fmla="*/ 2655670 w 6858000"/>
              <a:gd name="connsiteY3325" fmla="*/ 7284706 h 7600950"/>
              <a:gd name="connsiteX3326" fmla="*/ 2648269 w 6858000"/>
              <a:gd name="connsiteY3326" fmla="*/ 7297527 h 7600950"/>
              <a:gd name="connsiteX3327" fmla="*/ 2512951 w 6858000"/>
              <a:gd name="connsiteY3327" fmla="*/ 7375655 h 7600950"/>
              <a:gd name="connsiteX3328" fmla="*/ 2648269 w 6858000"/>
              <a:gd name="connsiteY3328" fmla="*/ 7453785 h 7600950"/>
              <a:gd name="connsiteX3329" fmla="*/ 2649574 w 6858000"/>
              <a:gd name="connsiteY3329" fmla="*/ 7456044 h 7600950"/>
              <a:gd name="connsiteX3330" fmla="*/ 2653688 w 6858000"/>
              <a:gd name="connsiteY3330" fmla="*/ 7459205 h 7600950"/>
              <a:gd name="connsiteX3331" fmla="*/ 2654365 w 6858000"/>
              <a:gd name="connsiteY3331" fmla="*/ 7464345 h 7600950"/>
              <a:gd name="connsiteX3332" fmla="*/ 2655670 w 6858000"/>
              <a:gd name="connsiteY3332" fmla="*/ 7466606 h 7600950"/>
              <a:gd name="connsiteX3333" fmla="*/ 2655670 w 6858000"/>
              <a:gd name="connsiteY3333" fmla="*/ 7600950 h 7600950"/>
              <a:gd name="connsiteX3334" fmla="*/ 2626067 w 6858000"/>
              <a:gd name="connsiteY3334" fmla="*/ 7600950 h 7600950"/>
              <a:gd name="connsiteX3335" fmla="*/ 2626067 w 6858000"/>
              <a:gd name="connsiteY3335" fmla="*/ 7492245 h 7600950"/>
              <a:gd name="connsiteX3336" fmla="*/ 2437774 w 6858000"/>
              <a:gd name="connsiteY3336" fmla="*/ 7600950 h 7600950"/>
              <a:gd name="connsiteX3337" fmla="*/ 2378556 w 6858000"/>
              <a:gd name="connsiteY3337" fmla="*/ 7600950 h 7600950"/>
              <a:gd name="connsiteX3338" fmla="*/ 2611265 w 6858000"/>
              <a:gd name="connsiteY3338" fmla="*/ 7466602 h 7600950"/>
              <a:gd name="connsiteX3339" fmla="*/ 2483350 w 6858000"/>
              <a:gd name="connsiteY3339" fmla="*/ 7392746 h 7600950"/>
              <a:gd name="connsiteX3340" fmla="*/ 2356403 w 6858000"/>
              <a:gd name="connsiteY3340" fmla="*/ 7466042 h 7600950"/>
              <a:gd name="connsiteX3341" fmla="*/ 2349002 w 6858000"/>
              <a:gd name="connsiteY3341" fmla="*/ 7468022 h 7600950"/>
              <a:gd name="connsiteX3342" fmla="*/ 2341602 w 6858000"/>
              <a:gd name="connsiteY3342" fmla="*/ 7466042 h 7600950"/>
              <a:gd name="connsiteX3343" fmla="*/ 2214656 w 6858000"/>
              <a:gd name="connsiteY3343" fmla="*/ 7392746 h 7600950"/>
              <a:gd name="connsiteX3344" fmla="*/ 2086741 w 6858000"/>
              <a:gd name="connsiteY3344" fmla="*/ 7466602 h 7600950"/>
              <a:gd name="connsiteX3345" fmla="*/ 2319449 w 6858000"/>
              <a:gd name="connsiteY3345" fmla="*/ 7600950 h 7600950"/>
              <a:gd name="connsiteX3346" fmla="*/ 2260233 w 6858000"/>
              <a:gd name="connsiteY3346" fmla="*/ 7600950 h 7600950"/>
              <a:gd name="connsiteX3347" fmla="*/ 2071940 w 6858000"/>
              <a:gd name="connsiteY3347" fmla="*/ 7492245 h 7600950"/>
              <a:gd name="connsiteX3348" fmla="*/ 2071940 w 6858000"/>
              <a:gd name="connsiteY3348" fmla="*/ 7600950 h 7600950"/>
              <a:gd name="connsiteX3349" fmla="*/ 2042335 w 6858000"/>
              <a:gd name="connsiteY3349" fmla="*/ 603623 h 7600950"/>
              <a:gd name="connsiteX3350" fmla="*/ 2042335 w 6858000"/>
              <a:gd name="connsiteY3350" fmla="*/ 266609 h 7600950"/>
              <a:gd name="connsiteX3351" fmla="*/ 2043639 w 6858000"/>
              <a:gd name="connsiteY3351" fmla="*/ 264350 h 7600950"/>
              <a:gd name="connsiteX3352" fmla="*/ 2044315 w 6858000"/>
              <a:gd name="connsiteY3352" fmla="*/ 259208 h 7600950"/>
              <a:gd name="connsiteX3353" fmla="*/ 2048431 w 6858000"/>
              <a:gd name="connsiteY3353" fmla="*/ 256048 h 7600950"/>
              <a:gd name="connsiteX3354" fmla="*/ 2049736 w 6858000"/>
              <a:gd name="connsiteY3354" fmla="*/ 253788 h 7600950"/>
              <a:gd name="connsiteX3355" fmla="*/ 2185054 w 6858000"/>
              <a:gd name="connsiteY3355" fmla="*/ 175658 h 7600950"/>
              <a:gd name="connsiteX3356" fmla="*/ 2049736 w 6858000"/>
              <a:gd name="connsiteY3356" fmla="*/ 97531 h 7600950"/>
              <a:gd name="connsiteX3357" fmla="*/ 2042335 w 6858000"/>
              <a:gd name="connsiteY3357" fmla="*/ 84709 h 7600950"/>
              <a:gd name="connsiteX3358" fmla="*/ 2042335 w 6858000"/>
              <a:gd name="connsiteY3358" fmla="*/ 0 h 7600950"/>
              <a:gd name="connsiteX3359" fmla="*/ 2071939 w 6858000"/>
              <a:gd name="connsiteY3359" fmla="*/ 0 h 7600950"/>
              <a:gd name="connsiteX3360" fmla="*/ 2071939 w 6858000"/>
              <a:gd name="connsiteY3360" fmla="*/ 76167 h 7600950"/>
              <a:gd name="connsiteX3361" fmla="*/ 2214654 w 6858000"/>
              <a:gd name="connsiteY3361" fmla="*/ 158568 h 7600950"/>
              <a:gd name="connsiteX3362" fmla="*/ 2334199 w 6858000"/>
              <a:gd name="connsiteY3362" fmla="*/ 89546 h 7600950"/>
              <a:gd name="connsiteX3363" fmla="*/ 2334199 w 6858000"/>
              <a:gd name="connsiteY3363" fmla="*/ 0 h 7600950"/>
              <a:gd name="connsiteX3364" fmla="*/ 2363804 w 6858000"/>
              <a:gd name="connsiteY3364" fmla="*/ 0 h 7600950"/>
              <a:gd name="connsiteX3365" fmla="*/ 2363804 w 6858000"/>
              <a:gd name="connsiteY3365" fmla="*/ 89545 h 7600950"/>
              <a:gd name="connsiteX3366" fmla="*/ 2483349 w 6858000"/>
              <a:gd name="connsiteY3366" fmla="*/ 158568 h 7600950"/>
              <a:gd name="connsiteX3367" fmla="*/ 2626065 w 6858000"/>
              <a:gd name="connsiteY3367" fmla="*/ 76167 h 7600950"/>
              <a:gd name="connsiteX3368" fmla="*/ 2626066 w 6858000"/>
              <a:gd name="connsiteY3368" fmla="*/ 0 h 7600950"/>
              <a:gd name="connsiteX3369" fmla="*/ 2655669 w 6858000"/>
              <a:gd name="connsiteY3369" fmla="*/ 0 h 7600950"/>
              <a:gd name="connsiteX3370" fmla="*/ 2655669 w 6858000"/>
              <a:gd name="connsiteY3370" fmla="*/ 84709 h 7600950"/>
              <a:gd name="connsiteX3371" fmla="*/ 2648268 w 6858000"/>
              <a:gd name="connsiteY3371" fmla="*/ 97531 h 7600950"/>
              <a:gd name="connsiteX3372" fmla="*/ 2512950 w 6858000"/>
              <a:gd name="connsiteY3372" fmla="*/ 175658 h 7600950"/>
              <a:gd name="connsiteX3373" fmla="*/ 2648268 w 6858000"/>
              <a:gd name="connsiteY3373" fmla="*/ 253788 h 7600950"/>
              <a:gd name="connsiteX3374" fmla="*/ 2649572 w 6858000"/>
              <a:gd name="connsiteY3374" fmla="*/ 256048 h 7600950"/>
              <a:gd name="connsiteX3375" fmla="*/ 2653688 w 6858000"/>
              <a:gd name="connsiteY3375" fmla="*/ 259209 h 7600950"/>
              <a:gd name="connsiteX3376" fmla="*/ 2654365 w 6858000"/>
              <a:gd name="connsiteY3376" fmla="*/ 264348 h 7600950"/>
              <a:gd name="connsiteX3377" fmla="*/ 2655669 w 6858000"/>
              <a:gd name="connsiteY3377" fmla="*/ 266609 h 7600950"/>
              <a:gd name="connsiteX3378" fmla="*/ 2655669 w 6858000"/>
              <a:gd name="connsiteY3378" fmla="*/ 603623 h 7600950"/>
              <a:gd name="connsiteX3379" fmla="*/ 2648268 w 6858000"/>
              <a:gd name="connsiteY3379" fmla="*/ 616444 h 7600950"/>
              <a:gd name="connsiteX3380" fmla="*/ 2356402 w 6858000"/>
              <a:gd name="connsiteY3380" fmla="*/ 784958 h 7600950"/>
              <a:gd name="connsiteX3381" fmla="*/ 2349002 w 6858000"/>
              <a:gd name="connsiteY3381" fmla="*/ 786939 h 7600950"/>
              <a:gd name="connsiteX3382" fmla="*/ 2341601 w 6858000"/>
              <a:gd name="connsiteY3382" fmla="*/ 784958 h 7600950"/>
              <a:gd name="connsiteX3383" fmla="*/ 2049736 w 6858000"/>
              <a:gd name="connsiteY3383" fmla="*/ 616444 h 7600950"/>
              <a:gd name="connsiteX3384" fmla="*/ 2042335 w 6858000"/>
              <a:gd name="connsiteY3384" fmla="*/ 603623 h 7600950"/>
              <a:gd name="connsiteX3385" fmla="*/ 2042334 w 6858000"/>
              <a:gd name="connsiteY3385" fmla="*/ 4203621 h 7600950"/>
              <a:gd name="connsiteX3386" fmla="*/ 2042334 w 6858000"/>
              <a:gd name="connsiteY3386" fmla="*/ 3866608 h 7600950"/>
              <a:gd name="connsiteX3387" fmla="*/ 2043638 w 6858000"/>
              <a:gd name="connsiteY3387" fmla="*/ 3864349 h 7600950"/>
              <a:gd name="connsiteX3388" fmla="*/ 2044315 w 6858000"/>
              <a:gd name="connsiteY3388" fmla="*/ 3859207 h 7600950"/>
              <a:gd name="connsiteX3389" fmla="*/ 2048431 w 6858000"/>
              <a:gd name="connsiteY3389" fmla="*/ 3856046 h 7600950"/>
              <a:gd name="connsiteX3390" fmla="*/ 2049736 w 6858000"/>
              <a:gd name="connsiteY3390" fmla="*/ 3853787 h 7600950"/>
              <a:gd name="connsiteX3391" fmla="*/ 2185054 w 6858000"/>
              <a:gd name="connsiteY3391" fmla="*/ 3775656 h 7600950"/>
              <a:gd name="connsiteX3392" fmla="*/ 2049736 w 6858000"/>
              <a:gd name="connsiteY3392" fmla="*/ 3697529 h 7600950"/>
              <a:gd name="connsiteX3393" fmla="*/ 2042334 w 6858000"/>
              <a:gd name="connsiteY3393" fmla="*/ 3684708 h 7600950"/>
              <a:gd name="connsiteX3394" fmla="*/ 2042334 w 6858000"/>
              <a:gd name="connsiteY3394" fmla="*/ 3347696 h 7600950"/>
              <a:gd name="connsiteX3395" fmla="*/ 2043638 w 6858000"/>
              <a:gd name="connsiteY3395" fmla="*/ 3345437 h 7600950"/>
              <a:gd name="connsiteX3396" fmla="*/ 2044315 w 6858000"/>
              <a:gd name="connsiteY3396" fmla="*/ 3340295 h 7600950"/>
              <a:gd name="connsiteX3397" fmla="*/ 2048431 w 6858000"/>
              <a:gd name="connsiteY3397" fmla="*/ 3337134 h 7600950"/>
              <a:gd name="connsiteX3398" fmla="*/ 2049736 w 6858000"/>
              <a:gd name="connsiteY3398" fmla="*/ 3334875 h 7600950"/>
              <a:gd name="connsiteX3399" fmla="*/ 2185054 w 6858000"/>
              <a:gd name="connsiteY3399" fmla="*/ 3256746 h 7600950"/>
              <a:gd name="connsiteX3400" fmla="*/ 2049736 w 6858000"/>
              <a:gd name="connsiteY3400" fmla="*/ 3178617 h 7600950"/>
              <a:gd name="connsiteX3401" fmla="*/ 2042334 w 6858000"/>
              <a:gd name="connsiteY3401" fmla="*/ 3165796 h 7600950"/>
              <a:gd name="connsiteX3402" fmla="*/ 2042334 w 6858000"/>
              <a:gd name="connsiteY3402" fmla="*/ 2828782 h 7600950"/>
              <a:gd name="connsiteX3403" fmla="*/ 2043638 w 6858000"/>
              <a:gd name="connsiteY3403" fmla="*/ 2826524 h 7600950"/>
              <a:gd name="connsiteX3404" fmla="*/ 2044315 w 6858000"/>
              <a:gd name="connsiteY3404" fmla="*/ 2821381 h 7600950"/>
              <a:gd name="connsiteX3405" fmla="*/ 2048431 w 6858000"/>
              <a:gd name="connsiteY3405" fmla="*/ 2818221 h 7600950"/>
              <a:gd name="connsiteX3406" fmla="*/ 2049736 w 6858000"/>
              <a:gd name="connsiteY3406" fmla="*/ 2815961 h 7600950"/>
              <a:gd name="connsiteX3407" fmla="*/ 2341600 w 6858000"/>
              <a:gd name="connsiteY3407" fmla="*/ 2647446 h 7600950"/>
              <a:gd name="connsiteX3408" fmla="*/ 2356402 w 6858000"/>
              <a:gd name="connsiteY3408" fmla="*/ 2647446 h 7600950"/>
              <a:gd name="connsiteX3409" fmla="*/ 2648267 w 6858000"/>
              <a:gd name="connsiteY3409" fmla="*/ 2815961 h 7600950"/>
              <a:gd name="connsiteX3410" fmla="*/ 2649571 w 6858000"/>
              <a:gd name="connsiteY3410" fmla="*/ 2818221 h 7600950"/>
              <a:gd name="connsiteX3411" fmla="*/ 2653687 w 6858000"/>
              <a:gd name="connsiteY3411" fmla="*/ 2821382 h 7600950"/>
              <a:gd name="connsiteX3412" fmla="*/ 2654364 w 6858000"/>
              <a:gd name="connsiteY3412" fmla="*/ 2826521 h 7600950"/>
              <a:gd name="connsiteX3413" fmla="*/ 2655668 w 6858000"/>
              <a:gd name="connsiteY3413" fmla="*/ 2828782 h 7600950"/>
              <a:gd name="connsiteX3414" fmla="*/ 2655668 w 6858000"/>
              <a:gd name="connsiteY3414" fmla="*/ 3165796 h 7600950"/>
              <a:gd name="connsiteX3415" fmla="*/ 2648267 w 6858000"/>
              <a:gd name="connsiteY3415" fmla="*/ 3178617 h 7600950"/>
              <a:gd name="connsiteX3416" fmla="*/ 2512949 w 6858000"/>
              <a:gd name="connsiteY3416" fmla="*/ 3256746 h 7600950"/>
              <a:gd name="connsiteX3417" fmla="*/ 2648267 w 6858000"/>
              <a:gd name="connsiteY3417" fmla="*/ 3334875 h 7600950"/>
              <a:gd name="connsiteX3418" fmla="*/ 2649571 w 6858000"/>
              <a:gd name="connsiteY3418" fmla="*/ 3337134 h 7600950"/>
              <a:gd name="connsiteX3419" fmla="*/ 2653687 w 6858000"/>
              <a:gd name="connsiteY3419" fmla="*/ 3340296 h 7600950"/>
              <a:gd name="connsiteX3420" fmla="*/ 2654364 w 6858000"/>
              <a:gd name="connsiteY3420" fmla="*/ 3345435 h 7600950"/>
              <a:gd name="connsiteX3421" fmla="*/ 2655668 w 6858000"/>
              <a:gd name="connsiteY3421" fmla="*/ 3347696 h 7600950"/>
              <a:gd name="connsiteX3422" fmla="*/ 2655668 w 6858000"/>
              <a:gd name="connsiteY3422" fmla="*/ 3684708 h 7600950"/>
              <a:gd name="connsiteX3423" fmla="*/ 2648267 w 6858000"/>
              <a:gd name="connsiteY3423" fmla="*/ 3697529 h 7600950"/>
              <a:gd name="connsiteX3424" fmla="*/ 2512949 w 6858000"/>
              <a:gd name="connsiteY3424" fmla="*/ 3775656 h 7600950"/>
              <a:gd name="connsiteX3425" fmla="*/ 2648267 w 6858000"/>
              <a:gd name="connsiteY3425" fmla="*/ 3853787 h 7600950"/>
              <a:gd name="connsiteX3426" fmla="*/ 2649571 w 6858000"/>
              <a:gd name="connsiteY3426" fmla="*/ 3856046 h 7600950"/>
              <a:gd name="connsiteX3427" fmla="*/ 2653687 w 6858000"/>
              <a:gd name="connsiteY3427" fmla="*/ 3859208 h 7600950"/>
              <a:gd name="connsiteX3428" fmla="*/ 2654363 w 6858000"/>
              <a:gd name="connsiteY3428" fmla="*/ 3864347 h 7600950"/>
              <a:gd name="connsiteX3429" fmla="*/ 2655668 w 6858000"/>
              <a:gd name="connsiteY3429" fmla="*/ 3866608 h 7600950"/>
              <a:gd name="connsiteX3430" fmla="*/ 2655668 w 6858000"/>
              <a:gd name="connsiteY3430" fmla="*/ 4203621 h 7600950"/>
              <a:gd name="connsiteX3431" fmla="*/ 2648267 w 6858000"/>
              <a:gd name="connsiteY3431" fmla="*/ 4216442 h 7600950"/>
              <a:gd name="connsiteX3432" fmla="*/ 2356401 w 6858000"/>
              <a:gd name="connsiteY3432" fmla="*/ 4384956 h 7600950"/>
              <a:gd name="connsiteX3433" fmla="*/ 2349001 w 6858000"/>
              <a:gd name="connsiteY3433" fmla="*/ 4386937 h 7600950"/>
              <a:gd name="connsiteX3434" fmla="*/ 2341600 w 6858000"/>
              <a:gd name="connsiteY3434" fmla="*/ 4384956 h 7600950"/>
              <a:gd name="connsiteX3435" fmla="*/ 2049736 w 6858000"/>
              <a:gd name="connsiteY3435" fmla="*/ 4216442 h 7600950"/>
              <a:gd name="connsiteX3436" fmla="*/ 2042334 w 6858000"/>
              <a:gd name="connsiteY3436" fmla="*/ 4203621 h 7600950"/>
              <a:gd name="connsiteX3437" fmla="*/ 1643806 w 6858000"/>
              <a:gd name="connsiteY3437" fmla="*/ 227592 h 7600950"/>
              <a:gd name="connsiteX3438" fmla="*/ 1733752 w 6858000"/>
              <a:gd name="connsiteY3438" fmla="*/ 175658 h 7600950"/>
              <a:gd name="connsiteX3439" fmla="*/ 1643806 w 6858000"/>
              <a:gd name="connsiteY3439" fmla="*/ 123726 h 7600950"/>
              <a:gd name="connsiteX3440" fmla="*/ 1643806 w 6858000"/>
              <a:gd name="connsiteY3440" fmla="*/ 746506 h 7600950"/>
              <a:gd name="connsiteX3441" fmla="*/ 1906068 w 6858000"/>
              <a:gd name="connsiteY3441" fmla="*/ 595081 h 7600950"/>
              <a:gd name="connsiteX3442" fmla="*/ 1906069 w 6858000"/>
              <a:gd name="connsiteY3442" fmla="*/ 292248 h 7600950"/>
              <a:gd name="connsiteX3443" fmla="*/ 1643806 w 6858000"/>
              <a:gd name="connsiteY3443" fmla="*/ 443657 h 7600950"/>
              <a:gd name="connsiteX3444" fmla="*/ 1643804 w 6858000"/>
              <a:gd name="connsiteY3444" fmla="*/ 4970628 h 7600950"/>
              <a:gd name="connsiteX3445" fmla="*/ 1763350 w 6858000"/>
              <a:gd name="connsiteY3445" fmla="*/ 5039652 h 7600950"/>
              <a:gd name="connsiteX3446" fmla="*/ 1906065 w 6858000"/>
              <a:gd name="connsiteY3446" fmla="*/ 4957251 h 7600950"/>
              <a:gd name="connsiteX3447" fmla="*/ 1906066 w 6858000"/>
              <a:gd name="connsiteY3447" fmla="*/ 4654418 h 7600950"/>
              <a:gd name="connsiteX3448" fmla="*/ 1643804 w 6858000"/>
              <a:gd name="connsiteY3448" fmla="*/ 4805827 h 7600950"/>
              <a:gd name="connsiteX3449" fmla="*/ 1643804 w 6858000"/>
              <a:gd name="connsiteY3449" fmla="*/ 5108675 h 7600950"/>
              <a:gd name="connsiteX3450" fmla="*/ 1733750 w 6858000"/>
              <a:gd name="connsiteY3450" fmla="*/ 5056742 h 7600950"/>
              <a:gd name="connsiteX3451" fmla="*/ 1643804 w 6858000"/>
              <a:gd name="connsiteY3451" fmla="*/ 5004809 h 7600950"/>
              <a:gd name="connsiteX3452" fmla="*/ 1643804 w 6858000"/>
              <a:gd name="connsiteY3452" fmla="*/ 5489542 h 7600950"/>
              <a:gd name="connsiteX3453" fmla="*/ 1763350 w 6858000"/>
              <a:gd name="connsiteY3453" fmla="*/ 5558565 h 7600950"/>
              <a:gd name="connsiteX3454" fmla="*/ 1906065 w 6858000"/>
              <a:gd name="connsiteY3454" fmla="*/ 5476164 h 7600950"/>
              <a:gd name="connsiteX3455" fmla="*/ 1906066 w 6858000"/>
              <a:gd name="connsiteY3455" fmla="*/ 5173332 h 7600950"/>
              <a:gd name="connsiteX3456" fmla="*/ 1643804 w 6858000"/>
              <a:gd name="connsiteY3456" fmla="*/ 5324741 h 7600950"/>
              <a:gd name="connsiteX3457" fmla="*/ 1643804 w 6858000"/>
              <a:gd name="connsiteY3457" fmla="*/ 5627589 h 7600950"/>
              <a:gd name="connsiteX3458" fmla="*/ 1733750 w 6858000"/>
              <a:gd name="connsiteY3458" fmla="*/ 5575656 h 7600950"/>
              <a:gd name="connsiteX3459" fmla="*/ 1643804 w 6858000"/>
              <a:gd name="connsiteY3459" fmla="*/ 5523723 h 7600950"/>
              <a:gd name="connsiteX3460" fmla="*/ 1643803 w 6858000"/>
              <a:gd name="connsiteY3460" fmla="*/ 6146503 h 7600950"/>
              <a:gd name="connsiteX3461" fmla="*/ 1906065 w 6858000"/>
              <a:gd name="connsiteY3461" fmla="*/ 5995078 h 7600950"/>
              <a:gd name="connsiteX3462" fmla="*/ 1906066 w 6858000"/>
              <a:gd name="connsiteY3462" fmla="*/ 5692245 h 7600950"/>
              <a:gd name="connsiteX3463" fmla="*/ 1643803 w 6858000"/>
              <a:gd name="connsiteY3463" fmla="*/ 5843655 h 7600950"/>
              <a:gd name="connsiteX3464" fmla="*/ 1643802 w 6858000"/>
              <a:gd name="connsiteY3464" fmla="*/ 1370632 h 7600950"/>
              <a:gd name="connsiteX3465" fmla="*/ 1763348 w 6858000"/>
              <a:gd name="connsiteY3465" fmla="*/ 1439655 h 7600950"/>
              <a:gd name="connsiteX3466" fmla="*/ 1906064 w 6858000"/>
              <a:gd name="connsiteY3466" fmla="*/ 1357254 h 7600950"/>
              <a:gd name="connsiteX3467" fmla="*/ 1906064 w 6858000"/>
              <a:gd name="connsiteY3467" fmla="*/ 1054422 h 7600950"/>
              <a:gd name="connsiteX3468" fmla="*/ 1643802 w 6858000"/>
              <a:gd name="connsiteY3468" fmla="*/ 1205831 h 7600950"/>
              <a:gd name="connsiteX3469" fmla="*/ 1643802 w 6858000"/>
              <a:gd name="connsiteY3469" fmla="*/ 1508679 h 7600950"/>
              <a:gd name="connsiteX3470" fmla="*/ 1733748 w 6858000"/>
              <a:gd name="connsiteY3470" fmla="*/ 1456745 h 7600950"/>
              <a:gd name="connsiteX3471" fmla="*/ 1643802 w 6858000"/>
              <a:gd name="connsiteY3471" fmla="*/ 1404812 h 7600950"/>
              <a:gd name="connsiteX3472" fmla="*/ 1643802 w 6858000"/>
              <a:gd name="connsiteY3472" fmla="*/ 1889546 h 7600950"/>
              <a:gd name="connsiteX3473" fmla="*/ 1763348 w 6858000"/>
              <a:gd name="connsiteY3473" fmla="*/ 1958569 h 7600950"/>
              <a:gd name="connsiteX3474" fmla="*/ 1906064 w 6858000"/>
              <a:gd name="connsiteY3474" fmla="*/ 1876168 h 7600950"/>
              <a:gd name="connsiteX3475" fmla="*/ 1906064 w 6858000"/>
              <a:gd name="connsiteY3475" fmla="*/ 1573335 h 7600950"/>
              <a:gd name="connsiteX3476" fmla="*/ 1643802 w 6858000"/>
              <a:gd name="connsiteY3476" fmla="*/ 1724744 h 7600950"/>
              <a:gd name="connsiteX3477" fmla="*/ 1643802 w 6858000"/>
              <a:gd name="connsiteY3477" fmla="*/ 2027593 h 7600950"/>
              <a:gd name="connsiteX3478" fmla="*/ 1733748 w 6858000"/>
              <a:gd name="connsiteY3478" fmla="*/ 1975659 h 7600950"/>
              <a:gd name="connsiteX3479" fmla="*/ 1643802 w 6858000"/>
              <a:gd name="connsiteY3479" fmla="*/ 1923726 h 7600950"/>
              <a:gd name="connsiteX3480" fmla="*/ 1643802 w 6858000"/>
              <a:gd name="connsiteY3480" fmla="*/ 3170632 h 7600950"/>
              <a:gd name="connsiteX3481" fmla="*/ 1763347 w 6858000"/>
              <a:gd name="connsiteY3481" fmla="*/ 3239655 h 7600950"/>
              <a:gd name="connsiteX3482" fmla="*/ 1906063 w 6858000"/>
              <a:gd name="connsiteY3482" fmla="*/ 3157254 h 7600950"/>
              <a:gd name="connsiteX3483" fmla="*/ 1906064 w 6858000"/>
              <a:gd name="connsiteY3483" fmla="*/ 2854422 h 7600950"/>
              <a:gd name="connsiteX3484" fmla="*/ 1643802 w 6858000"/>
              <a:gd name="connsiteY3484" fmla="*/ 3005831 h 7600950"/>
              <a:gd name="connsiteX3485" fmla="*/ 1643802 w 6858000"/>
              <a:gd name="connsiteY3485" fmla="*/ 3308679 h 7600950"/>
              <a:gd name="connsiteX3486" fmla="*/ 1733748 w 6858000"/>
              <a:gd name="connsiteY3486" fmla="*/ 3256745 h 7600950"/>
              <a:gd name="connsiteX3487" fmla="*/ 1643802 w 6858000"/>
              <a:gd name="connsiteY3487" fmla="*/ 3204812 h 7600950"/>
              <a:gd name="connsiteX3488" fmla="*/ 1643802 w 6858000"/>
              <a:gd name="connsiteY3488" fmla="*/ 3689545 h 7600950"/>
              <a:gd name="connsiteX3489" fmla="*/ 1763347 w 6858000"/>
              <a:gd name="connsiteY3489" fmla="*/ 3758569 h 7600950"/>
              <a:gd name="connsiteX3490" fmla="*/ 1906063 w 6858000"/>
              <a:gd name="connsiteY3490" fmla="*/ 3676168 h 7600950"/>
              <a:gd name="connsiteX3491" fmla="*/ 1906064 w 6858000"/>
              <a:gd name="connsiteY3491" fmla="*/ 3373335 h 7600950"/>
              <a:gd name="connsiteX3492" fmla="*/ 1643802 w 6858000"/>
              <a:gd name="connsiteY3492" fmla="*/ 3524744 h 7600950"/>
              <a:gd name="connsiteX3493" fmla="*/ 1643802 w 6858000"/>
              <a:gd name="connsiteY3493" fmla="*/ 3827592 h 7600950"/>
              <a:gd name="connsiteX3494" fmla="*/ 1733748 w 6858000"/>
              <a:gd name="connsiteY3494" fmla="*/ 3775658 h 7600950"/>
              <a:gd name="connsiteX3495" fmla="*/ 1643802 w 6858000"/>
              <a:gd name="connsiteY3495" fmla="*/ 3723726 h 7600950"/>
              <a:gd name="connsiteX3496" fmla="*/ 1643802 w 6858000"/>
              <a:gd name="connsiteY3496" fmla="*/ 6770631 h 7600950"/>
              <a:gd name="connsiteX3497" fmla="*/ 1763348 w 6858000"/>
              <a:gd name="connsiteY3497" fmla="*/ 6839654 h 7600950"/>
              <a:gd name="connsiteX3498" fmla="*/ 1906064 w 6858000"/>
              <a:gd name="connsiteY3498" fmla="*/ 6757253 h 7600950"/>
              <a:gd name="connsiteX3499" fmla="*/ 1906065 w 6858000"/>
              <a:gd name="connsiteY3499" fmla="*/ 6454420 h 7600950"/>
              <a:gd name="connsiteX3500" fmla="*/ 1643802 w 6858000"/>
              <a:gd name="connsiteY3500" fmla="*/ 6605829 h 7600950"/>
              <a:gd name="connsiteX3501" fmla="*/ 1643802 w 6858000"/>
              <a:gd name="connsiteY3501" fmla="*/ 6908678 h 7600950"/>
              <a:gd name="connsiteX3502" fmla="*/ 1733749 w 6858000"/>
              <a:gd name="connsiteY3502" fmla="*/ 6856744 h 7600950"/>
              <a:gd name="connsiteX3503" fmla="*/ 1643802 w 6858000"/>
              <a:gd name="connsiteY3503" fmla="*/ 6804811 h 7600950"/>
              <a:gd name="connsiteX3504" fmla="*/ 1643802 w 6858000"/>
              <a:gd name="connsiteY3504" fmla="*/ 7289544 h 7600950"/>
              <a:gd name="connsiteX3505" fmla="*/ 1763348 w 6858000"/>
              <a:gd name="connsiteY3505" fmla="*/ 7358567 h 7600950"/>
              <a:gd name="connsiteX3506" fmla="*/ 1906064 w 6858000"/>
              <a:gd name="connsiteY3506" fmla="*/ 7276166 h 7600950"/>
              <a:gd name="connsiteX3507" fmla="*/ 1906065 w 6858000"/>
              <a:gd name="connsiteY3507" fmla="*/ 6973334 h 7600950"/>
              <a:gd name="connsiteX3508" fmla="*/ 1643802 w 6858000"/>
              <a:gd name="connsiteY3508" fmla="*/ 7124743 h 7600950"/>
              <a:gd name="connsiteX3509" fmla="*/ 1643802 w 6858000"/>
              <a:gd name="connsiteY3509" fmla="*/ 7427591 h 7600950"/>
              <a:gd name="connsiteX3510" fmla="*/ 1733749 w 6858000"/>
              <a:gd name="connsiteY3510" fmla="*/ 7375657 h 7600950"/>
              <a:gd name="connsiteX3511" fmla="*/ 1643802 w 6858000"/>
              <a:gd name="connsiteY3511" fmla="*/ 7323725 h 7600950"/>
              <a:gd name="connsiteX3512" fmla="*/ 1643801 w 6858000"/>
              <a:gd name="connsiteY3512" fmla="*/ 2546506 h 7600950"/>
              <a:gd name="connsiteX3513" fmla="*/ 1906064 w 6858000"/>
              <a:gd name="connsiteY3513" fmla="*/ 2395081 h 7600950"/>
              <a:gd name="connsiteX3514" fmla="*/ 1906064 w 6858000"/>
              <a:gd name="connsiteY3514" fmla="*/ 2092249 h 7600950"/>
              <a:gd name="connsiteX3515" fmla="*/ 1643801 w 6858000"/>
              <a:gd name="connsiteY3515" fmla="*/ 2243658 h 7600950"/>
              <a:gd name="connsiteX3516" fmla="*/ 1643801 w 6858000"/>
              <a:gd name="connsiteY3516" fmla="*/ 4346506 h 7600950"/>
              <a:gd name="connsiteX3517" fmla="*/ 1906063 w 6858000"/>
              <a:gd name="connsiteY3517" fmla="*/ 4195081 h 7600950"/>
              <a:gd name="connsiteX3518" fmla="*/ 1906064 w 6858000"/>
              <a:gd name="connsiteY3518" fmla="*/ 3892248 h 7600950"/>
              <a:gd name="connsiteX3519" fmla="*/ 1643801 w 6858000"/>
              <a:gd name="connsiteY3519" fmla="*/ 4043657 h 7600950"/>
              <a:gd name="connsiteX3520" fmla="*/ 1524258 w 6858000"/>
              <a:gd name="connsiteY3520" fmla="*/ 175659 h 7600950"/>
              <a:gd name="connsiteX3521" fmla="*/ 1614202 w 6858000"/>
              <a:gd name="connsiteY3521" fmla="*/ 227591 h 7600950"/>
              <a:gd name="connsiteX3522" fmla="*/ 1614202 w 6858000"/>
              <a:gd name="connsiteY3522" fmla="*/ 123726 h 7600950"/>
              <a:gd name="connsiteX3523" fmla="*/ 1524255 w 6858000"/>
              <a:gd name="connsiteY3523" fmla="*/ 5056743 h 7600950"/>
              <a:gd name="connsiteX3524" fmla="*/ 1614199 w 6858000"/>
              <a:gd name="connsiteY3524" fmla="*/ 5108675 h 7600950"/>
              <a:gd name="connsiteX3525" fmla="*/ 1614200 w 6858000"/>
              <a:gd name="connsiteY3525" fmla="*/ 5004810 h 7600950"/>
              <a:gd name="connsiteX3526" fmla="*/ 1524255 w 6858000"/>
              <a:gd name="connsiteY3526" fmla="*/ 5575657 h 7600950"/>
              <a:gd name="connsiteX3527" fmla="*/ 1614199 w 6858000"/>
              <a:gd name="connsiteY3527" fmla="*/ 5627589 h 7600950"/>
              <a:gd name="connsiteX3528" fmla="*/ 1614200 w 6858000"/>
              <a:gd name="connsiteY3528" fmla="*/ 5523723 h 7600950"/>
              <a:gd name="connsiteX3529" fmla="*/ 1524254 w 6858000"/>
              <a:gd name="connsiteY3529" fmla="*/ 6856745 h 7600950"/>
              <a:gd name="connsiteX3530" fmla="*/ 1614198 w 6858000"/>
              <a:gd name="connsiteY3530" fmla="*/ 6908677 h 7600950"/>
              <a:gd name="connsiteX3531" fmla="*/ 1614199 w 6858000"/>
              <a:gd name="connsiteY3531" fmla="*/ 6804812 h 7600950"/>
              <a:gd name="connsiteX3532" fmla="*/ 1524254 w 6858000"/>
              <a:gd name="connsiteY3532" fmla="*/ 7375658 h 7600950"/>
              <a:gd name="connsiteX3533" fmla="*/ 1614198 w 6858000"/>
              <a:gd name="connsiteY3533" fmla="*/ 7427590 h 7600950"/>
              <a:gd name="connsiteX3534" fmla="*/ 1614199 w 6858000"/>
              <a:gd name="connsiteY3534" fmla="*/ 7323725 h 7600950"/>
              <a:gd name="connsiteX3535" fmla="*/ 1524253 w 6858000"/>
              <a:gd name="connsiteY3535" fmla="*/ 1456746 h 7600950"/>
              <a:gd name="connsiteX3536" fmla="*/ 1614197 w 6858000"/>
              <a:gd name="connsiteY3536" fmla="*/ 1508678 h 7600950"/>
              <a:gd name="connsiteX3537" fmla="*/ 1614198 w 6858000"/>
              <a:gd name="connsiteY3537" fmla="*/ 1404813 h 7600950"/>
              <a:gd name="connsiteX3538" fmla="*/ 1524253 w 6858000"/>
              <a:gd name="connsiteY3538" fmla="*/ 1975660 h 7600950"/>
              <a:gd name="connsiteX3539" fmla="*/ 1614197 w 6858000"/>
              <a:gd name="connsiteY3539" fmla="*/ 2027592 h 7600950"/>
              <a:gd name="connsiteX3540" fmla="*/ 1614198 w 6858000"/>
              <a:gd name="connsiteY3540" fmla="*/ 1923727 h 7600950"/>
              <a:gd name="connsiteX3541" fmla="*/ 1524253 w 6858000"/>
              <a:gd name="connsiteY3541" fmla="*/ 3256746 h 7600950"/>
              <a:gd name="connsiteX3542" fmla="*/ 1614197 w 6858000"/>
              <a:gd name="connsiteY3542" fmla="*/ 3308678 h 7600950"/>
              <a:gd name="connsiteX3543" fmla="*/ 1614198 w 6858000"/>
              <a:gd name="connsiteY3543" fmla="*/ 3204813 h 7600950"/>
              <a:gd name="connsiteX3544" fmla="*/ 1524253 w 6858000"/>
              <a:gd name="connsiteY3544" fmla="*/ 3775660 h 7600950"/>
              <a:gd name="connsiteX3545" fmla="*/ 1614197 w 6858000"/>
              <a:gd name="connsiteY3545" fmla="*/ 3827592 h 7600950"/>
              <a:gd name="connsiteX3546" fmla="*/ 1614198 w 6858000"/>
              <a:gd name="connsiteY3546" fmla="*/ 3723726 h 7600950"/>
              <a:gd name="connsiteX3547" fmla="*/ 1366742 w 6858000"/>
              <a:gd name="connsiteY3547" fmla="*/ 266605 h 7600950"/>
              <a:gd name="connsiteX3548" fmla="*/ 1629004 w 6858000"/>
              <a:gd name="connsiteY3548" fmla="*/ 418015 h 7600950"/>
              <a:gd name="connsiteX3549" fmla="*/ 1891267 w 6858000"/>
              <a:gd name="connsiteY3549" fmla="*/ 266605 h 7600950"/>
              <a:gd name="connsiteX3550" fmla="*/ 1763352 w 6858000"/>
              <a:gd name="connsiteY3550" fmla="*/ 192749 h 7600950"/>
              <a:gd name="connsiteX3551" fmla="*/ 1636405 w 6858000"/>
              <a:gd name="connsiteY3551" fmla="*/ 266045 h 7600950"/>
              <a:gd name="connsiteX3552" fmla="*/ 1629005 w 6858000"/>
              <a:gd name="connsiteY3552" fmla="*/ 268025 h 7600950"/>
              <a:gd name="connsiteX3553" fmla="*/ 1621603 w 6858000"/>
              <a:gd name="connsiteY3553" fmla="*/ 266045 h 7600950"/>
              <a:gd name="connsiteX3554" fmla="*/ 1494658 w 6858000"/>
              <a:gd name="connsiteY3554" fmla="*/ 192749 h 7600950"/>
              <a:gd name="connsiteX3555" fmla="*/ 1366740 w 6858000"/>
              <a:gd name="connsiteY3555" fmla="*/ 4628775 h 7600950"/>
              <a:gd name="connsiteX3556" fmla="*/ 1629001 w 6858000"/>
              <a:gd name="connsiteY3556" fmla="*/ 4780185 h 7600950"/>
              <a:gd name="connsiteX3557" fmla="*/ 1891265 w 6858000"/>
              <a:gd name="connsiteY3557" fmla="*/ 4628775 h 7600950"/>
              <a:gd name="connsiteX3558" fmla="*/ 1629002 w 6858000"/>
              <a:gd name="connsiteY3558" fmla="*/ 4477350 h 7600950"/>
              <a:gd name="connsiteX3559" fmla="*/ 1366740 w 6858000"/>
              <a:gd name="connsiteY3559" fmla="*/ 5147688 h 7600950"/>
              <a:gd name="connsiteX3560" fmla="*/ 1629001 w 6858000"/>
              <a:gd name="connsiteY3560" fmla="*/ 5299098 h 7600950"/>
              <a:gd name="connsiteX3561" fmla="*/ 1891265 w 6858000"/>
              <a:gd name="connsiteY3561" fmla="*/ 5147688 h 7600950"/>
              <a:gd name="connsiteX3562" fmla="*/ 1763350 w 6858000"/>
              <a:gd name="connsiteY3562" fmla="*/ 5073833 h 7600950"/>
              <a:gd name="connsiteX3563" fmla="*/ 1636403 w 6858000"/>
              <a:gd name="connsiteY3563" fmla="*/ 5147128 h 7600950"/>
              <a:gd name="connsiteX3564" fmla="*/ 1629002 w 6858000"/>
              <a:gd name="connsiteY3564" fmla="*/ 5149109 h 7600950"/>
              <a:gd name="connsiteX3565" fmla="*/ 1621601 w 6858000"/>
              <a:gd name="connsiteY3565" fmla="*/ 5147128 h 7600950"/>
              <a:gd name="connsiteX3566" fmla="*/ 1494655 w 6858000"/>
              <a:gd name="connsiteY3566" fmla="*/ 5073833 h 7600950"/>
              <a:gd name="connsiteX3567" fmla="*/ 1366740 w 6858000"/>
              <a:gd name="connsiteY3567" fmla="*/ 5666602 h 7600950"/>
              <a:gd name="connsiteX3568" fmla="*/ 1629001 w 6858000"/>
              <a:gd name="connsiteY3568" fmla="*/ 5818012 h 7600950"/>
              <a:gd name="connsiteX3569" fmla="*/ 1891265 w 6858000"/>
              <a:gd name="connsiteY3569" fmla="*/ 5666602 h 7600950"/>
              <a:gd name="connsiteX3570" fmla="*/ 1763350 w 6858000"/>
              <a:gd name="connsiteY3570" fmla="*/ 5592747 h 7600950"/>
              <a:gd name="connsiteX3571" fmla="*/ 1636403 w 6858000"/>
              <a:gd name="connsiteY3571" fmla="*/ 5666042 h 7600950"/>
              <a:gd name="connsiteX3572" fmla="*/ 1629002 w 6858000"/>
              <a:gd name="connsiteY3572" fmla="*/ 5668023 h 7600950"/>
              <a:gd name="connsiteX3573" fmla="*/ 1621601 w 6858000"/>
              <a:gd name="connsiteY3573" fmla="*/ 5666042 h 7600950"/>
              <a:gd name="connsiteX3574" fmla="*/ 1494655 w 6858000"/>
              <a:gd name="connsiteY3574" fmla="*/ 5592747 h 7600950"/>
              <a:gd name="connsiteX3575" fmla="*/ 1366739 w 6858000"/>
              <a:gd name="connsiteY3575" fmla="*/ 6428777 h 7600950"/>
              <a:gd name="connsiteX3576" fmla="*/ 1629000 w 6858000"/>
              <a:gd name="connsiteY3576" fmla="*/ 6580187 h 7600950"/>
              <a:gd name="connsiteX3577" fmla="*/ 1891263 w 6858000"/>
              <a:gd name="connsiteY3577" fmla="*/ 6428777 h 7600950"/>
              <a:gd name="connsiteX3578" fmla="*/ 1629001 w 6858000"/>
              <a:gd name="connsiteY3578" fmla="*/ 6277352 h 7600950"/>
              <a:gd name="connsiteX3579" fmla="*/ 1366739 w 6858000"/>
              <a:gd name="connsiteY3579" fmla="*/ 6947690 h 7600950"/>
              <a:gd name="connsiteX3580" fmla="*/ 1629000 w 6858000"/>
              <a:gd name="connsiteY3580" fmla="*/ 7099100 h 7600950"/>
              <a:gd name="connsiteX3581" fmla="*/ 1891263 w 6858000"/>
              <a:gd name="connsiteY3581" fmla="*/ 6947690 h 7600950"/>
              <a:gd name="connsiteX3582" fmla="*/ 1763348 w 6858000"/>
              <a:gd name="connsiteY3582" fmla="*/ 6873835 h 7600950"/>
              <a:gd name="connsiteX3583" fmla="*/ 1636402 w 6858000"/>
              <a:gd name="connsiteY3583" fmla="*/ 6947130 h 7600950"/>
              <a:gd name="connsiteX3584" fmla="*/ 1629001 w 6858000"/>
              <a:gd name="connsiteY3584" fmla="*/ 6949111 h 7600950"/>
              <a:gd name="connsiteX3585" fmla="*/ 1621600 w 6858000"/>
              <a:gd name="connsiteY3585" fmla="*/ 6947130 h 7600950"/>
              <a:gd name="connsiteX3586" fmla="*/ 1494654 w 6858000"/>
              <a:gd name="connsiteY3586" fmla="*/ 6873835 h 7600950"/>
              <a:gd name="connsiteX3587" fmla="*/ 1366738 w 6858000"/>
              <a:gd name="connsiteY3587" fmla="*/ 1028778 h 7600950"/>
              <a:gd name="connsiteX3588" fmla="*/ 1629000 w 6858000"/>
              <a:gd name="connsiteY3588" fmla="*/ 1180188 h 7600950"/>
              <a:gd name="connsiteX3589" fmla="*/ 1891263 w 6858000"/>
              <a:gd name="connsiteY3589" fmla="*/ 1028778 h 7600950"/>
              <a:gd name="connsiteX3590" fmla="*/ 1629000 w 6858000"/>
              <a:gd name="connsiteY3590" fmla="*/ 877353 h 7600950"/>
              <a:gd name="connsiteX3591" fmla="*/ 1366738 w 6858000"/>
              <a:gd name="connsiteY3591" fmla="*/ 1547692 h 7600950"/>
              <a:gd name="connsiteX3592" fmla="*/ 1629000 w 6858000"/>
              <a:gd name="connsiteY3592" fmla="*/ 1699102 h 7600950"/>
              <a:gd name="connsiteX3593" fmla="*/ 1891263 w 6858000"/>
              <a:gd name="connsiteY3593" fmla="*/ 1547692 h 7600950"/>
              <a:gd name="connsiteX3594" fmla="*/ 1763348 w 6858000"/>
              <a:gd name="connsiteY3594" fmla="*/ 1473836 h 7600950"/>
              <a:gd name="connsiteX3595" fmla="*/ 1636401 w 6858000"/>
              <a:gd name="connsiteY3595" fmla="*/ 1547132 h 7600950"/>
              <a:gd name="connsiteX3596" fmla="*/ 1629000 w 6858000"/>
              <a:gd name="connsiteY3596" fmla="*/ 1549112 h 7600950"/>
              <a:gd name="connsiteX3597" fmla="*/ 1621599 w 6858000"/>
              <a:gd name="connsiteY3597" fmla="*/ 1547132 h 7600950"/>
              <a:gd name="connsiteX3598" fmla="*/ 1494653 w 6858000"/>
              <a:gd name="connsiteY3598" fmla="*/ 1473836 h 7600950"/>
              <a:gd name="connsiteX3599" fmla="*/ 1366738 w 6858000"/>
              <a:gd name="connsiteY3599" fmla="*/ 2066605 h 7600950"/>
              <a:gd name="connsiteX3600" fmla="*/ 1629000 w 6858000"/>
              <a:gd name="connsiteY3600" fmla="*/ 2218015 h 7600950"/>
              <a:gd name="connsiteX3601" fmla="*/ 1891263 w 6858000"/>
              <a:gd name="connsiteY3601" fmla="*/ 2066605 h 7600950"/>
              <a:gd name="connsiteX3602" fmla="*/ 1763348 w 6858000"/>
              <a:gd name="connsiteY3602" fmla="*/ 1992750 h 7600950"/>
              <a:gd name="connsiteX3603" fmla="*/ 1636401 w 6858000"/>
              <a:gd name="connsiteY3603" fmla="*/ 2066045 h 7600950"/>
              <a:gd name="connsiteX3604" fmla="*/ 1629000 w 6858000"/>
              <a:gd name="connsiteY3604" fmla="*/ 2068026 h 7600950"/>
              <a:gd name="connsiteX3605" fmla="*/ 1621599 w 6858000"/>
              <a:gd name="connsiteY3605" fmla="*/ 2066045 h 7600950"/>
              <a:gd name="connsiteX3606" fmla="*/ 1494653 w 6858000"/>
              <a:gd name="connsiteY3606" fmla="*/ 1992750 h 7600950"/>
              <a:gd name="connsiteX3607" fmla="*/ 1366738 w 6858000"/>
              <a:gd name="connsiteY3607" fmla="*/ 2828778 h 7600950"/>
              <a:gd name="connsiteX3608" fmla="*/ 1628999 w 6858000"/>
              <a:gd name="connsiteY3608" fmla="*/ 2980188 h 7600950"/>
              <a:gd name="connsiteX3609" fmla="*/ 1891262 w 6858000"/>
              <a:gd name="connsiteY3609" fmla="*/ 2828778 h 7600950"/>
              <a:gd name="connsiteX3610" fmla="*/ 1629000 w 6858000"/>
              <a:gd name="connsiteY3610" fmla="*/ 2677353 h 7600950"/>
              <a:gd name="connsiteX3611" fmla="*/ 1366738 w 6858000"/>
              <a:gd name="connsiteY3611" fmla="*/ 3347692 h 7600950"/>
              <a:gd name="connsiteX3612" fmla="*/ 1628999 w 6858000"/>
              <a:gd name="connsiteY3612" fmla="*/ 3499102 h 7600950"/>
              <a:gd name="connsiteX3613" fmla="*/ 1891262 w 6858000"/>
              <a:gd name="connsiteY3613" fmla="*/ 3347692 h 7600950"/>
              <a:gd name="connsiteX3614" fmla="*/ 1763347 w 6858000"/>
              <a:gd name="connsiteY3614" fmla="*/ 3273836 h 7600950"/>
              <a:gd name="connsiteX3615" fmla="*/ 1636400 w 6858000"/>
              <a:gd name="connsiteY3615" fmla="*/ 3347132 h 7600950"/>
              <a:gd name="connsiteX3616" fmla="*/ 1629000 w 6858000"/>
              <a:gd name="connsiteY3616" fmla="*/ 3349112 h 7600950"/>
              <a:gd name="connsiteX3617" fmla="*/ 1621599 w 6858000"/>
              <a:gd name="connsiteY3617" fmla="*/ 3347132 h 7600950"/>
              <a:gd name="connsiteX3618" fmla="*/ 1494653 w 6858000"/>
              <a:gd name="connsiteY3618" fmla="*/ 3273836 h 7600950"/>
              <a:gd name="connsiteX3619" fmla="*/ 1366738 w 6858000"/>
              <a:gd name="connsiteY3619" fmla="*/ 3866605 h 7600950"/>
              <a:gd name="connsiteX3620" fmla="*/ 1628999 w 6858000"/>
              <a:gd name="connsiteY3620" fmla="*/ 4018015 h 7600950"/>
              <a:gd name="connsiteX3621" fmla="*/ 1891262 w 6858000"/>
              <a:gd name="connsiteY3621" fmla="*/ 3866605 h 7600950"/>
              <a:gd name="connsiteX3622" fmla="*/ 1763347 w 6858000"/>
              <a:gd name="connsiteY3622" fmla="*/ 3792749 h 7600950"/>
              <a:gd name="connsiteX3623" fmla="*/ 1636400 w 6858000"/>
              <a:gd name="connsiteY3623" fmla="*/ 3866045 h 7600950"/>
              <a:gd name="connsiteX3624" fmla="*/ 1629000 w 6858000"/>
              <a:gd name="connsiteY3624" fmla="*/ 3868025 h 7600950"/>
              <a:gd name="connsiteX3625" fmla="*/ 1621599 w 6858000"/>
              <a:gd name="connsiteY3625" fmla="*/ 3866045 h 7600950"/>
              <a:gd name="connsiteX3626" fmla="*/ 1494653 w 6858000"/>
              <a:gd name="connsiteY3626" fmla="*/ 3792749 h 7600950"/>
              <a:gd name="connsiteX3627" fmla="*/ 1351940 w 6858000"/>
              <a:gd name="connsiteY3627" fmla="*/ 595081 h 7600950"/>
              <a:gd name="connsiteX3628" fmla="*/ 1614202 w 6858000"/>
              <a:gd name="connsiteY3628" fmla="*/ 746505 h 7600950"/>
              <a:gd name="connsiteX3629" fmla="*/ 1614202 w 6858000"/>
              <a:gd name="connsiteY3629" fmla="*/ 443657 h 7600950"/>
              <a:gd name="connsiteX3630" fmla="*/ 1351942 w 6858000"/>
              <a:gd name="connsiteY3630" fmla="*/ 292248 h 7600950"/>
              <a:gd name="connsiteX3631" fmla="*/ 1351939 w 6858000"/>
              <a:gd name="connsiteY3631" fmla="*/ 4957251 h 7600950"/>
              <a:gd name="connsiteX3632" fmla="*/ 1494654 w 6858000"/>
              <a:gd name="connsiteY3632" fmla="*/ 5039652 h 7600950"/>
              <a:gd name="connsiteX3633" fmla="*/ 1614200 w 6858000"/>
              <a:gd name="connsiteY3633" fmla="*/ 4970629 h 7600950"/>
              <a:gd name="connsiteX3634" fmla="*/ 1614200 w 6858000"/>
              <a:gd name="connsiteY3634" fmla="*/ 4805826 h 7600950"/>
              <a:gd name="connsiteX3635" fmla="*/ 1351939 w 6858000"/>
              <a:gd name="connsiteY3635" fmla="*/ 4654418 h 7600950"/>
              <a:gd name="connsiteX3636" fmla="*/ 1351939 w 6858000"/>
              <a:gd name="connsiteY3636" fmla="*/ 5476164 h 7600950"/>
              <a:gd name="connsiteX3637" fmla="*/ 1494654 w 6858000"/>
              <a:gd name="connsiteY3637" fmla="*/ 5558565 h 7600950"/>
              <a:gd name="connsiteX3638" fmla="*/ 1614200 w 6858000"/>
              <a:gd name="connsiteY3638" fmla="*/ 5489542 h 7600950"/>
              <a:gd name="connsiteX3639" fmla="*/ 1614200 w 6858000"/>
              <a:gd name="connsiteY3639" fmla="*/ 5324739 h 7600950"/>
              <a:gd name="connsiteX3640" fmla="*/ 1351939 w 6858000"/>
              <a:gd name="connsiteY3640" fmla="*/ 5173332 h 7600950"/>
              <a:gd name="connsiteX3641" fmla="*/ 1351939 w 6858000"/>
              <a:gd name="connsiteY3641" fmla="*/ 5995078 h 7600950"/>
              <a:gd name="connsiteX3642" fmla="*/ 1614199 w 6858000"/>
              <a:gd name="connsiteY3642" fmla="*/ 6146502 h 7600950"/>
              <a:gd name="connsiteX3643" fmla="*/ 1614200 w 6858000"/>
              <a:gd name="connsiteY3643" fmla="*/ 5843654 h 7600950"/>
              <a:gd name="connsiteX3644" fmla="*/ 1351939 w 6858000"/>
              <a:gd name="connsiteY3644" fmla="*/ 5692245 h 7600950"/>
              <a:gd name="connsiteX3645" fmla="*/ 1351938 w 6858000"/>
              <a:gd name="connsiteY3645" fmla="*/ 6757253 h 7600950"/>
              <a:gd name="connsiteX3646" fmla="*/ 1494653 w 6858000"/>
              <a:gd name="connsiteY3646" fmla="*/ 6839654 h 7600950"/>
              <a:gd name="connsiteX3647" fmla="*/ 1614199 w 6858000"/>
              <a:gd name="connsiteY3647" fmla="*/ 6770631 h 7600950"/>
              <a:gd name="connsiteX3648" fmla="*/ 1614199 w 6858000"/>
              <a:gd name="connsiteY3648" fmla="*/ 6605828 h 7600950"/>
              <a:gd name="connsiteX3649" fmla="*/ 1351938 w 6858000"/>
              <a:gd name="connsiteY3649" fmla="*/ 6454420 h 7600950"/>
              <a:gd name="connsiteX3650" fmla="*/ 1351938 w 6858000"/>
              <a:gd name="connsiteY3650" fmla="*/ 7276166 h 7600950"/>
              <a:gd name="connsiteX3651" fmla="*/ 1494653 w 6858000"/>
              <a:gd name="connsiteY3651" fmla="*/ 7358567 h 7600950"/>
              <a:gd name="connsiteX3652" fmla="*/ 1614199 w 6858000"/>
              <a:gd name="connsiteY3652" fmla="*/ 7289545 h 7600950"/>
              <a:gd name="connsiteX3653" fmla="*/ 1614199 w 6858000"/>
              <a:gd name="connsiteY3653" fmla="*/ 7124742 h 7600950"/>
              <a:gd name="connsiteX3654" fmla="*/ 1351938 w 6858000"/>
              <a:gd name="connsiteY3654" fmla="*/ 6973334 h 7600950"/>
              <a:gd name="connsiteX3655" fmla="*/ 1351937 w 6858000"/>
              <a:gd name="connsiteY3655" fmla="*/ 1357254 h 7600950"/>
              <a:gd name="connsiteX3656" fmla="*/ 1494652 w 6858000"/>
              <a:gd name="connsiteY3656" fmla="*/ 1439655 h 7600950"/>
              <a:gd name="connsiteX3657" fmla="*/ 1614198 w 6858000"/>
              <a:gd name="connsiteY3657" fmla="*/ 1370633 h 7600950"/>
              <a:gd name="connsiteX3658" fmla="*/ 1614198 w 6858000"/>
              <a:gd name="connsiteY3658" fmla="*/ 1205830 h 7600950"/>
              <a:gd name="connsiteX3659" fmla="*/ 1351937 w 6858000"/>
              <a:gd name="connsiteY3659" fmla="*/ 1054422 h 7600950"/>
              <a:gd name="connsiteX3660" fmla="*/ 1351937 w 6858000"/>
              <a:gd name="connsiteY3660" fmla="*/ 1876168 h 7600950"/>
              <a:gd name="connsiteX3661" fmla="*/ 1494652 w 6858000"/>
              <a:gd name="connsiteY3661" fmla="*/ 1958569 h 7600950"/>
              <a:gd name="connsiteX3662" fmla="*/ 1614198 w 6858000"/>
              <a:gd name="connsiteY3662" fmla="*/ 1889546 h 7600950"/>
              <a:gd name="connsiteX3663" fmla="*/ 1614198 w 6858000"/>
              <a:gd name="connsiteY3663" fmla="*/ 1724743 h 7600950"/>
              <a:gd name="connsiteX3664" fmla="*/ 1351937 w 6858000"/>
              <a:gd name="connsiteY3664" fmla="*/ 1573335 h 7600950"/>
              <a:gd name="connsiteX3665" fmla="*/ 1351937 w 6858000"/>
              <a:gd name="connsiteY3665" fmla="*/ 3157254 h 7600950"/>
              <a:gd name="connsiteX3666" fmla="*/ 1494652 w 6858000"/>
              <a:gd name="connsiteY3666" fmla="*/ 3239655 h 7600950"/>
              <a:gd name="connsiteX3667" fmla="*/ 1614198 w 6858000"/>
              <a:gd name="connsiteY3667" fmla="*/ 3170633 h 7600950"/>
              <a:gd name="connsiteX3668" fmla="*/ 1614198 w 6858000"/>
              <a:gd name="connsiteY3668" fmla="*/ 3005830 h 7600950"/>
              <a:gd name="connsiteX3669" fmla="*/ 1351937 w 6858000"/>
              <a:gd name="connsiteY3669" fmla="*/ 2854422 h 7600950"/>
              <a:gd name="connsiteX3670" fmla="*/ 1351937 w 6858000"/>
              <a:gd name="connsiteY3670" fmla="*/ 3676168 h 7600950"/>
              <a:gd name="connsiteX3671" fmla="*/ 1494652 w 6858000"/>
              <a:gd name="connsiteY3671" fmla="*/ 3758569 h 7600950"/>
              <a:gd name="connsiteX3672" fmla="*/ 1614198 w 6858000"/>
              <a:gd name="connsiteY3672" fmla="*/ 3689546 h 7600950"/>
              <a:gd name="connsiteX3673" fmla="*/ 1614198 w 6858000"/>
              <a:gd name="connsiteY3673" fmla="*/ 3524743 h 7600950"/>
              <a:gd name="connsiteX3674" fmla="*/ 1351937 w 6858000"/>
              <a:gd name="connsiteY3674" fmla="*/ 3373335 h 7600950"/>
              <a:gd name="connsiteX3675" fmla="*/ 1351936 w 6858000"/>
              <a:gd name="connsiteY3675" fmla="*/ 2395081 h 7600950"/>
              <a:gd name="connsiteX3676" fmla="*/ 1614197 w 6858000"/>
              <a:gd name="connsiteY3676" fmla="*/ 2546505 h 7600950"/>
              <a:gd name="connsiteX3677" fmla="*/ 1614198 w 6858000"/>
              <a:gd name="connsiteY3677" fmla="*/ 2243657 h 7600950"/>
              <a:gd name="connsiteX3678" fmla="*/ 1351937 w 6858000"/>
              <a:gd name="connsiteY3678" fmla="*/ 2092249 h 7600950"/>
              <a:gd name="connsiteX3679" fmla="*/ 1351936 w 6858000"/>
              <a:gd name="connsiteY3679" fmla="*/ 4195081 h 7600950"/>
              <a:gd name="connsiteX3680" fmla="*/ 1614197 w 6858000"/>
              <a:gd name="connsiteY3680" fmla="*/ 4346505 h 7600950"/>
              <a:gd name="connsiteX3681" fmla="*/ 1614198 w 6858000"/>
              <a:gd name="connsiteY3681" fmla="*/ 4043657 h 7600950"/>
              <a:gd name="connsiteX3682" fmla="*/ 1351937 w 6858000"/>
              <a:gd name="connsiteY3682" fmla="*/ 3892248 h 7600950"/>
              <a:gd name="connsiteX3683" fmla="*/ 1322338 w 6858000"/>
              <a:gd name="connsiteY3683" fmla="*/ 603623 h 7600950"/>
              <a:gd name="connsiteX3684" fmla="*/ 1322338 w 6858000"/>
              <a:gd name="connsiteY3684" fmla="*/ 266609 h 7600950"/>
              <a:gd name="connsiteX3685" fmla="*/ 1323642 w 6858000"/>
              <a:gd name="connsiteY3685" fmla="*/ 264350 h 7600950"/>
              <a:gd name="connsiteX3686" fmla="*/ 1324318 w 6858000"/>
              <a:gd name="connsiteY3686" fmla="*/ 259208 h 7600950"/>
              <a:gd name="connsiteX3687" fmla="*/ 1328435 w 6858000"/>
              <a:gd name="connsiteY3687" fmla="*/ 256048 h 7600950"/>
              <a:gd name="connsiteX3688" fmla="*/ 1329739 w 6858000"/>
              <a:gd name="connsiteY3688" fmla="*/ 253788 h 7600950"/>
              <a:gd name="connsiteX3689" fmla="*/ 1465056 w 6858000"/>
              <a:gd name="connsiteY3689" fmla="*/ 175658 h 7600950"/>
              <a:gd name="connsiteX3690" fmla="*/ 1329739 w 6858000"/>
              <a:gd name="connsiteY3690" fmla="*/ 97531 h 7600950"/>
              <a:gd name="connsiteX3691" fmla="*/ 1322338 w 6858000"/>
              <a:gd name="connsiteY3691" fmla="*/ 84709 h 7600950"/>
              <a:gd name="connsiteX3692" fmla="*/ 1322338 w 6858000"/>
              <a:gd name="connsiteY3692" fmla="*/ 0 h 7600950"/>
              <a:gd name="connsiteX3693" fmla="*/ 1351942 w 6858000"/>
              <a:gd name="connsiteY3693" fmla="*/ 0 h 7600950"/>
              <a:gd name="connsiteX3694" fmla="*/ 1351942 w 6858000"/>
              <a:gd name="connsiteY3694" fmla="*/ 76167 h 7600950"/>
              <a:gd name="connsiteX3695" fmla="*/ 1494656 w 6858000"/>
              <a:gd name="connsiteY3695" fmla="*/ 158568 h 7600950"/>
              <a:gd name="connsiteX3696" fmla="*/ 1614202 w 6858000"/>
              <a:gd name="connsiteY3696" fmla="*/ 89546 h 7600950"/>
              <a:gd name="connsiteX3697" fmla="*/ 1614202 w 6858000"/>
              <a:gd name="connsiteY3697" fmla="*/ 0 h 7600950"/>
              <a:gd name="connsiteX3698" fmla="*/ 1643806 w 6858000"/>
              <a:gd name="connsiteY3698" fmla="*/ 0 h 7600950"/>
              <a:gd name="connsiteX3699" fmla="*/ 1643806 w 6858000"/>
              <a:gd name="connsiteY3699" fmla="*/ 89545 h 7600950"/>
              <a:gd name="connsiteX3700" fmla="*/ 1763352 w 6858000"/>
              <a:gd name="connsiteY3700" fmla="*/ 158568 h 7600950"/>
              <a:gd name="connsiteX3701" fmla="*/ 1906068 w 6858000"/>
              <a:gd name="connsiteY3701" fmla="*/ 76167 h 7600950"/>
              <a:gd name="connsiteX3702" fmla="*/ 1906068 w 6858000"/>
              <a:gd name="connsiteY3702" fmla="*/ 0 h 7600950"/>
              <a:gd name="connsiteX3703" fmla="*/ 1935672 w 6858000"/>
              <a:gd name="connsiteY3703" fmla="*/ 0 h 7600950"/>
              <a:gd name="connsiteX3704" fmla="*/ 1935672 w 6858000"/>
              <a:gd name="connsiteY3704" fmla="*/ 84709 h 7600950"/>
              <a:gd name="connsiteX3705" fmla="*/ 1928271 w 6858000"/>
              <a:gd name="connsiteY3705" fmla="*/ 97531 h 7600950"/>
              <a:gd name="connsiteX3706" fmla="*/ 1792952 w 6858000"/>
              <a:gd name="connsiteY3706" fmla="*/ 175658 h 7600950"/>
              <a:gd name="connsiteX3707" fmla="*/ 1928271 w 6858000"/>
              <a:gd name="connsiteY3707" fmla="*/ 253788 h 7600950"/>
              <a:gd name="connsiteX3708" fmla="*/ 1929575 w 6858000"/>
              <a:gd name="connsiteY3708" fmla="*/ 256048 h 7600950"/>
              <a:gd name="connsiteX3709" fmla="*/ 1933690 w 6858000"/>
              <a:gd name="connsiteY3709" fmla="*/ 259209 h 7600950"/>
              <a:gd name="connsiteX3710" fmla="*/ 1934367 w 6858000"/>
              <a:gd name="connsiteY3710" fmla="*/ 264348 h 7600950"/>
              <a:gd name="connsiteX3711" fmla="*/ 1935672 w 6858000"/>
              <a:gd name="connsiteY3711" fmla="*/ 266609 h 7600950"/>
              <a:gd name="connsiteX3712" fmla="*/ 1935672 w 6858000"/>
              <a:gd name="connsiteY3712" fmla="*/ 603623 h 7600950"/>
              <a:gd name="connsiteX3713" fmla="*/ 1928271 w 6858000"/>
              <a:gd name="connsiteY3713" fmla="*/ 616444 h 7600950"/>
              <a:gd name="connsiteX3714" fmla="*/ 1636405 w 6858000"/>
              <a:gd name="connsiteY3714" fmla="*/ 784958 h 7600950"/>
              <a:gd name="connsiteX3715" fmla="*/ 1629005 w 6858000"/>
              <a:gd name="connsiteY3715" fmla="*/ 786939 h 7600950"/>
              <a:gd name="connsiteX3716" fmla="*/ 1621603 w 6858000"/>
              <a:gd name="connsiteY3716" fmla="*/ 784958 h 7600950"/>
              <a:gd name="connsiteX3717" fmla="*/ 1329739 w 6858000"/>
              <a:gd name="connsiteY3717" fmla="*/ 616444 h 7600950"/>
              <a:gd name="connsiteX3718" fmla="*/ 1322338 w 6858000"/>
              <a:gd name="connsiteY3718" fmla="*/ 603623 h 7600950"/>
              <a:gd name="connsiteX3719" fmla="*/ 1322335 w 6858000"/>
              <a:gd name="connsiteY3719" fmla="*/ 6003620 h 7600950"/>
              <a:gd name="connsiteX3720" fmla="*/ 1322335 w 6858000"/>
              <a:gd name="connsiteY3720" fmla="*/ 5666606 h 7600950"/>
              <a:gd name="connsiteX3721" fmla="*/ 1323639 w 6858000"/>
              <a:gd name="connsiteY3721" fmla="*/ 5664348 h 7600950"/>
              <a:gd name="connsiteX3722" fmla="*/ 1324316 w 6858000"/>
              <a:gd name="connsiteY3722" fmla="*/ 5659205 h 7600950"/>
              <a:gd name="connsiteX3723" fmla="*/ 1328432 w 6858000"/>
              <a:gd name="connsiteY3723" fmla="*/ 5656045 h 7600950"/>
              <a:gd name="connsiteX3724" fmla="*/ 1329737 w 6858000"/>
              <a:gd name="connsiteY3724" fmla="*/ 5653785 h 7600950"/>
              <a:gd name="connsiteX3725" fmla="*/ 1465054 w 6858000"/>
              <a:gd name="connsiteY3725" fmla="*/ 5575656 h 7600950"/>
              <a:gd name="connsiteX3726" fmla="*/ 1329737 w 6858000"/>
              <a:gd name="connsiteY3726" fmla="*/ 5497527 h 7600950"/>
              <a:gd name="connsiteX3727" fmla="*/ 1322335 w 6858000"/>
              <a:gd name="connsiteY3727" fmla="*/ 5484706 h 7600950"/>
              <a:gd name="connsiteX3728" fmla="*/ 1322335 w 6858000"/>
              <a:gd name="connsiteY3728" fmla="*/ 5147693 h 7600950"/>
              <a:gd name="connsiteX3729" fmla="*/ 1323639 w 6858000"/>
              <a:gd name="connsiteY3729" fmla="*/ 5145433 h 7600950"/>
              <a:gd name="connsiteX3730" fmla="*/ 1324316 w 6858000"/>
              <a:gd name="connsiteY3730" fmla="*/ 5140292 h 7600950"/>
              <a:gd name="connsiteX3731" fmla="*/ 1328432 w 6858000"/>
              <a:gd name="connsiteY3731" fmla="*/ 5137131 h 7600950"/>
              <a:gd name="connsiteX3732" fmla="*/ 1329737 w 6858000"/>
              <a:gd name="connsiteY3732" fmla="*/ 5134872 h 7600950"/>
              <a:gd name="connsiteX3733" fmla="*/ 1465054 w 6858000"/>
              <a:gd name="connsiteY3733" fmla="*/ 5056743 h 7600950"/>
              <a:gd name="connsiteX3734" fmla="*/ 1329737 w 6858000"/>
              <a:gd name="connsiteY3734" fmla="*/ 4978613 h 7600950"/>
              <a:gd name="connsiteX3735" fmla="*/ 1322335 w 6858000"/>
              <a:gd name="connsiteY3735" fmla="*/ 4965792 h 7600950"/>
              <a:gd name="connsiteX3736" fmla="*/ 1322335 w 6858000"/>
              <a:gd name="connsiteY3736" fmla="*/ 4628779 h 7600950"/>
              <a:gd name="connsiteX3737" fmla="*/ 1323639 w 6858000"/>
              <a:gd name="connsiteY3737" fmla="*/ 4626520 h 7600950"/>
              <a:gd name="connsiteX3738" fmla="*/ 1324316 w 6858000"/>
              <a:gd name="connsiteY3738" fmla="*/ 4621378 h 7600950"/>
              <a:gd name="connsiteX3739" fmla="*/ 1328432 w 6858000"/>
              <a:gd name="connsiteY3739" fmla="*/ 4618218 h 7600950"/>
              <a:gd name="connsiteX3740" fmla="*/ 1329737 w 6858000"/>
              <a:gd name="connsiteY3740" fmla="*/ 4615958 h 7600950"/>
              <a:gd name="connsiteX3741" fmla="*/ 1621601 w 6858000"/>
              <a:gd name="connsiteY3741" fmla="*/ 4447442 h 7600950"/>
              <a:gd name="connsiteX3742" fmla="*/ 1636403 w 6858000"/>
              <a:gd name="connsiteY3742" fmla="*/ 4447442 h 7600950"/>
              <a:gd name="connsiteX3743" fmla="*/ 1928268 w 6858000"/>
              <a:gd name="connsiteY3743" fmla="*/ 4615958 h 7600950"/>
              <a:gd name="connsiteX3744" fmla="*/ 1929573 w 6858000"/>
              <a:gd name="connsiteY3744" fmla="*/ 4618218 h 7600950"/>
              <a:gd name="connsiteX3745" fmla="*/ 1933688 w 6858000"/>
              <a:gd name="connsiteY3745" fmla="*/ 4621378 h 7600950"/>
              <a:gd name="connsiteX3746" fmla="*/ 1934365 w 6858000"/>
              <a:gd name="connsiteY3746" fmla="*/ 4626517 h 7600950"/>
              <a:gd name="connsiteX3747" fmla="*/ 1935669 w 6858000"/>
              <a:gd name="connsiteY3747" fmla="*/ 4628779 h 7600950"/>
              <a:gd name="connsiteX3748" fmla="*/ 1935669 w 6858000"/>
              <a:gd name="connsiteY3748" fmla="*/ 4965792 h 7600950"/>
              <a:gd name="connsiteX3749" fmla="*/ 1928268 w 6858000"/>
              <a:gd name="connsiteY3749" fmla="*/ 4978613 h 7600950"/>
              <a:gd name="connsiteX3750" fmla="*/ 1792950 w 6858000"/>
              <a:gd name="connsiteY3750" fmla="*/ 5056743 h 7600950"/>
              <a:gd name="connsiteX3751" fmla="*/ 1928268 w 6858000"/>
              <a:gd name="connsiteY3751" fmla="*/ 5134872 h 7600950"/>
              <a:gd name="connsiteX3752" fmla="*/ 1929573 w 6858000"/>
              <a:gd name="connsiteY3752" fmla="*/ 5137131 h 7600950"/>
              <a:gd name="connsiteX3753" fmla="*/ 1933688 w 6858000"/>
              <a:gd name="connsiteY3753" fmla="*/ 5140292 h 7600950"/>
              <a:gd name="connsiteX3754" fmla="*/ 1934365 w 6858000"/>
              <a:gd name="connsiteY3754" fmla="*/ 5145431 h 7600950"/>
              <a:gd name="connsiteX3755" fmla="*/ 1935669 w 6858000"/>
              <a:gd name="connsiteY3755" fmla="*/ 5147693 h 7600950"/>
              <a:gd name="connsiteX3756" fmla="*/ 1935669 w 6858000"/>
              <a:gd name="connsiteY3756" fmla="*/ 5484706 h 7600950"/>
              <a:gd name="connsiteX3757" fmla="*/ 1928268 w 6858000"/>
              <a:gd name="connsiteY3757" fmla="*/ 5497527 h 7600950"/>
              <a:gd name="connsiteX3758" fmla="*/ 1792950 w 6858000"/>
              <a:gd name="connsiteY3758" fmla="*/ 5575656 h 7600950"/>
              <a:gd name="connsiteX3759" fmla="*/ 1928268 w 6858000"/>
              <a:gd name="connsiteY3759" fmla="*/ 5653785 h 7600950"/>
              <a:gd name="connsiteX3760" fmla="*/ 1929573 w 6858000"/>
              <a:gd name="connsiteY3760" fmla="*/ 5656045 h 7600950"/>
              <a:gd name="connsiteX3761" fmla="*/ 1933688 w 6858000"/>
              <a:gd name="connsiteY3761" fmla="*/ 5659206 h 7600950"/>
              <a:gd name="connsiteX3762" fmla="*/ 1934365 w 6858000"/>
              <a:gd name="connsiteY3762" fmla="*/ 5664345 h 7600950"/>
              <a:gd name="connsiteX3763" fmla="*/ 1935669 w 6858000"/>
              <a:gd name="connsiteY3763" fmla="*/ 5666606 h 7600950"/>
              <a:gd name="connsiteX3764" fmla="*/ 1935669 w 6858000"/>
              <a:gd name="connsiteY3764" fmla="*/ 6003620 h 7600950"/>
              <a:gd name="connsiteX3765" fmla="*/ 1928268 w 6858000"/>
              <a:gd name="connsiteY3765" fmla="*/ 6016441 h 7600950"/>
              <a:gd name="connsiteX3766" fmla="*/ 1636403 w 6858000"/>
              <a:gd name="connsiteY3766" fmla="*/ 6184956 h 7600950"/>
              <a:gd name="connsiteX3767" fmla="*/ 1629002 w 6858000"/>
              <a:gd name="connsiteY3767" fmla="*/ 6186936 h 7600950"/>
              <a:gd name="connsiteX3768" fmla="*/ 1621601 w 6858000"/>
              <a:gd name="connsiteY3768" fmla="*/ 6184956 h 7600950"/>
              <a:gd name="connsiteX3769" fmla="*/ 1329737 w 6858000"/>
              <a:gd name="connsiteY3769" fmla="*/ 6016441 h 7600950"/>
              <a:gd name="connsiteX3770" fmla="*/ 1322335 w 6858000"/>
              <a:gd name="connsiteY3770" fmla="*/ 6003620 h 7600950"/>
              <a:gd name="connsiteX3771" fmla="*/ 1322334 w 6858000"/>
              <a:gd name="connsiteY3771" fmla="*/ 7600950 h 7600950"/>
              <a:gd name="connsiteX3772" fmla="*/ 1322334 w 6858000"/>
              <a:gd name="connsiteY3772" fmla="*/ 7466608 h 7600950"/>
              <a:gd name="connsiteX3773" fmla="*/ 1323638 w 6858000"/>
              <a:gd name="connsiteY3773" fmla="*/ 7464349 h 7600950"/>
              <a:gd name="connsiteX3774" fmla="*/ 1324315 w 6858000"/>
              <a:gd name="connsiteY3774" fmla="*/ 7459207 h 7600950"/>
              <a:gd name="connsiteX3775" fmla="*/ 1328431 w 6858000"/>
              <a:gd name="connsiteY3775" fmla="*/ 7456046 h 7600950"/>
              <a:gd name="connsiteX3776" fmla="*/ 1329735 w 6858000"/>
              <a:gd name="connsiteY3776" fmla="*/ 7453787 h 7600950"/>
              <a:gd name="connsiteX3777" fmla="*/ 1465053 w 6858000"/>
              <a:gd name="connsiteY3777" fmla="*/ 7375657 h 7600950"/>
              <a:gd name="connsiteX3778" fmla="*/ 1329735 w 6858000"/>
              <a:gd name="connsiteY3778" fmla="*/ 7297529 h 7600950"/>
              <a:gd name="connsiteX3779" fmla="*/ 1322334 w 6858000"/>
              <a:gd name="connsiteY3779" fmla="*/ 7284708 h 7600950"/>
              <a:gd name="connsiteX3780" fmla="*/ 1322334 w 6858000"/>
              <a:gd name="connsiteY3780" fmla="*/ 6947695 h 7600950"/>
              <a:gd name="connsiteX3781" fmla="*/ 1323638 w 6858000"/>
              <a:gd name="connsiteY3781" fmla="*/ 6945436 h 7600950"/>
              <a:gd name="connsiteX3782" fmla="*/ 1324315 w 6858000"/>
              <a:gd name="connsiteY3782" fmla="*/ 6940293 h 7600950"/>
              <a:gd name="connsiteX3783" fmla="*/ 1328431 w 6858000"/>
              <a:gd name="connsiteY3783" fmla="*/ 6937133 h 7600950"/>
              <a:gd name="connsiteX3784" fmla="*/ 1329735 w 6858000"/>
              <a:gd name="connsiteY3784" fmla="*/ 6934873 h 7600950"/>
              <a:gd name="connsiteX3785" fmla="*/ 1465053 w 6858000"/>
              <a:gd name="connsiteY3785" fmla="*/ 6856745 h 7600950"/>
              <a:gd name="connsiteX3786" fmla="*/ 1329735 w 6858000"/>
              <a:gd name="connsiteY3786" fmla="*/ 6778616 h 7600950"/>
              <a:gd name="connsiteX3787" fmla="*/ 1322334 w 6858000"/>
              <a:gd name="connsiteY3787" fmla="*/ 6765795 h 7600950"/>
              <a:gd name="connsiteX3788" fmla="*/ 1322334 w 6858000"/>
              <a:gd name="connsiteY3788" fmla="*/ 6428781 h 7600950"/>
              <a:gd name="connsiteX3789" fmla="*/ 1323638 w 6858000"/>
              <a:gd name="connsiteY3789" fmla="*/ 6426522 h 7600950"/>
              <a:gd name="connsiteX3790" fmla="*/ 1324315 w 6858000"/>
              <a:gd name="connsiteY3790" fmla="*/ 6421379 h 7600950"/>
              <a:gd name="connsiteX3791" fmla="*/ 1328431 w 6858000"/>
              <a:gd name="connsiteY3791" fmla="*/ 6418219 h 7600950"/>
              <a:gd name="connsiteX3792" fmla="*/ 1329735 w 6858000"/>
              <a:gd name="connsiteY3792" fmla="*/ 6415959 h 7600950"/>
              <a:gd name="connsiteX3793" fmla="*/ 1621600 w 6858000"/>
              <a:gd name="connsiteY3793" fmla="*/ 6247445 h 7600950"/>
              <a:gd name="connsiteX3794" fmla="*/ 1636402 w 6858000"/>
              <a:gd name="connsiteY3794" fmla="*/ 6247445 h 7600950"/>
              <a:gd name="connsiteX3795" fmla="*/ 1928267 w 6858000"/>
              <a:gd name="connsiteY3795" fmla="*/ 6415959 h 7600950"/>
              <a:gd name="connsiteX3796" fmla="*/ 1929572 w 6858000"/>
              <a:gd name="connsiteY3796" fmla="*/ 6418219 h 7600950"/>
              <a:gd name="connsiteX3797" fmla="*/ 1933687 w 6858000"/>
              <a:gd name="connsiteY3797" fmla="*/ 6421381 h 7600950"/>
              <a:gd name="connsiteX3798" fmla="*/ 1934363 w 6858000"/>
              <a:gd name="connsiteY3798" fmla="*/ 6426520 h 7600950"/>
              <a:gd name="connsiteX3799" fmla="*/ 1935668 w 6858000"/>
              <a:gd name="connsiteY3799" fmla="*/ 6428781 h 7600950"/>
              <a:gd name="connsiteX3800" fmla="*/ 1935668 w 6858000"/>
              <a:gd name="connsiteY3800" fmla="*/ 6765795 h 7600950"/>
              <a:gd name="connsiteX3801" fmla="*/ 1928267 w 6858000"/>
              <a:gd name="connsiteY3801" fmla="*/ 6778616 h 7600950"/>
              <a:gd name="connsiteX3802" fmla="*/ 1792949 w 6858000"/>
              <a:gd name="connsiteY3802" fmla="*/ 6856745 h 7600950"/>
              <a:gd name="connsiteX3803" fmla="*/ 1928267 w 6858000"/>
              <a:gd name="connsiteY3803" fmla="*/ 6934873 h 7600950"/>
              <a:gd name="connsiteX3804" fmla="*/ 1929572 w 6858000"/>
              <a:gd name="connsiteY3804" fmla="*/ 6937133 h 7600950"/>
              <a:gd name="connsiteX3805" fmla="*/ 1933687 w 6858000"/>
              <a:gd name="connsiteY3805" fmla="*/ 6940294 h 7600950"/>
              <a:gd name="connsiteX3806" fmla="*/ 1934363 w 6858000"/>
              <a:gd name="connsiteY3806" fmla="*/ 6945433 h 7600950"/>
              <a:gd name="connsiteX3807" fmla="*/ 1935668 w 6858000"/>
              <a:gd name="connsiteY3807" fmla="*/ 6947695 h 7600950"/>
              <a:gd name="connsiteX3808" fmla="*/ 1935668 w 6858000"/>
              <a:gd name="connsiteY3808" fmla="*/ 7284708 h 7600950"/>
              <a:gd name="connsiteX3809" fmla="*/ 1928267 w 6858000"/>
              <a:gd name="connsiteY3809" fmla="*/ 7297529 h 7600950"/>
              <a:gd name="connsiteX3810" fmla="*/ 1792949 w 6858000"/>
              <a:gd name="connsiteY3810" fmla="*/ 7375657 h 7600950"/>
              <a:gd name="connsiteX3811" fmla="*/ 1928267 w 6858000"/>
              <a:gd name="connsiteY3811" fmla="*/ 7453787 h 7600950"/>
              <a:gd name="connsiteX3812" fmla="*/ 1929572 w 6858000"/>
              <a:gd name="connsiteY3812" fmla="*/ 7456046 h 7600950"/>
              <a:gd name="connsiteX3813" fmla="*/ 1933687 w 6858000"/>
              <a:gd name="connsiteY3813" fmla="*/ 7459208 h 7600950"/>
              <a:gd name="connsiteX3814" fmla="*/ 1934363 w 6858000"/>
              <a:gd name="connsiteY3814" fmla="*/ 7464347 h 7600950"/>
              <a:gd name="connsiteX3815" fmla="*/ 1935668 w 6858000"/>
              <a:gd name="connsiteY3815" fmla="*/ 7466608 h 7600950"/>
              <a:gd name="connsiteX3816" fmla="*/ 1935668 w 6858000"/>
              <a:gd name="connsiteY3816" fmla="*/ 7600950 h 7600950"/>
              <a:gd name="connsiteX3817" fmla="*/ 1906065 w 6858000"/>
              <a:gd name="connsiteY3817" fmla="*/ 7600950 h 7600950"/>
              <a:gd name="connsiteX3818" fmla="*/ 1906065 w 6858000"/>
              <a:gd name="connsiteY3818" fmla="*/ 7492247 h 7600950"/>
              <a:gd name="connsiteX3819" fmla="*/ 1717775 w 6858000"/>
              <a:gd name="connsiteY3819" fmla="*/ 7600950 h 7600950"/>
              <a:gd name="connsiteX3820" fmla="*/ 1658557 w 6858000"/>
              <a:gd name="connsiteY3820" fmla="*/ 7600950 h 7600950"/>
              <a:gd name="connsiteX3821" fmla="*/ 1891263 w 6858000"/>
              <a:gd name="connsiteY3821" fmla="*/ 7466604 h 7600950"/>
              <a:gd name="connsiteX3822" fmla="*/ 1763348 w 6858000"/>
              <a:gd name="connsiteY3822" fmla="*/ 7392748 h 7600950"/>
              <a:gd name="connsiteX3823" fmla="*/ 1636402 w 6858000"/>
              <a:gd name="connsiteY3823" fmla="*/ 7466044 h 7600950"/>
              <a:gd name="connsiteX3824" fmla="*/ 1629001 w 6858000"/>
              <a:gd name="connsiteY3824" fmla="*/ 7468024 h 7600950"/>
              <a:gd name="connsiteX3825" fmla="*/ 1621600 w 6858000"/>
              <a:gd name="connsiteY3825" fmla="*/ 7466044 h 7600950"/>
              <a:gd name="connsiteX3826" fmla="*/ 1494654 w 6858000"/>
              <a:gd name="connsiteY3826" fmla="*/ 7392748 h 7600950"/>
              <a:gd name="connsiteX3827" fmla="*/ 1366739 w 6858000"/>
              <a:gd name="connsiteY3827" fmla="*/ 7466604 h 7600950"/>
              <a:gd name="connsiteX3828" fmla="*/ 1599443 w 6858000"/>
              <a:gd name="connsiteY3828" fmla="*/ 7600950 h 7600950"/>
              <a:gd name="connsiteX3829" fmla="*/ 1540228 w 6858000"/>
              <a:gd name="connsiteY3829" fmla="*/ 7600950 h 7600950"/>
              <a:gd name="connsiteX3830" fmla="*/ 1351938 w 6858000"/>
              <a:gd name="connsiteY3830" fmla="*/ 7492247 h 7600950"/>
              <a:gd name="connsiteX3831" fmla="*/ 1351938 w 6858000"/>
              <a:gd name="connsiteY3831" fmla="*/ 7600950 h 7600950"/>
              <a:gd name="connsiteX3832" fmla="*/ 1322333 w 6858000"/>
              <a:gd name="connsiteY3832" fmla="*/ 2403623 h 7600950"/>
              <a:gd name="connsiteX3833" fmla="*/ 1322333 w 6858000"/>
              <a:gd name="connsiteY3833" fmla="*/ 2066610 h 7600950"/>
              <a:gd name="connsiteX3834" fmla="*/ 1323637 w 6858000"/>
              <a:gd name="connsiteY3834" fmla="*/ 2064351 h 7600950"/>
              <a:gd name="connsiteX3835" fmla="*/ 1324314 w 6858000"/>
              <a:gd name="connsiteY3835" fmla="*/ 2059208 h 7600950"/>
              <a:gd name="connsiteX3836" fmla="*/ 1328430 w 6858000"/>
              <a:gd name="connsiteY3836" fmla="*/ 2056048 h 7600950"/>
              <a:gd name="connsiteX3837" fmla="*/ 1329735 w 6858000"/>
              <a:gd name="connsiteY3837" fmla="*/ 2053788 h 7600950"/>
              <a:gd name="connsiteX3838" fmla="*/ 1465053 w 6858000"/>
              <a:gd name="connsiteY3838" fmla="*/ 1975659 h 7600950"/>
              <a:gd name="connsiteX3839" fmla="*/ 1329735 w 6858000"/>
              <a:gd name="connsiteY3839" fmla="*/ 1897531 h 7600950"/>
              <a:gd name="connsiteX3840" fmla="*/ 1322333 w 6858000"/>
              <a:gd name="connsiteY3840" fmla="*/ 1884710 h 7600950"/>
              <a:gd name="connsiteX3841" fmla="*/ 1322333 w 6858000"/>
              <a:gd name="connsiteY3841" fmla="*/ 1547696 h 7600950"/>
              <a:gd name="connsiteX3842" fmla="*/ 1323637 w 6858000"/>
              <a:gd name="connsiteY3842" fmla="*/ 1545437 h 7600950"/>
              <a:gd name="connsiteX3843" fmla="*/ 1324314 w 6858000"/>
              <a:gd name="connsiteY3843" fmla="*/ 1540295 h 7600950"/>
              <a:gd name="connsiteX3844" fmla="*/ 1328430 w 6858000"/>
              <a:gd name="connsiteY3844" fmla="*/ 1537134 h 7600950"/>
              <a:gd name="connsiteX3845" fmla="*/ 1329735 w 6858000"/>
              <a:gd name="connsiteY3845" fmla="*/ 1534875 h 7600950"/>
              <a:gd name="connsiteX3846" fmla="*/ 1465053 w 6858000"/>
              <a:gd name="connsiteY3846" fmla="*/ 1456746 h 7600950"/>
              <a:gd name="connsiteX3847" fmla="*/ 1329735 w 6858000"/>
              <a:gd name="connsiteY3847" fmla="*/ 1378617 h 7600950"/>
              <a:gd name="connsiteX3848" fmla="*/ 1322333 w 6858000"/>
              <a:gd name="connsiteY3848" fmla="*/ 1365796 h 7600950"/>
              <a:gd name="connsiteX3849" fmla="*/ 1322333 w 6858000"/>
              <a:gd name="connsiteY3849" fmla="*/ 1028782 h 7600950"/>
              <a:gd name="connsiteX3850" fmla="*/ 1323637 w 6858000"/>
              <a:gd name="connsiteY3850" fmla="*/ 1026524 h 7600950"/>
              <a:gd name="connsiteX3851" fmla="*/ 1324314 w 6858000"/>
              <a:gd name="connsiteY3851" fmla="*/ 1021381 h 7600950"/>
              <a:gd name="connsiteX3852" fmla="*/ 1328430 w 6858000"/>
              <a:gd name="connsiteY3852" fmla="*/ 1018221 h 7600950"/>
              <a:gd name="connsiteX3853" fmla="*/ 1329735 w 6858000"/>
              <a:gd name="connsiteY3853" fmla="*/ 1015961 h 7600950"/>
              <a:gd name="connsiteX3854" fmla="*/ 1621599 w 6858000"/>
              <a:gd name="connsiteY3854" fmla="*/ 847446 h 7600950"/>
              <a:gd name="connsiteX3855" fmla="*/ 1636401 w 6858000"/>
              <a:gd name="connsiteY3855" fmla="*/ 847446 h 7600950"/>
              <a:gd name="connsiteX3856" fmla="*/ 1928266 w 6858000"/>
              <a:gd name="connsiteY3856" fmla="*/ 1015961 h 7600950"/>
              <a:gd name="connsiteX3857" fmla="*/ 1929571 w 6858000"/>
              <a:gd name="connsiteY3857" fmla="*/ 1018221 h 7600950"/>
              <a:gd name="connsiteX3858" fmla="*/ 1933686 w 6858000"/>
              <a:gd name="connsiteY3858" fmla="*/ 1021382 h 7600950"/>
              <a:gd name="connsiteX3859" fmla="*/ 1934363 w 6858000"/>
              <a:gd name="connsiteY3859" fmla="*/ 1026521 h 7600950"/>
              <a:gd name="connsiteX3860" fmla="*/ 1935667 w 6858000"/>
              <a:gd name="connsiteY3860" fmla="*/ 1028782 h 7600950"/>
              <a:gd name="connsiteX3861" fmla="*/ 1935667 w 6858000"/>
              <a:gd name="connsiteY3861" fmla="*/ 1365796 h 7600950"/>
              <a:gd name="connsiteX3862" fmla="*/ 1928266 w 6858000"/>
              <a:gd name="connsiteY3862" fmla="*/ 1378617 h 7600950"/>
              <a:gd name="connsiteX3863" fmla="*/ 1792948 w 6858000"/>
              <a:gd name="connsiteY3863" fmla="*/ 1456746 h 7600950"/>
              <a:gd name="connsiteX3864" fmla="*/ 1928266 w 6858000"/>
              <a:gd name="connsiteY3864" fmla="*/ 1534875 h 7600950"/>
              <a:gd name="connsiteX3865" fmla="*/ 1929571 w 6858000"/>
              <a:gd name="connsiteY3865" fmla="*/ 1537134 h 7600950"/>
              <a:gd name="connsiteX3866" fmla="*/ 1933686 w 6858000"/>
              <a:gd name="connsiteY3866" fmla="*/ 1540296 h 7600950"/>
              <a:gd name="connsiteX3867" fmla="*/ 1934363 w 6858000"/>
              <a:gd name="connsiteY3867" fmla="*/ 1545435 h 7600950"/>
              <a:gd name="connsiteX3868" fmla="*/ 1935667 w 6858000"/>
              <a:gd name="connsiteY3868" fmla="*/ 1547696 h 7600950"/>
              <a:gd name="connsiteX3869" fmla="*/ 1935667 w 6858000"/>
              <a:gd name="connsiteY3869" fmla="*/ 1884710 h 7600950"/>
              <a:gd name="connsiteX3870" fmla="*/ 1928266 w 6858000"/>
              <a:gd name="connsiteY3870" fmla="*/ 1897531 h 7600950"/>
              <a:gd name="connsiteX3871" fmla="*/ 1792948 w 6858000"/>
              <a:gd name="connsiteY3871" fmla="*/ 1975659 h 7600950"/>
              <a:gd name="connsiteX3872" fmla="*/ 1928266 w 6858000"/>
              <a:gd name="connsiteY3872" fmla="*/ 2053788 h 7600950"/>
              <a:gd name="connsiteX3873" fmla="*/ 1929571 w 6858000"/>
              <a:gd name="connsiteY3873" fmla="*/ 2056048 h 7600950"/>
              <a:gd name="connsiteX3874" fmla="*/ 1933686 w 6858000"/>
              <a:gd name="connsiteY3874" fmla="*/ 2059209 h 7600950"/>
              <a:gd name="connsiteX3875" fmla="*/ 1934363 w 6858000"/>
              <a:gd name="connsiteY3875" fmla="*/ 2064348 h 7600950"/>
              <a:gd name="connsiteX3876" fmla="*/ 1935667 w 6858000"/>
              <a:gd name="connsiteY3876" fmla="*/ 2066610 h 7600950"/>
              <a:gd name="connsiteX3877" fmla="*/ 1935667 w 6858000"/>
              <a:gd name="connsiteY3877" fmla="*/ 2403623 h 7600950"/>
              <a:gd name="connsiteX3878" fmla="*/ 1928266 w 6858000"/>
              <a:gd name="connsiteY3878" fmla="*/ 2416444 h 7600950"/>
              <a:gd name="connsiteX3879" fmla="*/ 1636401 w 6858000"/>
              <a:gd name="connsiteY3879" fmla="*/ 2584959 h 7600950"/>
              <a:gd name="connsiteX3880" fmla="*/ 1629000 w 6858000"/>
              <a:gd name="connsiteY3880" fmla="*/ 2586939 h 7600950"/>
              <a:gd name="connsiteX3881" fmla="*/ 1621599 w 6858000"/>
              <a:gd name="connsiteY3881" fmla="*/ 2584959 h 7600950"/>
              <a:gd name="connsiteX3882" fmla="*/ 1329735 w 6858000"/>
              <a:gd name="connsiteY3882" fmla="*/ 2416444 h 7600950"/>
              <a:gd name="connsiteX3883" fmla="*/ 1322333 w 6858000"/>
              <a:gd name="connsiteY3883" fmla="*/ 2403623 h 7600950"/>
              <a:gd name="connsiteX3884" fmla="*/ 1322333 w 6858000"/>
              <a:gd name="connsiteY3884" fmla="*/ 4203623 h 7600950"/>
              <a:gd name="connsiteX3885" fmla="*/ 1322333 w 6858000"/>
              <a:gd name="connsiteY3885" fmla="*/ 3866610 h 7600950"/>
              <a:gd name="connsiteX3886" fmla="*/ 1323637 w 6858000"/>
              <a:gd name="connsiteY3886" fmla="*/ 3864351 h 7600950"/>
              <a:gd name="connsiteX3887" fmla="*/ 1324313 w 6858000"/>
              <a:gd name="connsiteY3887" fmla="*/ 3859208 h 7600950"/>
              <a:gd name="connsiteX3888" fmla="*/ 1328430 w 6858000"/>
              <a:gd name="connsiteY3888" fmla="*/ 3856048 h 7600950"/>
              <a:gd name="connsiteX3889" fmla="*/ 1329734 w 6858000"/>
              <a:gd name="connsiteY3889" fmla="*/ 3853788 h 7600950"/>
              <a:gd name="connsiteX3890" fmla="*/ 1465052 w 6858000"/>
              <a:gd name="connsiteY3890" fmla="*/ 3775658 h 7600950"/>
              <a:gd name="connsiteX3891" fmla="*/ 1329734 w 6858000"/>
              <a:gd name="connsiteY3891" fmla="*/ 3697531 h 7600950"/>
              <a:gd name="connsiteX3892" fmla="*/ 1322333 w 6858000"/>
              <a:gd name="connsiteY3892" fmla="*/ 3684710 h 7600950"/>
              <a:gd name="connsiteX3893" fmla="*/ 1322333 w 6858000"/>
              <a:gd name="connsiteY3893" fmla="*/ 3347696 h 7600950"/>
              <a:gd name="connsiteX3894" fmla="*/ 1323637 w 6858000"/>
              <a:gd name="connsiteY3894" fmla="*/ 3345437 h 7600950"/>
              <a:gd name="connsiteX3895" fmla="*/ 1324313 w 6858000"/>
              <a:gd name="connsiteY3895" fmla="*/ 3340295 h 7600950"/>
              <a:gd name="connsiteX3896" fmla="*/ 1328430 w 6858000"/>
              <a:gd name="connsiteY3896" fmla="*/ 3337134 h 7600950"/>
              <a:gd name="connsiteX3897" fmla="*/ 1329734 w 6858000"/>
              <a:gd name="connsiteY3897" fmla="*/ 3334875 h 7600950"/>
              <a:gd name="connsiteX3898" fmla="*/ 1465052 w 6858000"/>
              <a:gd name="connsiteY3898" fmla="*/ 3256746 h 7600950"/>
              <a:gd name="connsiteX3899" fmla="*/ 1329734 w 6858000"/>
              <a:gd name="connsiteY3899" fmla="*/ 3178617 h 7600950"/>
              <a:gd name="connsiteX3900" fmla="*/ 1322333 w 6858000"/>
              <a:gd name="connsiteY3900" fmla="*/ 3165796 h 7600950"/>
              <a:gd name="connsiteX3901" fmla="*/ 1322333 w 6858000"/>
              <a:gd name="connsiteY3901" fmla="*/ 2828782 h 7600950"/>
              <a:gd name="connsiteX3902" fmla="*/ 1323637 w 6858000"/>
              <a:gd name="connsiteY3902" fmla="*/ 2826524 h 7600950"/>
              <a:gd name="connsiteX3903" fmla="*/ 1324313 w 6858000"/>
              <a:gd name="connsiteY3903" fmla="*/ 2821381 h 7600950"/>
              <a:gd name="connsiteX3904" fmla="*/ 1328430 w 6858000"/>
              <a:gd name="connsiteY3904" fmla="*/ 2818221 h 7600950"/>
              <a:gd name="connsiteX3905" fmla="*/ 1329734 w 6858000"/>
              <a:gd name="connsiteY3905" fmla="*/ 2815961 h 7600950"/>
              <a:gd name="connsiteX3906" fmla="*/ 1621599 w 6858000"/>
              <a:gd name="connsiteY3906" fmla="*/ 2647446 h 7600950"/>
              <a:gd name="connsiteX3907" fmla="*/ 1636400 w 6858000"/>
              <a:gd name="connsiteY3907" fmla="*/ 2647446 h 7600950"/>
              <a:gd name="connsiteX3908" fmla="*/ 1928266 w 6858000"/>
              <a:gd name="connsiteY3908" fmla="*/ 2815961 h 7600950"/>
              <a:gd name="connsiteX3909" fmla="*/ 1929571 w 6858000"/>
              <a:gd name="connsiteY3909" fmla="*/ 2818221 h 7600950"/>
              <a:gd name="connsiteX3910" fmla="*/ 1933686 w 6858000"/>
              <a:gd name="connsiteY3910" fmla="*/ 2821382 h 7600950"/>
              <a:gd name="connsiteX3911" fmla="*/ 1934362 w 6858000"/>
              <a:gd name="connsiteY3911" fmla="*/ 2826521 h 7600950"/>
              <a:gd name="connsiteX3912" fmla="*/ 1935667 w 6858000"/>
              <a:gd name="connsiteY3912" fmla="*/ 2828782 h 7600950"/>
              <a:gd name="connsiteX3913" fmla="*/ 1935667 w 6858000"/>
              <a:gd name="connsiteY3913" fmla="*/ 3165796 h 7600950"/>
              <a:gd name="connsiteX3914" fmla="*/ 1928266 w 6858000"/>
              <a:gd name="connsiteY3914" fmla="*/ 3178617 h 7600950"/>
              <a:gd name="connsiteX3915" fmla="*/ 1792948 w 6858000"/>
              <a:gd name="connsiteY3915" fmla="*/ 3256746 h 7600950"/>
              <a:gd name="connsiteX3916" fmla="*/ 1928266 w 6858000"/>
              <a:gd name="connsiteY3916" fmla="*/ 3334875 h 7600950"/>
              <a:gd name="connsiteX3917" fmla="*/ 1929571 w 6858000"/>
              <a:gd name="connsiteY3917" fmla="*/ 3337134 h 7600950"/>
              <a:gd name="connsiteX3918" fmla="*/ 1933686 w 6858000"/>
              <a:gd name="connsiteY3918" fmla="*/ 3340296 h 7600950"/>
              <a:gd name="connsiteX3919" fmla="*/ 1934362 w 6858000"/>
              <a:gd name="connsiteY3919" fmla="*/ 3345435 h 7600950"/>
              <a:gd name="connsiteX3920" fmla="*/ 1935667 w 6858000"/>
              <a:gd name="connsiteY3920" fmla="*/ 3347696 h 7600950"/>
              <a:gd name="connsiteX3921" fmla="*/ 1935667 w 6858000"/>
              <a:gd name="connsiteY3921" fmla="*/ 3684710 h 7600950"/>
              <a:gd name="connsiteX3922" fmla="*/ 1928266 w 6858000"/>
              <a:gd name="connsiteY3922" fmla="*/ 3697531 h 7600950"/>
              <a:gd name="connsiteX3923" fmla="*/ 1792948 w 6858000"/>
              <a:gd name="connsiteY3923" fmla="*/ 3775658 h 7600950"/>
              <a:gd name="connsiteX3924" fmla="*/ 1928266 w 6858000"/>
              <a:gd name="connsiteY3924" fmla="*/ 3853788 h 7600950"/>
              <a:gd name="connsiteX3925" fmla="*/ 1929571 w 6858000"/>
              <a:gd name="connsiteY3925" fmla="*/ 3856048 h 7600950"/>
              <a:gd name="connsiteX3926" fmla="*/ 1933686 w 6858000"/>
              <a:gd name="connsiteY3926" fmla="*/ 3859209 h 7600950"/>
              <a:gd name="connsiteX3927" fmla="*/ 1934362 w 6858000"/>
              <a:gd name="connsiteY3927" fmla="*/ 3864348 h 7600950"/>
              <a:gd name="connsiteX3928" fmla="*/ 1935667 w 6858000"/>
              <a:gd name="connsiteY3928" fmla="*/ 3866610 h 7600950"/>
              <a:gd name="connsiteX3929" fmla="*/ 1935667 w 6858000"/>
              <a:gd name="connsiteY3929" fmla="*/ 4203623 h 7600950"/>
              <a:gd name="connsiteX3930" fmla="*/ 1928266 w 6858000"/>
              <a:gd name="connsiteY3930" fmla="*/ 4216444 h 7600950"/>
              <a:gd name="connsiteX3931" fmla="*/ 1636400 w 6858000"/>
              <a:gd name="connsiteY3931" fmla="*/ 4384958 h 7600950"/>
              <a:gd name="connsiteX3932" fmla="*/ 1629000 w 6858000"/>
              <a:gd name="connsiteY3932" fmla="*/ 4386939 h 7600950"/>
              <a:gd name="connsiteX3933" fmla="*/ 1621599 w 6858000"/>
              <a:gd name="connsiteY3933" fmla="*/ 4384958 h 7600950"/>
              <a:gd name="connsiteX3934" fmla="*/ 1329734 w 6858000"/>
              <a:gd name="connsiteY3934" fmla="*/ 4216444 h 7600950"/>
              <a:gd name="connsiteX3935" fmla="*/ 1322333 w 6858000"/>
              <a:gd name="connsiteY3935" fmla="*/ 4203623 h 7600950"/>
              <a:gd name="connsiteX3936" fmla="*/ 923806 w 6858000"/>
              <a:gd name="connsiteY3936" fmla="*/ 4970625 h 7600950"/>
              <a:gd name="connsiteX3937" fmla="*/ 1043352 w 6858000"/>
              <a:gd name="connsiteY3937" fmla="*/ 5039649 h 7600950"/>
              <a:gd name="connsiteX3938" fmla="*/ 1186068 w 6858000"/>
              <a:gd name="connsiteY3938" fmla="*/ 4957247 h 7600950"/>
              <a:gd name="connsiteX3939" fmla="*/ 1186069 w 6858000"/>
              <a:gd name="connsiteY3939" fmla="*/ 4654415 h 7600950"/>
              <a:gd name="connsiteX3940" fmla="*/ 923806 w 6858000"/>
              <a:gd name="connsiteY3940" fmla="*/ 4805825 h 7600950"/>
              <a:gd name="connsiteX3941" fmla="*/ 923806 w 6858000"/>
              <a:gd name="connsiteY3941" fmla="*/ 5108672 h 7600950"/>
              <a:gd name="connsiteX3942" fmla="*/ 1013752 w 6858000"/>
              <a:gd name="connsiteY3942" fmla="*/ 5056739 h 7600950"/>
              <a:gd name="connsiteX3943" fmla="*/ 923806 w 6858000"/>
              <a:gd name="connsiteY3943" fmla="*/ 5004806 h 7600950"/>
              <a:gd name="connsiteX3944" fmla="*/ 923806 w 6858000"/>
              <a:gd name="connsiteY3944" fmla="*/ 5489539 h 7600950"/>
              <a:gd name="connsiteX3945" fmla="*/ 1043352 w 6858000"/>
              <a:gd name="connsiteY3945" fmla="*/ 5558562 h 7600950"/>
              <a:gd name="connsiteX3946" fmla="*/ 1186068 w 6858000"/>
              <a:gd name="connsiteY3946" fmla="*/ 5476161 h 7600950"/>
              <a:gd name="connsiteX3947" fmla="*/ 1186069 w 6858000"/>
              <a:gd name="connsiteY3947" fmla="*/ 5173329 h 7600950"/>
              <a:gd name="connsiteX3948" fmla="*/ 923806 w 6858000"/>
              <a:gd name="connsiteY3948" fmla="*/ 5324737 h 7600950"/>
              <a:gd name="connsiteX3949" fmla="*/ 923806 w 6858000"/>
              <a:gd name="connsiteY3949" fmla="*/ 5627586 h 7600950"/>
              <a:gd name="connsiteX3950" fmla="*/ 1013752 w 6858000"/>
              <a:gd name="connsiteY3950" fmla="*/ 5575653 h 7600950"/>
              <a:gd name="connsiteX3951" fmla="*/ 923806 w 6858000"/>
              <a:gd name="connsiteY3951" fmla="*/ 5523719 h 7600950"/>
              <a:gd name="connsiteX3952" fmla="*/ 923805 w 6858000"/>
              <a:gd name="connsiteY3952" fmla="*/ 1370632 h 7600950"/>
              <a:gd name="connsiteX3953" fmla="*/ 1043350 w 6858000"/>
              <a:gd name="connsiteY3953" fmla="*/ 1439655 h 7600950"/>
              <a:gd name="connsiteX3954" fmla="*/ 1186067 w 6858000"/>
              <a:gd name="connsiteY3954" fmla="*/ 1357254 h 7600950"/>
              <a:gd name="connsiteX3955" fmla="*/ 1186068 w 6858000"/>
              <a:gd name="connsiteY3955" fmla="*/ 1054422 h 7600950"/>
              <a:gd name="connsiteX3956" fmla="*/ 923805 w 6858000"/>
              <a:gd name="connsiteY3956" fmla="*/ 1205831 h 7600950"/>
              <a:gd name="connsiteX3957" fmla="*/ 923805 w 6858000"/>
              <a:gd name="connsiteY3957" fmla="*/ 1508679 h 7600950"/>
              <a:gd name="connsiteX3958" fmla="*/ 1013751 w 6858000"/>
              <a:gd name="connsiteY3958" fmla="*/ 1456745 h 7600950"/>
              <a:gd name="connsiteX3959" fmla="*/ 923805 w 6858000"/>
              <a:gd name="connsiteY3959" fmla="*/ 1404812 h 7600950"/>
              <a:gd name="connsiteX3960" fmla="*/ 923805 w 6858000"/>
              <a:gd name="connsiteY3960" fmla="*/ 1889546 h 7600950"/>
              <a:gd name="connsiteX3961" fmla="*/ 1043350 w 6858000"/>
              <a:gd name="connsiteY3961" fmla="*/ 1958569 h 7600950"/>
              <a:gd name="connsiteX3962" fmla="*/ 1186067 w 6858000"/>
              <a:gd name="connsiteY3962" fmla="*/ 1876168 h 7600950"/>
              <a:gd name="connsiteX3963" fmla="*/ 1186068 w 6858000"/>
              <a:gd name="connsiteY3963" fmla="*/ 1573335 h 7600950"/>
              <a:gd name="connsiteX3964" fmla="*/ 923805 w 6858000"/>
              <a:gd name="connsiteY3964" fmla="*/ 1724744 h 7600950"/>
              <a:gd name="connsiteX3965" fmla="*/ 923805 w 6858000"/>
              <a:gd name="connsiteY3965" fmla="*/ 2027593 h 7600950"/>
              <a:gd name="connsiteX3966" fmla="*/ 1013751 w 6858000"/>
              <a:gd name="connsiteY3966" fmla="*/ 1975659 h 7600950"/>
              <a:gd name="connsiteX3967" fmla="*/ 923805 w 6858000"/>
              <a:gd name="connsiteY3967" fmla="*/ 1923726 h 7600950"/>
              <a:gd name="connsiteX3968" fmla="*/ 923805 w 6858000"/>
              <a:gd name="connsiteY3968" fmla="*/ 6146499 h 7600950"/>
              <a:gd name="connsiteX3969" fmla="*/ 1186068 w 6858000"/>
              <a:gd name="connsiteY3969" fmla="*/ 5995074 h 7600950"/>
              <a:gd name="connsiteX3970" fmla="*/ 1186069 w 6858000"/>
              <a:gd name="connsiteY3970" fmla="*/ 5692242 h 7600950"/>
              <a:gd name="connsiteX3971" fmla="*/ 923805 w 6858000"/>
              <a:gd name="connsiteY3971" fmla="*/ 5843651 h 7600950"/>
              <a:gd name="connsiteX3972" fmla="*/ 923804 w 6858000"/>
              <a:gd name="connsiteY3972" fmla="*/ 2546506 h 7600950"/>
              <a:gd name="connsiteX3973" fmla="*/ 1186067 w 6858000"/>
              <a:gd name="connsiteY3973" fmla="*/ 2395081 h 7600950"/>
              <a:gd name="connsiteX3974" fmla="*/ 1186068 w 6858000"/>
              <a:gd name="connsiteY3974" fmla="*/ 2092249 h 7600950"/>
              <a:gd name="connsiteX3975" fmla="*/ 923804 w 6858000"/>
              <a:gd name="connsiteY3975" fmla="*/ 2243658 h 7600950"/>
              <a:gd name="connsiteX3976" fmla="*/ 923804 w 6858000"/>
              <a:gd name="connsiteY3976" fmla="*/ 6770628 h 7600950"/>
              <a:gd name="connsiteX3977" fmla="*/ 1043350 w 6858000"/>
              <a:gd name="connsiteY3977" fmla="*/ 6839651 h 7600950"/>
              <a:gd name="connsiteX3978" fmla="*/ 1186067 w 6858000"/>
              <a:gd name="connsiteY3978" fmla="*/ 6757250 h 7600950"/>
              <a:gd name="connsiteX3979" fmla="*/ 1186067 w 6858000"/>
              <a:gd name="connsiteY3979" fmla="*/ 6454417 h 7600950"/>
              <a:gd name="connsiteX3980" fmla="*/ 923804 w 6858000"/>
              <a:gd name="connsiteY3980" fmla="*/ 6605827 h 7600950"/>
              <a:gd name="connsiteX3981" fmla="*/ 923804 w 6858000"/>
              <a:gd name="connsiteY3981" fmla="*/ 6908675 h 7600950"/>
              <a:gd name="connsiteX3982" fmla="*/ 1013750 w 6858000"/>
              <a:gd name="connsiteY3982" fmla="*/ 6856741 h 7600950"/>
              <a:gd name="connsiteX3983" fmla="*/ 923804 w 6858000"/>
              <a:gd name="connsiteY3983" fmla="*/ 6804808 h 7600950"/>
              <a:gd name="connsiteX3984" fmla="*/ 923804 w 6858000"/>
              <a:gd name="connsiteY3984" fmla="*/ 7289541 h 7600950"/>
              <a:gd name="connsiteX3985" fmla="*/ 1043350 w 6858000"/>
              <a:gd name="connsiteY3985" fmla="*/ 7358564 h 7600950"/>
              <a:gd name="connsiteX3986" fmla="*/ 1186067 w 6858000"/>
              <a:gd name="connsiteY3986" fmla="*/ 7276163 h 7600950"/>
              <a:gd name="connsiteX3987" fmla="*/ 1186067 w 6858000"/>
              <a:gd name="connsiteY3987" fmla="*/ 6973331 h 7600950"/>
              <a:gd name="connsiteX3988" fmla="*/ 923804 w 6858000"/>
              <a:gd name="connsiteY3988" fmla="*/ 7124740 h 7600950"/>
              <a:gd name="connsiteX3989" fmla="*/ 923804 w 6858000"/>
              <a:gd name="connsiteY3989" fmla="*/ 7427588 h 7600950"/>
              <a:gd name="connsiteX3990" fmla="*/ 1013750 w 6858000"/>
              <a:gd name="connsiteY3990" fmla="*/ 7375655 h 7600950"/>
              <a:gd name="connsiteX3991" fmla="*/ 923804 w 6858000"/>
              <a:gd name="connsiteY3991" fmla="*/ 7323722 h 7600950"/>
              <a:gd name="connsiteX3992" fmla="*/ 923803 w 6858000"/>
              <a:gd name="connsiteY3992" fmla="*/ 227592 h 7600950"/>
              <a:gd name="connsiteX3993" fmla="*/ 1013749 w 6858000"/>
              <a:gd name="connsiteY3993" fmla="*/ 175658 h 7600950"/>
              <a:gd name="connsiteX3994" fmla="*/ 923803 w 6858000"/>
              <a:gd name="connsiteY3994" fmla="*/ 123726 h 7600950"/>
              <a:gd name="connsiteX3995" fmla="*/ 923802 w 6858000"/>
              <a:gd name="connsiteY3995" fmla="*/ 746506 h 7600950"/>
              <a:gd name="connsiteX3996" fmla="*/ 1186065 w 6858000"/>
              <a:gd name="connsiteY3996" fmla="*/ 595081 h 7600950"/>
              <a:gd name="connsiteX3997" fmla="*/ 1186066 w 6858000"/>
              <a:gd name="connsiteY3997" fmla="*/ 292248 h 7600950"/>
              <a:gd name="connsiteX3998" fmla="*/ 923802 w 6858000"/>
              <a:gd name="connsiteY3998" fmla="*/ 443657 h 7600950"/>
              <a:gd name="connsiteX3999" fmla="*/ 923802 w 6858000"/>
              <a:gd name="connsiteY3999" fmla="*/ 3170632 h 7600950"/>
              <a:gd name="connsiteX4000" fmla="*/ 1043348 w 6858000"/>
              <a:gd name="connsiteY4000" fmla="*/ 3239655 h 7600950"/>
              <a:gd name="connsiteX4001" fmla="*/ 1186064 w 6858000"/>
              <a:gd name="connsiteY4001" fmla="*/ 3157254 h 7600950"/>
              <a:gd name="connsiteX4002" fmla="*/ 1186065 w 6858000"/>
              <a:gd name="connsiteY4002" fmla="*/ 2854422 h 7600950"/>
              <a:gd name="connsiteX4003" fmla="*/ 923802 w 6858000"/>
              <a:gd name="connsiteY4003" fmla="*/ 3005831 h 7600950"/>
              <a:gd name="connsiteX4004" fmla="*/ 923802 w 6858000"/>
              <a:gd name="connsiteY4004" fmla="*/ 3308679 h 7600950"/>
              <a:gd name="connsiteX4005" fmla="*/ 1013749 w 6858000"/>
              <a:gd name="connsiteY4005" fmla="*/ 3256745 h 7600950"/>
              <a:gd name="connsiteX4006" fmla="*/ 923802 w 6858000"/>
              <a:gd name="connsiteY4006" fmla="*/ 3204812 h 7600950"/>
              <a:gd name="connsiteX4007" fmla="*/ 923802 w 6858000"/>
              <a:gd name="connsiteY4007" fmla="*/ 3689544 h 7600950"/>
              <a:gd name="connsiteX4008" fmla="*/ 1043348 w 6858000"/>
              <a:gd name="connsiteY4008" fmla="*/ 3758567 h 7600950"/>
              <a:gd name="connsiteX4009" fmla="*/ 1186064 w 6858000"/>
              <a:gd name="connsiteY4009" fmla="*/ 3676166 h 7600950"/>
              <a:gd name="connsiteX4010" fmla="*/ 1186065 w 6858000"/>
              <a:gd name="connsiteY4010" fmla="*/ 3373335 h 7600950"/>
              <a:gd name="connsiteX4011" fmla="*/ 923802 w 6858000"/>
              <a:gd name="connsiteY4011" fmla="*/ 3524742 h 7600950"/>
              <a:gd name="connsiteX4012" fmla="*/ 923802 w 6858000"/>
              <a:gd name="connsiteY4012" fmla="*/ 3827591 h 7600950"/>
              <a:gd name="connsiteX4013" fmla="*/ 1013749 w 6858000"/>
              <a:gd name="connsiteY4013" fmla="*/ 3775657 h 7600950"/>
              <a:gd name="connsiteX4014" fmla="*/ 923802 w 6858000"/>
              <a:gd name="connsiteY4014" fmla="*/ 3723724 h 7600950"/>
              <a:gd name="connsiteX4015" fmla="*/ 923802 w 6858000"/>
              <a:gd name="connsiteY4015" fmla="*/ 4346504 h 7600950"/>
              <a:gd name="connsiteX4016" fmla="*/ 1186064 w 6858000"/>
              <a:gd name="connsiteY4016" fmla="*/ 4195079 h 7600950"/>
              <a:gd name="connsiteX4017" fmla="*/ 1186065 w 6858000"/>
              <a:gd name="connsiteY4017" fmla="*/ 3892248 h 7600950"/>
              <a:gd name="connsiteX4018" fmla="*/ 923802 w 6858000"/>
              <a:gd name="connsiteY4018" fmla="*/ 4043656 h 7600950"/>
              <a:gd name="connsiteX4019" fmla="*/ 804257 w 6858000"/>
              <a:gd name="connsiteY4019" fmla="*/ 5056740 h 7600950"/>
              <a:gd name="connsiteX4020" fmla="*/ 894201 w 6858000"/>
              <a:gd name="connsiteY4020" fmla="*/ 5108671 h 7600950"/>
              <a:gd name="connsiteX4021" fmla="*/ 894202 w 6858000"/>
              <a:gd name="connsiteY4021" fmla="*/ 5004806 h 7600950"/>
              <a:gd name="connsiteX4022" fmla="*/ 804257 w 6858000"/>
              <a:gd name="connsiteY4022" fmla="*/ 5575653 h 7600950"/>
              <a:gd name="connsiteX4023" fmla="*/ 894201 w 6858000"/>
              <a:gd name="connsiteY4023" fmla="*/ 5627586 h 7600950"/>
              <a:gd name="connsiteX4024" fmla="*/ 894202 w 6858000"/>
              <a:gd name="connsiteY4024" fmla="*/ 5523721 h 7600950"/>
              <a:gd name="connsiteX4025" fmla="*/ 804256 w 6858000"/>
              <a:gd name="connsiteY4025" fmla="*/ 1456746 h 7600950"/>
              <a:gd name="connsiteX4026" fmla="*/ 894200 w 6858000"/>
              <a:gd name="connsiteY4026" fmla="*/ 1508678 h 7600950"/>
              <a:gd name="connsiteX4027" fmla="*/ 894201 w 6858000"/>
              <a:gd name="connsiteY4027" fmla="*/ 1404813 h 7600950"/>
              <a:gd name="connsiteX4028" fmla="*/ 804256 w 6858000"/>
              <a:gd name="connsiteY4028" fmla="*/ 1975660 h 7600950"/>
              <a:gd name="connsiteX4029" fmla="*/ 894200 w 6858000"/>
              <a:gd name="connsiteY4029" fmla="*/ 2027592 h 7600950"/>
              <a:gd name="connsiteX4030" fmla="*/ 894201 w 6858000"/>
              <a:gd name="connsiteY4030" fmla="*/ 1923727 h 7600950"/>
              <a:gd name="connsiteX4031" fmla="*/ 804255 w 6858000"/>
              <a:gd name="connsiteY4031" fmla="*/ 6856742 h 7600950"/>
              <a:gd name="connsiteX4032" fmla="*/ 894200 w 6858000"/>
              <a:gd name="connsiteY4032" fmla="*/ 6908674 h 7600950"/>
              <a:gd name="connsiteX4033" fmla="*/ 894200 w 6858000"/>
              <a:gd name="connsiteY4033" fmla="*/ 6804809 h 7600950"/>
              <a:gd name="connsiteX4034" fmla="*/ 804255 w 6858000"/>
              <a:gd name="connsiteY4034" fmla="*/ 7375655 h 7600950"/>
              <a:gd name="connsiteX4035" fmla="*/ 894200 w 6858000"/>
              <a:gd name="connsiteY4035" fmla="*/ 7427587 h 7600950"/>
              <a:gd name="connsiteX4036" fmla="*/ 894200 w 6858000"/>
              <a:gd name="connsiteY4036" fmla="*/ 7323722 h 7600950"/>
              <a:gd name="connsiteX4037" fmla="*/ 804254 w 6858000"/>
              <a:gd name="connsiteY4037" fmla="*/ 175659 h 7600950"/>
              <a:gd name="connsiteX4038" fmla="*/ 894199 w 6858000"/>
              <a:gd name="connsiteY4038" fmla="*/ 227591 h 7600950"/>
              <a:gd name="connsiteX4039" fmla="*/ 894199 w 6858000"/>
              <a:gd name="connsiteY4039" fmla="*/ 123726 h 7600950"/>
              <a:gd name="connsiteX4040" fmla="*/ 804253 w 6858000"/>
              <a:gd name="connsiteY4040" fmla="*/ 3256746 h 7600950"/>
              <a:gd name="connsiteX4041" fmla="*/ 894198 w 6858000"/>
              <a:gd name="connsiteY4041" fmla="*/ 3308678 h 7600950"/>
              <a:gd name="connsiteX4042" fmla="*/ 894199 w 6858000"/>
              <a:gd name="connsiteY4042" fmla="*/ 3204813 h 7600950"/>
              <a:gd name="connsiteX4043" fmla="*/ 804253 w 6858000"/>
              <a:gd name="connsiteY4043" fmla="*/ 3775658 h 7600950"/>
              <a:gd name="connsiteX4044" fmla="*/ 894198 w 6858000"/>
              <a:gd name="connsiteY4044" fmla="*/ 3827590 h 7600950"/>
              <a:gd name="connsiteX4045" fmla="*/ 894199 w 6858000"/>
              <a:gd name="connsiteY4045" fmla="*/ 3723725 h 7600950"/>
              <a:gd name="connsiteX4046" fmla="*/ 646742 w 6858000"/>
              <a:gd name="connsiteY4046" fmla="*/ 4628772 h 7600950"/>
              <a:gd name="connsiteX4047" fmla="*/ 909003 w 6858000"/>
              <a:gd name="connsiteY4047" fmla="*/ 4780182 h 7600950"/>
              <a:gd name="connsiteX4048" fmla="*/ 1171268 w 6858000"/>
              <a:gd name="connsiteY4048" fmla="*/ 4628772 h 7600950"/>
              <a:gd name="connsiteX4049" fmla="*/ 909004 w 6858000"/>
              <a:gd name="connsiteY4049" fmla="*/ 4477346 h 7600950"/>
              <a:gd name="connsiteX4050" fmla="*/ 646742 w 6858000"/>
              <a:gd name="connsiteY4050" fmla="*/ 5147685 h 7600950"/>
              <a:gd name="connsiteX4051" fmla="*/ 909003 w 6858000"/>
              <a:gd name="connsiteY4051" fmla="*/ 5299096 h 7600950"/>
              <a:gd name="connsiteX4052" fmla="*/ 1171268 w 6858000"/>
              <a:gd name="connsiteY4052" fmla="*/ 5147685 h 7600950"/>
              <a:gd name="connsiteX4053" fmla="*/ 1043352 w 6858000"/>
              <a:gd name="connsiteY4053" fmla="*/ 5073830 h 7600950"/>
              <a:gd name="connsiteX4054" fmla="*/ 916405 w 6858000"/>
              <a:gd name="connsiteY4054" fmla="*/ 5147125 h 7600950"/>
              <a:gd name="connsiteX4055" fmla="*/ 909004 w 6858000"/>
              <a:gd name="connsiteY4055" fmla="*/ 5149105 h 7600950"/>
              <a:gd name="connsiteX4056" fmla="*/ 901603 w 6858000"/>
              <a:gd name="connsiteY4056" fmla="*/ 5147125 h 7600950"/>
              <a:gd name="connsiteX4057" fmla="*/ 774657 w 6858000"/>
              <a:gd name="connsiteY4057" fmla="*/ 5073830 h 7600950"/>
              <a:gd name="connsiteX4058" fmla="*/ 646742 w 6858000"/>
              <a:gd name="connsiteY4058" fmla="*/ 5666599 h 7600950"/>
              <a:gd name="connsiteX4059" fmla="*/ 909003 w 6858000"/>
              <a:gd name="connsiteY4059" fmla="*/ 5818009 h 7600950"/>
              <a:gd name="connsiteX4060" fmla="*/ 1171268 w 6858000"/>
              <a:gd name="connsiteY4060" fmla="*/ 5666599 h 7600950"/>
              <a:gd name="connsiteX4061" fmla="*/ 1043352 w 6858000"/>
              <a:gd name="connsiteY4061" fmla="*/ 5592744 h 7600950"/>
              <a:gd name="connsiteX4062" fmla="*/ 916405 w 6858000"/>
              <a:gd name="connsiteY4062" fmla="*/ 5666038 h 7600950"/>
              <a:gd name="connsiteX4063" fmla="*/ 909004 w 6858000"/>
              <a:gd name="connsiteY4063" fmla="*/ 5668019 h 7600950"/>
              <a:gd name="connsiteX4064" fmla="*/ 901603 w 6858000"/>
              <a:gd name="connsiteY4064" fmla="*/ 5666038 h 7600950"/>
              <a:gd name="connsiteX4065" fmla="*/ 774657 w 6858000"/>
              <a:gd name="connsiteY4065" fmla="*/ 5592744 h 7600950"/>
              <a:gd name="connsiteX4066" fmla="*/ 646741 w 6858000"/>
              <a:gd name="connsiteY4066" fmla="*/ 1028778 h 7600950"/>
              <a:gd name="connsiteX4067" fmla="*/ 909002 w 6858000"/>
              <a:gd name="connsiteY4067" fmla="*/ 1180188 h 7600950"/>
              <a:gd name="connsiteX4068" fmla="*/ 1171266 w 6858000"/>
              <a:gd name="connsiteY4068" fmla="*/ 1028778 h 7600950"/>
              <a:gd name="connsiteX4069" fmla="*/ 909003 w 6858000"/>
              <a:gd name="connsiteY4069" fmla="*/ 877353 h 7600950"/>
              <a:gd name="connsiteX4070" fmla="*/ 646741 w 6858000"/>
              <a:gd name="connsiteY4070" fmla="*/ 1547692 h 7600950"/>
              <a:gd name="connsiteX4071" fmla="*/ 909002 w 6858000"/>
              <a:gd name="connsiteY4071" fmla="*/ 1699102 h 7600950"/>
              <a:gd name="connsiteX4072" fmla="*/ 1171266 w 6858000"/>
              <a:gd name="connsiteY4072" fmla="*/ 1547692 h 7600950"/>
              <a:gd name="connsiteX4073" fmla="*/ 1043350 w 6858000"/>
              <a:gd name="connsiteY4073" fmla="*/ 1473836 h 7600950"/>
              <a:gd name="connsiteX4074" fmla="*/ 916403 w 6858000"/>
              <a:gd name="connsiteY4074" fmla="*/ 1547132 h 7600950"/>
              <a:gd name="connsiteX4075" fmla="*/ 909003 w 6858000"/>
              <a:gd name="connsiteY4075" fmla="*/ 1549112 h 7600950"/>
              <a:gd name="connsiteX4076" fmla="*/ 901602 w 6858000"/>
              <a:gd name="connsiteY4076" fmla="*/ 1547132 h 7600950"/>
              <a:gd name="connsiteX4077" fmla="*/ 774656 w 6858000"/>
              <a:gd name="connsiteY4077" fmla="*/ 1473836 h 7600950"/>
              <a:gd name="connsiteX4078" fmla="*/ 646741 w 6858000"/>
              <a:gd name="connsiteY4078" fmla="*/ 2066605 h 7600950"/>
              <a:gd name="connsiteX4079" fmla="*/ 909002 w 6858000"/>
              <a:gd name="connsiteY4079" fmla="*/ 2218015 h 7600950"/>
              <a:gd name="connsiteX4080" fmla="*/ 1171266 w 6858000"/>
              <a:gd name="connsiteY4080" fmla="*/ 2066605 h 7600950"/>
              <a:gd name="connsiteX4081" fmla="*/ 1043350 w 6858000"/>
              <a:gd name="connsiteY4081" fmla="*/ 1992750 h 7600950"/>
              <a:gd name="connsiteX4082" fmla="*/ 916403 w 6858000"/>
              <a:gd name="connsiteY4082" fmla="*/ 2066045 h 7600950"/>
              <a:gd name="connsiteX4083" fmla="*/ 909003 w 6858000"/>
              <a:gd name="connsiteY4083" fmla="*/ 2068026 h 7600950"/>
              <a:gd name="connsiteX4084" fmla="*/ 901602 w 6858000"/>
              <a:gd name="connsiteY4084" fmla="*/ 2066045 h 7600950"/>
              <a:gd name="connsiteX4085" fmla="*/ 774656 w 6858000"/>
              <a:gd name="connsiteY4085" fmla="*/ 1992750 h 7600950"/>
              <a:gd name="connsiteX4086" fmla="*/ 646741 w 6858000"/>
              <a:gd name="connsiteY4086" fmla="*/ 6428774 h 7600950"/>
              <a:gd name="connsiteX4087" fmla="*/ 909002 w 6858000"/>
              <a:gd name="connsiteY4087" fmla="*/ 6580184 h 7600950"/>
              <a:gd name="connsiteX4088" fmla="*/ 1171266 w 6858000"/>
              <a:gd name="connsiteY4088" fmla="*/ 6428774 h 7600950"/>
              <a:gd name="connsiteX4089" fmla="*/ 909003 w 6858000"/>
              <a:gd name="connsiteY4089" fmla="*/ 6277349 h 7600950"/>
              <a:gd name="connsiteX4090" fmla="*/ 646741 w 6858000"/>
              <a:gd name="connsiteY4090" fmla="*/ 6947688 h 7600950"/>
              <a:gd name="connsiteX4091" fmla="*/ 909002 w 6858000"/>
              <a:gd name="connsiteY4091" fmla="*/ 7099098 h 7600950"/>
              <a:gd name="connsiteX4092" fmla="*/ 1171266 w 6858000"/>
              <a:gd name="connsiteY4092" fmla="*/ 6947688 h 7600950"/>
              <a:gd name="connsiteX4093" fmla="*/ 1043350 w 6858000"/>
              <a:gd name="connsiteY4093" fmla="*/ 6873832 h 7600950"/>
              <a:gd name="connsiteX4094" fmla="*/ 916403 w 6858000"/>
              <a:gd name="connsiteY4094" fmla="*/ 6947127 h 7600950"/>
              <a:gd name="connsiteX4095" fmla="*/ 909003 w 6858000"/>
              <a:gd name="connsiteY4095" fmla="*/ 6949108 h 7600950"/>
              <a:gd name="connsiteX4096" fmla="*/ 901602 w 6858000"/>
              <a:gd name="connsiteY4096" fmla="*/ 6947127 h 7600950"/>
              <a:gd name="connsiteX4097" fmla="*/ 774656 w 6858000"/>
              <a:gd name="connsiteY4097" fmla="*/ 6873832 h 7600950"/>
              <a:gd name="connsiteX4098" fmla="*/ 646739 w 6858000"/>
              <a:gd name="connsiteY4098" fmla="*/ 266605 h 7600950"/>
              <a:gd name="connsiteX4099" fmla="*/ 909001 w 6858000"/>
              <a:gd name="connsiteY4099" fmla="*/ 418015 h 7600950"/>
              <a:gd name="connsiteX4100" fmla="*/ 1171265 w 6858000"/>
              <a:gd name="connsiteY4100" fmla="*/ 266605 h 7600950"/>
              <a:gd name="connsiteX4101" fmla="*/ 1043349 w 6858000"/>
              <a:gd name="connsiteY4101" fmla="*/ 192749 h 7600950"/>
              <a:gd name="connsiteX4102" fmla="*/ 916402 w 6858000"/>
              <a:gd name="connsiteY4102" fmla="*/ 266045 h 7600950"/>
              <a:gd name="connsiteX4103" fmla="*/ 909002 w 6858000"/>
              <a:gd name="connsiteY4103" fmla="*/ 268025 h 7600950"/>
              <a:gd name="connsiteX4104" fmla="*/ 901601 w 6858000"/>
              <a:gd name="connsiteY4104" fmla="*/ 266045 h 7600950"/>
              <a:gd name="connsiteX4105" fmla="*/ 774655 w 6858000"/>
              <a:gd name="connsiteY4105" fmla="*/ 192749 h 7600950"/>
              <a:gd name="connsiteX4106" fmla="*/ 646739 w 6858000"/>
              <a:gd name="connsiteY4106" fmla="*/ 2828778 h 7600950"/>
              <a:gd name="connsiteX4107" fmla="*/ 909000 w 6858000"/>
              <a:gd name="connsiteY4107" fmla="*/ 2980188 h 7600950"/>
              <a:gd name="connsiteX4108" fmla="*/ 1171264 w 6858000"/>
              <a:gd name="connsiteY4108" fmla="*/ 2828778 h 7600950"/>
              <a:gd name="connsiteX4109" fmla="*/ 909001 w 6858000"/>
              <a:gd name="connsiteY4109" fmla="*/ 2677353 h 7600950"/>
              <a:gd name="connsiteX4110" fmla="*/ 646739 w 6858000"/>
              <a:gd name="connsiteY4110" fmla="*/ 3347692 h 7600950"/>
              <a:gd name="connsiteX4111" fmla="*/ 909000 w 6858000"/>
              <a:gd name="connsiteY4111" fmla="*/ 3499102 h 7600950"/>
              <a:gd name="connsiteX4112" fmla="*/ 1171264 w 6858000"/>
              <a:gd name="connsiteY4112" fmla="*/ 3347692 h 7600950"/>
              <a:gd name="connsiteX4113" fmla="*/ 1043348 w 6858000"/>
              <a:gd name="connsiteY4113" fmla="*/ 3273836 h 7600950"/>
              <a:gd name="connsiteX4114" fmla="*/ 916401 w 6858000"/>
              <a:gd name="connsiteY4114" fmla="*/ 3347132 h 7600950"/>
              <a:gd name="connsiteX4115" fmla="*/ 909001 w 6858000"/>
              <a:gd name="connsiteY4115" fmla="*/ 3349112 h 7600950"/>
              <a:gd name="connsiteX4116" fmla="*/ 901600 w 6858000"/>
              <a:gd name="connsiteY4116" fmla="*/ 3347132 h 7600950"/>
              <a:gd name="connsiteX4117" fmla="*/ 774654 w 6858000"/>
              <a:gd name="connsiteY4117" fmla="*/ 3273836 h 7600950"/>
              <a:gd name="connsiteX4118" fmla="*/ 646739 w 6858000"/>
              <a:gd name="connsiteY4118" fmla="*/ 3866604 h 7600950"/>
              <a:gd name="connsiteX4119" fmla="*/ 909000 w 6858000"/>
              <a:gd name="connsiteY4119" fmla="*/ 4018014 h 7600950"/>
              <a:gd name="connsiteX4120" fmla="*/ 1171264 w 6858000"/>
              <a:gd name="connsiteY4120" fmla="*/ 3866604 h 7600950"/>
              <a:gd name="connsiteX4121" fmla="*/ 1043348 w 6858000"/>
              <a:gd name="connsiteY4121" fmla="*/ 3792748 h 7600950"/>
              <a:gd name="connsiteX4122" fmla="*/ 916401 w 6858000"/>
              <a:gd name="connsiteY4122" fmla="*/ 3866044 h 7600950"/>
              <a:gd name="connsiteX4123" fmla="*/ 909001 w 6858000"/>
              <a:gd name="connsiteY4123" fmla="*/ 3868024 h 7600950"/>
              <a:gd name="connsiteX4124" fmla="*/ 901600 w 6858000"/>
              <a:gd name="connsiteY4124" fmla="*/ 3866044 h 7600950"/>
              <a:gd name="connsiteX4125" fmla="*/ 774654 w 6858000"/>
              <a:gd name="connsiteY4125" fmla="*/ 3792748 h 7600950"/>
              <a:gd name="connsiteX4126" fmla="*/ 631941 w 6858000"/>
              <a:gd name="connsiteY4126" fmla="*/ 4957247 h 7600950"/>
              <a:gd name="connsiteX4127" fmla="*/ 774656 w 6858000"/>
              <a:gd name="connsiteY4127" fmla="*/ 5039649 h 7600950"/>
              <a:gd name="connsiteX4128" fmla="*/ 894202 w 6858000"/>
              <a:gd name="connsiteY4128" fmla="*/ 4970626 h 7600950"/>
              <a:gd name="connsiteX4129" fmla="*/ 894202 w 6858000"/>
              <a:gd name="connsiteY4129" fmla="*/ 4805823 h 7600950"/>
              <a:gd name="connsiteX4130" fmla="*/ 631941 w 6858000"/>
              <a:gd name="connsiteY4130" fmla="*/ 4654415 h 7600950"/>
              <a:gd name="connsiteX4131" fmla="*/ 631941 w 6858000"/>
              <a:gd name="connsiteY4131" fmla="*/ 5476161 h 7600950"/>
              <a:gd name="connsiteX4132" fmla="*/ 774656 w 6858000"/>
              <a:gd name="connsiteY4132" fmla="*/ 5558562 h 7600950"/>
              <a:gd name="connsiteX4133" fmla="*/ 894202 w 6858000"/>
              <a:gd name="connsiteY4133" fmla="*/ 5489540 h 7600950"/>
              <a:gd name="connsiteX4134" fmla="*/ 894202 w 6858000"/>
              <a:gd name="connsiteY4134" fmla="*/ 5324737 h 7600950"/>
              <a:gd name="connsiteX4135" fmla="*/ 631941 w 6858000"/>
              <a:gd name="connsiteY4135" fmla="*/ 5173329 h 7600950"/>
              <a:gd name="connsiteX4136" fmla="*/ 631941 w 6858000"/>
              <a:gd name="connsiteY4136" fmla="*/ 5995074 h 7600950"/>
              <a:gd name="connsiteX4137" fmla="*/ 894201 w 6858000"/>
              <a:gd name="connsiteY4137" fmla="*/ 6146498 h 7600950"/>
              <a:gd name="connsiteX4138" fmla="*/ 894202 w 6858000"/>
              <a:gd name="connsiteY4138" fmla="*/ 5843651 h 7600950"/>
              <a:gd name="connsiteX4139" fmla="*/ 631941 w 6858000"/>
              <a:gd name="connsiteY4139" fmla="*/ 5692242 h 7600950"/>
              <a:gd name="connsiteX4140" fmla="*/ 631940 w 6858000"/>
              <a:gd name="connsiteY4140" fmla="*/ 1357254 h 7600950"/>
              <a:gd name="connsiteX4141" fmla="*/ 774655 w 6858000"/>
              <a:gd name="connsiteY4141" fmla="*/ 1439655 h 7600950"/>
              <a:gd name="connsiteX4142" fmla="*/ 894201 w 6858000"/>
              <a:gd name="connsiteY4142" fmla="*/ 1370633 h 7600950"/>
              <a:gd name="connsiteX4143" fmla="*/ 894201 w 6858000"/>
              <a:gd name="connsiteY4143" fmla="*/ 1205830 h 7600950"/>
              <a:gd name="connsiteX4144" fmla="*/ 631940 w 6858000"/>
              <a:gd name="connsiteY4144" fmla="*/ 1054422 h 7600950"/>
              <a:gd name="connsiteX4145" fmla="*/ 631940 w 6858000"/>
              <a:gd name="connsiteY4145" fmla="*/ 1876168 h 7600950"/>
              <a:gd name="connsiteX4146" fmla="*/ 774655 w 6858000"/>
              <a:gd name="connsiteY4146" fmla="*/ 1958569 h 7600950"/>
              <a:gd name="connsiteX4147" fmla="*/ 894201 w 6858000"/>
              <a:gd name="connsiteY4147" fmla="*/ 1889546 h 7600950"/>
              <a:gd name="connsiteX4148" fmla="*/ 894201 w 6858000"/>
              <a:gd name="connsiteY4148" fmla="*/ 1724743 h 7600950"/>
              <a:gd name="connsiteX4149" fmla="*/ 631940 w 6858000"/>
              <a:gd name="connsiteY4149" fmla="*/ 1573335 h 7600950"/>
              <a:gd name="connsiteX4150" fmla="*/ 631940 w 6858000"/>
              <a:gd name="connsiteY4150" fmla="*/ 6757250 h 7600950"/>
              <a:gd name="connsiteX4151" fmla="*/ 774655 w 6858000"/>
              <a:gd name="connsiteY4151" fmla="*/ 6839651 h 7600950"/>
              <a:gd name="connsiteX4152" fmla="*/ 894200 w 6858000"/>
              <a:gd name="connsiteY4152" fmla="*/ 6770629 h 7600950"/>
              <a:gd name="connsiteX4153" fmla="*/ 894200 w 6858000"/>
              <a:gd name="connsiteY4153" fmla="*/ 6605826 h 7600950"/>
              <a:gd name="connsiteX4154" fmla="*/ 631940 w 6858000"/>
              <a:gd name="connsiteY4154" fmla="*/ 6454417 h 7600950"/>
              <a:gd name="connsiteX4155" fmla="*/ 631940 w 6858000"/>
              <a:gd name="connsiteY4155" fmla="*/ 7276163 h 7600950"/>
              <a:gd name="connsiteX4156" fmla="*/ 774655 w 6858000"/>
              <a:gd name="connsiteY4156" fmla="*/ 7358564 h 7600950"/>
              <a:gd name="connsiteX4157" fmla="*/ 894200 w 6858000"/>
              <a:gd name="connsiteY4157" fmla="*/ 7289542 h 7600950"/>
              <a:gd name="connsiteX4158" fmla="*/ 894200 w 6858000"/>
              <a:gd name="connsiteY4158" fmla="*/ 7124739 h 7600950"/>
              <a:gd name="connsiteX4159" fmla="*/ 631940 w 6858000"/>
              <a:gd name="connsiteY4159" fmla="*/ 6973331 h 7600950"/>
              <a:gd name="connsiteX4160" fmla="*/ 631939 w 6858000"/>
              <a:gd name="connsiteY4160" fmla="*/ 2395081 h 7600950"/>
              <a:gd name="connsiteX4161" fmla="*/ 894200 w 6858000"/>
              <a:gd name="connsiteY4161" fmla="*/ 2546505 h 7600950"/>
              <a:gd name="connsiteX4162" fmla="*/ 894201 w 6858000"/>
              <a:gd name="connsiteY4162" fmla="*/ 2243657 h 7600950"/>
              <a:gd name="connsiteX4163" fmla="*/ 631940 w 6858000"/>
              <a:gd name="connsiteY4163" fmla="*/ 2092249 h 7600950"/>
              <a:gd name="connsiteX4164" fmla="*/ 631938 w 6858000"/>
              <a:gd name="connsiteY4164" fmla="*/ 595081 h 7600950"/>
              <a:gd name="connsiteX4165" fmla="*/ 894199 w 6858000"/>
              <a:gd name="connsiteY4165" fmla="*/ 746505 h 7600950"/>
              <a:gd name="connsiteX4166" fmla="*/ 894199 w 6858000"/>
              <a:gd name="connsiteY4166" fmla="*/ 443657 h 7600950"/>
              <a:gd name="connsiteX4167" fmla="*/ 631939 w 6858000"/>
              <a:gd name="connsiteY4167" fmla="*/ 292248 h 7600950"/>
              <a:gd name="connsiteX4168" fmla="*/ 631938 w 6858000"/>
              <a:gd name="connsiteY4168" fmla="*/ 3157254 h 7600950"/>
              <a:gd name="connsiteX4169" fmla="*/ 774653 w 6858000"/>
              <a:gd name="connsiteY4169" fmla="*/ 3239655 h 7600950"/>
              <a:gd name="connsiteX4170" fmla="*/ 894199 w 6858000"/>
              <a:gd name="connsiteY4170" fmla="*/ 3170633 h 7600950"/>
              <a:gd name="connsiteX4171" fmla="*/ 894199 w 6858000"/>
              <a:gd name="connsiteY4171" fmla="*/ 3005830 h 7600950"/>
              <a:gd name="connsiteX4172" fmla="*/ 631938 w 6858000"/>
              <a:gd name="connsiteY4172" fmla="*/ 2854422 h 7600950"/>
              <a:gd name="connsiteX4173" fmla="*/ 631938 w 6858000"/>
              <a:gd name="connsiteY4173" fmla="*/ 3676166 h 7600950"/>
              <a:gd name="connsiteX4174" fmla="*/ 774653 w 6858000"/>
              <a:gd name="connsiteY4174" fmla="*/ 3758567 h 7600950"/>
              <a:gd name="connsiteX4175" fmla="*/ 894199 w 6858000"/>
              <a:gd name="connsiteY4175" fmla="*/ 3689545 h 7600950"/>
              <a:gd name="connsiteX4176" fmla="*/ 894199 w 6858000"/>
              <a:gd name="connsiteY4176" fmla="*/ 3524742 h 7600950"/>
              <a:gd name="connsiteX4177" fmla="*/ 631938 w 6858000"/>
              <a:gd name="connsiteY4177" fmla="*/ 3373335 h 7600950"/>
              <a:gd name="connsiteX4178" fmla="*/ 631937 w 6858000"/>
              <a:gd name="connsiteY4178" fmla="*/ 4195079 h 7600950"/>
              <a:gd name="connsiteX4179" fmla="*/ 894198 w 6858000"/>
              <a:gd name="connsiteY4179" fmla="*/ 4346503 h 7600950"/>
              <a:gd name="connsiteX4180" fmla="*/ 894199 w 6858000"/>
              <a:gd name="connsiteY4180" fmla="*/ 4043655 h 7600950"/>
              <a:gd name="connsiteX4181" fmla="*/ 631938 w 6858000"/>
              <a:gd name="connsiteY4181" fmla="*/ 3892248 h 7600950"/>
              <a:gd name="connsiteX4182" fmla="*/ 602338 w 6858000"/>
              <a:gd name="connsiteY4182" fmla="*/ 6003617 h 7600950"/>
              <a:gd name="connsiteX4183" fmla="*/ 602338 w 6858000"/>
              <a:gd name="connsiteY4183" fmla="*/ 5666603 h 7600950"/>
              <a:gd name="connsiteX4184" fmla="*/ 603641 w 6858000"/>
              <a:gd name="connsiteY4184" fmla="*/ 5664344 h 7600950"/>
              <a:gd name="connsiteX4185" fmla="*/ 604318 w 6858000"/>
              <a:gd name="connsiteY4185" fmla="*/ 5659202 h 7600950"/>
              <a:gd name="connsiteX4186" fmla="*/ 608434 w 6858000"/>
              <a:gd name="connsiteY4186" fmla="*/ 5656042 h 7600950"/>
              <a:gd name="connsiteX4187" fmla="*/ 609739 w 6858000"/>
              <a:gd name="connsiteY4187" fmla="*/ 5653782 h 7600950"/>
              <a:gd name="connsiteX4188" fmla="*/ 745056 w 6858000"/>
              <a:gd name="connsiteY4188" fmla="*/ 5575653 h 7600950"/>
              <a:gd name="connsiteX4189" fmla="*/ 609739 w 6858000"/>
              <a:gd name="connsiteY4189" fmla="*/ 5497524 h 7600950"/>
              <a:gd name="connsiteX4190" fmla="*/ 602338 w 6858000"/>
              <a:gd name="connsiteY4190" fmla="*/ 5484703 h 7600950"/>
              <a:gd name="connsiteX4191" fmla="*/ 602338 w 6858000"/>
              <a:gd name="connsiteY4191" fmla="*/ 5147690 h 7600950"/>
              <a:gd name="connsiteX4192" fmla="*/ 603641 w 6858000"/>
              <a:gd name="connsiteY4192" fmla="*/ 5145431 h 7600950"/>
              <a:gd name="connsiteX4193" fmla="*/ 604318 w 6858000"/>
              <a:gd name="connsiteY4193" fmla="*/ 5140288 h 7600950"/>
              <a:gd name="connsiteX4194" fmla="*/ 608434 w 6858000"/>
              <a:gd name="connsiteY4194" fmla="*/ 5137128 h 7600950"/>
              <a:gd name="connsiteX4195" fmla="*/ 609739 w 6858000"/>
              <a:gd name="connsiteY4195" fmla="*/ 5134868 h 7600950"/>
              <a:gd name="connsiteX4196" fmla="*/ 745056 w 6858000"/>
              <a:gd name="connsiteY4196" fmla="*/ 5056740 h 7600950"/>
              <a:gd name="connsiteX4197" fmla="*/ 609739 w 6858000"/>
              <a:gd name="connsiteY4197" fmla="*/ 4978611 h 7600950"/>
              <a:gd name="connsiteX4198" fmla="*/ 602338 w 6858000"/>
              <a:gd name="connsiteY4198" fmla="*/ 4965789 h 7600950"/>
              <a:gd name="connsiteX4199" fmla="*/ 602338 w 6858000"/>
              <a:gd name="connsiteY4199" fmla="*/ 4628776 h 7600950"/>
              <a:gd name="connsiteX4200" fmla="*/ 603641 w 6858000"/>
              <a:gd name="connsiteY4200" fmla="*/ 4626517 h 7600950"/>
              <a:gd name="connsiteX4201" fmla="*/ 604318 w 6858000"/>
              <a:gd name="connsiteY4201" fmla="*/ 4621374 h 7600950"/>
              <a:gd name="connsiteX4202" fmla="*/ 608434 w 6858000"/>
              <a:gd name="connsiteY4202" fmla="*/ 4618214 h 7600950"/>
              <a:gd name="connsiteX4203" fmla="*/ 609739 w 6858000"/>
              <a:gd name="connsiteY4203" fmla="*/ 4615955 h 7600950"/>
              <a:gd name="connsiteX4204" fmla="*/ 901603 w 6858000"/>
              <a:gd name="connsiteY4204" fmla="*/ 4447440 h 7600950"/>
              <a:gd name="connsiteX4205" fmla="*/ 916405 w 6858000"/>
              <a:gd name="connsiteY4205" fmla="*/ 4447440 h 7600950"/>
              <a:gd name="connsiteX4206" fmla="*/ 1208271 w 6858000"/>
              <a:gd name="connsiteY4206" fmla="*/ 4615955 h 7600950"/>
              <a:gd name="connsiteX4207" fmla="*/ 1209576 w 6858000"/>
              <a:gd name="connsiteY4207" fmla="*/ 4618214 h 7600950"/>
              <a:gd name="connsiteX4208" fmla="*/ 1213691 w 6858000"/>
              <a:gd name="connsiteY4208" fmla="*/ 4621376 h 7600950"/>
              <a:gd name="connsiteX4209" fmla="*/ 1214367 w 6858000"/>
              <a:gd name="connsiteY4209" fmla="*/ 4626515 h 7600950"/>
              <a:gd name="connsiteX4210" fmla="*/ 1215672 w 6858000"/>
              <a:gd name="connsiteY4210" fmla="*/ 4628776 h 7600950"/>
              <a:gd name="connsiteX4211" fmla="*/ 1215672 w 6858000"/>
              <a:gd name="connsiteY4211" fmla="*/ 4965789 h 7600950"/>
              <a:gd name="connsiteX4212" fmla="*/ 1208271 w 6858000"/>
              <a:gd name="connsiteY4212" fmla="*/ 4978611 h 7600950"/>
              <a:gd name="connsiteX4213" fmla="*/ 1072953 w 6858000"/>
              <a:gd name="connsiteY4213" fmla="*/ 5056740 h 7600950"/>
              <a:gd name="connsiteX4214" fmla="*/ 1208271 w 6858000"/>
              <a:gd name="connsiteY4214" fmla="*/ 5134868 h 7600950"/>
              <a:gd name="connsiteX4215" fmla="*/ 1209576 w 6858000"/>
              <a:gd name="connsiteY4215" fmla="*/ 5137128 h 7600950"/>
              <a:gd name="connsiteX4216" fmla="*/ 1213691 w 6858000"/>
              <a:gd name="connsiteY4216" fmla="*/ 5140290 h 7600950"/>
              <a:gd name="connsiteX4217" fmla="*/ 1214367 w 6858000"/>
              <a:gd name="connsiteY4217" fmla="*/ 5145429 h 7600950"/>
              <a:gd name="connsiteX4218" fmla="*/ 1215672 w 6858000"/>
              <a:gd name="connsiteY4218" fmla="*/ 5147690 h 7600950"/>
              <a:gd name="connsiteX4219" fmla="*/ 1215672 w 6858000"/>
              <a:gd name="connsiteY4219" fmla="*/ 5484703 h 7600950"/>
              <a:gd name="connsiteX4220" fmla="*/ 1208271 w 6858000"/>
              <a:gd name="connsiteY4220" fmla="*/ 5497524 h 7600950"/>
              <a:gd name="connsiteX4221" fmla="*/ 1072953 w 6858000"/>
              <a:gd name="connsiteY4221" fmla="*/ 5575653 h 7600950"/>
              <a:gd name="connsiteX4222" fmla="*/ 1208271 w 6858000"/>
              <a:gd name="connsiteY4222" fmla="*/ 5653782 h 7600950"/>
              <a:gd name="connsiteX4223" fmla="*/ 1209576 w 6858000"/>
              <a:gd name="connsiteY4223" fmla="*/ 5656042 h 7600950"/>
              <a:gd name="connsiteX4224" fmla="*/ 1213691 w 6858000"/>
              <a:gd name="connsiteY4224" fmla="*/ 5659203 h 7600950"/>
              <a:gd name="connsiteX4225" fmla="*/ 1214367 w 6858000"/>
              <a:gd name="connsiteY4225" fmla="*/ 5664342 h 7600950"/>
              <a:gd name="connsiteX4226" fmla="*/ 1215672 w 6858000"/>
              <a:gd name="connsiteY4226" fmla="*/ 5666603 h 7600950"/>
              <a:gd name="connsiteX4227" fmla="*/ 1215672 w 6858000"/>
              <a:gd name="connsiteY4227" fmla="*/ 6003617 h 7600950"/>
              <a:gd name="connsiteX4228" fmla="*/ 1208271 w 6858000"/>
              <a:gd name="connsiteY4228" fmla="*/ 6016438 h 7600950"/>
              <a:gd name="connsiteX4229" fmla="*/ 916405 w 6858000"/>
              <a:gd name="connsiteY4229" fmla="*/ 6184952 h 7600950"/>
              <a:gd name="connsiteX4230" fmla="*/ 909004 w 6858000"/>
              <a:gd name="connsiteY4230" fmla="*/ 6186933 h 7600950"/>
              <a:gd name="connsiteX4231" fmla="*/ 901603 w 6858000"/>
              <a:gd name="connsiteY4231" fmla="*/ 6184952 h 7600950"/>
              <a:gd name="connsiteX4232" fmla="*/ 609739 w 6858000"/>
              <a:gd name="connsiteY4232" fmla="*/ 6016438 h 7600950"/>
              <a:gd name="connsiteX4233" fmla="*/ 602338 w 6858000"/>
              <a:gd name="connsiteY4233" fmla="*/ 6003617 h 7600950"/>
              <a:gd name="connsiteX4234" fmla="*/ 602336 w 6858000"/>
              <a:gd name="connsiteY4234" fmla="*/ 2403623 h 7600950"/>
              <a:gd name="connsiteX4235" fmla="*/ 602336 w 6858000"/>
              <a:gd name="connsiteY4235" fmla="*/ 2066610 h 7600950"/>
              <a:gd name="connsiteX4236" fmla="*/ 603640 w 6858000"/>
              <a:gd name="connsiteY4236" fmla="*/ 2064351 h 7600950"/>
              <a:gd name="connsiteX4237" fmla="*/ 604317 w 6858000"/>
              <a:gd name="connsiteY4237" fmla="*/ 2059208 h 7600950"/>
              <a:gd name="connsiteX4238" fmla="*/ 608433 w 6858000"/>
              <a:gd name="connsiteY4238" fmla="*/ 2056048 h 7600950"/>
              <a:gd name="connsiteX4239" fmla="*/ 609737 w 6858000"/>
              <a:gd name="connsiteY4239" fmla="*/ 2053788 h 7600950"/>
              <a:gd name="connsiteX4240" fmla="*/ 745055 w 6858000"/>
              <a:gd name="connsiteY4240" fmla="*/ 1975659 h 7600950"/>
              <a:gd name="connsiteX4241" fmla="*/ 609737 w 6858000"/>
              <a:gd name="connsiteY4241" fmla="*/ 1897531 h 7600950"/>
              <a:gd name="connsiteX4242" fmla="*/ 602336 w 6858000"/>
              <a:gd name="connsiteY4242" fmla="*/ 1884710 h 7600950"/>
              <a:gd name="connsiteX4243" fmla="*/ 602336 w 6858000"/>
              <a:gd name="connsiteY4243" fmla="*/ 1547696 h 7600950"/>
              <a:gd name="connsiteX4244" fmla="*/ 603640 w 6858000"/>
              <a:gd name="connsiteY4244" fmla="*/ 1545437 h 7600950"/>
              <a:gd name="connsiteX4245" fmla="*/ 604317 w 6858000"/>
              <a:gd name="connsiteY4245" fmla="*/ 1540295 h 7600950"/>
              <a:gd name="connsiteX4246" fmla="*/ 608433 w 6858000"/>
              <a:gd name="connsiteY4246" fmla="*/ 1537134 h 7600950"/>
              <a:gd name="connsiteX4247" fmla="*/ 609737 w 6858000"/>
              <a:gd name="connsiteY4247" fmla="*/ 1534875 h 7600950"/>
              <a:gd name="connsiteX4248" fmla="*/ 745055 w 6858000"/>
              <a:gd name="connsiteY4248" fmla="*/ 1456746 h 7600950"/>
              <a:gd name="connsiteX4249" fmla="*/ 609737 w 6858000"/>
              <a:gd name="connsiteY4249" fmla="*/ 1378617 h 7600950"/>
              <a:gd name="connsiteX4250" fmla="*/ 602336 w 6858000"/>
              <a:gd name="connsiteY4250" fmla="*/ 1365796 h 7600950"/>
              <a:gd name="connsiteX4251" fmla="*/ 602336 w 6858000"/>
              <a:gd name="connsiteY4251" fmla="*/ 1028782 h 7600950"/>
              <a:gd name="connsiteX4252" fmla="*/ 603640 w 6858000"/>
              <a:gd name="connsiteY4252" fmla="*/ 1026524 h 7600950"/>
              <a:gd name="connsiteX4253" fmla="*/ 604317 w 6858000"/>
              <a:gd name="connsiteY4253" fmla="*/ 1021381 h 7600950"/>
              <a:gd name="connsiteX4254" fmla="*/ 608433 w 6858000"/>
              <a:gd name="connsiteY4254" fmla="*/ 1018221 h 7600950"/>
              <a:gd name="connsiteX4255" fmla="*/ 609737 w 6858000"/>
              <a:gd name="connsiteY4255" fmla="*/ 1015961 h 7600950"/>
              <a:gd name="connsiteX4256" fmla="*/ 901602 w 6858000"/>
              <a:gd name="connsiteY4256" fmla="*/ 847446 h 7600950"/>
              <a:gd name="connsiteX4257" fmla="*/ 916403 w 6858000"/>
              <a:gd name="connsiteY4257" fmla="*/ 847446 h 7600950"/>
              <a:gd name="connsiteX4258" fmla="*/ 1208270 w 6858000"/>
              <a:gd name="connsiteY4258" fmla="*/ 1015961 h 7600950"/>
              <a:gd name="connsiteX4259" fmla="*/ 1209574 w 6858000"/>
              <a:gd name="connsiteY4259" fmla="*/ 1018221 h 7600950"/>
              <a:gd name="connsiteX4260" fmla="*/ 1213690 w 6858000"/>
              <a:gd name="connsiteY4260" fmla="*/ 1021382 h 7600950"/>
              <a:gd name="connsiteX4261" fmla="*/ 1214366 w 6858000"/>
              <a:gd name="connsiteY4261" fmla="*/ 1026521 h 7600950"/>
              <a:gd name="connsiteX4262" fmla="*/ 1215671 w 6858000"/>
              <a:gd name="connsiteY4262" fmla="*/ 1028782 h 7600950"/>
              <a:gd name="connsiteX4263" fmla="*/ 1215671 w 6858000"/>
              <a:gd name="connsiteY4263" fmla="*/ 1365796 h 7600950"/>
              <a:gd name="connsiteX4264" fmla="*/ 1208270 w 6858000"/>
              <a:gd name="connsiteY4264" fmla="*/ 1378617 h 7600950"/>
              <a:gd name="connsiteX4265" fmla="*/ 1072952 w 6858000"/>
              <a:gd name="connsiteY4265" fmla="*/ 1456746 h 7600950"/>
              <a:gd name="connsiteX4266" fmla="*/ 1208270 w 6858000"/>
              <a:gd name="connsiteY4266" fmla="*/ 1534875 h 7600950"/>
              <a:gd name="connsiteX4267" fmla="*/ 1209574 w 6858000"/>
              <a:gd name="connsiteY4267" fmla="*/ 1537134 h 7600950"/>
              <a:gd name="connsiteX4268" fmla="*/ 1213690 w 6858000"/>
              <a:gd name="connsiteY4268" fmla="*/ 1540296 h 7600950"/>
              <a:gd name="connsiteX4269" fmla="*/ 1214366 w 6858000"/>
              <a:gd name="connsiteY4269" fmla="*/ 1545435 h 7600950"/>
              <a:gd name="connsiteX4270" fmla="*/ 1215671 w 6858000"/>
              <a:gd name="connsiteY4270" fmla="*/ 1547696 h 7600950"/>
              <a:gd name="connsiteX4271" fmla="*/ 1215671 w 6858000"/>
              <a:gd name="connsiteY4271" fmla="*/ 1884710 h 7600950"/>
              <a:gd name="connsiteX4272" fmla="*/ 1208270 w 6858000"/>
              <a:gd name="connsiteY4272" fmla="*/ 1897531 h 7600950"/>
              <a:gd name="connsiteX4273" fmla="*/ 1072952 w 6858000"/>
              <a:gd name="connsiteY4273" fmla="*/ 1975659 h 7600950"/>
              <a:gd name="connsiteX4274" fmla="*/ 1208270 w 6858000"/>
              <a:gd name="connsiteY4274" fmla="*/ 2053788 h 7600950"/>
              <a:gd name="connsiteX4275" fmla="*/ 1209574 w 6858000"/>
              <a:gd name="connsiteY4275" fmla="*/ 2056048 h 7600950"/>
              <a:gd name="connsiteX4276" fmla="*/ 1213690 w 6858000"/>
              <a:gd name="connsiteY4276" fmla="*/ 2059209 h 7600950"/>
              <a:gd name="connsiteX4277" fmla="*/ 1214366 w 6858000"/>
              <a:gd name="connsiteY4277" fmla="*/ 2064348 h 7600950"/>
              <a:gd name="connsiteX4278" fmla="*/ 1215671 w 6858000"/>
              <a:gd name="connsiteY4278" fmla="*/ 2066610 h 7600950"/>
              <a:gd name="connsiteX4279" fmla="*/ 1215671 w 6858000"/>
              <a:gd name="connsiteY4279" fmla="*/ 2403623 h 7600950"/>
              <a:gd name="connsiteX4280" fmla="*/ 1208270 w 6858000"/>
              <a:gd name="connsiteY4280" fmla="*/ 2416444 h 7600950"/>
              <a:gd name="connsiteX4281" fmla="*/ 916403 w 6858000"/>
              <a:gd name="connsiteY4281" fmla="*/ 2584959 h 7600950"/>
              <a:gd name="connsiteX4282" fmla="*/ 909003 w 6858000"/>
              <a:gd name="connsiteY4282" fmla="*/ 2586939 h 7600950"/>
              <a:gd name="connsiteX4283" fmla="*/ 901602 w 6858000"/>
              <a:gd name="connsiteY4283" fmla="*/ 2584959 h 7600950"/>
              <a:gd name="connsiteX4284" fmla="*/ 609737 w 6858000"/>
              <a:gd name="connsiteY4284" fmla="*/ 2416444 h 7600950"/>
              <a:gd name="connsiteX4285" fmla="*/ 602336 w 6858000"/>
              <a:gd name="connsiteY4285" fmla="*/ 2403623 h 7600950"/>
              <a:gd name="connsiteX4286" fmla="*/ 602336 w 6858000"/>
              <a:gd name="connsiteY4286" fmla="*/ 7600950 h 7600950"/>
              <a:gd name="connsiteX4287" fmla="*/ 602336 w 6858000"/>
              <a:gd name="connsiteY4287" fmla="*/ 7466605 h 7600950"/>
              <a:gd name="connsiteX4288" fmla="*/ 603640 w 6858000"/>
              <a:gd name="connsiteY4288" fmla="*/ 7464347 h 7600950"/>
              <a:gd name="connsiteX4289" fmla="*/ 604316 w 6858000"/>
              <a:gd name="connsiteY4289" fmla="*/ 7459204 h 7600950"/>
              <a:gd name="connsiteX4290" fmla="*/ 608432 w 6858000"/>
              <a:gd name="connsiteY4290" fmla="*/ 7456044 h 7600950"/>
              <a:gd name="connsiteX4291" fmla="*/ 609737 w 6858000"/>
              <a:gd name="connsiteY4291" fmla="*/ 7453784 h 7600950"/>
              <a:gd name="connsiteX4292" fmla="*/ 745055 w 6858000"/>
              <a:gd name="connsiteY4292" fmla="*/ 7375655 h 7600950"/>
              <a:gd name="connsiteX4293" fmla="*/ 609737 w 6858000"/>
              <a:gd name="connsiteY4293" fmla="*/ 7297527 h 7600950"/>
              <a:gd name="connsiteX4294" fmla="*/ 602336 w 6858000"/>
              <a:gd name="connsiteY4294" fmla="*/ 7284705 h 7600950"/>
              <a:gd name="connsiteX4295" fmla="*/ 602336 w 6858000"/>
              <a:gd name="connsiteY4295" fmla="*/ 6947692 h 7600950"/>
              <a:gd name="connsiteX4296" fmla="*/ 603640 w 6858000"/>
              <a:gd name="connsiteY4296" fmla="*/ 6945433 h 7600950"/>
              <a:gd name="connsiteX4297" fmla="*/ 604316 w 6858000"/>
              <a:gd name="connsiteY4297" fmla="*/ 6940291 h 7600950"/>
              <a:gd name="connsiteX4298" fmla="*/ 608432 w 6858000"/>
              <a:gd name="connsiteY4298" fmla="*/ 6937130 h 7600950"/>
              <a:gd name="connsiteX4299" fmla="*/ 609737 w 6858000"/>
              <a:gd name="connsiteY4299" fmla="*/ 6934871 h 7600950"/>
              <a:gd name="connsiteX4300" fmla="*/ 745055 w 6858000"/>
              <a:gd name="connsiteY4300" fmla="*/ 6856742 h 7600950"/>
              <a:gd name="connsiteX4301" fmla="*/ 609737 w 6858000"/>
              <a:gd name="connsiteY4301" fmla="*/ 6778613 h 7600950"/>
              <a:gd name="connsiteX4302" fmla="*/ 602336 w 6858000"/>
              <a:gd name="connsiteY4302" fmla="*/ 6765792 h 7600950"/>
              <a:gd name="connsiteX4303" fmla="*/ 602336 w 6858000"/>
              <a:gd name="connsiteY4303" fmla="*/ 6428778 h 7600950"/>
              <a:gd name="connsiteX4304" fmla="*/ 603640 w 6858000"/>
              <a:gd name="connsiteY4304" fmla="*/ 6426518 h 7600950"/>
              <a:gd name="connsiteX4305" fmla="*/ 604316 w 6858000"/>
              <a:gd name="connsiteY4305" fmla="*/ 6421377 h 7600950"/>
              <a:gd name="connsiteX4306" fmla="*/ 608432 w 6858000"/>
              <a:gd name="connsiteY4306" fmla="*/ 6418216 h 7600950"/>
              <a:gd name="connsiteX4307" fmla="*/ 609737 w 6858000"/>
              <a:gd name="connsiteY4307" fmla="*/ 6415956 h 7600950"/>
              <a:gd name="connsiteX4308" fmla="*/ 901602 w 6858000"/>
              <a:gd name="connsiteY4308" fmla="*/ 6247442 h 7600950"/>
              <a:gd name="connsiteX4309" fmla="*/ 916403 w 6858000"/>
              <a:gd name="connsiteY4309" fmla="*/ 6247442 h 7600950"/>
              <a:gd name="connsiteX4310" fmla="*/ 1208269 w 6858000"/>
              <a:gd name="connsiteY4310" fmla="*/ 6415956 h 7600950"/>
              <a:gd name="connsiteX4311" fmla="*/ 1209574 w 6858000"/>
              <a:gd name="connsiteY4311" fmla="*/ 6418216 h 7600950"/>
              <a:gd name="connsiteX4312" fmla="*/ 1213689 w 6858000"/>
              <a:gd name="connsiteY4312" fmla="*/ 6421377 h 7600950"/>
              <a:gd name="connsiteX4313" fmla="*/ 1214366 w 6858000"/>
              <a:gd name="connsiteY4313" fmla="*/ 6426516 h 7600950"/>
              <a:gd name="connsiteX4314" fmla="*/ 1215671 w 6858000"/>
              <a:gd name="connsiteY4314" fmla="*/ 6428778 h 7600950"/>
              <a:gd name="connsiteX4315" fmla="*/ 1215671 w 6858000"/>
              <a:gd name="connsiteY4315" fmla="*/ 6765792 h 7600950"/>
              <a:gd name="connsiteX4316" fmla="*/ 1208269 w 6858000"/>
              <a:gd name="connsiteY4316" fmla="*/ 6778613 h 7600950"/>
              <a:gd name="connsiteX4317" fmla="*/ 1072952 w 6858000"/>
              <a:gd name="connsiteY4317" fmla="*/ 6856742 h 7600950"/>
              <a:gd name="connsiteX4318" fmla="*/ 1208269 w 6858000"/>
              <a:gd name="connsiteY4318" fmla="*/ 6934871 h 7600950"/>
              <a:gd name="connsiteX4319" fmla="*/ 1209574 w 6858000"/>
              <a:gd name="connsiteY4319" fmla="*/ 6937130 h 7600950"/>
              <a:gd name="connsiteX4320" fmla="*/ 1213689 w 6858000"/>
              <a:gd name="connsiteY4320" fmla="*/ 6940291 h 7600950"/>
              <a:gd name="connsiteX4321" fmla="*/ 1214366 w 6858000"/>
              <a:gd name="connsiteY4321" fmla="*/ 6945430 h 7600950"/>
              <a:gd name="connsiteX4322" fmla="*/ 1215671 w 6858000"/>
              <a:gd name="connsiteY4322" fmla="*/ 6947692 h 7600950"/>
              <a:gd name="connsiteX4323" fmla="*/ 1215671 w 6858000"/>
              <a:gd name="connsiteY4323" fmla="*/ 7284705 h 7600950"/>
              <a:gd name="connsiteX4324" fmla="*/ 1208269 w 6858000"/>
              <a:gd name="connsiteY4324" fmla="*/ 7297527 h 7600950"/>
              <a:gd name="connsiteX4325" fmla="*/ 1072952 w 6858000"/>
              <a:gd name="connsiteY4325" fmla="*/ 7375655 h 7600950"/>
              <a:gd name="connsiteX4326" fmla="*/ 1208269 w 6858000"/>
              <a:gd name="connsiteY4326" fmla="*/ 7453784 h 7600950"/>
              <a:gd name="connsiteX4327" fmla="*/ 1209574 w 6858000"/>
              <a:gd name="connsiteY4327" fmla="*/ 7456044 h 7600950"/>
              <a:gd name="connsiteX4328" fmla="*/ 1213689 w 6858000"/>
              <a:gd name="connsiteY4328" fmla="*/ 7459205 h 7600950"/>
              <a:gd name="connsiteX4329" fmla="*/ 1214366 w 6858000"/>
              <a:gd name="connsiteY4329" fmla="*/ 7464344 h 7600950"/>
              <a:gd name="connsiteX4330" fmla="*/ 1215671 w 6858000"/>
              <a:gd name="connsiteY4330" fmla="*/ 7466605 h 7600950"/>
              <a:gd name="connsiteX4331" fmla="*/ 1215671 w 6858000"/>
              <a:gd name="connsiteY4331" fmla="*/ 7600950 h 7600950"/>
              <a:gd name="connsiteX4332" fmla="*/ 1186067 w 6858000"/>
              <a:gd name="connsiteY4332" fmla="*/ 7600950 h 7600950"/>
              <a:gd name="connsiteX4333" fmla="*/ 1186067 w 6858000"/>
              <a:gd name="connsiteY4333" fmla="*/ 7492244 h 7600950"/>
              <a:gd name="connsiteX4334" fmla="*/ 997772 w 6858000"/>
              <a:gd name="connsiteY4334" fmla="*/ 7600950 h 7600950"/>
              <a:gd name="connsiteX4335" fmla="*/ 938554 w 6858000"/>
              <a:gd name="connsiteY4335" fmla="*/ 7600950 h 7600950"/>
              <a:gd name="connsiteX4336" fmla="*/ 1171266 w 6858000"/>
              <a:gd name="connsiteY4336" fmla="*/ 7466601 h 7600950"/>
              <a:gd name="connsiteX4337" fmla="*/ 1043350 w 6858000"/>
              <a:gd name="connsiteY4337" fmla="*/ 7392746 h 7600950"/>
              <a:gd name="connsiteX4338" fmla="*/ 916403 w 6858000"/>
              <a:gd name="connsiteY4338" fmla="*/ 7466041 h 7600950"/>
              <a:gd name="connsiteX4339" fmla="*/ 909003 w 6858000"/>
              <a:gd name="connsiteY4339" fmla="*/ 7468021 h 7600950"/>
              <a:gd name="connsiteX4340" fmla="*/ 901602 w 6858000"/>
              <a:gd name="connsiteY4340" fmla="*/ 7466041 h 7600950"/>
              <a:gd name="connsiteX4341" fmla="*/ 774656 w 6858000"/>
              <a:gd name="connsiteY4341" fmla="*/ 7392746 h 7600950"/>
              <a:gd name="connsiteX4342" fmla="*/ 646741 w 6858000"/>
              <a:gd name="connsiteY4342" fmla="*/ 7466601 h 7600950"/>
              <a:gd name="connsiteX4343" fmla="*/ 879450 w 6858000"/>
              <a:gd name="connsiteY4343" fmla="*/ 7600950 h 7600950"/>
              <a:gd name="connsiteX4344" fmla="*/ 820233 w 6858000"/>
              <a:gd name="connsiteY4344" fmla="*/ 7600950 h 7600950"/>
              <a:gd name="connsiteX4345" fmla="*/ 631940 w 6858000"/>
              <a:gd name="connsiteY4345" fmla="*/ 7492244 h 7600950"/>
              <a:gd name="connsiteX4346" fmla="*/ 631940 w 6858000"/>
              <a:gd name="connsiteY4346" fmla="*/ 7600950 h 7600950"/>
              <a:gd name="connsiteX4347" fmla="*/ 602335 w 6858000"/>
              <a:gd name="connsiteY4347" fmla="*/ 603623 h 7600950"/>
              <a:gd name="connsiteX4348" fmla="*/ 602335 w 6858000"/>
              <a:gd name="connsiteY4348" fmla="*/ 266609 h 7600950"/>
              <a:gd name="connsiteX4349" fmla="*/ 603639 w 6858000"/>
              <a:gd name="connsiteY4349" fmla="*/ 264350 h 7600950"/>
              <a:gd name="connsiteX4350" fmla="*/ 604315 w 6858000"/>
              <a:gd name="connsiteY4350" fmla="*/ 259208 h 7600950"/>
              <a:gd name="connsiteX4351" fmla="*/ 608431 w 6858000"/>
              <a:gd name="connsiteY4351" fmla="*/ 256048 h 7600950"/>
              <a:gd name="connsiteX4352" fmla="*/ 609736 w 6858000"/>
              <a:gd name="connsiteY4352" fmla="*/ 253788 h 7600950"/>
              <a:gd name="connsiteX4353" fmla="*/ 745054 w 6858000"/>
              <a:gd name="connsiteY4353" fmla="*/ 175658 h 7600950"/>
              <a:gd name="connsiteX4354" fmla="*/ 609736 w 6858000"/>
              <a:gd name="connsiteY4354" fmla="*/ 97531 h 7600950"/>
              <a:gd name="connsiteX4355" fmla="*/ 602335 w 6858000"/>
              <a:gd name="connsiteY4355" fmla="*/ 84709 h 7600950"/>
              <a:gd name="connsiteX4356" fmla="*/ 602335 w 6858000"/>
              <a:gd name="connsiteY4356" fmla="*/ 0 h 7600950"/>
              <a:gd name="connsiteX4357" fmla="*/ 631939 w 6858000"/>
              <a:gd name="connsiteY4357" fmla="*/ 0 h 7600950"/>
              <a:gd name="connsiteX4358" fmla="*/ 631939 w 6858000"/>
              <a:gd name="connsiteY4358" fmla="*/ 76167 h 7600950"/>
              <a:gd name="connsiteX4359" fmla="*/ 774654 w 6858000"/>
              <a:gd name="connsiteY4359" fmla="*/ 158568 h 7600950"/>
              <a:gd name="connsiteX4360" fmla="*/ 894199 w 6858000"/>
              <a:gd name="connsiteY4360" fmla="*/ 89546 h 7600950"/>
              <a:gd name="connsiteX4361" fmla="*/ 894199 w 6858000"/>
              <a:gd name="connsiteY4361" fmla="*/ 0 h 7600950"/>
              <a:gd name="connsiteX4362" fmla="*/ 923803 w 6858000"/>
              <a:gd name="connsiteY4362" fmla="*/ 0 h 7600950"/>
              <a:gd name="connsiteX4363" fmla="*/ 923803 w 6858000"/>
              <a:gd name="connsiteY4363" fmla="*/ 89545 h 7600950"/>
              <a:gd name="connsiteX4364" fmla="*/ 1043349 w 6858000"/>
              <a:gd name="connsiteY4364" fmla="*/ 158568 h 7600950"/>
              <a:gd name="connsiteX4365" fmla="*/ 1186065 w 6858000"/>
              <a:gd name="connsiteY4365" fmla="*/ 76167 h 7600950"/>
              <a:gd name="connsiteX4366" fmla="*/ 1186065 w 6858000"/>
              <a:gd name="connsiteY4366" fmla="*/ 0 h 7600950"/>
              <a:gd name="connsiteX4367" fmla="*/ 1215669 w 6858000"/>
              <a:gd name="connsiteY4367" fmla="*/ 0 h 7600950"/>
              <a:gd name="connsiteX4368" fmla="*/ 1215669 w 6858000"/>
              <a:gd name="connsiteY4368" fmla="*/ 84709 h 7600950"/>
              <a:gd name="connsiteX4369" fmla="*/ 1208268 w 6858000"/>
              <a:gd name="connsiteY4369" fmla="*/ 97531 h 7600950"/>
              <a:gd name="connsiteX4370" fmla="*/ 1072950 w 6858000"/>
              <a:gd name="connsiteY4370" fmla="*/ 175658 h 7600950"/>
              <a:gd name="connsiteX4371" fmla="*/ 1208268 w 6858000"/>
              <a:gd name="connsiteY4371" fmla="*/ 253788 h 7600950"/>
              <a:gd name="connsiteX4372" fmla="*/ 1209573 w 6858000"/>
              <a:gd name="connsiteY4372" fmla="*/ 256048 h 7600950"/>
              <a:gd name="connsiteX4373" fmla="*/ 1213688 w 6858000"/>
              <a:gd name="connsiteY4373" fmla="*/ 259209 h 7600950"/>
              <a:gd name="connsiteX4374" fmla="*/ 1214364 w 6858000"/>
              <a:gd name="connsiteY4374" fmla="*/ 264348 h 7600950"/>
              <a:gd name="connsiteX4375" fmla="*/ 1215669 w 6858000"/>
              <a:gd name="connsiteY4375" fmla="*/ 266609 h 7600950"/>
              <a:gd name="connsiteX4376" fmla="*/ 1215669 w 6858000"/>
              <a:gd name="connsiteY4376" fmla="*/ 603623 h 7600950"/>
              <a:gd name="connsiteX4377" fmla="*/ 1208268 w 6858000"/>
              <a:gd name="connsiteY4377" fmla="*/ 616444 h 7600950"/>
              <a:gd name="connsiteX4378" fmla="*/ 916402 w 6858000"/>
              <a:gd name="connsiteY4378" fmla="*/ 784958 h 7600950"/>
              <a:gd name="connsiteX4379" fmla="*/ 909002 w 6858000"/>
              <a:gd name="connsiteY4379" fmla="*/ 786939 h 7600950"/>
              <a:gd name="connsiteX4380" fmla="*/ 901601 w 6858000"/>
              <a:gd name="connsiteY4380" fmla="*/ 784958 h 7600950"/>
              <a:gd name="connsiteX4381" fmla="*/ 609736 w 6858000"/>
              <a:gd name="connsiteY4381" fmla="*/ 616444 h 7600950"/>
              <a:gd name="connsiteX4382" fmla="*/ 602335 w 6858000"/>
              <a:gd name="connsiteY4382" fmla="*/ 603623 h 7600950"/>
              <a:gd name="connsiteX4383" fmla="*/ 602334 w 6858000"/>
              <a:gd name="connsiteY4383" fmla="*/ 4203622 h 7600950"/>
              <a:gd name="connsiteX4384" fmla="*/ 602334 w 6858000"/>
              <a:gd name="connsiteY4384" fmla="*/ 3866609 h 7600950"/>
              <a:gd name="connsiteX4385" fmla="*/ 603638 w 6858000"/>
              <a:gd name="connsiteY4385" fmla="*/ 3864349 h 7600950"/>
              <a:gd name="connsiteX4386" fmla="*/ 604314 w 6858000"/>
              <a:gd name="connsiteY4386" fmla="*/ 3859207 h 7600950"/>
              <a:gd name="connsiteX4387" fmla="*/ 608430 w 6858000"/>
              <a:gd name="connsiteY4387" fmla="*/ 3856046 h 7600950"/>
              <a:gd name="connsiteX4388" fmla="*/ 609735 w 6858000"/>
              <a:gd name="connsiteY4388" fmla="*/ 3853787 h 7600950"/>
              <a:gd name="connsiteX4389" fmla="*/ 745053 w 6858000"/>
              <a:gd name="connsiteY4389" fmla="*/ 3775657 h 7600950"/>
              <a:gd name="connsiteX4390" fmla="*/ 609735 w 6858000"/>
              <a:gd name="connsiteY4390" fmla="*/ 3697529 h 7600950"/>
              <a:gd name="connsiteX4391" fmla="*/ 602334 w 6858000"/>
              <a:gd name="connsiteY4391" fmla="*/ 3684708 h 7600950"/>
              <a:gd name="connsiteX4392" fmla="*/ 602334 w 6858000"/>
              <a:gd name="connsiteY4392" fmla="*/ 3347696 h 7600950"/>
              <a:gd name="connsiteX4393" fmla="*/ 603638 w 6858000"/>
              <a:gd name="connsiteY4393" fmla="*/ 3345437 h 7600950"/>
              <a:gd name="connsiteX4394" fmla="*/ 604314 w 6858000"/>
              <a:gd name="connsiteY4394" fmla="*/ 3340295 h 7600950"/>
              <a:gd name="connsiteX4395" fmla="*/ 608430 w 6858000"/>
              <a:gd name="connsiteY4395" fmla="*/ 3337134 h 7600950"/>
              <a:gd name="connsiteX4396" fmla="*/ 609735 w 6858000"/>
              <a:gd name="connsiteY4396" fmla="*/ 3334875 h 7600950"/>
              <a:gd name="connsiteX4397" fmla="*/ 745053 w 6858000"/>
              <a:gd name="connsiteY4397" fmla="*/ 3256746 h 7600950"/>
              <a:gd name="connsiteX4398" fmla="*/ 609735 w 6858000"/>
              <a:gd name="connsiteY4398" fmla="*/ 3178617 h 7600950"/>
              <a:gd name="connsiteX4399" fmla="*/ 602334 w 6858000"/>
              <a:gd name="connsiteY4399" fmla="*/ 3165796 h 7600950"/>
              <a:gd name="connsiteX4400" fmla="*/ 602334 w 6858000"/>
              <a:gd name="connsiteY4400" fmla="*/ 2828782 h 7600950"/>
              <a:gd name="connsiteX4401" fmla="*/ 603638 w 6858000"/>
              <a:gd name="connsiteY4401" fmla="*/ 2826524 h 7600950"/>
              <a:gd name="connsiteX4402" fmla="*/ 604314 w 6858000"/>
              <a:gd name="connsiteY4402" fmla="*/ 2821381 h 7600950"/>
              <a:gd name="connsiteX4403" fmla="*/ 608430 w 6858000"/>
              <a:gd name="connsiteY4403" fmla="*/ 2818221 h 7600950"/>
              <a:gd name="connsiteX4404" fmla="*/ 609735 w 6858000"/>
              <a:gd name="connsiteY4404" fmla="*/ 2815961 h 7600950"/>
              <a:gd name="connsiteX4405" fmla="*/ 901600 w 6858000"/>
              <a:gd name="connsiteY4405" fmla="*/ 2647446 h 7600950"/>
              <a:gd name="connsiteX4406" fmla="*/ 916401 w 6858000"/>
              <a:gd name="connsiteY4406" fmla="*/ 2647446 h 7600950"/>
              <a:gd name="connsiteX4407" fmla="*/ 1208267 w 6858000"/>
              <a:gd name="connsiteY4407" fmla="*/ 2815961 h 7600950"/>
              <a:gd name="connsiteX4408" fmla="*/ 1209572 w 6858000"/>
              <a:gd name="connsiteY4408" fmla="*/ 2818221 h 7600950"/>
              <a:gd name="connsiteX4409" fmla="*/ 1213687 w 6858000"/>
              <a:gd name="connsiteY4409" fmla="*/ 2821382 h 7600950"/>
              <a:gd name="connsiteX4410" fmla="*/ 1214364 w 6858000"/>
              <a:gd name="connsiteY4410" fmla="*/ 2826521 h 7600950"/>
              <a:gd name="connsiteX4411" fmla="*/ 1215668 w 6858000"/>
              <a:gd name="connsiteY4411" fmla="*/ 2828782 h 7600950"/>
              <a:gd name="connsiteX4412" fmla="*/ 1215668 w 6858000"/>
              <a:gd name="connsiteY4412" fmla="*/ 3165796 h 7600950"/>
              <a:gd name="connsiteX4413" fmla="*/ 1208267 w 6858000"/>
              <a:gd name="connsiteY4413" fmla="*/ 3178617 h 7600950"/>
              <a:gd name="connsiteX4414" fmla="*/ 1072949 w 6858000"/>
              <a:gd name="connsiteY4414" fmla="*/ 3256746 h 7600950"/>
              <a:gd name="connsiteX4415" fmla="*/ 1208267 w 6858000"/>
              <a:gd name="connsiteY4415" fmla="*/ 3334875 h 7600950"/>
              <a:gd name="connsiteX4416" fmla="*/ 1209572 w 6858000"/>
              <a:gd name="connsiteY4416" fmla="*/ 3337134 h 7600950"/>
              <a:gd name="connsiteX4417" fmla="*/ 1213687 w 6858000"/>
              <a:gd name="connsiteY4417" fmla="*/ 3340296 h 7600950"/>
              <a:gd name="connsiteX4418" fmla="*/ 1214364 w 6858000"/>
              <a:gd name="connsiteY4418" fmla="*/ 3345435 h 7600950"/>
              <a:gd name="connsiteX4419" fmla="*/ 1215668 w 6858000"/>
              <a:gd name="connsiteY4419" fmla="*/ 3347696 h 7600950"/>
              <a:gd name="connsiteX4420" fmla="*/ 1215668 w 6858000"/>
              <a:gd name="connsiteY4420" fmla="*/ 3684708 h 7600950"/>
              <a:gd name="connsiteX4421" fmla="*/ 1208267 w 6858000"/>
              <a:gd name="connsiteY4421" fmla="*/ 3697529 h 7600950"/>
              <a:gd name="connsiteX4422" fmla="*/ 1072949 w 6858000"/>
              <a:gd name="connsiteY4422" fmla="*/ 3775657 h 7600950"/>
              <a:gd name="connsiteX4423" fmla="*/ 1208267 w 6858000"/>
              <a:gd name="connsiteY4423" fmla="*/ 3853787 h 7600950"/>
              <a:gd name="connsiteX4424" fmla="*/ 1209572 w 6858000"/>
              <a:gd name="connsiteY4424" fmla="*/ 3856046 h 7600950"/>
              <a:gd name="connsiteX4425" fmla="*/ 1213687 w 6858000"/>
              <a:gd name="connsiteY4425" fmla="*/ 3859208 h 7600950"/>
              <a:gd name="connsiteX4426" fmla="*/ 1214364 w 6858000"/>
              <a:gd name="connsiteY4426" fmla="*/ 3864347 h 7600950"/>
              <a:gd name="connsiteX4427" fmla="*/ 1215668 w 6858000"/>
              <a:gd name="connsiteY4427" fmla="*/ 3866609 h 7600950"/>
              <a:gd name="connsiteX4428" fmla="*/ 1215668 w 6858000"/>
              <a:gd name="connsiteY4428" fmla="*/ 4203622 h 7600950"/>
              <a:gd name="connsiteX4429" fmla="*/ 1208267 w 6858000"/>
              <a:gd name="connsiteY4429" fmla="*/ 4216443 h 7600950"/>
              <a:gd name="connsiteX4430" fmla="*/ 916401 w 6858000"/>
              <a:gd name="connsiteY4430" fmla="*/ 4384957 h 7600950"/>
              <a:gd name="connsiteX4431" fmla="*/ 909001 w 6858000"/>
              <a:gd name="connsiteY4431" fmla="*/ 4386938 h 7600950"/>
              <a:gd name="connsiteX4432" fmla="*/ 901600 w 6858000"/>
              <a:gd name="connsiteY4432" fmla="*/ 4384957 h 7600950"/>
              <a:gd name="connsiteX4433" fmla="*/ 609735 w 6858000"/>
              <a:gd name="connsiteY4433" fmla="*/ 4216443 h 7600950"/>
              <a:gd name="connsiteX4434" fmla="*/ 602334 w 6858000"/>
              <a:gd name="connsiteY4434" fmla="*/ 4203622 h 7600950"/>
              <a:gd name="connsiteX4435" fmla="*/ 203806 w 6858000"/>
              <a:gd name="connsiteY4435" fmla="*/ 227592 h 7600950"/>
              <a:gd name="connsiteX4436" fmla="*/ 293752 w 6858000"/>
              <a:gd name="connsiteY4436" fmla="*/ 175658 h 7600950"/>
              <a:gd name="connsiteX4437" fmla="*/ 203806 w 6858000"/>
              <a:gd name="connsiteY4437" fmla="*/ 123726 h 7600950"/>
              <a:gd name="connsiteX4438" fmla="*/ 203806 w 6858000"/>
              <a:gd name="connsiteY4438" fmla="*/ 1370632 h 7600950"/>
              <a:gd name="connsiteX4439" fmla="*/ 323352 w 6858000"/>
              <a:gd name="connsiteY4439" fmla="*/ 1439655 h 7600950"/>
              <a:gd name="connsiteX4440" fmla="*/ 466068 w 6858000"/>
              <a:gd name="connsiteY4440" fmla="*/ 1357254 h 7600950"/>
              <a:gd name="connsiteX4441" fmla="*/ 466069 w 6858000"/>
              <a:gd name="connsiteY4441" fmla="*/ 1054422 h 7600950"/>
              <a:gd name="connsiteX4442" fmla="*/ 203806 w 6858000"/>
              <a:gd name="connsiteY4442" fmla="*/ 1205831 h 7600950"/>
              <a:gd name="connsiteX4443" fmla="*/ 203806 w 6858000"/>
              <a:gd name="connsiteY4443" fmla="*/ 1508679 h 7600950"/>
              <a:gd name="connsiteX4444" fmla="*/ 293752 w 6858000"/>
              <a:gd name="connsiteY4444" fmla="*/ 1456745 h 7600950"/>
              <a:gd name="connsiteX4445" fmla="*/ 203806 w 6858000"/>
              <a:gd name="connsiteY4445" fmla="*/ 1404812 h 7600950"/>
              <a:gd name="connsiteX4446" fmla="*/ 203806 w 6858000"/>
              <a:gd name="connsiteY4446" fmla="*/ 1889546 h 7600950"/>
              <a:gd name="connsiteX4447" fmla="*/ 323352 w 6858000"/>
              <a:gd name="connsiteY4447" fmla="*/ 1958569 h 7600950"/>
              <a:gd name="connsiteX4448" fmla="*/ 466068 w 6858000"/>
              <a:gd name="connsiteY4448" fmla="*/ 1876168 h 7600950"/>
              <a:gd name="connsiteX4449" fmla="*/ 466069 w 6858000"/>
              <a:gd name="connsiteY4449" fmla="*/ 1573335 h 7600950"/>
              <a:gd name="connsiteX4450" fmla="*/ 203806 w 6858000"/>
              <a:gd name="connsiteY4450" fmla="*/ 1724744 h 7600950"/>
              <a:gd name="connsiteX4451" fmla="*/ 203806 w 6858000"/>
              <a:gd name="connsiteY4451" fmla="*/ 2027593 h 7600950"/>
              <a:gd name="connsiteX4452" fmla="*/ 293752 w 6858000"/>
              <a:gd name="connsiteY4452" fmla="*/ 1975659 h 7600950"/>
              <a:gd name="connsiteX4453" fmla="*/ 203806 w 6858000"/>
              <a:gd name="connsiteY4453" fmla="*/ 1923726 h 7600950"/>
              <a:gd name="connsiteX4454" fmla="*/ 203806 w 6858000"/>
              <a:gd name="connsiteY4454" fmla="*/ 4970625 h 7600950"/>
              <a:gd name="connsiteX4455" fmla="*/ 323352 w 6858000"/>
              <a:gd name="connsiteY4455" fmla="*/ 5039649 h 7600950"/>
              <a:gd name="connsiteX4456" fmla="*/ 466068 w 6858000"/>
              <a:gd name="connsiteY4456" fmla="*/ 4957247 h 7600950"/>
              <a:gd name="connsiteX4457" fmla="*/ 466069 w 6858000"/>
              <a:gd name="connsiteY4457" fmla="*/ 4654415 h 7600950"/>
              <a:gd name="connsiteX4458" fmla="*/ 203806 w 6858000"/>
              <a:gd name="connsiteY4458" fmla="*/ 4805825 h 7600950"/>
              <a:gd name="connsiteX4459" fmla="*/ 203806 w 6858000"/>
              <a:gd name="connsiteY4459" fmla="*/ 5108672 h 7600950"/>
              <a:gd name="connsiteX4460" fmla="*/ 293752 w 6858000"/>
              <a:gd name="connsiteY4460" fmla="*/ 5056739 h 7600950"/>
              <a:gd name="connsiteX4461" fmla="*/ 203806 w 6858000"/>
              <a:gd name="connsiteY4461" fmla="*/ 5004806 h 7600950"/>
              <a:gd name="connsiteX4462" fmla="*/ 203806 w 6858000"/>
              <a:gd name="connsiteY4462" fmla="*/ 5489539 h 7600950"/>
              <a:gd name="connsiteX4463" fmla="*/ 323352 w 6858000"/>
              <a:gd name="connsiteY4463" fmla="*/ 5558562 h 7600950"/>
              <a:gd name="connsiteX4464" fmla="*/ 466068 w 6858000"/>
              <a:gd name="connsiteY4464" fmla="*/ 5476161 h 7600950"/>
              <a:gd name="connsiteX4465" fmla="*/ 466069 w 6858000"/>
              <a:gd name="connsiteY4465" fmla="*/ 5173329 h 7600950"/>
              <a:gd name="connsiteX4466" fmla="*/ 203806 w 6858000"/>
              <a:gd name="connsiteY4466" fmla="*/ 5324737 h 7600950"/>
              <a:gd name="connsiteX4467" fmla="*/ 203806 w 6858000"/>
              <a:gd name="connsiteY4467" fmla="*/ 5627586 h 7600950"/>
              <a:gd name="connsiteX4468" fmla="*/ 293752 w 6858000"/>
              <a:gd name="connsiteY4468" fmla="*/ 5575653 h 7600950"/>
              <a:gd name="connsiteX4469" fmla="*/ 203806 w 6858000"/>
              <a:gd name="connsiteY4469" fmla="*/ 5523719 h 7600950"/>
              <a:gd name="connsiteX4470" fmla="*/ 203806 w 6858000"/>
              <a:gd name="connsiteY4470" fmla="*/ 6146499 h 7600950"/>
              <a:gd name="connsiteX4471" fmla="*/ 466068 w 6858000"/>
              <a:gd name="connsiteY4471" fmla="*/ 5995074 h 7600950"/>
              <a:gd name="connsiteX4472" fmla="*/ 466069 w 6858000"/>
              <a:gd name="connsiteY4472" fmla="*/ 5692242 h 7600950"/>
              <a:gd name="connsiteX4473" fmla="*/ 203806 w 6858000"/>
              <a:gd name="connsiteY4473" fmla="*/ 5843651 h 7600950"/>
              <a:gd name="connsiteX4474" fmla="*/ 203805 w 6858000"/>
              <a:gd name="connsiteY4474" fmla="*/ 746506 h 7600950"/>
              <a:gd name="connsiteX4475" fmla="*/ 466068 w 6858000"/>
              <a:gd name="connsiteY4475" fmla="*/ 595081 h 7600950"/>
              <a:gd name="connsiteX4476" fmla="*/ 466068 w 6858000"/>
              <a:gd name="connsiteY4476" fmla="*/ 292248 h 7600950"/>
              <a:gd name="connsiteX4477" fmla="*/ 203805 w 6858000"/>
              <a:gd name="connsiteY4477" fmla="*/ 443657 h 7600950"/>
              <a:gd name="connsiteX4478" fmla="*/ 203805 w 6858000"/>
              <a:gd name="connsiteY4478" fmla="*/ 2546506 h 7600950"/>
              <a:gd name="connsiteX4479" fmla="*/ 466068 w 6858000"/>
              <a:gd name="connsiteY4479" fmla="*/ 2395081 h 7600950"/>
              <a:gd name="connsiteX4480" fmla="*/ 466069 w 6858000"/>
              <a:gd name="connsiteY4480" fmla="*/ 2092249 h 7600950"/>
              <a:gd name="connsiteX4481" fmla="*/ 203805 w 6858000"/>
              <a:gd name="connsiteY4481" fmla="*/ 2243658 h 7600950"/>
              <a:gd name="connsiteX4482" fmla="*/ 203804 w 6858000"/>
              <a:gd name="connsiteY4482" fmla="*/ 3170632 h 7600950"/>
              <a:gd name="connsiteX4483" fmla="*/ 323350 w 6858000"/>
              <a:gd name="connsiteY4483" fmla="*/ 3239655 h 7600950"/>
              <a:gd name="connsiteX4484" fmla="*/ 466066 w 6858000"/>
              <a:gd name="connsiteY4484" fmla="*/ 3157254 h 7600950"/>
              <a:gd name="connsiteX4485" fmla="*/ 466067 w 6858000"/>
              <a:gd name="connsiteY4485" fmla="*/ 2854422 h 7600950"/>
              <a:gd name="connsiteX4486" fmla="*/ 203804 w 6858000"/>
              <a:gd name="connsiteY4486" fmla="*/ 3005831 h 7600950"/>
              <a:gd name="connsiteX4487" fmla="*/ 203804 w 6858000"/>
              <a:gd name="connsiteY4487" fmla="*/ 3308679 h 7600950"/>
              <a:gd name="connsiteX4488" fmla="*/ 293750 w 6858000"/>
              <a:gd name="connsiteY4488" fmla="*/ 3256745 h 7600950"/>
              <a:gd name="connsiteX4489" fmla="*/ 203804 w 6858000"/>
              <a:gd name="connsiteY4489" fmla="*/ 3204812 h 7600950"/>
              <a:gd name="connsiteX4490" fmla="*/ 203804 w 6858000"/>
              <a:gd name="connsiteY4490" fmla="*/ 3689542 h 7600950"/>
              <a:gd name="connsiteX4491" fmla="*/ 323350 w 6858000"/>
              <a:gd name="connsiteY4491" fmla="*/ 3758565 h 7600950"/>
              <a:gd name="connsiteX4492" fmla="*/ 466066 w 6858000"/>
              <a:gd name="connsiteY4492" fmla="*/ 3676164 h 7600950"/>
              <a:gd name="connsiteX4493" fmla="*/ 466067 w 6858000"/>
              <a:gd name="connsiteY4493" fmla="*/ 3373335 h 7600950"/>
              <a:gd name="connsiteX4494" fmla="*/ 203804 w 6858000"/>
              <a:gd name="connsiteY4494" fmla="*/ 3524740 h 7600950"/>
              <a:gd name="connsiteX4495" fmla="*/ 203804 w 6858000"/>
              <a:gd name="connsiteY4495" fmla="*/ 3827588 h 7600950"/>
              <a:gd name="connsiteX4496" fmla="*/ 293750 w 6858000"/>
              <a:gd name="connsiteY4496" fmla="*/ 3775654 h 7600950"/>
              <a:gd name="connsiteX4497" fmla="*/ 203804 w 6858000"/>
              <a:gd name="connsiteY4497" fmla="*/ 3723722 h 7600950"/>
              <a:gd name="connsiteX4498" fmla="*/ 203804 w 6858000"/>
              <a:gd name="connsiteY4498" fmla="*/ 4346501 h 7600950"/>
              <a:gd name="connsiteX4499" fmla="*/ 466066 w 6858000"/>
              <a:gd name="connsiteY4499" fmla="*/ 4195076 h 7600950"/>
              <a:gd name="connsiteX4500" fmla="*/ 466067 w 6858000"/>
              <a:gd name="connsiteY4500" fmla="*/ 3892246 h 7600950"/>
              <a:gd name="connsiteX4501" fmla="*/ 203804 w 6858000"/>
              <a:gd name="connsiteY4501" fmla="*/ 4043653 h 7600950"/>
              <a:gd name="connsiteX4502" fmla="*/ 203802 w 6858000"/>
              <a:gd name="connsiteY4502" fmla="*/ 6770631 h 7600950"/>
              <a:gd name="connsiteX4503" fmla="*/ 323348 w 6858000"/>
              <a:gd name="connsiteY4503" fmla="*/ 6839654 h 7600950"/>
              <a:gd name="connsiteX4504" fmla="*/ 466064 w 6858000"/>
              <a:gd name="connsiteY4504" fmla="*/ 6757253 h 7600950"/>
              <a:gd name="connsiteX4505" fmla="*/ 466065 w 6858000"/>
              <a:gd name="connsiteY4505" fmla="*/ 6454420 h 7600950"/>
              <a:gd name="connsiteX4506" fmla="*/ 203802 w 6858000"/>
              <a:gd name="connsiteY4506" fmla="*/ 6605830 h 7600950"/>
              <a:gd name="connsiteX4507" fmla="*/ 203802 w 6858000"/>
              <a:gd name="connsiteY4507" fmla="*/ 6908678 h 7600950"/>
              <a:gd name="connsiteX4508" fmla="*/ 293748 w 6858000"/>
              <a:gd name="connsiteY4508" fmla="*/ 6856744 h 7600950"/>
              <a:gd name="connsiteX4509" fmla="*/ 203802 w 6858000"/>
              <a:gd name="connsiteY4509" fmla="*/ 6804811 h 7600950"/>
              <a:gd name="connsiteX4510" fmla="*/ 203802 w 6858000"/>
              <a:gd name="connsiteY4510" fmla="*/ 7289544 h 7600950"/>
              <a:gd name="connsiteX4511" fmla="*/ 323348 w 6858000"/>
              <a:gd name="connsiteY4511" fmla="*/ 7358567 h 7600950"/>
              <a:gd name="connsiteX4512" fmla="*/ 466064 w 6858000"/>
              <a:gd name="connsiteY4512" fmla="*/ 7276166 h 7600950"/>
              <a:gd name="connsiteX4513" fmla="*/ 466065 w 6858000"/>
              <a:gd name="connsiteY4513" fmla="*/ 6973334 h 7600950"/>
              <a:gd name="connsiteX4514" fmla="*/ 203802 w 6858000"/>
              <a:gd name="connsiteY4514" fmla="*/ 7124743 h 7600950"/>
              <a:gd name="connsiteX4515" fmla="*/ 203802 w 6858000"/>
              <a:gd name="connsiteY4515" fmla="*/ 7427591 h 7600950"/>
              <a:gd name="connsiteX4516" fmla="*/ 293748 w 6858000"/>
              <a:gd name="connsiteY4516" fmla="*/ 7375658 h 7600950"/>
              <a:gd name="connsiteX4517" fmla="*/ 203802 w 6858000"/>
              <a:gd name="connsiteY4517" fmla="*/ 7323725 h 7600950"/>
              <a:gd name="connsiteX4518" fmla="*/ 84257 w 6858000"/>
              <a:gd name="connsiteY4518" fmla="*/ 175659 h 7600950"/>
              <a:gd name="connsiteX4519" fmla="*/ 174201 w 6858000"/>
              <a:gd name="connsiteY4519" fmla="*/ 227591 h 7600950"/>
              <a:gd name="connsiteX4520" fmla="*/ 174202 w 6858000"/>
              <a:gd name="connsiteY4520" fmla="*/ 123726 h 7600950"/>
              <a:gd name="connsiteX4521" fmla="*/ 84257 w 6858000"/>
              <a:gd name="connsiteY4521" fmla="*/ 1456746 h 7600950"/>
              <a:gd name="connsiteX4522" fmla="*/ 174202 w 6858000"/>
              <a:gd name="connsiteY4522" fmla="*/ 1508678 h 7600950"/>
              <a:gd name="connsiteX4523" fmla="*/ 174202 w 6858000"/>
              <a:gd name="connsiteY4523" fmla="*/ 1404813 h 7600950"/>
              <a:gd name="connsiteX4524" fmla="*/ 84257 w 6858000"/>
              <a:gd name="connsiteY4524" fmla="*/ 1975660 h 7600950"/>
              <a:gd name="connsiteX4525" fmla="*/ 174202 w 6858000"/>
              <a:gd name="connsiteY4525" fmla="*/ 2027592 h 7600950"/>
              <a:gd name="connsiteX4526" fmla="*/ 174202 w 6858000"/>
              <a:gd name="connsiteY4526" fmla="*/ 1923727 h 7600950"/>
              <a:gd name="connsiteX4527" fmla="*/ 84257 w 6858000"/>
              <a:gd name="connsiteY4527" fmla="*/ 5056740 h 7600950"/>
              <a:gd name="connsiteX4528" fmla="*/ 174202 w 6858000"/>
              <a:gd name="connsiteY4528" fmla="*/ 5108671 h 7600950"/>
              <a:gd name="connsiteX4529" fmla="*/ 174202 w 6858000"/>
              <a:gd name="connsiteY4529" fmla="*/ 5004806 h 7600950"/>
              <a:gd name="connsiteX4530" fmla="*/ 84257 w 6858000"/>
              <a:gd name="connsiteY4530" fmla="*/ 5575653 h 7600950"/>
              <a:gd name="connsiteX4531" fmla="*/ 174202 w 6858000"/>
              <a:gd name="connsiteY4531" fmla="*/ 5627585 h 7600950"/>
              <a:gd name="connsiteX4532" fmla="*/ 174202 w 6858000"/>
              <a:gd name="connsiteY4532" fmla="*/ 5523720 h 7600950"/>
              <a:gd name="connsiteX4533" fmla="*/ 84255 w 6858000"/>
              <a:gd name="connsiteY4533" fmla="*/ 3256746 h 7600950"/>
              <a:gd name="connsiteX4534" fmla="*/ 174200 w 6858000"/>
              <a:gd name="connsiteY4534" fmla="*/ 3308678 h 7600950"/>
              <a:gd name="connsiteX4535" fmla="*/ 174201 w 6858000"/>
              <a:gd name="connsiteY4535" fmla="*/ 3204813 h 7600950"/>
              <a:gd name="connsiteX4536" fmla="*/ 84255 w 6858000"/>
              <a:gd name="connsiteY4536" fmla="*/ 3775656 h 7600950"/>
              <a:gd name="connsiteX4537" fmla="*/ 174200 w 6858000"/>
              <a:gd name="connsiteY4537" fmla="*/ 3827588 h 7600950"/>
              <a:gd name="connsiteX4538" fmla="*/ 174201 w 6858000"/>
              <a:gd name="connsiteY4538" fmla="*/ 3723722 h 7600950"/>
              <a:gd name="connsiteX4539" fmla="*/ 84253 w 6858000"/>
              <a:gd name="connsiteY4539" fmla="*/ 6856745 h 7600950"/>
              <a:gd name="connsiteX4540" fmla="*/ 174197 w 6858000"/>
              <a:gd name="connsiteY4540" fmla="*/ 6908677 h 7600950"/>
              <a:gd name="connsiteX4541" fmla="*/ 174198 w 6858000"/>
              <a:gd name="connsiteY4541" fmla="*/ 6804812 h 7600950"/>
              <a:gd name="connsiteX4542" fmla="*/ 84253 w 6858000"/>
              <a:gd name="connsiteY4542" fmla="*/ 7375659 h 7600950"/>
              <a:gd name="connsiteX4543" fmla="*/ 174197 w 6858000"/>
              <a:gd name="connsiteY4543" fmla="*/ 7427591 h 7600950"/>
              <a:gd name="connsiteX4544" fmla="*/ 174198 w 6858000"/>
              <a:gd name="connsiteY4544" fmla="*/ 7323726 h 7600950"/>
              <a:gd name="connsiteX4545" fmla="*/ 0 w 6858000"/>
              <a:gd name="connsiteY4545" fmla="*/ 680106 h 7600950"/>
              <a:gd name="connsiteX4546" fmla="*/ 0 w 6858000"/>
              <a:gd name="connsiteY4546" fmla="*/ 645925 h 7600950"/>
              <a:gd name="connsiteX4547" fmla="*/ 174201 w 6858000"/>
              <a:gd name="connsiteY4547" fmla="*/ 746505 h 7600950"/>
              <a:gd name="connsiteX4548" fmla="*/ 174202 w 6858000"/>
              <a:gd name="connsiteY4548" fmla="*/ 443657 h 7600950"/>
              <a:gd name="connsiteX4549" fmla="*/ 0 w 6858000"/>
              <a:gd name="connsiteY4549" fmla="*/ 343086 h 7600950"/>
              <a:gd name="connsiteX4550" fmla="*/ 0 w 6858000"/>
              <a:gd name="connsiteY4550" fmla="*/ 308899 h 7600950"/>
              <a:gd name="connsiteX4551" fmla="*/ 189004 w 6858000"/>
              <a:gd name="connsiteY4551" fmla="*/ 418015 h 7600950"/>
              <a:gd name="connsiteX4552" fmla="*/ 451267 w 6858000"/>
              <a:gd name="connsiteY4552" fmla="*/ 266605 h 7600950"/>
              <a:gd name="connsiteX4553" fmla="*/ 323352 w 6858000"/>
              <a:gd name="connsiteY4553" fmla="*/ 192749 h 7600950"/>
              <a:gd name="connsiteX4554" fmla="*/ 196405 w 6858000"/>
              <a:gd name="connsiteY4554" fmla="*/ 266045 h 7600950"/>
              <a:gd name="connsiteX4555" fmla="*/ 189005 w 6858000"/>
              <a:gd name="connsiteY4555" fmla="*/ 268025 h 7600950"/>
              <a:gd name="connsiteX4556" fmla="*/ 181603 w 6858000"/>
              <a:gd name="connsiteY4556" fmla="*/ 266045 h 7600950"/>
              <a:gd name="connsiteX4557" fmla="*/ 54657 w 6858000"/>
              <a:gd name="connsiteY4557" fmla="*/ 192749 h 7600950"/>
              <a:gd name="connsiteX4558" fmla="*/ 0 w 6858000"/>
              <a:gd name="connsiteY4558" fmla="*/ 224307 h 7600950"/>
              <a:gd name="connsiteX4559" fmla="*/ 0 w 6858000"/>
              <a:gd name="connsiteY4559" fmla="*/ 190126 h 7600950"/>
              <a:gd name="connsiteX4560" fmla="*/ 25057 w 6858000"/>
              <a:gd name="connsiteY4560" fmla="*/ 175658 h 7600950"/>
              <a:gd name="connsiteX4561" fmla="*/ 0 w 6858000"/>
              <a:gd name="connsiteY4561" fmla="*/ 161191 h 7600950"/>
              <a:gd name="connsiteX4562" fmla="*/ 0 w 6858000"/>
              <a:gd name="connsiteY4562" fmla="*/ 127010 h 7600950"/>
              <a:gd name="connsiteX4563" fmla="*/ 54657 w 6858000"/>
              <a:gd name="connsiteY4563" fmla="*/ 158568 h 7600950"/>
              <a:gd name="connsiteX4564" fmla="*/ 174202 w 6858000"/>
              <a:gd name="connsiteY4564" fmla="*/ 89546 h 7600950"/>
              <a:gd name="connsiteX4565" fmla="*/ 174202 w 6858000"/>
              <a:gd name="connsiteY4565" fmla="*/ 0 h 7600950"/>
              <a:gd name="connsiteX4566" fmla="*/ 203806 w 6858000"/>
              <a:gd name="connsiteY4566" fmla="*/ 0 h 7600950"/>
              <a:gd name="connsiteX4567" fmla="*/ 203806 w 6858000"/>
              <a:gd name="connsiteY4567" fmla="*/ 89545 h 7600950"/>
              <a:gd name="connsiteX4568" fmla="*/ 323352 w 6858000"/>
              <a:gd name="connsiteY4568" fmla="*/ 158568 h 7600950"/>
              <a:gd name="connsiteX4569" fmla="*/ 466068 w 6858000"/>
              <a:gd name="connsiteY4569" fmla="*/ 76167 h 7600950"/>
              <a:gd name="connsiteX4570" fmla="*/ 466068 w 6858000"/>
              <a:gd name="connsiteY4570" fmla="*/ 0 h 7600950"/>
              <a:gd name="connsiteX4571" fmla="*/ 495671 w 6858000"/>
              <a:gd name="connsiteY4571" fmla="*/ 0 h 7600950"/>
              <a:gd name="connsiteX4572" fmla="*/ 495671 w 6858000"/>
              <a:gd name="connsiteY4572" fmla="*/ 84709 h 7600950"/>
              <a:gd name="connsiteX4573" fmla="*/ 488270 w 6858000"/>
              <a:gd name="connsiteY4573" fmla="*/ 97531 h 7600950"/>
              <a:gd name="connsiteX4574" fmla="*/ 352952 w 6858000"/>
              <a:gd name="connsiteY4574" fmla="*/ 175658 h 7600950"/>
              <a:gd name="connsiteX4575" fmla="*/ 488270 w 6858000"/>
              <a:gd name="connsiteY4575" fmla="*/ 253788 h 7600950"/>
              <a:gd name="connsiteX4576" fmla="*/ 489575 w 6858000"/>
              <a:gd name="connsiteY4576" fmla="*/ 256048 h 7600950"/>
              <a:gd name="connsiteX4577" fmla="*/ 493690 w 6858000"/>
              <a:gd name="connsiteY4577" fmla="*/ 259209 h 7600950"/>
              <a:gd name="connsiteX4578" fmla="*/ 494367 w 6858000"/>
              <a:gd name="connsiteY4578" fmla="*/ 264348 h 7600950"/>
              <a:gd name="connsiteX4579" fmla="*/ 495671 w 6858000"/>
              <a:gd name="connsiteY4579" fmla="*/ 266609 h 7600950"/>
              <a:gd name="connsiteX4580" fmla="*/ 495671 w 6858000"/>
              <a:gd name="connsiteY4580" fmla="*/ 603623 h 7600950"/>
              <a:gd name="connsiteX4581" fmla="*/ 488270 w 6858000"/>
              <a:gd name="connsiteY4581" fmla="*/ 616444 h 7600950"/>
              <a:gd name="connsiteX4582" fmla="*/ 196405 w 6858000"/>
              <a:gd name="connsiteY4582" fmla="*/ 784958 h 7600950"/>
              <a:gd name="connsiteX4583" fmla="*/ 189005 w 6858000"/>
              <a:gd name="connsiteY4583" fmla="*/ 786939 h 7600950"/>
              <a:gd name="connsiteX4584" fmla="*/ 181603 w 6858000"/>
              <a:gd name="connsiteY4584" fmla="*/ 784958 h 7600950"/>
              <a:gd name="connsiteX4585" fmla="*/ 0 w 6858000"/>
              <a:gd name="connsiteY4585" fmla="*/ 2480106 h 7600950"/>
              <a:gd name="connsiteX4586" fmla="*/ 0 w 6858000"/>
              <a:gd name="connsiteY4586" fmla="*/ 2445925 h 7600950"/>
              <a:gd name="connsiteX4587" fmla="*/ 174202 w 6858000"/>
              <a:gd name="connsiteY4587" fmla="*/ 2546505 h 7600950"/>
              <a:gd name="connsiteX4588" fmla="*/ 174202 w 6858000"/>
              <a:gd name="connsiteY4588" fmla="*/ 2243657 h 7600950"/>
              <a:gd name="connsiteX4589" fmla="*/ 0 w 6858000"/>
              <a:gd name="connsiteY4589" fmla="*/ 2143087 h 7600950"/>
              <a:gd name="connsiteX4590" fmla="*/ 0 w 6858000"/>
              <a:gd name="connsiteY4590" fmla="*/ 2108899 h 7600950"/>
              <a:gd name="connsiteX4591" fmla="*/ 189004 w 6858000"/>
              <a:gd name="connsiteY4591" fmla="*/ 2218015 h 7600950"/>
              <a:gd name="connsiteX4592" fmla="*/ 451267 w 6858000"/>
              <a:gd name="connsiteY4592" fmla="*/ 2066605 h 7600950"/>
              <a:gd name="connsiteX4593" fmla="*/ 323352 w 6858000"/>
              <a:gd name="connsiteY4593" fmla="*/ 1992750 h 7600950"/>
              <a:gd name="connsiteX4594" fmla="*/ 196405 w 6858000"/>
              <a:gd name="connsiteY4594" fmla="*/ 2066045 h 7600950"/>
              <a:gd name="connsiteX4595" fmla="*/ 189005 w 6858000"/>
              <a:gd name="connsiteY4595" fmla="*/ 2068026 h 7600950"/>
              <a:gd name="connsiteX4596" fmla="*/ 181604 w 6858000"/>
              <a:gd name="connsiteY4596" fmla="*/ 2066045 h 7600950"/>
              <a:gd name="connsiteX4597" fmla="*/ 54658 w 6858000"/>
              <a:gd name="connsiteY4597" fmla="*/ 1992750 h 7600950"/>
              <a:gd name="connsiteX4598" fmla="*/ 0 w 6858000"/>
              <a:gd name="connsiteY4598" fmla="*/ 2024308 h 7600950"/>
              <a:gd name="connsiteX4599" fmla="*/ 0 w 6858000"/>
              <a:gd name="connsiteY4599" fmla="*/ 1990126 h 7600950"/>
              <a:gd name="connsiteX4600" fmla="*/ 25057 w 6858000"/>
              <a:gd name="connsiteY4600" fmla="*/ 1975659 h 7600950"/>
              <a:gd name="connsiteX4601" fmla="*/ 0 w 6858000"/>
              <a:gd name="connsiteY4601" fmla="*/ 1961192 h 7600950"/>
              <a:gd name="connsiteX4602" fmla="*/ 0 w 6858000"/>
              <a:gd name="connsiteY4602" fmla="*/ 1927011 h 7600950"/>
              <a:gd name="connsiteX4603" fmla="*/ 54657 w 6858000"/>
              <a:gd name="connsiteY4603" fmla="*/ 1958569 h 7600950"/>
              <a:gd name="connsiteX4604" fmla="*/ 174202 w 6858000"/>
              <a:gd name="connsiteY4604" fmla="*/ 1889546 h 7600950"/>
              <a:gd name="connsiteX4605" fmla="*/ 174202 w 6858000"/>
              <a:gd name="connsiteY4605" fmla="*/ 1724743 h 7600950"/>
              <a:gd name="connsiteX4606" fmla="*/ 0 w 6858000"/>
              <a:gd name="connsiteY4606" fmla="*/ 1624173 h 7600950"/>
              <a:gd name="connsiteX4607" fmla="*/ 0 w 6858000"/>
              <a:gd name="connsiteY4607" fmla="*/ 1589986 h 7600950"/>
              <a:gd name="connsiteX4608" fmla="*/ 189004 w 6858000"/>
              <a:gd name="connsiteY4608" fmla="*/ 1699102 h 7600950"/>
              <a:gd name="connsiteX4609" fmla="*/ 451267 w 6858000"/>
              <a:gd name="connsiteY4609" fmla="*/ 1547692 h 7600950"/>
              <a:gd name="connsiteX4610" fmla="*/ 323352 w 6858000"/>
              <a:gd name="connsiteY4610" fmla="*/ 1473836 h 7600950"/>
              <a:gd name="connsiteX4611" fmla="*/ 196405 w 6858000"/>
              <a:gd name="connsiteY4611" fmla="*/ 1547132 h 7600950"/>
              <a:gd name="connsiteX4612" fmla="*/ 189005 w 6858000"/>
              <a:gd name="connsiteY4612" fmla="*/ 1549112 h 7600950"/>
              <a:gd name="connsiteX4613" fmla="*/ 181604 w 6858000"/>
              <a:gd name="connsiteY4613" fmla="*/ 1547132 h 7600950"/>
              <a:gd name="connsiteX4614" fmla="*/ 54658 w 6858000"/>
              <a:gd name="connsiteY4614" fmla="*/ 1473836 h 7600950"/>
              <a:gd name="connsiteX4615" fmla="*/ 0 w 6858000"/>
              <a:gd name="connsiteY4615" fmla="*/ 1505395 h 7600950"/>
              <a:gd name="connsiteX4616" fmla="*/ 0 w 6858000"/>
              <a:gd name="connsiteY4616" fmla="*/ 1471214 h 7600950"/>
              <a:gd name="connsiteX4617" fmla="*/ 25057 w 6858000"/>
              <a:gd name="connsiteY4617" fmla="*/ 1456746 h 7600950"/>
              <a:gd name="connsiteX4618" fmla="*/ 0 w 6858000"/>
              <a:gd name="connsiteY4618" fmla="*/ 1442279 h 7600950"/>
              <a:gd name="connsiteX4619" fmla="*/ 0 w 6858000"/>
              <a:gd name="connsiteY4619" fmla="*/ 1408097 h 7600950"/>
              <a:gd name="connsiteX4620" fmla="*/ 54657 w 6858000"/>
              <a:gd name="connsiteY4620" fmla="*/ 1439655 h 7600950"/>
              <a:gd name="connsiteX4621" fmla="*/ 174202 w 6858000"/>
              <a:gd name="connsiteY4621" fmla="*/ 1370633 h 7600950"/>
              <a:gd name="connsiteX4622" fmla="*/ 174202 w 6858000"/>
              <a:gd name="connsiteY4622" fmla="*/ 1205830 h 7600950"/>
              <a:gd name="connsiteX4623" fmla="*/ 0 w 6858000"/>
              <a:gd name="connsiteY4623" fmla="*/ 1105260 h 7600950"/>
              <a:gd name="connsiteX4624" fmla="*/ 0 w 6858000"/>
              <a:gd name="connsiteY4624" fmla="*/ 1071072 h 7600950"/>
              <a:gd name="connsiteX4625" fmla="*/ 189004 w 6858000"/>
              <a:gd name="connsiteY4625" fmla="*/ 1180188 h 7600950"/>
              <a:gd name="connsiteX4626" fmla="*/ 451267 w 6858000"/>
              <a:gd name="connsiteY4626" fmla="*/ 1028778 h 7600950"/>
              <a:gd name="connsiteX4627" fmla="*/ 189005 w 6858000"/>
              <a:gd name="connsiteY4627" fmla="*/ 877353 h 7600950"/>
              <a:gd name="connsiteX4628" fmla="*/ 0 w 6858000"/>
              <a:gd name="connsiteY4628" fmla="*/ 986481 h 7600950"/>
              <a:gd name="connsiteX4629" fmla="*/ 0 w 6858000"/>
              <a:gd name="connsiteY4629" fmla="*/ 952300 h 7600950"/>
              <a:gd name="connsiteX4630" fmla="*/ 181604 w 6858000"/>
              <a:gd name="connsiteY4630" fmla="*/ 847446 h 7600950"/>
              <a:gd name="connsiteX4631" fmla="*/ 196405 w 6858000"/>
              <a:gd name="connsiteY4631" fmla="*/ 847446 h 7600950"/>
              <a:gd name="connsiteX4632" fmla="*/ 488270 w 6858000"/>
              <a:gd name="connsiteY4632" fmla="*/ 1015961 h 7600950"/>
              <a:gd name="connsiteX4633" fmla="*/ 489575 w 6858000"/>
              <a:gd name="connsiteY4633" fmla="*/ 1018221 h 7600950"/>
              <a:gd name="connsiteX4634" fmla="*/ 493690 w 6858000"/>
              <a:gd name="connsiteY4634" fmla="*/ 1021382 h 7600950"/>
              <a:gd name="connsiteX4635" fmla="*/ 494367 w 6858000"/>
              <a:gd name="connsiteY4635" fmla="*/ 1026521 h 7600950"/>
              <a:gd name="connsiteX4636" fmla="*/ 495672 w 6858000"/>
              <a:gd name="connsiteY4636" fmla="*/ 1028782 h 7600950"/>
              <a:gd name="connsiteX4637" fmla="*/ 495672 w 6858000"/>
              <a:gd name="connsiteY4637" fmla="*/ 1365796 h 7600950"/>
              <a:gd name="connsiteX4638" fmla="*/ 488270 w 6858000"/>
              <a:gd name="connsiteY4638" fmla="*/ 1378617 h 7600950"/>
              <a:gd name="connsiteX4639" fmla="*/ 352953 w 6858000"/>
              <a:gd name="connsiteY4639" fmla="*/ 1456746 h 7600950"/>
              <a:gd name="connsiteX4640" fmla="*/ 488270 w 6858000"/>
              <a:gd name="connsiteY4640" fmla="*/ 1534875 h 7600950"/>
              <a:gd name="connsiteX4641" fmla="*/ 489575 w 6858000"/>
              <a:gd name="connsiteY4641" fmla="*/ 1537134 h 7600950"/>
              <a:gd name="connsiteX4642" fmla="*/ 493690 w 6858000"/>
              <a:gd name="connsiteY4642" fmla="*/ 1540296 h 7600950"/>
              <a:gd name="connsiteX4643" fmla="*/ 494367 w 6858000"/>
              <a:gd name="connsiteY4643" fmla="*/ 1545435 h 7600950"/>
              <a:gd name="connsiteX4644" fmla="*/ 495672 w 6858000"/>
              <a:gd name="connsiteY4644" fmla="*/ 1547696 h 7600950"/>
              <a:gd name="connsiteX4645" fmla="*/ 495672 w 6858000"/>
              <a:gd name="connsiteY4645" fmla="*/ 1884710 h 7600950"/>
              <a:gd name="connsiteX4646" fmla="*/ 488270 w 6858000"/>
              <a:gd name="connsiteY4646" fmla="*/ 1897531 h 7600950"/>
              <a:gd name="connsiteX4647" fmla="*/ 352953 w 6858000"/>
              <a:gd name="connsiteY4647" fmla="*/ 1975659 h 7600950"/>
              <a:gd name="connsiteX4648" fmla="*/ 488270 w 6858000"/>
              <a:gd name="connsiteY4648" fmla="*/ 2053788 h 7600950"/>
              <a:gd name="connsiteX4649" fmla="*/ 489575 w 6858000"/>
              <a:gd name="connsiteY4649" fmla="*/ 2056048 h 7600950"/>
              <a:gd name="connsiteX4650" fmla="*/ 493690 w 6858000"/>
              <a:gd name="connsiteY4650" fmla="*/ 2059209 h 7600950"/>
              <a:gd name="connsiteX4651" fmla="*/ 494367 w 6858000"/>
              <a:gd name="connsiteY4651" fmla="*/ 2064348 h 7600950"/>
              <a:gd name="connsiteX4652" fmla="*/ 495672 w 6858000"/>
              <a:gd name="connsiteY4652" fmla="*/ 2066610 h 7600950"/>
              <a:gd name="connsiteX4653" fmla="*/ 495672 w 6858000"/>
              <a:gd name="connsiteY4653" fmla="*/ 2403623 h 7600950"/>
              <a:gd name="connsiteX4654" fmla="*/ 488270 w 6858000"/>
              <a:gd name="connsiteY4654" fmla="*/ 2416444 h 7600950"/>
              <a:gd name="connsiteX4655" fmla="*/ 196405 w 6858000"/>
              <a:gd name="connsiteY4655" fmla="*/ 2584959 h 7600950"/>
              <a:gd name="connsiteX4656" fmla="*/ 189005 w 6858000"/>
              <a:gd name="connsiteY4656" fmla="*/ 2586939 h 7600950"/>
              <a:gd name="connsiteX4657" fmla="*/ 181604 w 6858000"/>
              <a:gd name="connsiteY4657" fmla="*/ 2584959 h 7600950"/>
              <a:gd name="connsiteX4658" fmla="*/ 0 w 6858000"/>
              <a:gd name="connsiteY4658" fmla="*/ 4280103 h 7600950"/>
              <a:gd name="connsiteX4659" fmla="*/ 0 w 6858000"/>
              <a:gd name="connsiteY4659" fmla="*/ 4245921 h 7600950"/>
              <a:gd name="connsiteX4660" fmla="*/ 174200 w 6858000"/>
              <a:gd name="connsiteY4660" fmla="*/ 4346501 h 7600950"/>
              <a:gd name="connsiteX4661" fmla="*/ 174201 w 6858000"/>
              <a:gd name="connsiteY4661" fmla="*/ 4043653 h 7600950"/>
              <a:gd name="connsiteX4662" fmla="*/ 0 w 6858000"/>
              <a:gd name="connsiteY4662" fmla="*/ 3943084 h 7600950"/>
              <a:gd name="connsiteX4663" fmla="*/ 0 w 6858000"/>
              <a:gd name="connsiteY4663" fmla="*/ 3908896 h 7600950"/>
              <a:gd name="connsiteX4664" fmla="*/ 189002 w 6858000"/>
              <a:gd name="connsiteY4664" fmla="*/ 4018011 h 7600950"/>
              <a:gd name="connsiteX4665" fmla="*/ 451265 w 6858000"/>
              <a:gd name="connsiteY4665" fmla="*/ 3866602 h 7600950"/>
              <a:gd name="connsiteX4666" fmla="*/ 323350 w 6858000"/>
              <a:gd name="connsiteY4666" fmla="*/ 3792745 h 7600950"/>
              <a:gd name="connsiteX4667" fmla="*/ 196403 w 6858000"/>
              <a:gd name="connsiteY4667" fmla="*/ 3866042 h 7600950"/>
              <a:gd name="connsiteX4668" fmla="*/ 189003 w 6858000"/>
              <a:gd name="connsiteY4668" fmla="*/ 3868021 h 7600950"/>
              <a:gd name="connsiteX4669" fmla="*/ 181602 w 6858000"/>
              <a:gd name="connsiteY4669" fmla="*/ 3866042 h 7600950"/>
              <a:gd name="connsiteX4670" fmla="*/ 54656 w 6858000"/>
              <a:gd name="connsiteY4670" fmla="*/ 3792745 h 7600950"/>
              <a:gd name="connsiteX4671" fmla="*/ 0 w 6858000"/>
              <a:gd name="connsiteY4671" fmla="*/ 3824303 h 7600950"/>
              <a:gd name="connsiteX4672" fmla="*/ 0 w 6858000"/>
              <a:gd name="connsiteY4672" fmla="*/ 3790120 h 7600950"/>
              <a:gd name="connsiteX4673" fmla="*/ 25055 w 6858000"/>
              <a:gd name="connsiteY4673" fmla="*/ 3775654 h 7600950"/>
              <a:gd name="connsiteX4674" fmla="*/ 0 w 6858000"/>
              <a:gd name="connsiteY4674" fmla="*/ 3761188 h 7600950"/>
              <a:gd name="connsiteX4675" fmla="*/ 0 w 6858000"/>
              <a:gd name="connsiteY4675" fmla="*/ 3727008 h 7600950"/>
              <a:gd name="connsiteX4676" fmla="*/ 54655 w 6858000"/>
              <a:gd name="connsiteY4676" fmla="*/ 3758565 h 7600950"/>
              <a:gd name="connsiteX4677" fmla="*/ 174201 w 6858000"/>
              <a:gd name="connsiteY4677" fmla="*/ 3689542 h 7600950"/>
              <a:gd name="connsiteX4678" fmla="*/ 174201 w 6858000"/>
              <a:gd name="connsiteY4678" fmla="*/ 3524739 h 7600950"/>
              <a:gd name="connsiteX4679" fmla="*/ 0 w 6858000"/>
              <a:gd name="connsiteY4679" fmla="*/ 3424172 h 7600950"/>
              <a:gd name="connsiteX4680" fmla="*/ 0 w 6858000"/>
              <a:gd name="connsiteY4680" fmla="*/ 3389987 h 7600950"/>
              <a:gd name="connsiteX4681" fmla="*/ 189002 w 6858000"/>
              <a:gd name="connsiteY4681" fmla="*/ 3499102 h 7600950"/>
              <a:gd name="connsiteX4682" fmla="*/ 451265 w 6858000"/>
              <a:gd name="connsiteY4682" fmla="*/ 3347692 h 7600950"/>
              <a:gd name="connsiteX4683" fmla="*/ 323350 w 6858000"/>
              <a:gd name="connsiteY4683" fmla="*/ 3273836 h 7600950"/>
              <a:gd name="connsiteX4684" fmla="*/ 196403 w 6858000"/>
              <a:gd name="connsiteY4684" fmla="*/ 3347132 h 7600950"/>
              <a:gd name="connsiteX4685" fmla="*/ 189003 w 6858000"/>
              <a:gd name="connsiteY4685" fmla="*/ 3349112 h 7600950"/>
              <a:gd name="connsiteX4686" fmla="*/ 181602 w 6858000"/>
              <a:gd name="connsiteY4686" fmla="*/ 3347132 h 7600950"/>
              <a:gd name="connsiteX4687" fmla="*/ 54656 w 6858000"/>
              <a:gd name="connsiteY4687" fmla="*/ 3273836 h 7600950"/>
              <a:gd name="connsiteX4688" fmla="*/ 0 w 6858000"/>
              <a:gd name="connsiteY4688" fmla="*/ 3305394 h 7600950"/>
              <a:gd name="connsiteX4689" fmla="*/ 0 w 6858000"/>
              <a:gd name="connsiteY4689" fmla="*/ 3271212 h 7600950"/>
              <a:gd name="connsiteX4690" fmla="*/ 25055 w 6858000"/>
              <a:gd name="connsiteY4690" fmla="*/ 3256746 h 7600950"/>
              <a:gd name="connsiteX4691" fmla="*/ 0 w 6858000"/>
              <a:gd name="connsiteY4691" fmla="*/ 3242280 h 7600950"/>
              <a:gd name="connsiteX4692" fmla="*/ 0 w 6858000"/>
              <a:gd name="connsiteY4692" fmla="*/ 3208098 h 7600950"/>
              <a:gd name="connsiteX4693" fmla="*/ 54655 w 6858000"/>
              <a:gd name="connsiteY4693" fmla="*/ 3239655 h 7600950"/>
              <a:gd name="connsiteX4694" fmla="*/ 174201 w 6858000"/>
              <a:gd name="connsiteY4694" fmla="*/ 3170633 h 7600950"/>
              <a:gd name="connsiteX4695" fmla="*/ 174201 w 6858000"/>
              <a:gd name="connsiteY4695" fmla="*/ 3005830 h 7600950"/>
              <a:gd name="connsiteX4696" fmla="*/ 0 w 6858000"/>
              <a:gd name="connsiteY4696" fmla="*/ 2905261 h 7600950"/>
              <a:gd name="connsiteX4697" fmla="*/ 0 w 6858000"/>
              <a:gd name="connsiteY4697" fmla="*/ 2871073 h 7600950"/>
              <a:gd name="connsiteX4698" fmla="*/ 189002 w 6858000"/>
              <a:gd name="connsiteY4698" fmla="*/ 2980188 h 7600950"/>
              <a:gd name="connsiteX4699" fmla="*/ 451265 w 6858000"/>
              <a:gd name="connsiteY4699" fmla="*/ 2828778 h 7600950"/>
              <a:gd name="connsiteX4700" fmla="*/ 189003 w 6858000"/>
              <a:gd name="connsiteY4700" fmla="*/ 2677353 h 7600950"/>
              <a:gd name="connsiteX4701" fmla="*/ 0 w 6858000"/>
              <a:gd name="connsiteY4701" fmla="*/ 2786480 h 7600950"/>
              <a:gd name="connsiteX4702" fmla="*/ 0 w 6858000"/>
              <a:gd name="connsiteY4702" fmla="*/ 2752298 h 7600950"/>
              <a:gd name="connsiteX4703" fmla="*/ 181602 w 6858000"/>
              <a:gd name="connsiteY4703" fmla="*/ 2647446 h 7600950"/>
              <a:gd name="connsiteX4704" fmla="*/ 196403 w 6858000"/>
              <a:gd name="connsiteY4704" fmla="*/ 2647446 h 7600950"/>
              <a:gd name="connsiteX4705" fmla="*/ 488269 w 6858000"/>
              <a:gd name="connsiteY4705" fmla="*/ 2815961 h 7600950"/>
              <a:gd name="connsiteX4706" fmla="*/ 489573 w 6858000"/>
              <a:gd name="connsiteY4706" fmla="*/ 2818221 h 7600950"/>
              <a:gd name="connsiteX4707" fmla="*/ 493689 w 6858000"/>
              <a:gd name="connsiteY4707" fmla="*/ 2821382 h 7600950"/>
              <a:gd name="connsiteX4708" fmla="*/ 494365 w 6858000"/>
              <a:gd name="connsiteY4708" fmla="*/ 2826521 h 7600950"/>
              <a:gd name="connsiteX4709" fmla="*/ 495670 w 6858000"/>
              <a:gd name="connsiteY4709" fmla="*/ 2828782 h 7600950"/>
              <a:gd name="connsiteX4710" fmla="*/ 495670 w 6858000"/>
              <a:gd name="connsiteY4710" fmla="*/ 3165796 h 7600950"/>
              <a:gd name="connsiteX4711" fmla="*/ 488269 w 6858000"/>
              <a:gd name="connsiteY4711" fmla="*/ 3178617 h 7600950"/>
              <a:gd name="connsiteX4712" fmla="*/ 352951 w 6858000"/>
              <a:gd name="connsiteY4712" fmla="*/ 3256746 h 7600950"/>
              <a:gd name="connsiteX4713" fmla="*/ 488269 w 6858000"/>
              <a:gd name="connsiteY4713" fmla="*/ 3334875 h 7600950"/>
              <a:gd name="connsiteX4714" fmla="*/ 489573 w 6858000"/>
              <a:gd name="connsiteY4714" fmla="*/ 3337134 h 7600950"/>
              <a:gd name="connsiteX4715" fmla="*/ 493689 w 6858000"/>
              <a:gd name="connsiteY4715" fmla="*/ 3340296 h 7600950"/>
              <a:gd name="connsiteX4716" fmla="*/ 494365 w 6858000"/>
              <a:gd name="connsiteY4716" fmla="*/ 3345435 h 7600950"/>
              <a:gd name="connsiteX4717" fmla="*/ 495670 w 6858000"/>
              <a:gd name="connsiteY4717" fmla="*/ 3347696 h 7600950"/>
              <a:gd name="connsiteX4718" fmla="*/ 495670 w 6858000"/>
              <a:gd name="connsiteY4718" fmla="*/ 3684706 h 7600950"/>
              <a:gd name="connsiteX4719" fmla="*/ 488269 w 6858000"/>
              <a:gd name="connsiteY4719" fmla="*/ 3697527 h 7600950"/>
              <a:gd name="connsiteX4720" fmla="*/ 352951 w 6858000"/>
              <a:gd name="connsiteY4720" fmla="*/ 3775654 h 7600950"/>
              <a:gd name="connsiteX4721" fmla="*/ 488269 w 6858000"/>
              <a:gd name="connsiteY4721" fmla="*/ 3853785 h 7600950"/>
              <a:gd name="connsiteX4722" fmla="*/ 489573 w 6858000"/>
              <a:gd name="connsiteY4722" fmla="*/ 3856043 h 7600950"/>
              <a:gd name="connsiteX4723" fmla="*/ 493689 w 6858000"/>
              <a:gd name="connsiteY4723" fmla="*/ 3859206 h 7600950"/>
              <a:gd name="connsiteX4724" fmla="*/ 494365 w 6858000"/>
              <a:gd name="connsiteY4724" fmla="*/ 3864345 h 7600950"/>
              <a:gd name="connsiteX4725" fmla="*/ 495670 w 6858000"/>
              <a:gd name="connsiteY4725" fmla="*/ 3866607 h 7600950"/>
              <a:gd name="connsiteX4726" fmla="*/ 495670 w 6858000"/>
              <a:gd name="connsiteY4726" fmla="*/ 4203619 h 7600950"/>
              <a:gd name="connsiteX4727" fmla="*/ 488269 w 6858000"/>
              <a:gd name="connsiteY4727" fmla="*/ 4216440 h 7600950"/>
              <a:gd name="connsiteX4728" fmla="*/ 196403 w 6858000"/>
              <a:gd name="connsiteY4728" fmla="*/ 4384954 h 7600950"/>
              <a:gd name="connsiteX4729" fmla="*/ 189003 w 6858000"/>
              <a:gd name="connsiteY4729" fmla="*/ 4386934 h 7600950"/>
              <a:gd name="connsiteX4730" fmla="*/ 181602 w 6858000"/>
              <a:gd name="connsiteY4730" fmla="*/ 4384954 h 7600950"/>
              <a:gd name="connsiteX4731" fmla="*/ 0 w 6858000"/>
              <a:gd name="connsiteY4731" fmla="*/ 6080099 h 7600950"/>
              <a:gd name="connsiteX4732" fmla="*/ 0 w 6858000"/>
              <a:gd name="connsiteY4732" fmla="*/ 6045917 h 7600950"/>
              <a:gd name="connsiteX4733" fmla="*/ 174202 w 6858000"/>
              <a:gd name="connsiteY4733" fmla="*/ 6146498 h 7600950"/>
              <a:gd name="connsiteX4734" fmla="*/ 174202 w 6858000"/>
              <a:gd name="connsiteY4734" fmla="*/ 5843650 h 7600950"/>
              <a:gd name="connsiteX4735" fmla="*/ 0 w 6858000"/>
              <a:gd name="connsiteY4735" fmla="*/ 5743080 h 7600950"/>
              <a:gd name="connsiteX4736" fmla="*/ 0 w 6858000"/>
              <a:gd name="connsiteY4736" fmla="*/ 5708891 h 7600950"/>
              <a:gd name="connsiteX4737" fmla="*/ 189004 w 6858000"/>
              <a:gd name="connsiteY4737" fmla="*/ 5818009 h 7600950"/>
              <a:gd name="connsiteX4738" fmla="*/ 451267 w 6858000"/>
              <a:gd name="connsiteY4738" fmla="*/ 5666598 h 7600950"/>
              <a:gd name="connsiteX4739" fmla="*/ 323352 w 6858000"/>
              <a:gd name="connsiteY4739" fmla="*/ 5592743 h 7600950"/>
              <a:gd name="connsiteX4740" fmla="*/ 196405 w 6858000"/>
              <a:gd name="connsiteY4740" fmla="*/ 5666038 h 7600950"/>
              <a:gd name="connsiteX4741" fmla="*/ 189005 w 6858000"/>
              <a:gd name="connsiteY4741" fmla="*/ 5668019 h 7600950"/>
              <a:gd name="connsiteX4742" fmla="*/ 181604 w 6858000"/>
              <a:gd name="connsiteY4742" fmla="*/ 5666038 h 7600950"/>
              <a:gd name="connsiteX4743" fmla="*/ 54658 w 6858000"/>
              <a:gd name="connsiteY4743" fmla="*/ 5592743 h 7600950"/>
              <a:gd name="connsiteX4744" fmla="*/ 0 w 6858000"/>
              <a:gd name="connsiteY4744" fmla="*/ 5624301 h 7600950"/>
              <a:gd name="connsiteX4745" fmla="*/ 0 w 6858000"/>
              <a:gd name="connsiteY4745" fmla="*/ 5590120 h 7600950"/>
              <a:gd name="connsiteX4746" fmla="*/ 25057 w 6858000"/>
              <a:gd name="connsiteY4746" fmla="*/ 5575653 h 7600950"/>
              <a:gd name="connsiteX4747" fmla="*/ 0 w 6858000"/>
              <a:gd name="connsiteY4747" fmla="*/ 5561186 h 7600950"/>
              <a:gd name="connsiteX4748" fmla="*/ 0 w 6858000"/>
              <a:gd name="connsiteY4748" fmla="*/ 5527004 h 7600950"/>
              <a:gd name="connsiteX4749" fmla="*/ 54657 w 6858000"/>
              <a:gd name="connsiteY4749" fmla="*/ 5558562 h 7600950"/>
              <a:gd name="connsiteX4750" fmla="*/ 174202 w 6858000"/>
              <a:gd name="connsiteY4750" fmla="*/ 5489540 h 7600950"/>
              <a:gd name="connsiteX4751" fmla="*/ 174202 w 6858000"/>
              <a:gd name="connsiteY4751" fmla="*/ 5324737 h 7600950"/>
              <a:gd name="connsiteX4752" fmla="*/ 0 w 6858000"/>
              <a:gd name="connsiteY4752" fmla="*/ 5224167 h 7600950"/>
              <a:gd name="connsiteX4753" fmla="*/ 0 w 6858000"/>
              <a:gd name="connsiteY4753" fmla="*/ 5189978 h 7600950"/>
              <a:gd name="connsiteX4754" fmla="*/ 189004 w 6858000"/>
              <a:gd name="connsiteY4754" fmla="*/ 5299096 h 7600950"/>
              <a:gd name="connsiteX4755" fmla="*/ 451267 w 6858000"/>
              <a:gd name="connsiteY4755" fmla="*/ 5147685 h 7600950"/>
              <a:gd name="connsiteX4756" fmla="*/ 323352 w 6858000"/>
              <a:gd name="connsiteY4756" fmla="*/ 5073830 h 7600950"/>
              <a:gd name="connsiteX4757" fmla="*/ 196405 w 6858000"/>
              <a:gd name="connsiteY4757" fmla="*/ 5147125 h 7600950"/>
              <a:gd name="connsiteX4758" fmla="*/ 189005 w 6858000"/>
              <a:gd name="connsiteY4758" fmla="*/ 5149105 h 7600950"/>
              <a:gd name="connsiteX4759" fmla="*/ 181604 w 6858000"/>
              <a:gd name="connsiteY4759" fmla="*/ 5147125 h 7600950"/>
              <a:gd name="connsiteX4760" fmla="*/ 54658 w 6858000"/>
              <a:gd name="connsiteY4760" fmla="*/ 5073830 h 7600950"/>
              <a:gd name="connsiteX4761" fmla="*/ 0 w 6858000"/>
              <a:gd name="connsiteY4761" fmla="*/ 5105388 h 7600950"/>
              <a:gd name="connsiteX4762" fmla="*/ 0 w 6858000"/>
              <a:gd name="connsiteY4762" fmla="*/ 5071207 h 7600950"/>
              <a:gd name="connsiteX4763" fmla="*/ 25057 w 6858000"/>
              <a:gd name="connsiteY4763" fmla="*/ 5056740 h 7600950"/>
              <a:gd name="connsiteX4764" fmla="*/ 0 w 6858000"/>
              <a:gd name="connsiteY4764" fmla="*/ 5042273 h 7600950"/>
              <a:gd name="connsiteX4765" fmla="*/ 0 w 6858000"/>
              <a:gd name="connsiteY4765" fmla="*/ 5008091 h 7600950"/>
              <a:gd name="connsiteX4766" fmla="*/ 54657 w 6858000"/>
              <a:gd name="connsiteY4766" fmla="*/ 5039649 h 7600950"/>
              <a:gd name="connsiteX4767" fmla="*/ 174202 w 6858000"/>
              <a:gd name="connsiteY4767" fmla="*/ 4970626 h 7600950"/>
              <a:gd name="connsiteX4768" fmla="*/ 174202 w 6858000"/>
              <a:gd name="connsiteY4768" fmla="*/ 4805823 h 7600950"/>
              <a:gd name="connsiteX4769" fmla="*/ 0 w 6858000"/>
              <a:gd name="connsiteY4769" fmla="*/ 4705253 h 7600950"/>
              <a:gd name="connsiteX4770" fmla="*/ 0 w 6858000"/>
              <a:gd name="connsiteY4770" fmla="*/ 4671065 h 7600950"/>
              <a:gd name="connsiteX4771" fmla="*/ 189004 w 6858000"/>
              <a:gd name="connsiteY4771" fmla="*/ 4780182 h 7600950"/>
              <a:gd name="connsiteX4772" fmla="*/ 451267 w 6858000"/>
              <a:gd name="connsiteY4772" fmla="*/ 4628772 h 7600950"/>
              <a:gd name="connsiteX4773" fmla="*/ 189005 w 6858000"/>
              <a:gd name="connsiteY4773" fmla="*/ 4477346 h 7600950"/>
              <a:gd name="connsiteX4774" fmla="*/ 0 w 6858000"/>
              <a:gd name="connsiteY4774" fmla="*/ 4586475 h 7600950"/>
              <a:gd name="connsiteX4775" fmla="*/ 0 w 6858000"/>
              <a:gd name="connsiteY4775" fmla="*/ 4552293 h 7600950"/>
              <a:gd name="connsiteX4776" fmla="*/ 181604 w 6858000"/>
              <a:gd name="connsiteY4776" fmla="*/ 4447440 h 7600950"/>
              <a:gd name="connsiteX4777" fmla="*/ 196405 w 6858000"/>
              <a:gd name="connsiteY4777" fmla="*/ 4447440 h 7600950"/>
              <a:gd name="connsiteX4778" fmla="*/ 488270 w 6858000"/>
              <a:gd name="connsiteY4778" fmla="*/ 4615955 h 7600950"/>
              <a:gd name="connsiteX4779" fmla="*/ 489575 w 6858000"/>
              <a:gd name="connsiteY4779" fmla="*/ 4618214 h 7600950"/>
              <a:gd name="connsiteX4780" fmla="*/ 493690 w 6858000"/>
              <a:gd name="connsiteY4780" fmla="*/ 4621376 h 7600950"/>
              <a:gd name="connsiteX4781" fmla="*/ 494367 w 6858000"/>
              <a:gd name="connsiteY4781" fmla="*/ 4626515 h 7600950"/>
              <a:gd name="connsiteX4782" fmla="*/ 495672 w 6858000"/>
              <a:gd name="connsiteY4782" fmla="*/ 4628776 h 7600950"/>
              <a:gd name="connsiteX4783" fmla="*/ 495672 w 6858000"/>
              <a:gd name="connsiteY4783" fmla="*/ 4965789 h 7600950"/>
              <a:gd name="connsiteX4784" fmla="*/ 488270 w 6858000"/>
              <a:gd name="connsiteY4784" fmla="*/ 4978611 h 7600950"/>
              <a:gd name="connsiteX4785" fmla="*/ 352953 w 6858000"/>
              <a:gd name="connsiteY4785" fmla="*/ 5056740 h 7600950"/>
              <a:gd name="connsiteX4786" fmla="*/ 488270 w 6858000"/>
              <a:gd name="connsiteY4786" fmla="*/ 5134868 h 7600950"/>
              <a:gd name="connsiteX4787" fmla="*/ 489575 w 6858000"/>
              <a:gd name="connsiteY4787" fmla="*/ 5137128 h 7600950"/>
              <a:gd name="connsiteX4788" fmla="*/ 493690 w 6858000"/>
              <a:gd name="connsiteY4788" fmla="*/ 5140290 h 7600950"/>
              <a:gd name="connsiteX4789" fmla="*/ 494367 w 6858000"/>
              <a:gd name="connsiteY4789" fmla="*/ 5145429 h 7600950"/>
              <a:gd name="connsiteX4790" fmla="*/ 495672 w 6858000"/>
              <a:gd name="connsiteY4790" fmla="*/ 5147690 h 7600950"/>
              <a:gd name="connsiteX4791" fmla="*/ 495672 w 6858000"/>
              <a:gd name="connsiteY4791" fmla="*/ 5484703 h 7600950"/>
              <a:gd name="connsiteX4792" fmla="*/ 488270 w 6858000"/>
              <a:gd name="connsiteY4792" fmla="*/ 5497524 h 7600950"/>
              <a:gd name="connsiteX4793" fmla="*/ 352953 w 6858000"/>
              <a:gd name="connsiteY4793" fmla="*/ 5575653 h 7600950"/>
              <a:gd name="connsiteX4794" fmla="*/ 488270 w 6858000"/>
              <a:gd name="connsiteY4794" fmla="*/ 5653782 h 7600950"/>
              <a:gd name="connsiteX4795" fmla="*/ 489575 w 6858000"/>
              <a:gd name="connsiteY4795" fmla="*/ 5656041 h 7600950"/>
              <a:gd name="connsiteX4796" fmla="*/ 493690 w 6858000"/>
              <a:gd name="connsiteY4796" fmla="*/ 5659203 h 7600950"/>
              <a:gd name="connsiteX4797" fmla="*/ 494367 w 6858000"/>
              <a:gd name="connsiteY4797" fmla="*/ 5664342 h 7600950"/>
              <a:gd name="connsiteX4798" fmla="*/ 495672 w 6858000"/>
              <a:gd name="connsiteY4798" fmla="*/ 5666603 h 7600950"/>
              <a:gd name="connsiteX4799" fmla="*/ 495672 w 6858000"/>
              <a:gd name="connsiteY4799" fmla="*/ 6003617 h 7600950"/>
              <a:gd name="connsiteX4800" fmla="*/ 488270 w 6858000"/>
              <a:gd name="connsiteY4800" fmla="*/ 6016438 h 7600950"/>
              <a:gd name="connsiteX4801" fmla="*/ 196405 w 6858000"/>
              <a:gd name="connsiteY4801" fmla="*/ 6184952 h 7600950"/>
              <a:gd name="connsiteX4802" fmla="*/ 189005 w 6858000"/>
              <a:gd name="connsiteY4802" fmla="*/ 6186932 h 7600950"/>
              <a:gd name="connsiteX4803" fmla="*/ 181604 w 6858000"/>
              <a:gd name="connsiteY4803" fmla="*/ 6184952 h 7600950"/>
              <a:gd name="connsiteX4804" fmla="*/ 0 w 6858000"/>
              <a:gd name="connsiteY4804" fmla="*/ 7424304 h 7600950"/>
              <a:gd name="connsiteX4805" fmla="*/ 0 w 6858000"/>
              <a:gd name="connsiteY4805" fmla="*/ 7390123 h 7600950"/>
              <a:gd name="connsiteX4806" fmla="*/ 25053 w 6858000"/>
              <a:gd name="connsiteY4806" fmla="*/ 7375658 h 7600950"/>
              <a:gd name="connsiteX4807" fmla="*/ 0 w 6858000"/>
              <a:gd name="connsiteY4807" fmla="*/ 7361193 h 7600950"/>
              <a:gd name="connsiteX4808" fmla="*/ 0 w 6858000"/>
              <a:gd name="connsiteY4808" fmla="*/ 7327011 h 7600950"/>
              <a:gd name="connsiteX4809" fmla="*/ 54653 w 6858000"/>
              <a:gd name="connsiteY4809" fmla="*/ 7358567 h 7600950"/>
              <a:gd name="connsiteX4810" fmla="*/ 174198 w 6858000"/>
              <a:gd name="connsiteY4810" fmla="*/ 7289545 h 7600950"/>
              <a:gd name="connsiteX4811" fmla="*/ 174198 w 6858000"/>
              <a:gd name="connsiteY4811" fmla="*/ 7124742 h 7600950"/>
              <a:gd name="connsiteX4812" fmla="*/ 0 w 6858000"/>
              <a:gd name="connsiteY4812" fmla="*/ 7024174 h 7600950"/>
              <a:gd name="connsiteX4813" fmla="*/ 0 w 6858000"/>
              <a:gd name="connsiteY4813" fmla="*/ 6989987 h 7600950"/>
              <a:gd name="connsiteX4814" fmla="*/ 189000 w 6858000"/>
              <a:gd name="connsiteY4814" fmla="*/ 7099101 h 7600950"/>
              <a:gd name="connsiteX4815" fmla="*/ 451263 w 6858000"/>
              <a:gd name="connsiteY4815" fmla="*/ 6947691 h 7600950"/>
              <a:gd name="connsiteX4816" fmla="*/ 323348 w 6858000"/>
              <a:gd name="connsiteY4816" fmla="*/ 6873835 h 7600950"/>
              <a:gd name="connsiteX4817" fmla="*/ 196401 w 6858000"/>
              <a:gd name="connsiteY4817" fmla="*/ 6947131 h 7600950"/>
              <a:gd name="connsiteX4818" fmla="*/ 189001 w 6858000"/>
              <a:gd name="connsiteY4818" fmla="*/ 6949111 h 7600950"/>
              <a:gd name="connsiteX4819" fmla="*/ 181599 w 6858000"/>
              <a:gd name="connsiteY4819" fmla="*/ 6947131 h 7600950"/>
              <a:gd name="connsiteX4820" fmla="*/ 54653 w 6858000"/>
              <a:gd name="connsiteY4820" fmla="*/ 6873835 h 7600950"/>
              <a:gd name="connsiteX4821" fmla="*/ 0 w 6858000"/>
              <a:gd name="connsiteY4821" fmla="*/ 6905391 h 7600950"/>
              <a:gd name="connsiteX4822" fmla="*/ 0 w 6858000"/>
              <a:gd name="connsiteY4822" fmla="*/ 6871210 h 7600950"/>
              <a:gd name="connsiteX4823" fmla="*/ 25053 w 6858000"/>
              <a:gd name="connsiteY4823" fmla="*/ 6856745 h 7600950"/>
              <a:gd name="connsiteX4824" fmla="*/ 0 w 6858000"/>
              <a:gd name="connsiteY4824" fmla="*/ 6842280 h 7600950"/>
              <a:gd name="connsiteX4825" fmla="*/ 0 w 6858000"/>
              <a:gd name="connsiteY4825" fmla="*/ 6808098 h 7600950"/>
              <a:gd name="connsiteX4826" fmla="*/ 54653 w 6858000"/>
              <a:gd name="connsiteY4826" fmla="*/ 6839654 h 7600950"/>
              <a:gd name="connsiteX4827" fmla="*/ 174198 w 6858000"/>
              <a:gd name="connsiteY4827" fmla="*/ 6770632 h 7600950"/>
              <a:gd name="connsiteX4828" fmla="*/ 174198 w 6858000"/>
              <a:gd name="connsiteY4828" fmla="*/ 6605829 h 7600950"/>
              <a:gd name="connsiteX4829" fmla="*/ 0 w 6858000"/>
              <a:gd name="connsiteY4829" fmla="*/ 6505260 h 7600950"/>
              <a:gd name="connsiteX4830" fmla="*/ 0 w 6858000"/>
              <a:gd name="connsiteY4830" fmla="*/ 6471073 h 7600950"/>
              <a:gd name="connsiteX4831" fmla="*/ 189000 w 6858000"/>
              <a:gd name="connsiteY4831" fmla="*/ 6580187 h 7600950"/>
              <a:gd name="connsiteX4832" fmla="*/ 451263 w 6858000"/>
              <a:gd name="connsiteY4832" fmla="*/ 6428777 h 7600950"/>
              <a:gd name="connsiteX4833" fmla="*/ 189001 w 6858000"/>
              <a:gd name="connsiteY4833" fmla="*/ 6277352 h 7600950"/>
              <a:gd name="connsiteX4834" fmla="*/ 0 w 6858000"/>
              <a:gd name="connsiteY4834" fmla="*/ 6386477 h 7600950"/>
              <a:gd name="connsiteX4835" fmla="*/ 0 w 6858000"/>
              <a:gd name="connsiteY4835" fmla="*/ 6352296 h 7600950"/>
              <a:gd name="connsiteX4836" fmla="*/ 181599 w 6858000"/>
              <a:gd name="connsiteY4836" fmla="*/ 6247445 h 7600950"/>
              <a:gd name="connsiteX4837" fmla="*/ 196401 w 6858000"/>
              <a:gd name="connsiteY4837" fmla="*/ 6247445 h 7600950"/>
              <a:gd name="connsiteX4838" fmla="*/ 488266 w 6858000"/>
              <a:gd name="connsiteY4838" fmla="*/ 6415960 h 7600950"/>
              <a:gd name="connsiteX4839" fmla="*/ 489571 w 6858000"/>
              <a:gd name="connsiteY4839" fmla="*/ 6418219 h 7600950"/>
              <a:gd name="connsiteX4840" fmla="*/ 493686 w 6858000"/>
              <a:gd name="connsiteY4840" fmla="*/ 6421381 h 7600950"/>
              <a:gd name="connsiteX4841" fmla="*/ 494363 w 6858000"/>
              <a:gd name="connsiteY4841" fmla="*/ 6426520 h 7600950"/>
              <a:gd name="connsiteX4842" fmla="*/ 495668 w 6858000"/>
              <a:gd name="connsiteY4842" fmla="*/ 6428781 h 7600950"/>
              <a:gd name="connsiteX4843" fmla="*/ 495668 w 6858000"/>
              <a:gd name="connsiteY4843" fmla="*/ 6765795 h 7600950"/>
              <a:gd name="connsiteX4844" fmla="*/ 488266 w 6858000"/>
              <a:gd name="connsiteY4844" fmla="*/ 6778616 h 7600950"/>
              <a:gd name="connsiteX4845" fmla="*/ 352949 w 6858000"/>
              <a:gd name="connsiteY4845" fmla="*/ 6856745 h 7600950"/>
              <a:gd name="connsiteX4846" fmla="*/ 488266 w 6858000"/>
              <a:gd name="connsiteY4846" fmla="*/ 6934874 h 7600950"/>
              <a:gd name="connsiteX4847" fmla="*/ 489571 w 6858000"/>
              <a:gd name="connsiteY4847" fmla="*/ 6937133 h 7600950"/>
              <a:gd name="connsiteX4848" fmla="*/ 493686 w 6858000"/>
              <a:gd name="connsiteY4848" fmla="*/ 6940295 h 7600950"/>
              <a:gd name="connsiteX4849" fmla="*/ 494363 w 6858000"/>
              <a:gd name="connsiteY4849" fmla="*/ 6945434 h 7600950"/>
              <a:gd name="connsiteX4850" fmla="*/ 495668 w 6858000"/>
              <a:gd name="connsiteY4850" fmla="*/ 6947695 h 7600950"/>
              <a:gd name="connsiteX4851" fmla="*/ 495668 w 6858000"/>
              <a:gd name="connsiteY4851" fmla="*/ 7284709 h 7600950"/>
              <a:gd name="connsiteX4852" fmla="*/ 488266 w 6858000"/>
              <a:gd name="connsiteY4852" fmla="*/ 7297530 h 7600950"/>
              <a:gd name="connsiteX4853" fmla="*/ 352949 w 6858000"/>
              <a:gd name="connsiteY4853" fmla="*/ 7375658 h 7600950"/>
              <a:gd name="connsiteX4854" fmla="*/ 488266 w 6858000"/>
              <a:gd name="connsiteY4854" fmla="*/ 7453787 h 7600950"/>
              <a:gd name="connsiteX4855" fmla="*/ 489571 w 6858000"/>
              <a:gd name="connsiteY4855" fmla="*/ 7456047 h 7600950"/>
              <a:gd name="connsiteX4856" fmla="*/ 493686 w 6858000"/>
              <a:gd name="connsiteY4856" fmla="*/ 7459208 h 7600950"/>
              <a:gd name="connsiteX4857" fmla="*/ 494363 w 6858000"/>
              <a:gd name="connsiteY4857" fmla="*/ 7464347 h 7600950"/>
              <a:gd name="connsiteX4858" fmla="*/ 495668 w 6858000"/>
              <a:gd name="connsiteY4858" fmla="*/ 7466609 h 7600950"/>
              <a:gd name="connsiteX4859" fmla="*/ 495668 w 6858000"/>
              <a:gd name="connsiteY4859" fmla="*/ 7600950 h 7600950"/>
              <a:gd name="connsiteX4860" fmla="*/ 466065 w 6858000"/>
              <a:gd name="connsiteY4860" fmla="*/ 7600950 h 7600950"/>
              <a:gd name="connsiteX4861" fmla="*/ 466065 w 6858000"/>
              <a:gd name="connsiteY4861" fmla="*/ 7492247 h 7600950"/>
              <a:gd name="connsiteX4862" fmla="*/ 277776 w 6858000"/>
              <a:gd name="connsiteY4862" fmla="*/ 7600950 h 7600950"/>
              <a:gd name="connsiteX4863" fmla="*/ 218557 w 6858000"/>
              <a:gd name="connsiteY4863" fmla="*/ 7600950 h 7600950"/>
              <a:gd name="connsiteX4864" fmla="*/ 451263 w 6858000"/>
              <a:gd name="connsiteY4864" fmla="*/ 7466604 h 7600950"/>
              <a:gd name="connsiteX4865" fmla="*/ 323348 w 6858000"/>
              <a:gd name="connsiteY4865" fmla="*/ 7392749 h 7600950"/>
              <a:gd name="connsiteX4866" fmla="*/ 196401 w 6858000"/>
              <a:gd name="connsiteY4866" fmla="*/ 7466044 h 7600950"/>
              <a:gd name="connsiteX4867" fmla="*/ 189001 w 6858000"/>
              <a:gd name="connsiteY4867" fmla="*/ 7468025 h 7600950"/>
              <a:gd name="connsiteX4868" fmla="*/ 181599 w 6858000"/>
              <a:gd name="connsiteY4868" fmla="*/ 7466044 h 7600950"/>
              <a:gd name="connsiteX4869" fmla="*/ 54653 w 6858000"/>
              <a:gd name="connsiteY4869" fmla="*/ 7392749 h 7600950"/>
              <a:gd name="connsiteX4870" fmla="*/ 0 w 6858000"/>
              <a:gd name="connsiteY4870" fmla="*/ 7543087 h 7600950"/>
              <a:gd name="connsiteX4871" fmla="*/ 0 w 6858000"/>
              <a:gd name="connsiteY4871" fmla="*/ 7508900 h 7600950"/>
              <a:gd name="connsiteX4872" fmla="*/ 159443 w 6858000"/>
              <a:gd name="connsiteY4872" fmla="*/ 7600950 h 7600950"/>
              <a:gd name="connsiteX4873" fmla="*/ 100226 w 6858000"/>
              <a:gd name="connsiteY4873" fmla="*/ 7600950 h 7600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</a:cxnLst>
            <a:rect l="l" t="t" r="r" b="b"/>
            <a:pathLst>
              <a:path w="6858000" h="7600950">
                <a:moveTo>
                  <a:pt x="6698550" y="7600950"/>
                </a:moveTo>
                <a:lnTo>
                  <a:pt x="6858000" y="7508896"/>
                </a:lnTo>
                <a:lnTo>
                  <a:pt x="6858000" y="7543084"/>
                </a:lnTo>
                <a:lnTo>
                  <a:pt x="6757768" y="7600950"/>
                </a:lnTo>
                <a:close/>
                <a:moveTo>
                  <a:pt x="6683802" y="227592"/>
                </a:moveTo>
                <a:lnTo>
                  <a:pt x="6773748" y="175658"/>
                </a:lnTo>
                <a:lnTo>
                  <a:pt x="6683802" y="123726"/>
                </a:lnTo>
                <a:close/>
                <a:moveTo>
                  <a:pt x="6683802" y="1508679"/>
                </a:moveTo>
                <a:lnTo>
                  <a:pt x="6773748" y="1456745"/>
                </a:lnTo>
                <a:lnTo>
                  <a:pt x="6683802" y="1404812"/>
                </a:lnTo>
                <a:close/>
                <a:moveTo>
                  <a:pt x="6683802" y="2027593"/>
                </a:moveTo>
                <a:lnTo>
                  <a:pt x="6773748" y="1975659"/>
                </a:lnTo>
                <a:lnTo>
                  <a:pt x="6683802" y="1923726"/>
                </a:lnTo>
                <a:close/>
                <a:moveTo>
                  <a:pt x="6683802" y="3308679"/>
                </a:moveTo>
                <a:lnTo>
                  <a:pt x="6773748" y="3256745"/>
                </a:lnTo>
                <a:lnTo>
                  <a:pt x="6683802" y="3204812"/>
                </a:lnTo>
                <a:close/>
                <a:moveTo>
                  <a:pt x="6683802" y="3827588"/>
                </a:moveTo>
                <a:lnTo>
                  <a:pt x="6773748" y="3775654"/>
                </a:lnTo>
                <a:lnTo>
                  <a:pt x="6683802" y="3723722"/>
                </a:lnTo>
                <a:close/>
                <a:moveTo>
                  <a:pt x="6683802" y="5108673"/>
                </a:moveTo>
                <a:lnTo>
                  <a:pt x="6773748" y="5056739"/>
                </a:lnTo>
                <a:lnTo>
                  <a:pt x="6683802" y="5004806"/>
                </a:lnTo>
                <a:close/>
                <a:moveTo>
                  <a:pt x="6683802" y="5627587"/>
                </a:moveTo>
                <a:lnTo>
                  <a:pt x="6773748" y="5575653"/>
                </a:lnTo>
                <a:lnTo>
                  <a:pt x="6683802" y="5523720"/>
                </a:lnTo>
                <a:close/>
                <a:moveTo>
                  <a:pt x="6683802" y="6908674"/>
                </a:moveTo>
                <a:lnTo>
                  <a:pt x="6773748" y="6856740"/>
                </a:lnTo>
                <a:lnTo>
                  <a:pt x="6683802" y="6804807"/>
                </a:lnTo>
                <a:close/>
                <a:moveTo>
                  <a:pt x="6683802" y="7427587"/>
                </a:moveTo>
                <a:lnTo>
                  <a:pt x="6773748" y="7375653"/>
                </a:lnTo>
                <a:lnTo>
                  <a:pt x="6683802" y="7323721"/>
                </a:lnTo>
                <a:close/>
                <a:moveTo>
                  <a:pt x="6564253" y="175659"/>
                </a:moveTo>
                <a:lnTo>
                  <a:pt x="6654197" y="227591"/>
                </a:lnTo>
                <a:lnTo>
                  <a:pt x="6654198" y="123726"/>
                </a:lnTo>
                <a:close/>
                <a:moveTo>
                  <a:pt x="6564253" y="1456746"/>
                </a:moveTo>
                <a:lnTo>
                  <a:pt x="6654197" y="1508678"/>
                </a:lnTo>
                <a:lnTo>
                  <a:pt x="6654198" y="1404813"/>
                </a:lnTo>
                <a:close/>
                <a:moveTo>
                  <a:pt x="6564253" y="1975660"/>
                </a:moveTo>
                <a:lnTo>
                  <a:pt x="6654197" y="2027592"/>
                </a:lnTo>
                <a:lnTo>
                  <a:pt x="6654198" y="1923727"/>
                </a:lnTo>
                <a:close/>
                <a:moveTo>
                  <a:pt x="6564253" y="3256746"/>
                </a:moveTo>
                <a:lnTo>
                  <a:pt x="6654197" y="3308678"/>
                </a:lnTo>
                <a:lnTo>
                  <a:pt x="6654198" y="3204813"/>
                </a:lnTo>
                <a:close/>
                <a:moveTo>
                  <a:pt x="6564253" y="3775655"/>
                </a:moveTo>
                <a:lnTo>
                  <a:pt x="6654197" y="3827587"/>
                </a:lnTo>
                <a:lnTo>
                  <a:pt x="6654198" y="3723722"/>
                </a:lnTo>
                <a:close/>
                <a:moveTo>
                  <a:pt x="6564253" y="5056740"/>
                </a:moveTo>
                <a:lnTo>
                  <a:pt x="6654197" y="5108672"/>
                </a:lnTo>
                <a:lnTo>
                  <a:pt x="6654198" y="5004806"/>
                </a:lnTo>
                <a:close/>
                <a:moveTo>
                  <a:pt x="6564253" y="5575654"/>
                </a:moveTo>
                <a:lnTo>
                  <a:pt x="6654197" y="5627586"/>
                </a:lnTo>
                <a:lnTo>
                  <a:pt x="6654198" y="5523721"/>
                </a:lnTo>
                <a:close/>
                <a:moveTo>
                  <a:pt x="6564253" y="6856741"/>
                </a:moveTo>
                <a:lnTo>
                  <a:pt x="6654197" y="6908673"/>
                </a:lnTo>
                <a:lnTo>
                  <a:pt x="6654198" y="6804808"/>
                </a:lnTo>
                <a:close/>
                <a:moveTo>
                  <a:pt x="6564253" y="7375654"/>
                </a:moveTo>
                <a:lnTo>
                  <a:pt x="6654197" y="7427586"/>
                </a:lnTo>
                <a:lnTo>
                  <a:pt x="6654198" y="7323721"/>
                </a:lnTo>
                <a:close/>
                <a:moveTo>
                  <a:pt x="6391937" y="1357254"/>
                </a:moveTo>
                <a:lnTo>
                  <a:pt x="6534652" y="1439655"/>
                </a:lnTo>
                <a:lnTo>
                  <a:pt x="6654198" y="1370633"/>
                </a:lnTo>
                <a:lnTo>
                  <a:pt x="6654198" y="1205830"/>
                </a:lnTo>
                <a:lnTo>
                  <a:pt x="6391937" y="1054422"/>
                </a:lnTo>
                <a:close/>
                <a:moveTo>
                  <a:pt x="6391937" y="1876168"/>
                </a:moveTo>
                <a:lnTo>
                  <a:pt x="6534652" y="1958569"/>
                </a:lnTo>
                <a:lnTo>
                  <a:pt x="6654198" y="1889546"/>
                </a:lnTo>
                <a:lnTo>
                  <a:pt x="6654198" y="1724743"/>
                </a:lnTo>
                <a:lnTo>
                  <a:pt x="6391937" y="1573335"/>
                </a:lnTo>
                <a:close/>
                <a:moveTo>
                  <a:pt x="6391937" y="3157254"/>
                </a:moveTo>
                <a:lnTo>
                  <a:pt x="6534652" y="3239655"/>
                </a:lnTo>
                <a:lnTo>
                  <a:pt x="6654198" y="3170633"/>
                </a:lnTo>
                <a:lnTo>
                  <a:pt x="6654198" y="3005830"/>
                </a:lnTo>
                <a:lnTo>
                  <a:pt x="6391937" y="2854422"/>
                </a:lnTo>
                <a:close/>
                <a:moveTo>
                  <a:pt x="6391937" y="3676162"/>
                </a:moveTo>
                <a:lnTo>
                  <a:pt x="6534652" y="3758564"/>
                </a:lnTo>
                <a:lnTo>
                  <a:pt x="6654198" y="3689542"/>
                </a:lnTo>
                <a:lnTo>
                  <a:pt x="6654198" y="3524739"/>
                </a:lnTo>
                <a:lnTo>
                  <a:pt x="6391937" y="3373335"/>
                </a:lnTo>
                <a:close/>
                <a:moveTo>
                  <a:pt x="6391937" y="4957247"/>
                </a:moveTo>
                <a:lnTo>
                  <a:pt x="6534652" y="5039649"/>
                </a:lnTo>
                <a:lnTo>
                  <a:pt x="6654198" y="4970626"/>
                </a:lnTo>
                <a:lnTo>
                  <a:pt x="6654198" y="4805823"/>
                </a:lnTo>
                <a:lnTo>
                  <a:pt x="6391937" y="4654415"/>
                </a:lnTo>
                <a:close/>
                <a:moveTo>
                  <a:pt x="6391937" y="5476161"/>
                </a:moveTo>
                <a:lnTo>
                  <a:pt x="6534652" y="5558563"/>
                </a:lnTo>
                <a:lnTo>
                  <a:pt x="6654198" y="5489540"/>
                </a:lnTo>
                <a:lnTo>
                  <a:pt x="6654198" y="5324737"/>
                </a:lnTo>
                <a:lnTo>
                  <a:pt x="6391937" y="5173330"/>
                </a:lnTo>
                <a:close/>
                <a:moveTo>
                  <a:pt x="6391937" y="6757249"/>
                </a:moveTo>
                <a:lnTo>
                  <a:pt x="6534652" y="6839650"/>
                </a:lnTo>
                <a:lnTo>
                  <a:pt x="6654198" y="6770628"/>
                </a:lnTo>
                <a:lnTo>
                  <a:pt x="6654198" y="6605825"/>
                </a:lnTo>
                <a:lnTo>
                  <a:pt x="6391937" y="6454415"/>
                </a:lnTo>
                <a:close/>
                <a:moveTo>
                  <a:pt x="6391937" y="7276162"/>
                </a:moveTo>
                <a:lnTo>
                  <a:pt x="6534652" y="7358563"/>
                </a:lnTo>
                <a:lnTo>
                  <a:pt x="6654198" y="7289541"/>
                </a:lnTo>
                <a:lnTo>
                  <a:pt x="6654198" y="7124738"/>
                </a:lnTo>
                <a:lnTo>
                  <a:pt x="6391937" y="6973330"/>
                </a:lnTo>
                <a:close/>
                <a:moveTo>
                  <a:pt x="6391936" y="595081"/>
                </a:moveTo>
                <a:lnTo>
                  <a:pt x="6654197" y="746505"/>
                </a:lnTo>
                <a:lnTo>
                  <a:pt x="6654198" y="443657"/>
                </a:lnTo>
                <a:lnTo>
                  <a:pt x="6391937" y="292248"/>
                </a:lnTo>
                <a:close/>
                <a:moveTo>
                  <a:pt x="6391936" y="2395081"/>
                </a:moveTo>
                <a:lnTo>
                  <a:pt x="6654197" y="2546505"/>
                </a:lnTo>
                <a:lnTo>
                  <a:pt x="6654198" y="2243657"/>
                </a:lnTo>
                <a:lnTo>
                  <a:pt x="6391937" y="2092249"/>
                </a:lnTo>
                <a:close/>
                <a:moveTo>
                  <a:pt x="6391936" y="4195076"/>
                </a:moveTo>
                <a:lnTo>
                  <a:pt x="6654197" y="4346499"/>
                </a:lnTo>
                <a:lnTo>
                  <a:pt x="6654198" y="4043652"/>
                </a:lnTo>
                <a:lnTo>
                  <a:pt x="6391937" y="3892246"/>
                </a:lnTo>
                <a:close/>
                <a:moveTo>
                  <a:pt x="6391936" y="5995075"/>
                </a:moveTo>
                <a:lnTo>
                  <a:pt x="6654197" y="6146499"/>
                </a:lnTo>
                <a:lnTo>
                  <a:pt x="6654198" y="5843651"/>
                </a:lnTo>
                <a:lnTo>
                  <a:pt x="6391937" y="5692243"/>
                </a:lnTo>
                <a:close/>
                <a:moveTo>
                  <a:pt x="6362333" y="603623"/>
                </a:moveTo>
                <a:lnTo>
                  <a:pt x="6362333" y="266609"/>
                </a:lnTo>
                <a:lnTo>
                  <a:pt x="6363637" y="264350"/>
                </a:lnTo>
                <a:lnTo>
                  <a:pt x="6364314" y="259208"/>
                </a:lnTo>
                <a:lnTo>
                  <a:pt x="6368430" y="256048"/>
                </a:lnTo>
                <a:lnTo>
                  <a:pt x="6369734" y="253788"/>
                </a:lnTo>
                <a:lnTo>
                  <a:pt x="6505052" y="175658"/>
                </a:lnTo>
                <a:lnTo>
                  <a:pt x="6369734" y="97531"/>
                </a:lnTo>
                <a:cubicBezTo>
                  <a:pt x="6365152" y="94885"/>
                  <a:pt x="6362333" y="90001"/>
                  <a:pt x="6362333" y="84709"/>
                </a:cubicBezTo>
                <a:lnTo>
                  <a:pt x="6362333" y="0"/>
                </a:lnTo>
                <a:lnTo>
                  <a:pt x="6391937" y="0"/>
                </a:lnTo>
                <a:lnTo>
                  <a:pt x="6391937" y="76167"/>
                </a:lnTo>
                <a:lnTo>
                  <a:pt x="6534652" y="158568"/>
                </a:lnTo>
                <a:lnTo>
                  <a:pt x="6654198" y="89546"/>
                </a:lnTo>
                <a:lnTo>
                  <a:pt x="6654198" y="0"/>
                </a:lnTo>
                <a:lnTo>
                  <a:pt x="6683802" y="0"/>
                </a:lnTo>
                <a:lnTo>
                  <a:pt x="6683802" y="89545"/>
                </a:lnTo>
                <a:lnTo>
                  <a:pt x="6803348" y="158568"/>
                </a:lnTo>
                <a:lnTo>
                  <a:pt x="6858000" y="127013"/>
                </a:lnTo>
                <a:lnTo>
                  <a:pt x="6858000" y="161194"/>
                </a:lnTo>
                <a:lnTo>
                  <a:pt x="6832948" y="175658"/>
                </a:lnTo>
                <a:lnTo>
                  <a:pt x="6858000" y="190123"/>
                </a:lnTo>
                <a:lnTo>
                  <a:pt x="6858000" y="224304"/>
                </a:lnTo>
                <a:lnTo>
                  <a:pt x="6803348" y="192749"/>
                </a:lnTo>
                <a:lnTo>
                  <a:pt x="6676401" y="266045"/>
                </a:lnTo>
                <a:cubicBezTo>
                  <a:pt x="6674109" y="267361"/>
                  <a:pt x="6671559" y="268025"/>
                  <a:pt x="6669000" y="268025"/>
                </a:cubicBezTo>
                <a:cubicBezTo>
                  <a:pt x="6666441" y="268025"/>
                  <a:pt x="6663890" y="267361"/>
                  <a:pt x="6661599" y="266045"/>
                </a:cubicBezTo>
                <a:lnTo>
                  <a:pt x="6534653" y="192749"/>
                </a:lnTo>
                <a:lnTo>
                  <a:pt x="6406738" y="266605"/>
                </a:lnTo>
                <a:lnTo>
                  <a:pt x="6668999" y="418015"/>
                </a:lnTo>
                <a:lnTo>
                  <a:pt x="6858000" y="308901"/>
                </a:lnTo>
                <a:lnTo>
                  <a:pt x="6858000" y="343089"/>
                </a:lnTo>
                <a:lnTo>
                  <a:pt x="6683801" y="443657"/>
                </a:lnTo>
                <a:lnTo>
                  <a:pt x="6683801" y="746506"/>
                </a:lnTo>
                <a:lnTo>
                  <a:pt x="6858000" y="645927"/>
                </a:lnTo>
                <a:lnTo>
                  <a:pt x="6858000" y="680109"/>
                </a:lnTo>
                <a:lnTo>
                  <a:pt x="6676401" y="784958"/>
                </a:lnTo>
                <a:cubicBezTo>
                  <a:pt x="6674109" y="786275"/>
                  <a:pt x="6671559" y="786939"/>
                  <a:pt x="6669000" y="786939"/>
                </a:cubicBezTo>
                <a:cubicBezTo>
                  <a:pt x="6666441" y="786939"/>
                  <a:pt x="6663890" y="786275"/>
                  <a:pt x="6661599" y="784958"/>
                </a:cubicBezTo>
                <a:lnTo>
                  <a:pt x="6369734" y="616444"/>
                </a:lnTo>
                <a:cubicBezTo>
                  <a:pt x="6365152" y="613798"/>
                  <a:pt x="6362333" y="608914"/>
                  <a:pt x="6362333" y="603623"/>
                </a:cubicBezTo>
                <a:close/>
                <a:moveTo>
                  <a:pt x="6362333" y="2403623"/>
                </a:moveTo>
                <a:lnTo>
                  <a:pt x="6362333" y="2066610"/>
                </a:lnTo>
                <a:lnTo>
                  <a:pt x="6363637" y="2064351"/>
                </a:lnTo>
                <a:lnTo>
                  <a:pt x="6364314" y="2059208"/>
                </a:lnTo>
                <a:lnTo>
                  <a:pt x="6368430" y="2056048"/>
                </a:lnTo>
                <a:lnTo>
                  <a:pt x="6369734" y="2053788"/>
                </a:lnTo>
                <a:lnTo>
                  <a:pt x="6505052" y="1975659"/>
                </a:lnTo>
                <a:lnTo>
                  <a:pt x="6369734" y="1897531"/>
                </a:lnTo>
                <a:cubicBezTo>
                  <a:pt x="6365152" y="1894885"/>
                  <a:pt x="6362333" y="1890001"/>
                  <a:pt x="6362333" y="1884710"/>
                </a:cubicBezTo>
                <a:lnTo>
                  <a:pt x="6362333" y="1547696"/>
                </a:lnTo>
                <a:lnTo>
                  <a:pt x="6363637" y="1545437"/>
                </a:lnTo>
                <a:lnTo>
                  <a:pt x="6364314" y="1540295"/>
                </a:lnTo>
                <a:lnTo>
                  <a:pt x="6368430" y="1537134"/>
                </a:lnTo>
                <a:lnTo>
                  <a:pt x="6369734" y="1534875"/>
                </a:lnTo>
                <a:lnTo>
                  <a:pt x="6505052" y="1456746"/>
                </a:lnTo>
                <a:lnTo>
                  <a:pt x="6369734" y="1378617"/>
                </a:lnTo>
                <a:cubicBezTo>
                  <a:pt x="6365152" y="1375971"/>
                  <a:pt x="6362333" y="1371087"/>
                  <a:pt x="6362333" y="1365796"/>
                </a:cubicBezTo>
                <a:lnTo>
                  <a:pt x="6362333" y="1028782"/>
                </a:lnTo>
                <a:lnTo>
                  <a:pt x="6363637" y="1026524"/>
                </a:lnTo>
                <a:lnTo>
                  <a:pt x="6364314" y="1021381"/>
                </a:lnTo>
                <a:lnTo>
                  <a:pt x="6368430" y="1018221"/>
                </a:lnTo>
                <a:lnTo>
                  <a:pt x="6369734" y="1015961"/>
                </a:lnTo>
                <a:lnTo>
                  <a:pt x="6661599" y="847446"/>
                </a:lnTo>
                <a:cubicBezTo>
                  <a:pt x="6666182" y="844815"/>
                  <a:pt x="6671819" y="844815"/>
                  <a:pt x="6676401" y="847446"/>
                </a:cubicBezTo>
                <a:lnTo>
                  <a:pt x="6858000" y="952297"/>
                </a:lnTo>
                <a:lnTo>
                  <a:pt x="6858000" y="986478"/>
                </a:lnTo>
                <a:lnTo>
                  <a:pt x="6669000" y="877353"/>
                </a:lnTo>
                <a:lnTo>
                  <a:pt x="6406738" y="1028778"/>
                </a:lnTo>
                <a:lnTo>
                  <a:pt x="6668999" y="1180188"/>
                </a:lnTo>
                <a:lnTo>
                  <a:pt x="6858000" y="1071074"/>
                </a:lnTo>
                <a:lnTo>
                  <a:pt x="6858000" y="1105263"/>
                </a:lnTo>
                <a:lnTo>
                  <a:pt x="6683802" y="1205831"/>
                </a:lnTo>
                <a:lnTo>
                  <a:pt x="6683802" y="1370632"/>
                </a:lnTo>
                <a:lnTo>
                  <a:pt x="6803348" y="1439655"/>
                </a:lnTo>
                <a:lnTo>
                  <a:pt x="6858000" y="1408100"/>
                </a:lnTo>
                <a:lnTo>
                  <a:pt x="6858000" y="1442282"/>
                </a:lnTo>
                <a:lnTo>
                  <a:pt x="6832948" y="1456746"/>
                </a:lnTo>
                <a:lnTo>
                  <a:pt x="6858000" y="1471211"/>
                </a:lnTo>
                <a:lnTo>
                  <a:pt x="6858000" y="1505391"/>
                </a:lnTo>
                <a:lnTo>
                  <a:pt x="6803348" y="1473836"/>
                </a:lnTo>
                <a:lnTo>
                  <a:pt x="6676401" y="1547132"/>
                </a:lnTo>
                <a:cubicBezTo>
                  <a:pt x="6674109" y="1548448"/>
                  <a:pt x="6671559" y="1549112"/>
                  <a:pt x="6669000" y="1549112"/>
                </a:cubicBezTo>
                <a:cubicBezTo>
                  <a:pt x="6666441" y="1549112"/>
                  <a:pt x="6663890" y="1548448"/>
                  <a:pt x="6661599" y="1547132"/>
                </a:cubicBezTo>
                <a:lnTo>
                  <a:pt x="6534653" y="1473836"/>
                </a:lnTo>
                <a:lnTo>
                  <a:pt x="6406738" y="1547692"/>
                </a:lnTo>
                <a:lnTo>
                  <a:pt x="6668999" y="1699102"/>
                </a:lnTo>
                <a:lnTo>
                  <a:pt x="6858000" y="1589988"/>
                </a:lnTo>
                <a:lnTo>
                  <a:pt x="6858000" y="1624176"/>
                </a:lnTo>
                <a:lnTo>
                  <a:pt x="6683802" y="1724744"/>
                </a:lnTo>
                <a:lnTo>
                  <a:pt x="6683802" y="1889546"/>
                </a:lnTo>
                <a:lnTo>
                  <a:pt x="6803348" y="1958569"/>
                </a:lnTo>
                <a:lnTo>
                  <a:pt x="6858000" y="1927014"/>
                </a:lnTo>
                <a:lnTo>
                  <a:pt x="6858000" y="1961195"/>
                </a:lnTo>
                <a:lnTo>
                  <a:pt x="6832948" y="1975659"/>
                </a:lnTo>
                <a:lnTo>
                  <a:pt x="6858000" y="1990124"/>
                </a:lnTo>
                <a:lnTo>
                  <a:pt x="6858000" y="2024305"/>
                </a:lnTo>
                <a:lnTo>
                  <a:pt x="6803348" y="1992750"/>
                </a:lnTo>
                <a:lnTo>
                  <a:pt x="6676401" y="2066045"/>
                </a:lnTo>
                <a:cubicBezTo>
                  <a:pt x="6674109" y="2067362"/>
                  <a:pt x="6671559" y="2068026"/>
                  <a:pt x="6669000" y="2068026"/>
                </a:cubicBezTo>
                <a:cubicBezTo>
                  <a:pt x="6666441" y="2068026"/>
                  <a:pt x="6663890" y="2067362"/>
                  <a:pt x="6661599" y="2066045"/>
                </a:cubicBezTo>
                <a:lnTo>
                  <a:pt x="6534653" y="1992750"/>
                </a:lnTo>
                <a:lnTo>
                  <a:pt x="6406738" y="2066605"/>
                </a:lnTo>
                <a:lnTo>
                  <a:pt x="6668999" y="2218015"/>
                </a:lnTo>
                <a:lnTo>
                  <a:pt x="6858000" y="2108901"/>
                </a:lnTo>
                <a:lnTo>
                  <a:pt x="6858000" y="2143090"/>
                </a:lnTo>
                <a:lnTo>
                  <a:pt x="6683801" y="2243658"/>
                </a:lnTo>
                <a:lnTo>
                  <a:pt x="6683801" y="2546506"/>
                </a:lnTo>
                <a:lnTo>
                  <a:pt x="6858000" y="2445927"/>
                </a:lnTo>
                <a:lnTo>
                  <a:pt x="6858000" y="2480109"/>
                </a:lnTo>
                <a:lnTo>
                  <a:pt x="6676401" y="2584959"/>
                </a:lnTo>
                <a:cubicBezTo>
                  <a:pt x="6674109" y="2586275"/>
                  <a:pt x="6671559" y="2586939"/>
                  <a:pt x="6669000" y="2586939"/>
                </a:cubicBezTo>
                <a:cubicBezTo>
                  <a:pt x="6666441" y="2586939"/>
                  <a:pt x="6663890" y="2586275"/>
                  <a:pt x="6661599" y="2584959"/>
                </a:cubicBezTo>
                <a:lnTo>
                  <a:pt x="6369734" y="2416444"/>
                </a:lnTo>
                <a:cubicBezTo>
                  <a:pt x="6365152" y="2413798"/>
                  <a:pt x="6362333" y="2408914"/>
                  <a:pt x="6362333" y="2403623"/>
                </a:cubicBezTo>
                <a:close/>
                <a:moveTo>
                  <a:pt x="6362333" y="4203618"/>
                </a:moveTo>
                <a:lnTo>
                  <a:pt x="6362333" y="3866607"/>
                </a:lnTo>
                <a:lnTo>
                  <a:pt x="6363637" y="3864346"/>
                </a:lnTo>
                <a:lnTo>
                  <a:pt x="6364314" y="3859204"/>
                </a:lnTo>
                <a:lnTo>
                  <a:pt x="6368430" y="3856042"/>
                </a:lnTo>
                <a:lnTo>
                  <a:pt x="6369734" y="3853784"/>
                </a:lnTo>
                <a:lnTo>
                  <a:pt x="6505052" y="3775654"/>
                </a:lnTo>
                <a:lnTo>
                  <a:pt x="6369734" y="3697526"/>
                </a:lnTo>
                <a:cubicBezTo>
                  <a:pt x="6365152" y="3694881"/>
                  <a:pt x="6362333" y="3689997"/>
                  <a:pt x="6362333" y="3684705"/>
                </a:cubicBezTo>
                <a:lnTo>
                  <a:pt x="6362333" y="3347696"/>
                </a:lnTo>
                <a:lnTo>
                  <a:pt x="6363637" y="3345437"/>
                </a:lnTo>
                <a:lnTo>
                  <a:pt x="6364314" y="3340295"/>
                </a:lnTo>
                <a:lnTo>
                  <a:pt x="6368430" y="3337134"/>
                </a:lnTo>
                <a:lnTo>
                  <a:pt x="6369734" y="3334875"/>
                </a:lnTo>
                <a:lnTo>
                  <a:pt x="6505052" y="3256746"/>
                </a:lnTo>
                <a:lnTo>
                  <a:pt x="6369734" y="3178617"/>
                </a:lnTo>
                <a:cubicBezTo>
                  <a:pt x="6365152" y="3175971"/>
                  <a:pt x="6362333" y="3171087"/>
                  <a:pt x="6362333" y="3165796"/>
                </a:cubicBezTo>
                <a:lnTo>
                  <a:pt x="6362333" y="2828782"/>
                </a:lnTo>
                <a:lnTo>
                  <a:pt x="6363637" y="2826524"/>
                </a:lnTo>
                <a:lnTo>
                  <a:pt x="6364314" y="2821381"/>
                </a:lnTo>
                <a:lnTo>
                  <a:pt x="6368430" y="2818221"/>
                </a:lnTo>
                <a:lnTo>
                  <a:pt x="6369734" y="2815961"/>
                </a:lnTo>
                <a:lnTo>
                  <a:pt x="6661599" y="2647446"/>
                </a:lnTo>
                <a:cubicBezTo>
                  <a:pt x="6666182" y="2644815"/>
                  <a:pt x="6671819" y="2644815"/>
                  <a:pt x="6676401" y="2647446"/>
                </a:cubicBezTo>
                <a:lnTo>
                  <a:pt x="6858000" y="2752297"/>
                </a:lnTo>
                <a:lnTo>
                  <a:pt x="6858000" y="2786478"/>
                </a:lnTo>
                <a:lnTo>
                  <a:pt x="6669000" y="2677353"/>
                </a:lnTo>
                <a:lnTo>
                  <a:pt x="6406738" y="2828778"/>
                </a:lnTo>
                <a:lnTo>
                  <a:pt x="6668999" y="2980188"/>
                </a:lnTo>
                <a:lnTo>
                  <a:pt x="6858000" y="2871074"/>
                </a:lnTo>
                <a:lnTo>
                  <a:pt x="6858000" y="2905263"/>
                </a:lnTo>
                <a:lnTo>
                  <a:pt x="6683802" y="3005831"/>
                </a:lnTo>
                <a:lnTo>
                  <a:pt x="6683802" y="3170632"/>
                </a:lnTo>
                <a:lnTo>
                  <a:pt x="6803348" y="3239655"/>
                </a:lnTo>
                <a:lnTo>
                  <a:pt x="6858000" y="3208100"/>
                </a:lnTo>
                <a:lnTo>
                  <a:pt x="6858000" y="3242282"/>
                </a:lnTo>
                <a:lnTo>
                  <a:pt x="6832948" y="3256746"/>
                </a:lnTo>
                <a:lnTo>
                  <a:pt x="6858000" y="3271211"/>
                </a:lnTo>
                <a:lnTo>
                  <a:pt x="6858000" y="3305391"/>
                </a:lnTo>
                <a:lnTo>
                  <a:pt x="6803348" y="3273836"/>
                </a:lnTo>
                <a:lnTo>
                  <a:pt x="6676401" y="3347132"/>
                </a:lnTo>
                <a:cubicBezTo>
                  <a:pt x="6674109" y="3348448"/>
                  <a:pt x="6671559" y="3349112"/>
                  <a:pt x="6669000" y="3349112"/>
                </a:cubicBezTo>
                <a:cubicBezTo>
                  <a:pt x="6666441" y="3349112"/>
                  <a:pt x="6663890" y="3348448"/>
                  <a:pt x="6661599" y="3347132"/>
                </a:cubicBezTo>
                <a:lnTo>
                  <a:pt x="6534653" y="3273836"/>
                </a:lnTo>
                <a:lnTo>
                  <a:pt x="6406738" y="3347692"/>
                </a:lnTo>
                <a:lnTo>
                  <a:pt x="6668999" y="3499102"/>
                </a:lnTo>
                <a:lnTo>
                  <a:pt x="6858000" y="3389988"/>
                </a:lnTo>
                <a:lnTo>
                  <a:pt x="6858000" y="3424174"/>
                </a:lnTo>
                <a:lnTo>
                  <a:pt x="6683802" y="3524739"/>
                </a:lnTo>
                <a:lnTo>
                  <a:pt x="6683802" y="3689541"/>
                </a:lnTo>
                <a:lnTo>
                  <a:pt x="6803348" y="3758564"/>
                </a:lnTo>
                <a:lnTo>
                  <a:pt x="6858000" y="3727009"/>
                </a:lnTo>
                <a:lnTo>
                  <a:pt x="6858000" y="3761190"/>
                </a:lnTo>
                <a:lnTo>
                  <a:pt x="6832948" y="3775654"/>
                </a:lnTo>
                <a:lnTo>
                  <a:pt x="6858000" y="3790119"/>
                </a:lnTo>
                <a:lnTo>
                  <a:pt x="6858000" y="3824300"/>
                </a:lnTo>
                <a:lnTo>
                  <a:pt x="6803348" y="3792745"/>
                </a:lnTo>
                <a:lnTo>
                  <a:pt x="6676401" y="3866040"/>
                </a:lnTo>
                <a:cubicBezTo>
                  <a:pt x="6674109" y="3867358"/>
                  <a:pt x="6671559" y="3868021"/>
                  <a:pt x="6669000" y="3868021"/>
                </a:cubicBezTo>
                <a:cubicBezTo>
                  <a:pt x="6666441" y="3868021"/>
                  <a:pt x="6663890" y="3867358"/>
                  <a:pt x="6661599" y="3866040"/>
                </a:cubicBezTo>
                <a:lnTo>
                  <a:pt x="6534653" y="3792745"/>
                </a:lnTo>
                <a:lnTo>
                  <a:pt x="6406738" y="3866601"/>
                </a:lnTo>
                <a:lnTo>
                  <a:pt x="6668999" y="4018011"/>
                </a:lnTo>
                <a:lnTo>
                  <a:pt x="6858000" y="3908897"/>
                </a:lnTo>
                <a:lnTo>
                  <a:pt x="6858000" y="3943086"/>
                </a:lnTo>
                <a:lnTo>
                  <a:pt x="6683801" y="4043653"/>
                </a:lnTo>
                <a:lnTo>
                  <a:pt x="6683801" y="4346501"/>
                </a:lnTo>
                <a:lnTo>
                  <a:pt x="6858000" y="4245922"/>
                </a:lnTo>
                <a:lnTo>
                  <a:pt x="6858000" y="4280103"/>
                </a:lnTo>
                <a:lnTo>
                  <a:pt x="6676401" y="4384953"/>
                </a:lnTo>
                <a:cubicBezTo>
                  <a:pt x="6674109" y="4386269"/>
                  <a:pt x="6671559" y="4386934"/>
                  <a:pt x="6669000" y="4386934"/>
                </a:cubicBezTo>
                <a:cubicBezTo>
                  <a:pt x="6666441" y="4386934"/>
                  <a:pt x="6663890" y="4386269"/>
                  <a:pt x="6661599" y="4384953"/>
                </a:cubicBezTo>
                <a:lnTo>
                  <a:pt x="6369734" y="4216439"/>
                </a:lnTo>
                <a:cubicBezTo>
                  <a:pt x="6365152" y="4213794"/>
                  <a:pt x="6362333" y="4208910"/>
                  <a:pt x="6362333" y="4203618"/>
                </a:cubicBezTo>
                <a:close/>
                <a:moveTo>
                  <a:pt x="6362333" y="6003617"/>
                </a:moveTo>
                <a:lnTo>
                  <a:pt x="6362333" y="5666604"/>
                </a:lnTo>
                <a:lnTo>
                  <a:pt x="6363637" y="5664345"/>
                </a:lnTo>
                <a:lnTo>
                  <a:pt x="6364314" y="5659202"/>
                </a:lnTo>
                <a:lnTo>
                  <a:pt x="6368430" y="5656042"/>
                </a:lnTo>
                <a:lnTo>
                  <a:pt x="6369734" y="5653783"/>
                </a:lnTo>
                <a:lnTo>
                  <a:pt x="6505052" y="5575653"/>
                </a:lnTo>
                <a:lnTo>
                  <a:pt x="6369734" y="5497524"/>
                </a:lnTo>
                <a:cubicBezTo>
                  <a:pt x="6365152" y="5494879"/>
                  <a:pt x="6362333" y="5489994"/>
                  <a:pt x="6362333" y="5484703"/>
                </a:cubicBezTo>
                <a:lnTo>
                  <a:pt x="6362333" y="5147690"/>
                </a:lnTo>
                <a:lnTo>
                  <a:pt x="6363637" y="5145431"/>
                </a:lnTo>
                <a:lnTo>
                  <a:pt x="6364314" y="5140289"/>
                </a:lnTo>
                <a:lnTo>
                  <a:pt x="6368430" y="5137128"/>
                </a:lnTo>
                <a:lnTo>
                  <a:pt x="6369734" y="5134868"/>
                </a:lnTo>
                <a:lnTo>
                  <a:pt x="6505052" y="5056740"/>
                </a:lnTo>
                <a:lnTo>
                  <a:pt x="6369734" y="4978611"/>
                </a:lnTo>
                <a:cubicBezTo>
                  <a:pt x="6365152" y="4975965"/>
                  <a:pt x="6362333" y="4971081"/>
                  <a:pt x="6362333" y="4965789"/>
                </a:cubicBezTo>
                <a:lnTo>
                  <a:pt x="6362333" y="4628776"/>
                </a:lnTo>
                <a:lnTo>
                  <a:pt x="6363637" y="4626517"/>
                </a:lnTo>
                <a:lnTo>
                  <a:pt x="6364314" y="4621374"/>
                </a:lnTo>
                <a:lnTo>
                  <a:pt x="6368430" y="4618214"/>
                </a:lnTo>
                <a:lnTo>
                  <a:pt x="6369734" y="4615955"/>
                </a:lnTo>
                <a:lnTo>
                  <a:pt x="6661599" y="4447440"/>
                </a:lnTo>
                <a:cubicBezTo>
                  <a:pt x="6666182" y="4444809"/>
                  <a:pt x="6671819" y="4444809"/>
                  <a:pt x="6676401" y="4447440"/>
                </a:cubicBezTo>
                <a:lnTo>
                  <a:pt x="6858000" y="4552290"/>
                </a:lnTo>
                <a:lnTo>
                  <a:pt x="6858000" y="4586471"/>
                </a:lnTo>
                <a:lnTo>
                  <a:pt x="6669000" y="4477346"/>
                </a:lnTo>
                <a:lnTo>
                  <a:pt x="6406738" y="4628772"/>
                </a:lnTo>
                <a:lnTo>
                  <a:pt x="6668999" y="4780182"/>
                </a:lnTo>
                <a:lnTo>
                  <a:pt x="6858000" y="4671068"/>
                </a:lnTo>
                <a:lnTo>
                  <a:pt x="6858000" y="4705256"/>
                </a:lnTo>
                <a:lnTo>
                  <a:pt x="6683802" y="4805825"/>
                </a:lnTo>
                <a:lnTo>
                  <a:pt x="6683802" y="4970626"/>
                </a:lnTo>
                <a:lnTo>
                  <a:pt x="6803348" y="5039649"/>
                </a:lnTo>
                <a:lnTo>
                  <a:pt x="6858000" y="5008094"/>
                </a:lnTo>
                <a:lnTo>
                  <a:pt x="6858000" y="5042276"/>
                </a:lnTo>
                <a:lnTo>
                  <a:pt x="6832948" y="5056740"/>
                </a:lnTo>
                <a:lnTo>
                  <a:pt x="6858000" y="5071204"/>
                </a:lnTo>
                <a:lnTo>
                  <a:pt x="6858000" y="5105385"/>
                </a:lnTo>
                <a:lnTo>
                  <a:pt x="6803348" y="5073830"/>
                </a:lnTo>
                <a:lnTo>
                  <a:pt x="6676401" y="5147125"/>
                </a:lnTo>
                <a:cubicBezTo>
                  <a:pt x="6674109" y="5148442"/>
                  <a:pt x="6671559" y="5149106"/>
                  <a:pt x="6669000" y="5149106"/>
                </a:cubicBezTo>
                <a:cubicBezTo>
                  <a:pt x="6666441" y="5149106"/>
                  <a:pt x="6663890" y="5148442"/>
                  <a:pt x="6661599" y="5147125"/>
                </a:cubicBezTo>
                <a:lnTo>
                  <a:pt x="6534653" y="5073830"/>
                </a:lnTo>
                <a:lnTo>
                  <a:pt x="6406738" y="5147686"/>
                </a:lnTo>
                <a:lnTo>
                  <a:pt x="6668999" y="5299096"/>
                </a:lnTo>
                <a:lnTo>
                  <a:pt x="6858000" y="5189982"/>
                </a:lnTo>
                <a:lnTo>
                  <a:pt x="6858000" y="5224170"/>
                </a:lnTo>
                <a:lnTo>
                  <a:pt x="6683802" y="5324737"/>
                </a:lnTo>
                <a:lnTo>
                  <a:pt x="6683802" y="5489539"/>
                </a:lnTo>
                <a:lnTo>
                  <a:pt x="6803348" y="5558563"/>
                </a:lnTo>
                <a:lnTo>
                  <a:pt x="6858000" y="5527007"/>
                </a:lnTo>
                <a:lnTo>
                  <a:pt x="6858000" y="5561189"/>
                </a:lnTo>
                <a:lnTo>
                  <a:pt x="6832948" y="5575653"/>
                </a:lnTo>
                <a:lnTo>
                  <a:pt x="6858000" y="5590118"/>
                </a:lnTo>
                <a:lnTo>
                  <a:pt x="6858000" y="5624299"/>
                </a:lnTo>
                <a:lnTo>
                  <a:pt x="6803348" y="5592744"/>
                </a:lnTo>
                <a:lnTo>
                  <a:pt x="6676401" y="5666040"/>
                </a:lnTo>
                <a:cubicBezTo>
                  <a:pt x="6674109" y="5667356"/>
                  <a:pt x="6671559" y="5668020"/>
                  <a:pt x="6669000" y="5668020"/>
                </a:cubicBezTo>
                <a:cubicBezTo>
                  <a:pt x="6666441" y="5668020"/>
                  <a:pt x="6663890" y="5667356"/>
                  <a:pt x="6661599" y="5666040"/>
                </a:cubicBezTo>
                <a:lnTo>
                  <a:pt x="6534653" y="5592744"/>
                </a:lnTo>
                <a:lnTo>
                  <a:pt x="6406738" y="5666600"/>
                </a:lnTo>
                <a:lnTo>
                  <a:pt x="6668999" y="5818009"/>
                </a:lnTo>
                <a:lnTo>
                  <a:pt x="6858000" y="5708896"/>
                </a:lnTo>
                <a:lnTo>
                  <a:pt x="6858000" y="5743084"/>
                </a:lnTo>
                <a:lnTo>
                  <a:pt x="6683801" y="5843652"/>
                </a:lnTo>
                <a:lnTo>
                  <a:pt x="6683801" y="6146500"/>
                </a:lnTo>
                <a:lnTo>
                  <a:pt x="6858000" y="6045921"/>
                </a:lnTo>
                <a:lnTo>
                  <a:pt x="6858000" y="6080103"/>
                </a:lnTo>
                <a:lnTo>
                  <a:pt x="6676401" y="6184952"/>
                </a:lnTo>
                <a:cubicBezTo>
                  <a:pt x="6674109" y="6186269"/>
                  <a:pt x="6671559" y="6186933"/>
                  <a:pt x="6669000" y="6186933"/>
                </a:cubicBezTo>
                <a:cubicBezTo>
                  <a:pt x="6666441" y="6186933"/>
                  <a:pt x="6663890" y="6186269"/>
                  <a:pt x="6661599" y="6184952"/>
                </a:cubicBezTo>
                <a:lnTo>
                  <a:pt x="6369734" y="6016439"/>
                </a:lnTo>
                <a:cubicBezTo>
                  <a:pt x="6365152" y="6013792"/>
                  <a:pt x="6362333" y="6008909"/>
                  <a:pt x="6362333" y="6003617"/>
                </a:cubicBezTo>
                <a:close/>
                <a:moveTo>
                  <a:pt x="6362333" y="7600950"/>
                </a:moveTo>
                <a:lnTo>
                  <a:pt x="6362333" y="7466604"/>
                </a:lnTo>
                <a:lnTo>
                  <a:pt x="6363637" y="7464345"/>
                </a:lnTo>
                <a:lnTo>
                  <a:pt x="6364314" y="7459203"/>
                </a:lnTo>
                <a:lnTo>
                  <a:pt x="6368430" y="7456043"/>
                </a:lnTo>
                <a:lnTo>
                  <a:pt x="6369734" y="7453783"/>
                </a:lnTo>
                <a:lnTo>
                  <a:pt x="6505052" y="7375653"/>
                </a:lnTo>
                <a:lnTo>
                  <a:pt x="6369734" y="7297526"/>
                </a:lnTo>
                <a:cubicBezTo>
                  <a:pt x="6365152" y="7294880"/>
                  <a:pt x="6362333" y="7289996"/>
                  <a:pt x="6362333" y="7284704"/>
                </a:cubicBezTo>
                <a:lnTo>
                  <a:pt x="6362333" y="6947691"/>
                </a:lnTo>
                <a:lnTo>
                  <a:pt x="6363637" y="6945432"/>
                </a:lnTo>
                <a:lnTo>
                  <a:pt x="6364314" y="6940289"/>
                </a:lnTo>
                <a:lnTo>
                  <a:pt x="6368430" y="6937129"/>
                </a:lnTo>
                <a:lnTo>
                  <a:pt x="6369734" y="6934870"/>
                </a:lnTo>
                <a:lnTo>
                  <a:pt x="6505052" y="6856741"/>
                </a:lnTo>
                <a:lnTo>
                  <a:pt x="6369734" y="6778612"/>
                </a:lnTo>
                <a:cubicBezTo>
                  <a:pt x="6365152" y="6775966"/>
                  <a:pt x="6362333" y="6771082"/>
                  <a:pt x="6362333" y="6765791"/>
                </a:cubicBezTo>
                <a:lnTo>
                  <a:pt x="6362333" y="6428777"/>
                </a:lnTo>
                <a:lnTo>
                  <a:pt x="6363637" y="6426516"/>
                </a:lnTo>
                <a:lnTo>
                  <a:pt x="6364314" y="6421375"/>
                </a:lnTo>
                <a:lnTo>
                  <a:pt x="6368430" y="6418215"/>
                </a:lnTo>
                <a:lnTo>
                  <a:pt x="6369734" y="6415955"/>
                </a:lnTo>
                <a:lnTo>
                  <a:pt x="6661599" y="6247441"/>
                </a:lnTo>
                <a:cubicBezTo>
                  <a:pt x="6666182" y="6244809"/>
                  <a:pt x="6671819" y="6244809"/>
                  <a:pt x="6676401" y="6247441"/>
                </a:cubicBezTo>
                <a:lnTo>
                  <a:pt x="6858000" y="6352291"/>
                </a:lnTo>
                <a:lnTo>
                  <a:pt x="6858000" y="6386472"/>
                </a:lnTo>
                <a:lnTo>
                  <a:pt x="6669000" y="6277347"/>
                </a:lnTo>
                <a:lnTo>
                  <a:pt x="6406738" y="6428773"/>
                </a:lnTo>
                <a:lnTo>
                  <a:pt x="6668999" y="6580183"/>
                </a:lnTo>
                <a:lnTo>
                  <a:pt x="6858000" y="6471069"/>
                </a:lnTo>
                <a:lnTo>
                  <a:pt x="6858000" y="6505257"/>
                </a:lnTo>
                <a:lnTo>
                  <a:pt x="6683802" y="6605826"/>
                </a:lnTo>
                <a:lnTo>
                  <a:pt x="6683802" y="6770627"/>
                </a:lnTo>
                <a:lnTo>
                  <a:pt x="6803348" y="6839650"/>
                </a:lnTo>
                <a:lnTo>
                  <a:pt x="6858000" y="6808095"/>
                </a:lnTo>
                <a:lnTo>
                  <a:pt x="6858000" y="6842277"/>
                </a:lnTo>
                <a:lnTo>
                  <a:pt x="6832948" y="6856741"/>
                </a:lnTo>
                <a:lnTo>
                  <a:pt x="6858000" y="6871205"/>
                </a:lnTo>
                <a:lnTo>
                  <a:pt x="6858000" y="6905386"/>
                </a:lnTo>
                <a:lnTo>
                  <a:pt x="6803348" y="6873831"/>
                </a:lnTo>
                <a:lnTo>
                  <a:pt x="6676401" y="6947127"/>
                </a:lnTo>
                <a:cubicBezTo>
                  <a:pt x="6674109" y="6948443"/>
                  <a:pt x="6671559" y="6949107"/>
                  <a:pt x="6669000" y="6949107"/>
                </a:cubicBezTo>
                <a:cubicBezTo>
                  <a:pt x="6666441" y="6949107"/>
                  <a:pt x="6663890" y="6948443"/>
                  <a:pt x="6661599" y="6947127"/>
                </a:cubicBezTo>
                <a:lnTo>
                  <a:pt x="6534653" y="6873831"/>
                </a:lnTo>
                <a:lnTo>
                  <a:pt x="6406738" y="6947687"/>
                </a:lnTo>
                <a:lnTo>
                  <a:pt x="6668999" y="7099097"/>
                </a:lnTo>
                <a:lnTo>
                  <a:pt x="6858000" y="6989983"/>
                </a:lnTo>
                <a:lnTo>
                  <a:pt x="6858000" y="7024171"/>
                </a:lnTo>
                <a:lnTo>
                  <a:pt x="6683802" y="7124739"/>
                </a:lnTo>
                <a:lnTo>
                  <a:pt x="6683802" y="7289540"/>
                </a:lnTo>
                <a:lnTo>
                  <a:pt x="6803348" y="7358563"/>
                </a:lnTo>
                <a:lnTo>
                  <a:pt x="6858000" y="7327008"/>
                </a:lnTo>
                <a:lnTo>
                  <a:pt x="6858000" y="7361189"/>
                </a:lnTo>
                <a:lnTo>
                  <a:pt x="6832948" y="7375653"/>
                </a:lnTo>
                <a:lnTo>
                  <a:pt x="6858000" y="7390117"/>
                </a:lnTo>
                <a:lnTo>
                  <a:pt x="6858000" y="7424299"/>
                </a:lnTo>
                <a:lnTo>
                  <a:pt x="6803348" y="7392744"/>
                </a:lnTo>
                <a:lnTo>
                  <a:pt x="6676401" y="7466040"/>
                </a:lnTo>
                <a:cubicBezTo>
                  <a:pt x="6674109" y="7467356"/>
                  <a:pt x="6671559" y="7468020"/>
                  <a:pt x="6669000" y="7468020"/>
                </a:cubicBezTo>
                <a:cubicBezTo>
                  <a:pt x="6666441" y="7468020"/>
                  <a:pt x="6663890" y="7467356"/>
                  <a:pt x="6661599" y="7466040"/>
                </a:cubicBezTo>
                <a:lnTo>
                  <a:pt x="6534653" y="7392744"/>
                </a:lnTo>
                <a:lnTo>
                  <a:pt x="6406738" y="7466600"/>
                </a:lnTo>
                <a:lnTo>
                  <a:pt x="6639449" y="7600950"/>
                </a:lnTo>
                <a:lnTo>
                  <a:pt x="6580233" y="7600950"/>
                </a:lnTo>
                <a:lnTo>
                  <a:pt x="6391937" y="7492243"/>
                </a:lnTo>
                <a:lnTo>
                  <a:pt x="6391937" y="7600950"/>
                </a:lnTo>
                <a:close/>
                <a:moveTo>
                  <a:pt x="5963801" y="227592"/>
                </a:moveTo>
                <a:lnTo>
                  <a:pt x="6053747" y="175658"/>
                </a:lnTo>
                <a:lnTo>
                  <a:pt x="5963801" y="123726"/>
                </a:lnTo>
                <a:close/>
                <a:moveTo>
                  <a:pt x="5963801" y="1370632"/>
                </a:moveTo>
                <a:lnTo>
                  <a:pt x="6083347" y="1439655"/>
                </a:lnTo>
                <a:lnTo>
                  <a:pt x="6226063" y="1357254"/>
                </a:lnTo>
                <a:lnTo>
                  <a:pt x="6226064" y="1054422"/>
                </a:lnTo>
                <a:lnTo>
                  <a:pt x="5963801" y="1205831"/>
                </a:lnTo>
                <a:close/>
                <a:moveTo>
                  <a:pt x="5963801" y="1508679"/>
                </a:moveTo>
                <a:lnTo>
                  <a:pt x="6053747" y="1456745"/>
                </a:lnTo>
                <a:lnTo>
                  <a:pt x="5963801" y="1404812"/>
                </a:lnTo>
                <a:close/>
                <a:moveTo>
                  <a:pt x="5963801" y="1889546"/>
                </a:moveTo>
                <a:lnTo>
                  <a:pt x="6083347" y="1958569"/>
                </a:lnTo>
                <a:lnTo>
                  <a:pt x="6226063" y="1876168"/>
                </a:lnTo>
                <a:lnTo>
                  <a:pt x="6226064" y="1573335"/>
                </a:lnTo>
                <a:lnTo>
                  <a:pt x="5963801" y="1724744"/>
                </a:lnTo>
                <a:close/>
                <a:moveTo>
                  <a:pt x="5963801" y="2027593"/>
                </a:moveTo>
                <a:lnTo>
                  <a:pt x="6053747" y="1975659"/>
                </a:lnTo>
                <a:lnTo>
                  <a:pt x="5963801" y="1923726"/>
                </a:lnTo>
                <a:close/>
                <a:moveTo>
                  <a:pt x="5963801" y="3170632"/>
                </a:moveTo>
                <a:lnTo>
                  <a:pt x="6083347" y="3239655"/>
                </a:lnTo>
                <a:lnTo>
                  <a:pt x="6226063" y="3157254"/>
                </a:lnTo>
                <a:lnTo>
                  <a:pt x="6226064" y="2854422"/>
                </a:lnTo>
                <a:lnTo>
                  <a:pt x="5963801" y="3005831"/>
                </a:lnTo>
                <a:close/>
                <a:moveTo>
                  <a:pt x="5963801" y="3308679"/>
                </a:moveTo>
                <a:lnTo>
                  <a:pt x="6053747" y="3256745"/>
                </a:lnTo>
                <a:lnTo>
                  <a:pt x="5963801" y="3204812"/>
                </a:lnTo>
                <a:close/>
                <a:moveTo>
                  <a:pt x="5963801" y="3689544"/>
                </a:moveTo>
                <a:lnTo>
                  <a:pt x="6083347" y="3758568"/>
                </a:lnTo>
                <a:lnTo>
                  <a:pt x="6226063" y="3676167"/>
                </a:lnTo>
                <a:lnTo>
                  <a:pt x="6226064" y="3373335"/>
                </a:lnTo>
                <a:lnTo>
                  <a:pt x="5963801" y="3524743"/>
                </a:lnTo>
                <a:close/>
                <a:moveTo>
                  <a:pt x="5963801" y="3827592"/>
                </a:moveTo>
                <a:lnTo>
                  <a:pt x="6053747" y="3775658"/>
                </a:lnTo>
                <a:lnTo>
                  <a:pt x="5963801" y="3723725"/>
                </a:lnTo>
                <a:close/>
                <a:moveTo>
                  <a:pt x="5963801" y="4970626"/>
                </a:moveTo>
                <a:lnTo>
                  <a:pt x="6083347" y="5039649"/>
                </a:lnTo>
                <a:lnTo>
                  <a:pt x="6226063" y="4957248"/>
                </a:lnTo>
                <a:lnTo>
                  <a:pt x="6226064" y="4654416"/>
                </a:lnTo>
                <a:lnTo>
                  <a:pt x="5963801" y="4805825"/>
                </a:lnTo>
                <a:close/>
                <a:moveTo>
                  <a:pt x="5963801" y="5108673"/>
                </a:moveTo>
                <a:lnTo>
                  <a:pt x="6053747" y="5056739"/>
                </a:lnTo>
                <a:lnTo>
                  <a:pt x="5963801" y="5004807"/>
                </a:lnTo>
                <a:close/>
                <a:moveTo>
                  <a:pt x="5963801" y="5489540"/>
                </a:moveTo>
                <a:lnTo>
                  <a:pt x="6083347" y="5558564"/>
                </a:lnTo>
                <a:lnTo>
                  <a:pt x="6226063" y="5476162"/>
                </a:lnTo>
                <a:lnTo>
                  <a:pt x="6226064" y="5173330"/>
                </a:lnTo>
                <a:lnTo>
                  <a:pt x="5963801" y="5324738"/>
                </a:lnTo>
                <a:close/>
                <a:moveTo>
                  <a:pt x="5963801" y="5627587"/>
                </a:moveTo>
                <a:lnTo>
                  <a:pt x="6053747" y="5575653"/>
                </a:lnTo>
                <a:lnTo>
                  <a:pt x="5963801" y="5523721"/>
                </a:lnTo>
                <a:close/>
                <a:moveTo>
                  <a:pt x="5963801" y="6770629"/>
                </a:moveTo>
                <a:lnTo>
                  <a:pt x="6083347" y="6839653"/>
                </a:lnTo>
                <a:lnTo>
                  <a:pt x="6226063" y="6757251"/>
                </a:lnTo>
                <a:lnTo>
                  <a:pt x="6226064" y="6454419"/>
                </a:lnTo>
                <a:lnTo>
                  <a:pt x="5963801" y="6605828"/>
                </a:lnTo>
                <a:close/>
                <a:moveTo>
                  <a:pt x="5963801" y="6908677"/>
                </a:moveTo>
                <a:lnTo>
                  <a:pt x="6053747" y="6856743"/>
                </a:lnTo>
                <a:lnTo>
                  <a:pt x="5963801" y="6804810"/>
                </a:lnTo>
                <a:close/>
                <a:moveTo>
                  <a:pt x="5963801" y="7289543"/>
                </a:moveTo>
                <a:lnTo>
                  <a:pt x="6083347" y="7358566"/>
                </a:lnTo>
                <a:lnTo>
                  <a:pt x="6226063" y="7276165"/>
                </a:lnTo>
                <a:lnTo>
                  <a:pt x="6226064" y="6973333"/>
                </a:lnTo>
                <a:lnTo>
                  <a:pt x="5963801" y="7124742"/>
                </a:lnTo>
                <a:close/>
                <a:moveTo>
                  <a:pt x="5963801" y="7427590"/>
                </a:moveTo>
                <a:lnTo>
                  <a:pt x="6053747" y="7375656"/>
                </a:lnTo>
                <a:lnTo>
                  <a:pt x="5963801" y="7323723"/>
                </a:lnTo>
                <a:close/>
                <a:moveTo>
                  <a:pt x="5963800" y="746506"/>
                </a:moveTo>
                <a:lnTo>
                  <a:pt x="6226063" y="595081"/>
                </a:lnTo>
                <a:lnTo>
                  <a:pt x="6226064" y="292248"/>
                </a:lnTo>
                <a:lnTo>
                  <a:pt x="5963800" y="443657"/>
                </a:lnTo>
                <a:close/>
                <a:moveTo>
                  <a:pt x="5963800" y="2546506"/>
                </a:moveTo>
                <a:lnTo>
                  <a:pt x="6226063" y="2395081"/>
                </a:lnTo>
                <a:lnTo>
                  <a:pt x="6226064" y="2092249"/>
                </a:lnTo>
                <a:lnTo>
                  <a:pt x="5963800" y="2243658"/>
                </a:lnTo>
                <a:close/>
                <a:moveTo>
                  <a:pt x="5963800" y="4346505"/>
                </a:moveTo>
                <a:lnTo>
                  <a:pt x="6226063" y="4195080"/>
                </a:lnTo>
                <a:lnTo>
                  <a:pt x="6226064" y="3892248"/>
                </a:lnTo>
                <a:lnTo>
                  <a:pt x="5963800" y="4043657"/>
                </a:lnTo>
                <a:close/>
                <a:moveTo>
                  <a:pt x="5963800" y="6146500"/>
                </a:moveTo>
                <a:lnTo>
                  <a:pt x="6226063" y="5995076"/>
                </a:lnTo>
                <a:lnTo>
                  <a:pt x="6226064" y="5692243"/>
                </a:lnTo>
                <a:lnTo>
                  <a:pt x="5963800" y="5843653"/>
                </a:lnTo>
                <a:close/>
                <a:moveTo>
                  <a:pt x="5844252" y="175659"/>
                </a:moveTo>
                <a:lnTo>
                  <a:pt x="5934197" y="227591"/>
                </a:lnTo>
                <a:lnTo>
                  <a:pt x="5934197" y="123726"/>
                </a:lnTo>
                <a:close/>
                <a:moveTo>
                  <a:pt x="5844252" y="1456746"/>
                </a:moveTo>
                <a:lnTo>
                  <a:pt x="5934197" y="1508678"/>
                </a:lnTo>
                <a:lnTo>
                  <a:pt x="5934197" y="1404813"/>
                </a:lnTo>
                <a:close/>
                <a:moveTo>
                  <a:pt x="5844252" y="1975660"/>
                </a:moveTo>
                <a:lnTo>
                  <a:pt x="5934197" y="2027592"/>
                </a:lnTo>
                <a:lnTo>
                  <a:pt x="5934197" y="1923727"/>
                </a:lnTo>
                <a:close/>
                <a:moveTo>
                  <a:pt x="5844252" y="3256746"/>
                </a:moveTo>
                <a:lnTo>
                  <a:pt x="5934197" y="3308678"/>
                </a:lnTo>
                <a:lnTo>
                  <a:pt x="5934197" y="3204813"/>
                </a:lnTo>
                <a:close/>
                <a:moveTo>
                  <a:pt x="5844252" y="3775659"/>
                </a:moveTo>
                <a:lnTo>
                  <a:pt x="5934197" y="3827591"/>
                </a:lnTo>
                <a:lnTo>
                  <a:pt x="5934197" y="3723726"/>
                </a:lnTo>
                <a:close/>
                <a:moveTo>
                  <a:pt x="5844252" y="5056740"/>
                </a:moveTo>
                <a:lnTo>
                  <a:pt x="5934197" y="5108672"/>
                </a:lnTo>
                <a:lnTo>
                  <a:pt x="5934197" y="5004807"/>
                </a:lnTo>
                <a:close/>
                <a:moveTo>
                  <a:pt x="5844252" y="5575655"/>
                </a:moveTo>
                <a:lnTo>
                  <a:pt x="5934197" y="5627587"/>
                </a:lnTo>
                <a:lnTo>
                  <a:pt x="5934197" y="5523721"/>
                </a:lnTo>
                <a:close/>
                <a:moveTo>
                  <a:pt x="5844252" y="6856744"/>
                </a:moveTo>
                <a:lnTo>
                  <a:pt x="5934197" y="6908676"/>
                </a:lnTo>
                <a:lnTo>
                  <a:pt x="5934197" y="6804811"/>
                </a:lnTo>
                <a:close/>
                <a:moveTo>
                  <a:pt x="5844252" y="7375657"/>
                </a:moveTo>
                <a:lnTo>
                  <a:pt x="5934197" y="7427589"/>
                </a:lnTo>
                <a:lnTo>
                  <a:pt x="5934197" y="7323724"/>
                </a:lnTo>
                <a:close/>
                <a:moveTo>
                  <a:pt x="5686737" y="266605"/>
                </a:moveTo>
                <a:lnTo>
                  <a:pt x="5948999" y="418015"/>
                </a:lnTo>
                <a:lnTo>
                  <a:pt x="6211262" y="266605"/>
                </a:lnTo>
                <a:lnTo>
                  <a:pt x="6083347" y="192749"/>
                </a:lnTo>
                <a:lnTo>
                  <a:pt x="5956400" y="266045"/>
                </a:lnTo>
                <a:cubicBezTo>
                  <a:pt x="5954109" y="267361"/>
                  <a:pt x="5951559" y="268025"/>
                  <a:pt x="5949000" y="268025"/>
                </a:cubicBezTo>
                <a:cubicBezTo>
                  <a:pt x="5946440" y="268025"/>
                  <a:pt x="5943890" y="267361"/>
                  <a:pt x="5941599" y="266045"/>
                </a:cubicBezTo>
                <a:lnTo>
                  <a:pt x="5814652" y="192749"/>
                </a:lnTo>
                <a:close/>
                <a:moveTo>
                  <a:pt x="5686737" y="1028778"/>
                </a:moveTo>
                <a:lnTo>
                  <a:pt x="5948999" y="1180188"/>
                </a:lnTo>
                <a:lnTo>
                  <a:pt x="6211262" y="1028778"/>
                </a:lnTo>
                <a:lnTo>
                  <a:pt x="5949000" y="877353"/>
                </a:lnTo>
                <a:close/>
                <a:moveTo>
                  <a:pt x="5686737" y="1547692"/>
                </a:moveTo>
                <a:lnTo>
                  <a:pt x="5948999" y="1699102"/>
                </a:lnTo>
                <a:lnTo>
                  <a:pt x="6211262" y="1547692"/>
                </a:lnTo>
                <a:lnTo>
                  <a:pt x="6083347" y="1473836"/>
                </a:lnTo>
                <a:lnTo>
                  <a:pt x="5956400" y="1547132"/>
                </a:lnTo>
                <a:cubicBezTo>
                  <a:pt x="5954109" y="1548448"/>
                  <a:pt x="5951559" y="1549112"/>
                  <a:pt x="5949000" y="1549112"/>
                </a:cubicBezTo>
                <a:cubicBezTo>
                  <a:pt x="5946440" y="1549112"/>
                  <a:pt x="5943890" y="1548448"/>
                  <a:pt x="5941599" y="1547132"/>
                </a:cubicBezTo>
                <a:lnTo>
                  <a:pt x="5814652" y="1473836"/>
                </a:lnTo>
                <a:close/>
                <a:moveTo>
                  <a:pt x="5686737" y="2066605"/>
                </a:moveTo>
                <a:lnTo>
                  <a:pt x="5948999" y="2218015"/>
                </a:lnTo>
                <a:lnTo>
                  <a:pt x="6211262" y="2066605"/>
                </a:lnTo>
                <a:lnTo>
                  <a:pt x="6083347" y="1992750"/>
                </a:lnTo>
                <a:lnTo>
                  <a:pt x="5956400" y="2066045"/>
                </a:lnTo>
                <a:cubicBezTo>
                  <a:pt x="5954109" y="2067362"/>
                  <a:pt x="5951559" y="2068026"/>
                  <a:pt x="5949000" y="2068026"/>
                </a:cubicBezTo>
                <a:cubicBezTo>
                  <a:pt x="5946440" y="2068026"/>
                  <a:pt x="5943890" y="2067362"/>
                  <a:pt x="5941599" y="2066045"/>
                </a:cubicBezTo>
                <a:lnTo>
                  <a:pt x="5814652" y="1992750"/>
                </a:lnTo>
                <a:close/>
                <a:moveTo>
                  <a:pt x="5686737" y="2828778"/>
                </a:moveTo>
                <a:lnTo>
                  <a:pt x="5948999" y="2980188"/>
                </a:lnTo>
                <a:lnTo>
                  <a:pt x="6211262" y="2828778"/>
                </a:lnTo>
                <a:lnTo>
                  <a:pt x="5949000" y="2677353"/>
                </a:lnTo>
                <a:close/>
                <a:moveTo>
                  <a:pt x="5686737" y="3347692"/>
                </a:moveTo>
                <a:lnTo>
                  <a:pt x="5948999" y="3499102"/>
                </a:lnTo>
                <a:lnTo>
                  <a:pt x="6211262" y="3347692"/>
                </a:lnTo>
                <a:lnTo>
                  <a:pt x="6083347" y="3273836"/>
                </a:lnTo>
                <a:lnTo>
                  <a:pt x="5956400" y="3347132"/>
                </a:lnTo>
                <a:cubicBezTo>
                  <a:pt x="5954109" y="3348448"/>
                  <a:pt x="5951559" y="3349112"/>
                  <a:pt x="5949000" y="3349112"/>
                </a:cubicBezTo>
                <a:cubicBezTo>
                  <a:pt x="5946440" y="3349112"/>
                  <a:pt x="5943890" y="3348448"/>
                  <a:pt x="5941599" y="3347132"/>
                </a:cubicBezTo>
                <a:lnTo>
                  <a:pt x="5814652" y="3273836"/>
                </a:lnTo>
                <a:close/>
                <a:moveTo>
                  <a:pt x="5686737" y="3866604"/>
                </a:moveTo>
                <a:lnTo>
                  <a:pt x="5948999" y="4018014"/>
                </a:lnTo>
                <a:lnTo>
                  <a:pt x="6211262" y="3866604"/>
                </a:lnTo>
                <a:lnTo>
                  <a:pt x="6083347" y="3792749"/>
                </a:lnTo>
                <a:lnTo>
                  <a:pt x="5956400" y="3866044"/>
                </a:lnTo>
                <a:cubicBezTo>
                  <a:pt x="5954109" y="3867361"/>
                  <a:pt x="5951559" y="3868025"/>
                  <a:pt x="5949000" y="3868025"/>
                </a:cubicBezTo>
                <a:cubicBezTo>
                  <a:pt x="5946440" y="3868025"/>
                  <a:pt x="5943890" y="3867361"/>
                  <a:pt x="5941599" y="3866044"/>
                </a:cubicBezTo>
                <a:lnTo>
                  <a:pt x="5814652" y="3792749"/>
                </a:lnTo>
                <a:close/>
                <a:moveTo>
                  <a:pt x="5686737" y="4628772"/>
                </a:moveTo>
                <a:lnTo>
                  <a:pt x="5948999" y="4780183"/>
                </a:lnTo>
                <a:lnTo>
                  <a:pt x="6211262" y="4628772"/>
                </a:lnTo>
                <a:lnTo>
                  <a:pt x="5949000" y="4477347"/>
                </a:lnTo>
                <a:close/>
                <a:moveTo>
                  <a:pt x="5686737" y="5147686"/>
                </a:moveTo>
                <a:lnTo>
                  <a:pt x="5948999" y="5299096"/>
                </a:lnTo>
                <a:lnTo>
                  <a:pt x="6211262" y="5147686"/>
                </a:lnTo>
                <a:lnTo>
                  <a:pt x="6083347" y="5073830"/>
                </a:lnTo>
                <a:lnTo>
                  <a:pt x="5956400" y="5147126"/>
                </a:lnTo>
                <a:cubicBezTo>
                  <a:pt x="5954109" y="5148443"/>
                  <a:pt x="5951559" y="5149106"/>
                  <a:pt x="5949000" y="5149106"/>
                </a:cubicBezTo>
                <a:cubicBezTo>
                  <a:pt x="5946440" y="5149106"/>
                  <a:pt x="5943890" y="5148443"/>
                  <a:pt x="5941599" y="5147126"/>
                </a:cubicBezTo>
                <a:lnTo>
                  <a:pt x="5814652" y="5073830"/>
                </a:lnTo>
                <a:close/>
                <a:moveTo>
                  <a:pt x="5686737" y="5666600"/>
                </a:moveTo>
                <a:lnTo>
                  <a:pt x="5948999" y="5818011"/>
                </a:lnTo>
                <a:lnTo>
                  <a:pt x="6211262" y="5666600"/>
                </a:lnTo>
                <a:lnTo>
                  <a:pt x="6083347" y="5592744"/>
                </a:lnTo>
                <a:lnTo>
                  <a:pt x="5956400" y="5666040"/>
                </a:lnTo>
                <a:cubicBezTo>
                  <a:pt x="5954109" y="5667356"/>
                  <a:pt x="5951559" y="5668021"/>
                  <a:pt x="5949000" y="5668021"/>
                </a:cubicBezTo>
                <a:cubicBezTo>
                  <a:pt x="5946440" y="5668021"/>
                  <a:pt x="5943890" y="5667356"/>
                  <a:pt x="5941599" y="5666040"/>
                </a:cubicBezTo>
                <a:lnTo>
                  <a:pt x="5814652" y="5592744"/>
                </a:lnTo>
                <a:close/>
                <a:moveTo>
                  <a:pt x="5686737" y="6428776"/>
                </a:moveTo>
                <a:lnTo>
                  <a:pt x="5948999" y="6580186"/>
                </a:lnTo>
                <a:lnTo>
                  <a:pt x="6211262" y="6428776"/>
                </a:lnTo>
                <a:lnTo>
                  <a:pt x="5949000" y="6277351"/>
                </a:lnTo>
                <a:close/>
                <a:moveTo>
                  <a:pt x="5686737" y="6947689"/>
                </a:moveTo>
                <a:lnTo>
                  <a:pt x="5948999" y="7099099"/>
                </a:lnTo>
                <a:lnTo>
                  <a:pt x="6211262" y="6947689"/>
                </a:lnTo>
                <a:lnTo>
                  <a:pt x="6083347" y="6873834"/>
                </a:lnTo>
                <a:lnTo>
                  <a:pt x="5956400" y="6947129"/>
                </a:lnTo>
                <a:cubicBezTo>
                  <a:pt x="5954109" y="6948445"/>
                  <a:pt x="5951559" y="6949110"/>
                  <a:pt x="5949000" y="6949110"/>
                </a:cubicBezTo>
                <a:cubicBezTo>
                  <a:pt x="5946440" y="6949110"/>
                  <a:pt x="5943890" y="6948445"/>
                  <a:pt x="5941599" y="6947129"/>
                </a:cubicBezTo>
                <a:lnTo>
                  <a:pt x="5814652" y="6873834"/>
                </a:lnTo>
                <a:close/>
                <a:moveTo>
                  <a:pt x="5671937" y="1357254"/>
                </a:moveTo>
                <a:lnTo>
                  <a:pt x="5814652" y="1439655"/>
                </a:lnTo>
                <a:lnTo>
                  <a:pt x="5934197" y="1370633"/>
                </a:lnTo>
                <a:lnTo>
                  <a:pt x="5934197" y="1205830"/>
                </a:lnTo>
                <a:lnTo>
                  <a:pt x="5671937" y="1054422"/>
                </a:lnTo>
                <a:close/>
                <a:moveTo>
                  <a:pt x="5671937" y="1876168"/>
                </a:moveTo>
                <a:lnTo>
                  <a:pt x="5814652" y="1958569"/>
                </a:lnTo>
                <a:lnTo>
                  <a:pt x="5934197" y="1889546"/>
                </a:lnTo>
                <a:lnTo>
                  <a:pt x="5934197" y="1724743"/>
                </a:lnTo>
                <a:lnTo>
                  <a:pt x="5671937" y="1573335"/>
                </a:lnTo>
                <a:close/>
                <a:moveTo>
                  <a:pt x="5671937" y="3157254"/>
                </a:moveTo>
                <a:lnTo>
                  <a:pt x="5814652" y="3239655"/>
                </a:lnTo>
                <a:lnTo>
                  <a:pt x="5934197" y="3170633"/>
                </a:lnTo>
                <a:lnTo>
                  <a:pt x="5934197" y="3005830"/>
                </a:lnTo>
                <a:lnTo>
                  <a:pt x="5671937" y="2854422"/>
                </a:lnTo>
                <a:close/>
                <a:moveTo>
                  <a:pt x="5671937" y="3676167"/>
                </a:moveTo>
                <a:lnTo>
                  <a:pt x="5814652" y="3758568"/>
                </a:lnTo>
                <a:lnTo>
                  <a:pt x="5934197" y="3689546"/>
                </a:lnTo>
                <a:lnTo>
                  <a:pt x="5934197" y="3524743"/>
                </a:lnTo>
                <a:lnTo>
                  <a:pt x="5671937" y="3373335"/>
                </a:lnTo>
                <a:close/>
                <a:moveTo>
                  <a:pt x="5671937" y="4957248"/>
                </a:moveTo>
                <a:lnTo>
                  <a:pt x="5814652" y="5039649"/>
                </a:lnTo>
                <a:lnTo>
                  <a:pt x="5934197" y="4970627"/>
                </a:lnTo>
                <a:lnTo>
                  <a:pt x="5934197" y="4805823"/>
                </a:lnTo>
                <a:lnTo>
                  <a:pt x="5671937" y="4654416"/>
                </a:lnTo>
                <a:close/>
                <a:moveTo>
                  <a:pt x="5671937" y="5476162"/>
                </a:moveTo>
                <a:lnTo>
                  <a:pt x="5814652" y="5558564"/>
                </a:lnTo>
                <a:lnTo>
                  <a:pt x="5934197" y="5489540"/>
                </a:lnTo>
                <a:lnTo>
                  <a:pt x="5934197" y="5324737"/>
                </a:lnTo>
                <a:lnTo>
                  <a:pt x="5671937" y="5173330"/>
                </a:lnTo>
                <a:close/>
                <a:moveTo>
                  <a:pt x="5671937" y="6757251"/>
                </a:moveTo>
                <a:lnTo>
                  <a:pt x="5814652" y="6839653"/>
                </a:lnTo>
                <a:lnTo>
                  <a:pt x="5934197" y="6770630"/>
                </a:lnTo>
                <a:lnTo>
                  <a:pt x="5934197" y="6605827"/>
                </a:lnTo>
                <a:lnTo>
                  <a:pt x="5671937" y="6454419"/>
                </a:lnTo>
                <a:close/>
                <a:moveTo>
                  <a:pt x="5671937" y="7276165"/>
                </a:moveTo>
                <a:lnTo>
                  <a:pt x="5814652" y="7358566"/>
                </a:lnTo>
                <a:lnTo>
                  <a:pt x="5934197" y="7289544"/>
                </a:lnTo>
                <a:lnTo>
                  <a:pt x="5934197" y="7124741"/>
                </a:lnTo>
                <a:lnTo>
                  <a:pt x="5671937" y="6973333"/>
                </a:lnTo>
                <a:close/>
                <a:moveTo>
                  <a:pt x="5671936" y="595081"/>
                </a:moveTo>
                <a:lnTo>
                  <a:pt x="5934197" y="746505"/>
                </a:lnTo>
                <a:lnTo>
                  <a:pt x="5934197" y="443657"/>
                </a:lnTo>
                <a:lnTo>
                  <a:pt x="5671937" y="292248"/>
                </a:lnTo>
                <a:close/>
                <a:moveTo>
                  <a:pt x="5671936" y="2395081"/>
                </a:moveTo>
                <a:lnTo>
                  <a:pt x="5934197" y="2546505"/>
                </a:lnTo>
                <a:lnTo>
                  <a:pt x="5934197" y="2243657"/>
                </a:lnTo>
                <a:lnTo>
                  <a:pt x="5671937" y="2092249"/>
                </a:lnTo>
                <a:close/>
                <a:moveTo>
                  <a:pt x="5671936" y="4195080"/>
                </a:moveTo>
                <a:lnTo>
                  <a:pt x="5934197" y="4346504"/>
                </a:lnTo>
                <a:lnTo>
                  <a:pt x="5934197" y="4043656"/>
                </a:lnTo>
                <a:lnTo>
                  <a:pt x="5671937" y="3892248"/>
                </a:lnTo>
                <a:close/>
                <a:moveTo>
                  <a:pt x="5671936" y="5995076"/>
                </a:moveTo>
                <a:lnTo>
                  <a:pt x="5934197" y="6146500"/>
                </a:lnTo>
                <a:lnTo>
                  <a:pt x="5934197" y="5843652"/>
                </a:lnTo>
                <a:lnTo>
                  <a:pt x="5671937" y="5692243"/>
                </a:lnTo>
                <a:close/>
                <a:moveTo>
                  <a:pt x="5642333" y="603623"/>
                </a:moveTo>
                <a:lnTo>
                  <a:pt x="5642333" y="266609"/>
                </a:lnTo>
                <a:lnTo>
                  <a:pt x="5643637" y="264350"/>
                </a:lnTo>
                <a:lnTo>
                  <a:pt x="5644313" y="259208"/>
                </a:lnTo>
                <a:lnTo>
                  <a:pt x="5648429" y="256048"/>
                </a:lnTo>
                <a:lnTo>
                  <a:pt x="5649734" y="253788"/>
                </a:lnTo>
                <a:lnTo>
                  <a:pt x="5785052" y="175658"/>
                </a:lnTo>
                <a:lnTo>
                  <a:pt x="5649734" y="97531"/>
                </a:lnTo>
                <a:cubicBezTo>
                  <a:pt x="5645152" y="94885"/>
                  <a:pt x="5642333" y="90001"/>
                  <a:pt x="5642333" y="84709"/>
                </a:cubicBezTo>
                <a:lnTo>
                  <a:pt x="5642333" y="0"/>
                </a:lnTo>
                <a:lnTo>
                  <a:pt x="5671937" y="0"/>
                </a:lnTo>
                <a:lnTo>
                  <a:pt x="5671937" y="76167"/>
                </a:lnTo>
                <a:lnTo>
                  <a:pt x="5814652" y="158568"/>
                </a:lnTo>
                <a:lnTo>
                  <a:pt x="5934197" y="89546"/>
                </a:lnTo>
                <a:lnTo>
                  <a:pt x="5934198" y="0"/>
                </a:lnTo>
                <a:lnTo>
                  <a:pt x="5963802" y="0"/>
                </a:lnTo>
                <a:lnTo>
                  <a:pt x="5963801" y="89545"/>
                </a:lnTo>
                <a:lnTo>
                  <a:pt x="6083347" y="158568"/>
                </a:lnTo>
                <a:lnTo>
                  <a:pt x="6226063" y="76167"/>
                </a:lnTo>
                <a:lnTo>
                  <a:pt x="6226063" y="0"/>
                </a:lnTo>
                <a:lnTo>
                  <a:pt x="6255667" y="0"/>
                </a:lnTo>
                <a:lnTo>
                  <a:pt x="6255667" y="84709"/>
                </a:lnTo>
                <a:cubicBezTo>
                  <a:pt x="6255667" y="90001"/>
                  <a:pt x="6252848" y="94885"/>
                  <a:pt x="6248266" y="97531"/>
                </a:cubicBezTo>
                <a:lnTo>
                  <a:pt x="6112948" y="175658"/>
                </a:lnTo>
                <a:lnTo>
                  <a:pt x="6248266" y="253788"/>
                </a:lnTo>
                <a:lnTo>
                  <a:pt x="6249571" y="256048"/>
                </a:lnTo>
                <a:lnTo>
                  <a:pt x="6253686" y="259209"/>
                </a:lnTo>
                <a:lnTo>
                  <a:pt x="6254362" y="264348"/>
                </a:lnTo>
                <a:lnTo>
                  <a:pt x="6255667" y="266609"/>
                </a:lnTo>
                <a:lnTo>
                  <a:pt x="6255667" y="603623"/>
                </a:lnTo>
                <a:cubicBezTo>
                  <a:pt x="6255667" y="608914"/>
                  <a:pt x="6252848" y="613798"/>
                  <a:pt x="6248266" y="616444"/>
                </a:cubicBezTo>
                <a:lnTo>
                  <a:pt x="5956400" y="784958"/>
                </a:lnTo>
                <a:cubicBezTo>
                  <a:pt x="5954109" y="786275"/>
                  <a:pt x="5951559" y="786939"/>
                  <a:pt x="5949000" y="786939"/>
                </a:cubicBezTo>
                <a:cubicBezTo>
                  <a:pt x="5946440" y="786939"/>
                  <a:pt x="5943890" y="786275"/>
                  <a:pt x="5941599" y="784958"/>
                </a:cubicBezTo>
                <a:lnTo>
                  <a:pt x="5649734" y="616444"/>
                </a:lnTo>
                <a:cubicBezTo>
                  <a:pt x="5645152" y="613798"/>
                  <a:pt x="5642333" y="608914"/>
                  <a:pt x="5642333" y="603623"/>
                </a:cubicBezTo>
                <a:close/>
                <a:moveTo>
                  <a:pt x="5642333" y="2403623"/>
                </a:moveTo>
                <a:lnTo>
                  <a:pt x="5642333" y="2066610"/>
                </a:lnTo>
                <a:lnTo>
                  <a:pt x="5643637" y="2064351"/>
                </a:lnTo>
                <a:lnTo>
                  <a:pt x="5644313" y="2059208"/>
                </a:lnTo>
                <a:lnTo>
                  <a:pt x="5648429" y="2056048"/>
                </a:lnTo>
                <a:lnTo>
                  <a:pt x="5649734" y="2053788"/>
                </a:lnTo>
                <a:lnTo>
                  <a:pt x="5785052" y="1975659"/>
                </a:lnTo>
                <a:lnTo>
                  <a:pt x="5649734" y="1897531"/>
                </a:lnTo>
                <a:cubicBezTo>
                  <a:pt x="5645152" y="1894885"/>
                  <a:pt x="5642333" y="1890001"/>
                  <a:pt x="5642333" y="1884710"/>
                </a:cubicBezTo>
                <a:lnTo>
                  <a:pt x="5642333" y="1547696"/>
                </a:lnTo>
                <a:lnTo>
                  <a:pt x="5643637" y="1545437"/>
                </a:lnTo>
                <a:lnTo>
                  <a:pt x="5644313" y="1540295"/>
                </a:lnTo>
                <a:lnTo>
                  <a:pt x="5648429" y="1537134"/>
                </a:lnTo>
                <a:lnTo>
                  <a:pt x="5649734" y="1534875"/>
                </a:lnTo>
                <a:lnTo>
                  <a:pt x="5785052" y="1456746"/>
                </a:lnTo>
                <a:lnTo>
                  <a:pt x="5649734" y="1378617"/>
                </a:lnTo>
                <a:cubicBezTo>
                  <a:pt x="5645152" y="1375971"/>
                  <a:pt x="5642333" y="1371087"/>
                  <a:pt x="5642333" y="1365796"/>
                </a:cubicBezTo>
                <a:lnTo>
                  <a:pt x="5642333" y="1028782"/>
                </a:lnTo>
                <a:lnTo>
                  <a:pt x="5643637" y="1026524"/>
                </a:lnTo>
                <a:lnTo>
                  <a:pt x="5644313" y="1021381"/>
                </a:lnTo>
                <a:lnTo>
                  <a:pt x="5648429" y="1018221"/>
                </a:lnTo>
                <a:lnTo>
                  <a:pt x="5649734" y="1015961"/>
                </a:lnTo>
                <a:lnTo>
                  <a:pt x="5941599" y="847446"/>
                </a:lnTo>
                <a:cubicBezTo>
                  <a:pt x="5946182" y="844815"/>
                  <a:pt x="5951819" y="844815"/>
                  <a:pt x="5956400" y="847446"/>
                </a:cubicBezTo>
                <a:lnTo>
                  <a:pt x="6248266" y="1015961"/>
                </a:lnTo>
                <a:lnTo>
                  <a:pt x="6249571" y="1018221"/>
                </a:lnTo>
                <a:lnTo>
                  <a:pt x="6253686" y="1021382"/>
                </a:lnTo>
                <a:lnTo>
                  <a:pt x="6254362" y="1026521"/>
                </a:lnTo>
                <a:lnTo>
                  <a:pt x="6255667" y="1028782"/>
                </a:lnTo>
                <a:lnTo>
                  <a:pt x="6255667" y="1365796"/>
                </a:lnTo>
                <a:cubicBezTo>
                  <a:pt x="6255667" y="1371087"/>
                  <a:pt x="6252848" y="1375971"/>
                  <a:pt x="6248266" y="1378617"/>
                </a:cubicBezTo>
                <a:lnTo>
                  <a:pt x="6112948" y="1456746"/>
                </a:lnTo>
                <a:lnTo>
                  <a:pt x="6248266" y="1534875"/>
                </a:lnTo>
                <a:lnTo>
                  <a:pt x="6249571" y="1537134"/>
                </a:lnTo>
                <a:lnTo>
                  <a:pt x="6253686" y="1540296"/>
                </a:lnTo>
                <a:lnTo>
                  <a:pt x="6254362" y="1545435"/>
                </a:lnTo>
                <a:lnTo>
                  <a:pt x="6255667" y="1547696"/>
                </a:lnTo>
                <a:lnTo>
                  <a:pt x="6255667" y="1884710"/>
                </a:lnTo>
                <a:cubicBezTo>
                  <a:pt x="6255667" y="1890001"/>
                  <a:pt x="6252848" y="1894885"/>
                  <a:pt x="6248266" y="1897531"/>
                </a:cubicBezTo>
                <a:lnTo>
                  <a:pt x="6112948" y="1975659"/>
                </a:lnTo>
                <a:lnTo>
                  <a:pt x="6248266" y="2053788"/>
                </a:lnTo>
                <a:lnTo>
                  <a:pt x="6249571" y="2056048"/>
                </a:lnTo>
                <a:lnTo>
                  <a:pt x="6253686" y="2059209"/>
                </a:lnTo>
                <a:lnTo>
                  <a:pt x="6254362" y="2064348"/>
                </a:lnTo>
                <a:lnTo>
                  <a:pt x="6255667" y="2066610"/>
                </a:lnTo>
                <a:lnTo>
                  <a:pt x="6255667" y="2403623"/>
                </a:lnTo>
                <a:cubicBezTo>
                  <a:pt x="6255667" y="2408914"/>
                  <a:pt x="6252848" y="2413798"/>
                  <a:pt x="6248266" y="2416444"/>
                </a:cubicBezTo>
                <a:lnTo>
                  <a:pt x="5956400" y="2584959"/>
                </a:lnTo>
                <a:cubicBezTo>
                  <a:pt x="5954109" y="2586275"/>
                  <a:pt x="5951559" y="2586939"/>
                  <a:pt x="5949000" y="2586939"/>
                </a:cubicBezTo>
                <a:cubicBezTo>
                  <a:pt x="5946440" y="2586939"/>
                  <a:pt x="5943890" y="2586275"/>
                  <a:pt x="5941599" y="2584959"/>
                </a:cubicBezTo>
                <a:lnTo>
                  <a:pt x="5649734" y="2416444"/>
                </a:lnTo>
                <a:cubicBezTo>
                  <a:pt x="5645152" y="2413798"/>
                  <a:pt x="5642333" y="2408914"/>
                  <a:pt x="5642333" y="2403623"/>
                </a:cubicBezTo>
                <a:close/>
                <a:moveTo>
                  <a:pt x="5642333" y="4203622"/>
                </a:moveTo>
                <a:lnTo>
                  <a:pt x="5642333" y="3866609"/>
                </a:lnTo>
                <a:lnTo>
                  <a:pt x="5643637" y="3864350"/>
                </a:lnTo>
                <a:lnTo>
                  <a:pt x="5644313" y="3859208"/>
                </a:lnTo>
                <a:lnTo>
                  <a:pt x="5648429" y="3856047"/>
                </a:lnTo>
                <a:lnTo>
                  <a:pt x="5649734" y="3853787"/>
                </a:lnTo>
                <a:lnTo>
                  <a:pt x="5785052" y="3775658"/>
                </a:lnTo>
                <a:lnTo>
                  <a:pt x="5649734" y="3697530"/>
                </a:lnTo>
                <a:cubicBezTo>
                  <a:pt x="5645152" y="3694884"/>
                  <a:pt x="5642333" y="3690000"/>
                  <a:pt x="5642333" y="3684709"/>
                </a:cubicBezTo>
                <a:lnTo>
                  <a:pt x="5642333" y="3347696"/>
                </a:lnTo>
                <a:lnTo>
                  <a:pt x="5643637" y="3345437"/>
                </a:lnTo>
                <a:lnTo>
                  <a:pt x="5644313" y="3340295"/>
                </a:lnTo>
                <a:lnTo>
                  <a:pt x="5648429" y="3337134"/>
                </a:lnTo>
                <a:lnTo>
                  <a:pt x="5649734" y="3334875"/>
                </a:lnTo>
                <a:lnTo>
                  <a:pt x="5785052" y="3256746"/>
                </a:lnTo>
                <a:lnTo>
                  <a:pt x="5649734" y="3178617"/>
                </a:lnTo>
                <a:cubicBezTo>
                  <a:pt x="5645152" y="3175971"/>
                  <a:pt x="5642333" y="3171087"/>
                  <a:pt x="5642333" y="3165796"/>
                </a:cubicBezTo>
                <a:lnTo>
                  <a:pt x="5642333" y="2828782"/>
                </a:lnTo>
                <a:lnTo>
                  <a:pt x="5643637" y="2826524"/>
                </a:lnTo>
                <a:lnTo>
                  <a:pt x="5644313" y="2821381"/>
                </a:lnTo>
                <a:lnTo>
                  <a:pt x="5648429" y="2818221"/>
                </a:lnTo>
                <a:lnTo>
                  <a:pt x="5649734" y="2815961"/>
                </a:lnTo>
                <a:lnTo>
                  <a:pt x="5941599" y="2647446"/>
                </a:lnTo>
                <a:cubicBezTo>
                  <a:pt x="5946182" y="2644815"/>
                  <a:pt x="5951819" y="2644815"/>
                  <a:pt x="5956400" y="2647446"/>
                </a:cubicBezTo>
                <a:lnTo>
                  <a:pt x="6248266" y="2815961"/>
                </a:lnTo>
                <a:lnTo>
                  <a:pt x="6249571" y="2818221"/>
                </a:lnTo>
                <a:lnTo>
                  <a:pt x="6253686" y="2821382"/>
                </a:lnTo>
                <a:lnTo>
                  <a:pt x="6254362" y="2826521"/>
                </a:lnTo>
                <a:lnTo>
                  <a:pt x="6255667" y="2828782"/>
                </a:lnTo>
                <a:lnTo>
                  <a:pt x="6255667" y="3165796"/>
                </a:lnTo>
                <a:cubicBezTo>
                  <a:pt x="6255667" y="3171087"/>
                  <a:pt x="6252848" y="3175971"/>
                  <a:pt x="6248266" y="3178617"/>
                </a:cubicBezTo>
                <a:lnTo>
                  <a:pt x="6112948" y="3256746"/>
                </a:lnTo>
                <a:lnTo>
                  <a:pt x="6248266" y="3334875"/>
                </a:lnTo>
                <a:lnTo>
                  <a:pt x="6249571" y="3337134"/>
                </a:lnTo>
                <a:lnTo>
                  <a:pt x="6253686" y="3340296"/>
                </a:lnTo>
                <a:lnTo>
                  <a:pt x="6254362" y="3345435"/>
                </a:lnTo>
                <a:lnTo>
                  <a:pt x="6255667" y="3347696"/>
                </a:lnTo>
                <a:lnTo>
                  <a:pt x="6255667" y="3684709"/>
                </a:lnTo>
                <a:cubicBezTo>
                  <a:pt x="6255667" y="3690000"/>
                  <a:pt x="6252848" y="3694884"/>
                  <a:pt x="6248266" y="3697530"/>
                </a:cubicBezTo>
                <a:lnTo>
                  <a:pt x="6112948" y="3775658"/>
                </a:lnTo>
                <a:lnTo>
                  <a:pt x="6248266" y="3853787"/>
                </a:lnTo>
                <a:lnTo>
                  <a:pt x="6249571" y="3856047"/>
                </a:lnTo>
                <a:lnTo>
                  <a:pt x="6253686" y="3859208"/>
                </a:lnTo>
                <a:lnTo>
                  <a:pt x="6254362" y="3864347"/>
                </a:lnTo>
                <a:lnTo>
                  <a:pt x="6255667" y="3866609"/>
                </a:lnTo>
                <a:lnTo>
                  <a:pt x="6255667" y="4203622"/>
                </a:lnTo>
                <a:cubicBezTo>
                  <a:pt x="6255667" y="4208913"/>
                  <a:pt x="6252848" y="4213797"/>
                  <a:pt x="6248266" y="4216443"/>
                </a:cubicBezTo>
                <a:lnTo>
                  <a:pt x="5956400" y="4384958"/>
                </a:lnTo>
                <a:cubicBezTo>
                  <a:pt x="5954109" y="4386274"/>
                  <a:pt x="5951559" y="4386938"/>
                  <a:pt x="5949000" y="4386938"/>
                </a:cubicBezTo>
                <a:cubicBezTo>
                  <a:pt x="5946440" y="4386938"/>
                  <a:pt x="5943890" y="4386274"/>
                  <a:pt x="5941599" y="4384958"/>
                </a:cubicBezTo>
                <a:lnTo>
                  <a:pt x="5649734" y="4216443"/>
                </a:lnTo>
                <a:cubicBezTo>
                  <a:pt x="5645152" y="4213797"/>
                  <a:pt x="5642333" y="4208913"/>
                  <a:pt x="5642333" y="4203622"/>
                </a:cubicBezTo>
                <a:close/>
                <a:moveTo>
                  <a:pt x="5642333" y="6003618"/>
                </a:moveTo>
                <a:lnTo>
                  <a:pt x="5642333" y="5666605"/>
                </a:lnTo>
                <a:lnTo>
                  <a:pt x="5643637" y="5664346"/>
                </a:lnTo>
                <a:lnTo>
                  <a:pt x="5644313" y="5659203"/>
                </a:lnTo>
                <a:lnTo>
                  <a:pt x="5648429" y="5656043"/>
                </a:lnTo>
                <a:lnTo>
                  <a:pt x="5649734" y="5653783"/>
                </a:lnTo>
                <a:lnTo>
                  <a:pt x="5785052" y="5575653"/>
                </a:lnTo>
                <a:lnTo>
                  <a:pt x="5649734" y="5497525"/>
                </a:lnTo>
                <a:cubicBezTo>
                  <a:pt x="5645152" y="5494879"/>
                  <a:pt x="5642333" y="5489995"/>
                  <a:pt x="5642333" y="5484704"/>
                </a:cubicBezTo>
                <a:lnTo>
                  <a:pt x="5642333" y="5147690"/>
                </a:lnTo>
                <a:lnTo>
                  <a:pt x="5643637" y="5145432"/>
                </a:lnTo>
                <a:lnTo>
                  <a:pt x="5644313" y="5140289"/>
                </a:lnTo>
                <a:lnTo>
                  <a:pt x="5648429" y="5137128"/>
                </a:lnTo>
                <a:lnTo>
                  <a:pt x="5649734" y="5134869"/>
                </a:lnTo>
                <a:lnTo>
                  <a:pt x="5785052" y="5056740"/>
                </a:lnTo>
                <a:lnTo>
                  <a:pt x="5649734" y="4978611"/>
                </a:lnTo>
                <a:cubicBezTo>
                  <a:pt x="5645152" y="4975965"/>
                  <a:pt x="5642333" y="4971082"/>
                  <a:pt x="5642333" y="4965790"/>
                </a:cubicBezTo>
                <a:lnTo>
                  <a:pt x="5642333" y="4628776"/>
                </a:lnTo>
                <a:lnTo>
                  <a:pt x="5643637" y="4626517"/>
                </a:lnTo>
                <a:lnTo>
                  <a:pt x="5644313" y="4621374"/>
                </a:lnTo>
                <a:lnTo>
                  <a:pt x="5648429" y="4618214"/>
                </a:lnTo>
                <a:lnTo>
                  <a:pt x="5649734" y="4615955"/>
                </a:lnTo>
                <a:lnTo>
                  <a:pt x="5941599" y="4447440"/>
                </a:lnTo>
                <a:cubicBezTo>
                  <a:pt x="5946182" y="4444809"/>
                  <a:pt x="5951819" y="4444809"/>
                  <a:pt x="5956400" y="4447440"/>
                </a:cubicBezTo>
                <a:lnTo>
                  <a:pt x="6248266" y="4615955"/>
                </a:lnTo>
                <a:lnTo>
                  <a:pt x="6249571" y="4618214"/>
                </a:lnTo>
                <a:lnTo>
                  <a:pt x="6253686" y="4621376"/>
                </a:lnTo>
                <a:lnTo>
                  <a:pt x="6254362" y="4626515"/>
                </a:lnTo>
                <a:lnTo>
                  <a:pt x="6255667" y="4628776"/>
                </a:lnTo>
                <a:lnTo>
                  <a:pt x="6255667" y="4965790"/>
                </a:lnTo>
                <a:cubicBezTo>
                  <a:pt x="6255667" y="4971082"/>
                  <a:pt x="6252848" y="4975965"/>
                  <a:pt x="6248266" y="4978611"/>
                </a:cubicBezTo>
                <a:lnTo>
                  <a:pt x="6112948" y="5056740"/>
                </a:lnTo>
                <a:lnTo>
                  <a:pt x="6248266" y="5134869"/>
                </a:lnTo>
                <a:lnTo>
                  <a:pt x="6249571" y="5137128"/>
                </a:lnTo>
                <a:lnTo>
                  <a:pt x="6253686" y="5140290"/>
                </a:lnTo>
                <a:lnTo>
                  <a:pt x="6254362" y="5145429"/>
                </a:lnTo>
                <a:lnTo>
                  <a:pt x="6255667" y="5147690"/>
                </a:lnTo>
                <a:lnTo>
                  <a:pt x="6255667" y="5484704"/>
                </a:lnTo>
                <a:cubicBezTo>
                  <a:pt x="6255667" y="5489995"/>
                  <a:pt x="6252848" y="5494879"/>
                  <a:pt x="6248266" y="5497525"/>
                </a:cubicBezTo>
                <a:lnTo>
                  <a:pt x="6112948" y="5575653"/>
                </a:lnTo>
                <a:lnTo>
                  <a:pt x="6248266" y="5653783"/>
                </a:lnTo>
                <a:lnTo>
                  <a:pt x="6249571" y="5656043"/>
                </a:lnTo>
                <a:lnTo>
                  <a:pt x="6253686" y="5659204"/>
                </a:lnTo>
                <a:lnTo>
                  <a:pt x="6254362" y="5664343"/>
                </a:lnTo>
                <a:lnTo>
                  <a:pt x="6255667" y="5666605"/>
                </a:lnTo>
                <a:lnTo>
                  <a:pt x="6255667" y="6003618"/>
                </a:lnTo>
                <a:cubicBezTo>
                  <a:pt x="6255667" y="6008909"/>
                  <a:pt x="6252848" y="6013793"/>
                  <a:pt x="6248266" y="6016439"/>
                </a:cubicBezTo>
                <a:lnTo>
                  <a:pt x="5956400" y="6184954"/>
                </a:lnTo>
                <a:cubicBezTo>
                  <a:pt x="5954109" y="6186270"/>
                  <a:pt x="5951559" y="6186933"/>
                  <a:pt x="5949000" y="6186933"/>
                </a:cubicBezTo>
                <a:cubicBezTo>
                  <a:pt x="5946440" y="6186933"/>
                  <a:pt x="5943890" y="6186270"/>
                  <a:pt x="5941599" y="6184954"/>
                </a:cubicBezTo>
                <a:lnTo>
                  <a:pt x="5649734" y="6016439"/>
                </a:lnTo>
                <a:cubicBezTo>
                  <a:pt x="5645152" y="6013793"/>
                  <a:pt x="5642333" y="6008909"/>
                  <a:pt x="5642333" y="6003618"/>
                </a:cubicBezTo>
                <a:close/>
                <a:moveTo>
                  <a:pt x="5642333" y="7600950"/>
                </a:moveTo>
                <a:lnTo>
                  <a:pt x="5642333" y="7466607"/>
                </a:lnTo>
                <a:lnTo>
                  <a:pt x="5643637" y="7464348"/>
                </a:lnTo>
                <a:lnTo>
                  <a:pt x="5644313" y="7459206"/>
                </a:lnTo>
                <a:lnTo>
                  <a:pt x="5648429" y="7456045"/>
                </a:lnTo>
                <a:lnTo>
                  <a:pt x="5649734" y="7453786"/>
                </a:lnTo>
                <a:lnTo>
                  <a:pt x="5785052" y="7375656"/>
                </a:lnTo>
                <a:lnTo>
                  <a:pt x="5649734" y="7297528"/>
                </a:lnTo>
                <a:cubicBezTo>
                  <a:pt x="5645152" y="7294882"/>
                  <a:pt x="5642333" y="7289998"/>
                  <a:pt x="5642333" y="7284707"/>
                </a:cubicBezTo>
                <a:lnTo>
                  <a:pt x="5642333" y="6947693"/>
                </a:lnTo>
                <a:lnTo>
                  <a:pt x="5643637" y="6945435"/>
                </a:lnTo>
                <a:lnTo>
                  <a:pt x="5644313" y="6940292"/>
                </a:lnTo>
                <a:lnTo>
                  <a:pt x="5648429" y="6937132"/>
                </a:lnTo>
                <a:lnTo>
                  <a:pt x="5649734" y="6934872"/>
                </a:lnTo>
                <a:lnTo>
                  <a:pt x="5785052" y="6856744"/>
                </a:lnTo>
                <a:lnTo>
                  <a:pt x="5649734" y="6778615"/>
                </a:lnTo>
                <a:cubicBezTo>
                  <a:pt x="5645152" y="6775969"/>
                  <a:pt x="5642333" y="6771085"/>
                  <a:pt x="5642333" y="6765794"/>
                </a:cubicBezTo>
                <a:lnTo>
                  <a:pt x="5642333" y="6428780"/>
                </a:lnTo>
                <a:lnTo>
                  <a:pt x="5643637" y="6426520"/>
                </a:lnTo>
                <a:lnTo>
                  <a:pt x="5644313" y="6421378"/>
                </a:lnTo>
                <a:lnTo>
                  <a:pt x="5648429" y="6418218"/>
                </a:lnTo>
                <a:lnTo>
                  <a:pt x="5649734" y="6415959"/>
                </a:lnTo>
                <a:lnTo>
                  <a:pt x="5941599" y="6247443"/>
                </a:lnTo>
                <a:cubicBezTo>
                  <a:pt x="5946182" y="6244812"/>
                  <a:pt x="5951819" y="6244812"/>
                  <a:pt x="5956400" y="6247443"/>
                </a:cubicBezTo>
                <a:lnTo>
                  <a:pt x="6248266" y="6415959"/>
                </a:lnTo>
                <a:lnTo>
                  <a:pt x="6249571" y="6418218"/>
                </a:lnTo>
                <a:lnTo>
                  <a:pt x="6253686" y="6421379"/>
                </a:lnTo>
                <a:lnTo>
                  <a:pt x="6254362" y="6426518"/>
                </a:lnTo>
                <a:lnTo>
                  <a:pt x="6255667" y="6428780"/>
                </a:lnTo>
                <a:lnTo>
                  <a:pt x="6255667" y="6765794"/>
                </a:lnTo>
                <a:cubicBezTo>
                  <a:pt x="6255667" y="6771085"/>
                  <a:pt x="6252848" y="6775969"/>
                  <a:pt x="6248266" y="6778615"/>
                </a:cubicBezTo>
                <a:lnTo>
                  <a:pt x="6112948" y="6856744"/>
                </a:lnTo>
                <a:lnTo>
                  <a:pt x="6248266" y="6934872"/>
                </a:lnTo>
                <a:lnTo>
                  <a:pt x="6249571" y="6937132"/>
                </a:lnTo>
                <a:lnTo>
                  <a:pt x="6253686" y="6940293"/>
                </a:lnTo>
                <a:lnTo>
                  <a:pt x="6254362" y="6945432"/>
                </a:lnTo>
                <a:lnTo>
                  <a:pt x="6255667" y="6947693"/>
                </a:lnTo>
                <a:lnTo>
                  <a:pt x="6255667" y="7284707"/>
                </a:lnTo>
                <a:cubicBezTo>
                  <a:pt x="6255667" y="7289998"/>
                  <a:pt x="6252848" y="7294882"/>
                  <a:pt x="6248266" y="7297528"/>
                </a:cubicBezTo>
                <a:lnTo>
                  <a:pt x="6112948" y="7375656"/>
                </a:lnTo>
                <a:lnTo>
                  <a:pt x="6248266" y="7453786"/>
                </a:lnTo>
                <a:lnTo>
                  <a:pt x="6249571" y="7456045"/>
                </a:lnTo>
                <a:lnTo>
                  <a:pt x="6253686" y="7459207"/>
                </a:lnTo>
                <a:lnTo>
                  <a:pt x="6254362" y="7464346"/>
                </a:lnTo>
                <a:lnTo>
                  <a:pt x="6255667" y="7466607"/>
                </a:lnTo>
                <a:lnTo>
                  <a:pt x="6255667" y="7600950"/>
                </a:lnTo>
                <a:lnTo>
                  <a:pt x="6226064" y="7600950"/>
                </a:lnTo>
                <a:lnTo>
                  <a:pt x="6226064" y="7492246"/>
                </a:lnTo>
                <a:lnTo>
                  <a:pt x="6037772" y="7600950"/>
                </a:lnTo>
                <a:lnTo>
                  <a:pt x="5978555" y="7600950"/>
                </a:lnTo>
                <a:lnTo>
                  <a:pt x="6211262" y="7466603"/>
                </a:lnTo>
                <a:lnTo>
                  <a:pt x="6083347" y="7392747"/>
                </a:lnTo>
                <a:lnTo>
                  <a:pt x="5956400" y="7466043"/>
                </a:lnTo>
                <a:cubicBezTo>
                  <a:pt x="5954109" y="7467359"/>
                  <a:pt x="5951559" y="7468023"/>
                  <a:pt x="5949000" y="7468023"/>
                </a:cubicBezTo>
                <a:cubicBezTo>
                  <a:pt x="5946440" y="7468023"/>
                  <a:pt x="5943890" y="7467359"/>
                  <a:pt x="5941599" y="7466043"/>
                </a:cubicBezTo>
                <a:lnTo>
                  <a:pt x="5814652" y="7392747"/>
                </a:lnTo>
                <a:lnTo>
                  <a:pt x="5686737" y="7466603"/>
                </a:lnTo>
                <a:lnTo>
                  <a:pt x="5919444" y="7600950"/>
                </a:lnTo>
                <a:lnTo>
                  <a:pt x="5860228" y="7600950"/>
                </a:lnTo>
                <a:lnTo>
                  <a:pt x="5671937" y="7492246"/>
                </a:lnTo>
                <a:lnTo>
                  <a:pt x="5671937" y="7600950"/>
                </a:lnTo>
                <a:close/>
                <a:moveTo>
                  <a:pt x="5243801" y="227592"/>
                </a:moveTo>
                <a:lnTo>
                  <a:pt x="5333747" y="175658"/>
                </a:lnTo>
                <a:lnTo>
                  <a:pt x="5243801" y="123726"/>
                </a:lnTo>
                <a:close/>
                <a:moveTo>
                  <a:pt x="5243801" y="1370632"/>
                </a:moveTo>
                <a:lnTo>
                  <a:pt x="5363347" y="1439655"/>
                </a:lnTo>
                <a:lnTo>
                  <a:pt x="5506063" y="1357254"/>
                </a:lnTo>
                <a:lnTo>
                  <a:pt x="5506064" y="1054422"/>
                </a:lnTo>
                <a:lnTo>
                  <a:pt x="5243801" y="1205831"/>
                </a:lnTo>
                <a:close/>
                <a:moveTo>
                  <a:pt x="5243801" y="1508679"/>
                </a:moveTo>
                <a:lnTo>
                  <a:pt x="5333747" y="1456745"/>
                </a:lnTo>
                <a:lnTo>
                  <a:pt x="5243801" y="1404812"/>
                </a:lnTo>
                <a:close/>
                <a:moveTo>
                  <a:pt x="5243801" y="1889546"/>
                </a:moveTo>
                <a:lnTo>
                  <a:pt x="5363347" y="1958569"/>
                </a:lnTo>
                <a:lnTo>
                  <a:pt x="5506063" y="1876168"/>
                </a:lnTo>
                <a:lnTo>
                  <a:pt x="5506064" y="1573335"/>
                </a:lnTo>
                <a:lnTo>
                  <a:pt x="5243801" y="1724744"/>
                </a:lnTo>
                <a:close/>
                <a:moveTo>
                  <a:pt x="5243801" y="2027593"/>
                </a:moveTo>
                <a:lnTo>
                  <a:pt x="5333747" y="1975659"/>
                </a:lnTo>
                <a:lnTo>
                  <a:pt x="5243801" y="1923726"/>
                </a:lnTo>
                <a:close/>
                <a:moveTo>
                  <a:pt x="5243801" y="3170632"/>
                </a:moveTo>
                <a:lnTo>
                  <a:pt x="5363347" y="3239655"/>
                </a:lnTo>
                <a:lnTo>
                  <a:pt x="5506063" y="3157254"/>
                </a:lnTo>
                <a:lnTo>
                  <a:pt x="5506064" y="2854422"/>
                </a:lnTo>
                <a:lnTo>
                  <a:pt x="5243801" y="3005831"/>
                </a:lnTo>
                <a:close/>
                <a:moveTo>
                  <a:pt x="5243801" y="3308679"/>
                </a:moveTo>
                <a:lnTo>
                  <a:pt x="5333747" y="3256745"/>
                </a:lnTo>
                <a:lnTo>
                  <a:pt x="5243801" y="3204812"/>
                </a:lnTo>
                <a:close/>
                <a:moveTo>
                  <a:pt x="5243801" y="3689540"/>
                </a:moveTo>
                <a:lnTo>
                  <a:pt x="5363347" y="3758563"/>
                </a:lnTo>
                <a:lnTo>
                  <a:pt x="5506063" y="3676162"/>
                </a:lnTo>
                <a:lnTo>
                  <a:pt x="5506064" y="3373335"/>
                </a:lnTo>
                <a:lnTo>
                  <a:pt x="5243801" y="3524738"/>
                </a:lnTo>
                <a:close/>
                <a:moveTo>
                  <a:pt x="5243801" y="3827586"/>
                </a:moveTo>
                <a:lnTo>
                  <a:pt x="5333747" y="3775653"/>
                </a:lnTo>
                <a:lnTo>
                  <a:pt x="5243801" y="3723720"/>
                </a:lnTo>
                <a:close/>
                <a:moveTo>
                  <a:pt x="5243801" y="4970631"/>
                </a:moveTo>
                <a:lnTo>
                  <a:pt x="5363347" y="5039655"/>
                </a:lnTo>
                <a:lnTo>
                  <a:pt x="5506063" y="4957254"/>
                </a:lnTo>
                <a:lnTo>
                  <a:pt x="5506064" y="4654421"/>
                </a:lnTo>
                <a:lnTo>
                  <a:pt x="5243801" y="4805831"/>
                </a:lnTo>
                <a:close/>
                <a:moveTo>
                  <a:pt x="5243801" y="5108679"/>
                </a:moveTo>
                <a:lnTo>
                  <a:pt x="5333747" y="5056745"/>
                </a:lnTo>
                <a:lnTo>
                  <a:pt x="5243801" y="5004812"/>
                </a:lnTo>
                <a:close/>
                <a:moveTo>
                  <a:pt x="5243801" y="5489545"/>
                </a:moveTo>
                <a:lnTo>
                  <a:pt x="5363347" y="5558568"/>
                </a:lnTo>
                <a:lnTo>
                  <a:pt x="5506063" y="5476167"/>
                </a:lnTo>
                <a:lnTo>
                  <a:pt x="5506064" y="5173334"/>
                </a:lnTo>
                <a:lnTo>
                  <a:pt x="5243801" y="5324744"/>
                </a:lnTo>
                <a:close/>
                <a:moveTo>
                  <a:pt x="5243801" y="5627592"/>
                </a:moveTo>
                <a:lnTo>
                  <a:pt x="5333747" y="5575658"/>
                </a:lnTo>
                <a:lnTo>
                  <a:pt x="5243801" y="5523725"/>
                </a:lnTo>
                <a:close/>
                <a:moveTo>
                  <a:pt x="5243801" y="6770631"/>
                </a:moveTo>
                <a:lnTo>
                  <a:pt x="5363347" y="6839654"/>
                </a:lnTo>
                <a:lnTo>
                  <a:pt x="5506063" y="6757253"/>
                </a:lnTo>
                <a:lnTo>
                  <a:pt x="5506064" y="6454421"/>
                </a:lnTo>
                <a:lnTo>
                  <a:pt x="5243801" y="6605830"/>
                </a:lnTo>
                <a:close/>
                <a:moveTo>
                  <a:pt x="5243801" y="6908678"/>
                </a:moveTo>
                <a:lnTo>
                  <a:pt x="5333747" y="6856744"/>
                </a:lnTo>
                <a:lnTo>
                  <a:pt x="5243801" y="6804812"/>
                </a:lnTo>
                <a:close/>
                <a:moveTo>
                  <a:pt x="5243801" y="7289545"/>
                </a:moveTo>
                <a:lnTo>
                  <a:pt x="5363347" y="7358568"/>
                </a:lnTo>
                <a:lnTo>
                  <a:pt x="5506063" y="7276167"/>
                </a:lnTo>
                <a:lnTo>
                  <a:pt x="5506064" y="6973334"/>
                </a:lnTo>
                <a:lnTo>
                  <a:pt x="5243801" y="7124743"/>
                </a:lnTo>
                <a:close/>
                <a:moveTo>
                  <a:pt x="5243801" y="7427592"/>
                </a:moveTo>
                <a:lnTo>
                  <a:pt x="5333747" y="7375658"/>
                </a:lnTo>
                <a:lnTo>
                  <a:pt x="5243801" y="7323725"/>
                </a:lnTo>
                <a:close/>
                <a:moveTo>
                  <a:pt x="5243800" y="746506"/>
                </a:moveTo>
                <a:lnTo>
                  <a:pt x="5506063" y="595081"/>
                </a:lnTo>
                <a:lnTo>
                  <a:pt x="5506064" y="292248"/>
                </a:lnTo>
                <a:lnTo>
                  <a:pt x="5243800" y="443657"/>
                </a:lnTo>
                <a:close/>
                <a:moveTo>
                  <a:pt x="5243800" y="2546506"/>
                </a:moveTo>
                <a:lnTo>
                  <a:pt x="5506063" y="2395081"/>
                </a:lnTo>
                <a:lnTo>
                  <a:pt x="5506064" y="2092249"/>
                </a:lnTo>
                <a:lnTo>
                  <a:pt x="5243800" y="2243658"/>
                </a:lnTo>
                <a:close/>
                <a:moveTo>
                  <a:pt x="5243800" y="4346499"/>
                </a:moveTo>
                <a:lnTo>
                  <a:pt x="5506063" y="4195075"/>
                </a:lnTo>
                <a:lnTo>
                  <a:pt x="5506064" y="3892243"/>
                </a:lnTo>
                <a:lnTo>
                  <a:pt x="5243800" y="4043652"/>
                </a:lnTo>
                <a:close/>
                <a:moveTo>
                  <a:pt x="5243800" y="6146506"/>
                </a:moveTo>
                <a:lnTo>
                  <a:pt x="5506063" y="5995081"/>
                </a:lnTo>
                <a:lnTo>
                  <a:pt x="5506064" y="5692248"/>
                </a:lnTo>
                <a:lnTo>
                  <a:pt x="5243800" y="5843657"/>
                </a:lnTo>
                <a:close/>
                <a:moveTo>
                  <a:pt x="5124252" y="175659"/>
                </a:moveTo>
                <a:lnTo>
                  <a:pt x="5214197" y="227591"/>
                </a:lnTo>
                <a:lnTo>
                  <a:pt x="5214197" y="123726"/>
                </a:lnTo>
                <a:close/>
                <a:moveTo>
                  <a:pt x="5124252" y="1456746"/>
                </a:moveTo>
                <a:lnTo>
                  <a:pt x="5214197" y="1508678"/>
                </a:lnTo>
                <a:lnTo>
                  <a:pt x="5214197" y="1404813"/>
                </a:lnTo>
                <a:close/>
                <a:moveTo>
                  <a:pt x="5124252" y="1975660"/>
                </a:moveTo>
                <a:lnTo>
                  <a:pt x="5214197" y="2027592"/>
                </a:lnTo>
                <a:lnTo>
                  <a:pt x="5214197" y="1923727"/>
                </a:lnTo>
                <a:close/>
                <a:moveTo>
                  <a:pt x="5124252" y="3256746"/>
                </a:moveTo>
                <a:lnTo>
                  <a:pt x="5214197" y="3308678"/>
                </a:lnTo>
                <a:lnTo>
                  <a:pt x="5214197" y="3204813"/>
                </a:lnTo>
                <a:close/>
                <a:moveTo>
                  <a:pt x="5124252" y="3775654"/>
                </a:moveTo>
                <a:lnTo>
                  <a:pt x="5214197" y="3827586"/>
                </a:lnTo>
                <a:lnTo>
                  <a:pt x="5214197" y="3723721"/>
                </a:lnTo>
                <a:close/>
                <a:moveTo>
                  <a:pt x="5124252" y="5056746"/>
                </a:moveTo>
                <a:lnTo>
                  <a:pt x="5214197" y="5108678"/>
                </a:lnTo>
                <a:lnTo>
                  <a:pt x="5214197" y="5004813"/>
                </a:lnTo>
                <a:close/>
                <a:moveTo>
                  <a:pt x="5124252" y="5575659"/>
                </a:moveTo>
                <a:lnTo>
                  <a:pt x="5214197" y="5627591"/>
                </a:lnTo>
                <a:lnTo>
                  <a:pt x="5214197" y="5523726"/>
                </a:lnTo>
                <a:close/>
                <a:moveTo>
                  <a:pt x="5124252" y="6856745"/>
                </a:moveTo>
                <a:lnTo>
                  <a:pt x="5214197" y="6908677"/>
                </a:lnTo>
                <a:lnTo>
                  <a:pt x="5214197" y="6804812"/>
                </a:lnTo>
                <a:close/>
                <a:moveTo>
                  <a:pt x="5124252" y="7375659"/>
                </a:moveTo>
                <a:lnTo>
                  <a:pt x="5214197" y="7427591"/>
                </a:lnTo>
                <a:lnTo>
                  <a:pt x="5214197" y="7323726"/>
                </a:lnTo>
                <a:close/>
                <a:moveTo>
                  <a:pt x="4966737" y="266605"/>
                </a:moveTo>
                <a:lnTo>
                  <a:pt x="5228999" y="418015"/>
                </a:lnTo>
                <a:lnTo>
                  <a:pt x="5491262" y="266605"/>
                </a:lnTo>
                <a:lnTo>
                  <a:pt x="5363347" y="192749"/>
                </a:lnTo>
                <a:lnTo>
                  <a:pt x="5236400" y="266045"/>
                </a:lnTo>
                <a:cubicBezTo>
                  <a:pt x="5234109" y="267361"/>
                  <a:pt x="5231559" y="268025"/>
                  <a:pt x="5229000" y="268025"/>
                </a:cubicBezTo>
                <a:cubicBezTo>
                  <a:pt x="5226440" y="268025"/>
                  <a:pt x="5223890" y="267361"/>
                  <a:pt x="5221599" y="266045"/>
                </a:cubicBezTo>
                <a:lnTo>
                  <a:pt x="5094652" y="192749"/>
                </a:lnTo>
                <a:close/>
                <a:moveTo>
                  <a:pt x="4966737" y="1028778"/>
                </a:moveTo>
                <a:lnTo>
                  <a:pt x="5228999" y="1180188"/>
                </a:lnTo>
                <a:lnTo>
                  <a:pt x="5491262" y="1028778"/>
                </a:lnTo>
                <a:lnTo>
                  <a:pt x="5229000" y="877353"/>
                </a:lnTo>
                <a:close/>
                <a:moveTo>
                  <a:pt x="4966737" y="1547692"/>
                </a:moveTo>
                <a:lnTo>
                  <a:pt x="5228999" y="1699102"/>
                </a:lnTo>
                <a:lnTo>
                  <a:pt x="5491262" y="1547692"/>
                </a:lnTo>
                <a:lnTo>
                  <a:pt x="5363347" y="1473836"/>
                </a:lnTo>
                <a:lnTo>
                  <a:pt x="5236400" y="1547132"/>
                </a:lnTo>
                <a:cubicBezTo>
                  <a:pt x="5234109" y="1548448"/>
                  <a:pt x="5231559" y="1549112"/>
                  <a:pt x="5229000" y="1549112"/>
                </a:cubicBezTo>
                <a:cubicBezTo>
                  <a:pt x="5226440" y="1549112"/>
                  <a:pt x="5223890" y="1548448"/>
                  <a:pt x="5221599" y="1547132"/>
                </a:cubicBezTo>
                <a:lnTo>
                  <a:pt x="5094652" y="1473836"/>
                </a:lnTo>
                <a:close/>
                <a:moveTo>
                  <a:pt x="4966737" y="2066605"/>
                </a:moveTo>
                <a:lnTo>
                  <a:pt x="5228999" y="2218015"/>
                </a:lnTo>
                <a:lnTo>
                  <a:pt x="5491262" y="2066605"/>
                </a:lnTo>
                <a:lnTo>
                  <a:pt x="5363347" y="1992750"/>
                </a:lnTo>
                <a:lnTo>
                  <a:pt x="5236400" y="2066045"/>
                </a:lnTo>
                <a:cubicBezTo>
                  <a:pt x="5234109" y="2067362"/>
                  <a:pt x="5231559" y="2068026"/>
                  <a:pt x="5229000" y="2068026"/>
                </a:cubicBezTo>
                <a:cubicBezTo>
                  <a:pt x="5226440" y="2068026"/>
                  <a:pt x="5223890" y="2067362"/>
                  <a:pt x="5221599" y="2066045"/>
                </a:cubicBezTo>
                <a:lnTo>
                  <a:pt x="5094652" y="1992750"/>
                </a:lnTo>
                <a:close/>
                <a:moveTo>
                  <a:pt x="4966737" y="2828778"/>
                </a:moveTo>
                <a:lnTo>
                  <a:pt x="5228999" y="2980188"/>
                </a:lnTo>
                <a:lnTo>
                  <a:pt x="5491262" y="2828778"/>
                </a:lnTo>
                <a:lnTo>
                  <a:pt x="5229000" y="2677353"/>
                </a:lnTo>
                <a:close/>
                <a:moveTo>
                  <a:pt x="4966737" y="3347692"/>
                </a:moveTo>
                <a:lnTo>
                  <a:pt x="5228999" y="3499102"/>
                </a:lnTo>
                <a:lnTo>
                  <a:pt x="5491262" y="3347692"/>
                </a:lnTo>
                <a:lnTo>
                  <a:pt x="5363347" y="3273836"/>
                </a:lnTo>
                <a:lnTo>
                  <a:pt x="5236400" y="3347132"/>
                </a:lnTo>
                <a:cubicBezTo>
                  <a:pt x="5234109" y="3348448"/>
                  <a:pt x="5231559" y="3349112"/>
                  <a:pt x="5229000" y="3349112"/>
                </a:cubicBezTo>
                <a:cubicBezTo>
                  <a:pt x="5226440" y="3349112"/>
                  <a:pt x="5223890" y="3348448"/>
                  <a:pt x="5221599" y="3347132"/>
                </a:cubicBezTo>
                <a:lnTo>
                  <a:pt x="5094652" y="3273836"/>
                </a:lnTo>
                <a:close/>
                <a:moveTo>
                  <a:pt x="4966737" y="3866599"/>
                </a:moveTo>
                <a:lnTo>
                  <a:pt x="5228999" y="4018009"/>
                </a:lnTo>
                <a:lnTo>
                  <a:pt x="5491262" y="3866599"/>
                </a:lnTo>
                <a:lnTo>
                  <a:pt x="5363347" y="3792744"/>
                </a:lnTo>
                <a:lnTo>
                  <a:pt x="5236400" y="3866040"/>
                </a:lnTo>
                <a:cubicBezTo>
                  <a:pt x="5234109" y="3867356"/>
                  <a:pt x="5231559" y="3868020"/>
                  <a:pt x="5229000" y="3868020"/>
                </a:cubicBezTo>
                <a:cubicBezTo>
                  <a:pt x="5226440" y="3868020"/>
                  <a:pt x="5223890" y="3867356"/>
                  <a:pt x="5221599" y="3866040"/>
                </a:cubicBezTo>
                <a:lnTo>
                  <a:pt x="5094652" y="3792744"/>
                </a:lnTo>
                <a:close/>
                <a:moveTo>
                  <a:pt x="4966737" y="4628778"/>
                </a:moveTo>
                <a:lnTo>
                  <a:pt x="5228999" y="4780188"/>
                </a:lnTo>
                <a:lnTo>
                  <a:pt x="5491262" y="4628778"/>
                </a:lnTo>
                <a:lnTo>
                  <a:pt x="5229000" y="4477353"/>
                </a:lnTo>
                <a:close/>
                <a:moveTo>
                  <a:pt x="4966737" y="5147691"/>
                </a:moveTo>
                <a:lnTo>
                  <a:pt x="5228999" y="5299102"/>
                </a:lnTo>
                <a:lnTo>
                  <a:pt x="5491262" y="5147691"/>
                </a:lnTo>
                <a:lnTo>
                  <a:pt x="5363347" y="5073836"/>
                </a:lnTo>
                <a:lnTo>
                  <a:pt x="5236400" y="5147131"/>
                </a:lnTo>
                <a:cubicBezTo>
                  <a:pt x="5234109" y="5148448"/>
                  <a:pt x="5231559" y="5149112"/>
                  <a:pt x="5229000" y="5149112"/>
                </a:cubicBezTo>
                <a:cubicBezTo>
                  <a:pt x="5226440" y="5149112"/>
                  <a:pt x="5223890" y="5148448"/>
                  <a:pt x="5221599" y="5147131"/>
                </a:cubicBezTo>
                <a:lnTo>
                  <a:pt x="5094652" y="5073836"/>
                </a:lnTo>
                <a:close/>
                <a:moveTo>
                  <a:pt x="4966737" y="5666605"/>
                </a:moveTo>
                <a:lnTo>
                  <a:pt x="5228999" y="5818015"/>
                </a:lnTo>
                <a:lnTo>
                  <a:pt x="5491262" y="5666605"/>
                </a:lnTo>
                <a:lnTo>
                  <a:pt x="5363347" y="5592749"/>
                </a:lnTo>
                <a:lnTo>
                  <a:pt x="5236400" y="5666045"/>
                </a:lnTo>
                <a:cubicBezTo>
                  <a:pt x="5234109" y="5667361"/>
                  <a:pt x="5231559" y="5668025"/>
                  <a:pt x="5229000" y="5668025"/>
                </a:cubicBezTo>
                <a:cubicBezTo>
                  <a:pt x="5226440" y="5668025"/>
                  <a:pt x="5223890" y="5667361"/>
                  <a:pt x="5221599" y="5666045"/>
                </a:cubicBezTo>
                <a:lnTo>
                  <a:pt x="5094652" y="5592749"/>
                </a:lnTo>
                <a:close/>
                <a:moveTo>
                  <a:pt x="4966737" y="6428778"/>
                </a:moveTo>
                <a:lnTo>
                  <a:pt x="5228999" y="6580188"/>
                </a:lnTo>
                <a:lnTo>
                  <a:pt x="5491262" y="6428778"/>
                </a:lnTo>
                <a:lnTo>
                  <a:pt x="5229000" y="6277353"/>
                </a:lnTo>
                <a:close/>
                <a:moveTo>
                  <a:pt x="4966737" y="6947691"/>
                </a:moveTo>
                <a:lnTo>
                  <a:pt x="5228999" y="7099101"/>
                </a:lnTo>
                <a:lnTo>
                  <a:pt x="5491262" y="6947691"/>
                </a:lnTo>
                <a:lnTo>
                  <a:pt x="5363347" y="6873835"/>
                </a:lnTo>
                <a:lnTo>
                  <a:pt x="5236400" y="6947131"/>
                </a:lnTo>
                <a:cubicBezTo>
                  <a:pt x="5234109" y="6948447"/>
                  <a:pt x="5231559" y="6949111"/>
                  <a:pt x="5229000" y="6949111"/>
                </a:cubicBezTo>
                <a:cubicBezTo>
                  <a:pt x="5226440" y="6949111"/>
                  <a:pt x="5223890" y="6948447"/>
                  <a:pt x="5221599" y="6947131"/>
                </a:cubicBezTo>
                <a:lnTo>
                  <a:pt x="5094652" y="6873835"/>
                </a:lnTo>
                <a:close/>
                <a:moveTo>
                  <a:pt x="4951937" y="1357254"/>
                </a:moveTo>
                <a:lnTo>
                  <a:pt x="5094652" y="1439655"/>
                </a:lnTo>
                <a:lnTo>
                  <a:pt x="5214197" y="1370633"/>
                </a:lnTo>
                <a:lnTo>
                  <a:pt x="5214197" y="1205830"/>
                </a:lnTo>
                <a:lnTo>
                  <a:pt x="4951937" y="1054422"/>
                </a:lnTo>
                <a:close/>
                <a:moveTo>
                  <a:pt x="4951937" y="1876168"/>
                </a:moveTo>
                <a:lnTo>
                  <a:pt x="5094652" y="1958569"/>
                </a:lnTo>
                <a:lnTo>
                  <a:pt x="5214197" y="1889546"/>
                </a:lnTo>
                <a:lnTo>
                  <a:pt x="5214197" y="1724743"/>
                </a:lnTo>
                <a:lnTo>
                  <a:pt x="4951937" y="1573335"/>
                </a:lnTo>
                <a:close/>
                <a:moveTo>
                  <a:pt x="4951937" y="3157254"/>
                </a:moveTo>
                <a:lnTo>
                  <a:pt x="5094652" y="3239655"/>
                </a:lnTo>
                <a:lnTo>
                  <a:pt x="5214197" y="3170633"/>
                </a:lnTo>
                <a:lnTo>
                  <a:pt x="5214197" y="3005830"/>
                </a:lnTo>
                <a:lnTo>
                  <a:pt x="4951937" y="2854422"/>
                </a:lnTo>
                <a:close/>
                <a:moveTo>
                  <a:pt x="4951937" y="3676162"/>
                </a:moveTo>
                <a:lnTo>
                  <a:pt x="5094652" y="3758563"/>
                </a:lnTo>
                <a:lnTo>
                  <a:pt x="5214197" y="3689540"/>
                </a:lnTo>
                <a:lnTo>
                  <a:pt x="5214197" y="3524737"/>
                </a:lnTo>
                <a:lnTo>
                  <a:pt x="4951937" y="3373335"/>
                </a:lnTo>
                <a:close/>
                <a:moveTo>
                  <a:pt x="4951937" y="4957254"/>
                </a:moveTo>
                <a:lnTo>
                  <a:pt x="5094652" y="5039655"/>
                </a:lnTo>
                <a:lnTo>
                  <a:pt x="5214197" y="4970632"/>
                </a:lnTo>
                <a:lnTo>
                  <a:pt x="5214197" y="4805829"/>
                </a:lnTo>
                <a:lnTo>
                  <a:pt x="4951937" y="4654421"/>
                </a:lnTo>
                <a:close/>
                <a:moveTo>
                  <a:pt x="4951937" y="5476167"/>
                </a:moveTo>
                <a:lnTo>
                  <a:pt x="5094652" y="5558568"/>
                </a:lnTo>
                <a:lnTo>
                  <a:pt x="5214197" y="5489546"/>
                </a:lnTo>
                <a:lnTo>
                  <a:pt x="5214197" y="5324743"/>
                </a:lnTo>
                <a:lnTo>
                  <a:pt x="4951937" y="5173334"/>
                </a:lnTo>
                <a:close/>
                <a:moveTo>
                  <a:pt x="4951937" y="6757253"/>
                </a:moveTo>
                <a:lnTo>
                  <a:pt x="5094652" y="6839654"/>
                </a:lnTo>
                <a:lnTo>
                  <a:pt x="5214197" y="6770632"/>
                </a:lnTo>
                <a:lnTo>
                  <a:pt x="5214197" y="6605829"/>
                </a:lnTo>
                <a:lnTo>
                  <a:pt x="4951937" y="6454421"/>
                </a:lnTo>
                <a:close/>
                <a:moveTo>
                  <a:pt x="4951937" y="7276167"/>
                </a:moveTo>
                <a:lnTo>
                  <a:pt x="5094652" y="7358568"/>
                </a:lnTo>
                <a:lnTo>
                  <a:pt x="5214197" y="7289546"/>
                </a:lnTo>
                <a:lnTo>
                  <a:pt x="5214197" y="7124743"/>
                </a:lnTo>
                <a:lnTo>
                  <a:pt x="4951937" y="6973334"/>
                </a:lnTo>
                <a:close/>
                <a:moveTo>
                  <a:pt x="4951936" y="595081"/>
                </a:moveTo>
                <a:lnTo>
                  <a:pt x="5214197" y="746505"/>
                </a:lnTo>
                <a:lnTo>
                  <a:pt x="5214197" y="443657"/>
                </a:lnTo>
                <a:lnTo>
                  <a:pt x="4951937" y="292248"/>
                </a:lnTo>
                <a:close/>
                <a:moveTo>
                  <a:pt x="4951936" y="2395081"/>
                </a:moveTo>
                <a:lnTo>
                  <a:pt x="5214197" y="2546505"/>
                </a:lnTo>
                <a:lnTo>
                  <a:pt x="5214197" y="2243657"/>
                </a:lnTo>
                <a:lnTo>
                  <a:pt x="4951937" y="2092249"/>
                </a:lnTo>
                <a:close/>
                <a:moveTo>
                  <a:pt x="4951936" y="4195075"/>
                </a:moveTo>
                <a:lnTo>
                  <a:pt x="5214197" y="4346499"/>
                </a:lnTo>
                <a:lnTo>
                  <a:pt x="5214197" y="4043651"/>
                </a:lnTo>
                <a:lnTo>
                  <a:pt x="4951937" y="3892243"/>
                </a:lnTo>
                <a:close/>
                <a:moveTo>
                  <a:pt x="4951936" y="5995081"/>
                </a:moveTo>
                <a:lnTo>
                  <a:pt x="5214197" y="6146505"/>
                </a:lnTo>
                <a:lnTo>
                  <a:pt x="5214197" y="5843657"/>
                </a:lnTo>
                <a:lnTo>
                  <a:pt x="4951937" y="5692248"/>
                </a:lnTo>
                <a:close/>
                <a:moveTo>
                  <a:pt x="4922333" y="603623"/>
                </a:moveTo>
                <a:lnTo>
                  <a:pt x="4922333" y="266609"/>
                </a:lnTo>
                <a:lnTo>
                  <a:pt x="4923637" y="264350"/>
                </a:lnTo>
                <a:lnTo>
                  <a:pt x="4924313" y="259208"/>
                </a:lnTo>
                <a:lnTo>
                  <a:pt x="4928429" y="256048"/>
                </a:lnTo>
                <a:lnTo>
                  <a:pt x="4929734" y="253788"/>
                </a:lnTo>
                <a:lnTo>
                  <a:pt x="5065052" y="175658"/>
                </a:lnTo>
                <a:lnTo>
                  <a:pt x="4929734" y="97531"/>
                </a:lnTo>
                <a:cubicBezTo>
                  <a:pt x="4925152" y="94885"/>
                  <a:pt x="4922333" y="90001"/>
                  <a:pt x="4922333" y="84709"/>
                </a:cubicBezTo>
                <a:lnTo>
                  <a:pt x="4922333" y="0"/>
                </a:lnTo>
                <a:lnTo>
                  <a:pt x="4951937" y="0"/>
                </a:lnTo>
                <a:lnTo>
                  <a:pt x="4951937" y="76167"/>
                </a:lnTo>
                <a:lnTo>
                  <a:pt x="5094652" y="158568"/>
                </a:lnTo>
                <a:lnTo>
                  <a:pt x="5214197" y="89546"/>
                </a:lnTo>
                <a:lnTo>
                  <a:pt x="5214198" y="0"/>
                </a:lnTo>
                <a:lnTo>
                  <a:pt x="5243802" y="0"/>
                </a:lnTo>
                <a:lnTo>
                  <a:pt x="5243801" y="89545"/>
                </a:lnTo>
                <a:lnTo>
                  <a:pt x="5363347" y="158568"/>
                </a:lnTo>
                <a:lnTo>
                  <a:pt x="5506063" y="76167"/>
                </a:lnTo>
                <a:lnTo>
                  <a:pt x="5506063" y="0"/>
                </a:lnTo>
                <a:lnTo>
                  <a:pt x="5535667" y="0"/>
                </a:lnTo>
                <a:lnTo>
                  <a:pt x="5535667" y="84709"/>
                </a:lnTo>
                <a:cubicBezTo>
                  <a:pt x="5535667" y="90001"/>
                  <a:pt x="5532847" y="94885"/>
                  <a:pt x="5528266" y="97531"/>
                </a:cubicBezTo>
                <a:lnTo>
                  <a:pt x="5392948" y="175658"/>
                </a:lnTo>
                <a:lnTo>
                  <a:pt x="5528266" y="253788"/>
                </a:lnTo>
                <a:lnTo>
                  <a:pt x="5529570" y="256048"/>
                </a:lnTo>
                <a:lnTo>
                  <a:pt x="5533686" y="259209"/>
                </a:lnTo>
                <a:lnTo>
                  <a:pt x="5534362" y="264348"/>
                </a:lnTo>
                <a:lnTo>
                  <a:pt x="5535667" y="266609"/>
                </a:lnTo>
                <a:lnTo>
                  <a:pt x="5535667" y="603623"/>
                </a:lnTo>
                <a:cubicBezTo>
                  <a:pt x="5535667" y="608914"/>
                  <a:pt x="5532847" y="613798"/>
                  <a:pt x="5528266" y="616444"/>
                </a:cubicBezTo>
                <a:lnTo>
                  <a:pt x="5236400" y="784958"/>
                </a:lnTo>
                <a:cubicBezTo>
                  <a:pt x="5234109" y="786275"/>
                  <a:pt x="5231559" y="786939"/>
                  <a:pt x="5229000" y="786939"/>
                </a:cubicBezTo>
                <a:cubicBezTo>
                  <a:pt x="5226440" y="786939"/>
                  <a:pt x="5223890" y="786275"/>
                  <a:pt x="5221599" y="784958"/>
                </a:cubicBezTo>
                <a:lnTo>
                  <a:pt x="4929734" y="616444"/>
                </a:lnTo>
                <a:cubicBezTo>
                  <a:pt x="4925152" y="613798"/>
                  <a:pt x="4922333" y="608914"/>
                  <a:pt x="4922333" y="603623"/>
                </a:cubicBezTo>
                <a:close/>
                <a:moveTo>
                  <a:pt x="4922333" y="2403623"/>
                </a:moveTo>
                <a:lnTo>
                  <a:pt x="4922333" y="2066610"/>
                </a:lnTo>
                <a:lnTo>
                  <a:pt x="4923637" y="2064351"/>
                </a:lnTo>
                <a:lnTo>
                  <a:pt x="4924313" y="2059208"/>
                </a:lnTo>
                <a:lnTo>
                  <a:pt x="4928429" y="2056048"/>
                </a:lnTo>
                <a:lnTo>
                  <a:pt x="4929734" y="2053788"/>
                </a:lnTo>
                <a:lnTo>
                  <a:pt x="5065052" y="1975659"/>
                </a:lnTo>
                <a:lnTo>
                  <a:pt x="4929734" y="1897531"/>
                </a:lnTo>
                <a:cubicBezTo>
                  <a:pt x="4925152" y="1894885"/>
                  <a:pt x="4922333" y="1890001"/>
                  <a:pt x="4922333" y="1884710"/>
                </a:cubicBezTo>
                <a:lnTo>
                  <a:pt x="4922333" y="1547696"/>
                </a:lnTo>
                <a:lnTo>
                  <a:pt x="4923637" y="1545437"/>
                </a:lnTo>
                <a:lnTo>
                  <a:pt x="4924313" y="1540295"/>
                </a:lnTo>
                <a:lnTo>
                  <a:pt x="4928429" y="1537134"/>
                </a:lnTo>
                <a:lnTo>
                  <a:pt x="4929734" y="1534875"/>
                </a:lnTo>
                <a:lnTo>
                  <a:pt x="5065052" y="1456746"/>
                </a:lnTo>
                <a:lnTo>
                  <a:pt x="4929734" y="1378617"/>
                </a:lnTo>
                <a:cubicBezTo>
                  <a:pt x="4925152" y="1375971"/>
                  <a:pt x="4922333" y="1371087"/>
                  <a:pt x="4922333" y="1365796"/>
                </a:cubicBezTo>
                <a:lnTo>
                  <a:pt x="4922333" y="1028782"/>
                </a:lnTo>
                <a:lnTo>
                  <a:pt x="4923637" y="1026524"/>
                </a:lnTo>
                <a:lnTo>
                  <a:pt x="4924313" y="1021381"/>
                </a:lnTo>
                <a:lnTo>
                  <a:pt x="4928429" y="1018221"/>
                </a:lnTo>
                <a:lnTo>
                  <a:pt x="4929734" y="1015961"/>
                </a:lnTo>
                <a:lnTo>
                  <a:pt x="5221599" y="847446"/>
                </a:lnTo>
                <a:cubicBezTo>
                  <a:pt x="5226182" y="844815"/>
                  <a:pt x="5231819" y="844815"/>
                  <a:pt x="5236400" y="847446"/>
                </a:cubicBezTo>
                <a:lnTo>
                  <a:pt x="5528266" y="1015961"/>
                </a:lnTo>
                <a:lnTo>
                  <a:pt x="5529570" y="1018221"/>
                </a:lnTo>
                <a:lnTo>
                  <a:pt x="5533686" y="1021382"/>
                </a:lnTo>
                <a:lnTo>
                  <a:pt x="5534362" y="1026521"/>
                </a:lnTo>
                <a:lnTo>
                  <a:pt x="5535667" y="1028782"/>
                </a:lnTo>
                <a:lnTo>
                  <a:pt x="5535667" y="1365796"/>
                </a:lnTo>
                <a:cubicBezTo>
                  <a:pt x="5535667" y="1371087"/>
                  <a:pt x="5532847" y="1375971"/>
                  <a:pt x="5528266" y="1378617"/>
                </a:cubicBezTo>
                <a:lnTo>
                  <a:pt x="5392948" y="1456746"/>
                </a:lnTo>
                <a:lnTo>
                  <a:pt x="5528266" y="1534875"/>
                </a:lnTo>
                <a:lnTo>
                  <a:pt x="5529570" y="1537134"/>
                </a:lnTo>
                <a:lnTo>
                  <a:pt x="5533686" y="1540296"/>
                </a:lnTo>
                <a:lnTo>
                  <a:pt x="5534362" y="1545435"/>
                </a:lnTo>
                <a:lnTo>
                  <a:pt x="5535667" y="1547696"/>
                </a:lnTo>
                <a:lnTo>
                  <a:pt x="5535667" y="1884710"/>
                </a:lnTo>
                <a:cubicBezTo>
                  <a:pt x="5535667" y="1890001"/>
                  <a:pt x="5532847" y="1894885"/>
                  <a:pt x="5528266" y="1897531"/>
                </a:cubicBezTo>
                <a:lnTo>
                  <a:pt x="5392948" y="1975659"/>
                </a:lnTo>
                <a:lnTo>
                  <a:pt x="5528266" y="2053788"/>
                </a:lnTo>
                <a:lnTo>
                  <a:pt x="5529570" y="2056048"/>
                </a:lnTo>
                <a:lnTo>
                  <a:pt x="5533686" y="2059209"/>
                </a:lnTo>
                <a:lnTo>
                  <a:pt x="5534362" y="2064348"/>
                </a:lnTo>
                <a:lnTo>
                  <a:pt x="5535667" y="2066610"/>
                </a:lnTo>
                <a:lnTo>
                  <a:pt x="5535667" y="2403623"/>
                </a:lnTo>
                <a:cubicBezTo>
                  <a:pt x="5535667" y="2408914"/>
                  <a:pt x="5532847" y="2413798"/>
                  <a:pt x="5528266" y="2416444"/>
                </a:cubicBezTo>
                <a:lnTo>
                  <a:pt x="5236400" y="2584959"/>
                </a:lnTo>
                <a:cubicBezTo>
                  <a:pt x="5234109" y="2586275"/>
                  <a:pt x="5231559" y="2586939"/>
                  <a:pt x="5229000" y="2586939"/>
                </a:cubicBezTo>
                <a:cubicBezTo>
                  <a:pt x="5226440" y="2586939"/>
                  <a:pt x="5223890" y="2586275"/>
                  <a:pt x="5221599" y="2584959"/>
                </a:cubicBezTo>
                <a:lnTo>
                  <a:pt x="4929734" y="2416444"/>
                </a:lnTo>
                <a:cubicBezTo>
                  <a:pt x="4925152" y="2413798"/>
                  <a:pt x="4922333" y="2408914"/>
                  <a:pt x="4922333" y="2403623"/>
                </a:cubicBezTo>
                <a:close/>
                <a:moveTo>
                  <a:pt x="4922333" y="4203618"/>
                </a:moveTo>
                <a:lnTo>
                  <a:pt x="4922333" y="3866604"/>
                </a:lnTo>
                <a:lnTo>
                  <a:pt x="4923637" y="3864346"/>
                </a:lnTo>
                <a:lnTo>
                  <a:pt x="4924313" y="3859203"/>
                </a:lnTo>
                <a:lnTo>
                  <a:pt x="4928429" y="3856041"/>
                </a:lnTo>
                <a:lnTo>
                  <a:pt x="4929734" y="3853782"/>
                </a:lnTo>
                <a:lnTo>
                  <a:pt x="5065052" y="3775653"/>
                </a:lnTo>
                <a:lnTo>
                  <a:pt x="4929734" y="3697525"/>
                </a:lnTo>
                <a:cubicBezTo>
                  <a:pt x="4925152" y="3694879"/>
                  <a:pt x="4922333" y="3689996"/>
                  <a:pt x="4922333" y="3684704"/>
                </a:cubicBezTo>
                <a:lnTo>
                  <a:pt x="4922333" y="3347696"/>
                </a:lnTo>
                <a:lnTo>
                  <a:pt x="4923637" y="3345437"/>
                </a:lnTo>
                <a:lnTo>
                  <a:pt x="4924313" y="3340295"/>
                </a:lnTo>
                <a:lnTo>
                  <a:pt x="4928429" y="3337134"/>
                </a:lnTo>
                <a:lnTo>
                  <a:pt x="4929734" y="3334875"/>
                </a:lnTo>
                <a:lnTo>
                  <a:pt x="5065052" y="3256746"/>
                </a:lnTo>
                <a:lnTo>
                  <a:pt x="4929734" y="3178617"/>
                </a:lnTo>
                <a:cubicBezTo>
                  <a:pt x="4925152" y="3175971"/>
                  <a:pt x="4922333" y="3171087"/>
                  <a:pt x="4922333" y="3165796"/>
                </a:cubicBezTo>
                <a:lnTo>
                  <a:pt x="4922333" y="2828782"/>
                </a:lnTo>
                <a:lnTo>
                  <a:pt x="4923637" y="2826524"/>
                </a:lnTo>
                <a:lnTo>
                  <a:pt x="4924313" y="2821381"/>
                </a:lnTo>
                <a:lnTo>
                  <a:pt x="4928429" y="2818221"/>
                </a:lnTo>
                <a:lnTo>
                  <a:pt x="4929734" y="2815961"/>
                </a:lnTo>
                <a:lnTo>
                  <a:pt x="5221599" y="2647446"/>
                </a:lnTo>
                <a:cubicBezTo>
                  <a:pt x="5226182" y="2644815"/>
                  <a:pt x="5231819" y="2644815"/>
                  <a:pt x="5236400" y="2647446"/>
                </a:cubicBezTo>
                <a:lnTo>
                  <a:pt x="5528266" y="2815961"/>
                </a:lnTo>
                <a:lnTo>
                  <a:pt x="5529570" y="2818221"/>
                </a:lnTo>
                <a:lnTo>
                  <a:pt x="5533686" y="2821382"/>
                </a:lnTo>
                <a:lnTo>
                  <a:pt x="5534362" y="2826521"/>
                </a:lnTo>
                <a:lnTo>
                  <a:pt x="5535667" y="2828782"/>
                </a:lnTo>
                <a:lnTo>
                  <a:pt x="5535667" y="3165796"/>
                </a:lnTo>
                <a:cubicBezTo>
                  <a:pt x="5535667" y="3171087"/>
                  <a:pt x="5532847" y="3175971"/>
                  <a:pt x="5528266" y="3178617"/>
                </a:cubicBezTo>
                <a:lnTo>
                  <a:pt x="5392948" y="3256746"/>
                </a:lnTo>
                <a:lnTo>
                  <a:pt x="5528266" y="3334875"/>
                </a:lnTo>
                <a:lnTo>
                  <a:pt x="5529570" y="3337134"/>
                </a:lnTo>
                <a:lnTo>
                  <a:pt x="5533686" y="3340296"/>
                </a:lnTo>
                <a:lnTo>
                  <a:pt x="5534362" y="3345435"/>
                </a:lnTo>
                <a:lnTo>
                  <a:pt x="5535667" y="3347696"/>
                </a:lnTo>
                <a:lnTo>
                  <a:pt x="5535667" y="3684704"/>
                </a:lnTo>
                <a:cubicBezTo>
                  <a:pt x="5535667" y="3689996"/>
                  <a:pt x="5532847" y="3694879"/>
                  <a:pt x="5528266" y="3697525"/>
                </a:cubicBezTo>
                <a:lnTo>
                  <a:pt x="5392948" y="3775653"/>
                </a:lnTo>
                <a:lnTo>
                  <a:pt x="5528266" y="3853782"/>
                </a:lnTo>
                <a:lnTo>
                  <a:pt x="5529570" y="3856041"/>
                </a:lnTo>
                <a:lnTo>
                  <a:pt x="5533686" y="3859204"/>
                </a:lnTo>
                <a:lnTo>
                  <a:pt x="5534362" y="3864343"/>
                </a:lnTo>
                <a:lnTo>
                  <a:pt x="5535667" y="3866604"/>
                </a:lnTo>
                <a:lnTo>
                  <a:pt x="5535667" y="4203618"/>
                </a:lnTo>
                <a:cubicBezTo>
                  <a:pt x="5535667" y="4208908"/>
                  <a:pt x="5532847" y="4213793"/>
                  <a:pt x="5528266" y="4216439"/>
                </a:cubicBezTo>
                <a:lnTo>
                  <a:pt x="5236400" y="4384953"/>
                </a:lnTo>
                <a:cubicBezTo>
                  <a:pt x="5234109" y="4386269"/>
                  <a:pt x="5231559" y="4386934"/>
                  <a:pt x="5229000" y="4386934"/>
                </a:cubicBezTo>
                <a:cubicBezTo>
                  <a:pt x="5226440" y="4386934"/>
                  <a:pt x="5223890" y="4386269"/>
                  <a:pt x="5221599" y="4384953"/>
                </a:cubicBezTo>
                <a:lnTo>
                  <a:pt x="4929734" y="4216439"/>
                </a:lnTo>
                <a:cubicBezTo>
                  <a:pt x="4925152" y="4213793"/>
                  <a:pt x="4922333" y="4208908"/>
                  <a:pt x="4922333" y="4203618"/>
                </a:cubicBezTo>
                <a:close/>
                <a:moveTo>
                  <a:pt x="4922333" y="6003623"/>
                </a:moveTo>
                <a:lnTo>
                  <a:pt x="4922333" y="5666609"/>
                </a:lnTo>
                <a:lnTo>
                  <a:pt x="4923637" y="5664350"/>
                </a:lnTo>
                <a:lnTo>
                  <a:pt x="4924313" y="5659208"/>
                </a:lnTo>
                <a:lnTo>
                  <a:pt x="4928429" y="5656048"/>
                </a:lnTo>
                <a:lnTo>
                  <a:pt x="4929734" y="5653788"/>
                </a:lnTo>
                <a:lnTo>
                  <a:pt x="5065052" y="5575658"/>
                </a:lnTo>
                <a:lnTo>
                  <a:pt x="4929734" y="5497531"/>
                </a:lnTo>
                <a:cubicBezTo>
                  <a:pt x="4925152" y="5494885"/>
                  <a:pt x="4922333" y="5490001"/>
                  <a:pt x="4922333" y="5484710"/>
                </a:cubicBezTo>
                <a:lnTo>
                  <a:pt x="4922333" y="5147695"/>
                </a:lnTo>
                <a:lnTo>
                  <a:pt x="4923637" y="5145437"/>
                </a:lnTo>
                <a:lnTo>
                  <a:pt x="4924313" y="5140294"/>
                </a:lnTo>
                <a:lnTo>
                  <a:pt x="4928429" y="5137134"/>
                </a:lnTo>
                <a:lnTo>
                  <a:pt x="4929734" y="5134874"/>
                </a:lnTo>
                <a:lnTo>
                  <a:pt x="5065052" y="5056746"/>
                </a:lnTo>
                <a:lnTo>
                  <a:pt x="4929734" y="4978617"/>
                </a:lnTo>
                <a:cubicBezTo>
                  <a:pt x="4925152" y="4975971"/>
                  <a:pt x="4922333" y="4971087"/>
                  <a:pt x="4922333" y="4965796"/>
                </a:cubicBezTo>
                <a:lnTo>
                  <a:pt x="4922333" y="4628782"/>
                </a:lnTo>
                <a:lnTo>
                  <a:pt x="4923637" y="4626523"/>
                </a:lnTo>
                <a:lnTo>
                  <a:pt x="4924313" y="4621381"/>
                </a:lnTo>
                <a:lnTo>
                  <a:pt x="4928429" y="4618220"/>
                </a:lnTo>
                <a:lnTo>
                  <a:pt x="4929734" y="4615961"/>
                </a:lnTo>
                <a:lnTo>
                  <a:pt x="5221599" y="4447445"/>
                </a:lnTo>
                <a:cubicBezTo>
                  <a:pt x="5226182" y="4444815"/>
                  <a:pt x="5231819" y="4444815"/>
                  <a:pt x="5236400" y="4447445"/>
                </a:cubicBezTo>
                <a:lnTo>
                  <a:pt x="5528266" y="4615961"/>
                </a:lnTo>
                <a:lnTo>
                  <a:pt x="5529570" y="4618220"/>
                </a:lnTo>
                <a:lnTo>
                  <a:pt x="5533686" y="4621382"/>
                </a:lnTo>
                <a:lnTo>
                  <a:pt x="5534362" y="4626521"/>
                </a:lnTo>
                <a:lnTo>
                  <a:pt x="5535667" y="4628782"/>
                </a:lnTo>
                <a:lnTo>
                  <a:pt x="5535667" y="4965796"/>
                </a:lnTo>
                <a:cubicBezTo>
                  <a:pt x="5535667" y="4971087"/>
                  <a:pt x="5532847" y="4975971"/>
                  <a:pt x="5528266" y="4978617"/>
                </a:cubicBezTo>
                <a:lnTo>
                  <a:pt x="5392948" y="5056746"/>
                </a:lnTo>
                <a:lnTo>
                  <a:pt x="5528266" y="5134874"/>
                </a:lnTo>
                <a:lnTo>
                  <a:pt x="5529570" y="5137134"/>
                </a:lnTo>
                <a:lnTo>
                  <a:pt x="5533686" y="5140295"/>
                </a:lnTo>
                <a:lnTo>
                  <a:pt x="5534362" y="5145434"/>
                </a:lnTo>
                <a:lnTo>
                  <a:pt x="5535667" y="5147695"/>
                </a:lnTo>
                <a:lnTo>
                  <a:pt x="5535667" y="5484710"/>
                </a:lnTo>
                <a:cubicBezTo>
                  <a:pt x="5535667" y="5490001"/>
                  <a:pt x="5532847" y="5494885"/>
                  <a:pt x="5528266" y="5497531"/>
                </a:cubicBezTo>
                <a:lnTo>
                  <a:pt x="5392948" y="5575658"/>
                </a:lnTo>
                <a:lnTo>
                  <a:pt x="5528266" y="5653788"/>
                </a:lnTo>
                <a:lnTo>
                  <a:pt x="5529570" y="5656048"/>
                </a:lnTo>
                <a:lnTo>
                  <a:pt x="5533686" y="5659209"/>
                </a:lnTo>
                <a:lnTo>
                  <a:pt x="5534362" y="5664348"/>
                </a:lnTo>
                <a:lnTo>
                  <a:pt x="5535667" y="5666609"/>
                </a:lnTo>
                <a:lnTo>
                  <a:pt x="5535667" y="6003623"/>
                </a:lnTo>
                <a:cubicBezTo>
                  <a:pt x="5535667" y="6008914"/>
                  <a:pt x="5532847" y="6013798"/>
                  <a:pt x="5528266" y="6016444"/>
                </a:cubicBezTo>
                <a:lnTo>
                  <a:pt x="5236400" y="6184958"/>
                </a:lnTo>
                <a:cubicBezTo>
                  <a:pt x="5234109" y="6186275"/>
                  <a:pt x="5231559" y="6186939"/>
                  <a:pt x="5229000" y="6186939"/>
                </a:cubicBezTo>
                <a:cubicBezTo>
                  <a:pt x="5226440" y="6186939"/>
                  <a:pt x="5223890" y="6186275"/>
                  <a:pt x="5221599" y="6184958"/>
                </a:cubicBezTo>
                <a:lnTo>
                  <a:pt x="4929734" y="6016444"/>
                </a:lnTo>
                <a:cubicBezTo>
                  <a:pt x="4925152" y="6013798"/>
                  <a:pt x="4922333" y="6008914"/>
                  <a:pt x="4922333" y="6003623"/>
                </a:cubicBezTo>
                <a:close/>
                <a:moveTo>
                  <a:pt x="4922333" y="7600950"/>
                </a:moveTo>
                <a:lnTo>
                  <a:pt x="4922333" y="7466609"/>
                </a:lnTo>
                <a:lnTo>
                  <a:pt x="4923637" y="7464350"/>
                </a:lnTo>
                <a:lnTo>
                  <a:pt x="4924313" y="7459208"/>
                </a:lnTo>
                <a:lnTo>
                  <a:pt x="4928429" y="7456047"/>
                </a:lnTo>
                <a:lnTo>
                  <a:pt x="4929734" y="7453788"/>
                </a:lnTo>
                <a:lnTo>
                  <a:pt x="5065052" y="7375658"/>
                </a:lnTo>
                <a:lnTo>
                  <a:pt x="4929734" y="7297530"/>
                </a:lnTo>
                <a:cubicBezTo>
                  <a:pt x="4925152" y="7294884"/>
                  <a:pt x="4922333" y="7290000"/>
                  <a:pt x="4922333" y="7284709"/>
                </a:cubicBezTo>
                <a:lnTo>
                  <a:pt x="4922333" y="6947695"/>
                </a:lnTo>
                <a:lnTo>
                  <a:pt x="4923637" y="6945436"/>
                </a:lnTo>
                <a:lnTo>
                  <a:pt x="4924313" y="6940294"/>
                </a:lnTo>
                <a:lnTo>
                  <a:pt x="4928429" y="6937134"/>
                </a:lnTo>
                <a:lnTo>
                  <a:pt x="4929734" y="6934874"/>
                </a:lnTo>
                <a:lnTo>
                  <a:pt x="5065052" y="6856745"/>
                </a:lnTo>
                <a:lnTo>
                  <a:pt x="4929734" y="6778617"/>
                </a:lnTo>
                <a:cubicBezTo>
                  <a:pt x="4925152" y="6775971"/>
                  <a:pt x="4922333" y="6771087"/>
                  <a:pt x="4922333" y="6765795"/>
                </a:cubicBezTo>
                <a:lnTo>
                  <a:pt x="4922333" y="6428782"/>
                </a:lnTo>
                <a:lnTo>
                  <a:pt x="4923637" y="6426522"/>
                </a:lnTo>
                <a:lnTo>
                  <a:pt x="4924313" y="6421380"/>
                </a:lnTo>
                <a:lnTo>
                  <a:pt x="4928429" y="6418220"/>
                </a:lnTo>
                <a:lnTo>
                  <a:pt x="4929734" y="6415960"/>
                </a:lnTo>
                <a:lnTo>
                  <a:pt x="5221599" y="6247445"/>
                </a:lnTo>
                <a:cubicBezTo>
                  <a:pt x="5226182" y="6244814"/>
                  <a:pt x="5231819" y="6244814"/>
                  <a:pt x="5236400" y="6247445"/>
                </a:cubicBezTo>
                <a:lnTo>
                  <a:pt x="5528266" y="6415960"/>
                </a:lnTo>
                <a:lnTo>
                  <a:pt x="5529570" y="6418220"/>
                </a:lnTo>
                <a:lnTo>
                  <a:pt x="5533686" y="6421381"/>
                </a:lnTo>
                <a:lnTo>
                  <a:pt x="5534362" y="6426520"/>
                </a:lnTo>
                <a:lnTo>
                  <a:pt x="5535667" y="6428782"/>
                </a:lnTo>
                <a:lnTo>
                  <a:pt x="5535667" y="6765795"/>
                </a:lnTo>
                <a:cubicBezTo>
                  <a:pt x="5535667" y="6771087"/>
                  <a:pt x="5532847" y="6775971"/>
                  <a:pt x="5528266" y="6778617"/>
                </a:cubicBezTo>
                <a:lnTo>
                  <a:pt x="5392948" y="6856745"/>
                </a:lnTo>
                <a:lnTo>
                  <a:pt x="5528266" y="6934874"/>
                </a:lnTo>
                <a:lnTo>
                  <a:pt x="5529570" y="6937134"/>
                </a:lnTo>
                <a:lnTo>
                  <a:pt x="5533686" y="6940295"/>
                </a:lnTo>
                <a:lnTo>
                  <a:pt x="5534362" y="6945434"/>
                </a:lnTo>
                <a:lnTo>
                  <a:pt x="5535667" y="6947695"/>
                </a:lnTo>
                <a:lnTo>
                  <a:pt x="5535667" y="7284709"/>
                </a:lnTo>
                <a:cubicBezTo>
                  <a:pt x="5535667" y="7290000"/>
                  <a:pt x="5532847" y="7294884"/>
                  <a:pt x="5528266" y="7297530"/>
                </a:cubicBezTo>
                <a:lnTo>
                  <a:pt x="5392948" y="7375658"/>
                </a:lnTo>
                <a:lnTo>
                  <a:pt x="5528266" y="7453788"/>
                </a:lnTo>
                <a:lnTo>
                  <a:pt x="5529570" y="7456047"/>
                </a:lnTo>
                <a:lnTo>
                  <a:pt x="5533686" y="7459208"/>
                </a:lnTo>
                <a:lnTo>
                  <a:pt x="5534362" y="7464347"/>
                </a:lnTo>
                <a:lnTo>
                  <a:pt x="5535667" y="7466609"/>
                </a:lnTo>
                <a:lnTo>
                  <a:pt x="5535667" y="7600950"/>
                </a:lnTo>
                <a:lnTo>
                  <a:pt x="5506064" y="7600950"/>
                </a:lnTo>
                <a:lnTo>
                  <a:pt x="5506064" y="7492248"/>
                </a:lnTo>
                <a:lnTo>
                  <a:pt x="5317775" y="7600950"/>
                </a:lnTo>
                <a:lnTo>
                  <a:pt x="5258558" y="7600950"/>
                </a:lnTo>
                <a:lnTo>
                  <a:pt x="5491262" y="7466605"/>
                </a:lnTo>
                <a:lnTo>
                  <a:pt x="5363347" y="7392749"/>
                </a:lnTo>
                <a:lnTo>
                  <a:pt x="5236400" y="7466045"/>
                </a:lnTo>
                <a:cubicBezTo>
                  <a:pt x="5234109" y="7467361"/>
                  <a:pt x="5231559" y="7468025"/>
                  <a:pt x="5229000" y="7468025"/>
                </a:cubicBezTo>
                <a:cubicBezTo>
                  <a:pt x="5226440" y="7468025"/>
                  <a:pt x="5223890" y="7467361"/>
                  <a:pt x="5221599" y="7466045"/>
                </a:cubicBezTo>
                <a:lnTo>
                  <a:pt x="5094652" y="7392749"/>
                </a:lnTo>
                <a:lnTo>
                  <a:pt x="4966737" y="7466605"/>
                </a:lnTo>
                <a:lnTo>
                  <a:pt x="5199440" y="7600950"/>
                </a:lnTo>
                <a:lnTo>
                  <a:pt x="5140224" y="7600950"/>
                </a:lnTo>
                <a:lnTo>
                  <a:pt x="4951937" y="7492248"/>
                </a:lnTo>
                <a:lnTo>
                  <a:pt x="4951937" y="7600950"/>
                </a:lnTo>
                <a:close/>
                <a:moveTo>
                  <a:pt x="4523801" y="227592"/>
                </a:moveTo>
                <a:lnTo>
                  <a:pt x="4613747" y="175658"/>
                </a:lnTo>
                <a:lnTo>
                  <a:pt x="4523801" y="123726"/>
                </a:lnTo>
                <a:close/>
                <a:moveTo>
                  <a:pt x="4523801" y="1370632"/>
                </a:moveTo>
                <a:lnTo>
                  <a:pt x="4643347" y="1439655"/>
                </a:lnTo>
                <a:lnTo>
                  <a:pt x="4786063" y="1357254"/>
                </a:lnTo>
                <a:lnTo>
                  <a:pt x="4786064" y="1054422"/>
                </a:lnTo>
                <a:lnTo>
                  <a:pt x="4523801" y="1205831"/>
                </a:lnTo>
                <a:close/>
                <a:moveTo>
                  <a:pt x="4523801" y="1508679"/>
                </a:moveTo>
                <a:lnTo>
                  <a:pt x="4613747" y="1456745"/>
                </a:lnTo>
                <a:lnTo>
                  <a:pt x="4523801" y="1404812"/>
                </a:lnTo>
                <a:close/>
                <a:moveTo>
                  <a:pt x="4523801" y="1889546"/>
                </a:moveTo>
                <a:lnTo>
                  <a:pt x="4643347" y="1958569"/>
                </a:lnTo>
                <a:lnTo>
                  <a:pt x="4786063" y="1876168"/>
                </a:lnTo>
                <a:lnTo>
                  <a:pt x="4786064" y="1573335"/>
                </a:lnTo>
                <a:lnTo>
                  <a:pt x="4523801" y="1724744"/>
                </a:lnTo>
                <a:close/>
                <a:moveTo>
                  <a:pt x="4523801" y="2027593"/>
                </a:moveTo>
                <a:lnTo>
                  <a:pt x="4613747" y="1975659"/>
                </a:lnTo>
                <a:lnTo>
                  <a:pt x="4523801" y="1923726"/>
                </a:lnTo>
                <a:close/>
                <a:moveTo>
                  <a:pt x="4523801" y="3170632"/>
                </a:moveTo>
                <a:lnTo>
                  <a:pt x="4643347" y="3239655"/>
                </a:lnTo>
                <a:lnTo>
                  <a:pt x="4786063" y="3157254"/>
                </a:lnTo>
                <a:lnTo>
                  <a:pt x="4786064" y="2854422"/>
                </a:lnTo>
                <a:lnTo>
                  <a:pt x="4523801" y="3005831"/>
                </a:lnTo>
                <a:close/>
                <a:moveTo>
                  <a:pt x="4523801" y="3308679"/>
                </a:moveTo>
                <a:lnTo>
                  <a:pt x="4613747" y="3256745"/>
                </a:lnTo>
                <a:lnTo>
                  <a:pt x="4523801" y="3204812"/>
                </a:lnTo>
                <a:close/>
                <a:moveTo>
                  <a:pt x="4523801" y="3689544"/>
                </a:moveTo>
                <a:lnTo>
                  <a:pt x="4643347" y="3758567"/>
                </a:lnTo>
                <a:lnTo>
                  <a:pt x="4786063" y="3676167"/>
                </a:lnTo>
                <a:lnTo>
                  <a:pt x="4786064" y="3373335"/>
                </a:lnTo>
                <a:lnTo>
                  <a:pt x="4523801" y="3524743"/>
                </a:lnTo>
                <a:close/>
                <a:moveTo>
                  <a:pt x="4523801" y="3827591"/>
                </a:moveTo>
                <a:lnTo>
                  <a:pt x="4613747" y="3775657"/>
                </a:lnTo>
                <a:lnTo>
                  <a:pt x="4523801" y="3723724"/>
                </a:lnTo>
                <a:close/>
                <a:moveTo>
                  <a:pt x="4523801" y="4970626"/>
                </a:moveTo>
                <a:lnTo>
                  <a:pt x="4643347" y="5039649"/>
                </a:lnTo>
                <a:lnTo>
                  <a:pt x="4786063" y="4957247"/>
                </a:lnTo>
                <a:lnTo>
                  <a:pt x="4786064" y="4654416"/>
                </a:lnTo>
                <a:lnTo>
                  <a:pt x="4523801" y="4805825"/>
                </a:lnTo>
                <a:close/>
                <a:moveTo>
                  <a:pt x="4523801" y="5108673"/>
                </a:moveTo>
                <a:lnTo>
                  <a:pt x="4613747" y="5056739"/>
                </a:lnTo>
                <a:lnTo>
                  <a:pt x="4523801" y="5004807"/>
                </a:lnTo>
                <a:close/>
                <a:moveTo>
                  <a:pt x="4523801" y="5489539"/>
                </a:moveTo>
                <a:lnTo>
                  <a:pt x="4643347" y="5558563"/>
                </a:lnTo>
                <a:lnTo>
                  <a:pt x="4786063" y="5476162"/>
                </a:lnTo>
                <a:lnTo>
                  <a:pt x="4786064" y="5173330"/>
                </a:lnTo>
                <a:lnTo>
                  <a:pt x="4523801" y="5324738"/>
                </a:lnTo>
                <a:close/>
                <a:moveTo>
                  <a:pt x="4523801" y="5627587"/>
                </a:moveTo>
                <a:lnTo>
                  <a:pt x="4613747" y="5575653"/>
                </a:lnTo>
                <a:lnTo>
                  <a:pt x="4523801" y="5523721"/>
                </a:lnTo>
                <a:close/>
                <a:moveTo>
                  <a:pt x="4523801" y="6770630"/>
                </a:moveTo>
                <a:lnTo>
                  <a:pt x="4643347" y="6839653"/>
                </a:lnTo>
                <a:lnTo>
                  <a:pt x="4786063" y="6757252"/>
                </a:lnTo>
                <a:lnTo>
                  <a:pt x="4786064" y="6454419"/>
                </a:lnTo>
                <a:lnTo>
                  <a:pt x="4523801" y="6605829"/>
                </a:lnTo>
                <a:close/>
                <a:moveTo>
                  <a:pt x="4523801" y="6908677"/>
                </a:moveTo>
                <a:lnTo>
                  <a:pt x="4613747" y="6856743"/>
                </a:lnTo>
                <a:lnTo>
                  <a:pt x="4523801" y="6804810"/>
                </a:lnTo>
                <a:close/>
                <a:moveTo>
                  <a:pt x="4523801" y="7289543"/>
                </a:moveTo>
                <a:lnTo>
                  <a:pt x="4643347" y="7358567"/>
                </a:lnTo>
                <a:lnTo>
                  <a:pt x="4786063" y="7276166"/>
                </a:lnTo>
                <a:lnTo>
                  <a:pt x="4786064" y="6973333"/>
                </a:lnTo>
                <a:lnTo>
                  <a:pt x="4523801" y="7124742"/>
                </a:lnTo>
                <a:close/>
                <a:moveTo>
                  <a:pt x="4523801" y="7427590"/>
                </a:moveTo>
                <a:lnTo>
                  <a:pt x="4613747" y="7375657"/>
                </a:lnTo>
                <a:lnTo>
                  <a:pt x="4523801" y="7323724"/>
                </a:lnTo>
                <a:close/>
                <a:moveTo>
                  <a:pt x="4523800" y="746506"/>
                </a:moveTo>
                <a:lnTo>
                  <a:pt x="4786063" y="595081"/>
                </a:lnTo>
                <a:lnTo>
                  <a:pt x="4786064" y="292248"/>
                </a:lnTo>
                <a:lnTo>
                  <a:pt x="4523800" y="443657"/>
                </a:lnTo>
                <a:close/>
                <a:moveTo>
                  <a:pt x="4523800" y="2546506"/>
                </a:moveTo>
                <a:lnTo>
                  <a:pt x="4786063" y="2395081"/>
                </a:lnTo>
                <a:lnTo>
                  <a:pt x="4786064" y="2092249"/>
                </a:lnTo>
                <a:lnTo>
                  <a:pt x="4523800" y="2243658"/>
                </a:lnTo>
                <a:close/>
                <a:moveTo>
                  <a:pt x="4523800" y="4346505"/>
                </a:moveTo>
                <a:lnTo>
                  <a:pt x="4786063" y="4195080"/>
                </a:lnTo>
                <a:lnTo>
                  <a:pt x="4786064" y="3892248"/>
                </a:lnTo>
                <a:lnTo>
                  <a:pt x="4523800" y="4043656"/>
                </a:lnTo>
                <a:close/>
                <a:moveTo>
                  <a:pt x="4523800" y="6146500"/>
                </a:moveTo>
                <a:lnTo>
                  <a:pt x="4786063" y="5995075"/>
                </a:lnTo>
                <a:lnTo>
                  <a:pt x="4786064" y="5692243"/>
                </a:lnTo>
                <a:lnTo>
                  <a:pt x="4523800" y="5843653"/>
                </a:lnTo>
                <a:close/>
                <a:moveTo>
                  <a:pt x="4404252" y="175659"/>
                </a:moveTo>
                <a:lnTo>
                  <a:pt x="4494197" y="227591"/>
                </a:lnTo>
                <a:lnTo>
                  <a:pt x="4494197" y="123726"/>
                </a:lnTo>
                <a:close/>
                <a:moveTo>
                  <a:pt x="4404252" y="1456746"/>
                </a:moveTo>
                <a:lnTo>
                  <a:pt x="4494197" y="1508678"/>
                </a:lnTo>
                <a:lnTo>
                  <a:pt x="4494197" y="1404813"/>
                </a:lnTo>
                <a:close/>
                <a:moveTo>
                  <a:pt x="4404252" y="1975660"/>
                </a:moveTo>
                <a:lnTo>
                  <a:pt x="4494197" y="2027592"/>
                </a:lnTo>
                <a:lnTo>
                  <a:pt x="4494197" y="1923727"/>
                </a:lnTo>
                <a:close/>
                <a:moveTo>
                  <a:pt x="4404252" y="3256746"/>
                </a:moveTo>
                <a:lnTo>
                  <a:pt x="4494197" y="3308678"/>
                </a:lnTo>
                <a:lnTo>
                  <a:pt x="4494197" y="3204813"/>
                </a:lnTo>
                <a:close/>
                <a:moveTo>
                  <a:pt x="4404252" y="3775658"/>
                </a:moveTo>
                <a:lnTo>
                  <a:pt x="4494197" y="3827591"/>
                </a:lnTo>
                <a:lnTo>
                  <a:pt x="4494197" y="3723725"/>
                </a:lnTo>
                <a:close/>
                <a:moveTo>
                  <a:pt x="4404252" y="5056740"/>
                </a:moveTo>
                <a:lnTo>
                  <a:pt x="4494197" y="5108672"/>
                </a:lnTo>
                <a:lnTo>
                  <a:pt x="4494197" y="5004807"/>
                </a:lnTo>
                <a:close/>
                <a:moveTo>
                  <a:pt x="4404252" y="5575654"/>
                </a:moveTo>
                <a:lnTo>
                  <a:pt x="4494197" y="5627586"/>
                </a:lnTo>
                <a:lnTo>
                  <a:pt x="4494197" y="5523721"/>
                </a:lnTo>
                <a:close/>
                <a:moveTo>
                  <a:pt x="4404252" y="6856744"/>
                </a:moveTo>
                <a:lnTo>
                  <a:pt x="4494197" y="6908676"/>
                </a:lnTo>
                <a:lnTo>
                  <a:pt x="4494197" y="6804811"/>
                </a:lnTo>
                <a:close/>
                <a:moveTo>
                  <a:pt x="4404252" y="7375658"/>
                </a:moveTo>
                <a:lnTo>
                  <a:pt x="4494197" y="7427590"/>
                </a:lnTo>
                <a:lnTo>
                  <a:pt x="4494197" y="7323725"/>
                </a:lnTo>
                <a:close/>
                <a:moveTo>
                  <a:pt x="4246737" y="266605"/>
                </a:moveTo>
                <a:lnTo>
                  <a:pt x="4508999" y="418015"/>
                </a:lnTo>
                <a:lnTo>
                  <a:pt x="4771262" y="266605"/>
                </a:lnTo>
                <a:lnTo>
                  <a:pt x="4643347" y="192749"/>
                </a:lnTo>
                <a:lnTo>
                  <a:pt x="4516400" y="266045"/>
                </a:lnTo>
                <a:cubicBezTo>
                  <a:pt x="4514109" y="267361"/>
                  <a:pt x="4511559" y="268025"/>
                  <a:pt x="4509000" y="268025"/>
                </a:cubicBezTo>
                <a:cubicBezTo>
                  <a:pt x="4506440" y="268025"/>
                  <a:pt x="4503890" y="267361"/>
                  <a:pt x="4501599" y="266045"/>
                </a:cubicBezTo>
                <a:lnTo>
                  <a:pt x="4374652" y="192749"/>
                </a:lnTo>
                <a:close/>
                <a:moveTo>
                  <a:pt x="4246737" y="1028778"/>
                </a:moveTo>
                <a:lnTo>
                  <a:pt x="4508999" y="1180188"/>
                </a:lnTo>
                <a:lnTo>
                  <a:pt x="4771262" y="1028778"/>
                </a:lnTo>
                <a:lnTo>
                  <a:pt x="4509000" y="877353"/>
                </a:lnTo>
                <a:close/>
                <a:moveTo>
                  <a:pt x="4246737" y="1547692"/>
                </a:moveTo>
                <a:lnTo>
                  <a:pt x="4508999" y="1699102"/>
                </a:lnTo>
                <a:lnTo>
                  <a:pt x="4771262" y="1547692"/>
                </a:lnTo>
                <a:lnTo>
                  <a:pt x="4643347" y="1473836"/>
                </a:lnTo>
                <a:lnTo>
                  <a:pt x="4516400" y="1547132"/>
                </a:lnTo>
                <a:cubicBezTo>
                  <a:pt x="4514109" y="1548448"/>
                  <a:pt x="4511559" y="1549112"/>
                  <a:pt x="4509000" y="1549112"/>
                </a:cubicBezTo>
                <a:cubicBezTo>
                  <a:pt x="4506440" y="1549112"/>
                  <a:pt x="4503890" y="1548448"/>
                  <a:pt x="4501599" y="1547132"/>
                </a:cubicBezTo>
                <a:lnTo>
                  <a:pt x="4374652" y="1473836"/>
                </a:lnTo>
                <a:close/>
                <a:moveTo>
                  <a:pt x="4246737" y="2066605"/>
                </a:moveTo>
                <a:lnTo>
                  <a:pt x="4508999" y="2218015"/>
                </a:lnTo>
                <a:lnTo>
                  <a:pt x="4771262" y="2066605"/>
                </a:lnTo>
                <a:lnTo>
                  <a:pt x="4643347" y="1992750"/>
                </a:lnTo>
                <a:lnTo>
                  <a:pt x="4516400" y="2066045"/>
                </a:lnTo>
                <a:cubicBezTo>
                  <a:pt x="4514109" y="2067362"/>
                  <a:pt x="4511559" y="2068026"/>
                  <a:pt x="4509000" y="2068026"/>
                </a:cubicBezTo>
                <a:cubicBezTo>
                  <a:pt x="4506440" y="2068026"/>
                  <a:pt x="4503890" y="2067362"/>
                  <a:pt x="4501599" y="2066045"/>
                </a:cubicBezTo>
                <a:lnTo>
                  <a:pt x="4374652" y="1992750"/>
                </a:lnTo>
                <a:close/>
                <a:moveTo>
                  <a:pt x="4246737" y="2828778"/>
                </a:moveTo>
                <a:lnTo>
                  <a:pt x="4508999" y="2980188"/>
                </a:lnTo>
                <a:lnTo>
                  <a:pt x="4771262" y="2828778"/>
                </a:lnTo>
                <a:lnTo>
                  <a:pt x="4509000" y="2677353"/>
                </a:lnTo>
                <a:close/>
                <a:moveTo>
                  <a:pt x="4246737" y="3347692"/>
                </a:moveTo>
                <a:lnTo>
                  <a:pt x="4508999" y="3499102"/>
                </a:lnTo>
                <a:lnTo>
                  <a:pt x="4771262" y="3347692"/>
                </a:lnTo>
                <a:lnTo>
                  <a:pt x="4643347" y="3273836"/>
                </a:lnTo>
                <a:lnTo>
                  <a:pt x="4516400" y="3347132"/>
                </a:lnTo>
                <a:cubicBezTo>
                  <a:pt x="4514109" y="3348448"/>
                  <a:pt x="4511559" y="3349112"/>
                  <a:pt x="4509000" y="3349112"/>
                </a:cubicBezTo>
                <a:cubicBezTo>
                  <a:pt x="4506440" y="3349112"/>
                  <a:pt x="4503890" y="3348448"/>
                  <a:pt x="4501599" y="3347132"/>
                </a:cubicBezTo>
                <a:lnTo>
                  <a:pt x="4374652" y="3273836"/>
                </a:lnTo>
                <a:close/>
                <a:moveTo>
                  <a:pt x="4246737" y="3866604"/>
                </a:moveTo>
                <a:lnTo>
                  <a:pt x="4508999" y="4018014"/>
                </a:lnTo>
                <a:lnTo>
                  <a:pt x="4771262" y="3866604"/>
                </a:lnTo>
                <a:lnTo>
                  <a:pt x="4643347" y="3792748"/>
                </a:lnTo>
                <a:lnTo>
                  <a:pt x="4516400" y="3866044"/>
                </a:lnTo>
                <a:cubicBezTo>
                  <a:pt x="4514109" y="3867360"/>
                  <a:pt x="4511559" y="3868024"/>
                  <a:pt x="4509000" y="3868024"/>
                </a:cubicBezTo>
                <a:cubicBezTo>
                  <a:pt x="4506440" y="3868024"/>
                  <a:pt x="4503890" y="3867360"/>
                  <a:pt x="4501599" y="3866044"/>
                </a:cubicBezTo>
                <a:lnTo>
                  <a:pt x="4374652" y="3792748"/>
                </a:lnTo>
                <a:close/>
                <a:moveTo>
                  <a:pt x="4246737" y="4628772"/>
                </a:moveTo>
                <a:lnTo>
                  <a:pt x="4508999" y="4780182"/>
                </a:lnTo>
                <a:lnTo>
                  <a:pt x="4771262" y="4628772"/>
                </a:lnTo>
                <a:lnTo>
                  <a:pt x="4509000" y="4477347"/>
                </a:lnTo>
                <a:close/>
                <a:moveTo>
                  <a:pt x="4246737" y="5147686"/>
                </a:moveTo>
                <a:lnTo>
                  <a:pt x="4508999" y="5299096"/>
                </a:lnTo>
                <a:lnTo>
                  <a:pt x="4771262" y="5147686"/>
                </a:lnTo>
                <a:lnTo>
                  <a:pt x="4643347" y="5073830"/>
                </a:lnTo>
                <a:lnTo>
                  <a:pt x="4516400" y="5147126"/>
                </a:lnTo>
                <a:cubicBezTo>
                  <a:pt x="4514109" y="5148443"/>
                  <a:pt x="4511559" y="5149106"/>
                  <a:pt x="4509000" y="5149106"/>
                </a:cubicBezTo>
                <a:cubicBezTo>
                  <a:pt x="4506440" y="5149106"/>
                  <a:pt x="4503890" y="5148443"/>
                  <a:pt x="4501599" y="5147126"/>
                </a:cubicBezTo>
                <a:lnTo>
                  <a:pt x="4374652" y="5073830"/>
                </a:lnTo>
                <a:close/>
                <a:moveTo>
                  <a:pt x="4246737" y="5666600"/>
                </a:moveTo>
                <a:lnTo>
                  <a:pt x="4508999" y="5818010"/>
                </a:lnTo>
                <a:lnTo>
                  <a:pt x="4771262" y="5666600"/>
                </a:lnTo>
                <a:lnTo>
                  <a:pt x="4643347" y="5592744"/>
                </a:lnTo>
                <a:lnTo>
                  <a:pt x="4516400" y="5666040"/>
                </a:lnTo>
                <a:cubicBezTo>
                  <a:pt x="4514109" y="5667356"/>
                  <a:pt x="4511559" y="5668020"/>
                  <a:pt x="4509000" y="5668020"/>
                </a:cubicBezTo>
                <a:cubicBezTo>
                  <a:pt x="4506440" y="5668020"/>
                  <a:pt x="4503890" y="5667356"/>
                  <a:pt x="4501599" y="5666040"/>
                </a:cubicBezTo>
                <a:lnTo>
                  <a:pt x="4374652" y="5592744"/>
                </a:lnTo>
                <a:close/>
                <a:moveTo>
                  <a:pt x="4246737" y="6428776"/>
                </a:moveTo>
                <a:lnTo>
                  <a:pt x="4508999" y="6580187"/>
                </a:lnTo>
                <a:lnTo>
                  <a:pt x="4771262" y="6428776"/>
                </a:lnTo>
                <a:lnTo>
                  <a:pt x="4509000" y="6277351"/>
                </a:lnTo>
                <a:close/>
                <a:moveTo>
                  <a:pt x="4246737" y="6947690"/>
                </a:moveTo>
                <a:lnTo>
                  <a:pt x="4508999" y="7099100"/>
                </a:lnTo>
                <a:lnTo>
                  <a:pt x="4771262" y="6947690"/>
                </a:lnTo>
                <a:lnTo>
                  <a:pt x="4643347" y="6873834"/>
                </a:lnTo>
                <a:lnTo>
                  <a:pt x="4516400" y="6947130"/>
                </a:lnTo>
                <a:cubicBezTo>
                  <a:pt x="4514109" y="6948446"/>
                  <a:pt x="4511559" y="6949110"/>
                  <a:pt x="4509000" y="6949110"/>
                </a:cubicBezTo>
                <a:cubicBezTo>
                  <a:pt x="4506440" y="6949110"/>
                  <a:pt x="4503890" y="6948446"/>
                  <a:pt x="4501599" y="6947130"/>
                </a:cubicBezTo>
                <a:lnTo>
                  <a:pt x="4374652" y="6873834"/>
                </a:lnTo>
                <a:close/>
                <a:moveTo>
                  <a:pt x="4231937" y="1357254"/>
                </a:moveTo>
                <a:lnTo>
                  <a:pt x="4374652" y="1439655"/>
                </a:lnTo>
                <a:lnTo>
                  <a:pt x="4494197" y="1370633"/>
                </a:lnTo>
                <a:lnTo>
                  <a:pt x="4494197" y="1205830"/>
                </a:lnTo>
                <a:lnTo>
                  <a:pt x="4231937" y="1054422"/>
                </a:lnTo>
                <a:close/>
                <a:moveTo>
                  <a:pt x="4231937" y="1876168"/>
                </a:moveTo>
                <a:lnTo>
                  <a:pt x="4374652" y="1958569"/>
                </a:lnTo>
                <a:lnTo>
                  <a:pt x="4494197" y="1889546"/>
                </a:lnTo>
                <a:lnTo>
                  <a:pt x="4494197" y="1724743"/>
                </a:lnTo>
                <a:lnTo>
                  <a:pt x="4231937" y="1573335"/>
                </a:lnTo>
                <a:close/>
                <a:moveTo>
                  <a:pt x="4231937" y="3157254"/>
                </a:moveTo>
                <a:lnTo>
                  <a:pt x="4374652" y="3239655"/>
                </a:lnTo>
                <a:lnTo>
                  <a:pt x="4494197" y="3170633"/>
                </a:lnTo>
                <a:lnTo>
                  <a:pt x="4494197" y="3005830"/>
                </a:lnTo>
                <a:lnTo>
                  <a:pt x="4231937" y="2854422"/>
                </a:lnTo>
                <a:close/>
                <a:moveTo>
                  <a:pt x="4231937" y="3676167"/>
                </a:moveTo>
                <a:lnTo>
                  <a:pt x="4374652" y="3758567"/>
                </a:lnTo>
                <a:lnTo>
                  <a:pt x="4494197" y="3689545"/>
                </a:lnTo>
                <a:lnTo>
                  <a:pt x="4494197" y="3524742"/>
                </a:lnTo>
                <a:lnTo>
                  <a:pt x="4231937" y="3373335"/>
                </a:lnTo>
                <a:close/>
                <a:moveTo>
                  <a:pt x="4231937" y="4957247"/>
                </a:moveTo>
                <a:lnTo>
                  <a:pt x="4374652" y="5039649"/>
                </a:lnTo>
                <a:lnTo>
                  <a:pt x="4494197" y="4970627"/>
                </a:lnTo>
                <a:lnTo>
                  <a:pt x="4494197" y="4805823"/>
                </a:lnTo>
                <a:lnTo>
                  <a:pt x="4231937" y="4654416"/>
                </a:lnTo>
                <a:close/>
                <a:moveTo>
                  <a:pt x="4231937" y="5476162"/>
                </a:moveTo>
                <a:lnTo>
                  <a:pt x="4374652" y="5558563"/>
                </a:lnTo>
                <a:lnTo>
                  <a:pt x="4494197" y="5489540"/>
                </a:lnTo>
                <a:lnTo>
                  <a:pt x="4494197" y="5324737"/>
                </a:lnTo>
                <a:lnTo>
                  <a:pt x="4231937" y="5173330"/>
                </a:lnTo>
                <a:close/>
                <a:moveTo>
                  <a:pt x="4231937" y="6757252"/>
                </a:moveTo>
                <a:lnTo>
                  <a:pt x="4374652" y="6839653"/>
                </a:lnTo>
                <a:lnTo>
                  <a:pt x="4494197" y="6770631"/>
                </a:lnTo>
                <a:lnTo>
                  <a:pt x="4494197" y="6605828"/>
                </a:lnTo>
                <a:lnTo>
                  <a:pt x="4231937" y="6454419"/>
                </a:lnTo>
                <a:close/>
                <a:moveTo>
                  <a:pt x="4231937" y="7276166"/>
                </a:moveTo>
                <a:lnTo>
                  <a:pt x="4374652" y="7358567"/>
                </a:lnTo>
                <a:lnTo>
                  <a:pt x="4494197" y="7289544"/>
                </a:lnTo>
                <a:lnTo>
                  <a:pt x="4494197" y="7124741"/>
                </a:lnTo>
                <a:lnTo>
                  <a:pt x="4231937" y="6973333"/>
                </a:lnTo>
                <a:close/>
                <a:moveTo>
                  <a:pt x="4231936" y="595081"/>
                </a:moveTo>
                <a:lnTo>
                  <a:pt x="4494197" y="746505"/>
                </a:lnTo>
                <a:lnTo>
                  <a:pt x="4494197" y="443657"/>
                </a:lnTo>
                <a:lnTo>
                  <a:pt x="4231937" y="292248"/>
                </a:lnTo>
                <a:close/>
                <a:moveTo>
                  <a:pt x="4231936" y="2395081"/>
                </a:moveTo>
                <a:lnTo>
                  <a:pt x="4494197" y="2546505"/>
                </a:lnTo>
                <a:lnTo>
                  <a:pt x="4494197" y="2243657"/>
                </a:lnTo>
                <a:lnTo>
                  <a:pt x="4231937" y="2092249"/>
                </a:lnTo>
                <a:close/>
                <a:moveTo>
                  <a:pt x="4231936" y="4195080"/>
                </a:moveTo>
                <a:lnTo>
                  <a:pt x="4494197" y="4346504"/>
                </a:lnTo>
                <a:lnTo>
                  <a:pt x="4494197" y="4043656"/>
                </a:lnTo>
                <a:lnTo>
                  <a:pt x="4231937" y="3892248"/>
                </a:lnTo>
                <a:close/>
                <a:moveTo>
                  <a:pt x="4231936" y="5995075"/>
                </a:moveTo>
                <a:lnTo>
                  <a:pt x="4494197" y="6146500"/>
                </a:lnTo>
                <a:lnTo>
                  <a:pt x="4494197" y="5843652"/>
                </a:lnTo>
                <a:lnTo>
                  <a:pt x="4231937" y="5692243"/>
                </a:lnTo>
                <a:close/>
                <a:moveTo>
                  <a:pt x="4202333" y="603623"/>
                </a:moveTo>
                <a:lnTo>
                  <a:pt x="4202333" y="266609"/>
                </a:lnTo>
                <a:lnTo>
                  <a:pt x="4203637" y="264350"/>
                </a:lnTo>
                <a:lnTo>
                  <a:pt x="4204313" y="259208"/>
                </a:lnTo>
                <a:lnTo>
                  <a:pt x="4208429" y="256048"/>
                </a:lnTo>
                <a:lnTo>
                  <a:pt x="4209734" y="253788"/>
                </a:lnTo>
                <a:lnTo>
                  <a:pt x="4345052" y="175658"/>
                </a:lnTo>
                <a:lnTo>
                  <a:pt x="4209734" y="97531"/>
                </a:lnTo>
                <a:cubicBezTo>
                  <a:pt x="4205152" y="94885"/>
                  <a:pt x="4202333" y="90001"/>
                  <a:pt x="4202333" y="84709"/>
                </a:cubicBezTo>
                <a:lnTo>
                  <a:pt x="4202333" y="0"/>
                </a:lnTo>
                <a:lnTo>
                  <a:pt x="4231937" y="0"/>
                </a:lnTo>
                <a:lnTo>
                  <a:pt x="4231937" y="76167"/>
                </a:lnTo>
                <a:lnTo>
                  <a:pt x="4374652" y="158568"/>
                </a:lnTo>
                <a:lnTo>
                  <a:pt x="4494197" y="89546"/>
                </a:lnTo>
                <a:lnTo>
                  <a:pt x="4494198" y="0"/>
                </a:lnTo>
                <a:lnTo>
                  <a:pt x="4523802" y="0"/>
                </a:lnTo>
                <a:lnTo>
                  <a:pt x="4523801" y="89545"/>
                </a:lnTo>
                <a:lnTo>
                  <a:pt x="4643347" y="158568"/>
                </a:lnTo>
                <a:lnTo>
                  <a:pt x="4786063" y="76167"/>
                </a:lnTo>
                <a:lnTo>
                  <a:pt x="4786064" y="0"/>
                </a:lnTo>
                <a:lnTo>
                  <a:pt x="4815667" y="0"/>
                </a:lnTo>
                <a:lnTo>
                  <a:pt x="4815667" y="84709"/>
                </a:lnTo>
                <a:cubicBezTo>
                  <a:pt x="4815667" y="90001"/>
                  <a:pt x="4812847" y="94885"/>
                  <a:pt x="4808266" y="97531"/>
                </a:cubicBezTo>
                <a:lnTo>
                  <a:pt x="4672948" y="175658"/>
                </a:lnTo>
                <a:lnTo>
                  <a:pt x="4808266" y="253788"/>
                </a:lnTo>
                <a:lnTo>
                  <a:pt x="4809570" y="256048"/>
                </a:lnTo>
                <a:lnTo>
                  <a:pt x="4813686" y="259209"/>
                </a:lnTo>
                <a:lnTo>
                  <a:pt x="4814362" y="264348"/>
                </a:lnTo>
                <a:lnTo>
                  <a:pt x="4815667" y="266609"/>
                </a:lnTo>
                <a:lnTo>
                  <a:pt x="4815667" y="603623"/>
                </a:lnTo>
                <a:cubicBezTo>
                  <a:pt x="4815667" y="608914"/>
                  <a:pt x="4812847" y="613798"/>
                  <a:pt x="4808266" y="616444"/>
                </a:cubicBezTo>
                <a:lnTo>
                  <a:pt x="4516400" y="784958"/>
                </a:lnTo>
                <a:cubicBezTo>
                  <a:pt x="4514109" y="786275"/>
                  <a:pt x="4511559" y="786939"/>
                  <a:pt x="4509000" y="786939"/>
                </a:cubicBezTo>
                <a:cubicBezTo>
                  <a:pt x="4506440" y="786939"/>
                  <a:pt x="4503890" y="786275"/>
                  <a:pt x="4501599" y="784958"/>
                </a:cubicBezTo>
                <a:lnTo>
                  <a:pt x="4209734" y="616444"/>
                </a:lnTo>
                <a:cubicBezTo>
                  <a:pt x="4205152" y="613798"/>
                  <a:pt x="4202333" y="608914"/>
                  <a:pt x="4202333" y="603623"/>
                </a:cubicBezTo>
                <a:close/>
                <a:moveTo>
                  <a:pt x="4202333" y="2403623"/>
                </a:moveTo>
                <a:lnTo>
                  <a:pt x="4202333" y="2066610"/>
                </a:lnTo>
                <a:lnTo>
                  <a:pt x="4203637" y="2064351"/>
                </a:lnTo>
                <a:lnTo>
                  <a:pt x="4204313" y="2059208"/>
                </a:lnTo>
                <a:lnTo>
                  <a:pt x="4208429" y="2056048"/>
                </a:lnTo>
                <a:lnTo>
                  <a:pt x="4209734" y="2053788"/>
                </a:lnTo>
                <a:lnTo>
                  <a:pt x="4345052" y="1975659"/>
                </a:lnTo>
                <a:lnTo>
                  <a:pt x="4209734" y="1897531"/>
                </a:lnTo>
                <a:cubicBezTo>
                  <a:pt x="4205152" y="1894885"/>
                  <a:pt x="4202333" y="1890001"/>
                  <a:pt x="4202333" y="1884710"/>
                </a:cubicBezTo>
                <a:lnTo>
                  <a:pt x="4202333" y="1547696"/>
                </a:lnTo>
                <a:lnTo>
                  <a:pt x="4203637" y="1545437"/>
                </a:lnTo>
                <a:lnTo>
                  <a:pt x="4204313" y="1540295"/>
                </a:lnTo>
                <a:lnTo>
                  <a:pt x="4208429" y="1537134"/>
                </a:lnTo>
                <a:lnTo>
                  <a:pt x="4209734" y="1534875"/>
                </a:lnTo>
                <a:lnTo>
                  <a:pt x="4345052" y="1456746"/>
                </a:lnTo>
                <a:lnTo>
                  <a:pt x="4209734" y="1378617"/>
                </a:lnTo>
                <a:cubicBezTo>
                  <a:pt x="4205152" y="1375971"/>
                  <a:pt x="4202333" y="1371087"/>
                  <a:pt x="4202333" y="1365796"/>
                </a:cubicBezTo>
                <a:lnTo>
                  <a:pt x="4202333" y="1028782"/>
                </a:lnTo>
                <a:lnTo>
                  <a:pt x="4203637" y="1026524"/>
                </a:lnTo>
                <a:lnTo>
                  <a:pt x="4204313" y="1021381"/>
                </a:lnTo>
                <a:lnTo>
                  <a:pt x="4208429" y="1018221"/>
                </a:lnTo>
                <a:lnTo>
                  <a:pt x="4209734" y="1015961"/>
                </a:lnTo>
                <a:lnTo>
                  <a:pt x="4501599" y="847446"/>
                </a:lnTo>
                <a:cubicBezTo>
                  <a:pt x="4506182" y="844815"/>
                  <a:pt x="4511819" y="844815"/>
                  <a:pt x="4516400" y="847446"/>
                </a:cubicBezTo>
                <a:lnTo>
                  <a:pt x="4808266" y="1015961"/>
                </a:lnTo>
                <a:lnTo>
                  <a:pt x="4809570" y="1018221"/>
                </a:lnTo>
                <a:lnTo>
                  <a:pt x="4813686" y="1021382"/>
                </a:lnTo>
                <a:lnTo>
                  <a:pt x="4814362" y="1026521"/>
                </a:lnTo>
                <a:lnTo>
                  <a:pt x="4815667" y="1028782"/>
                </a:lnTo>
                <a:lnTo>
                  <a:pt x="4815667" y="1365796"/>
                </a:lnTo>
                <a:cubicBezTo>
                  <a:pt x="4815667" y="1371087"/>
                  <a:pt x="4812847" y="1375971"/>
                  <a:pt x="4808266" y="1378617"/>
                </a:cubicBezTo>
                <a:lnTo>
                  <a:pt x="4672948" y="1456746"/>
                </a:lnTo>
                <a:lnTo>
                  <a:pt x="4808266" y="1534875"/>
                </a:lnTo>
                <a:lnTo>
                  <a:pt x="4809570" y="1537134"/>
                </a:lnTo>
                <a:lnTo>
                  <a:pt x="4813686" y="1540296"/>
                </a:lnTo>
                <a:lnTo>
                  <a:pt x="4814362" y="1545435"/>
                </a:lnTo>
                <a:lnTo>
                  <a:pt x="4815667" y="1547696"/>
                </a:lnTo>
                <a:lnTo>
                  <a:pt x="4815667" y="1884710"/>
                </a:lnTo>
                <a:cubicBezTo>
                  <a:pt x="4815667" y="1890001"/>
                  <a:pt x="4812847" y="1894885"/>
                  <a:pt x="4808266" y="1897531"/>
                </a:cubicBezTo>
                <a:lnTo>
                  <a:pt x="4672948" y="1975659"/>
                </a:lnTo>
                <a:lnTo>
                  <a:pt x="4808266" y="2053788"/>
                </a:lnTo>
                <a:lnTo>
                  <a:pt x="4809570" y="2056048"/>
                </a:lnTo>
                <a:lnTo>
                  <a:pt x="4813686" y="2059209"/>
                </a:lnTo>
                <a:lnTo>
                  <a:pt x="4814362" y="2064348"/>
                </a:lnTo>
                <a:lnTo>
                  <a:pt x="4815667" y="2066610"/>
                </a:lnTo>
                <a:lnTo>
                  <a:pt x="4815667" y="2403623"/>
                </a:lnTo>
                <a:cubicBezTo>
                  <a:pt x="4815667" y="2408914"/>
                  <a:pt x="4812847" y="2413798"/>
                  <a:pt x="4808266" y="2416444"/>
                </a:cubicBezTo>
                <a:lnTo>
                  <a:pt x="4516400" y="2584959"/>
                </a:lnTo>
                <a:cubicBezTo>
                  <a:pt x="4514109" y="2586275"/>
                  <a:pt x="4511559" y="2586939"/>
                  <a:pt x="4509000" y="2586939"/>
                </a:cubicBezTo>
                <a:cubicBezTo>
                  <a:pt x="4506440" y="2586939"/>
                  <a:pt x="4503890" y="2586275"/>
                  <a:pt x="4501599" y="2584959"/>
                </a:cubicBezTo>
                <a:lnTo>
                  <a:pt x="4209734" y="2416444"/>
                </a:lnTo>
                <a:cubicBezTo>
                  <a:pt x="4205152" y="2413798"/>
                  <a:pt x="4202333" y="2408914"/>
                  <a:pt x="4202333" y="2403623"/>
                </a:cubicBezTo>
                <a:close/>
                <a:moveTo>
                  <a:pt x="4202333" y="4203622"/>
                </a:moveTo>
                <a:lnTo>
                  <a:pt x="4202333" y="3866609"/>
                </a:lnTo>
                <a:lnTo>
                  <a:pt x="4203637" y="3864350"/>
                </a:lnTo>
                <a:lnTo>
                  <a:pt x="4204313" y="3859208"/>
                </a:lnTo>
                <a:lnTo>
                  <a:pt x="4208429" y="3856047"/>
                </a:lnTo>
                <a:lnTo>
                  <a:pt x="4209734" y="3853787"/>
                </a:lnTo>
                <a:lnTo>
                  <a:pt x="4345052" y="3775657"/>
                </a:lnTo>
                <a:lnTo>
                  <a:pt x="4209734" y="3697530"/>
                </a:lnTo>
                <a:cubicBezTo>
                  <a:pt x="4205152" y="3694884"/>
                  <a:pt x="4202333" y="3689999"/>
                  <a:pt x="4202333" y="3684709"/>
                </a:cubicBezTo>
                <a:lnTo>
                  <a:pt x="4202333" y="3347696"/>
                </a:lnTo>
                <a:lnTo>
                  <a:pt x="4203637" y="3345437"/>
                </a:lnTo>
                <a:lnTo>
                  <a:pt x="4204313" y="3340295"/>
                </a:lnTo>
                <a:lnTo>
                  <a:pt x="4208429" y="3337134"/>
                </a:lnTo>
                <a:lnTo>
                  <a:pt x="4209734" y="3334875"/>
                </a:lnTo>
                <a:lnTo>
                  <a:pt x="4345052" y="3256746"/>
                </a:lnTo>
                <a:lnTo>
                  <a:pt x="4209734" y="3178617"/>
                </a:lnTo>
                <a:cubicBezTo>
                  <a:pt x="4205152" y="3175971"/>
                  <a:pt x="4202333" y="3171087"/>
                  <a:pt x="4202333" y="3165796"/>
                </a:cubicBezTo>
                <a:lnTo>
                  <a:pt x="4202333" y="2828782"/>
                </a:lnTo>
                <a:lnTo>
                  <a:pt x="4203637" y="2826524"/>
                </a:lnTo>
                <a:lnTo>
                  <a:pt x="4204313" y="2821381"/>
                </a:lnTo>
                <a:lnTo>
                  <a:pt x="4208429" y="2818221"/>
                </a:lnTo>
                <a:lnTo>
                  <a:pt x="4209734" y="2815961"/>
                </a:lnTo>
                <a:lnTo>
                  <a:pt x="4501599" y="2647446"/>
                </a:lnTo>
                <a:cubicBezTo>
                  <a:pt x="4506182" y="2644815"/>
                  <a:pt x="4511819" y="2644815"/>
                  <a:pt x="4516400" y="2647446"/>
                </a:cubicBezTo>
                <a:lnTo>
                  <a:pt x="4808266" y="2815961"/>
                </a:lnTo>
                <a:lnTo>
                  <a:pt x="4809570" y="2818221"/>
                </a:lnTo>
                <a:lnTo>
                  <a:pt x="4813686" y="2821382"/>
                </a:lnTo>
                <a:lnTo>
                  <a:pt x="4814362" y="2826521"/>
                </a:lnTo>
                <a:lnTo>
                  <a:pt x="4815667" y="2828782"/>
                </a:lnTo>
                <a:lnTo>
                  <a:pt x="4815667" y="3165796"/>
                </a:lnTo>
                <a:cubicBezTo>
                  <a:pt x="4815667" y="3171087"/>
                  <a:pt x="4812847" y="3175971"/>
                  <a:pt x="4808266" y="3178617"/>
                </a:cubicBezTo>
                <a:lnTo>
                  <a:pt x="4672948" y="3256746"/>
                </a:lnTo>
                <a:lnTo>
                  <a:pt x="4808266" y="3334875"/>
                </a:lnTo>
                <a:lnTo>
                  <a:pt x="4809570" y="3337134"/>
                </a:lnTo>
                <a:lnTo>
                  <a:pt x="4813686" y="3340296"/>
                </a:lnTo>
                <a:lnTo>
                  <a:pt x="4814362" y="3345435"/>
                </a:lnTo>
                <a:lnTo>
                  <a:pt x="4815667" y="3347696"/>
                </a:lnTo>
                <a:lnTo>
                  <a:pt x="4815667" y="3684709"/>
                </a:lnTo>
                <a:cubicBezTo>
                  <a:pt x="4815667" y="3689999"/>
                  <a:pt x="4812847" y="3694884"/>
                  <a:pt x="4808266" y="3697530"/>
                </a:cubicBezTo>
                <a:lnTo>
                  <a:pt x="4672948" y="3775657"/>
                </a:lnTo>
                <a:lnTo>
                  <a:pt x="4808266" y="3853787"/>
                </a:lnTo>
                <a:lnTo>
                  <a:pt x="4809570" y="3856047"/>
                </a:lnTo>
                <a:lnTo>
                  <a:pt x="4813686" y="3859208"/>
                </a:lnTo>
                <a:lnTo>
                  <a:pt x="4814362" y="3864347"/>
                </a:lnTo>
                <a:lnTo>
                  <a:pt x="4815667" y="3866609"/>
                </a:lnTo>
                <a:lnTo>
                  <a:pt x="4815667" y="4203622"/>
                </a:lnTo>
                <a:cubicBezTo>
                  <a:pt x="4815667" y="4208913"/>
                  <a:pt x="4812847" y="4213797"/>
                  <a:pt x="4808266" y="4216443"/>
                </a:cubicBezTo>
                <a:lnTo>
                  <a:pt x="4516400" y="4384957"/>
                </a:lnTo>
                <a:cubicBezTo>
                  <a:pt x="4514109" y="4386274"/>
                  <a:pt x="4511559" y="4386938"/>
                  <a:pt x="4509000" y="4386938"/>
                </a:cubicBezTo>
                <a:cubicBezTo>
                  <a:pt x="4506440" y="4386938"/>
                  <a:pt x="4503890" y="4386274"/>
                  <a:pt x="4501599" y="4384957"/>
                </a:cubicBezTo>
                <a:lnTo>
                  <a:pt x="4209734" y="4216443"/>
                </a:lnTo>
                <a:cubicBezTo>
                  <a:pt x="4205152" y="4213797"/>
                  <a:pt x="4202333" y="4208913"/>
                  <a:pt x="4202333" y="4203622"/>
                </a:cubicBezTo>
                <a:close/>
                <a:moveTo>
                  <a:pt x="4202333" y="6003618"/>
                </a:moveTo>
                <a:lnTo>
                  <a:pt x="4202333" y="5666604"/>
                </a:lnTo>
                <a:lnTo>
                  <a:pt x="4203637" y="5664346"/>
                </a:lnTo>
                <a:lnTo>
                  <a:pt x="4204313" y="5659203"/>
                </a:lnTo>
                <a:lnTo>
                  <a:pt x="4208429" y="5656043"/>
                </a:lnTo>
                <a:lnTo>
                  <a:pt x="4209734" y="5653783"/>
                </a:lnTo>
                <a:lnTo>
                  <a:pt x="4345052" y="5575653"/>
                </a:lnTo>
                <a:lnTo>
                  <a:pt x="4209734" y="5497524"/>
                </a:lnTo>
                <a:cubicBezTo>
                  <a:pt x="4205152" y="5494879"/>
                  <a:pt x="4202333" y="5489995"/>
                  <a:pt x="4202333" y="5484703"/>
                </a:cubicBezTo>
                <a:lnTo>
                  <a:pt x="4202333" y="5147690"/>
                </a:lnTo>
                <a:lnTo>
                  <a:pt x="4203637" y="5145432"/>
                </a:lnTo>
                <a:lnTo>
                  <a:pt x="4204313" y="5140289"/>
                </a:lnTo>
                <a:lnTo>
                  <a:pt x="4208429" y="5137128"/>
                </a:lnTo>
                <a:lnTo>
                  <a:pt x="4209734" y="5134869"/>
                </a:lnTo>
                <a:lnTo>
                  <a:pt x="4345052" y="5056740"/>
                </a:lnTo>
                <a:lnTo>
                  <a:pt x="4209734" y="4978611"/>
                </a:lnTo>
                <a:cubicBezTo>
                  <a:pt x="4205152" y="4975965"/>
                  <a:pt x="4202333" y="4971082"/>
                  <a:pt x="4202333" y="4965790"/>
                </a:cubicBezTo>
                <a:lnTo>
                  <a:pt x="4202333" y="4628776"/>
                </a:lnTo>
                <a:lnTo>
                  <a:pt x="4203637" y="4626517"/>
                </a:lnTo>
                <a:lnTo>
                  <a:pt x="4204313" y="4621374"/>
                </a:lnTo>
                <a:lnTo>
                  <a:pt x="4208429" y="4618214"/>
                </a:lnTo>
                <a:lnTo>
                  <a:pt x="4209734" y="4615955"/>
                </a:lnTo>
                <a:lnTo>
                  <a:pt x="4501599" y="4447440"/>
                </a:lnTo>
                <a:cubicBezTo>
                  <a:pt x="4506182" y="4444809"/>
                  <a:pt x="4511819" y="4444809"/>
                  <a:pt x="4516400" y="4447440"/>
                </a:cubicBezTo>
                <a:lnTo>
                  <a:pt x="4808266" y="4615955"/>
                </a:lnTo>
                <a:lnTo>
                  <a:pt x="4809570" y="4618214"/>
                </a:lnTo>
                <a:lnTo>
                  <a:pt x="4813686" y="4621376"/>
                </a:lnTo>
                <a:lnTo>
                  <a:pt x="4814362" y="4626515"/>
                </a:lnTo>
                <a:lnTo>
                  <a:pt x="4815667" y="4628776"/>
                </a:lnTo>
                <a:lnTo>
                  <a:pt x="4815667" y="4965790"/>
                </a:lnTo>
                <a:cubicBezTo>
                  <a:pt x="4815667" y="4971082"/>
                  <a:pt x="4812847" y="4975965"/>
                  <a:pt x="4808266" y="4978611"/>
                </a:cubicBezTo>
                <a:lnTo>
                  <a:pt x="4672948" y="5056740"/>
                </a:lnTo>
                <a:lnTo>
                  <a:pt x="4808266" y="5134869"/>
                </a:lnTo>
                <a:lnTo>
                  <a:pt x="4809570" y="5137128"/>
                </a:lnTo>
                <a:lnTo>
                  <a:pt x="4813686" y="5140290"/>
                </a:lnTo>
                <a:lnTo>
                  <a:pt x="4814362" y="5145429"/>
                </a:lnTo>
                <a:lnTo>
                  <a:pt x="4815667" y="5147690"/>
                </a:lnTo>
                <a:lnTo>
                  <a:pt x="4815667" y="5484703"/>
                </a:lnTo>
                <a:cubicBezTo>
                  <a:pt x="4815667" y="5489995"/>
                  <a:pt x="4812847" y="5494879"/>
                  <a:pt x="4808266" y="5497524"/>
                </a:cubicBezTo>
                <a:lnTo>
                  <a:pt x="4672948" y="5575653"/>
                </a:lnTo>
                <a:lnTo>
                  <a:pt x="4808266" y="5653783"/>
                </a:lnTo>
                <a:lnTo>
                  <a:pt x="4809570" y="5656043"/>
                </a:lnTo>
                <a:lnTo>
                  <a:pt x="4813686" y="5659204"/>
                </a:lnTo>
                <a:lnTo>
                  <a:pt x="4814362" y="5664343"/>
                </a:lnTo>
                <a:lnTo>
                  <a:pt x="4815667" y="5666604"/>
                </a:lnTo>
                <a:lnTo>
                  <a:pt x="4815667" y="6003618"/>
                </a:lnTo>
                <a:cubicBezTo>
                  <a:pt x="4815667" y="6008909"/>
                  <a:pt x="4812847" y="6013793"/>
                  <a:pt x="4808266" y="6016439"/>
                </a:cubicBezTo>
                <a:lnTo>
                  <a:pt x="4516400" y="6184954"/>
                </a:lnTo>
                <a:cubicBezTo>
                  <a:pt x="4514109" y="6186270"/>
                  <a:pt x="4511559" y="6186933"/>
                  <a:pt x="4509000" y="6186933"/>
                </a:cubicBezTo>
                <a:cubicBezTo>
                  <a:pt x="4506440" y="6186933"/>
                  <a:pt x="4503890" y="6186270"/>
                  <a:pt x="4501599" y="6184954"/>
                </a:cubicBezTo>
                <a:lnTo>
                  <a:pt x="4209734" y="6016439"/>
                </a:lnTo>
                <a:cubicBezTo>
                  <a:pt x="4205152" y="6013793"/>
                  <a:pt x="4202333" y="6008909"/>
                  <a:pt x="4202333" y="6003618"/>
                </a:cubicBezTo>
                <a:close/>
                <a:moveTo>
                  <a:pt x="4202333" y="7600950"/>
                </a:moveTo>
                <a:lnTo>
                  <a:pt x="4202333" y="7466608"/>
                </a:lnTo>
                <a:lnTo>
                  <a:pt x="4203637" y="7464349"/>
                </a:lnTo>
                <a:lnTo>
                  <a:pt x="4204313" y="7459206"/>
                </a:lnTo>
                <a:lnTo>
                  <a:pt x="4208429" y="7456046"/>
                </a:lnTo>
                <a:lnTo>
                  <a:pt x="4209734" y="7453786"/>
                </a:lnTo>
                <a:lnTo>
                  <a:pt x="4345052" y="7375657"/>
                </a:lnTo>
                <a:lnTo>
                  <a:pt x="4209734" y="7297529"/>
                </a:lnTo>
                <a:cubicBezTo>
                  <a:pt x="4205152" y="7294883"/>
                  <a:pt x="4202333" y="7289999"/>
                  <a:pt x="4202333" y="7284708"/>
                </a:cubicBezTo>
                <a:lnTo>
                  <a:pt x="4202333" y="6947694"/>
                </a:lnTo>
                <a:lnTo>
                  <a:pt x="4203637" y="6945435"/>
                </a:lnTo>
                <a:lnTo>
                  <a:pt x="4204313" y="6940293"/>
                </a:lnTo>
                <a:lnTo>
                  <a:pt x="4208429" y="6937132"/>
                </a:lnTo>
                <a:lnTo>
                  <a:pt x="4209734" y="6934873"/>
                </a:lnTo>
                <a:lnTo>
                  <a:pt x="4345052" y="6856744"/>
                </a:lnTo>
                <a:lnTo>
                  <a:pt x="4209734" y="6778615"/>
                </a:lnTo>
                <a:cubicBezTo>
                  <a:pt x="4205152" y="6775969"/>
                  <a:pt x="4202333" y="6771086"/>
                  <a:pt x="4202333" y="6765794"/>
                </a:cubicBezTo>
                <a:lnTo>
                  <a:pt x="4202333" y="6428780"/>
                </a:lnTo>
                <a:lnTo>
                  <a:pt x="4203637" y="6426521"/>
                </a:lnTo>
                <a:lnTo>
                  <a:pt x="4204313" y="6421379"/>
                </a:lnTo>
                <a:lnTo>
                  <a:pt x="4208429" y="6418219"/>
                </a:lnTo>
                <a:lnTo>
                  <a:pt x="4209734" y="6415959"/>
                </a:lnTo>
                <a:lnTo>
                  <a:pt x="4501599" y="6247444"/>
                </a:lnTo>
                <a:cubicBezTo>
                  <a:pt x="4506182" y="6244813"/>
                  <a:pt x="4511819" y="6244813"/>
                  <a:pt x="4516400" y="6247444"/>
                </a:cubicBezTo>
                <a:lnTo>
                  <a:pt x="4808266" y="6415959"/>
                </a:lnTo>
                <a:lnTo>
                  <a:pt x="4809570" y="6418219"/>
                </a:lnTo>
                <a:lnTo>
                  <a:pt x="4813686" y="6421380"/>
                </a:lnTo>
                <a:lnTo>
                  <a:pt x="4814362" y="6426519"/>
                </a:lnTo>
                <a:lnTo>
                  <a:pt x="4815667" y="6428780"/>
                </a:lnTo>
                <a:lnTo>
                  <a:pt x="4815667" y="6765794"/>
                </a:lnTo>
                <a:cubicBezTo>
                  <a:pt x="4815667" y="6771086"/>
                  <a:pt x="4812847" y="6775969"/>
                  <a:pt x="4808266" y="6778615"/>
                </a:cubicBezTo>
                <a:lnTo>
                  <a:pt x="4672948" y="6856744"/>
                </a:lnTo>
                <a:lnTo>
                  <a:pt x="4808266" y="6934873"/>
                </a:lnTo>
                <a:lnTo>
                  <a:pt x="4809570" y="6937132"/>
                </a:lnTo>
                <a:lnTo>
                  <a:pt x="4813686" y="6940294"/>
                </a:lnTo>
                <a:lnTo>
                  <a:pt x="4814362" y="6945433"/>
                </a:lnTo>
                <a:lnTo>
                  <a:pt x="4815667" y="6947694"/>
                </a:lnTo>
                <a:lnTo>
                  <a:pt x="4815667" y="7284708"/>
                </a:lnTo>
                <a:cubicBezTo>
                  <a:pt x="4815667" y="7289999"/>
                  <a:pt x="4812847" y="7294883"/>
                  <a:pt x="4808266" y="7297529"/>
                </a:cubicBezTo>
                <a:lnTo>
                  <a:pt x="4672948" y="7375657"/>
                </a:lnTo>
                <a:lnTo>
                  <a:pt x="4808266" y="7453786"/>
                </a:lnTo>
                <a:lnTo>
                  <a:pt x="4809570" y="7456046"/>
                </a:lnTo>
                <a:lnTo>
                  <a:pt x="4813686" y="7459207"/>
                </a:lnTo>
                <a:lnTo>
                  <a:pt x="4814362" y="7464346"/>
                </a:lnTo>
                <a:lnTo>
                  <a:pt x="4815667" y="7466608"/>
                </a:lnTo>
                <a:lnTo>
                  <a:pt x="4815667" y="7600950"/>
                </a:lnTo>
                <a:lnTo>
                  <a:pt x="4786064" y="7600950"/>
                </a:lnTo>
                <a:lnTo>
                  <a:pt x="4786064" y="7492246"/>
                </a:lnTo>
                <a:lnTo>
                  <a:pt x="4597773" y="7600950"/>
                </a:lnTo>
                <a:lnTo>
                  <a:pt x="4538555" y="7600950"/>
                </a:lnTo>
                <a:lnTo>
                  <a:pt x="4771262" y="7466603"/>
                </a:lnTo>
                <a:lnTo>
                  <a:pt x="4643347" y="7392748"/>
                </a:lnTo>
                <a:lnTo>
                  <a:pt x="4516400" y="7466043"/>
                </a:lnTo>
                <a:cubicBezTo>
                  <a:pt x="4514109" y="7467360"/>
                  <a:pt x="4511559" y="7468024"/>
                  <a:pt x="4509000" y="7468024"/>
                </a:cubicBezTo>
                <a:cubicBezTo>
                  <a:pt x="4506440" y="7468024"/>
                  <a:pt x="4503890" y="7467360"/>
                  <a:pt x="4501599" y="7466043"/>
                </a:cubicBezTo>
                <a:lnTo>
                  <a:pt x="4374652" y="7392748"/>
                </a:lnTo>
                <a:lnTo>
                  <a:pt x="4246737" y="7466603"/>
                </a:lnTo>
                <a:lnTo>
                  <a:pt x="4479444" y="7600950"/>
                </a:lnTo>
                <a:lnTo>
                  <a:pt x="4420227" y="7600950"/>
                </a:lnTo>
                <a:lnTo>
                  <a:pt x="4231937" y="7492246"/>
                </a:lnTo>
                <a:lnTo>
                  <a:pt x="4231937" y="7600950"/>
                </a:lnTo>
                <a:close/>
                <a:moveTo>
                  <a:pt x="3803802" y="227592"/>
                </a:moveTo>
                <a:lnTo>
                  <a:pt x="3893748" y="175658"/>
                </a:lnTo>
                <a:lnTo>
                  <a:pt x="3803802" y="123726"/>
                </a:lnTo>
                <a:close/>
                <a:moveTo>
                  <a:pt x="3803802" y="1370632"/>
                </a:moveTo>
                <a:lnTo>
                  <a:pt x="3923347" y="1439655"/>
                </a:lnTo>
                <a:lnTo>
                  <a:pt x="4066063" y="1357254"/>
                </a:lnTo>
                <a:lnTo>
                  <a:pt x="4066064" y="1054422"/>
                </a:lnTo>
                <a:lnTo>
                  <a:pt x="3803802" y="1205831"/>
                </a:lnTo>
                <a:close/>
                <a:moveTo>
                  <a:pt x="3803802" y="1508679"/>
                </a:moveTo>
                <a:lnTo>
                  <a:pt x="3893748" y="1456745"/>
                </a:lnTo>
                <a:lnTo>
                  <a:pt x="3803802" y="1404812"/>
                </a:lnTo>
                <a:close/>
                <a:moveTo>
                  <a:pt x="3803802" y="1889546"/>
                </a:moveTo>
                <a:lnTo>
                  <a:pt x="3923347" y="1958569"/>
                </a:lnTo>
                <a:lnTo>
                  <a:pt x="4066063" y="1876168"/>
                </a:lnTo>
                <a:lnTo>
                  <a:pt x="4066064" y="1573335"/>
                </a:lnTo>
                <a:lnTo>
                  <a:pt x="3803802" y="1724744"/>
                </a:lnTo>
                <a:close/>
                <a:moveTo>
                  <a:pt x="3803802" y="2027593"/>
                </a:moveTo>
                <a:lnTo>
                  <a:pt x="3893748" y="1975659"/>
                </a:lnTo>
                <a:lnTo>
                  <a:pt x="3803802" y="1923726"/>
                </a:lnTo>
                <a:close/>
                <a:moveTo>
                  <a:pt x="3803802" y="3170632"/>
                </a:moveTo>
                <a:lnTo>
                  <a:pt x="3923347" y="3239655"/>
                </a:lnTo>
                <a:lnTo>
                  <a:pt x="4066063" y="3157254"/>
                </a:lnTo>
                <a:lnTo>
                  <a:pt x="4066064" y="2854422"/>
                </a:lnTo>
                <a:lnTo>
                  <a:pt x="3803802" y="3005831"/>
                </a:lnTo>
                <a:close/>
                <a:moveTo>
                  <a:pt x="3803802" y="3308679"/>
                </a:moveTo>
                <a:lnTo>
                  <a:pt x="3893748" y="3256745"/>
                </a:lnTo>
                <a:lnTo>
                  <a:pt x="3803802" y="3204812"/>
                </a:lnTo>
                <a:close/>
                <a:moveTo>
                  <a:pt x="3803802" y="3689540"/>
                </a:moveTo>
                <a:lnTo>
                  <a:pt x="3923347" y="3758563"/>
                </a:lnTo>
                <a:lnTo>
                  <a:pt x="4066063" y="3676162"/>
                </a:lnTo>
                <a:lnTo>
                  <a:pt x="4066064" y="3373335"/>
                </a:lnTo>
                <a:lnTo>
                  <a:pt x="3803802" y="3524738"/>
                </a:lnTo>
                <a:close/>
                <a:moveTo>
                  <a:pt x="3803801" y="746506"/>
                </a:moveTo>
                <a:lnTo>
                  <a:pt x="4066063" y="595081"/>
                </a:lnTo>
                <a:lnTo>
                  <a:pt x="4066064" y="292248"/>
                </a:lnTo>
                <a:lnTo>
                  <a:pt x="3803801" y="443657"/>
                </a:lnTo>
                <a:close/>
                <a:moveTo>
                  <a:pt x="3803801" y="2546506"/>
                </a:moveTo>
                <a:lnTo>
                  <a:pt x="4066063" y="2395081"/>
                </a:lnTo>
                <a:lnTo>
                  <a:pt x="4066064" y="2092249"/>
                </a:lnTo>
                <a:lnTo>
                  <a:pt x="3803801" y="2243658"/>
                </a:lnTo>
                <a:close/>
                <a:moveTo>
                  <a:pt x="3803801" y="3827586"/>
                </a:moveTo>
                <a:lnTo>
                  <a:pt x="3893748" y="3775652"/>
                </a:lnTo>
                <a:lnTo>
                  <a:pt x="3803802" y="3723720"/>
                </a:lnTo>
                <a:close/>
                <a:moveTo>
                  <a:pt x="3803801" y="4346499"/>
                </a:moveTo>
                <a:lnTo>
                  <a:pt x="4066063" y="4195075"/>
                </a:lnTo>
                <a:lnTo>
                  <a:pt x="4066064" y="3892243"/>
                </a:lnTo>
                <a:lnTo>
                  <a:pt x="3803801" y="4043652"/>
                </a:lnTo>
                <a:close/>
                <a:moveTo>
                  <a:pt x="3803801" y="4970626"/>
                </a:moveTo>
                <a:lnTo>
                  <a:pt x="3923347" y="5039649"/>
                </a:lnTo>
                <a:lnTo>
                  <a:pt x="4066063" y="4957247"/>
                </a:lnTo>
                <a:lnTo>
                  <a:pt x="4066064" y="4654415"/>
                </a:lnTo>
                <a:lnTo>
                  <a:pt x="3803801" y="4805825"/>
                </a:lnTo>
                <a:close/>
                <a:moveTo>
                  <a:pt x="3803801" y="5108673"/>
                </a:moveTo>
                <a:lnTo>
                  <a:pt x="3893747" y="5056739"/>
                </a:lnTo>
                <a:lnTo>
                  <a:pt x="3803801" y="5004806"/>
                </a:lnTo>
                <a:close/>
                <a:moveTo>
                  <a:pt x="3803801" y="5489539"/>
                </a:moveTo>
                <a:lnTo>
                  <a:pt x="3923347" y="5558563"/>
                </a:lnTo>
                <a:lnTo>
                  <a:pt x="4066063" y="5476162"/>
                </a:lnTo>
                <a:lnTo>
                  <a:pt x="4066064" y="5173330"/>
                </a:lnTo>
                <a:lnTo>
                  <a:pt x="3803801" y="5324737"/>
                </a:lnTo>
                <a:close/>
                <a:moveTo>
                  <a:pt x="3803801" y="5627587"/>
                </a:moveTo>
                <a:lnTo>
                  <a:pt x="3893747" y="5575653"/>
                </a:lnTo>
                <a:lnTo>
                  <a:pt x="3803801" y="5523721"/>
                </a:lnTo>
                <a:close/>
                <a:moveTo>
                  <a:pt x="3803801" y="6146500"/>
                </a:moveTo>
                <a:lnTo>
                  <a:pt x="4066063" y="5995075"/>
                </a:lnTo>
                <a:lnTo>
                  <a:pt x="4066064" y="5692243"/>
                </a:lnTo>
                <a:lnTo>
                  <a:pt x="3803801" y="5843652"/>
                </a:lnTo>
                <a:close/>
                <a:moveTo>
                  <a:pt x="3803801" y="6770628"/>
                </a:moveTo>
                <a:lnTo>
                  <a:pt x="3923347" y="6839651"/>
                </a:lnTo>
                <a:lnTo>
                  <a:pt x="4066063" y="6757250"/>
                </a:lnTo>
                <a:lnTo>
                  <a:pt x="4066064" y="6454417"/>
                </a:lnTo>
                <a:lnTo>
                  <a:pt x="3803801" y="6605827"/>
                </a:lnTo>
                <a:close/>
                <a:moveTo>
                  <a:pt x="3803801" y="6908675"/>
                </a:moveTo>
                <a:lnTo>
                  <a:pt x="3893747" y="6856741"/>
                </a:lnTo>
                <a:lnTo>
                  <a:pt x="3803801" y="6804809"/>
                </a:lnTo>
                <a:close/>
                <a:moveTo>
                  <a:pt x="3803801" y="7289542"/>
                </a:moveTo>
                <a:lnTo>
                  <a:pt x="3923347" y="7358565"/>
                </a:lnTo>
                <a:lnTo>
                  <a:pt x="4066063" y="7276164"/>
                </a:lnTo>
                <a:lnTo>
                  <a:pt x="4066064" y="6973331"/>
                </a:lnTo>
                <a:lnTo>
                  <a:pt x="3803801" y="7124741"/>
                </a:lnTo>
                <a:close/>
                <a:moveTo>
                  <a:pt x="3803801" y="7427589"/>
                </a:moveTo>
                <a:lnTo>
                  <a:pt x="3893747" y="7375655"/>
                </a:lnTo>
                <a:lnTo>
                  <a:pt x="3803801" y="7323722"/>
                </a:lnTo>
                <a:close/>
                <a:moveTo>
                  <a:pt x="3684253" y="175659"/>
                </a:moveTo>
                <a:lnTo>
                  <a:pt x="3774197" y="227591"/>
                </a:lnTo>
                <a:lnTo>
                  <a:pt x="3774198" y="123726"/>
                </a:lnTo>
                <a:close/>
                <a:moveTo>
                  <a:pt x="3684253" y="1456746"/>
                </a:moveTo>
                <a:lnTo>
                  <a:pt x="3774197" y="1508678"/>
                </a:lnTo>
                <a:lnTo>
                  <a:pt x="3774198" y="1404813"/>
                </a:lnTo>
                <a:close/>
                <a:moveTo>
                  <a:pt x="3684253" y="1975660"/>
                </a:moveTo>
                <a:lnTo>
                  <a:pt x="3774197" y="2027592"/>
                </a:lnTo>
                <a:lnTo>
                  <a:pt x="3774198" y="1923727"/>
                </a:lnTo>
                <a:close/>
                <a:moveTo>
                  <a:pt x="3684253" y="3256746"/>
                </a:moveTo>
                <a:lnTo>
                  <a:pt x="3774197" y="3308678"/>
                </a:lnTo>
                <a:lnTo>
                  <a:pt x="3774198" y="3204813"/>
                </a:lnTo>
                <a:close/>
                <a:moveTo>
                  <a:pt x="3684253" y="3775653"/>
                </a:moveTo>
                <a:lnTo>
                  <a:pt x="3774197" y="3827586"/>
                </a:lnTo>
                <a:lnTo>
                  <a:pt x="3774198" y="3723721"/>
                </a:lnTo>
                <a:close/>
                <a:moveTo>
                  <a:pt x="3684252" y="5056740"/>
                </a:moveTo>
                <a:lnTo>
                  <a:pt x="3774197" y="5108672"/>
                </a:lnTo>
                <a:lnTo>
                  <a:pt x="3774197" y="5004807"/>
                </a:lnTo>
                <a:close/>
                <a:moveTo>
                  <a:pt x="3684252" y="5575654"/>
                </a:moveTo>
                <a:lnTo>
                  <a:pt x="3774197" y="5627586"/>
                </a:lnTo>
                <a:lnTo>
                  <a:pt x="3774197" y="5523721"/>
                </a:lnTo>
                <a:close/>
                <a:moveTo>
                  <a:pt x="3684252" y="6856742"/>
                </a:moveTo>
                <a:lnTo>
                  <a:pt x="3774197" y="6908675"/>
                </a:lnTo>
                <a:lnTo>
                  <a:pt x="3774197" y="6804809"/>
                </a:lnTo>
                <a:close/>
                <a:moveTo>
                  <a:pt x="3684252" y="7375656"/>
                </a:moveTo>
                <a:lnTo>
                  <a:pt x="3774197" y="7427588"/>
                </a:lnTo>
                <a:lnTo>
                  <a:pt x="3774197" y="7323723"/>
                </a:lnTo>
                <a:close/>
                <a:moveTo>
                  <a:pt x="3526738" y="266605"/>
                </a:moveTo>
                <a:lnTo>
                  <a:pt x="3788999" y="418015"/>
                </a:lnTo>
                <a:lnTo>
                  <a:pt x="4051263" y="266605"/>
                </a:lnTo>
                <a:lnTo>
                  <a:pt x="3923347" y="192749"/>
                </a:lnTo>
                <a:lnTo>
                  <a:pt x="3796400" y="266045"/>
                </a:lnTo>
                <a:cubicBezTo>
                  <a:pt x="3794109" y="267361"/>
                  <a:pt x="3791559" y="268025"/>
                  <a:pt x="3789000" y="268025"/>
                </a:cubicBezTo>
                <a:cubicBezTo>
                  <a:pt x="3786441" y="268025"/>
                  <a:pt x="3783890" y="267361"/>
                  <a:pt x="3781599" y="266045"/>
                </a:cubicBezTo>
                <a:lnTo>
                  <a:pt x="3654653" y="192749"/>
                </a:lnTo>
                <a:close/>
                <a:moveTo>
                  <a:pt x="3526738" y="1028778"/>
                </a:moveTo>
                <a:lnTo>
                  <a:pt x="3788999" y="1180188"/>
                </a:lnTo>
                <a:lnTo>
                  <a:pt x="4051263" y="1028778"/>
                </a:lnTo>
                <a:lnTo>
                  <a:pt x="3789000" y="877353"/>
                </a:lnTo>
                <a:close/>
                <a:moveTo>
                  <a:pt x="3526738" y="1547692"/>
                </a:moveTo>
                <a:lnTo>
                  <a:pt x="3788999" y="1699102"/>
                </a:lnTo>
                <a:lnTo>
                  <a:pt x="4051263" y="1547692"/>
                </a:lnTo>
                <a:lnTo>
                  <a:pt x="3923347" y="1473836"/>
                </a:lnTo>
                <a:lnTo>
                  <a:pt x="3796400" y="1547132"/>
                </a:lnTo>
                <a:cubicBezTo>
                  <a:pt x="3794109" y="1548448"/>
                  <a:pt x="3791559" y="1549112"/>
                  <a:pt x="3789000" y="1549112"/>
                </a:cubicBezTo>
                <a:cubicBezTo>
                  <a:pt x="3786441" y="1549112"/>
                  <a:pt x="3783890" y="1548448"/>
                  <a:pt x="3781599" y="1547132"/>
                </a:cubicBezTo>
                <a:lnTo>
                  <a:pt x="3654653" y="1473836"/>
                </a:lnTo>
                <a:close/>
                <a:moveTo>
                  <a:pt x="3526738" y="2066605"/>
                </a:moveTo>
                <a:lnTo>
                  <a:pt x="3788999" y="2218015"/>
                </a:lnTo>
                <a:lnTo>
                  <a:pt x="4051263" y="2066605"/>
                </a:lnTo>
                <a:lnTo>
                  <a:pt x="3923347" y="1992750"/>
                </a:lnTo>
                <a:lnTo>
                  <a:pt x="3796400" y="2066045"/>
                </a:lnTo>
                <a:cubicBezTo>
                  <a:pt x="3794109" y="2067362"/>
                  <a:pt x="3791559" y="2068026"/>
                  <a:pt x="3789000" y="2068026"/>
                </a:cubicBezTo>
                <a:cubicBezTo>
                  <a:pt x="3786441" y="2068026"/>
                  <a:pt x="3783890" y="2067362"/>
                  <a:pt x="3781599" y="2066045"/>
                </a:cubicBezTo>
                <a:lnTo>
                  <a:pt x="3654653" y="1992750"/>
                </a:lnTo>
                <a:close/>
                <a:moveTo>
                  <a:pt x="3526738" y="2828778"/>
                </a:moveTo>
                <a:lnTo>
                  <a:pt x="3788999" y="2980188"/>
                </a:lnTo>
                <a:lnTo>
                  <a:pt x="4051263" y="2828778"/>
                </a:lnTo>
                <a:lnTo>
                  <a:pt x="3789000" y="2677353"/>
                </a:lnTo>
                <a:close/>
                <a:moveTo>
                  <a:pt x="3526738" y="3347692"/>
                </a:moveTo>
                <a:lnTo>
                  <a:pt x="3788999" y="3499102"/>
                </a:lnTo>
                <a:lnTo>
                  <a:pt x="4051263" y="3347692"/>
                </a:lnTo>
                <a:lnTo>
                  <a:pt x="3923347" y="3273836"/>
                </a:lnTo>
                <a:lnTo>
                  <a:pt x="3796400" y="3347132"/>
                </a:lnTo>
                <a:cubicBezTo>
                  <a:pt x="3794109" y="3348448"/>
                  <a:pt x="3791559" y="3349112"/>
                  <a:pt x="3789000" y="3349112"/>
                </a:cubicBezTo>
                <a:cubicBezTo>
                  <a:pt x="3786441" y="3349112"/>
                  <a:pt x="3783890" y="3348448"/>
                  <a:pt x="3781599" y="3347132"/>
                </a:cubicBezTo>
                <a:lnTo>
                  <a:pt x="3654653" y="3273836"/>
                </a:lnTo>
                <a:close/>
                <a:moveTo>
                  <a:pt x="3526737" y="3866599"/>
                </a:moveTo>
                <a:lnTo>
                  <a:pt x="3788999" y="4018009"/>
                </a:lnTo>
                <a:lnTo>
                  <a:pt x="4051262" y="3866599"/>
                </a:lnTo>
                <a:lnTo>
                  <a:pt x="3923347" y="3792744"/>
                </a:lnTo>
                <a:lnTo>
                  <a:pt x="3796400" y="3866039"/>
                </a:lnTo>
                <a:cubicBezTo>
                  <a:pt x="3794109" y="3867356"/>
                  <a:pt x="3791559" y="3868020"/>
                  <a:pt x="3789000" y="3868020"/>
                </a:cubicBezTo>
                <a:cubicBezTo>
                  <a:pt x="3786440" y="3868020"/>
                  <a:pt x="3783890" y="3867356"/>
                  <a:pt x="3781599" y="3866039"/>
                </a:cubicBezTo>
                <a:lnTo>
                  <a:pt x="3654653" y="3792744"/>
                </a:lnTo>
                <a:close/>
                <a:moveTo>
                  <a:pt x="3526737" y="4628772"/>
                </a:moveTo>
                <a:lnTo>
                  <a:pt x="3788999" y="4780182"/>
                </a:lnTo>
                <a:lnTo>
                  <a:pt x="4051262" y="4628772"/>
                </a:lnTo>
                <a:lnTo>
                  <a:pt x="3789000" y="4477346"/>
                </a:lnTo>
                <a:close/>
                <a:moveTo>
                  <a:pt x="3526737" y="5147686"/>
                </a:moveTo>
                <a:lnTo>
                  <a:pt x="3788999" y="5299096"/>
                </a:lnTo>
                <a:lnTo>
                  <a:pt x="4051262" y="5147686"/>
                </a:lnTo>
                <a:lnTo>
                  <a:pt x="3923347" y="5073830"/>
                </a:lnTo>
                <a:lnTo>
                  <a:pt x="3796400" y="5147126"/>
                </a:lnTo>
                <a:cubicBezTo>
                  <a:pt x="3794109" y="5148442"/>
                  <a:pt x="3791559" y="5149106"/>
                  <a:pt x="3789000" y="5149106"/>
                </a:cubicBezTo>
                <a:cubicBezTo>
                  <a:pt x="3786440" y="5149106"/>
                  <a:pt x="3783890" y="5148442"/>
                  <a:pt x="3781599" y="5147126"/>
                </a:cubicBezTo>
                <a:lnTo>
                  <a:pt x="3654653" y="5073830"/>
                </a:lnTo>
                <a:close/>
                <a:moveTo>
                  <a:pt x="3526737" y="5666600"/>
                </a:moveTo>
                <a:lnTo>
                  <a:pt x="3788999" y="5818009"/>
                </a:lnTo>
                <a:lnTo>
                  <a:pt x="4051262" y="5666600"/>
                </a:lnTo>
                <a:lnTo>
                  <a:pt x="3923347" y="5592744"/>
                </a:lnTo>
                <a:lnTo>
                  <a:pt x="3796400" y="5666040"/>
                </a:lnTo>
                <a:cubicBezTo>
                  <a:pt x="3794109" y="5667356"/>
                  <a:pt x="3791559" y="5668020"/>
                  <a:pt x="3789000" y="5668020"/>
                </a:cubicBezTo>
                <a:cubicBezTo>
                  <a:pt x="3786440" y="5668020"/>
                  <a:pt x="3783890" y="5667356"/>
                  <a:pt x="3781599" y="5666040"/>
                </a:cubicBezTo>
                <a:lnTo>
                  <a:pt x="3654653" y="5592744"/>
                </a:lnTo>
                <a:close/>
                <a:moveTo>
                  <a:pt x="3526737" y="6428774"/>
                </a:moveTo>
                <a:lnTo>
                  <a:pt x="3788999" y="6580185"/>
                </a:lnTo>
                <a:lnTo>
                  <a:pt x="4051262" y="6428774"/>
                </a:lnTo>
                <a:lnTo>
                  <a:pt x="3789000" y="6277349"/>
                </a:lnTo>
                <a:close/>
                <a:moveTo>
                  <a:pt x="3526737" y="6947688"/>
                </a:moveTo>
                <a:lnTo>
                  <a:pt x="3788999" y="7099098"/>
                </a:lnTo>
                <a:lnTo>
                  <a:pt x="4051262" y="6947688"/>
                </a:lnTo>
                <a:lnTo>
                  <a:pt x="3923347" y="6873832"/>
                </a:lnTo>
                <a:lnTo>
                  <a:pt x="3796400" y="6947128"/>
                </a:lnTo>
                <a:cubicBezTo>
                  <a:pt x="3794109" y="6948444"/>
                  <a:pt x="3791559" y="6949108"/>
                  <a:pt x="3789000" y="6949108"/>
                </a:cubicBezTo>
                <a:cubicBezTo>
                  <a:pt x="3786440" y="6949108"/>
                  <a:pt x="3783890" y="6948444"/>
                  <a:pt x="3781599" y="6947128"/>
                </a:cubicBezTo>
                <a:lnTo>
                  <a:pt x="3654653" y="6873832"/>
                </a:lnTo>
                <a:close/>
                <a:moveTo>
                  <a:pt x="3511937" y="1357254"/>
                </a:moveTo>
                <a:lnTo>
                  <a:pt x="3654652" y="1439655"/>
                </a:lnTo>
                <a:lnTo>
                  <a:pt x="3774198" y="1370633"/>
                </a:lnTo>
                <a:lnTo>
                  <a:pt x="3774198" y="1205830"/>
                </a:lnTo>
                <a:lnTo>
                  <a:pt x="3511937" y="1054422"/>
                </a:lnTo>
                <a:close/>
                <a:moveTo>
                  <a:pt x="3511937" y="1876168"/>
                </a:moveTo>
                <a:lnTo>
                  <a:pt x="3654652" y="1958569"/>
                </a:lnTo>
                <a:lnTo>
                  <a:pt x="3774198" y="1889546"/>
                </a:lnTo>
                <a:lnTo>
                  <a:pt x="3774198" y="1724743"/>
                </a:lnTo>
                <a:lnTo>
                  <a:pt x="3511937" y="1573335"/>
                </a:lnTo>
                <a:close/>
                <a:moveTo>
                  <a:pt x="3511937" y="3157254"/>
                </a:moveTo>
                <a:lnTo>
                  <a:pt x="3654652" y="3239655"/>
                </a:lnTo>
                <a:lnTo>
                  <a:pt x="3774198" y="3170633"/>
                </a:lnTo>
                <a:lnTo>
                  <a:pt x="3774198" y="3005830"/>
                </a:lnTo>
                <a:lnTo>
                  <a:pt x="3511937" y="2854422"/>
                </a:lnTo>
                <a:close/>
                <a:moveTo>
                  <a:pt x="3511937" y="3676162"/>
                </a:moveTo>
                <a:lnTo>
                  <a:pt x="3654652" y="3758563"/>
                </a:lnTo>
                <a:lnTo>
                  <a:pt x="3774198" y="3689540"/>
                </a:lnTo>
                <a:lnTo>
                  <a:pt x="3774198" y="3524737"/>
                </a:lnTo>
                <a:lnTo>
                  <a:pt x="3511937" y="3373335"/>
                </a:lnTo>
                <a:close/>
                <a:moveTo>
                  <a:pt x="3511937" y="4957247"/>
                </a:moveTo>
                <a:lnTo>
                  <a:pt x="3654652" y="5039649"/>
                </a:lnTo>
                <a:lnTo>
                  <a:pt x="3774197" y="4970627"/>
                </a:lnTo>
                <a:lnTo>
                  <a:pt x="3774197" y="4805823"/>
                </a:lnTo>
                <a:lnTo>
                  <a:pt x="3511937" y="4654415"/>
                </a:lnTo>
                <a:close/>
                <a:moveTo>
                  <a:pt x="3511937" y="5476162"/>
                </a:moveTo>
                <a:lnTo>
                  <a:pt x="3654652" y="5558563"/>
                </a:lnTo>
                <a:lnTo>
                  <a:pt x="3774197" y="5489540"/>
                </a:lnTo>
                <a:lnTo>
                  <a:pt x="3774197" y="5324737"/>
                </a:lnTo>
                <a:lnTo>
                  <a:pt x="3511937" y="5173330"/>
                </a:lnTo>
                <a:close/>
                <a:moveTo>
                  <a:pt x="3511937" y="6757250"/>
                </a:moveTo>
                <a:lnTo>
                  <a:pt x="3654652" y="6839651"/>
                </a:lnTo>
                <a:lnTo>
                  <a:pt x="3774197" y="6770629"/>
                </a:lnTo>
                <a:lnTo>
                  <a:pt x="3774197" y="6605826"/>
                </a:lnTo>
                <a:lnTo>
                  <a:pt x="3511937" y="6454417"/>
                </a:lnTo>
                <a:close/>
                <a:moveTo>
                  <a:pt x="3511937" y="7276164"/>
                </a:moveTo>
                <a:lnTo>
                  <a:pt x="3654652" y="7358565"/>
                </a:lnTo>
                <a:lnTo>
                  <a:pt x="3774197" y="7289543"/>
                </a:lnTo>
                <a:lnTo>
                  <a:pt x="3774197" y="7124739"/>
                </a:lnTo>
                <a:lnTo>
                  <a:pt x="3511937" y="6973331"/>
                </a:lnTo>
                <a:close/>
                <a:moveTo>
                  <a:pt x="3511936" y="595081"/>
                </a:moveTo>
                <a:lnTo>
                  <a:pt x="3774197" y="746505"/>
                </a:lnTo>
                <a:lnTo>
                  <a:pt x="3774198" y="443657"/>
                </a:lnTo>
                <a:lnTo>
                  <a:pt x="3511937" y="292248"/>
                </a:lnTo>
                <a:close/>
                <a:moveTo>
                  <a:pt x="3511936" y="2395081"/>
                </a:moveTo>
                <a:lnTo>
                  <a:pt x="3774197" y="2546505"/>
                </a:lnTo>
                <a:lnTo>
                  <a:pt x="3774198" y="2243657"/>
                </a:lnTo>
                <a:lnTo>
                  <a:pt x="3511937" y="2092249"/>
                </a:lnTo>
                <a:close/>
                <a:moveTo>
                  <a:pt x="3511936" y="4195075"/>
                </a:moveTo>
                <a:lnTo>
                  <a:pt x="3774197" y="4346499"/>
                </a:lnTo>
                <a:lnTo>
                  <a:pt x="3774197" y="4043651"/>
                </a:lnTo>
                <a:lnTo>
                  <a:pt x="3511937" y="3892243"/>
                </a:lnTo>
                <a:close/>
                <a:moveTo>
                  <a:pt x="3511936" y="5995075"/>
                </a:moveTo>
                <a:lnTo>
                  <a:pt x="3774197" y="6146500"/>
                </a:lnTo>
                <a:lnTo>
                  <a:pt x="3774197" y="5843651"/>
                </a:lnTo>
                <a:lnTo>
                  <a:pt x="3511937" y="5692243"/>
                </a:lnTo>
                <a:close/>
                <a:moveTo>
                  <a:pt x="3482333" y="603623"/>
                </a:moveTo>
                <a:lnTo>
                  <a:pt x="3482333" y="266609"/>
                </a:lnTo>
                <a:lnTo>
                  <a:pt x="3483637" y="264350"/>
                </a:lnTo>
                <a:lnTo>
                  <a:pt x="3484313" y="259208"/>
                </a:lnTo>
                <a:lnTo>
                  <a:pt x="3488430" y="256048"/>
                </a:lnTo>
                <a:lnTo>
                  <a:pt x="3489734" y="253788"/>
                </a:lnTo>
                <a:lnTo>
                  <a:pt x="3625052" y="175658"/>
                </a:lnTo>
                <a:lnTo>
                  <a:pt x="3489734" y="97531"/>
                </a:lnTo>
                <a:cubicBezTo>
                  <a:pt x="3485152" y="94885"/>
                  <a:pt x="3482333" y="90001"/>
                  <a:pt x="3482333" y="84709"/>
                </a:cubicBezTo>
                <a:lnTo>
                  <a:pt x="3482333" y="0"/>
                </a:lnTo>
                <a:lnTo>
                  <a:pt x="3511937" y="0"/>
                </a:lnTo>
                <a:lnTo>
                  <a:pt x="3511937" y="76167"/>
                </a:lnTo>
                <a:lnTo>
                  <a:pt x="3654652" y="158568"/>
                </a:lnTo>
                <a:lnTo>
                  <a:pt x="3774198" y="89546"/>
                </a:lnTo>
                <a:lnTo>
                  <a:pt x="3774198" y="0"/>
                </a:lnTo>
                <a:lnTo>
                  <a:pt x="3803802" y="0"/>
                </a:lnTo>
                <a:lnTo>
                  <a:pt x="3803802" y="89545"/>
                </a:lnTo>
                <a:lnTo>
                  <a:pt x="3923347" y="158568"/>
                </a:lnTo>
                <a:lnTo>
                  <a:pt x="4066063" y="76167"/>
                </a:lnTo>
                <a:lnTo>
                  <a:pt x="4066063" y="0"/>
                </a:lnTo>
                <a:lnTo>
                  <a:pt x="4095667" y="0"/>
                </a:lnTo>
                <a:lnTo>
                  <a:pt x="4095667" y="84709"/>
                </a:lnTo>
                <a:cubicBezTo>
                  <a:pt x="4095667" y="90001"/>
                  <a:pt x="4092847" y="94885"/>
                  <a:pt x="4088266" y="97531"/>
                </a:cubicBezTo>
                <a:lnTo>
                  <a:pt x="3952948" y="175658"/>
                </a:lnTo>
                <a:lnTo>
                  <a:pt x="4088266" y="253788"/>
                </a:lnTo>
                <a:lnTo>
                  <a:pt x="4089571" y="256048"/>
                </a:lnTo>
                <a:lnTo>
                  <a:pt x="4093686" y="259209"/>
                </a:lnTo>
                <a:lnTo>
                  <a:pt x="4094362" y="264348"/>
                </a:lnTo>
                <a:lnTo>
                  <a:pt x="4095667" y="266609"/>
                </a:lnTo>
                <a:lnTo>
                  <a:pt x="4095667" y="603623"/>
                </a:lnTo>
                <a:cubicBezTo>
                  <a:pt x="4095667" y="608914"/>
                  <a:pt x="4092847" y="613798"/>
                  <a:pt x="4088266" y="616444"/>
                </a:cubicBezTo>
                <a:lnTo>
                  <a:pt x="3796400" y="784958"/>
                </a:lnTo>
                <a:cubicBezTo>
                  <a:pt x="3794109" y="786275"/>
                  <a:pt x="3791559" y="786939"/>
                  <a:pt x="3789000" y="786939"/>
                </a:cubicBezTo>
                <a:cubicBezTo>
                  <a:pt x="3786441" y="786939"/>
                  <a:pt x="3783890" y="786275"/>
                  <a:pt x="3781599" y="784958"/>
                </a:cubicBezTo>
                <a:lnTo>
                  <a:pt x="3489734" y="616444"/>
                </a:lnTo>
                <a:cubicBezTo>
                  <a:pt x="3485152" y="613798"/>
                  <a:pt x="3482333" y="608914"/>
                  <a:pt x="3482333" y="603623"/>
                </a:cubicBezTo>
                <a:close/>
                <a:moveTo>
                  <a:pt x="3482333" y="2403623"/>
                </a:moveTo>
                <a:lnTo>
                  <a:pt x="3482333" y="2066610"/>
                </a:lnTo>
                <a:lnTo>
                  <a:pt x="3483637" y="2064351"/>
                </a:lnTo>
                <a:lnTo>
                  <a:pt x="3484313" y="2059208"/>
                </a:lnTo>
                <a:lnTo>
                  <a:pt x="3488430" y="2056048"/>
                </a:lnTo>
                <a:lnTo>
                  <a:pt x="3489734" y="2053788"/>
                </a:lnTo>
                <a:lnTo>
                  <a:pt x="3625052" y="1975659"/>
                </a:lnTo>
                <a:lnTo>
                  <a:pt x="3489734" y="1897531"/>
                </a:lnTo>
                <a:cubicBezTo>
                  <a:pt x="3485152" y="1894885"/>
                  <a:pt x="3482333" y="1890001"/>
                  <a:pt x="3482333" y="1884710"/>
                </a:cubicBezTo>
                <a:lnTo>
                  <a:pt x="3482333" y="1547696"/>
                </a:lnTo>
                <a:lnTo>
                  <a:pt x="3483637" y="1545437"/>
                </a:lnTo>
                <a:lnTo>
                  <a:pt x="3484313" y="1540295"/>
                </a:lnTo>
                <a:lnTo>
                  <a:pt x="3488430" y="1537134"/>
                </a:lnTo>
                <a:lnTo>
                  <a:pt x="3489734" y="1534875"/>
                </a:lnTo>
                <a:lnTo>
                  <a:pt x="3625052" y="1456746"/>
                </a:lnTo>
                <a:lnTo>
                  <a:pt x="3489734" y="1378617"/>
                </a:lnTo>
                <a:cubicBezTo>
                  <a:pt x="3485152" y="1375971"/>
                  <a:pt x="3482333" y="1371087"/>
                  <a:pt x="3482333" y="1365796"/>
                </a:cubicBezTo>
                <a:lnTo>
                  <a:pt x="3482333" y="1028782"/>
                </a:lnTo>
                <a:lnTo>
                  <a:pt x="3483637" y="1026524"/>
                </a:lnTo>
                <a:lnTo>
                  <a:pt x="3484313" y="1021381"/>
                </a:lnTo>
                <a:lnTo>
                  <a:pt x="3488430" y="1018221"/>
                </a:lnTo>
                <a:lnTo>
                  <a:pt x="3489734" y="1015961"/>
                </a:lnTo>
                <a:lnTo>
                  <a:pt x="3781599" y="847446"/>
                </a:lnTo>
                <a:cubicBezTo>
                  <a:pt x="3786182" y="844815"/>
                  <a:pt x="3791819" y="844815"/>
                  <a:pt x="3796400" y="847446"/>
                </a:cubicBezTo>
                <a:lnTo>
                  <a:pt x="4088266" y="1015961"/>
                </a:lnTo>
                <a:lnTo>
                  <a:pt x="4089571" y="1018221"/>
                </a:lnTo>
                <a:lnTo>
                  <a:pt x="4093686" y="1021382"/>
                </a:lnTo>
                <a:lnTo>
                  <a:pt x="4094362" y="1026521"/>
                </a:lnTo>
                <a:lnTo>
                  <a:pt x="4095667" y="1028782"/>
                </a:lnTo>
                <a:lnTo>
                  <a:pt x="4095667" y="1365796"/>
                </a:lnTo>
                <a:cubicBezTo>
                  <a:pt x="4095667" y="1371087"/>
                  <a:pt x="4092847" y="1375971"/>
                  <a:pt x="4088266" y="1378617"/>
                </a:cubicBezTo>
                <a:lnTo>
                  <a:pt x="3952948" y="1456746"/>
                </a:lnTo>
                <a:lnTo>
                  <a:pt x="4088266" y="1534875"/>
                </a:lnTo>
                <a:lnTo>
                  <a:pt x="4089571" y="1537134"/>
                </a:lnTo>
                <a:lnTo>
                  <a:pt x="4093686" y="1540296"/>
                </a:lnTo>
                <a:lnTo>
                  <a:pt x="4094362" y="1545435"/>
                </a:lnTo>
                <a:lnTo>
                  <a:pt x="4095667" y="1547696"/>
                </a:lnTo>
                <a:lnTo>
                  <a:pt x="4095667" y="1884710"/>
                </a:lnTo>
                <a:cubicBezTo>
                  <a:pt x="4095667" y="1890001"/>
                  <a:pt x="4092847" y="1894885"/>
                  <a:pt x="4088266" y="1897531"/>
                </a:cubicBezTo>
                <a:lnTo>
                  <a:pt x="3952948" y="1975659"/>
                </a:lnTo>
                <a:lnTo>
                  <a:pt x="4088266" y="2053788"/>
                </a:lnTo>
                <a:lnTo>
                  <a:pt x="4089571" y="2056048"/>
                </a:lnTo>
                <a:lnTo>
                  <a:pt x="4093686" y="2059209"/>
                </a:lnTo>
                <a:lnTo>
                  <a:pt x="4094362" y="2064348"/>
                </a:lnTo>
                <a:lnTo>
                  <a:pt x="4095667" y="2066610"/>
                </a:lnTo>
                <a:lnTo>
                  <a:pt x="4095667" y="2403623"/>
                </a:lnTo>
                <a:cubicBezTo>
                  <a:pt x="4095667" y="2408914"/>
                  <a:pt x="4092847" y="2413798"/>
                  <a:pt x="4088266" y="2416444"/>
                </a:cubicBezTo>
                <a:lnTo>
                  <a:pt x="3796400" y="2584959"/>
                </a:lnTo>
                <a:cubicBezTo>
                  <a:pt x="3794109" y="2586275"/>
                  <a:pt x="3791559" y="2586939"/>
                  <a:pt x="3789000" y="2586939"/>
                </a:cubicBezTo>
                <a:cubicBezTo>
                  <a:pt x="3786441" y="2586939"/>
                  <a:pt x="3783890" y="2586275"/>
                  <a:pt x="3781599" y="2584959"/>
                </a:cubicBezTo>
                <a:lnTo>
                  <a:pt x="3489734" y="2416444"/>
                </a:lnTo>
                <a:cubicBezTo>
                  <a:pt x="3485152" y="2413798"/>
                  <a:pt x="3482333" y="2408914"/>
                  <a:pt x="3482333" y="2403623"/>
                </a:cubicBezTo>
                <a:close/>
                <a:moveTo>
                  <a:pt x="3482333" y="4203618"/>
                </a:moveTo>
                <a:lnTo>
                  <a:pt x="3482333" y="3866604"/>
                </a:lnTo>
                <a:lnTo>
                  <a:pt x="3483637" y="3864345"/>
                </a:lnTo>
                <a:lnTo>
                  <a:pt x="3484313" y="3859203"/>
                </a:lnTo>
                <a:lnTo>
                  <a:pt x="3488429" y="3856041"/>
                </a:lnTo>
                <a:lnTo>
                  <a:pt x="3489734" y="3853782"/>
                </a:lnTo>
                <a:lnTo>
                  <a:pt x="3625052" y="3775652"/>
                </a:lnTo>
                <a:lnTo>
                  <a:pt x="3489734" y="3697525"/>
                </a:lnTo>
                <a:cubicBezTo>
                  <a:pt x="3485152" y="3694879"/>
                  <a:pt x="3482333" y="3689996"/>
                  <a:pt x="3482333" y="3684704"/>
                </a:cubicBezTo>
                <a:lnTo>
                  <a:pt x="3482333" y="3347696"/>
                </a:lnTo>
                <a:lnTo>
                  <a:pt x="3483637" y="3345437"/>
                </a:lnTo>
                <a:lnTo>
                  <a:pt x="3484313" y="3340295"/>
                </a:lnTo>
                <a:lnTo>
                  <a:pt x="3488430" y="3337134"/>
                </a:lnTo>
                <a:lnTo>
                  <a:pt x="3489734" y="3334875"/>
                </a:lnTo>
                <a:lnTo>
                  <a:pt x="3625052" y="3256746"/>
                </a:lnTo>
                <a:lnTo>
                  <a:pt x="3489734" y="3178617"/>
                </a:lnTo>
                <a:cubicBezTo>
                  <a:pt x="3485152" y="3175971"/>
                  <a:pt x="3482333" y="3171087"/>
                  <a:pt x="3482333" y="3165796"/>
                </a:cubicBezTo>
                <a:lnTo>
                  <a:pt x="3482333" y="2828782"/>
                </a:lnTo>
                <a:lnTo>
                  <a:pt x="3483637" y="2826524"/>
                </a:lnTo>
                <a:lnTo>
                  <a:pt x="3484313" y="2821381"/>
                </a:lnTo>
                <a:lnTo>
                  <a:pt x="3488430" y="2818221"/>
                </a:lnTo>
                <a:lnTo>
                  <a:pt x="3489734" y="2815961"/>
                </a:lnTo>
                <a:lnTo>
                  <a:pt x="3781599" y="2647446"/>
                </a:lnTo>
                <a:cubicBezTo>
                  <a:pt x="3786182" y="2644815"/>
                  <a:pt x="3791819" y="2644815"/>
                  <a:pt x="3796400" y="2647446"/>
                </a:cubicBezTo>
                <a:lnTo>
                  <a:pt x="4088266" y="2815961"/>
                </a:lnTo>
                <a:lnTo>
                  <a:pt x="4089571" y="2818221"/>
                </a:lnTo>
                <a:lnTo>
                  <a:pt x="4093686" y="2821382"/>
                </a:lnTo>
                <a:lnTo>
                  <a:pt x="4094362" y="2826521"/>
                </a:lnTo>
                <a:lnTo>
                  <a:pt x="4095667" y="2828782"/>
                </a:lnTo>
                <a:lnTo>
                  <a:pt x="4095667" y="3165796"/>
                </a:lnTo>
                <a:cubicBezTo>
                  <a:pt x="4095667" y="3171087"/>
                  <a:pt x="4092847" y="3175971"/>
                  <a:pt x="4088266" y="3178617"/>
                </a:cubicBezTo>
                <a:lnTo>
                  <a:pt x="3952948" y="3256746"/>
                </a:lnTo>
                <a:lnTo>
                  <a:pt x="4088266" y="3334875"/>
                </a:lnTo>
                <a:lnTo>
                  <a:pt x="4089571" y="3337134"/>
                </a:lnTo>
                <a:lnTo>
                  <a:pt x="4093686" y="3340296"/>
                </a:lnTo>
                <a:lnTo>
                  <a:pt x="4094362" y="3345435"/>
                </a:lnTo>
                <a:lnTo>
                  <a:pt x="4095667" y="3347696"/>
                </a:lnTo>
                <a:lnTo>
                  <a:pt x="4095667" y="3684704"/>
                </a:lnTo>
                <a:cubicBezTo>
                  <a:pt x="4095667" y="3689996"/>
                  <a:pt x="4092847" y="3694879"/>
                  <a:pt x="4088266" y="3697525"/>
                </a:cubicBezTo>
                <a:lnTo>
                  <a:pt x="3952948" y="3775652"/>
                </a:lnTo>
                <a:lnTo>
                  <a:pt x="4088266" y="3853782"/>
                </a:lnTo>
                <a:lnTo>
                  <a:pt x="4089570" y="3856041"/>
                </a:lnTo>
                <a:lnTo>
                  <a:pt x="4093686" y="3859203"/>
                </a:lnTo>
                <a:lnTo>
                  <a:pt x="4094362" y="3864343"/>
                </a:lnTo>
                <a:lnTo>
                  <a:pt x="4095667" y="3866604"/>
                </a:lnTo>
                <a:lnTo>
                  <a:pt x="4095667" y="4203618"/>
                </a:lnTo>
                <a:cubicBezTo>
                  <a:pt x="4095667" y="4208908"/>
                  <a:pt x="4092847" y="4213793"/>
                  <a:pt x="4088266" y="4216438"/>
                </a:cubicBezTo>
                <a:lnTo>
                  <a:pt x="3796400" y="4384951"/>
                </a:lnTo>
                <a:cubicBezTo>
                  <a:pt x="3794109" y="4386269"/>
                  <a:pt x="3791559" y="4386934"/>
                  <a:pt x="3789000" y="4386934"/>
                </a:cubicBezTo>
                <a:cubicBezTo>
                  <a:pt x="3786440" y="4386934"/>
                  <a:pt x="3783890" y="4386269"/>
                  <a:pt x="3781599" y="4384951"/>
                </a:cubicBezTo>
                <a:lnTo>
                  <a:pt x="3489734" y="4216438"/>
                </a:lnTo>
                <a:cubicBezTo>
                  <a:pt x="3485152" y="4213793"/>
                  <a:pt x="3482333" y="4208908"/>
                  <a:pt x="3482333" y="4203618"/>
                </a:cubicBezTo>
                <a:close/>
                <a:moveTo>
                  <a:pt x="3482333" y="6003618"/>
                </a:moveTo>
                <a:lnTo>
                  <a:pt x="3482333" y="5666604"/>
                </a:lnTo>
                <a:lnTo>
                  <a:pt x="3483637" y="5664345"/>
                </a:lnTo>
                <a:lnTo>
                  <a:pt x="3484313" y="5659203"/>
                </a:lnTo>
                <a:lnTo>
                  <a:pt x="3488429" y="5656042"/>
                </a:lnTo>
                <a:lnTo>
                  <a:pt x="3489734" y="5653783"/>
                </a:lnTo>
                <a:lnTo>
                  <a:pt x="3625052" y="5575653"/>
                </a:lnTo>
                <a:lnTo>
                  <a:pt x="3489734" y="5497524"/>
                </a:lnTo>
                <a:cubicBezTo>
                  <a:pt x="3485152" y="5494879"/>
                  <a:pt x="3482333" y="5489995"/>
                  <a:pt x="3482333" y="5484703"/>
                </a:cubicBezTo>
                <a:lnTo>
                  <a:pt x="3482333" y="5147690"/>
                </a:lnTo>
                <a:lnTo>
                  <a:pt x="3483637" y="5145432"/>
                </a:lnTo>
                <a:lnTo>
                  <a:pt x="3484313" y="5140289"/>
                </a:lnTo>
                <a:lnTo>
                  <a:pt x="3488429" y="5137128"/>
                </a:lnTo>
                <a:lnTo>
                  <a:pt x="3489734" y="5134868"/>
                </a:lnTo>
                <a:lnTo>
                  <a:pt x="3625052" y="5056740"/>
                </a:lnTo>
                <a:lnTo>
                  <a:pt x="3489734" y="4978611"/>
                </a:lnTo>
                <a:cubicBezTo>
                  <a:pt x="3485152" y="4975965"/>
                  <a:pt x="3482333" y="4971082"/>
                  <a:pt x="3482333" y="4965790"/>
                </a:cubicBezTo>
                <a:lnTo>
                  <a:pt x="3482333" y="4628776"/>
                </a:lnTo>
                <a:lnTo>
                  <a:pt x="3483637" y="4626517"/>
                </a:lnTo>
                <a:lnTo>
                  <a:pt x="3484313" y="4621374"/>
                </a:lnTo>
                <a:lnTo>
                  <a:pt x="3488429" y="4618214"/>
                </a:lnTo>
                <a:lnTo>
                  <a:pt x="3489734" y="4615955"/>
                </a:lnTo>
                <a:lnTo>
                  <a:pt x="3781599" y="4447440"/>
                </a:lnTo>
                <a:cubicBezTo>
                  <a:pt x="3786182" y="4444809"/>
                  <a:pt x="3791819" y="4444809"/>
                  <a:pt x="3796400" y="4447440"/>
                </a:cubicBezTo>
                <a:lnTo>
                  <a:pt x="4088266" y="4615955"/>
                </a:lnTo>
                <a:lnTo>
                  <a:pt x="4089570" y="4618214"/>
                </a:lnTo>
                <a:lnTo>
                  <a:pt x="4093686" y="4621376"/>
                </a:lnTo>
                <a:lnTo>
                  <a:pt x="4094362" y="4626515"/>
                </a:lnTo>
                <a:lnTo>
                  <a:pt x="4095667" y="4628776"/>
                </a:lnTo>
                <a:lnTo>
                  <a:pt x="4095667" y="4965790"/>
                </a:lnTo>
                <a:cubicBezTo>
                  <a:pt x="4095667" y="4971082"/>
                  <a:pt x="4092847" y="4975965"/>
                  <a:pt x="4088266" y="4978611"/>
                </a:cubicBezTo>
                <a:lnTo>
                  <a:pt x="3952948" y="5056740"/>
                </a:lnTo>
                <a:lnTo>
                  <a:pt x="4088266" y="5134868"/>
                </a:lnTo>
                <a:lnTo>
                  <a:pt x="4089570" y="5137128"/>
                </a:lnTo>
                <a:lnTo>
                  <a:pt x="4093686" y="5140290"/>
                </a:lnTo>
                <a:lnTo>
                  <a:pt x="4094362" y="5145429"/>
                </a:lnTo>
                <a:lnTo>
                  <a:pt x="4095667" y="5147690"/>
                </a:lnTo>
                <a:lnTo>
                  <a:pt x="4095667" y="5484703"/>
                </a:lnTo>
                <a:cubicBezTo>
                  <a:pt x="4095667" y="5489995"/>
                  <a:pt x="4092847" y="5494879"/>
                  <a:pt x="4088266" y="5497524"/>
                </a:cubicBezTo>
                <a:lnTo>
                  <a:pt x="3952948" y="5575653"/>
                </a:lnTo>
                <a:lnTo>
                  <a:pt x="4088266" y="5653783"/>
                </a:lnTo>
                <a:lnTo>
                  <a:pt x="4089570" y="5656042"/>
                </a:lnTo>
                <a:lnTo>
                  <a:pt x="4093686" y="5659203"/>
                </a:lnTo>
                <a:lnTo>
                  <a:pt x="4094362" y="5664343"/>
                </a:lnTo>
                <a:lnTo>
                  <a:pt x="4095667" y="5666604"/>
                </a:lnTo>
                <a:lnTo>
                  <a:pt x="4095667" y="6003618"/>
                </a:lnTo>
                <a:cubicBezTo>
                  <a:pt x="4095667" y="6008909"/>
                  <a:pt x="4092847" y="6013793"/>
                  <a:pt x="4088266" y="6016439"/>
                </a:cubicBezTo>
                <a:lnTo>
                  <a:pt x="3796400" y="6184953"/>
                </a:lnTo>
                <a:cubicBezTo>
                  <a:pt x="3794109" y="6186270"/>
                  <a:pt x="3791559" y="6186933"/>
                  <a:pt x="3789000" y="6186933"/>
                </a:cubicBezTo>
                <a:cubicBezTo>
                  <a:pt x="3786440" y="6186933"/>
                  <a:pt x="3783890" y="6186270"/>
                  <a:pt x="3781599" y="6184953"/>
                </a:cubicBezTo>
                <a:lnTo>
                  <a:pt x="3489734" y="6016439"/>
                </a:lnTo>
                <a:cubicBezTo>
                  <a:pt x="3485152" y="6013793"/>
                  <a:pt x="3482333" y="6008909"/>
                  <a:pt x="3482333" y="6003618"/>
                </a:cubicBezTo>
                <a:close/>
                <a:moveTo>
                  <a:pt x="3482333" y="7600950"/>
                </a:moveTo>
                <a:lnTo>
                  <a:pt x="3482333" y="7466606"/>
                </a:lnTo>
                <a:lnTo>
                  <a:pt x="3483637" y="7464347"/>
                </a:lnTo>
                <a:lnTo>
                  <a:pt x="3484313" y="7459204"/>
                </a:lnTo>
                <a:lnTo>
                  <a:pt x="3488429" y="7456044"/>
                </a:lnTo>
                <a:lnTo>
                  <a:pt x="3489734" y="7453784"/>
                </a:lnTo>
                <a:lnTo>
                  <a:pt x="3625052" y="7375655"/>
                </a:lnTo>
                <a:lnTo>
                  <a:pt x="3489734" y="7297527"/>
                </a:lnTo>
                <a:cubicBezTo>
                  <a:pt x="3485152" y="7294881"/>
                  <a:pt x="3482333" y="7289997"/>
                  <a:pt x="3482333" y="7284706"/>
                </a:cubicBezTo>
                <a:lnTo>
                  <a:pt x="3482333" y="6947692"/>
                </a:lnTo>
                <a:lnTo>
                  <a:pt x="3483637" y="6945433"/>
                </a:lnTo>
                <a:lnTo>
                  <a:pt x="3484313" y="6940291"/>
                </a:lnTo>
                <a:lnTo>
                  <a:pt x="3488429" y="6937130"/>
                </a:lnTo>
                <a:lnTo>
                  <a:pt x="3489734" y="6934871"/>
                </a:lnTo>
                <a:lnTo>
                  <a:pt x="3625052" y="6856742"/>
                </a:lnTo>
                <a:lnTo>
                  <a:pt x="3489734" y="6778614"/>
                </a:lnTo>
                <a:cubicBezTo>
                  <a:pt x="3485152" y="6775968"/>
                  <a:pt x="3482333" y="6771084"/>
                  <a:pt x="3482333" y="6765793"/>
                </a:cubicBezTo>
                <a:lnTo>
                  <a:pt x="3482333" y="6428778"/>
                </a:lnTo>
                <a:lnTo>
                  <a:pt x="3483637" y="6426519"/>
                </a:lnTo>
                <a:lnTo>
                  <a:pt x="3484313" y="6421377"/>
                </a:lnTo>
                <a:lnTo>
                  <a:pt x="3488429" y="6418217"/>
                </a:lnTo>
                <a:lnTo>
                  <a:pt x="3489734" y="6415957"/>
                </a:lnTo>
                <a:lnTo>
                  <a:pt x="3781599" y="6247442"/>
                </a:lnTo>
                <a:cubicBezTo>
                  <a:pt x="3786182" y="6244811"/>
                  <a:pt x="3791819" y="6244811"/>
                  <a:pt x="3796400" y="6247442"/>
                </a:cubicBezTo>
                <a:lnTo>
                  <a:pt x="4088266" y="6415957"/>
                </a:lnTo>
                <a:lnTo>
                  <a:pt x="4089570" y="6418217"/>
                </a:lnTo>
                <a:lnTo>
                  <a:pt x="4093686" y="6421377"/>
                </a:lnTo>
                <a:lnTo>
                  <a:pt x="4094362" y="6426516"/>
                </a:lnTo>
                <a:lnTo>
                  <a:pt x="4095667" y="6428778"/>
                </a:lnTo>
                <a:lnTo>
                  <a:pt x="4095667" y="6765793"/>
                </a:lnTo>
                <a:cubicBezTo>
                  <a:pt x="4095667" y="6771084"/>
                  <a:pt x="4092847" y="6775968"/>
                  <a:pt x="4088266" y="6778614"/>
                </a:cubicBezTo>
                <a:lnTo>
                  <a:pt x="3952948" y="6856742"/>
                </a:lnTo>
                <a:lnTo>
                  <a:pt x="4088266" y="6934871"/>
                </a:lnTo>
                <a:lnTo>
                  <a:pt x="4089570" y="6937130"/>
                </a:lnTo>
                <a:lnTo>
                  <a:pt x="4093686" y="6940292"/>
                </a:lnTo>
                <a:lnTo>
                  <a:pt x="4094362" y="6945431"/>
                </a:lnTo>
                <a:lnTo>
                  <a:pt x="4095667" y="6947692"/>
                </a:lnTo>
                <a:lnTo>
                  <a:pt x="4095667" y="7284706"/>
                </a:lnTo>
                <a:cubicBezTo>
                  <a:pt x="4095667" y="7289997"/>
                  <a:pt x="4092847" y="7294881"/>
                  <a:pt x="4088266" y="7297527"/>
                </a:cubicBezTo>
                <a:lnTo>
                  <a:pt x="3952948" y="7375655"/>
                </a:lnTo>
                <a:lnTo>
                  <a:pt x="4088266" y="7453784"/>
                </a:lnTo>
                <a:lnTo>
                  <a:pt x="4089570" y="7456044"/>
                </a:lnTo>
                <a:lnTo>
                  <a:pt x="4093686" y="7459205"/>
                </a:lnTo>
                <a:lnTo>
                  <a:pt x="4094362" y="7464344"/>
                </a:lnTo>
                <a:lnTo>
                  <a:pt x="4095667" y="7466606"/>
                </a:lnTo>
                <a:lnTo>
                  <a:pt x="4095667" y="7600950"/>
                </a:lnTo>
                <a:lnTo>
                  <a:pt x="4066064" y="7600950"/>
                </a:lnTo>
                <a:lnTo>
                  <a:pt x="4066064" y="7492245"/>
                </a:lnTo>
                <a:lnTo>
                  <a:pt x="3877771" y="7600950"/>
                </a:lnTo>
                <a:lnTo>
                  <a:pt x="3818551" y="7600950"/>
                </a:lnTo>
                <a:lnTo>
                  <a:pt x="4051262" y="7466602"/>
                </a:lnTo>
                <a:lnTo>
                  <a:pt x="3923347" y="7392746"/>
                </a:lnTo>
                <a:lnTo>
                  <a:pt x="3796400" y="7466041"/>
                </a:lnTo>
                <a:cubicBezTo>
                  <a:pt x="3794109" y="7467358"/>
                  <a:pt x="3791559" y="7468022"/>
                  <a:pt x="3789000" y="7468022"/>
                </a:cubicBezTo>
                <a:cubicBezTo>
                  <a:pt x="3786440" y="7468022"/>
                  <a:pt x="3783890" y="7467358"/>
                  <a:pt x="3781599" y="7466041"/>
                </a:cubicBezTo>
                <a:lnTo>
                  <a:pt x="3654653" y="7392746"/>
                </a:lnTo>
                <a:lnTo>
                  <a:pt x="3526737" y="7466602"/>
                </a:lnTo>
                <a:lnTo>
                  <a:pt x="3759447" y="7600950"/>
                </a:lnTo>
                <a:lnTo>
                  <a:pt x="3700230" y="7600950"/>
                </a:lnTo>
                <a:lnTo>
                  <a:pt x="3511937" y="7492245"/>
                </a:lnTo>
                <a:lnTo>
                  <a:pt x="3511937" y="7600950"/>
                </a:lnTo>
                <a:close/>
                <a:moveTo>
                  <a:pt x="3083806" y="227592"/>
                </a:moveTo>
                <a:lnTo>
                  <a:pt x="3173750" y="175658"/>
                </a:lnTo>
                <a:lnTo>
                  <a:pt x="3083806" y="123726"/>
                </a:lnTo>
                <a:close/>
                <a:moveTo>
                  <a:pt x="3083805" y="746506"/>
                </a:moveTo>
                <a:lnTo>
                  <a:pt x="3346065" y="595081"/>
                </a:lnTo>
                <a:lnTo>
                  <a:pt x="3346065" y="292248"/>
                </a:lnTo>
                <a:lnTo>
                  <a:pt x="3083805" y="443657"/>
                </a:lnTo>
                <a:close/>
                <a:moveTo>
                  <a:pt x="3083805" y="1370632"/>
                </a:moveTo>
                <a:lnTo>
                  <a:pt x="3203349" y="1439655"/>
                </a:lnTo>
                <a:lnTo>
                  <a:pt x="3346065" y="1357254"/>
                </a:lnTo>
                <a:lnTo>
                  <a:pt x="3346065" y="1054422"/>
                </a:lnTo>
                <a:lnTo>
                  <a:pt x="3083805" y="1205831"/>
                </a:lnTo>
                <a:close/>
                <a:moveTo>
                  <a:pt x="3083805" y="1508679"/>
                </a:moveTo>
                <a:lnTo>
                  <a:pt x="3173750" y="1456745"/>
                </a:lnTo>
                <a:lnTo>
                  <a:pt x="3083805" y="1404812"/>
                </a:lnTo>
                <a:close/>
                <a:moveTo>
                  <a:pt x="3083805" y="1889546"/>
                </a:moveTo>
                <a:lnTo>
                  <a:pt x="3203349" y="1958569"/>
                </a:lnTo>
                <a:lnTo>
                  <a:pt x="3346065" y="1876168"/>
                </a:lnTo>
                <a:lnTo>
                  <a:pt x="3346065" y="1573335"/>
                </a:lnTo>
                <a:lnTo>
                  <a:pt x="3083805" y="1724744"/>
                </a:lnTo>
                <a:close/>
                <a:moveTo>
                  <a:pt x="3083805" y="2027593"/>
                </a:moveTo>
                <a:lnTo>
                  <a:pt x="3173750" y="1975659"/>
                </a:lnTo>
                <a:lnTo>
                  <a:pt x="3083805" y="1923726"/>
                </a:lnTo>
                <a:close/>
                <a:moveTo>
                  <a:pt x="3083805" y="2546506"/>
                </a:moveTo>
                <a:lnTo>
                  <a:pt x="3346065" y="2395081"/>
                </a:lnTo>
                <a:lnTo>
                  <a:pt x="3346065" y="2092249"/>
                </a:lnTo>
                <a:lnTo>
                  <a:pt x="3083805" y="2243658"/>
                </a:lnTo>
                <a:close/>
                <a:moveTo>
                  <a:pt x="3083804" y="6770629"/>
                </a:moveTo>
                <a:lnTo>
                  <a:pt x="3203349" y="6839652"/>
                </a:lnTo>
                <a:lnTo>
                  <a:pt x="3346064" y="6757251"/>
                </a:lnTo>
                <a:lnTo>
                  <a:pt x="3346065" y="6454417"/>
                </a:lnTo>
                <a:lnTo>
                  <a:pt x="3083804" y="6605827"/>
                </a:lnTo>
                <a:close/>
                <a:moveTo>
                  <a:pt x="3083804" y="6908676"/>
                </a:moveTo>
                <a:lnTo>
                  <a:pt x="3173750" y="6856742"/>
                </a:lnTo>
                <a:lnTo>
                  <a:pt x="3083804" y="6804809"/>
                </a:lnTo>
                <a:close/>
                <a:moveTo>
                  <a:pt x="3083804" y="7289542"/>
                </a:moveTo>
                <a:lnTo>
                  <a:pt x="3203349" y="7358565"/>
                </a:lnTo>
                <a:lnTo>
                  <a:pt x="3346064" y="7276164"/>
                </a:lnTo>
                <a:lnTo>
                  <a:pt x="3346065" y="6973332"/>
                </a:lnTo>
                <a:lnTo>
                  <a:pt x="3083804" y="7124741"/>
                </a:lnTo>
                <a:close/>
                <a:moveTo>
                  <a:pt x="3083804" y="7427589"/>
                </a:moveTo>
                <a:lnTo>
                  <a:pt x="3173750" y="7375655"/>
                </a:lnTo>
                <a:lnTo>
                  <a:pt x="3083804" y="7323722"/>
                </a:lnTo>
                <a:close/>
                <a:moveTo>
                  <a:pt x="3083803" y="3170632"/>
                </a:moveTo>
                <a:lnTo>
                  <a:pt x="3203348" y="3239655"/>
                </a:lnTo>
                <a:lnTo>
                  <a:pt x="3346064" y="3157254"/>
                </a:lnTo>
                <a:lnTo>
                  <a:pt x="3346065" y="2854422"/>
                </a:lnTo>
                <a:lnTo>
                  <a:pt x="3083803" y="3005831"/>
                </a:lnTo>
                <a:close/>
                <a:moveTo>
                  <a:pt x="3083803" y="3308679"/>
                </a:moveTo>
                <a:lnTo>
                  <a:pt x="3173749" y="3256745"/>
                </a:lnTo>
                <a:lnTo>
                  <a:pt x="3083803" y="3204812"/>
                </a:lnTo>
                <a:close/>
                <a:moveTo>
                  <a:pt x="3083803" y="3689543"/>
                </a:moveTo>
                <a:lnTo>
                  <a:pt x="3203348" y="3758566"/>
                </a:lnTo>
                <a:lnTo>
                  <a:pt x="3346064" y="3676165"/>
                </a:lnTo>
                <a:lnTo>
                  <a:pt x="3346065" y="3373335"/>
                </a:lnTo>
                <a:lnTo>
                  <a:pt x="3083803" y="3524742"/>
                </a:lnTo>
                <a:close/>
                <a:moveTo>
                  <a:pt x="3083803" y="3827591"/>
                </a:moveTo>
                <a:lnTo>
                  <a:pt x="3173749" y="3775656"/>
                </a:lnTo>
                <a:lnTo>
                  <a:pt x="3083803" y="3723724"/>
                </a:lnTo>
                <a:close/>
                <a:moveTo>
                  <a:pt x="3083802" y="4346504"/>
                </a:moveTo>
                <a:lnTo>
                  <a:pt x="3346064" y="4195079"/>
                </a:lnTo>
                <a:lnTo>
                  <a:pt x="3346065" y="3892248"/>
                </a:lnTo>
                <a:lnTo>
                  <a:pt x="3083802" y="4043656"/>
                </a:lnTo>
                <a:close/>
                <a:moveTo>
                  <a:pt x="3083802" y="4970631"/>
                </a:moveTo>
                <a:lnTo>
                  <a:pt x="3203348" y="5039655"/>
                </a:lnTo>
                <a:lnTo>
                  <a:pt x="3346063" y="4957253"/>
                </a:lnTo>
                <a:lnTo>
                  <a:pt x="3346064" y="4654421"/>
                </a:lnTo>
                <a:lnTo>
                  <a:pt x="3083802" y="4805830"/>
                </a:lnTo>
                <a:close/>
                <a:moveTo>
                  <a:pt x="3083802" y="5108678"/>
                </a:moveTo>
                <a:lnTo>
                  <a:pt x="3173747" y="5056745"/>
                </a:lnTo>
                <a:lnTo>
                  <a:pt x="3083802" y="5004812"/>
                </a:lnTo>
                <a:close/>
                <a:moveTo>
                  <a:pt x="3083802" y="5489545"/>
                </a:moveTo>
                <a:lnTo>
                  <a:pt x="3203348" y="5558568"/>
                </a:lnTo>
                <a:lnTo>
                  <a:pt x="3346063" y="5476167"/>
                </a:lnTo>
                <a:lnTo>
                  <a:pt x="3346064" y="5173334"/>
                </a:lnTo>
                <a:lnTo>
                  <a:pt x="3083802" y="5324743"/>
                </a:lnTo>
                <a:close/>
                <a:moveTo>
                  <a:pt x="3083802" y="5627592"/>
                </a:moveTo>
                <a:lnTo>
                  <a:pt x="3173747" y="5575658"/>
                </a:lnTo>
                <a:lnTo>
                  <a:pt x="3083802" y="5523725"/>
                </a:lnTo>
                <a:close/>
                <a:moveTo>
                  <a:pt x="3083801" y="6146506"/>
                </a:moveTo>
                <a:lnTo>
                  <a:pt x="3346063" y="5995081"/>
                </a:lnTo>
                <a:lnTo>
                  <a:pt x="3346064" y="5692248"/>
                </a:lnTo>
                <a:lnTo>
                  <a:pt x="3083801" y="5843657"/>
                </a:lnTo>
                <a:close/>
                <a:moveTo>
                  <a:pt x="2964257" y="175659"/>
                </a:moveTo>
                <a:lnTo>
                  <a:pt x="3054200" y="227591"/>
                </a:lnTo>
                <a:lnTo>
                  <a:pt x="3054201" y="123726"/>
                </a:lnTo>
                <a:close/>
                <a:moveTo>
                  <a:pt x="2964257" y="1456746"/>
                </a:moveTo>
                <a:lnTo>
                  <a:pt x="3054200" y="1508678"/>
                </a:lnTo>
                <a:lnTo>
                  <a:pt x="3054201" y="1404813"/>
                </a:lnTo>
                <a:close/>
                <a:moveTo>
                  <a:pt x="2964257" y="1975660"/>
                </a:moveTo>
                <a:lnTo>
                  <a:pt x="3054200" y="2027592"/>
                </a:lnTo>
                <a:lnTo>
                  <a:pt x="3054201" y="1923727"/>
                </a:lnTo>
                <a:close/>
                <a:moveTo>
                  <a:pt x="2964256" y="6856743"/>
                </a:moveTo>
                <a:lnTo>
                  <a:pt x="3054200" y="6908675"/>
                </a:lnTo>
                <a:lnTo>
                  <a:pt x="3054200" y="6804810"/>
                </a:lnTo>
                <a:close/>
                <a:moveTo>
                  <a:pt x="2964256" y="7375656"/>
                </a:moveTo>
                <a:lnTo>
                  <a:pt x="3054200" y="7427588"/>
                </a:lnTo>
                <a:lnTo>
                  <a:pt x="3054200" y="7323723"/>
                </a:lnTo>
                <a:close/>
                <a:moveTo>
                  <a:pt x="2964254" y="3256746"/>
                </a:moveTo>
                <a:lnTo>
                  <a:pt x="3054199" y="3308678"/>
                </a:lnTo>
                <a:lnTo>
                  <a:pt x="3054200" y="3204813"/>
                </a:lnTo>
                <a:close/>
                <a:moveTo>
                  <a:pt x="2964254" y="3775657"/>
                </a:moveTo>
                <a:lnTo>
                  <a:pt x="3054198" y="3827589"/>
                </a:lnTo>
                <a:lnTo>
                  <a:pt x="3054200" y="3723724"/>
                </a:lnTo>
                <a:close/>
                <a:moveTo>
                  <a:pt x="2964253" y="5056746"/>
                </a:moveTo>
                <a:lnTo>
                  <a:pt x="3054197" y="5108678"/>
                </a:lnTo>
                <a:lnTo>
                  <a:pt x="3054197" y="5004813"/>
                </a:lnTo>
                <a:close/>
                <a:moveTo>
                  <a:pt x="2964253" y="5575659"/>
                </a:moveTo>
                <a:lnTo>
                  <a:pt x="3054197" y="5627591"/>
                </a:lnTo>
                <a:lnTo>
                  <a:pt x="3054197" y="5523726"/>
                </a:lnTo>
                <a:close/>
                <a:moveTo>
                  <a:pt x="2806741" y="266605"/>
                </a:moveTo>
                <a:lnTo>
                  <a:pt x="3069003" y="418015"/>
                </a:lnTo>
                <a:lnTo>
                  <a:pt x="3331266" y="266605"/>
                </a:lnTo>
                <a:lnTo>
                  <a:pt x="3203349" y="192749"/>
                </a:lnTo>
                <a:lnTo>
                  <a:pt x="3076404" y="266045"/>
                </a:lnTo>
                <a:cubicBezTo>
                  <a:pt x="3074114" y="267361"/>
                  <a:pt x="3071562" y="268025"/>
                  <a:pt x="3069004" y="268025"/>
                </a:cubicBezTo>
                <a:cubicBezTo>
                  <a:pt x="3066444" y="268025"/>
                  <a:pt x="3063894" y="267361"/>
                  <a:pt x="3061603" y="266045"/>
                </a:cubicBezTo>
                <a:lnTo>
                  <a:pt x="2934658" y="192749"/>
                </a:lnTo>
                <a:close/>
                <a:moveTo>
                  <a:pt x="2806740" y="1028778"/>
                </a:moveTo>
                <a:lnTo>
                  <a:pt x="3069003" y="1180188"/>
                </a:lnTo>
                <a:lnTo>
                  <a:pt x="3331266" y="1028778"/>
                </a:lnTo>
                <a:lnTo>
                  <a:pt x="3069004" y="877353"/>
                </a:lnTo>
                <a:close/>
                <a:moveTo>
                  <a:pt x="2806740" y="1547692"/>
                </a:moveTo>
                <a:lnTo>
                  <a:pt x="3069003" y="1699102"/>
                </a:lnTo>
                <a:lnTo>
                  <a:pt x="3331266" y="1547692"/>
                </a:lnTo>
                <a:lnTo>
                  <a:pt x="3203349" y="1473836"/>
                </a:lnTo>
                <a:lnTo>
                  <a:pt x="3076404" y="1547132"/>
                </a:lnTo>
                <a:cubicBezTo>
                  <a:pt x="3074113" y="1548448"/>
                  <a:pt x="3071562" y="1549112"/>
                  <a:pt x="3069004" y="1549112"/>
                </a:cubicBezTo>
                <a:cubicBezTo>
                  <a:pt x="3066444" y="1549112"/>
                  <a:pt x="3063893" y="1548448"/>
                  <a:pt x="3061603" y="1547132"/>
                </a:cubicBezTo>
                <a:lnTo>
                  <a:pt x="2934657" y="1473836"/>
                </a:lnTo>
                <a:close/>
                <a:moveTo>
                  <a:pt x="2806740" y="2066605"/>
                </a:moveTo>
                <a:lnTo>
                  <a:pt x="3069003" y="2218015"/>
                </a:lnTo>
                <a:lnTo>
                  <a:pt x="3331266" y="2066605"/>
                </a:lnTo>
                <a:lnTo>
                  <a:pt x="3203349" y="1992750"/>
                </a:lnTo>
                <a:lnTo>
                  <a:pt x="3076404" y="2066045"/>
                </a:lnTo>
                <a:cubicBezTo>
                  <a:pt x="3074113" y="2067362"/>
                  <a:pt x="3071562" y="2068026"/>
                  <a:pt x="3069004" y="2068026"/>
                </a:cubicBezTo>
                <a:cubicBezTo>
                  <a:pt x="3066444" y="2068026"/>
                  <a:pt x="3063893" y="2067362"/>
                  <a:pt x="3061603" y="2066045"/>
                </a:cubicBezTo>
                <a:lnTo>
                  <a:pt x="2934657" y="1992750"/>
                </a:lnTo>
                <a:close/>
                <a:moveTo>
                  <a:pt x="2806740" y="6428775"/>
                </a:moveTo>
                <a:lnTo>
                  <a:pt x="3069002" y="6580185"/>
                </a:lnTo>
                <a:lnTo>
                  <a:pt x="3331265" y="6428775"/>
                </a:lnTo>
                <a:lnTo>
                  <a:pt x="3069003" y="6277349"/>
                </a:lnTo>
                <a:close/>
                <a:moveTo>
                  <a:pt x="2806740" y="6947688"/>
                </a:moveTo>
                <a:lnTo>
                  <a:pt x="3069002" y="7099098"/>
                </a:lnTo>
                <a:lnTo>
                  <a:pt x="3331265" y="6947688"/>
                </a:lnTo>
                <a:lnTo>
                  <a:pt x="3203349" y="6873833"/>
                </a:lnTo>
                <a:lnTo>
                  <a:pt x="3076403" y="6947128"/>
                </a:lnTo>
                <a:cubicBezTo>
                  <a:pt x="3074113" y="6948444"/>
                  <a:pt x="3071561" y="6949109"/>
                  <a:pt x="3069003" y="6949109"/>
                </a:cubicBezTo>
                <a:cubicBezTo>
                  <a:pt x="3066443" y="6949109"/>
                  <a:pt x="3063893" y="6948444"/>
                  <a:pt x="3061601" y="6947128"/>
                </a:cubicBezTo>
                <a:lnTo>
                  <a:pt x="2934656" y="6873833"/>
                </a:lnTo>
                <a:close/>
                <a:moveTo>
                  <a:pt x="2806739" y="2828778"/>
                </a:moveTo>
                <a:lnTo>
                  <a:pt x="3069001" y="2980188"/>
                </a:lnTo>
                <a:lnTo>
                  <a:pt x="3331264" y="2828778"/>
                </a:lnTo>
                <a:lnTo>
                  <a:pt x="3069002" y="2677353"/>
                </a:lnTo>
                <a:close/>
                <a:moveTo>
                  <a:pt x="2806739" y="3347692"/>
                </a:moveTo>
                <a:lnTo>
                  <a:pt x="3069001" y="3499102"/>
                </a:lnTo>
                <a:lnTo>
                  <a:pt x="3331264" y="3347692"/>
                </a:lnTo>
                <a:lnTo>
                  <a:pt x="3203348" y="3273836"/>
                </a:lnTo>
                <a:lnTo>
                  <a:pt x="3076402" y="3347132"/>
                </a:lnTo>
                <a:cubicBezTo>
                  <a:pt x="3074111" y="3348448"/>
                  <a:pt x="3071561" y="3349112"/>
                  <a:pt x="3069002" y="3349112"/>
                </a:cubicBezTo>
                <a:cubicBezTo>
                  <a:pt x="3066443" y="3349112"/>
                  <a:pt x="3063892" y="3348448"/>
                  <a:pt x="3061601" y="3347132"/>
                </a:cubicBezTo>
                <a:lnTo>
                  <a:pt x="2934655" y="3273836"/>
                </a:lnTo>
                <a:close/>
                <a:moveTo>
                  <a:pt x="2806739" y="3866603"/>
                </a:moveTo>
                <a:lnTo>
                  <a:pt x="3069001" y="4018013"/>
                </a:lnTo>
                <a:lnTo>
                  <a:pt x="3331263" y="3866603"/>
                </a:lnTo>
                <a:lnTo>
                  <a:pt x="3203348" y="3792747"/>
                </a:lnTo>
                <a:lnTo>
                  <a:pt x="3076401" y="3866043"/>
                </a:lnTo>
                <a:cubicBezTo>
                  <a:pt x="3074111" y="3867360"/>
                  <a:pt x="3071560" y="3868023"/>
                  <a:pt x="3069002" y="3868023"/>
                </a:cubicBezTo>
                <a:cubicBezTo>
                  <a:pt x="3066442" y="3868023"/>
                  <a:pt x="3063892" y="3867360"/>
                  <a:pt x="3061601" y="3866043"/>
                </a:cubicBezTo>
                <a:lnTo>
                  <a:pt x="2934655" y="3792747"/>
                </a:lnTo>
                <a:close/>
                <a:moveTo>
                  <a:pt x="2806738" y="4628778"/>
                </a:moveTo>
                <a:lnTo>
                  <a:pt x="3068999" y="4780188"/>
                </a:lnTo>
                <a:lnTo>
                  <a:pt x="3331262" y="4628778"/>
                </a:lnTo>
                <a:lnTo>
                  <a:pt x="3069000" y="4477353"/>
                </a:lnTo>
                <a:close/>
                <a:moveTo>
                  <a:pt x="2806738" y="5147691"/>
                </a:moveTo>
                <a:lnTo>
                  <a:pt x="3068999" y="5299101"/>
                </a:lnTo>
                <a:lnTo>
                  <a:pt x="3331262" y="5147691"/>
                </a:lnTo>
                <a:lnTo>
                  <a:pt x="3203348" y="5073836"/>
                </a:lnTo>
                <a:lnTo>
                  <a:pt x="3076400" y="5147131"/>
                </a:lnTo>
                <a:cubicBezTo>
                  <a:pt x="3074110" y="5148448"/>
                  <a:pt x="3071559" y="5149112"/>
                  <a:pt x="3069000" y="5149112"/>
                </a:cubicBezTo>
                <a:cubicBezTo>
                  <a:pt x="3066440" y="5149112"/>
                  <a:pt x="3063890" y="5148448"/>
                  <a:pt x="3061599" y="5147131"/>
                </a:cubicBezTo>
                <a:lnTo>
                  <a:pt x="2934653" y="5073836"/>
                </a:lnTo>
                <a:close/>
                <a:moveTo>
                  <a:pt x="2806738" y="5666605"/>
                </a:moveTo>
                <a:lnTo>
                  <a:pt x="3068999" y="5818015"/>
                </a:lnTo>
                <a:lnTo>
                  <a:pt x="3331262" y="5666605"/>
                </a:lnTo>
                <a:lnTo>
                  <a:pt x="3203348" y="5592749"/>
                </a:lnTo>
                <a:lnTo>
                  <a:pt x="3076400" y="5666045"/>
                </a:lnTo>
                <a:cubicBezTo>
                  <a:pt x="3074110" y="5667361"/>
                  <a:pt x="3071559" y="5668025"/>
                  <a:pt x="3069000" y="5668025"/>
                </a:cubicBezTo>
                <a:cubicBezTo>
                  <a:pt x="3066440" y="5668025"/>
                  <a:pt x="3063890" y="5667361"/>
                  <a:pt x="3061599" y="5666045"/>
                </a:cubicBezTo>
                <a:lnTo>
                  <a:pt x="2934653" y="5592749"/>
                </a:lnTo>
                <a:close/>
                <a:moveTo>
                  <a:pt x="2791940" y="595081"/>
                </a:moveTo>
                <a:lnTo>
                  <a:pt x="3054200" y="746505"/>
                </a:lnTo>
                <a:lnTo>
                  <a:pt x="3054201" y="443657"/>
                </a:lnTo>
                <a:lnTo>
                  <a:pt x="2791940" y="292248"/>
                </a:lnTo>
                <a:close/>
                <a:moveTo>
                  <a:pt x="2791940" y="1357254"/>
                </a:moveTo>
                <a:lnTo>
                  <a:pt x="2934655" y="1439655"/>
                </a:lnTo>
                <a:lnTo>
                  <a:pt x="3054201" y="1370633"/>
                </a:lnTo>
                <a:lnTo>
                  <a:pt x="3054201" y="1205830"/>
                </a:lnTo>
                <a:lnTo>
                  <a:pt x="2791940" y="1054422"/>
                </a:lnTo>
                <a:close/>
                <a:moveTo>
                  <a:pt x="2791940" y="1876168"/>
                </a:moveTo>
                <a:lnTo>
                  <a:pt x="2934655" y="1958569"/>
                </a:lnTo>
                <a:lnTo>
                  <a:pt x="3054201" y="1889546"/>
                </a:lnTo>
                <a:lnTo>
                  <a:pt x="3054201" y="1724743"/>
                </a:lnTo>
                <a:lnTo>
                  <a:pt x="2791940" y="1573335"/>
                </a:lnTo>
                <a:close/>
                <a:moveTo>
                  <a:pt x="2791939" y="2395081"/>
                </a:moveTo>
                <a:lnTo>
                  <a:pt x="3054200" y="2546505"/>
                </a:lnTo>
                <a:lnTo>
                  <a:pt x="3054201" y="2243657"/>
                </a:lnTo>
                <a:lnTo>
                  <a:pt x="2791940" y="2092249"/>
                </a:lnTo>
                <a:close/>
                <a:moveTo>
                  <a:pt x="2791939" y="3157254"/>
                </a:moveTo>
                <a:lnTo>
                  <a:pt x="2934653" y="3239655"/>
                </a:lnTo>
                <a:lnTo>
                  <a:pt x="3054200" y="3170633"/>
                </a:lnTo>
                <a:lnTo>
                  <a:pt x="3054200" y="3005830"/>
                </a:lnTo>
                <a:lnTo>
                  <a:pt x="2791939" y="2854422"/>
                </a:lnTo>
                <a:close/>
                <a:moveTo>
                  <a:pt x="2791939" y="3676165"/>
                </a:moveTo>
                <a:lnTo>
                  <a:pt x="2934653" y="3758566"/>
                </a:lnTo>
                <a:lnTo>
                  <a:pt x="3054200" y="3689544"/>
                </a:lnTo>
                <a:lnTo>
                  <a:pt x="3054200" y="3524741"/>
                </a:lnTo>
                <a:lnTo>
                  <a:pt x="2791939" y="3373335"/>
                </a:lnTo>
                <a:close/>
                <a:moveTo>
                  <a:pt x="2791939" y="6757251"/>
                </a:moveTo>
                <a:lnTo>
                  <a:pt x="2934655" y="6839652"/>
                </a:lnTo>
                <a:lnTo>
                  <a:pt x="3054200" y="6770629"/>
                </a:lnTo>
                <a:lnTo>
                  <a:pt x="3054200" y="6605826"/>
                </a:lnTo>
                <a:lnTo>
                  <a:pt x="2791939" y="6454417"/>
                </a:lnTo>
                <a:close/>
                <a:moveTo>
                  <a:pt x="2791939" y="7276164"/>
                </a:moveTo>
                <a:lnTo>
                  <a:pt x="2934655" y="7358565"/>
                </a:lnTo>
                <a:lnTo>
                  <a:pt x="3054200" y="7289543"/>
                </a:lnTo>
                <a:lnTo>
                  <a:pt x="3054200" y="7124740"/>
                </a:lnTo>
                <a:lnTo>
                  <a:pt x="2791939" y="6973332"/>
                </a:lnTo>
                <a:close/>
                <a:moveTo>
                  <a:pt x="2791937" y="4195079"/>
                </a:moveTo>
                <a:lnTo>
                  <a:pt x="3054198" y="4346503"/>
                </a:lnTo>
                <a:lnTo>
                  <a:pt x="3054200" y="4043655"/>
                </a:lnTo>
                <a:lnTo>
                  <a:pt x="2791938" y="3892248"/>
                </a:lnTo>
                <a:close/>
                <a:moveTo>
                  <a:pt x="2791937" y="4957253"/>
                </a:moveTo>
                <a:lnTo>
                  <a:pt x="2934652" y="5039655"/>
                </a:lnTo>
                <a:lnTo>
                  <a:pt x="3054197" y="4970632"/>
                </a:lnTo>
                <a:lnTo>
                  <a:pt x="3054197" y="4805829"/>
                </a:lnTo>
                <a:lnTo>
                  <a:pt x="2791937" y="4654421"/>
                </a:lnTo>
                <a:close/>
                <a:moveTo>
                  <a:pt x="2791937" y="5476167"/>
                </a:moveTo>
                <a:lnTo>
                  <a:pt x="2934652" y="5558568"/>
                </a:lnTo>
                <a:lnTo>
                  <a:pt x="3054197" y="5489546"/>
                </a:lnTo>
                <a:lnTo>
                  <a:pt x="3054197" y="5324743"/>
                </a:lnTo>
                <a:lnTo>
                  <a:pt x="2791937" y="5173334"/>
                </a:lnTo>
                <a:close/>
                <a:moveTo>
                  <a:pt x="2791936" y="5995081"/>
                </a:moveTo>
                <a:lnTo>
                  <a:pt x="3054197" y="6146505"/>
                </a:lnTo>
                <a:lnTo>
                  <a:pt x="3054197" y="5843656"/>
                </a:lnTo>
                <a:lnTo>
                  <a:pt x="2791937" y="5692248"/>
                </a:lnTo>
                <a:close/>
                <a:moveTo>
                  <a:pt x="2762336" y="603623"/>
                </a:moveTo>
                <a:lnTo>
                  <a:pt x="2762336" y="266609"/>
                </a:lnTo>
                <a:lnTo>
                  <a:pt x="2763641" y="264350"/>
                </a:lnTo>
                <a:lnTo>
                  <a:pt x="2764316" y="259208"/>
                </a:lnTo>
                <a:lnTo>
                  <a:pt x="2768433" y="256048"/>
                </a:lnTo>
                <a:lnTo>
                  <a:pt x="2769738" y="253788"/>
                </a:lnTo>
                <a:lnTo>
                  <a:pt x="2905055" y="175658"/>
                </a:lnTo>
                <a:lnTo>
                  <a:pt x="2769738" y="97531"/>
                </a:lnTo>
                <a:cubicBezTo>
                  <a:pt x="2765155" y="94885"/>
                  <a:pt x="2762336" y="90001"/>
                  <a:pt x="2762336" y="84709"/>
                </a:cubicBezTo>
                <a:lnTo>
                  <a:pt x="2762336" y="0"/>
                </a:lnTo>
                <a:lnTo>
                  <a:pt x="2791940" y="0"/>
                </a:lnTo>
                <a:lnTo>
                  <a:pt x="2791940" y="76167"/>
                </a:lnTo>
                <a:lnTo>
                  <a:pt x="2934655" y="158568"/>
                </a:lnTo>
                <a:lnTo>
                  <a:pt x="3054201" y="89546"/>
                </a:lnTo>
                <a:lnTo>
                  <a:pt x="3054201" y="0"/>
                </a:lnTo>
                <a:lnTo>
                  <a:pt x="3083806" y="0"/>
                </a:lnTo>
                <a:lnTo>
                  <a:pt x="3083806" y="89545"/>
                </a:lnTo>
                <a:lnTo>
                  <a:pt x="3203349" y="158568"/>
                </a:lnTo>
                <a:lnTo>
                  <a:pt x="3346065" y="76167"/>
                </a:lnTo>
                <a:lnTo>
                  <a:pt x="3346065" y="0"/>
                </a:lnTo>
                <a:lnTo>
                  <a:pt x="3375669" y="0"/>
                </a:lnTo>
                <a:lnTo>
                  <a:pt x="3375669" y="84709"/>
                </a:lnTo>
                <a:cubicBezTo>
                  <a:pt x="3375669" y="90001"/>
                  <a:pt x="3372850" y="94885"/>
                  <a:pt x="3368268" y="97531"/>
                </a:cubicBezTo>
                <a:lnTo>
                  <a:pt x="3232951" y="175658"/>
                </a:lnTo>
                <a:lnTo>
                  <a:pt x="3368268" y="253788"/>
                </a:lnTo>
                <a:lnTo>
                  <a:pt x="3369572" y="256048"/>
                </a:lnTo>
                <a:lnTo>
                  <a:pt x="3373689" y="259209"/>
                </a:lnTo>
                <a:lnTo>
                  <a:pt x="3374365" y="264348"/>
                </a:lnTo>
                <a:lnTo>
                  <a:pt x="3375669" y="266609"/>
                </a:lnTo>
                <a:lnTo>
                  <a:pt x="3375669" y="603623"/>
                </a:lnTo>
                <a:cubicBezTo>
                  <a:pt x="3375669" y="608914"/>
                  <a:pt x="3372850" y="613798"/>
                  <a:pt x="3368268" y="616444"/>
                </a:cubicBezTo>
                <a:lnTo>
                  <a:pt x="3076404" y="784958"/>
                </a:lnTo>
                <a:cubicBezTo>
                  <a:pt x="3074114" y="786275"/>
                  <a:pt x="3071562" y="786939"/>
                  <a:pt x="3069004" y="786939"/>
                </a:cubicBezTo>
                <a:cubicBezTo>
                  <a:pt x="3066444" y="786939"/>
                  <a:pt x="3063894" y="786275"/>
                  <a:pt x="3061603" y="784958"/>
                </a:cubicBezTo>
                <a:lnTo>
                  <a:pt x="2769738" y="616444"/>
                </a:lnTo>
                <a:cubicBezTo>
                  <a:pt x="2765155" y="613798"/>
                  <a:pt x="2762336" y="608914"/>
                  <a:pt x="2762336" y="603623"/>
                </a:cubicBezTo>
                <a:close/>
                <a:moveTo>
                  <a:pt x="2762336" y="2403623"/>
                </a:moveTo>
                <a:lnTo>
                  <a:pt x="2762336" y="2066610"/>
                </a:lnTo>
                <a:lnTo>
                  <a:pt x="2763640" y="2064351"/>
                </a:lnTo>
                <a:lnTo>
                  <a:pt x="2764316" y="2059208"/>
                </a:lnTo>
                <a:lnTo>
                  <a:pt x="2768433" y="2056048"/>
                </a:lnTo>
                <a:lnTo>
                  <a:pt x="2769738" y="2053788"/>
                </a:lnTo>
                <a:lnTo>
                  <a:pt x="2905055" y="1975659"/>
                </a:lnTo>
                <a:lnTo>
                  <a:pt x="2769738" y="1897531"/>
                </a:lnTo>
                <a:cubicBezTo>
                  <a:pt x="2765155" y="1894885"/>
                  <a:pt x="2762336" y="1890001"/>
                  <a:pt x="2762336" y="1884710"/>
                </a:cubicBezTo>
                <a:lnTo>
                  <a:pt x="2762336" y="1547696"/>
                </a:lnTo>
                <a:lnTo>
                  <a:pt x="2763640" y="1545437"/>
                </a:lnTo>
                <a:lnTo>
                  <a:pt x="2764316" y="1540295"/>
                </a:lnTo>
                <a:lnTo>
                  <a:pt x="2768433" y="1537134"/>
                </a:lnTo>
                <a:lnTo>
                  <a:pt x="2769738" y="1534875"/>
                </a:lnTo>
                <a:lnTo>
                  <a:pt x="2905055" y="1456746"/>
                </a:lnTo>
                <a:lnTo>
                  <a:pt x="2769738" y="1378617"/>
                </a:lnTo>
                <a:cubicBezTo>
                  <a:pt x="2765155" y="1375971"/>
                  <a:pt x="2762336" y="1371087"/>
                  <a:pt x="2762336" y="1365796"/>
                </a:cubicBezTo>
                <a:lnTo>
                  <a:pt x="2762336" y="1028782"/>
                </a:lnTo>
                <a:lnTo>
                  <a:pt x="2763640" y="1026524"/>
                </a:lnTo>
                <a:lnTo>
                  <a:pt x="2764316" y="1021381"/>
                </a:lnTo>
                <a:lnTo>
                  <a:pt x="2768433" y="1018221"/>
                </a:lnTo>
                <a:lnTo>
                  <a:pt x="2769738" y="1015961"/>
                </a:lnTo>
                <a:lnTo>
                  <a:pt x="3061603" y="847446"/>
                </a:lnTo>
                <a:cubicBezTo>
                  <a:pt x="3066186" y="844815"/>
                  <a:pt x="3071823" y="844815"/>
                  <a:pt x="3076404" y="847446"/>
                </a:cubicBezTo>
                <a:lnTo>
                  <a:pt x="3368268" y="1015961"/>
                </a:lnTo>
                <a:lnTo>
                  <a:pt x="3369572" y="1018221"/>
                </a:lnTo>
                <a:lnTo>
                  <a:pt x="3373688" y="1021382"/>
                </a:lnTo>
                <a:lnTo>
                  <a:pt x="3374365" y="1026521"/>
                </a:lnTo>
                <a:lnTo>
                  <a:pt x="3375669" y="1028782"/>
                </a:lnTo>
                <a:lnTo>
                  <a:pt x="3375669" y="1365796"/>
                </a:lnTo>
                <a:cubicBezTo>
                  <a:pt x="3375669" y="1371087"/>
                  <a:pt x="3372849" y="1375971"/>
                  <a:pt x="3368268" y="1378617"/>
                </a:cubicBezTo>
                <a:lnTo>
                  <a:pt x="3232951" y="1456746"/>
                </a:lnTo>
                <a:lnTo>
                  <a:pt x="3368268" y="1534875"/>
                </a:lnTo>
                <a:lnTo>
                  <a:pt x="3369572" y="1537134"/>
                </a:lnTo>
                <a:lnTo>
                  <a:pt x="3373688" y="1540296"/>
                </a:lnTo>
                <a:lnTo>
                  <a:pt x="3374365" y="1545435"/>
                </a:lnTo>
                <a:lnTo>
                  <a:pt x="3375669" y="1547696"/>
                </a:lnTo>
                <a:lnTo>
                  <a:pt x="3375669" y="1884710"/>
                </a:lnTo>
                <a:cubicBezTo>
                  <a:pt x="3375669" y="1890001"/>
                  <a:pt x="3372849" y="1894885"/>
                  <a:pt x="3368268" y="1897531"/>
                </a:cubicBezTo>
                <a:lnTo>
                  <a:pt x="3232951" y="1975659"/>
                </a:lnTo>
                <a:lnTo>
                  <a:pt x="3368268" y="2053788"/>
                </a:lnTo>
                <a:lnTo>
                  <a:pt x="3369572" y="2056048"/>
                </a:lnTo>
                <a:lnTo>
                  <a:pt x="3373688" y="2059209"/>
                </a:lnTo>
                <a:lnTo>
                  <a:pt x="3374365" y="2064348"/>
                </a:lnTo>
                <a:lnTo>
                  <a:pt x="3375669" y="2066610"/>
                </a:lnTo>
                <a:lnTo>
                  <a:pt x="3375669" y="2403623"/>
                </a:lnTo>
                <a:cubicBezTo>
                  <a:pt x="3375669" y="2408914"/>
                  <a:pt x="3372849" y="2413798"/>
                  <a:pt x="3368268" y="2416444"/>
                </a:cubicBezTo>
                <a:lnTo>
                  <a:pt x="3076404" y="2584959"/>
                </a:lnTo>
                <a:cubicBezTo>
                  <a:pt x="3074113" y="2586275"/>
                  <a:pt x="3071562" y="2586939"/>
                  <a:pt x="3069004" y="2586939"/>
                </a:cubicBezTo>
                <a:cubicBezTo>
                  <a:pt x="3066444" y="2586939"/>
                  <a:pt x="3063893" y="2586275"/>
                  <a:pt x="3061603" y="2584959"/>
                </a:cubicBezTo>
                <a:lnTo>
                  <a:pt x="2769738" y="2416444"/>
                </a:lnTo>
                <a:cubicBezTo>
                  <a:pt x="2765155" y="2413798"/>
                  <a:pt x="2762336" y="2408914"/>
                  <a:pt x="2762336" y="2403623"/>
                </a:cubicBezTo>
                <a:close/>
                <a:moveTo>
                  <a:pt x="2762335" y="4203621"/>
                </a:moveTo>
                <a:lnTo>
                  <a:pt x="2762335" y="3866608"/>
                </a:lnTo>
                <a:lnTo>
                  <a:pt x="2763638" y="3864348"/>
                </a:lnTo>
                <a:lnTo>
                  <a:pt x="2764315" y="3859206"/>
                </a:lnTo>
                <a:lnTo>
                  <a:pt x="2768431" y="3856045"/>
                </a:lnTo>
                <a:lnTo>
                  <a:pt x="2769735" y="3853786"/>
                </a:lnTo>
                <a:lnTo>
                  <a:pt x="2905054" y="3775656"/>
                </a:lnTo>
                <a:lnTo>
                  <a:pt x="2769735" y="3697528"/>
                </a:lnTo>
                <a:cubicBezTo>
                  <a:pt x="2765153" y="3694883"/>
                  <a:pt x="2762335" y="3689999"/>
                  <a:pt x="2762335" y="3684707"/>
                </a:cubicBezTo>
                <a:lnTo>
                  <a:pt x="2762335" y="3347696"/>
                </a:lnTo>
                <a:lnTo>
                  <a:pt x="2763639" y="3345437"/>
                </a:lnTo>
                <a:lnTo>
                  <a:pt x="2764315" y="3340295"/>
                </a:lnTo>
                <a:lnTo>
                  <a:pt x="2768431" y="3337134"/>
                </a:lnTo>
                <a:lnTo>
                  <a:pt x="2769735" y="3334875"/>
                </a:lnTo>
                <a:lnTo>
                  <a:pt x="2905054" y="3256746"/>
                </a:lnTo>
                <a:lnTo>
                  <a:pt x="2769735" y="3178617"/>
                </a:lnTo>
                <a:cubicBezTo>
                  <a:pt x="2765153" y="3175971"/>
                  <a:pt x="2762335" y="3171087"/>
                  <a:pt x="2762335" y="3165796"/>
                </a:cubicBezTo>
                <a:lnTo>
                  <a:pt x="2762335" y="2828782"/>
                </a:lnTo>
                <a:lnTo>
                  <a:pt x="2763639" y="2826524"/>
                </a:lnTo>
                <a:lnTo>
                  <a:pt x="2764315" y="2821381"/>
                </a:lnTo>
                <a:lnTo>
                  <a:pt x="2768431" y="2818221"/>
                </a:lnTo>
                <a:lnTo>
                  <a:pt x="2769735" y="2815961"/>
                </a:lnTo>
                <a:lnTo>
                  <a:pt x="3061601" y="2647446"/>
                </a:lnTo>
                <a:cubicBezTo>
                  <a:pt x="3066184" y="2644815"/>
                  <a:pt x="3071821" y="2644815"/>
                  <a:pt x="3076402" y="2647446"/>
                </a:cubicBezTo>
                <a:lnTo>
                  <a:pt x="3368266" y="2815961"/>
                </a:lnTo>
                <a:lnTo>
                  <a:pt x="3369571" y="2818221"/>
                </a:lnTo>
                <a:lnTo>
                  <a:pt x="3373687" y="2821382"/>
                </a:lnTo>
                <a:lnTo>
                  <a:pt x="3374363" y="2826521"/>
                </a:lnTo>
                <a:lnTo>
                  <a:pt x="3375668" y="2828782"/>
                </a:lnTo>
                <a:lnTo>
                  <a:pt x="3375668" y="3165796"/>
                </a:lnTo>
                <a:cubicBezTo>
                  <a:pt x="3375668" y="3171087"/>
                  <a:pt x="3372848" y="3175971"/>
                  <a:pt x="3368266" y="3178617"/>
                </a:cubicBezTo>
                <a:lnTo>
                  <a:pt x="3232950" y="3256746"/>
                </a:lnTo>
                <a:lnTo>
                  <a:pt x="3368266" y="3334875"/>
                </a:lnTo>
                <a:lnTo>
                  <a:pt x="3369571" y="3337134"/>
                </a:lnTo>
                <a:lnTo>
                  <a:pt x="3373687" y="3340296"/>
                </a:lnTo>
                <a:lnTo>
                  <a:pt x="3374363" y="3345435"/>
                </a:lnTo>
                <a:lnTo>
                  <a:pt x="3375668" y="3347696"/>
                </a:lnTo>
                <a:lnTo>
                  <a:pt x="3375668" y="3684707"/>
                </a:lnTo>
                <a:cubicBezTo>
                  <a:pt x="3375668" y="3689999"/>
                  <a:pt x="3372848" y="3694883"/>
                  <a:pt x="3368266" y="3697528"/>
                </a:cubicBezTo>
                <a:lnTo>
                  <a:pt x="3232950" y="3775656"/>
                </a:lnTo>
                <a:lnTo>
                  <a:pt x="3368266" y="3853786"/>
                </a:lnTo>
                <a:lnTo>
                  <a:pt x="3369571" y="3856045"/>
                </a:lnTo>
                <a:lnTo>
                  <a:pt x="3373687" y="3859208"/>
                </a:lnTo>
                <a:lnTo>
                  <a:pt x="3374363" y="3864347"/>
                </a:lnTo>
                <a:lnTo>
                  <a:pt x="3375667" y="3866608"/>
                </a:lnTo>
                <a:lnTo>
                  <a:pt x="3375667" y="4203621"/>
                </a:lnTo>
                <a:cubicBezTo>
                  <a:pt x="3375667" y="4208912"/>
                  <a:pt x="3372848" y="4213796"/>
                  <a:pt x="3368266" y="4216442"/>
                </a:cubicBezTo>
                <a:lnTo>
                  <a:pt x="3076401" y="4384956"/>
                </a:lnTo>
                <a:cubicBezTo>
                  <a:pt x="3074111" y="4386273"/>
                  <a:pt x="3071560" y="4386937"/>
                  <a:pt x="3069002" y="4386937"/>
                </a:cubicBezTo>
                <a:cubicBezTo>
                  <a:pt x="3066442" y="4386937"/>
                  <a:pt x="3063892" y="4386273"/>
                  <a:pt x="3061601" y="4384956"/>
                </a:cubicBezTo>
                <a:lnTo>
                  <a:pt x="2769735" y="4216442"/>
                </a:lnTo>
                <a:cubicBezTo>
                  <a:pt x="2765153" y="4213796"/>
                  <a:pt x="2762335" y="4208912"/>
                  <a:pt x="2762335" y="4203621"/>
                </a:cubicBezTo>
                <a:close/>
                <a:moveTo>
                  <a:pt x="2762335" y="7600950"/>
                </a:moveTo>
                <a:lnTo>
                  <a:pt x="2762335" y="7466606"/>
                </a:lnTo>
                <a:lnTo>
                  <a:pt x="2763639" y="7464347"/>
                </a:lnTo>
                <a:lnTo>
                  <a:pt x="2764316" y="7459205"/>
                </a:lnTo>
                <a:lnTo>
                  <a:pt x="2768431" y="7456044"/>
                </a:lnTo>
                <a:lnTo>
                  <a:pt x="2769737" y="7453785"/>
                </a:lnTo>
                <a:lnTo>
                  <a:pt x="2905055" y="7375655"/>
                </a:lnTo>
                <a:lnTo>
                  <a:pt x="2769737" y="7297527"/>
                </a:lnTo>
                <a:cubicBezTo>
                  <a:pt x="2765154" y="7294881"/>
                  <a:pt x="2762335" y="7289997"/>
                  <a:pt x="2762335" y="7284706"/>
                </a:cubicBezTo>
                <a:lnTo>
                  <a:pt x="2762335" y="6947692"/>
                </a:lnTo>
                <a:lnTo>
                  <a:pt x="2763639" y="6945434"/>
                </a:lnTo>
                <a:lnTo>
                  <a:pt x="2764316" y="6940291"/>
                </a:lnTo>
                <a:lnTo>
                  <a:pt x="2768431" y="6937131"/>
                </a:lnTo>
                <a:lnTo>
                  <a:pt x="2769737" y="6934871"/>
                </a:lnTo>
                <a:lnTo>
                  <a:pt x="2905055" y="6856743"/>
                </a:lnTo>
                <a:lnTo>
                  <a:pt x="2769737" y="6778614"/>
                </a:lnTo>
                <a:cubicBezTo>
                  <a:pt x="2765154" y="6775968"/>
                  <a:pt x="2762335" y="6771084"/>
                  <a:pt x="2762335" y="6765793"/>
                </a:cubicBezTo>
                <a:lnTo>
                  <a:pt x="2762335" y="6428779"/>
                </a:lnTo>
                <a:lnTo>
                  <a:pt x="2763639" y="6426519"/>
                </a:lnTo>
                <a:lnTo>
                  <a:pt x="2764316" y="6421377"/>
                </a:lnTo>
                <a:lnTo>
                  <a:pt x="2768431" y="6418217"/>
                </a:lnTo>
                <a:lnTo>
                  <a:pt x="2769737" y="6415957"/>
                </a:lnTo>
                <a:lnTo>
                  <a:pt x="3061601" y="6247443"/>
                </a:lnTo>
                <a:cubicBezTo>
                  <a:pt x="3066185" y="6244811"/>
                  <a:pt x="3071822" y="6244811"/>
                  <a:pt x="3076403" y="6247443"/>
                </a:cubicBezTo>
                <a:lnTo>
                  <a:pt x="3368268" y="6415957"/>
                </a:lnTo>
                <a:lnTo>
                  <a:pt x="3369572" y="6418217"/>
                </a:lnTo>
                <a:lnTo>
                  <a:pt x="3373687" y="6421377"/>
                </a:lnTo>
                <a:lnTo>
                  <a:pt x="3374364" y="6426516"/>
                </a:lnTo>
                <a:lnTo>
                  <a:pt x="3375669" y="6428779"/>
                </a:lnTo>
                <a:lnTo>
                  <a:pt x="3375669" y="6765793"/>
                </a:lnTo>
                <a:cubicBezTo>
                  <a:pt x="3375669" y="6771084"/>
                  <a:pt x="3372848" y="6775968"/>
                  <a:pt x="3368268" y="6778614"/>
                </a:cubicBezTo>
                <a:lnTo>
                  <a:pt x="3232950" y="6856743"/>
                </a:lnTo>
                <a:lnTo>
                  <a:pt x="3368268" y="6934871"/>
                </a:lnTo>
                <a:lnTo>
                  <a:pt x="3369572" y="6937131"/>
                </a:lnTo>
                <a:lnTo>
                  <a:pt x="3373687" y="6940292"/>
                </a:lnTo>
                <a:lnTo>
                  <a:pt x="3374364" y="6945431"/>
                </a:lnTo>
                <a:lnTo>
                  <a:pt x="3375669" y="6947692"/>
                </a:lnTo>
                <a:lnTo>
                  <a:pt x="3375669" y="7284706"/>
                </a:lnTo>
                <a:cubicBezTo>
                  <a:pt x="3375669" y="7289997"/>
                  <a:pt x="3372848" y="7294881"/>
                  <a:pt x="3368268" y="7297527"/>
                </a:cubicBezTo>
                <a:lnTo>
                  <a:pt x="3232950" y="7375655"/>
                </a:lnTo>
                <a:lnTo>
                  <a:pt x="3368268" y="7453785"/>
                </a:lnTo>
                <a:lnTo>
                  <a:pt x="3369572" y="7456044"/>
                </a:lnTo>
                <a:lnTo>
                  <a:pt x="3373687" y="7459206"/>
                </a:lnTo>
                <a:lnTo>
                  <a:pt x="3374364" y="7464345"/>
                </a:lnTo>
                <a:lnTo>
                  <a:pt x="3375669" y="7466606"/>
                </a:lnTo>
                <a:lnTo>
                  <a:pt x="3375669" y="7600950"/>
                </a:lnTo>
                <a:lnTo>
                  <a:pt x="3346065" y="7600950"/>
                </a:lnTo>
                <a:lnTo>
                  <a:pt x="3346065" y="7492245"/>
                </a:lnTo>
                <a:lnTo>
                  <a:pt x="3157773" y="7600950"/>
                </a:lnTo>
                <a:lnTo>
                  <a:pt x="3098556" y="7600950"/>
                </a:lnTo>
                <a:lnTo>
                  <a:pt x="3331265" y="7466602"/>
                </a:lnTo>
                <a:lnTo>
                  <a:pt x="3203349" y="7392746"/>
                </a:lnTo>
                <a:lnTo>
                  <a:pt x="3076403" y="7466042"/>
                </a:lnTo>
                <a:cubicBezTo>
                  <a:pt x="3074113" y="7467358"/>
                  <a:pt x="3071561" y="7468022"/>
                  <a:pt x="3069003" y="7468022"/>
                </a:cubicBezTo>
                <a:cubicBezTo>
                  <a:pt x="3066443" y="7468022"/>
                  <a:pt x="3063893" y="7467358"/>
                  <a:pt x="3061601" y="7466042"/>
                </a:cubicBezTo>
                <a:lnTo>
                  <a:pt x="2934656" y="7392746"/>
                </a:lnTo>
                <a:lnTo>
                  <a:pt x="2806740" y="7466602"/>
                </a:lnTo>
                <a:lnTo>
                  <a:pt x="3039449" y="7600950"/>
                </a:lnTo>
                <a:lnTo>
                  <a:pt x="2980232" y="7600950"/>
                </a:lnTo>
                <a:lnTo>
                  <a:pt x="2791939" y="7492245"/>
                </a:lnTo>
                <a:lnTo>
                  <a:pt x="2791939" y="7600950"/>
                </a:lnTo>
                <a:close/>
                <a:moveTo>
                  <a:pt x="2762333" y="6003623"/>
                </a:moveTo>
                <a:lnTo>
                  <a:pt x="2762333" y="5666609"/>
                </a:lnTo>
                <a:lnTo>
                  <a:pt x="2763637" y="5664350"/>
                </a:lnTo>
                <a:lnTo>
                  <a:pt x="2764313" y="5659208"/>
                </a:lnTo>
                <a:lnTo>
                  <a:pt x="2768430" y="5656047"/>
                </a:lnTo>
                <a:lnTo>
                  <a:pt x="2769734" y="5653788"/>
                </a:lnTo>
                <a:lnTo>
                  <a:pt x="2905052" y="5575658"/>
                </a:lnTo>
                <a:lnTo>
                  <a:pt x="2769734" y="5497530"/>
                </a:lnTo>
                <a:cubicBezTo>
                  <a:pt x="2765152" y="5494885"/>
                  <a:pt x="2762333" y="5490001"/>
                  <a:pt x="2762333" y="5484709"/>
                </a:cubicBezTo>
                <a:lnTo>
                  <a:pt x="2762333" y="5147695"/>
                </a:lnTo>
                <a:lnTo>
                  <a:pt x="2763637" y="5145437"/>
                </a:lnTo>
                <a:lnTo>
                  <a:pt x="2764313" y="5140294"/>
                </a:lnTo>
                <a:lnTo>
                  <a:pt x="2768430" y="5137134"/>
                </a:lnTo>
                <a:lnTo>
                  <a:pt x="2769734" y="5134874"/>
                </a:lnTo>
                <a:lnTo>
                  <a:pt x="2905052" y="5056746"/>
                </a:lnTo>
                <a:lnTo>
                  <a:pt x="2769734" y="4978617"/>
                </a:lnTo>
                <a:cubicBezTo>
                  <a:pt x="2765152" y="4975971"/>
                  <a:pt x="2762333" y="4971087"/>
                  <a:pt x="2762333" y="4965796"/>
                </a:cubicBezTo>
                <a:lnTo>
                  <a:pt x="2762333" y="4628782"/>
                </a:lnTo>
                <a:lnTo>
                  <a:pt x="2763637" y="4626523"/>
                </a:lnTo>
                <a:lnTo>
                  <a:pt x="2764313" y="4621380"/>
                </a:lnTo>
                <a:lnTo>
                  <a:pt x="2768430" y="4618220"/>
                </a:lnTo>
                <a:lnTo>
                  <a:pt x="2769734" y="4615960"/>
                </a:lnTo>
                <a:lnTo>
                  <a:pt x="3061599" y="4447445"/>
                </a:lnTo>
                <a:cubicBezTo>
                  <a:pt x="3066182" y="4444814"/>
                  <a:pt x="3071819" y="4444814"/>
                  <a:pt x="3076400" y="4447445"/>
                </a:cubicBezTo>
                <a:lnTo>
                  <a:pt x="3368266" y="4615960"/>
                </a:lnTo>
                <a:lnTo>
                  <a:pt x="3369571" y="4618220"/>
                </a:lnTo>
                <a:lnTo>
                  <a:pt x="3373686" y="4621382"/>
                </a:lnTo>
                <a:lnTo>
                  <a:pt x="3374362" y="4626521"/>
                </a:lnTo>
                <a:lnTo>
                  <a:pt x="3375667" y="4628782"/>
                </a:lnTo>
                <a:lnTo>
                  <a:pt x="3375667" y="4965796"/>
                </a:lnTo>
                <a:cubicBezTo>
                  <a:pt x="3375667" y="4971087"/>
                  <a:pt x="3372847" y="4975971"/>
                  <a:pt x="3368266" y="4978617"/>
                </a:cubicBezTo>
                <a:lnTo>
                  <a:pt x="3232948" y="5056746"/>
                </a:lnTo>
                <a:lnTo>
                  <a:pt x="3368266" y="5134874"/>
                </a:lnTo>
                <a:lnTo>
                  <a:pt x="3369571" y="5137134"/>
                </a:lnTo>
                <a:lnTo>
                  <a:pt x="3373686" y="5140295"/>
                </a:lnTo>
                <a:lnTo>
                  <a:pt x="3374362" y="5145434"/>
                </a:lnTo>
                <a:lnTo>
                  <a:pt x="3375667" y="5147695"/>
                </a:lnTo>
                <a:lnTo>
                  <a:pt x="3375667" y="5484709"/>
                </a:lnTo>
                <a:cubicBezTo>
                  <a:pt x="3375667" y="5490001"/>
                  <a:pt x="3372847" y="5494885"/>
                  <a:pt x="3368266" y="5497530"/>
                </a:cubicBezTo>
                <a:lnTo>
                  <a:pt x="3232948" y="5575658"/>
                </a:lnTo>
                <a:lnTo>
                  <a:pt x="3368266" y="5653788"/>
                </a:lnTo>
                <a:lnTo>
                  <a:pt x="3369571" y="5656047"/>
                </a:lnTo>
                <a:lnTo>
                  <a:pt x="3373686" y="5659209"/>
                </a:lnTo>
                <a:lnTo>
                  <a:pt x="3374362" y="5664348"/>
                </a:lnTo>
                <a:lnTo>
                  <a:pt x="3375667" y="5666609"/>
                </a:lnTo>
                <a:lnTo>
                  <a:pt x="3375667" y="6003623"/>
                </a:lnTo>
                <a:cubicBezTo>
                  <a:pt x="3375667" y="6008914"/>
                  <a:pt x="3372847" y="6013798"/>
                  <a:pt x="3368266" y="6016444"/>
                </a:cubicBezTo>
                <a:lnTo>
                  <a:pt x="3076400" y="6184958"/>
                </a:lnTo>
                <a:cubicBezTo>
                  <a:pt x="3074110" y="6186275"/>
                  <a:pt x="3071559" y="6186939"/>
                  <a:pt x="3069000" y="6186939"/>
                </a:cubicBezTo>
                <a:cubicBezTo>
                  <a:pt x="3066440" y="6186939"/>
                  <a:pt x="3063890" y="6186275"/>
                  <a:pt x="3061599" y="6184958"/>
                </a:cubicBezTo>
                <a:lnTo>
                  <a:pt x="2769734" y="6016444"/>
                </a:lnTo>
                <a:cubicBezTo>
                  <a:pt x="2765152" y="6013798"/>
                  <a:pt x="2762333" y="6008914"/>
                  <a:pt x="2762333" y="6003623"/>
                </a:cubicBezTo>
                <a:close/>
                <a:moveTo>
                  <a:pt x="2363807" y="1370632"/>
                </a:moveTo>
                <a:lnTo>
                  <a:pt x="2483352" y="1439655"/>
                </a:lnTo>
                <a:lnTo>
                  <a:pt x="2626068" y="1357254"/>
                </a:lnTo>
                <a:lnTo>
                  <a:pt x="2626069" y="1054422"/>
                </a:lnTo>
                <a:lnTo>
                  <a:pt x="2363807" y="1205831"/>
                </a:lnTo>
                <a:close/>
                <a:moveTo>
                  <a:pt x="2363807" y="1508679"/>
                </a:moveTo>
                <a:lnTo>
                  <a:pt x="2453753" y="1456745"/>
                </a:lnTo>
                <a:lnTo>
                  <a:pt x="2363807" y="1404812"/>
                </a:lnTo>
                <a:close/>
                <a:moveTo>
                  <a:pt x="2363807" y="1889546"/>
                </a:moveTo>
                <a:lnTo>
                  <a:pt x="2483352" y="1958569"/>
                </a:lnTo>
                <a:lnTo>
                  <a:pt x="2626068" y="1876168"/>
                </a:lnTo>
                <a:lnTo>
                  <a:pt x="2626069" y="1573335"/>
                </a:lnTo>
                <a:lnTo>
                  <a:pt x="2363807" y="1724744"/>
                </a:lnTo>
                <a:close/>
                <a:moveTo>
                  <a:pt x="2363807" y="2027593"/>
                </a:moveTo>
                <a:lnTo>
                  <a:pt x="2453753" y="1975659"/>
                </a:lnTo>
                <a:lnTo>
                  <a:pt x="2363807" y="1923726"/>
                </a:lnTo>
                <a:close/>
                <a:moveTo>
                  <a:pt x="2363806" y="2546506"/>
                </a:moveTo>
                <a:lnTo>
                  <a:pt x="2626068" y="2395081"/>
                </a:lnTo>
                <a:lnTo>
                  <a:pt x="2626069" y="2092249"/>
                </a:lnTo>
                <a:lnTo>
                  <a:pt x="2363806" y="2243658"/>
                </a:lnTo>
                <a:close/>
                <a:moveTo>
                  <a:pt x="2363806" y="4970626"/>
                </a:moveTo>
                <a:lnTo>
                  <a:pt x="2483352" y="5039649"/>
                </a:lnTo>
                <a:lnTo>
                  <a:pt x="2626067" y="4957249"/>
                </a:lnTo>
                <a:lnTo>
                  <a:pt x="2626067" y="4654416"/>
                </a:lnTo>
                <a:lnTo>
                  <a:pt x="2363806" y="4805825"/>
                </a:lnTo>
                <a:close/>
                <a:moveTo>
                  <a:pt x="2363806" y="5108673"/>
                </a:moveTo>
                <a:lnTo>
                  <a:pt x="2453751" y="5056740"/>
                </a:lnTo>
                <a:lnTo>
                  <a:pt x="2363806" y="5004807"/>
                </a:lnTo>
                <a:close/>
                <a:moveTo>
                  <a:pt x="2363806" y="5489540"/>
                </a:moveTo>
                <a:lnTo>
                  <a:pt x="2483352" y="5558564"/>
                </a:lnTo>
                <a:lnTo>
                  <a:pt x="2626067" y="5476162"/>
                </a:lnTo>
                <a:lnTo>
                  <a:pt x="2626067" y="5173330"/>
                </a:lnTo>
                <a:lnTo>
                  <a:pt x="2363806" y="5324738"/>
                </a:lnTo>
                <a:close/>
                <a:moveTo>
                  <a:pt x="2363806" y="5627587"/>
                </a:moveTo>
                <a:lnTo>
                  <a:pt x="2453751" y="5575654"/>
                </a:lnTo>
                <a:lnTo>
                  <a:pt x="2363806" y="5523721"/>
                </a:lnTo>
                <a:close/>
                <a:moveTo>
                  <a:pt x="2363805" y="6146500"/>
                </a:moveTo>
                <a:lnTo>
                  <a:pt x="2626067" y="5995076"/>
                </a:lnTo>
                <a:lnTo>
                  <a:pt x="2626067" y="5692243"/>
                </a:lnTo>
                <a:lnTo>
                  <a:pt x="2363805" y="5843653"/>
                </a:lnTo>
                <a:close/>
                <a:moveTo>
                  <a:pt x="2363804" y="227592"/>
                </a:moveTo>
                <a:lnTo>
                  <a:pt x="2453749" y="175658"/>
                </a:lnTo>
                <a:lnTo>
                  <a:pt x="2363804" y="123726"/>
                </a:lnTo>
                <a:close/>
                <a:moveTo>
                  <a:pt x="2363804" y="6770628"/>
                </a:moveTo>
                <a:lnTo>
                  <a:pt x="2483350" y="6839652"/>
                </a:lnTo>
                <a:lnTo>
                  <a:pt x="2626066" y="6757251"/>
                </a:lnTo>
                <a:lnTo>
                  <a:pt x="2626067" y="6454417"/>
                </a:lnTo>
                <a:lnTo>
                  <a:pt x="2363804" y="6605827"/>
                </a:lnTo>
                <a:close/>
                <a:moveTo>
                  <a:pt x="2363804" y="6908675"/>
                </a:moveTo>
                <a:lnTo>
                  <a:pt x="2453751" y="6856742"/>
                </a:lnTo>
                <a:lnTo>
                  <a:pt x="2363804" y="6804809"/>
                </a:lnTo>
                <a:close/>
                <a:moveTo>
                  <a:pt x="2363804" y="7289542"/>
                </a:moveTo>
                <a:lnTo>
                  <a:pt x="2483350" y="7358565"/>
                </a:lnTo>
                <a:lnTo>
                  <a:pt x="2626066" y="7276164"/>
                </a:lnTo>
                <a:lnTo>
                  <a:pt x="2626067" y="6973331"/>
                </a:lnTo>
                <a:lnTo>
                  <a:pt x="2363804" y="7124741"/>
                </a:lnTo>
                <a:close/>
                <a:moveTo>
                  <a:pt x="2363804" y="7427589"/>
                </a:moveTo>
                <a:lnTo>
                  <a:pt x="2453751" y="7375655"/>
                </a:lnTo>
                <a:lnTo>
                  <a:pt x="2363804" y="7323722"/>
                </a:lnTo>
                <a:close/>
                <a:moveTo>
                  <a:pt x="2363803" y="746506"/>
                </a:moveTo>
                <a:lnTo>
                  <a:pt x="2626065" y="595081"/>
                </a:lnTo>
                <a:lnTo>
                  <a:pt x="2626066" y="292248"/>
                </a:lnTo>
                <a:lnTo>
                  <a:pt x="2363803" y="443657"/>
                </a:lnTo>
                <a:close/>
                <a:moveTo>
                  <a:pt x="2363803" y="3170632"/>
                </a:moveTo>
                <a:lnTo>
                  <a:pt x="2483349" y="3239655"/>
                </a:lnTo>
                <a:lnTo>
                  <a:pt x="2626065" y="3157254"/>
                </a:lnTo>
                <a:lnTo>
                  <a:pt x="2626066" y="2854422"/>
                </a:lnTo>
                <a:lnTo>
                  <a:pt x="2363803" y="3005831"/>
                </a:lnTo>
                <a:close/>
                <a:moveTo>
                  <a:pt x="2363803" y="3308679"/>
                </a:moveTo>
                <a:lnTo>
                  <a:pt x="2453749" y="3256745"/>
                </a:lnTo>
                <a:lnTo>
                  <a:pt x="2363803" y="3204812"/>
                </a:lnTo>
                <a:close/>
                <a:moveTo>
                  <a:pt x="2363803" y="3689543"/>
                </a:moveTo>
                <a:lnTo>
                  <a:pt x="2483349" y="3758567"/>
                </a:lnTo>
                <a:lnTo>
                  <a:pt x="2626065" y="3676166"/>
                </a:lnTo>
                <a:lnTo>
                  <a:pt x="2626066" y="3373335"/>
                </a:lnTo>
                <a:lnTo>
                  <a:pt x="2363803" y="3524742"/>
                </a:lnTo>
                <a:close/>
                <a:moveTo>
                  <a:pt x="2363803" y="3827591"/>
                </a:moveTo>
                <a:lnTo>
                  <a:pt x="2453749" y="3775656"/>
                </a:lnTo>
                <a:lnTo>
                  <a:pt x="2363803" y="3723724"/>
                </a:lnTo>
                <a:close/>
                <a:moveTo>
                  <a:pt x="2363802" y="4346504"/>
                </a:moveTo>
                <a:lnTo>
                  <a:pt x="2626065" y="4195079"/>
                </a:lnTo>
                <a:lnTo>
                  <a:pt x="2626065" y="3892248"/>
                </a:lnTo>
                <a:lnTo>
                  <a:pt x="2363802" y="4043656"/>
                </a:lnTo>
                <a:close/>
                <a:moveTo>
                  <a:pt x="2244258" y="1456746"/>
                </a:moveTo>
                <a:lnTo>
                  <a:pt x="2334201" y="1508678"/>
                </a:lnTo>
                <a:lnTo>
                  <a:pt x="2334203" y="1404813"/>
                </a:lnTo>
                <a:close/>
                <a:moveTo>
                  <a:pt x="2244258" y="1975660"/>
                </a:moveTo>
                <a:lnTo>
                  <a:pt x="2334201" y="2027592"/>
                </a:lnTo>
                <a:lnTo>
                  <a:pt x="2334203" y="1923727"/>
                </a:lnTo>
                <a:close/>
                <a:moveTo>
                  <a:pt x="2244256" y="5056740"/>
                </a:moveTo>
                <a:lnTo>
                  <a:pt x="2334201" y="5108672"/>
                </a:lnTo>
                <a:lnTo>
                  <a:pt x="2334201" y="5004808"/>
                </a:lnTo>
                <a:close/>
                <a:moveTo>
                  <a:pt x="2244256" y="5575655"/>
                </a:moveTo>
                <a:lnTo>
                  <a:pt x="2334201" y="5627587"/>
                </a:lnTo>
                <a:lnTo>
                  <a:pt x="2334201" y="5523722"/>
                </a:lnTo>
                <a:close/>
                <a:moveTo>
                  <a:pt x="2244256" y="6856743"/>
                </a:moveTo>
                <a:lnTo>
                  <a:pt x="2334200" y="6908675"/>
                </a:lnTo>
                <a:lnTo>
                  <a:pt x="2334201" y="6804810"/>
                </a:lnTo>
                <a:close/>
                <a:moveTo>
                  <a:pt x="2244256" y="7375656"/>
                </a:moveTo>
                <a:lnTo>
                  <a:pt x="2334200" y="7427588"/>
                </a:lnTo>
                <a:lnTo>
                  <a:pt x="2334201" y="7323723"/>
                </a:lnTo>
                <a:close/>
                <a:moveTo>
                  <a:pt x="2244255" y="175659"/>
                </a:moveTo>
                <a:lnTo>
                  <a:pt x="2334199" y="227591"/>
                </a:lnTo>
                <a:lnTo>
                  <a:pt x="2334199" y="123726"/>
                </a:lnTo>
                <a:close/>
                <a:moveTo>
                  <a:pt x="2244254" y="3256746"/>
                </a:moveTo>
                <a:lnTo>
                  <a:pt x="2334198" y="3308678"/>
                </a:lnTo>
                <a:lnTo>
                  <a:pt x="2334199" y="3204813"/>
                </a:lnTo>
                <a:close/>
                <a:moveTo>
                  <a:pt x="2244254" y="3775658"/>
                </a:moveTo>
                <a:lnTo>
                  <a:pt x="2334198" y="3827590"/>
                </a:lnTo>
                <a:lnTo>
                  <a:pt x="2334199" y="3723724"/>
                </a:lnTo>
                <a:close/>
                <a:moveTo>
                  <a:pt x="2086743" y="1028778"/>
                </a:moveTo>
                <a:lnTo>
                  <a:pt x="2349005" y="1180188"/>
                </a:lnTo>
                <a:lnTo>
                  <a:pt x="2611268" y="1028778"/>
                </a:lnTo>
                <a:lnTo>
                  <a:pt x="2349006" y="877353"/>
                </a:lnTo>
                <a:close/>
                <a:moveTo>
                  <a:pt x="2086743" y="1547692"/>
                </a:moveTo>
                <a:lnTo>
                  <a:pt x="2349005" y="1699102"/>
                </a:lnTo>
                <a:lnTo>
                  <a:pt x="2611268" y="1547692"/>
                </a:lnTo>
                <a:lnTo>
                  <a:pt x="2483352" y="1473836"/>
                </a:lnTo>
                <a:lnTo>
                  <a:pt x="2356406" y="1547132"/>
                </a:lnTo>
                <a:cubicBezTo>
                  <a:pt x="2354113" y="1548448"/>
                  <a:pt x="2351564" y="1549112"/>
                  <a:pt x="2349006" y="1549112"/>
                </a:cubicBezTo>
                <a:cubicBezTo>
                  <a:pt x="2346445" y="1549112"/>
                  <a:pt x="2343895" y="1548448"/>
                  <a:pt x="2341604" y="1547132"/>
                </a:cubicBezTo>
                <a:lnTo>
                  <a:pt x="2214658" y="1473836"/>
                </a:lnTo>
                <a:close/>
                <a:moveTo>
                  <a:pt x="2086743" y="2066605"/>
                </a:moveTo>
                <a:lnTo>
                  <a:pt x="2349005" y="2218015"/>
                </a:lnTo>
                <a:lnTo>
                  <a:pt x="2611268" y="2066605"/>
                </a:lnTo>
                <a:lnTo>
                  <a:pt x="2483352" y="1992750"/>
                </a:lnTo>
                <a:lnTo>
                  <a:pt x="2356406" y="2066045"/>
                </a:lnTo>
                <a:cubicBezTo>
                  <a:pt x="2354113" y="2067362"/>
                  <a:pt x="2351564" y="2068026"/>
                  <a:pt x="2349006" y="2068026"/>
                </a:cubicBezTo>
                <a:cubicBezTo>
                  <a:pt x="2346445" y="2068026"/>
                  <a:pt x="2343895" y="2067362"/>
                  <a:pt x="2341604" y="2066045"/>
                </a:cubicBezTo>
                <a:lnTo>
                  <a:pt x="2214658" y="1992750"/>
                </a:lnTo>
                <a:close/>
                <a:moveTo>
                  <a:pt x="2086742" y="4628772"/>
                </a:moveTo>
                <a:lnTo>
                  <a:pt x="2349002" y="4780183"/>
                </a:lnTo>
                <a:lnTo>
                  <a:pt x="2611266" y="4628772"/>
                </a:lnTo>
                <a:lnTo>
                  <a:pt x="2349004" y="4477348"/>
                </a:lnTo>
                <a:close/>
                <a:moveTo>
                  <a:pt x="2086742" y="5147686"/>
                </a:moveTo>
                <a:lnTo>
                  <a:pt x="2349002" y="5299096"/>
                </a:lnTo>
                <a:lnTo>
                  <a:pt x="2611266" y="5147686"/>
                </a:lnTo>
                <a:lnTo>
                  <a:pt x="2483352" y="5073831"/>
                </a:lnTo>
                <a:lnTo>
                  <a:pt x="2356405" y="5147126"/>
                </a:lnTo>
                <a:cubicBezTo>
                  <a:pt x="2354112" y="5148443"/>
                  <a:pt x="2351562" y="5149107"/>
                  <a:pt x="2349004" y="5149107"/>
                </a:cubicBezTo>
                <a:cubicBezTo>
                  <a:pt x="2346443" y="5149107"/>
                  <a:pt x="2343893" y="5148443"/>
                  <a:pt x="2341602" y="5147126"/>
                </a:cubicBezTo>
                <a:lnTo>
                  <a:pt x="2214657" y="5073831"/>
                </a:lnTo>
                <a:close/>
                <a:moveTo>
                  <a:pt x="2086742" y="5666600"/>
                </a:moveTo>
                <a:lnTo>
                  <a:pt x="2349002" y="5818011"/>
                </a:lnTo>
                <a:lnTo>
                  <a:pt x="2611266" y="5666600"/>
                </a:lnTo>
                <a:lnTo>
                  <a:pt x="2483352" y="5592745"/>
                </a:lnTo>
                <a:lnTo>
                  <a:pt x="2356405" y="5666040"/>
                </a:lnTo>
                <a:cubicBezTo>
                  <a:pt x="2354112" y="5667356"/>
                  <a:pt x="2351562" y="5668021"/>
                  <a:pt x="2349004" y="5668021"/>
                </a:cubicBezTo>
                <a:cubicBezTo>
                  <a:pt x="2346443" y="5668021"/>
                  <a:pt x="2343893" y="5667356"/>
                  <a:pt x="2341602" y="5666040"/>
                </a:cubicBezTo>
                <a:lnTo>
                  <a:pt x="2214657" y="5592745"/>
                </a:lnTo>
                <a:close/>
                <a:moveTo>
                  <a:pt x="2086741" y="6428775"/>
                </a:moveTo>
                <a:lnTo>
                  <a:pt x="2349002" y="6580185"/>
                </a:lnTo>
                <a:lnTo>
                  <a:pt x="2611265" y="6428775"/>
                </a:lnTo>
                <a:lnTo>
                  <a:pt x="2349002" y="6277349"/>
                </a:lnTo>
                <a:close/>
                <a:moveTo>
                  <a:pt x="2086741" y="6947688"/>
                </a:moveTo>
                <a:lnTo>
                  <a:pt x="2349002" y="7099098"/>
                </a:lnTo>
                <a:lnTo>
                  <a:pt x="2611265" y="6947688"/>
                </a:lnTo>
                <a:lnTo>
                  <a:pt x="2483350" y="6873833"/>
                </a:lnTo>
                <a:lnTo>
                  <a:pt x="2356403" y="6947128"/>
                </a:lnTo>
                <a:cubicBezTo>
                  <a:pt x="2354112" y="6948444"/>
                  <a:pt x="2351561" y="6949108"/>
                  <a:pt x="2349002" y="6949108"/>
                </a:cubicBezTo>
                <a:cubicBezTo>
                  <a:pt x="2346443" y="6949108"/>
                  <a:pt x="2343893" y="6948444"/>
                  <a:pt x="2341602" y="6947128"/>
                </a:cubicBezTo>
                <a:lnTo>
                  <a:pt x="2214656" y="6873833"/>
                </a:lnTo>
                <a:close/>
                <a:moveTo>
                  <a:pt x="2086740" y="266605"/>
                </a:moveTo>
                <a:lnTo>
                  <a:pt x="2349001" y="418015"/>
                </a:lnTo>
                <a:lnTo>
                  <a:pt x="2611265" y="266605"/>
                </a:lnTo>
                <a:lnTo>
                  <a:pt x="2483349" y="192749"/>
                </a:lnTo>
                <a:lnTo>
                  <a:pt x="2356402" y="266045"/>
                </a:lnTo>
                <a:cubicBezTo>
                  <a:pt x="2354112" y="267361"/>
                  <a:pt x="2351561" y="268025"/>
                  <a:pt x="2349002" y="268025"/>
                </a:cubicBezTo>
                <a:cubicBezTo>
                  <a:pt x="2346442" y="268025"/>
                  <a:pt x="2343891" y="267361"/>
                  <a:pt x="2341601" y="266045"/>
                </a:cubicBezTo>
                <a:lnTo>
                  <a:pt x="2214655" y="192749"/>
                </a:lnTo>
                <a:close/>
                <a:moveTo>
                  <a:pt x="2086739" y="2828778"/>
                </a:moveTo>
                <a:lnTo>
                  <a:pt x="2349001" y="2980188"/>
                </a:lnTo>
                <a:lnTo>
                  <a:pt x="2611264" y="2828778"/>
                </a:lnTo>
                <a:lnTo>
                  <a:pt x="2349002" y="2677353"/>
                </a:lnTo>
                <a:close/>
                <a:moveTo>
                  <a:pt x="2086739" y="3347692"/>
                </a:moveTo>
                <a:lnTo>
                  <a:pt x="2349001" y="3499102"/>
                </a:lnTo>
                <a:lnTo>
                  <a:pt x="2611264" y="3347692"/>
                </a:lnTo>
                <a:lnTo>
                  <a:pt x="2483349" y="3273836"/>
                </a:lnTo>
                <a:lnTo>
                  <a:pt x="2356402" y="3347132"/>
                </a:lnTo>
                <a:cubicBezTo>
                  <a:pt x="2354110" y="3348448"/>
                  <a:pt x="2351560" y="3349112"/>
                  <a:pt x="2349002" y="3349112"/>
                </a:cubicBezTo>
                <a:cubicBezTo>
                  <a:pt x="2346442" y="3349112"/>
                  <a:pt x="2343891" y="3348448"/>
                  <a:pt x="2341600" y="3347132"/>
                </a:cubicBezTo>
                <a:lnTo>
                  <a:pt x="2214655" y="3273836"/>
                </a:lnTo>
                <a:close/>
                <a:moveTo>
                  <a:pt x="2086739" y="3866604"/>
                </a:moveTo>
                <a:lnTo>
                  <a:pt x="2349001" y="4018013"/>
                </a:lnTo>
                <a:lnTo>
                  <a:pt x="2611264" y="3866604"/>
                </a:lnTo>
                <a:lnTo>
                  <a:pt x="2483349" y="3792747"/>
                </a:lnTo>
                <a:lnTo>
                  <a:pt x="2356401" y="3866043"/>
                </a:lnTo>
                <a:cubicBezTo>
                  <a:pt x="2354110" y="3867360"/>
                  <a:pt x="2351560" y="3868023"/>
                  <a:pt x="2349001" y="3868023"/>
                </a:cubicBezTo>
                <a:cubicBezTo>
                  <a:pt x="2346442" y="3868023"/>
                  <a:pt x="2343891" y="3867360"/>
                  <a:pt x="2341600" y="3866043"/>
                </a:cubicBezTo>
                <a:lnTo>
                  <a:pt x="2214655" y="3792747"/>
                </a:lnTo>
                <a:close/>
                <a:moveTo>
                  <a:pt x="2071942" y="1357254"/>
                </a:moveTo>
                <a:lnTo>
                  <a:pt x="2214657" y="1439655"/>
                </a:lnTo>
                <a:lnTo>
                  <a:pt x="2334203" y="1370633"/>
                </a:lnTo>
                <a:lnTo>
                  <a:pt x="2334203" y="1205830"/>
                </a:lnTo>
                <a:lnTo>
                  <a:pt x="2071942" y="1054422"/>
                </a:lnTo>
                <a:close/>
                <a:moveTo>
                  <a:pt x="2071942" y="1876168"/>
                </a:moveTo>
                <a:lnTo>
                  <a:pt x="2214657" y="1958569"/>
                </a:lnTo>
                <a:lnTo>
                  <a:pt x="2334203" y="1889546"/>
                </a:lnTo>
                <a:lnTo>
                  <a:pt x="2334203" y="1724743"/>
                </a:lnTo>
                <a:lnTo>
                  <a:pt x="2071942" y="1573335"/>
                </a:lnTo>
                <a:close/>
                <a:moveTo>
                  <a:pt x="2071941" y="2395081"/>
                </a:moveTo>
                <a:lnTo>
                  <a:pt x="2334201" y="2546505"/>
                </a:lnTo>
                <a:lnTo>
                  <a:pt x="2334203" y="2243657"/>
                </a:lnTo>
                <a:lnTo>
                  <a:pt x="2071942" y="2092249"/>
                </a:lnTo>
                <a:close/>
                <a:moveTo>
                  <a:pt x="2071941" y="4957249"/>
                </a:moveTo>
                <a:lnTo>
                  <a:pt x="2214656" y="5039649"/>
                </a:lnTo>
                <a:lnTo>
                  <a:pt x="2334201" y="4970627"/>
                </a:lnTo>
                <a:lnTo>
                  <a:pt x="2334201" y="4805823"/>
                </a:lnTo>
                <a:lnTo>
                  <a:pt x="2071941" y="4654416"/>
                </a:lnTo>
                <a:close/>
                <a:moveTo>
                  <a:pt x="2071941" y="5476162"/>
                </a:moveTo>
                <a:lnTo>
                  <a:pt x="2214656" y="5558564"/>
                </a:lnTo>
                <a:lnTo>
                  <a:pt x="2334201" y="5489540"/>
                </a:lnTo>
                <a:lnTo>
                  <a:pt x="2334201" y="5324737"/>
                </a:lnTo>
                <a:lnTo>
                  <a:pt x="2071941" y="5173330"/>
                </a:lnTo>
                <a:close/>
                <a:moveTo>
                  <a:pt x="2071940" y="5995076"/>
                </a:moveTo>
                <a:lnTo>
                  <a:pt x="2334201" y="6146500"/>
                </a:lnTo>
                <a:lnTo>
                  <a:pt x="2334201" y="5843652"/>
                </a:lnTo>
                <a:lnTo>
                  <a:pt x="2071941" y="5692243"/>
                </a:lnTo>
                <a:close/>
                <a:moveTo>
                  <a:pt x="2071940" y="6757251"/>
                </a:moveTo>
                <a:lnTo>
                  <a:pt x="2214655" y="6839652"/>
                </a:lnTo>
                <a:lnTo>
                  <a:pt x="2334201" y="6770629"/>
                </a:lnTo>
                <a:lnTo>
                  <a:pt x="2334201" y="6605826"/>
                </a:lnTo>
                <a:lnTo>
                  <a:pt x="2071940" y="6454417"/>
                </a:lnTo>
                <a:close/>
                <a:moveTo>
                  <a:pt x="2071940" y="7276164"/>
                </a:moveTo>
                <a:lnTo>
                  <a:pt x="2214655" y="7358565"/>
                </a:lnTo>
                <a:lnTo>
                  <a:pt x="2334201" y="7289543"/>
                </a:lnTo>
                <a:lnTo>
                  <a:pt x="2334201" y="7124740"/>
                </a:lnTo>
                <a:lnTo>
                  <a:pt x="2071940" y="6973331"/>
                </a:lnTo>
                <a:close/>
                <a:moveTo>
                  <a:pt x="2071938" y="595081"/>
                </a:moveTo>
                <a:lnTo>
                  <a:pt x="2334199" y="746505"/>
                </a:lnTo>
                <a:lnTo>
                  <a:pt x="2334199" y="443657"/>
                </a:lnTo>
                <a:lnTo>
                  <a:pt x="2071939" y="292248"/>
                </a:lnTo>
                <a:close/>
                <a:moveTo>
                  <a:pt x="2071938" y="3157254"/>
                </a:moveTo>
                <a:lnTo>
                  <a:pt x="2214653" y="3239655"/>
                </a:lnTo>
                <a:lnTo>
                  <a:pt x="2334199" y="3170633"/>
                </a:lnTo>
                <a:lnTo>
                  <a:pt x="2334199" y="3005830"/>
                </a:lnTo>
                <a:lnTo>
                  <a:pt x="2071938" y="2854422"/>
                </a:lnTo>
                <a:close/>
                <a:moveTo>
                  <a:pt x="2071938" y="3676166"/>
                </a:moveTo>
                <a:lnTo>
                  <a:pt x="2214653" y="3758567"/>
                </a:lnTo>
                <a:lnTo>
                  <a:pt x="2334199" y="3689544"/>
                </a:lnTo>
                <a:lnTo>
                  <a:pt x="2334199" y="3524742"/>
                </a:lnTo>
                <a:lnTo>
                  <a:pt x="2071938" y="3373335"/>
                </a:lnTo>
                <a:close/>
                <a:moveTo>
                  <a:pt x="2071938" y="4195079"/>
                </a:moveTo>
                <a:lnTo>
                  <a:pt x="2334198" y="4346503"/>
                </a:lnTo>
                <a:lnTo>
                  <a:pt x="2334199" y="4043655"/>
                </a:lnTo>
                <a:lnTo>
                  <a:pt x="2071938" y="3892248"/>
                </a:lnTo>
                <a:close/>
                <a:moveTo>
                  <a:pt x="2042338" y="2403623"/>
                </a:moveTo>
                <a:lnTo>
                  <a:pt x="2042338" y="2066610"/>
                </a:lnTo>
                <a:lnTo>
                  <a:pt x="2043642" y="2064351"/>
                </a:lnTo>
                <a:lnTo>
                  <a:pt x="2044319" y="2059208"/>
                </a:lnTo>
                <a:lnTo>
                  <a:pt x="2048435" y="2056048"/>
                </a:lnTo>
                <a:lnTo>
                  <a:pt x="2049739" y="2053788"/>
                </a:lnTo>
                <a:lnTo>
                  <a:pt x="2185057" y="1975659"/>
                </a:lnTo>
                <a:lnTo>
                  <a:pt x="2049739" y="1897531"/>
                </a:lnTo>
                <a:cubicBezTo>
                  <a:pt x="2045157" y="1894885"/>
                  <a:pt x="2042339" y="1890001"/>
                  <a:pt x="2042339" y="1884710"/>
                </a:cubicBezTo>
                <a:lnTo>
                  <a:pt x="2042339" y="1547696"/>
                </a:lnTo>
                <a:lnTo>
                  <a:pt x="2043643" y="1545437"/>
                </a:lnTo>
                <a:lnTo>
                  <a:pt x="2044319" y="1540295"/>
                </a:lnTo>
                <a:lnTo>
                  <a:pt x="2048435" y="1537134"/>
                </a:lnTo>
                <a:lnTo>
                  <a:pt x="2049739" y="1534875"/>
                </a:lnTo>
                <a:lnTo>
                  <a:pt x="2185057" y="1456746"/>
                </a:lnTo>
                <a:lnTo>
                  <a:pt x="2049739" y="1378617"/>
                </a:lnTo>
                <a:cubicBezTo>
                  <a:pt x="2045157" y="1375971"/>
                  <a:pt x="2042339" y="1371087"/>
                  <a:pt x="2042339" y="1365796"/>
                </a:cubicBezTo>
                <a:lnTo>
                  <a:pt x="2042339" y="1028782"/>
                </a:lnTo>
                <a:lnTo>
                  <a:pt x="2043643" y="1026524"/>
                </a:lnTo>
                <a:lnTo>
                  <a:pt x="2044319" y="1021381"/>
                </a:lnTo>
                <a:lnTo>
                  <a:pt x="2048435" y="1018221"/>
                </a:lnTo>
                <a:lnTo>
                  <a:pt x="2049739" y="1015961"/>
                </a:lnTo>
                <a:lnTo>
                  <a:pt x="2341604" y="847446"/>
                </a:lnTo>
                <a:cubicBezTo>
                  <a:pt x="2346187" y="844815"/>
                  <a:pt x="2351824" y="844815"/>
                  <a:pt x="2356406" y="847446"/>
                </a:cubicBezTo>
                <a:lnTo>
                  <a:pt x="2648271" y="1015961"/>
                </a:lnTo>
                <a:lnTo>
                  <a:pt x="2649577" y="1018221"/>
                </a:lnTo>
                <a:lnTo>
                  <a:pt x="2653692" y="1021382"/>
                </a:lnTo>
                <a:lnTo>
                  <a:pt x="2654368" y="1026521"/>
                </a:lnTo>
                <a:lnTo>
                  <a:pt x="2655673" y="1028782"/>
                </a:lnTo>
                <a:lnTo>
                  <a:pt x="2655673" y="1365796"/>
                </a:lnTo>
                <a:cubicBezTo>
                  <a:pt x="2655673" y="1371087"/>
                  <a:pt x="2652852" y="1375971"/>
                  <a:pt x="2648271" y="1378617"/>
                </a:cubicBezTo>
                <a:lnTo>
                  <a:pt x="2512953" y="1456746"/>
                </a:lnTo>
                <a:lnTo>
                  <a:pt x="2648271" y="1534875"/>
                </a:lnTo>
                <a:lnTo>
                  <a:pt x="2649577" y="1537134"/>
                </a:lnTo>
                <a:lnTo>
                  <a:pt x="2653692" y="1540296"/>
                </a:lnTo>
                <a:lnTo>
                  <a:pt x="2654368" y="1545435"/>
                </a:lnTo>
                <a:lnTo>
                  <a:pt x="2655673" y="1547696"/>
                </a:lnTo>
                <a:lnTo>
                  <a:pt x="2655673" y="1884710"/>
                </a:lnTo>
                <a:cubicBezTo>
                  <a:pt x="2655673" y="1890001"/>
                  <a:pt x="2652852" y="1894885"/>
                  <a:pt x="2648271" y="1897531"/>
                </a:cubicBezTo>
                <a:lnTo>
                  <a:pt x="2512953" y="1975659"/>
                </a:lnTo>
                <a:lnTo>
                  <a:pt x="2648271" y="2053788"/>
                </a:lnTo>
                <a:lnTo>
                  <a:pt x="2649577" y="2056048"/>
                </a:lnTo>
                <a:lnTo>
                  <a:pt x="2653692" y="2059209"/>
                </a:lnTo>
                <a:lnTo>
                  <a:pt x="2654368" y="2064348"/>
                </a:lnTo>
                <a:lnTo>
                  <a:pt x="2655673" y="2066610"/>
                </a:lnTo>
                <a:lnTo>
                  <a:pt x="2655673" y="2403623"/>
                </a:lnTo>
                <a:cubicBezTo>
                  <a:pt x="2655673" y="2408914"/>
                  <a:pt x="2652852" y="2413798"/>
                  <a:pt x="2648271" y="2416444"/>
                </a:cubicBezTo>
                <a:lnTo>
                  <a:pt x="2356406" y="2584959"/>
                </a:lnTo>
                <a:cubicBezTo>
                  <a:pt x="2354113" y="2586275"/>
                  <a:pt x="2351564" y="2586939"/>
                  <a:pt x="2349006" y="2586939"/>
                </a:cubicBezTo>
                <a:cubicBezTo>
                  <a:pt x="2346445" y="2586939"/>
                  <a:pt x="2343895" y="2586275"/>
                  <a:pt x="2341604" y="2584959"/>
                </a:cubicBezTo>
                <a:lnTo>
                  <a:pt x="2049739" y="2416444"/>
                </a:lnTo>
                <a:cubicBezTo>
                  <a:pt x="2045157" y="2413798"/>
                  <a:pt x="2042338" y="2408914"/>
                  <a:pt x="2042338" y="2403623"/>
                </a:cubicBezTo>
                <a:close/>
                <a:moveTo>
                  <a:pt x="2042337" y="6003619"/>
                </a:moveTo>
                <a:lnTo>
                  <a:pt x="2042337" y="5666605"/>
                </a:lnTo>
                <a:lnTo>
                  <a:pt x="2043641" y="5664346"/>
                </a:lnTo>
                <a:lnTo>
                  <a:pt x="2044317" y="5659203"/>
                </a:lnTo>
                <a:lnTo>
                  <a:pt x="2048434" y="5656043"/>
                </a:lnTo>
                <a:lnTo>
                  <a:pt x="2049738" y="5653783"/>
                </a:lnTo>
                <a:lnTo>
                  <a:pt x="2185056" y="5575654"/>
                </a:lnTo>
                <a:lnTo>
                  <a:pt x="2049738" y="5497525"/>
                </a:lnTo>
                <a:cubicBezTo>
                  <a:pt x="2045156" y="5494879"/>
                  <a:pt x="2042337" y="5489995"/>
                  <a:pt x="2042337" y="5484704"/>
                </a:cubicBezTo>
                <a:lnTo>
                  <a:pt x="2042337" y="5147690"/>
                </a:lnTo>
                <a:lnTo>
                  <a:pt x="2043641" y="5145432"/>
                </a:lnTo>
                <a:lnTo>
                  <a:pt x="2044317" y="5140289"/>
                </a:lnTo>
                <a:lnTo>
                  <a:pt x="2048434" y="5137128"/>
                </a:lnTo>
                <a:lnTo>
                  <a:pt x="2049738" y="5134869"/>
                </a:lnTo>
                <a:lnTo>
                  <a:pt x="2185056" y="5056740"/>
                </a:lnTo>
                <a:lnTo>
                  <a:pt x="2049738" y="4978611"/>
                </a:lnTo>
                <a:cubicBezTo>
                  <a:pt x="2045156" y="4975965"/>
                  <a:pt x="2042337" y="4971082"/>
                  <a:pt x="2042337" y="4965790"/>
                </a:cubicBezTo>
                <a:lnTo>
                  <a:pt x="2042337" y="4628777"/>
                </a:lnTo>
                <a:lnTo>
                  <a:pt x="2043641" y="4626517"/>
                </a:lnTo>
                <a:lnTo>
                  <a:pt x="2044317" y="4621375"/>
                </a:lnTo>
                <a:lnTo>
                  <a:pt x="2048434" y="4618214"/>
                </a:lnTo>
                <a:lnTo>
                  <a:pt x="2049738" y="4615955"/>
                </a:lnTo>
                <a:lnTo>
                  <a:pt x="2341602" y="4447440"/>
                </a:lnTo>
                <a:cubicBezTo>
                  <a:pt x="2346186" y="4444810"/>
                  <a:pt x="2351823" y="4444810"/>
                  <a:pt x="2356405" y="4447440"/>
                </a:cubicBezTo>
                <a:lnTo>
                  <a:pt x="2648270" y="4615955"/>
                </a:lnTo>
                <a:lnTo>
                  <a:pt x="2649574" y="4618214"/>
                </a:lnTo>
                <a:lnTo>
                  <a:pt x="2653689" y="4621376"/>
                </a:lnTo>
                <a:lnTo>
                  <a:pt x="2654367" y="4626515"/>
                </a:lnTo>
                <a:lnTo>
                  <a:pt x="2655670" y="4628777"/>
                </a:lnTo>
                <a:lnTo>
                  <a:pt x="2655670" y="4965790"/>
                </a:lnTo>
                <a:cubicBezTo>
                  <a:pt x="2655670" y="4971082"/>
                  <a:pt x="2652852" y="4975965"/>
                  <a:pt x="2648270" y="4978611"/>
                </a:cubicBezTo>
                <a:lnTo>
                  <a:pt x="2512952" y="5056740"/>
                </a:lnTo>
                <a:lnTo>
                  <a:pt x="2648270" y="5134869"/>
                </a:lnTo>
                <a:lnTo>
                  <a:pt x="2649574" y="5137128"/>
                </a:lnTo>
                <a:lnTo>
                  <a:pt x="2653689" y="5140290"/>
                </a:lnTo>
                <a:lnTo>
                  <a:pt x="2654367" y="5145430"/>
                </a:lnTo>
                <a:lnTo>
                  <a:pt x="2655670" y="5147690"/>
                </a:lnTo>
                <a:lnTo>
                  <a:pt x="2655670" y="5484704"/>
                </a:lnTo>
                <a:cubicBezTo>
                  <a:pt x="2655670" y="5489995"/>
                  <a:pt x="2652852" y="5494879"/>
                  <a:pt x="2648270" y="5497525"/>
                </a:cubicBezTo>
                <a:lnTo>
                  <a:pt x="2512952" y="5575654"/>
                </a:lnTo>
                <a:lnTo>
                  <a:pt x="2648270" y="5653783"/>
                </a:lnTo>
                <a:lnTo>
                  <a:pt x="2649574" y="5656043"/>
                </a:lnTo>
                <a:lnTo>
                  <a:pt x="2653689" y="5659204"/>
                </a:lnTo>
                <a:lnTo>
                  <a:pt x="2654367" y="5664343"/>
                </a:lnTo>
                <a:lnTo>
                  <a:pt x="2655670" y="5666605"/>
                </a:lnTo>
                <a:lnTo>
                  <a:pt x="2655670" y="6003619"/>
                </a:lnTo>
                <a:cubicBezTo>
                  <a:pt x="2655670" y="6008909"/>
                  <a:pt x="2652852" y="6013793"/>
                  <a:pt x="2648270" y="6016440"/>
                </a:cubicBezTo>
                <a:lnTo>
                  <a:pt x="2356405" y="6184954"/>
                </a:lnTo>
                <a:cubicBezTo>
                  <a:pt x="2354112" y="6186270"/>
                  <a:pt x="2351562" y="6186933"/>
                  <a:pt x="2349004" y="6186933"/>
                </a:cubicBezTo>
                <a:cubicBezTo>
                  <a:pt x="2346443" y="6186933"/>
                  <a:pt x="2343893" y="6186270"/>
                  <a:pt x="2341602" y="6184954"/>
                </a:cubicBezTo>
                <a:lnTo>
                  <a:pt x="2049738" y="6016440"/>
                </a:lnTo>
                <a:cubicBezTo>
                  <a:pt x="2045156" y="6013793"/>
                  <a:pt x="2042337" y="6008909"/>
                  <a:pt x="2042337" y="6003619"/>
                </a:cubicBezTo>
                <a:close/>
                <a:moveTo>
                  <a:pt x="2042336" y="7600950"/>
                </a:moveTo>
                <a:lnTo>
                  <a:pt x="2042336" y="7466606"/>
                </a:lnTo>
                <a:lnTo>
                  <a:pt x="2043640" y="7464347"/>
                </a:lnTo>
                <a:lnTo>
                  <a:pt x="2044316" y="7459205"/>
                </a:lnTo>
                <a:lnTo>
                  <a:pt x="2048433" y="7456044"/>
                </a:lnTo>
                <a:lnTo>
                  <a:pt x="2049737" y="7453785"/>
                </a:lnTo>
                <a:lnTo>
                  <a:pt x="2185055" y="7375655"/>
                </a:lnTo>
                <a:lnTo>
                  <a:pt x="2049737" y="7297527"/>
                </a:lnTo>
                <a:cubicBezTo>
                  <a:pt x="2045155" y="7294881"/>
                  <a:pt x="2042336" y="7289997"/>
                  <a:pt x="2042336" y="7284706"/>
                </a:cubicBezTo>
                <a:lnTo>
                  <a:pt x="2042336" y="6947692"/>
                </a:lnTo>
                <a:lnTo>
                  <a:pt x="2043640" y="6945434"/>
                </a:lnTo>
                <a:lnTo>
                  <a:pt x="2044316" y="6940291"/>
                </a:lnTo>
                <a:lnTo>
                  <a:pt x="2048433" y="6937131"/>
                </a:lnTo>
                <a:lnTo>
                  <a:pt x="2049737" y="6934871"/>
                </a:lnTo>
                <a:lnTo>
                  <a:pt x="2185055" y="6856743"/>
                </a:lnTo>
                <a:lnTo>
                  <a:pt x="2049737" y="6778614"/>
                </a:lnTo>
                <a:cubicBezTo>
                  <a:pt x="2045155" y="6775968"/>
                  <a:pt x="2042336" y="6771084"/>
                  <a:pt x="2042336" y="6765793"/>
                </a:cubicBezTo>
                <a:lnTo>
                  <a:pt x="2042336" y="6428779"/>
                </a:lnTo>
                <a:lnTo>
                  <a:pt x="2043640" y="6426519"/>
                </a:lnTo>
                <a:lnTo>
                  <a:pt x="2044316" y="6421377"/>
                </a:lnTo>
                <a:lnTo>
                  <a:pt x="2048433" y="6418217"/>
                </a:lnTo>
                <a:lnTo>
                  <a:pt x="2049737" y="6415957"/>
                </a:lnTo>
                <a:lnTo>
                  <a:pt x="2341602" y="6247442"/>
                </a:lnTo>
                <a:cubicBezTo>
                  <a:pt x="2346184" y="6244811"/>
                  <a:pt x="2351822" y="6244811"/>
                  <a:pt x="2356403" y="6247442"/>
                </a:cubicBezTo>
                <a:lnTo>
                  <a:pt x="2648269" y="6415957"/>
                </a:lnTo>
                <a:lnTo>
                  <a:pt x="2649574" y="6418217"/>
                </a:lnTo>
                <a:lnTo>
                  <a:pt x="2653688" y="6421377"/>
                </a:lnTo>
                <a:lnTo>
                  <a:pt x="2654365" y="6426516"/>
                </a:lnTo>
                <a:lnTo>
                  <a:pt x="2655670" y="6428779"/>
                </a:lnTo>
                <a:lnTo>
                  <a:pt x="2655670" y="6765793"/>
                </a:lnTo>
                <a:cubicBezTo>
                  <a:pt x="2655670" y="6771084"/>
                  <a:pt x="2652851" y="6775968"/>
                  <a:pt x="2648269" y="6778614"/>
                </a:cubicBezTo>
                <a:lnTo>
                  <a:pt x="2512951" y="6856743"/>
                </a:lnTo>
                <a:lnTo>
                  <a:pt x="2648269" y="6934871"/>
                </a:lnTo>
                <a:lnTo>
                  <a:pt x="2649574" y="6937131"/>
                </a:lnTo>
                <a:lnTo>
                  <a:pt x="2653688" y="6940292"/>
                </a:lnTo>
                <a:lnTo>
                  <a:pt x="2654365" y="6945431"/>
                </a:lnTo>
                <a:lnTo>
                  <a:pt x="2655670" y="6947692"/>
                </a:lnTo>
                <a:lnTo>
                  <a:pt x="2655670" y="7284706"/>
                </a:lnTo>
                <a:cubicBezTo>
                  <a:pt x="2655670" y="7289997"/>
                  <a:pt x="2652851" y="7294881"/>
                  <a:pt x="2648269" y="7297527"/>
                </a:cubicBezTo>
                <a:lnTo>
                  <a:pt x="2512951" y="7375655"/>
                </a:lnTo>
                <a:lnTo>
                  <a:pt x="2648269" y="7453785"/>
                </a:lnTo>
                <a:lnTo>
                  <a:pt x="2649574" y="7456044"/>
                </a:lnTo>
                <a:lnTo>
                  <a:pt x="2653688" y="7459205"/>
                </a:lnTo>
                <a:lnTo>
                  <a:pt x="2654365" y="7464345"/>
                </a:lnTo>
                <a:lnTo>
                  <a:pt x="2655670" y="7466606"/>
                </a:lnTo>
                <a:lnTo>
                  <a:pt x="2655670" y="7600950"/>
                </a:lnTo>
                <a:lnTo>
                  <a:pt x="2626067" y="7600950"/>
                </a:lnTo>
                <a:lnTo>
                  <a:pt x="2626067" y="7492245"/>
                </a:lnTo>
                <a:lnTo>
                  <a:pt x="2437774" y="7600950"/>
                </a:lnTo>
                <a:lnTo>
                  <a:pt x="2378556" y="7600950"/>
                </a:lnTo>
                <a:lnTo>
                  <a:pt x="2611265" y="7466602"/>
                </a:lnTo>
                <a:lnTo>
                  <a:pt x="2483350" y="7392746"/>
                </a:lnTo>
                <a:lnTo>
                  <a:pt x="2356403" y="7466042"/>
                </a:lnTo>
                <a:cubicBezTo>
                  <a:pt x="2354112" y="7467358"/>
                  <a:pt x="2351561" y="7468022"/>
                  <a:pt x="2349002" y="7468022"/>
                </a:cubicBezTo>
                <a:cubicBezTo>
                  <a:pt x="2346443" y="7468022"/>
                  <a:pt x="2343893" y="7467358"/>
                  <a:pt x="2341602" y="7466042"/>
                </a:cubicBezTo>
                <a:lnTo>
                  <a:pt x="2214656" y="7392746"/>
                </a:lnTo>
                <a:lnTo>
                  <a:pt x="2086741" y="7466602"/>
                </a:lnTo>
                <a:lnTo>
                  <a:pt x="2319449" y="7600950"/>
                </a:lnTo>
                <a:lnTo>
                  <a:pt x="2260233" y="7600950"/>
                </a:lnTo>
                <a:lnTo>
                  <a:pt x="2071940" y="7492245"/>
                </a:lnTo>
                <a:lnTo>
                  <a:pt x="2071940" y="7600950"/>
                </a:lnTo>
                <a:close/>
                <a:moveTo>
                  <a:pt x="2042335" y="603623"/>
                </a:moveTo>
                <a:lnTo>
                  <a:pt x="2042335" y="266609"/>
                </a:lnTo>
                <a:lnTo>
                  <a:pt x="2043639" y="264350"/>
                </a:lnTo>
                <a:lnTo>
                  <a:pt x="2044315" y="259208"/>
                </a:lnTo>
                <a:lnTo>
                  <a:pt x="2048431" y="256048"/>
                </a:lnTo>
                <a:lnTo>
                  <a:pt x="2049736" y="253788"/>
                </a:lnTo>
                <a:lnTo>
                  <a:pt x="2185054" y="175658"/>
                </a:lnTo>
                <a:lnTo>
                  <a:pt x="2049736" y="97531"/>
                </a:lnTo>
                <a:cubicBezTo>
                  <a:pt x="2045154" y="94885"/>
                  <a:pt x="2042335" y="90001"/>
                  <a:pt x="2042335" y="84709"/>
                </a:cubicBezTo>
                <a:lnTo>
                  <a:pt x="2042335" y="0"/>
                </a:lnTo>
                <a:lnTo>
                  <a:pt x="2071939" y="0"/>
                </a:lnTo>
                <a:lnTo>
                  <a:pt x="2071939" y="76167"/>
                </a:lnTo>
                <a:lnTo>
                  <a:pt x="2214654" y="158568"/>
                </a:lnTo>
                <a:lnTo>
                  <a:pt x="2334199" y="89546"/>
                </a:lnTo>
                <a:lnTo>
                  <a:pt x="2334199" y="0"/>
                </a:lnTo>
                <a:lnTo>
                  <a:pt x="2363804" y="0"/>
                </a:lnTo>
                <a:lnTo>
                  <a:pt x="2363804" y="89545"/>
                </a:lnTo>
                <a:lnTo>
                  <a:pt x="2483349" y="158568"/>
                </a:lnTo>
                <a:lnTo>
                  <a:pt x="2626065" y="76167"/>
                </a:lnTo>
                <a:lnTo>
                  <a:pt x="2626066" y="0"/>
                </a:lnTo>
                <a:lnTo>
                  <a:pt x="2655669" y="0"/>
                </a:lnTo>
                <a:lnTo>
                  <a:pt x="2655669" y="84709"/>
                </a:lnTo>
                <a:cubicBezTo>
                  <a:pt x="2655669" y="90001"/>
                  <a:pt x="2652849" y="94885"/>
                  <a:pt x="2648268" y="97531"/>
                </a:cubicBezTo>
                <a:lnTo>
                  <a:pt x="2512950" y="175658"/>
                </a:lnTo>
                <a:lnTo>
                  <a:pt x="2648268" y="253788"/>
                </a:lnTo>
                <a:lnTo>
                  <a:pt x="2649572" y="256048"/>
                </a:lnTo>
                <a:lnTo>
                  <a:pt x="2653688" y="259209"/>
                </a:lnTo>
                <a:lnTo>
                  <a:pt x="2654365" y="264348"/>
                </a:lnTo>
                <a:lnTo>
                  <a:pt x="2655669" y="266609"/>
                </a:lnTo>
                <a:lnTo>
                  <a:pt x="2655669" y="603623"/>
                </a:lnTo>
                <a:cubicBezTo>
                  <a:pt x="2655669" y="608914"/>
                  <a:pt x="2652849" y="613798"/>
                  <a:pt x="2648268" y="616444"/>
                </a:cubicBezTo>
                <a:lnTo>
                  <a:pt x="2356402" y="784958"/>
                </a:lnTo>
                <a:cubicBezTo>
                  <a:pt x="2354112" y="786275"/>
                  <a:pt x="2351561" y="786939"/>
                  <a:pt x="2349002" y="786939"/>
                </a:cubicBezTo>
                <a:cubicBezTo>
                  <a:pt x="2346442" y="786939"/>
                  <a:pt x="2343891" y="786275"/>
                  <a:pt x="2341601" y="784958"/>
                </a:cubicBezTo>
                <a:lnTo>
                  <a:pt x="2049736" y="616444"/>
                </a:lnTo>
                <a:cubicBezTo>
                  <a:pt x="2045154" y="613798"/>
                  <a:pt x="2042335" y="608914"/>
                  <a:pt x="2042335" y="603623"/>
                </a:cubicBezTo>
                <a:close/>
                <a:moveTo>
                  <a:pt x="2042334" y="4203621"/>
                </a:moveTo>
                <a:lnTo>
                  <a:pt x="2042334" y="3866608"/>
                </a:lnTo>
                <a:lnTo>
                  <a:pt x="2043638" y="3864349"/>
                </a:lnTo>
                <a:lnTo>
                  <a:pt x="2044315" y="3859207"/>
                </a:lnTo>
                <a:lnTo>
                  <a:pt x="2048431" y="3856046"/>
                </a:lnTo>
                <a:lnTo>
                  <a:pt x="2049736" y="3853787"/>
                </a:lnTo>
                <a:lnTo>
                  <a:pt x="2185054" y="3775656"/>
                </a:lnTo>
                <a:lnTo>
                  <a:pt x="2049736" y="3697529"/>
                </a:lnTo>
                <a:cubicBezTo>
                  <a:pt x="2045153" y="3694883"/>
                  <a:pt x="2042334" y="3689999"/>
                  <a:pt x="2042334" y="3684708"/>
                </a:cubicBezTo>
                <a:lnTo>
                  <a:pt x="2042334" y="3347696"/>
                </a:lnTo>
                <a:lnTo>
                  <a:pt x="2043638" y="3345437"/>
                </a:lnTo>
                <a:lnTo>
                  <a:pt x="2044315" y="3340295"/>
                </a:lnTo>
                <a:lnTo>
                  <a:pt x="2048431" y="3337134"/>
                </a:lnTo>
                <a:lnTo>
                  <a:pt x="2049736" y="3334875"/>
                </a:lnTo>
                <a:lnTo>
                  <a:pt x="2185054" y="3256746"/>
                </a:lnTo>
                <a:lnTo>
                  <a:pt x="2049736" y="3178617"/>
                </a:lnTo>
                <a:cubicBezTo>
                  <a:pt x="2045153" y="3175971"/>
                  <a:pt x="2042334" y="3171087"/>
                  <a:pt x="2042334" y="3165796"/>
                </a:cubicBezTo>
                <a:lnTo>
                  <a:pt x="2042334" y="2828782"/>
                </a:lnTo>
                <a:lnTo>
                  <a:pt x="2043638" y="2826524"/>
                </a:lnTo>
                <a:lnTo>
                  <a:pt x="2044315" y="2821381"/>
                </a:lnTo>
                <a:lnTo>
                  <a:pt x="2048431" y="2818221"/>
                </a:lnTo>
                <a:lnTo>
                  <a:pt x="2049736" y="2815961"/>
                </a:lnTo>
                <a:lnTo>
                  <a:pt x="2341600" y="2647446"/>
                </a:lnTo>
                <a:cubicBezTo>
                  <a:pt x="2346184" y="2644815"/>
                  <a:pt x="2351821" y="2644815"/>
                  <a:pt x="2356402" y="2647446"/>
                </a:cubicBezTo>
                <a:lnTo>
                  <a:pt x="2648267" y="2815961"/>
                </a:lnTo>
                <a:lnTo>
                  <a:pt x="2649571" y="2818221"/>
                </a:lnTo>
                <a:lnTo>
                  <a:pt x="2653687" y="2821382"/>
                </a:lnTo>
                <a:lnTo>
                  <a:pt x="2654364" y="2826521"/>
                </a:lnTo>
                <a:lnTo>
                  <a:pt x="2655668" y="2828782"/>
                </a:lnTo>
                <a:lnTo>
                  <a:pt x="2655668" y="3165796"/>
                </a:lnTo>
                <a:cubicBezTo>
                  <a:pt x="2655668" y="3171087"/>
                  <a:pt x="2652849" y="3175971"/>
                  <a:pt x="2648267" y="3178617"/>
                </a:cubicBezTo>
                <a:lnTo>
                  <a:pt x="2512949" y="3256746"/>
                </a:lnTo>
                <a:lnTo>
                  <a:pt x="2648267" y="3334875"/>
                </a:lnTo>
                <a:lnTo>
                  <a:pt x="2649571" y="3337134"/>
                </a:lnTo>
                <a:lnTo>
                  <a:pt x="2653687" y="3340296"/>
                </a:lnTo>
                <a:lnTo>
                  <a:pt x="2654364" y="3345435"/>
                </a:lnTo>
                <a:lnTo>
                  <a:pt x="2655668" y="3347696"/>
                </a:lnTo>
                <a:lnTo>
                  <a:pt x="2655668" y="3684708"/>
                </a:lnTo>
                <a:cubicBezTo>
                  <a:pt x="2655668" y="3689999"/>
                  <a:pt x="2652849" y="3694883"/>
                  <a:pt x="2648267" y="3697529"/>
                </a:cubicBezTo>
                <a:lnTo>
                  <a:pt x="2512949" y="3775656"/>
                </a:lnTo>
                <a:lnTo>
                  <a:pt x="2648267" y="3853787"/>
                </a:lnTo>
                <a:lnTo>
                  <a:pt x="2649571" y="3856046"/>
                </a:lnTo>
                <a:lnTo>
                  <a:pt x="2653687" y="3859208"/>
                </a:lnTo>
                <a:lnTo>
                  <a:pt x="2654363" y="3864347"/>
                </a:lnTo>
                <a:lnTo>
                  <a:pt x="2655668" y="3866608"/>
                </a:lnTo>
                <a:lnTo>
                  <a:pt x="2655668" y="4203621"/>
                </a:lnTo>
                <a:cubicBezTo>
                  <a:pt x="2655668" y="4208912"/>
                  <a:pt x="2652849" y="4213797"/>
                  <a:pt x="2648267" y="4216442"/>
                </a:cubicBezTo>
                <a:lnTo>
                  <a:pt x="2356401" y="4384956"/>
                </a:lnTo>
                <a:cubicBezTo>
                  <a:pt x="2354110" y="4386273"/>
                  <a:pt x="2351560" y="4386937"/>
                  <a:pt x="2349001" y="4386937"/>
                </a:cubicBezTo>
                <a:cubicBezTo>
                  <a:pt x="2346442" y="4386937"/>
                  <a:pt x="2343891" y="4386273"/>
                  <a:pt x="2341600" y="4384956"/>
                </a:cubicBezTo>
                <a:lnTo>
                  <a:pt x="2049736" y="4216442"/>
                </a:lnTo>
                <a:cubicBezTo>
                  <a:pt x="2045153" y="4213797"/>
                  <a:pt x="2042334" y="4208912"/>
                  <a:pt x="2042334" y="4203621"/>
                </a:cubicBezTo>
                <a:close/>
                <a:moveTo>
                  <a:pt x="1643806" y="227592"/>
                </a:moveTo>
                <a:lnTo>
                  <a:pt x="1733752" y="175658"/>
                </a:lnTo>
                <a:lnTo>
                  <a:pt x="1643806" y="123726"/>
                </a:lnTo>
                <a:close/>
                <a:moveTo>
                  <a:pt x="1643806" y="746506"/>
                </a:moveTo>
                <a:lnTo>
                  <a:pt x="1906068" y="595081"/>
                </a:lnTo>
                <a:lnTo>
                  <a:pt x="1906069" y="292248"/>
                </a:lnTo>
                <a:lnTo>
                  <a:pt x="1643806" y="443657"/>
                </a:lnTo>
                <a:close/>
                <a:moveTo>
                  <a:pt x="1643804" y="4970628"/>
                </a:moveTo>
                <a:lnTo>
                  <a:pt x="1763350" y="5039652"/>
                </a:lnTo>
                <a:lnTo>
                  <a:pt x="1906065" y="4957251"/>
                </a:lnTo>
                <a:lnTo>
                  <a:pt x="1906066" y="4654418"/>
                </a:lnTo>
                <a:lnTo>
                  <a:pt x="1643804" y="4805827"/>
                </a:lnTo>
                <a:close/>
                <a:moveTo>
                  <a:pt x="1643804" y="5108675"/>
                </a:moveTo>
                <a:lnTo>
                  <a:pt x="1733750" y="5056742"/>
                </a:lnTo>
                <a:lnTo>
                  <a:pt x="1643804" y="5004809"/>
                </a:lnTo>
                <a:close/>
                <a:moveTo>
                  <a:pt x="1643804" y="5489542"/>
                </a:moveTo>
                <a:lnTo>
                  <a:pt x="1763350" y="5558565"/>
                </a:lnTo>
                <a:lnTo>
                  <a:pt x="1906065" y="5476164"/>
                </a:lnTo>
                <a:lnTo>
                  <a:pt x="1906066" y="5173332"/>
                </a:lnTo>
                <a:lnTo>
                  <a:pt x="1643804" y="5324741"/>
                </a:lnTo>
                <a:close/>
                <a:moveTo>
                  <a:pt x="1643804" y="5627589"/>
                </a:moveTo>
                <a:lnTo>
                  <a:pt x="1733750" y="5575656"/>
                </a:lnTo>
                <a:lnTo>
                  <a:pt x="1643804" y="5523723"/>
                </a:lnTo>
                <a:close/>
                <a:moveTo>
                  <a:pt x="1643803" y="6146503"/>
                </a:moveTo>
                <a:lnTo>
                  <a:pt x="1906065" y="5995078"/>
                </a:lnTo>
                <a:lnTo>
                  <a:pt x="1906066" y="5692245"/>
                </a:lnTo>
                <a:lnTo>
                  <a:pt x="1643803" y="5843655"/>
                </a:lnTo>
                <a:close/>
                <a:moveTo>
                  <a:pt x="1643802" y="1370632"/>
                </a:moveTo>
                <a:lnTo>
                  <a:pt x="1763348" y="1439655"/>
                </a:lnTo>
                <a:lnTo>
                  <a:pt x="1906064" y="1357254"/>
                </a:lnTo>
                <a:lnTo>
                  <a:pt x="1906064" y="1054422"/>
                </a:lnTo>
                <a:lnTo>
                  <a:pt x="1643802" y="1205831"/>
                </a:lnTo>
                <a:close/>
                <a:moveTo>
                  <a:pt x="1643802" y="1508679"/>
                </a:moveTo>
                <a:lnTo>
                  <a:pt x="1733748" y="1456745"/>
                </a:lnTo>
                <a:lnTo>
                  <a:pt x="1643802" y="1404812"/>
                </a:lnTo>
                <a:close/>
                <a:moveTo>
                  <a:pt x="1643802" y="1889546"/>
                </a:moveTo>
                <a:lnTo>
                  <a:pt x="1763348" y="1958569"/>
                </a:lnTo>
                <a:lnTo>
                  <a:pt x="1906064" y="1876168"/>
                </a:lnTo>
                <a:lnTo>
                  <a:pt x="1906064" y="1573335"/>
                </a:lnTo>
                <a:lnTo>
                  <a:pt x="1643802" y="1724744"/>
                </a:lnTo>
                <a:close/>
                <a:moveTo>
                  <a:pt x="1643802" y="2027593"/>
                </a:moveTo>
                <a:lnTo>
                  <a:pt x="1733748" y="1975659"/>
                </a:lnTo>
                <a:lnTo>
                  <a:pt x="1643802" y="1923726"/>
                </a:lnTo>
                <a:close/>
                <a:moveTo>
                  <a:pt x="1643802" y="3170632"/>
                </a:moveTo>
                <a:lnTo>
                  <a:pt x="1763347" y="3239655"/>
                </a:lnTo>
                <a:lnTo>
                  <a:pt x="1906063" y="3157254"/>
                </a:lnTo>
                <a:lnTo>
                  <a:pt x="1906064" y="2854422"/>
                </a:lnTo>
                <a:lnTo>
                  <a:pt x="1643802" y="3005831"/>
                </a:lnTo>
                <a:close/>
                <a:moveTo>
                  <a:pt x="1643802" y="3308679"/>
                </a:moveTo>
                <a:lnTo>
                  <a:pt x="1733748" y="3256745"/>
                </a:lnTo>
                <a:lnTo>
                  <a:pt x="1643802" y="3204812"/>
                </a:lnTo>
                <a:close/>
                <a:moveTo>
                  <a:pt x="1643802" y="3689545"/>
                </a:moveTo>
                <a:lnTo>
                  <a:pt x="1763347" y="3758569"/>
                </a:lnTo>
                <a:lnTo>
                  <a:pt x="1906063" y="3676168"/>
                </a:lnTo>
                <a:lnTo>
                  <a:pt x="1906064" y="3373335"/>
                </a:lnTo>
                <a:lnTo>
                  <a:pt x="1643802" y="3524744"/>
                </a:lnTo>
                <a:close/>
                <a:moveTo>
                  <a:pt x="1643802" y="3827592"/>
                </a:moveTo>
                <a:lnTo>
                  <a:pt x="1733748" y="3775658"/>
                </a:lnTo>
                <a:lnTo>
                  <a:pt x="1643802" y="3723726"/>
                </a:lnTo>
                <a:close/>
                <a:moveTo>
                  <a:pt x="1643802" y="6770631"/>
                </a:moveTo>
                <a:lnTo>
                  <a:pt x="1763348" y="6839654"/>
                </a:lnTo>
                <a:lnTo>
                  <a:pt x="1906064" y="6757253"/>
                </a:lnTo>
                <a:lnTo>
                  <a:pt x="1906065" y="6454420"/>
                </a:lnTo>
                <a:lnTo>
                  <a:pt x="1643802" y="6605829"/>
                </a:lnTo>
                <a:close/>
                <a:moveTo>
                  <a:pt x="1643802" y="6908678"/>
                </a:moveTo>
                <a:lnTo>
                  <a:pt x="1733749" y="6856744"/>
                </a:lnTo>
                <a:lnTo>
                  <a:pt x="1643802" y="6804811"/>
                </a:lnTo>
                <a:close/>
                <a:moveTo>
                  <a:pt x="1643802" y="7289544"/>
                </a:moveTo>
                <a:lnTo>
                  <a:pt x="1763348" y="7358567"/>
                </a:lnTo>
                <a:lnTo>
                  <a:pt x="1906064" y="7276166"/>
                </a:lnTo>
                <a:lnTo>
                  <a:pt x="1906065" y="6973334"/>
                </a:lnTo>
                <a:lnTo>
                  <a:pt x="1643802" y="7124743"/>
                </a:lnTo>
                <a:close/>
                <a:moveTo>
                  <a:pt x="1643802" y="7427591"/>
                </a:moveTo>
                <a:lnTo>
                  <a:pt x="1733749" y="7375657"/>
                </a:lnTo>
                <a:lnTo>
                  <a:pt x="1643802" y="7323725"/>
                </a:lnTo>
                <a:close/>
                <a:moveTo>
                  <a:pt x="1643801" y="2546506"/>
                </a:moveTo>
                <a:lnTo>
                  <a:pt x="1906064" y="2395081"/>
                </a:lnTo>
                <a:lnTo>
                  <a:pt x="1906064" y="2092249"/>
                </a:lnTo>
                <a:lnTo>
                  <a:pt x="1643801" y="2243658"/>
                </a:lnTo>
                <a:close/>
                <a:moveTo>
                  <a:pt x="1643801" y="4346506"/>
                </a:moveTo>
                <a:lnTo>
                  <a:pt x="1906063" y="4195081"/>
                </a:lnTo>
                <a:lnTo>
                  <a:pt x="1906064" y="3892248"/>
                </a:lnTo>
                <a:lnTo>
                  <a:pt x="1643801" y="4043657"/>
                </a:lnTo>
                <a:close/>
                <a:moveTo>
                  <a:pt x="1524258" y="175659"/>
                </a:moveTo>
                <a:lnTo>
                  <a:pt x="1614202" y="227591"/>
                </a:lnTo>
                <a:lnTo>
                  <a:pt x="1614202" y="123726"/>
                </a:lnTo>
                <a:close/>
                <a:moveTo>
                  <a:pt x="1524255" y="5056743"/>
                </a:moveTo>
                <a:lnTo>
                  <a:pt x="1614199" y="5108675"/>
                </a:lnTo>
                <a:lnTo>
                  <a:pt x="1614200" y="5004810"/>
                </a:lnTo>
                <a:close/>
                <a:moveTo>
                  <a:pt x="1524255" y="5575657"/>
                </a:moveTo>
                <a:lnTo>
                  <a:pt x="1614199" y="5627589"/>
                </a:lnTo>
                <a:lnTo>
                  <a:pt x="1614200" y="5523723"/>
                </a:lnTo>
                <a:close/>
                <a:moveTo>
                  <a:pt x="1524254" y="6856745"/>
                </a:moveTo>
                <a:lnTo>
                  <a:pt x="1614198" y="6908677"/>
                </a:lnTo>
                <a:lnTo>
                  <a:pt x="1614199" y="6804812"/>
                </a:lnTo>
                <a:close/>
                <a:moveTo>
                  <a:pt x="1524254" y="7375658"/>
                </a:moveTo>
                <a:lnTo>
                  <a:pt x="1614198" y="7427590"/>
                </a:lnTo>
                <a:lnTo>
                  <a:pt x="1614199" y="7323725"/>
                </a:lnTo>
                <a:close/>
                <a:moveTo>
                  <a:pt x="1524253" y="1456746"/>
                </a:moveTo>
                <a:lnTo>
                  <a:pt x="1614197" y="1508678"/>
                </a:lnTo>
                <a:lnTo>
                  <a:pt x="1614198" y="1404813"/>
                </a:lnTo>
                <a:close/>
                <a:moveTo>
                  <a:pt x="1524253" y="1975660"/>
                </a:moveTo>
                <a:lnTo>
                  <a:pt x="1614197" y="2027592"/>
                </a:lnTo>
                <a:lnTo>
                  <a:pt x="1614198" y="1923727"/>
                </a:lnTo>
                <a:close/>
                <a:moveTo>
                  <a:pt x="1524253" y="3256746"/>
                </a:moveTo>
                <a:lnTo>
                  <a:pt x="1614197" y="3308678"/>
                </a:lnTo>
                <a:lnTo>
                  <a:pt x="1614198" y="3204813"/>
                </a:lnTo>
                <a:close/>
                <a:moveTo>
                  <a:pt x="1524253" y="3775660"/>
                </a:moveTo>
                <a:lnTo>
                  <a:pt x="1614197" y="3827592"/>
                </a:lnTo>
                <a:lnTo>
                  <a:pt x="1614198" y="3723726"/>
                </a:lnTo>
                <a:close/>
                <a:moveTo>
                  <a:pt x="1366742" y="266605"/>
                </a:moveTo>
                <a:lnTo>
                  <a:pt x="1629004" y="418015"/>
                </a:lnTo>
                <a:lnTo>
                  <a:pt x="1891267" y="266605"/>
                </a:lnTo>
                <a:lnTo>
                  <a:pt x="1763352" y="192749"/>
                </a:lnTo>
                <a:lnTo>
                  <a:pt x="1636405" y="266045"/>
                </a:lnTo>
                <a:cubicBezTo>
                  <a:pt x="1634114" y="267361"/>
                  <a:pt x="1631564" y="268025"/>
                  <a:pt x="1629005" y="268025"/>
                </a:cubicBezTo>
                <a:cubicBezTo>
                  <a:pt x="1626445" y="268025"/>
                  <a:pt x="1623895" y="267361"/>
                  <a:pt x="1621603" y="266045"/>
                </a:cubicBezTo>
                <a:lnTo>
                  <a:pt x="1494658" y="192749"/>
                </a:lnTo>
                <a:close/>
                <a:moveTo>
                  <a:pt x="1366740" y="4628775"/>
                </a:moveTo>
                <a:lnTo>
                  <a:pt x="1629001" y="4780185"/>
                </a:lnTo>
                <a:lnTo>
                  <a:pt x="1891265" y="4628775"/>
                </a:lnTo>
                <a:lnTo>
                  <a:pt x="1629002" y="4477350"/>
                </a:lnTo>
                <a:close/>
                <a:moveTo>
                  <a:pt x="1366740" y="5147688"/>
                </a:moveTo>
                <a:lnTo>
                  <a:pt x="1629001" y="5299098"/>
                </a:lnTo>
                <a:lnTo>
                  <a:pt x="1891265" y="5147688"/>
                </a:lnTo>
                <a:lnTo>
                  <a:pt x="1763350" y="5073833"/>
                </a:lnTo>
                <a:lnTo>
                  <a:pt x="1636403" y="5147128"/>
                </a:lnTo>
                <a:cubicBezTo>
                  <a:pt x="1634112" y="5148445"/>
                  <a:pt x="1631561" y="5149109"/>
                  <a:pt x="1629002" y="5149109"/>
                </a:cubicBezTo>
                <a:cubicBezTo>
                  <a:pt x="1626443" y="5149109"/>
                  <a:pt x="1623892" y="5148445"/>
                  <a:pt x="1621601" y="5147128"/>
                </a:cubicBezTo>
                <a:lnTo>
                  <a:pt x="1494655" y="5073833"/>
                </a:lnTo>
                <a:close/>
                <a:moveTo>
                  <a:pt x="1366740" y="5666602"/>
                </a:moveTo>
                <a:lnTo>
                  <a:pt x="1629001" y="5818012"/>
                </a:lnTo>
                <a:lnTo>
                  <a:pt x="1891265" y="5666602"/>
                </a:lnTo>
                <a:lnTo>
                  <a:pt x="1763350" y="5592747"/>
                </a:lnTo>
                <a:lnTo>
                  <a:pt x="1636403" y="5666042"/>
                </a:lnTo>
                <a:cubicBezTo>
                  <a:pt x="1634112" y="5667358"/>
                  <a:pt x="1631561" y="5668023"/>
                  <a:pt x="1629002" y="5668023"/>
                </a:cubicBezTo>
                <a:cubicBezTo>
                  <a:pt x="1626443" y="5668023"/>
                  <a:pt x="1623892" y="5667358"/>
                  <a:pt x="1621601" y="5666042"/>
                </a:cubicBezTo>
                <a:lnTo>
                  <a:pt x="1494655" y="5592747"/>
                </a:lnTo>
                <a:close/>
                <a:moveTo>
                  <a:pt x="1366739" y="6428777"/>
                </a:moveTo>
                <a:lnTo>
                  <a:pt x="1629000" y="6580187"/>
                </a:lnTo>
                <a:lnTo>
                  <a:pt x="1891263" y="6428777"/>
                </a:lnTo>
                <a:lnTo>
                  <a:pt x="1629001" y="6277352"/>
                </a:lnTo>
                <a:close/>
                <a:moveTo>
                  <a:pt x="1366739" y="6947690"/>
                </a:moveTo>
                <a:lnTo>
                  <a:pt x="1629000" y="7099100"/>
                </a:lnTo>
                <a:lnTo>
                  <a:pt x="1891263" y="6947690"/>
                </a:lnTo>
                <a:lnTo>
                  <a:pt x="1763348" y="6873835"/>
                </a:lnTo>
                <a:lnTo>
                  <a:pt x="1636402" y="6947130"/>
                </a:lnTo>
                <a:cubicBezTo>
                  <a:pt x="1634110" y="6948447"/>
                  <a:pt x="1631560" y="6949111"/>
                  <a:pt x="1629001" y="6949111"/>
                </a:cubicBezTo>
                <a:cubicBezTo>
                  <a:pt x="1626441" y="6949111"/>
                  <a:pt x="1623891" y="6948447"/>
                  <a:pt x="1621600" y="6947130"/>
                </a:cubicBezTo>
                <a:lnTo>
                  <a:pt x="1494654" y="6873835"/>
                </a:lnTo>
                <a:close/>
                <a:moveTo>
                  <a:pt x="1366738" y="1028778"/>
                </a:moveTo>
                <a:lnTo>
                  <a:pt x="1629000" y="1180188"/>
                </a:lnTo>
                <a:lnTo>
                  <a:pt x="1891263" y="1028778"/>
                </a:lnTo>
                <a:lnTo>
                  <a:pt x="1629000" y="877353"/>
                </a:lnTo>
                <a:close/>
                <a:moveTo>
                  <a:pt x="1366738" y="1547692"/>
                </a:moveTo>
                <a:lnTo>
                  <a:pt x="1629000" y="1699102"/>
                </a:lnTo>
                <a:lnTo>
                  <a:pt x="1891263" y="1547692"/>
                </a:lnTo>
                <a:lnTo>
                  <a:pt x="1763348" y="1473836"/>
                </a:lnTo>
                <a:lnTo>
                  <a:pt x="1636401" y="1547132"/>
                </a:lnTo>
                <a:cubicBezTo>
                  <a:pt x="1634110" y="1548448"/>
                  <a:pt x="1631559" y="1549112"/>
                  <a:pt x="1629000" y="1549112"/>
                </a:cubicBezTo>
                <a:cubicBezTo>
                  <a:pt x="1626441" y="1549112"/>
                  <a:pt x="1623890" y="1548448"/>
                  <a:pt x="1621599" y="1547132"/>
                </a:cubicBezTo>
                <a:lnTo>
                  <a:pt x="1494653" y="1473836"/>
                </a:lnTo>
                <a:close/>
                <a:moveTo>
                  <a:pt x="1366738" y="2066605"/>
                </a:moveTo>
                <a:lnTo>
                  <a:pt x="1629000" y="2218015"/>
                </a:lnTo>
                <a:lnTo>
                  <a:pt x="1891263" y="2066605"/>
                </a:lnTo>
                <a:lnTo>
                  <a:pt x="1763348" y="1992750"/>
                </a:lnTo>
                <a:lnTo>
                  <a:pt x="1636401" y="2066045"/>
                </a:lnTo>
                <a:cubicBezTo>
                  <a:pt x="1634110" y="2067362"/>
                  <a:pt x="1631559" y="2068026"/>
                  <a:pt x="1629000" y="2068026"/>
                </a:cubicBezTo>
                <a:cubicBezTo>
                  <a:pt x="1626441" y="2068026"/>
                  <a:pt x="1623890" y="2067362"/>
                  <a:pt x="1621599" y="2066045"/>
                </a:cubicBezTo>
                <a:lnTo>
                  <a:pt x="1494653" y="1992750"/>
                </a:lnTo>
                <a:close/>
                <a:moveTo>
                  <a:pt x="1366738" y="2828778"/>
                </a:moveTo>
                <a:lnTo>
                  <a:pt x="1628999" y="2980188"/>
                </a:lnTo>
                <a:lnTo>
                  <a:pt x="1891262" y="2828778"/>
                </a:lnTo>
                <a:lnTo>
                  <a:pt x="1629000" y="2677353"/>
                </a:lnTo>
                <a:close/>
                <a:moveTo>
                  <a:pt x="1366738" y="3347692"/>
                </a:moveTo>
                <a:lnTo>
                  <a:pt x="1628999" y="3499102"/>
                </a:lnTo>
                <a:lnTo>
                  <a:pt x="1891262" y="3347692"/>
                </a:lnTo>
                <a:lnTo>
                  <a:pt x="1763347" y="3273836"/>
                </a:lnTo>
                <a:lnTo>
                  <a:pt x="1636400" y="3347132"/>
                </a:lnTo>
                <a:cubicBezTo>
                  <a:pt x="1634109" y="3348448"/>
                  <a:pt x="1631559" y="3349112"/>
                  <a:pt x="1629000" y="3349112"/>
                </a:cubicBezTo>
                <a:cubicBezTo>
                  <a:pt x="1626440" y="3349112"/>
                  <a:pt x="1623890" y="3348448"/>
                  <a:pt x="1621599" y="3347132"/>
                </a:cubicBezTo>
                <a:lnTo>
                  <a:pt x="1494653" y="3273836"/>
                </a:lnTo>
                <a:close/>
                <a:moveTo>
                  <a:pt x="1366738" y="3866605"/>
                </a:moveTo>
                <a:lnTo>
                  <a:pt x="1628999" y="4018015"/>
                </a:lnTo>
                <a:lnTo>
                  <a:pt x="1891262" y="3866605"/>
                </a:lnTo>
                <a:lnTo>
                  <a:pt x="1763347" y="3792749"/>
                </a:lnTo>
                <a:lnTo>
                  <a:pt x="1636400" y="3866045"/>
                </a:lnTo>
                <a:cubicBezTo>
                  <a:pt x="1634109" y="3867362"/>
                  <a:pt x="1631559" y="3868025"/>
                  <a:pt x="1629000" y="3868025"/>
                </a:cubicBezTo>
                <a:cubicBezTo>
                  <a:pt x="1626440" y="3868025"/>
                  <a:pt x="1623890" y="3867362"/>
                  <a:pt x="1621599" y="3866045"/>
                </a:cubicBezTo>
                <a:lnTo>
                  <a:pt x="1494653" y="3792749"/>
                </a:lnTo>
                <a:close/>
                <a:moveTo>
                  <a:pt x="1351940" y="595081"/>
                </a:moveTo>
                <a:lnTo>
                  <a:pt x="1614202" y="746505"/>
                </a:lnTo>
                <a:lnTo>
                  <a:pt x="1614202" y="443657"/>
                </a:lnTo>
                <a:lnTo>
                  <a:pt x="1351942" y="292248"/>
                </a:lnTo>
                <a:close/>
                <a:moveTo>
                  <a:pt x="1351939" y="4957251"/>
                </a:moveTo>
                <a:lnTo>
                  <a:pt x="1494654" y="5039652"/>
                </a:lnTo>
                <a:lnTo>
                  <a:pt x="1614200" y="4970629"/>
                </a:lnTo>
                <a:lnTo>
                  <a:pt x="1614200" y="4805826"/>
                </a:lnTo>
                <a:lnTo>
                  <a:pt x="1351939" y="4654418"/>
                </a:lnTo>
                <a:close/>
                <a:moveTo>
                  <a:pt x="1351939" y="5476164"/>
                </a:moveTo>
                <a:lnTo>
                  <a:pt x="1494654" y="5558565"/>
                </a:lnTo>
                <a:lnTo>
                  <a:pt x="1614200" y="5489542"/>
                </a:lnTo>
                <a:lnTo>
                  <a:pt x="1614200" y="5324739"/>
                </a:lnTo>
                <a:lnTo>
                  <a:pt x="1351939" y="5173332"/>
                </a:lnTo>
                <a:close/>
                <a:moveTo>
                  <a:pt x="1351939" y="5995078"/>
                </a:moveTo>
                <a:lnTo>
                  <a:pt x="1614199" y="6146502"/>
                </a:lnTo>
                <a:lnTo>
                  <a:pt x="1614200" y="5843654"/>
                </a:lnTo>
                <a:lnTo>
                  <a:pt x="1351939" y="5692245"/>
                </a:lnTo>
                <a:close/>
                <a:moveTo>
                  <a:pt x="1351938" y="6757253"/>
                </a:moveTo>
                <a:lnTo>
                  <a:pt x="1494653" y="6839654"/>
                </a:lnTo>
                <a:lnTo>
                  <a:pt x="1614199" y="6770631"/>
                </a:lnTo>
                <a:lnTo>
                  <a:pt x="1614199" y="6605828"/>
                </a:lnTo>
                <a:lnTo>
                  <a:pt x="1351938" y="6454420"/>
                </a:lnTo>
                <a:close/>
                <a:moveTo>
                  <a:pt x="1351938" y="7276166"/>
                </a:moveTo>
                <a:lnTo>
                  <a:pt x="1494653" y="7358567"/>
                </a:lnTo>
                <a:lnTo>
                  <a:pt x="1614199" y="7289545"/>
                </a:lnTo>
                <a:lnTo>
                  <a:pt x="1614199" y="7124742"/>
                </a:lnTo>
                <a:lnTo>
                  <a:pt x="1351938" y="6973334"/>
                </a:lnTo>
                <a:close/>
                <a:moveTo>
                  <a:pt x="1351937" y="1357254"/>
                </a:moveTo>
                <a:lnTo>
                  <a:pt x="1494652" y="1439655"/>
                </a:lnTo>
                <a:lnTo>
                  <a:pt x="1614198" y="1370633"/>
                </a:lnTo>
                <a:lnTo>
                  <a:pt x="1614198" y="1205830"/>
                </a:lnTo>
                <a:lnTo>
                  <a:pt x="1351937" y="1054422"/>
                </a:lnTo>
                <a:close/>
                <a:moveTo>
                  <a:pt x="1351937" y="1876168"/>
                </a:moveTo>
                <a:lnTo>
                  <a:pt x="1494652" y="1958569"/>
                </a:lnTo>
                <a:lnTo>
                  <a:pt x="1614198" y="1889546"/>
                </a:lnTo>
                <a:lnTo>
                  <a:pt x="1614198" y="1724743"/>
                </a:lnTo>
                <a:lnTo>
                  <a:pt x="1351937" y="1573335"/>
                </a:lnTo>
                <a:close/>
                <a:moveTo>
                  <a:pt x="1351937" y="3157254"/>
                </a:moveTo>
                <a:lnTo>
                  <a:pt x="1494652" y="3239655"/>
                </a:lnTo>
                <a:lnTo>
                  <a:pt x="1614198" y="3170633"/>
                </a:lnTo>
                <a:lnTo>
                  <a:pt x="1614198" y="3005830"/>
                </a:lnTo>
                <a:lnTo>
                  <a:pt x="1351937" y="2854422"/>
                </a:lnTo>
                <a:close/>
                <a:moveTo>
                  <a:pt x="1351937" y="3676168"/>
                </a:moveTo>
                <a:lnTo>
                  <a:pt x="1494652" y="3758569"/>
                </a:lnTo>
                <a:lnTo>
                  <a:pt x="1614198" y="3689546"/>
                </a:lnTo>
                <a:lnTo>
                  <a:pt x="1614198" y="3524743"/>
                </a:lnTo>
                <a:lnTo>
                  <a:pt x="1351937" y="3373335"/>
                </a:lnTo>
                <a:close/>
                <a:moveTo>
                  <a:pt x="1351936" y="2395081"/>
                </a:moveTo>
                <a:lnTo>
                  <a:pt x="1614197" y="2546505"/>
                </a:lnTo>
                <a:lnTo>
                  <a:pt x="1614198" y="2243657"/>
                </a:lnTo>
                <a:lnTo>
                  <a:pt x="1351937" y="2092249"/>
                </a:lnTo>
                <a:close/>
                <a:moveTo>
                  <a:pt x="1351936" y="4195081"/>
                </a:moveTo>
                <a:lnTo>
                  <a:pt x="1614197" y="4346505"/>
                </a:lnTo>
                <a:lnTo>
                  <a:pt x="1614198" y="4043657"/>
                </a:lnTo>
                <a:lnTo>
                  <a:pt x="1351937" y="3892248"/>
                </a:lnTo>
                <a:close/>
                <a:moveTo>
                  <a:pt x="1322338" y="603623"/>
                </a:moveTo>
                <a:lnTo>
                  <a:pt x="1322338" y="266609"/>
                </a:lnTo>
                <a:lnTo>
                  <a:pt x="1323642" y="264350"/>
                </a:lnTo>
                <a:lnTo>
                  <a:pt x="1324318" y="259208"/>
                </a:lnTo>
                <a:lnTo>
                  <a:pt x="1328435" y="256048"/>
                </a:lnTo>
                <a:lnTo>
                  <a:pt x="1329739" y="253788"/>
                </a:lnTo>
                <a:lnTo>
                  <a:pt x="1465056" y="175658"/>
                </a:lnTo>
                <a:lnTo>
                  <a:pt x="1329739" y="97531"/>
                </a:lnTo>
                <a:cubicBezTo>
                  <a:pt x="1325156" y="94885"/>
                  <a:pt x="1322338" y="90001"/>
                  <a:pt x="1322338" y="84709"/>
                </a:cubicBezTo>
                <a:lnTo>
                  <a:pt x="1322338" y="0"/>
                </a:lnTo>
                <a:lnTo>
                  <a:pt x="1351942" y="0"/>
                </a:lnTo>
                <a:lnTo>
                  <a:pt x="1351942" y="76167"/>
                </a:lnTo>
                <a:lnTo>
                  <a:pt x="1494656" y="158568"/>
                </a:lnTo>
                <a:lnTo>
                  <a:pt x="1614202" y="89546"/>
                </a:lnTo>
                <a:lnTo>
                  <a:pt x="1614202" y="0"/>
                </a:lnTo>
                <a:lnTo>
                  <a:pt x="1643806" y="0"/>
                </a:lnTo>
                <a:lnTo>
                  <a:pt x="1643806" y="89545"/>
                </a:lnTo>
                <a:lnTo>
                  <a:pt x="1763352" y="158568"/>
                </a:lnTo>
                <a:lnTo>
                  <a:pt x="1906068" y="76167"/>
                </a:lnTo>
                <a:lnTo>
                  <a:pt x="1906068" y="0"/>
                </a:lnTo>
                <a:lnTo>
                  <a:pt x="1935672" y="0"/>
                </a:lnTo>
                <a:lnTo>
                  <a:pt x="1935672" y="84709"/>
                </a:lnTo>
                <a:cubicBezTo>
                  <a:pt x="1935672" y="90001"/>
                  <a:pt x="1932852" y="94885"/>
                  <a:pt x="1928271" y="97531"/>
                </a:cubicBezTo>
                <a:lnTo>
                  <a:pt x="1792952" y="175658"/>
                </a:lnTo>
                <a:lnTo>
                  <a:pt x="1928271" y="253788"/>
                </a:lnTo>
                <a:lnTo>
                  <a:pt x="1929575" y="256048"/>
                </a:lnTo>
                <a:lnTo>
                  <a:pt x="1933690" y="259209"/>
                </a:lnTo>
                <a:lnTo>
                  <a:pt x="1934367" y="264348"/>
                </a:lnTo>
                <a:lnTo>
                  <a:pt x="1935672" y="266609"/>
                </a:lnTo>
                <a:lnTo>
                  <a:pt x="1935672" y="603623"/>
                </a:lnTo>
                <a:cubicBezTo>
                  <a:pt x="1935672" y="608914"/>
                  <a:pt x="1932852" y="613798"/>
                  <a:pt x="1928271" y="616444"/>
                </a:cubicBezTo>
                <a:lnTo>
                  <a:pt x="1636405" y="784958"/>
                </a:lnTo>
                <a:cubicBezTo>
                  <a:pt x="1634114" y="786275"/>
                  <a:pt x="1631564" y="786939"/>
                  <a:pt x="1629005" y="786939"/>
                </a:cubicBezTo>
                <a:cubicBezTo>
                  <a:pt x="1626445" y="786939"/>
                  <a:pt x="1623895" y="786275"/>
                  <a:pt x="1621603" y="784958"/>
                </a:cubicBezTo>
                <a:lnTo>
                  <a:pt x="1329739" y="616444"/>
                </a:lnTo>
                <a:cubicBezTo>
                  <a:pt x="1325156" y="613798"/>
                  <a:pt x="1322338" y="608914"/>
                  <a:pt x="1322338" y="603623"/>
                </a:cubicBezTo>
                <a:close/>
                <a:moveTo>
                  <a:pt x="1322335" y="6003620"/>
                </a:moveTo>
                <a:lnTo>
                  <a:pt x="1322335" y="5666606"/>
                </a:lnTo>
                <a:lnTo>
                  <a:pt x="1323639" y="5664348"/>
                </a:lnTo>
                <a:lnTo>
                  <a:pt x="1324316" y="5659205"/>
                </a:lnTo>
                <a:lnTo>
                  <a:pt x="1328432" y="5656045"/>
                </a:lnTo>
                <a:lnTo>
                  <a:pt x="1329737" y="5653785"/>
                </a:lnTo>
                <a:lnTo>
                  <a:pt x="1465054" y="5575656"/>
                </a:lnTo>
                <a:lnTo>
                  <a:pt x="1329737" y="5497527"/>
                </a:lnTo>
                <a:cubicBezTo>
                  <a:pt x="1325154" y="5494881"/>
                  <a:pt x="1322335" y="5489997"/>
                  <a:pt x="1322335" y="5484706"/>
                </a:cubicBezTo>
                <a:lnTo>
                  <a:pt x="1322335" y="5147693"/>
                </a:lnTo>
                <a:lnTo>
                  <a:pt x="1323639" y="5145433"/>
                </a:lnTo>
                <a:lnTo>
                  <a:pt x="1324316" y="5140292"/>
                </a:lnTo>
                <a:lnTo>
                  <a:pt x="1328432" y="5137131"/>
                </a:lnTo>
                <a:lnTo>
                  <a:pt x="1329737" y="5134872"/>
                </a:lnTo>
                <a:lnTo>
                  <a:pt x="1465054" y="5056743"/>
                </a:lnTo>
                <a:lnTo>
                  <a:pt x="1329737" y="4978613"/>
                </a:lnTo>
                <a:cubicBezTo>
                  <a:pt x="1325154" y="4975968"/>
                  <a:pt x="1322335" y="4971084"/>
                  <a:pt x="1322335" y="4965792"/>
                </a:cubicBezTo>
                <a:lnTo>
                  <a:pt x="1322335" y="4628779"/>
                </a:lnTo>
                <a:lnTo>
                  <a:pt x="1323639" y="4626520"/>
                </a:lnTo>
                <a:lnTo>
                  <a:pt x="1324316" y="4621378"/>
                </a:lnTo>
                <a:lnTo>
                  <a:pt x="1328432" y="4618218"/>
                </a:lnTo>
                <a:lnTo>
                  <a:pt x="1329737" y="4615958"/>
                </a:lnTo>
                <a:lnTo>
                  <a:pt x="1621601" y="4447442"/>
                </a:lnTo>
                <a:cubicBezTo>
                  <a:pt x="1626184" y="4444812"/>
                  <a:pt x="1631821" y="4444812"/>
                  <a:pt x="1636403" y="4447442"/>
                </a:cubicBezTo>
                <a:lnTo>
                  <a:pt x="1928268" y="4615958"/>
                </a:lnTo>
                <a:lnTo>
                  <a:pt x="1929573" y="4618218"/>
                </a:lnTo>
                <a:lnTo>
                  <a:pt x="1933688" y="4621378"/>
                </a:lnTo>
                <a:lnTo>
                  <a:pt x="1934365" y="4626517"/>
                </a:lnTo>
                <a:lnTo>
                  <a:pt x="1935669" y="4628779"/>
                </a:lnTo>
                <a:lnTo>
                  <a:pt x="1935669" y="4965792"/>
                </a:lnTo>
                <a:cubicBezTo>
                  <a:pt x="1935669" y="4971084"/>
                  <a:pt x="1932850" y="4975968"/>
                  <a:pt x="1928268" y="4978613"/>
                </a:cubicBezTo>
                <a:lnTo>
                  <a:pt x="1792950" y="5056743"/>
                </a:lnTo>
                <a:lnTo>
                  <a:pt x="1928268" y="5134872"/>
                </a:lnTo>
                <a:lnTo>
                  <a:pt x="1929573" y="5137131"/>
                </a:lnTo>
                <a:lnTo>
                  <a:pt x="1933688" y="5140292"/>
                </a:lnTo>
                <a:lnTo>
                  <a:pt x="1934365" y="5145431"/>
                </a:lnTo>
                <a:lnTo>
                  <a:pt x="1935669" y="5147693"/>
                </a:lnTo>
                <a:lnTo>
                  <a:pt x="1935669" y="5484706"/>
                </a:lnTo>
                <a:cubicBezTo>
                  <a:pt x="1935669" y="5489997"/>
                  <a:pt x="1932850" y="5494881"/>
                  <a:pt x="1928268" y="5497527"/>
                </a:cubicBezTo>
                <a:lnTo>
                  <a:pt x="1792950" y="5575656"/>
                </a:lnTo>
                <a:lnTo>
                  <a:pt x="1928268" y="5653785"/>
                </a:lnTo>
                <a:lnTo>
                  <a:pt x="1929573" y="5656045"/>
                </a:lnTo>
                <a:lnTo>
                  <a:pt x="1933688" y="5659206"/>
                </a:lnTo>
                <a:lnTo>
                  <a:pt x="1934365" y="5664345"/>
                </a:lnTo>
                <a:lnTo>
                  <a:pt x="1935669" y="5666606"/>
                </a:lnTo>
                <a:lnTo>
                  <a:pt x="1935669" y="6003620"/>
                </a:lnTo>
                <a:cubicBezTo>
                  <a:pt x="1935669" y="6008911"/>
                  <a:pt x="1932850" y="6013795"/>
                  <a:pt x="1928268" y="6016441"/>
                </a:cubicBezTo>
                <a:lnTo>
                  <a:pt x="1636403" y="6184956"/>
                </a:lnTo>
                <a:cubicBezTo>
                  <a:pt x="1634112" y="6186272"/>
                  <a:pt x="1631561" y="6186936"/>
                  <a:pt x="1629002" y="6186936"/>
                </a:cubicBezTo>
                <a:cubicBezTo>
                  <a:pt x="1626443" y="6186936"/>
                  <a:pt x="1623892" y="6186272"/>
                  <a:pt x="1621601" y="6184956"/>
                </a:cubicBezTo>
                <a:lnTo>
                  <a:pt x="1329737" y="6016441"/>
                </a:lnTo>
                <a:cubicBezTo>
                  <a:pt x="1325154" y="6013795"/>
                  <a:pt x="1322335" y="6008911"/>
                  <a:pt x="1322335" y="6003620"/>
                </a:cubicBezTo>
                <a:close/>
                <a:moveTo>
                  <a:pt x="1322334" y="7600950"/>
                </a:moveTo>
                <a:lnTo>
                  <a:pt x="1322334" y="7466608"/>
                </a:lnTo>
                <a:lnTo>
                  <a:pt x="1323638" y="7464349"/>
                </a:lnTo>
                <a:lnTo>
                  <a:pt x="1324315" y="7459207"/>
                </a:lnTo>
                <a:lnTo>
                  <a:pt x="1328431" y="7456046"/>
                </a:lnTo>
                <a:lnTo>
                  <a:pt x="1329735" y="7453787"/>
                </a:lnTo>
                <a:lnTo>
                  <a:pt x="1465053" y="7375657"/>
                </a:lnTo>
                <a:lnTo>
                  <a:pt x="1329735" y="7297529"/>
                </a:lnTo>
                <a:cubicBezTo>
                  <a:pt x="1325153" y="7294884"/>
                  <a:pt x="1322334" y="7289999"/>
                  <a:pt x="1322334" y="7284708"/>
                </a:cubicBezTo>
                <a:lnTo>
                  <a:pt x="1322334" y="6947695"/>
                </a:lnTo>
                <a:lnTo>
                  <a:pt x="1323638" y="6945436"/>
                </a:lnTo>
                <a:lnTo>
                  <a:pt x="1324315" y="6940293"/>
                </a:lnTo>
                <a:lnTo>
                  <a:pt x="1328431" y="6937133"/>
                </a:lnTo>
                <a:lnTo>
                  <a:pt x="1329735" y="6934873"/>
                </a:lnTo>
                <a:lnTo>
                  <a:pt x="1465053" y="6856745"/>
                </a:lnTo>
                <a:lnTo>
                  <a:pt x="1329735" y="6778616"/>
                </a:lnTo>
                <a:cubicBezTo>
                  <a:pt x="1325153" y="6775970"/>
                  <a:pt x="1322334" y="6771086"/>
                  <a:pt x="1322334" y="6765795"/>
                </a:cubicBezTo>
                <a:lnTo>
                  <a:pt x="1322334" y="6428781"/>
                </a:lnTo>
                <a:lnTo>
                  <a:pt x="1323638" y="6426522"/>
                </a:lnTo>
                <a:lnTo>
                  <a:pt x="1324315" y="6421379"/>
                </a:lnTo>
                <a:lnTo>
                  <a:pt x="1328431" y="6418219"/>
                </a:lnTo>
                <a:lnTo>
                  <a:pt x="1329735" y="6415959"/>
                </a:lnTo>
                <a:lnTo>
                  <a:pt x="1621600" y="6247445"/>
                </a:lnTo>
                <a:cubicBezTo>
                  <a:pt x="1626183" y="6244814"/>
                  <a:pt x="1631820" y="6244814"/>
                  <a:pt x="1636402" y="6247445"/>
                </a:cubicBezTo>
                <a:lnTo>
                  <a:pt x="1928267" y="6415959"/>
                </a:lnTo>
                <a:lnTo>
                  <a:pt x="1929572" y="6418219"/>
                </a:lnTo>
                <a:lnTo>
                  <a:pt x="1933687" y="6421381"/>
                </a:lnTo>
                <a:lnTo>
                  <a:pt x="1934363" y="6426520"/>
                </a:lnTo>
                <a:lnTo>
                  <a:pt x="1935668" y="6428781"/>
                </a:lnTo>
                <a:lnTo>
                  <a:pt x="1935668" y="6765795"/>
                </a:lnTo>
                <a:cubicBezTo>
                  <a:pt x="1935668" y="6771086"/>
                  <a:pt x="1932848" y="6775970"/>
                  <a:pt x="1928267" y="6778616"/>
                </a:cubicBezTo>
                <a:lnTo>
                  <a:pt x="1792949" y="6856745"/>
                </a:lnTo>
                <a:lnTo>
                  <a:pt x="1928267" y="6934873"/>
                </a:lnTo>
                <a:lnTo>
                  <a:pt x="1929572" y="6937133"/>
                </a:lnTo>
                <a:lnTo>
                  <a:pt x="1933687" y="6940294"/>
                </a:lnTo>
                <a:lnTo>
                  <a:pt x="1934363" y="6945433"/>
                </a:lnTo>
                <a:lnTo>
                  <a:pt x="1935668" y="6947695"/>
                </a:lnTo>
                <a:lnTo>
                  <a:pt x="1935668" y="7284708"/>
                </a:lnTo>
                <a:cubicBezTo>
                  <a:pt x="1935668" y="7289999"/>
                  <a:pt x="1932848" y="7294884"/>
                  <a:pt x="1928267" y="7297529"/>
                </a:cubicBezTo>
                <a:lnTo>
                  <a:pt x="1792949" y="7375657"/>
                </a:lnTo>
                <a:lnTo>
                  <a:pt x="1928267" y="7453787"/>
                </a:lnTo>
                <a:lnTo>
                  <a:pt x="1929572" y="7456046"/>
                </a:lnTo>
                <a:lnTo>
                  <a:pt x="1933687" y="7459208"/>
                </a:lnTo>
                <a:lnTo>
                  <a:pt x="1934363" y="7464347"/>
                </a:lnTo>
                <a:lnTo>
                  <a:pt x="1935668" y="7466608"/>
                </a:lnTo>
                <a:lnTo>
                  <a:pt x="1935668" y="7600950"/>
                </a:lnTo>
                <a:lnTo>
                  <a:pt x="1906065" y="7600950"/>
                </a:lnTo>
                <a:lnTo>
                  <a:pt x="1906065" y="7492247"/>
                </a:lnTo>
                <a:lnTo>
                  <a:pt x="1717775" y="7600950"/>
                </a:lnTo>
                <a:lnTo>
                  <a:pt x="1658557" y="7600950"/>
                </a:lnTo>
                <a:lnTo>
                  <a:pt x="1891263" y="7466604"/>
                </a:lnTo>
                <a:lnTo>
                  <a:pt x="1763348" y="7392748"/>
                </a:lnTo>
                <a:lnTo>
                  <a:pt x="1636402" y="7466044"/>
                </a:lnTo>
                <a:cubicBezTo>
                  <a:pt x="1634110" y="7467360"/>
                  <a:pt x="1631560" y="7468024"/>
                  <a:pt x="1629001" y="7468024"/>
                </a:cubicBezTo>
                <a:cubicBezTo>
                  <a:pt x="1626441" y="7468024"/>
                  <a:pt x="1623891" y="7467360"/>
                  <a:pt x="1621600" y="7466044"/>
                </a:cubicBezTo>
                <a:lnTo>
                  <a:pt x="1494654" y="7392748"/>
                </a:lnTo>
                <a:lnTo>
                  <a:pt x="1366739" y="7466604"/>
                </a:lnTo>
                <a:lnTo>
                  <a:pt x="1599443" y="7600950"/>
                </a:lnTo>
                <a:lnTo>
                  <a:pt x="1540228" y="7600950"/>
                </a:lnTo>
                <a:lnTo>
                  <a:pt x="1351938" y="7492247"/>
                </a:lnTo>
                <a:lnTo>
                  <a:pt x="1351938" y="7600950"/>
                </a:lnTo>
                <a:close/>
                <a:moveTo>
                  <a:pt x="1322333" y="2403623"/>
                </a:moveTo>
                <a:lnTo>
                  <a:pt x="1322333" y="2066610"/>
                </a:lnTo>
                <a:lnTo>
                  <a:pt x="1323637" y="2064351"/>
                </a:lnTo>
                <a:lnTo>
                  <a:pt x="1324314" y="2059208"/>
                </a:lnTo>
                <a:lnTo>
                  <a:pt x="1328430" y="2056048"/>
                </a:lnTo>
                <a:lnTo>
                  <a:pt x="1329735" y="2053788"/>
                </a:lnTo>
                <a:lnTo>
                  <a:pt x="1465053" y="1975659"/>
                </a:lnTo>
                <a:lnTo>
                  <a:pt x="1329735" y="1897531"/>
                </a:lnTo>
                <a:cubicBezTo>
                  <a:pt x="1325152" y="1894885"/>
                  <a:pt x="1322333" y="1890001"/>
                  <a:pt x="1322333" y="1884710"/>
                </a:cubicBezTo>
                <a:lnTo>
                  <a:pt x="1322333" y="1547696"/>
                </a:lnTo>
                <a:lnTo>
                  <a:pt x="1323637" y="1545437"/>
                </a:lnTo>
                <a:lnTo>
                  <a:pt x="1324314" y="1540295"/>
                </a:lnTo>
                <a:lnTo>
                  <a:pt x="1328430" y="1537134"/>
                </a:lnTo>
                <a:lnTo>
                  <a:pt x="1329735" y="1534875"/>
                </a:lnTo>
                <a:lnTo>
                  <a:pt x="1465053" y="1456746"/>
                </a:lnTo>
                <a:lnTo>
                  <a:pt x="1329735" y="1378617"/>
                </a:lnTo>
                <a:cubicBezTo>
                  <a:pt x="1325152" y="1375971"/>
                  <a:pt x="1322333" y="1371087"/>
                  <a:pt x="1322333" y="1365796"/>
                </a:cubicBezTo>
                <a:lnTo>
                  <a:pt x="1322333" y="1028782"/>
                </a:lnTo>
                <a:lnTo>
                  <a:pt x="1323637" y="1026524"/>
                </a:lnTo>
                <a:lnTo>
                  <a:pt x="1324314" y="1021381"/>
                </a:lnTo>
                <a:lnTo>
                  <a:pt x="1328430" y="1018221"/>
                </a:lnTo>
                <a:lnTo>
                  <a:pt x="1329735" y="1015961"/>
                </a:lnTo>
                <a:lnTo>
                  <a:pt x="1621599" y="847446"/>
                </a:lnTo>
                <a:cubicBezTo>
                  <a:pt x="1626182" y="844815"/>
                  <a:pt x="1631819" y="844815"/>
                  <a:pt x="1636401" y="847446"/>
                </a:cubicBezTo>
                <a:lnTo>
                  <a:pt x="1928266" y="1015961"/>
                </a:lnTo>
                <a:lnTo>
                  <a:pt x="1929571" y="1018221"/>
                </a:lnTo>
                <a:lnTo>
                  <a:pt x="1933686" y="1021382"/>
                </a:lnTo>
                <a:lnTo>
                  <a:pt x="1934363" y="1026521"/>
                </a:lnTo>
                <a:lnTo>
                  <a:pt x="1935667" y="1028782"/>
                </a:lnTo>
                <a:lnTo>
                  <a:pt x="1935667" y="1365796"/>
                </a:lnTo>
                <a:cubicBezTo>
                  <a:pt x="1935667" y="1371087"/>
                  <a:pt x="1932848" y="1375971"/>
                  <a:pt x="1928266" y="1378617"/>
                </a:cubicBezTo>
                <a:lnTo>
                  <a:pt x="1792948" y="1456746"/>
                </a:lnTo>
                <a:lnTo>
                  <a:pt x="1928266" y="1534875"/>
                </a:lnTo>
                <a:lnTo>
                  <a:pt x="1929571" y="1537134"/>
                </a:lnTo>
                <a:lnTo>
                  <a:pt x="1933686" y="1540296"/>
                </a:lnTo>
                <a:lnTo>
                  <a:pt x="1934363" y="1545435"/>
                </a:lnTo>
                <a:lnTo>
                  <a:pt x="1935667" y="1547696"/>
                </a:lnTo>
                <a:lnTo>
                  <a:pt x="1935667" y="1884710"/>
                </a:lnTo>
                <a:cubicBezTo>
                  <a:pt x="1935667" y="1890001"/>
                  <a:pt x="1932848" y="1894885"/>
                  <a:pt x="1928266" y="1897531"/>
                </a:cubicBezTo>
                <a:lnTo>
                  <a:pt x="1792948" y="1975659"/>
                </a:lnTo>
                <a:lnTo>
                  <a:pt x="1928266" y="2053788"/>
                </a:lnTo>
                <a:lnTo>
                  <a:pt x="1929571" y="2056048"/>
                </a:lnTo>
                <a:lnTo>
                  <a:pt x="1933686" y="2059209"/>
                </a:lnTo>
                <a:lnTo>
                  <a:pt x="1934363" y="2064348"/>
                </a:lnTo>
                <a:lnTo>
                  <a:pt x="1935667" y="2066610"/>
                </a:lnTo>
                <a:lnTo>
                  <a:pt x="1935667" y="2403623"/>
                </a:lnTo>
                <a:cubicBezTo>
                  <a:pt x="1935667" y="2408914"/>
                  <a:pt x="1932848" y="2413798"/>
                  <a:pt x="1928266" y="2416444"/>
                </a:cubicBezTo>
                <a:lnTo>
                  <a:pt x="1636401" y="2584959"/>
                </a:lnTo>
                <a:cubicBezTo>
                  <a:pt x="1634110" y="2586275"/>
                  <a:pt x="1631559" y="2586939"/>
                  <a:pt x="1629000" y="2586939"/>
                </a:cubicBezTo>
                <a:cubicBezTo>
                  <a:pt x="1626441" y="2586939"/>
                  <a:pt x="1623890" y="2586275"/>
                  <a:pt x="1621599" y="2584959"/>
                </a:cubicBezTo>
                <a:lnTo>
                  <a:pt x="1329735" y="2416444"/>
                </a:lnTo>
                <a:cubicBezTo>
                  <a:pt x="1325152" y="2413798"/>
                  <a:pt x="1322333" y="2408914"/>
                  <a:pt x="1322333" y="2403623"/>
                </a:cubicBezTo>
                <a:close/>
                <a:moveTo>
                  <a:pt x="1322333" y="4203623"/>
                </a:moveTo>
                <a:lnTo>
                  <a:pt x="1322333" y="3866610"/>
                </a:lnTo>
                <a:lnTo>
                  <a:pt x="1323637" y="3864351"/>
                </a:lnTo>
                <a:lnTo>
                  <a:pt x="1324313" y="3859208"/>
                </a:lnTo>
                <a:lnTo>
                  <a:pt x="1328430" y="3856048"/>
                </a:lnTo>
                <a:lnTo>
                  <a:pt x="1329734" y="3853788"/>
                </a:lnTo>
                <a:lnTo>
                  <a:pt x="1465052" y="3775658"/>
                </a:lnTo>
                <a:lnTo>
                  <a:pt x="1329734" y="3697531"/>
                </a:lnTo>
                <a:cubicBezTo>
                  <a:pt x="1325152" y="3694885"/>
                  <a:pt x="1322333" y="3690001"/>
                  <a:pt x="1322333" y="3684710"/>
                </a:cubicBezTo>
                <a:lnTo>
                  <a:pt x="1322333" y="3347696"/>
                </a:lnTo>
                <a:lnTo>
                  <a:pt x="1323637" y="3345437"/>
                </a:lnTo>
                <a:lnTo>
                  <a:pt x="1324313" y="3340295"/>
                </a:lnTo>
                <a:lnTo>
                  <a:pt x="1328430" y="3337134"/>
                </a:lnTo>
                <a:lnTo>
                  <a:pt x="1329734" y="3334875"/>
                </a:lnTo>
                <a:lnTo>
                  <a:pt x="1465052" y="3256746"/>
                </a:lnTo>
                <a:lnTo>
                  <a:pt x="1329734" y="3178617"/>
                </a:lnTo>
                <a:cubicBezTo>
                  <a:pt x="1325152" y="3175971"/>
                  <a:pt x="1322333" y="3171087"/>
                  <a:pt x="1322333" y="3165796"/>
                </a:cubicBezTo>
                <a:lnTo>
                  <a:pt x="1322333" y="2828782"/>
                </a:lnTo>
                <a:lnTo>
                  <a:pt x="1323637" y="2826524"/>
                </a:lnTo>
                <a:lnTo>
                  <a:pt x="1324313" y="2821381"/>
                </a:lnTo>
                <a:lnTo>
                  <a:pt x="1328430" y="2818221"/>
                </a:lnTo>
                <a:lnTo>
                  <a:pt x="1329734" y="2815961"/>
                </a:lnTo>
                <a:lnTo>
                  <a:pt x="1621599" y="2647446"/>
                </a:lnTo>
                <a:cubicBezTo>
                  <a:pt x="1626182" y="2644815"/>
                  <a:pt x="1631819" y="2644815"/>
                  <a:pt x="1636400" y="2647446"/>
                </a:cubicBezTo>
                <a:lnTo>
                  <a:pt x="1928266" y="2815961"/>
                </a:lnTo>
                <a:lnTo>
                  <a:pt x="1929571" y="2818221"/>
                </a:lnTo>
                <a:lnTo>
                  <a:pt x="1933686" y="2821382"/>
                </a:lnTo>
                <a:lnTo>
                  <a:pt x="1934362" y="2826521"/>
                </a:lnTo>
                <a:lnTo>
                  <a:pt x="1935667" y="2828782"/>
                </a:lnTo>
                <a:lnTo>
                  <a:pt x="1935667" y="3165796"/>
                </a:lnTo>
                <a:cubicBezTo>
                  <a:pt x="1935667" y="3171087"/>
                  <a:pt x="1932847" y="3175971"/>
                  <a:pt x="1928266" y="3178617"/>
                </a:cubicBezTo>
                <a:lnTo>
                  <a:pt x="1792948" y="3256746"/>
                </a:lnTo>
                <a:lnTo>
                  <a:pt x="1928266" y="3334875"/>
                </a:lnTo>
                <a:lnTo>
                  <a:pt x="1929571" y="3337134"/>
                </a:lnTo>
                <a:lnTo>
                  <a:pt x="1933686" y="3340296"/>
                </a:lnTo>
                <a:lnTo>
                  <a:pt x="1934362" y="3345435"/>
                </a:lnTo>
                <a:lnTo>
                  <a:pt x="1935667" y="3347696"/>
                </a:lnTo>
                <a:lnTo>
                  <a:pt x="1935667" y="3684710"/>
                </a:lnTo>
                <a:cubicBezTo>
                  <a:pt x="1935667" y="3690001"/>
                  <a:pt x="1932847" y="3694885"/>
                  <a:pt x="1928266" y="3697531"/>
                </a:cubicBezTo>
                <a:lnTo>
                  <a:pt x="1792948" y="3775658"/>
                </a:lnTo>
                <a:lnTo>
                  <a:pt x="1928266" y="3853788"/>
                </a:lnTo>
                <a:lnTo>
                  <a:pt x="1929571" y="3856048"/>
                </a:lnTo>
                <a:lnTo>
                  <a:pt x="1933686" y="3859209"/>
                </a:lnTo>
                <a:lnTo>
                  <a:pt x="1934362" y="3864348"/>
                </a:lnTo>
                <a:lnTo>
                  <a:pt x="1935667" y="3866610"/>
                </a:lnTo>
                <a:lnTo>
                  <a:pt x="1935667" y="4203623"/>
                </a:lnTo>
                <a:cubicBezTo>
                  <a:pt x="1935667" y="4208914"/>
                  <a:pt x="1932847" y="4213798"/>
                  <a:pt x="1928266" y="4216444"/>
                </a:cubicBezTo>
                <a:lnTo>
                  <a:pt x="1636400" y="4384958"/>
                </a:lnTo>
                <a:cubicBezTo>
                  <a:pt x="1634109" y="4386275"/>
                  <a:pt x="1631559" y="4386939"/>
                  <a:pt x="1629000" y="4386939"/>
                </a:cubicBezTo>
                <a:cubicBezTo>
                  <a:pt x="1626440" y="4386939"/>
                  <a:pt x="1623890" y="4386275"/>
                  <a:pt x="1621599" y="4384958"/>
                </a:cubicBezTo>
                <a:lnTo>
                  <a:pt x="1329734" y="4216444"/>
                </a:lnTo>
                <a:cubicBezTo>
                  <a:pt x="1325152" y="4213798"/>
                  <a:pt x="1322333" y="4208914"/>
                  <a:pt x="1322333" y="4203623"/>
                </a:cubicBezTo>
                <a:close/>
                <a:moveTo>
                  <a:pt x="923806" y="4970625"/>
                </a:moveTo>
                <a:lnTo>
                  <a:pt x="1043352" y="5039649"/>
                </a:lnTo>
                <a:lnTo>
                  <a:pt x="1186068" y="4957247"/>
                </a:lnTo>
                <a:lnTo>
                  <a:pt x="1186069" y="4654415"/>
                </a:lnTo>
                <a:lnTo>
                  <a:pt x="923806" y="4805825"/>
                </a:lnTo>
                <a:close/>
                <a:moveTo>
                  <a:pt x="923806" y="5108672"/>
                </a:moveTo>
                <a:lnTo>
                  <a:pt x="1013752" y="5056739"/>
                </a:lnTo>
                <a:lnTo>
                  <a:pt x="923806" y="5004806"/>
                </a:lnTo>
                <a:close/>
                <a:moveTo>
                  <a:pt x="923806" y="5489539"/>
                </a:moveTo>
                <a:lnTo>
                  <a:pt x="1043352" y="5558562"/>
                </a:lnTo>
                <a:lnTo>
                  <a:pt x="1186068" y="5476161"/>
                </a:lnTo>
                <a:lnTo>
                  <a:pt x="1186069" y="5173329"/>
                </a:lnTo>
                <a:lnTo>
                  <a:pt x="923806" y="5324737"/>
                </a:lnTo>
                <a:close/>
                <a:moveTo>
                  <a:pt x="923806" y="5627586"/>
                </a:moveTo>
                <a:lnTo>
                  <a:pt x="1013752" y="5575653"/>
                </a:lnTo>
                <a:lnTo>
                  <a:pt x="923806" y="5523719"/>
                </a:lnTo>
                <a:close/>
                <a:moveTo>
                  <a:pt x="923805" y="1370632"/>
                </a:moveTo>
                <a:lnTo>
                  <a:pt x="1043350" y="1439655"/>
                </a:lnTo>
                <a:lnTo>
                  <a:pt x="1186067" y="1357254"/>
                </a:lnTo>
                <a:lnTo>
                  <a:pt x="1186068" y="1054422"/>
                </a:lnTo>
                <a:lnTo>
                  <a:pt x="923805" y="1205831"/>
                </a:lnTo>
                <a:close/>
                <a:moveTo>
                  <a:pt x="923805" y="1508679"/>
                </a:moveTo>
                <a:lnTo>
                  <a:pt x="1013751" y="1456745"/>
                </a:lnTo>
                <a:lnTo>
                  <a:pt x="923805" y="1404812"/>
                </a:lnTo>
                <a:close/>
                <a:moveTo>
                  <a:pt x="923805" y="1889546"/>
                </a:moveTo>
                <a:lnTo>
                  <a:pt x="1043350" y="1958569"/>
                </a:lnTo>
                <a:lnTo>
                  <a:pt x="1186067" y="1876168"/>
                </a:lnTo>
                <a:lnTo>
                  <a:pt x="1186068" y="1573335"/>
                </a:lnTo>
                <a:lnTo>
                  <a:pt x="923805" y="1724744"/>
                </a:lnTo>
                <a:close/>
                <a:moveTo>
                  <a:pt x="923805" y="2027593"/>
                </a:moveTo>
                <a:lnTo>
                  <a:pt x="1013751" y="1975659"/>
                </a:lnTo>
                <a:lnTo>
                  <a:pt x="923805" y="1923726"/>
                </a:lnTo>
                <a:close/>
                <a:moveTo>
                  <a:pt x="923805" y="6146499"/>
                </a:moveTo>
                <a:lnTo>
                  <a:pt x="1186068" y="5995074"/>
                </a:lnTo>
                <a:lnTo>
                  <a:pt x="1186069" y="5692242"/>
                </a:lnTo>
                <a:lnTo>
                  <a:pt x="923805" y="5843651"/>
                </a:lnTo>
                <a:close/>
                <a:moveTo>
                  <a:pt x="923804" y="2546506"/>
                </a:moveTo>
                <a:lnTo>
                  <a:pt x="1186067" y="2395081"/>
                </a:lnTo>
                <a:lnTo>
                  <a:pt x="1186068" y="2092249"/>
                </a:lnTo>
                <a:lnTo>
                  <a:pt x="923804" y="2243658"/>
                </a:lnTo>
                <a:close/>
                <a:moveTo>
                  <a:pt x="923804" y="6770628"/>
                </a:moveTo>
                <a:lnTo>
                  <a:pt x="1043350" y="6839651"/>
                </a:lnTo>
                <a:lnTo>
                  <a:pt x="1186067" y="6757250"/>
                </a:lnTo>
                <a:lnTo>
                  <a:pt x="1186067" y="6454417"/>
                </a:lnTo>
                <a:lnTo>
                  <a:pt x="923804" y="6605827"/>
                </a:lnTo>
                <a:close/>
                <a:moveTo>
                  <a:pt x="923804" y="6908675"/>
                </a:moveTo>
                <a:lnTo>
                  <a:pt x="1013750" y="6856741"/>
                </a:lnTo>
                <a:lnTo>
                  <a:pt x="923804" y="6804808"/>
                </a:lnTo>
                <a:close/>
                <a:moveTo>
                  <a:pt x="923804" y="7289541"/>
                </a:moveTo>
                <a:lnTo>
                  <a:pt x="1043350" y="7358564"/>
                </a:lnTo>
                <a:lnTo>
                  <a:pt x="1186067" y="7276163"/>
                </a:lnTo>
                <a:lnTo>
                  <a:pt x="1186067" y="6973331"/>
                </a:lnTo>
                <a:lnTo>
                  <a:pt x="923804" y="7124740"/>
                </a:lnTo>
                <a:close/>
                <a:moveTo>
                  <a:pt x="923804" y="7427588"/>
                </a:moveTo>
                <a:lnTo>
                  <a:pt x="1013750" y="7375655"/>
                </a:lnTo>
                <a:lnTo>
                  <a:pt x="923804" y="7323722"/>
                </a:lnTo>
                <a:close/>
                <a:moveTo>
                  <a:pt x="923803" y="227592"/>
                </a:moveTo>
                <a:lnTo>
                  <a:pt x="1013749" y="175658"/>
                </a:lnTo>
                <a:lnTo>
                  <a:pt x="923803" y="123726"/>
                </a:lnTo>
                <a:close/>
                <a:moveTo>
                  <a:pt x="923802" y="746506"/>
                </a:moveTo>
                <a:lnTo>
                  <a:pt x="1186065" y="595081"/>
                </a:lnTo>
                <a:lnTo>
                  <a:pt x="1186066" y="292248"/>
                </a:lnTo>
                <a:lnTo>
                  <a:pt x="923802" y="443657"/>
                </a:lnTo>
                <a:close/>
                <a:moveTo>
                  <a:pt x="923802" y="3170632"/>
                </a:moveTo>
                <a:lnTo>
                  <a:pt x="1043348" y="3239655"/>
                </a:lnTo>
                <a:lnTo>
                  <a:pt x="1186064" y="3157254"/>
                </a:lnTo>
                <a:lnTo>
                  <a:pt x="1186065" y="2854422"/>
                </a:lnTo>
                <a:lnTo>
                  <a:pt x="923802" y="3005831"/>
                </a:lnTo>
                <a:close/>
                <a:moveTo>
                  <a:pt x="923802" y="3308679"/>
                </a:moveTo>
                <a:lnTo>
                  <a:pt x="1013749" y="3256745"/>
                </a:lnTo>
                <a:lnTo>
                  <a:pt x="923802" y="3204812"/>
                </a:lnTo>
                <a:close/>
                <a:moveTo>
                  <a:pt x="923802" y="3689544"/>
                </a:moveTo>
                <a:lnTo>
                  <a:pt x="1043348" y="3758567"/>
                </a:lnTo>
                <a:lnTo>
                  <a:pt x="1186064" y="3676166"/>
                </a:lnTo>
                <a:lnTo>
                  <a:pt x="1186065" y="3373335"/>
                </a:lnTo>
                <a:lnTo>
                  <a:pt x="923802" y="3524742"/>
                </a:lnTo>
                <a:close/>
                <a:moveTo>
                  <a:pt x="923802" y="3827591"/>
                </a:moveTo>
                <a:lnTo>
                  <a:pt x="1013749" y="3775657"/>
                </a:lnTo>
                <a:lnTo>
                  <a:pt x="923802" y="3723724"/>
                </a:lnTo>
                <a:close/>
                <a:moveTo>
                  <a:pt x="923802" y="4346504"/>
                </a:moveTo>
                <a:lnTo>
                  <a:pt x="1186064" y="4195079"/>
                </a:lnTo>
                <a:lnTo>
                  <a:pt x="1186065" y="3892248"/>
                </a:lnTo>
                <a:lnTo>
                  <a:pt x="923802" y="4043656"/>
                </a:lnTo>
                <a:close/>
                <a:moveTo>
                  <a:pt x="804257" y="5056740"/>
                </a:moveTo>
                <a:lnTo>
                  <a:pt x="894201" y="5108671"/>
                </a:lnTo>
                <a:lnTo>
                  <a:pt x="894202" y="5004806"/>
                </a:lnTo>
                <a:close/>
                <a:moveTo>
                  <a:pt x="804257" y="5575653"/>
                </a:moveTo>
                <a:lnTo>
                  <a:pt x="894201" y="5627586"/>
                </a:lnTo>
                <a:lnTo>
                  <a:pt x="894202" y="5523721"/>
                </a:lnTo>
                <a:close/>
                <a:moveTo>
                  <a:pt x="804256" y="1456746"/>
                </a:moveTo>
                <a:lnTo>
                  <a:pt x="894200" y="1508678"/>
                </a:lnTo>
                <a:lnTo>
                  <a:pt x="894201" y="1404813"/>
                </a:lnTo>
                <a:close/>
                <a:moveTo>
                  <a:pt x="804256" y="1975660"/>
                </a:moveTo>
                <a:lnTo>
                  <a:pt x="894200" y="2027592"/>
                </a:lnTo>
                <a:lnTo>
                  <a:pt x="894201" y="1923727"/>
                </a:lnTo>
                <a:close/>
                <a:moveTo>
                  <a:pt x="804255" y="6856742"/>
                </a:moveTo>
                <a:lnTo>
                  <a:pt x="894200" y="6908674"/>
                </a:lnTo>
                <a:lnTo>
                  <a:pt x="894200" y="6804809"/>
                </a:lnTo>
                <a:close/>
                <a:moveTo>
                  <a:pt x="804255" y="7375655"/>
                </a:moveTo>
                <a:lnTo>
                  <a:pt x="894200" y="7427587"/>
                </a:lnTo>
                <a:lnTo>
                  <a:pt x="894200" y="7323722"/>
                </a:lnTo>
                <a:close/>
                <a:moveTo>
                  <a:pt x="804254" y="175659"/>
                </a:moveTo>
                <a:lnTo>
                  <a:pt x="894199" y="227591"/>
                </a:lnTo>
                <a:lnTo>
                  <a:pt x="894199" y="123726"/>
                </a:lnTo>
                <a:close/>
                <a:moveTo>
                  <a:pt x="804253" y="3256746"/>
                </a:moveTo>
                <a:lnTo>
                  <a:pt x="894198" y="3308678"/>
                </a:lnTo>
                <a:lnTo>
                  <a:pt x="894199" y="3204813"/>
                </a:lnTo>
                <a:close/>
                <a:moveTo>
                  <a:pt x="804253" y="3775658"/>
                </a:moveTo>
                <a:lnTo>
                  <a:pt x="894198" y="3827590"/>
                </a:lnTo>
                <a:lnTo>
                  <a:pt x="894199" y="3723725"/>
                </a:lnTo>
                <a:close/>
                <a:moveTo>
                  <a:pt x="646742" y="4628772"/>
                </a:moveTo>
                <a:lnTo>
                  <a:pt x="909003" y="4780182"/>
                </a:lnTo>
                <a:lnTo>
                  <a:pt x="1171268" y="4628772"/>
                </a:lnTo>
                <a:lnTo>
                  <a:pt x="909004" y="4477346"/>
                </a:lnTo>
                <a:close/>
                <a:moveTo>
                  <a:pt x="646742" y="5147685"/>
                </a:moveTo>
                <a:lnTo>
                  <a:pt x="909003" y="5299096"/>
                </a:lnTo>
                <a:lnTo>
                  <a:pt x="1171268" y="5147685"/>
                </a:lnTo>
                <a:lnTo>
                  <a:pt x="1043352" y="5073830"/>
                </a:lnTo>
                <a:lnTo>
                  <a:pt x="916405" y="5147125"/>
                </a:lnTo>
                <a:cubicBezTo>
                  <a:pt x="914113" y="5148441"/>
                  <a:pt x="911563" y="5149105"/>
                  <a:pt x="909004" y="5149105"/>
                </a:cubicBezTo>
                <a:cubicBezTo>
                  <a:pt x="906445" y="5149105"/>
                  <a:pt x="903894" y="5148441"/>
                  <a:pt x="901603" y="5147125"/>
                </a:cubicBezTo>
                <a:lnTo>
                  <a:pt x="774657" y="5073830"/>
                </a:lnTo>
                <a:close/>
                <a:moveTo>
                  <a:pt x="646742" y="5666599"/>
                </a:moveTo>
                <a:lnTo>
                  <a:pt x="909003" y="5818009"/>
                </a:lnTo>
                <a:lnTo>
                  <a:pt x="1171268" y="5666599"/>
                </a:lnTo>
                <a:lnTo>
                  <a:pt x="1043352" y="5592744"/>
                </a:lnTo>
                <a:lnTo>
                  <a:pt x="916405" y="5666038"/>
                </a:lnTo>
                <a:cubicBezTo>
                  <a:pt x="914113" y="5667355"/>
                  <a:pt x="911563" y="5668019"/>
                  <a:pt x="909004" y="5668019"/>
                </a:cubicBezTo>
                <a:cubicBezTo>
                  <a:pt x="906445" y="5668019"/>
                  <a:pt x="903894" y="5667355"/>
                  <a:pt x="901603" y="5666038"/>
                </a:cubicBezTo>
                <a:lnTo>
                  <a:pt x="774657" y="5592744"/>
                </a:lnTo>
                <a:close/>
                <a:moveTo>
                  <a:pt x="646741" y="1028778"/>
                </a:moveTo>
                <a:lnTo>
                  <a:pt x="909002" y="1180188"/>
                </a:lnTo>
                <a:lnTo>
                  <a:pt x="1171266" y="1028778"/>
                </a:lnTo>
                <a:lnTo>
                  <a:pt x="909003" y="877353"/>
                </a:lnTo>
                <a:close/>
                <a:moveTo>
                  <a:pt x="646741" y="1547692"/>
                </a:moveTo>
                <a:lnTo>
                  <a:pt x="909002" y="1699102"/>
                </a:lnTo>
                <a:lnTo>
                  <a:pt x="1171266" y="1547692"/>
                </a:lnTo>
                <a:lnTo>
                  <a:pt x="1043350" y="1473836"/>
                </a:lnTo>
                <a:lnTo>
                  <a:pt x="916403" y="1547132"/>
                </a:lnTo>
                <a:cubicBezTo>
                  <a:pt x="914112" y="1548448"/>
                  <a:pt x="911562" y="1549112"/>
                  <a:pt x="909003" y="1549112"/>
                </a:cubicBezTo>
                <a:cubicBezTo>
                  <a:pt x="906443" y="1549112"/>
                  <a:pt x="903893" y="1548448"/>
                  <a:pt x="901602" y="1547132"/>
                </a:cubicBezTo>
                <a:lnTo>
                  <a:pt x="774656" y="1473836"/>
                </a:lnTo>
                <a:close/>
                <a:moveTo>
                  <a:pt x="646741" y="2066605"/>
                </a:moveTo>
                <a:lnTo>
                  <a:pt x="909002" y="2218015"/>
                </a:lnTo>
                <a:lnTo>
                  <a:pt x="1171266" y="2066605"/>
                </a:lnTo>
                <a:lnTo>
                  <a:pt x="1043350" y="1992750"/>
                </a:lnTo>
                <a:lnTo>
                  <a:pt x="916403" y="2066045"/>
                </a:lnTo>
                <a:cubicBezTo>
                  <a:pt x="914112" y="2067362"/>
                  <a:pt x="911562" y="2068026"/>
                  <a:pt x="909003" y="2068026"/>
                </a:cubicBezTo>
                <a:cubicBezTo>
                  <a:pt x="906443" y="2068026"/>
                  <a:pt x="903893" y="2067362"/>
                  <a:pt x="901602" y="2066045"/>
                </a:cubicBezTo>
                <a:lnTo>
                  <a:pt x="774656" y="1992750"/>
                </a:lnTo>
                <a:close/>
                <a:moveTo>
                  <a:pt x="646741" y="6428774"/>
                </a:moveTo>
                <a:lnTo>
                  <a:pt x="909002" y="6580184"/>
                </a:lnTo>
                <a:lnTo>
                  <a:pt x="1171266" y="6428774"/>
                </a:lnTo>
                <a:lnTo>
                  <a:pt x="909003" y="6277349"/>
                </a:lnTo>
                <a:close/>
                <a:moveTo>
                  <a:pt x="646741" y="6947688"/>
                </a:moveTo>
                <a:lnTo>
                  <a:pt x="909002" y="7099098"/>
                </a:lnTo>
                <a:lnTo>
                  <a:pt x="1171266" y="6947688"/>
                </a:lnTo>
                <a:lnTo>
                  <a:pt x="1043350" y="6873832"/>
                </a:lnTo>
                <a:lnTo>
                  <a:pt x="916403" y="6947127"/>
                </a:lnTo>
                <a:cubicBezTo>
                  <a:pt x="914112" y="6948444"/>
                  <a:pt x="911562" y="6949108"/>
                  <a:pt x="909003" y="6949108"/>
                </a:cubicBezTo>
                <a:cubicBezTo>
                  <a:pt x="906443" y="6949108"/>
                  <a:pt x="903893" y="6948444"/>
                  <a:pt x="901602" y="6947127"/>
                </a:cubicBezTo>
                <a:lnTo>
                  <a:pt x="774656" y="6873832"/>
                </a:lnTo>
                <a:close/>
                <a:moveTo>
                  <a:pt x="646739" y="266605"/>
                </a:moveTo>
                <a:lnTo>
                  <a:pt x="909001" y="418015"/>
                </a:lnTo>
                <a:lnTo>
                  <a:pt x="1171265" y="266605"/>
                </a:lnTo>
                <a:lnTo>
                  <a:pt x="1043349" y="192749"/>
                </a:lnTo>
                <a:lnTo>
                  <a:pt x="916402" y="266045"/>
                </a:lnTo>
                <a:cubicBezTo>
                  <a:pt x="914111" y="267361"/>
                  <a:pt x="911560" y="268025"/>
                  <a:pt x="909002" y="268025"/>
                </a:cubicBezTo>
                <a:cubicBezTo>
                  <a:pt x="906442" y="268025"/>
                  <a:pt x="903892" y="267361"/>
                  <a:pt x="901601" y="266045"/>
                </a:cubicBezTo>
                <a:lnTo>
                  <a:pt x="774655" y="192749"/>
                </a:lnTo>
                <a:close/>
                <a:moveTo>
                  <a:pt x="646739" y="2828778"/>
                </a:moveTo>
                <a:lnTo>
                  <a:pt x="909000" y="2980188"/>
                </a:lnTo>
                <a:lnTo>
                  <a:pt x="1171264" y="2828778"/>
                </a:lnTo>
                <a:lnTo>
                  <a:pt x="909001" y="2677353"/>
                </a:lnTo>
                <a:close/>
                <a:moveTo>
                  <a:pt x="646739" y="3347692"/>
                </a:moveTo>
                <a:lnTo>
                  <a:pt x="909000" y="3499102"/>
                </a:lnTo>
                <a:lnTo>
                  <a:pt x="1171264" y="3347692"/>
                </a:lnTo>
                <a:lnTo>
                  <a:pt x="1043348" y="3273836"/>
                </a:lnTo>
                <a:lnTo>
                  <a:pt x="916401" y="3347132"/>
                </a:lnTo>
                <a:cubicBezTo>
                  <a:pt x="914110" y="3348448"/>
                  <a:pt x="911560" y="3349112"/>
                  <a:pt x="909001" y="3349112"/>
                </a:cubicBezTo>
                <a:cubicBezTo>
                  <a:pt x="906441" y="3349112"/>
                  <a:pt x="903891" y="3348448"/>
                  <a:pt x="901600" y="3347132"/>
                </a:cubicBezTo>
                <a:lnTo>
                  <a:pt x="774654" y="3273836"/>
                </a:lnTo>
                <a:close/>
                <a:moveTo>
                  <a:pt x="646739" y="3866604"/>
                </a:moveTo>
                <a:lnTo>
                  <a:pt x="909000" y="4018014"/>
                </a:lnTo>
                <a:lnTo>
                  <a:pt x="1171264" y="3866604"/>
                </a:lnTo>
                <a:lnTo>
                  <a:pt x="1043348" y="3792748"/>
                </a:lnTo>
                <a:lnTo>
                  <a:pt x="916401" y="3866044"/>
                </a:lnTo>
                <a:cubicBezTo>
                  <a:pt x="914110" y="3867360"/>
                  <a:pt x="911560" y="3868024"/>
                  <a:pt x="909001" y="3868024"/>
                </a:cubicBezTo>
                <a:cubicBezTo>
                  <a:pt x="906441" y="3868024"/>
                  <a:pt x="903891" y="3867360"/>
                  <a:pt x="901600" y="3866044"/>
                </a:cubicBezTo>
                <a:lnTo>
                  <a:pt x="774654" y="3792748"/>
                </a:lnTo>
                <a:close/>
                <a:moveTo>
                  <a:pt x="631941" y="4957247"/>
                </a:moveTo>
                <a:lnTo>
                  <a:pt x="774656" y="5039649"/>
                </a:lnTo>
                <a:lnTo>
                  <a:pt x="894202" y="4970626"/>
                </a:lnTo>
                <a:lnTo>
                  <a:pt x="894202" y="4805823"/>
                </a:lnTo>
                <a:lnTo>
                  <a:pt x="631941" y="4654415"/>
                </a:lnTo>
                <a:close/>
                <a:moveTo>
                  <a:pt x="631941" y="5476161"/>
                </a:moveTo>
                <a:lnTo>
                  <a:pt x="774656" y="5558562"/>
                </a:lnTo>
                <a:lnTo>
                  <a:pt x="894202" y="5489540"/>
                </a:lnTo>
                <a:lnTo>
                  <a:pt x="894202" y="5324737"/>
                </a:lnTo>
                <a:lnTo>
                  <a:pt x="631941" y="5173329"/>
                </a:lnTo>
                <a:close/>
                <a:moveTo>
                  <a:pt x="631941" y="5995074"/>
                </a:moveTo>
                <a:lnTo>
                  <a:pt x="894201" y="6146498"/>
                </a:lnTo>
                <a:lnTo>
                  <a:pt x="894202" y="5843651"/>
                </a:lnTo>
                <a:lnTo>
                  <a:pt x="631941" y="5692242"/>
                </a:lnTo>
                <a:close/>
                <a:moveTo>
                  <a:pt x="631940" y="1357254"/>
                </a:moveTo>
                <a:lnTo>
                  <a:pt x="774655" y="1439655"/>
                </a:lnTo>
                <a:lnTo>
                  <a:pt x="894201" y="1370633"/>
                </a:lnTo>
                <a:lnTo>
                  <a:pt x="894201" y="1205830"/>
                </a:lnTo>
                <a:lnTo>
                  <a:pt x="631940" y="1054422"/>
                </a:lnTo>
                <a:close/>
                <a:moveTo>
                  <a:pt x="631940" y="1876168"/>
                </a:moveTo>
                <a:lnTo>
                  <a:pt x="774655" y="1958569"/>
                </a:lnTo>
                <a:lnTo>
                  <a:pt x="894201" y="1889546"/>
                </a:lnTo>
                <a:lnTo>
                  <a:pt x="894201" y="1724743"/>
                </a:lnTo>
                <a:lnTo>
                  <a:pt x="631940" y="1573335"/>
                </a:lnTo>
                <a:close/>
                <a:moveTo>
                  <a:pt x="631940" y="6757250"/>
                </a:moveTo>
                <a:lnTo>
                  <a:pt x="774655" y="6839651"/>
                </a:lnTo>
                <a:lnTo>
                  <a:pt x="894200" y="6770629"/>
                </a:lnTo>
                <a:lnTo>
                  <a:pt x="894200" y="6605826"/>
                </a:lnTo>
                <a:lnTo>
                  <a:pt x="631940" y="6454417"/>
                </a:lnTo>
                <a:close/>
                <a:moveTo>
                  <a:pt x="631940" y="7276163"/>
                </a:moveTo>
                <a:lnTo>
                  <a:pt x="774655" y="7358564"/>
                </a:lnTo>
                <a:lnTo>
                  <a:pt x="894200" y="7289542"/>
                </a:lnTo>
                <a:lnTo>
                  <a:pt x="894200" y="7124739"/>
                </a:lnTo>
                <a:lnTo>
                  <a:pt x="631940" y="6973331"/>
                </a:lnTo>
                <a:close/>
                <a:moveTo>
                  <a:pt x="631939" y="2395081"/>
                </a:moveTo>
                <a:lnTo>
                  <a:pt x="894200" y="2546505"/>
                </a:lnTo>
                <a:lnTo>
                  <a:pt x="894201" y="2243657"/>
                </a:lnTo>
                <a:lnTo>
                  <a:pt x="631940" y="2092249"/>
                </a:lnTo>
                <a:close/>
                <a:moveTo>
                  <a:pt x="631938" y="595081"/>
                </a:moveTo>
                <a:lnTo>
                  <a:pt x="894199" y="746505"/>
                </a:lnTo>
                <a:lnTo>
                  <a:pt x="894199" y="443657"/>
                </a:lnTo>
                <a:lnTo>
                  <a:pt x="631939" y="292248"/>
                </a:lnTo>
                <a:close/>
                <a:moveTo>
                  <a:pt x="631938" y="3157254"/>
                </a:moveTo>
                <a:lnTo>
                  <a:pt x="774653" y="3239655"/>
                </a:lnTo>
                <a:lnTo>
                  <a:pt x="894199" y="3170633"/>
                </a:lnTo>
                <a:lnTo>
                  <a:pt x="894199" y="3005830"/>
                </a:lnTo>
                <a:lnTo>
                  <a:pt x="631938" y="2854422"/>
                </a:lnTo>
                <a:close/>
                <a:moveTo>
                  <a:pt x="631938" y="3676166"/>
                </a:moveTo>
                <a:lnTo>
                  <a:pt x="774653" y="3758567"/>
                </a:lnTo>
                <a:lnTo>
                  <a:pt x="894199" y="3689545"/>
                </a:lnTo>
                <a:lnTo>
                  <a:pt x="894199" y="3524742"/>
                </a:lnTo>
                <a:lnTo>
                  <a:pt x="631938" y="3373335"/>
                </a:lnTo>
                <a:close/>
                <a:moveTo>
                  <a:pt x="631937" y="4195079"/>
                </a:moveTo>
                <a:lnTo>
                  <a:pt x="894198" y="4346503"/>
                </a:lnTo>
                <a:lnTo>
                  <a:pt x="894199" y="4043655"/>
                </a:lnTo>
                <a:lnTo>
                  <a:pt x="631938" y="3892248"/>
                </a:lnTo>
                <a:close/>
                <a:moveTo>
                  <a:pt x="602338" y="6003617"/>
                </a:moveTo>
                <a:lnTo>
                  <a:pt x="602338" y="5666603"/>
                </a:lnTo>
                <a:lnTo>
                  <a:pt x="603641" y="5664344"/>
                </a:lnTo>
                <a:lnTo>
                  <a:pt x="604318" y="5659202"/>
                </a:lnTo>
                <a:lnTo>
                  <a:pt x="608434" y="5656042"/>
                </a:lnTo>
                <a:lnTo>
                  <a:pt x="609739" y="5653782"/>
                </a:lnTo>
                <a:lnTo>
                  <a:pt x="745056" y="5575653"/>
                </a:lnTo>
                <a:lnTo>
                  <a:pt x="609739" y="5497524"/>
                </a:lnTo>
                <a:cubicBezTo>
                  <a:pt x="605156" y="5494878"/>
                  <a:pt x="602338" y="5489994"/>
                  <a:pt x="602338" y="5484703"/>
                </a:cubicBezTo>
                <a:lnTo>
                  <a:pt x="602338" y="5147690"/>
                </a:lnTo>
                <a:lnTo>
                  <a:pt x="603641" y="5145431"/>
                </a:lnTo>
                <a:lnTo>
                  <a:pt x="604318" y="5140288"/>
                </a:lnTo>
                <a:lnTo>
                  <a:pt x="608434" y="5137128"/>
                </a:lnTo>
                <a:lnTo>
                  <a:pt x="609739" y="5134868"/>
                </a:lnTo>
                <a:lnTo>
                  <a:pt x="745056" y="5056740"/>
                </a:lnTo>
                <a:lnTo>
                  <a:pt x="609739" y="4978611"/>
                </a:lnTo>
                <a:cubicBezTo>
                  <a:pt x="605156" y="4975965"/>
                  <a:pt x="602338" y="4971081"/>
                  <a:pt x="602338" y="4965789"/>
                </a:cubicBezTo>
                <a:lnTo>
                  <a:pt x="602338" y="4628776"/>
                </a:lnTo>
                <a:lnTo>
                  <a:pt x="603641" y="4626517"/>
                </a:lnTo>
                <a:lnTo>
                  <a:pt x="604318" y="4621374"/>
                </a:lnTo>
                <a:lnTo>
                  <a:pt x="608434" y="4618214"/>
                </a:lnTo>
                <a:lnTo>
                  <a:pt x="609739" y="4615955"/>
                </a:lnTo>
                <a:lnTo>
                  <a:pt x="901603" y="4447440"/>
                </a:lnTo>
                <a:cubicBezTo>
                  <a:pt x="906186" y="4444809"/>
                  <a:pt x="911823" y="4444809"/>
                  <a:pt x="916405" y="4447440"/>
                </a:cubicBezTo>
                <a:lnTo>
                  <a:pt x="1208271" y="4615955"/>
                </a:lnTo>
                <a:lnTo>
                  <a:pt x="1209576" y="4618214"/>
                </a:lnTo>
                <a:lnTo>
                  <a:pt x="1213691" y="4621376"/>
                </a:lnTo>
                <a:lnTo>
                  <a:pt x="1214367" y="4626515"/>
                </a:lnTo>
                <a:lnTo>
                  <a:pt x="1215672" y="4628776"/>
                </a:lnTo>
                <a:lnTo>
                  <a:pt x="1215672" y="4965789"/>
                </a:lnTo>
                <a:cubicBezTo>
                  <a:pt x="1215672" y="4971081"/>
                  <a:pt x="1212853" y="4975965"/>
                  <a:pt x="1208271" y="4978611"/>
                </a:cubicBezTo>
                <a:lnTo>
                  <a:pt x="1072953" y="5056740"/>
                </a:lnTo>
                <a:lnTo>
                  <a:pt x="1208271" y="5134868"/>
                </a:lnTo>
                <a:lnTo>
                  <a:pt x="1209576" y="5137128"/>
                </a:lnTo>
                <a:lnTo>
                  <a:pt x="1213691" y="5140290"/>
                </a:lnTo>
                <a:lnTo>
                  <a:pt x="1214367" y="5145429"/>
                </a:lnTo>
                <a:lnTo>
                  <a:pt x="1215672" y="5147690"/>
                </a:lnTo>
                <a:lnTo>
                  <a:pt x="1215672" y="5484703"/>
                </a:lnTo>
                <a:cubicBezTo>
                  <a:pt x="1215672" y="5489994"/>
                  <a:pt x="1212853" y="5494878"/>
                  <a:pt x="1208271" y="5497524"/>
                </a:cubicBezTo>
                <a:lnTo>
                  <a:pt x="1072953" y="5575653"/>
                </a:lnTo>
                <a:lnTo>
                  <a:pt x="1208271" y="5653782"/>
                </a:lnTo>
                <a:lnTo>
                  <a:pt x="1209576" y="5656042"/>
                </a:lnTo>
                <a:lnTo>
                  <a:pt x="1213691" y="5659203"/>
                </a:lnTo>
                <a:lnTo>
                  <a:pt x="1214367" y="5664342"/>
                </a:lnTo>
                <a:lnTo>
                  <a:pt x="1215672" y="5666603"/>
                </a:lnTo>
                <a:lnTo>
                  <a:pt x="1215672" y="6003617"/>
                </a:lnTo>
                <a:cubicBezTo>
                  <a:pt x="1215672" y="6008908"/>
                  <a:pt x="1212853" y="6013792"/>
                  <a:pt x="1208271" y="6016438"/>
                </a:cubicBezTo>
                <a:lnTo>
                  <a:pt x="916405" y="6184952"/>
                </a:lnTo>
                <a:cubicBezTo>
                  <a:pt x="914113" y="6186268"/>
                  <a:pt x="911563" y="6186933"/>
                  <a:pt x="909004" y="6186933"/>
                </a:cubicBezTo>
                <a:cubicBezTo>
                  <a:pt x="906445" y="6186933"/>
                  <a:pt x="903894" y="6186268"/>
                  <a:pt x="901603" y="6184952"/>
                </a:cubicBezTo>
                <a:lnTo>
                  <a:pt x="609739" y="6016438"/>
                </a:lnTo>
                <a:cubicBezTo>
                  <a:pt x="605156" y="6013792"/>
                  <a:pt x="602338" y="6008908"/>
                  <a:pt x="602338" y="6003617"/>
                </a:cubicBezTo>
                <a:close/>
                <a:moveTo>
                  <a:pt x="602336" y="2403623"/>
                </a:moveTo>
                <a:lnTo>
                  <a:pt x="602336" y="2066610"/>
                </a:lnTo>
                <a:lnTo>
                  <a:pt x="603640" y="2064351"/>
                </a:lnTo>
                <a:lnTo>
                  <a:pt x="604317" y="2059208"/>
                </a:lnTo>
                <a:lnTo>
                  <a:pt x="608433" y="2056048"/>
                </a:lnTo>
                <a:lnTo>
                  <a:pt x="609737" y="2053788"/>
                </a:lnTo>
                <a:lnTo>
                  <a:pt x="745055" y="1975659"/>
                </a:lnTo>
                <a:lnTo>
                  <a:pt x="609737" y="1897531"/>
                </a:lnTo>
                <a:cubicBezTo>
                  <a:pt x="605155" y="1894885"/>
                  <a:pt x="602336" y="1890001"/>
                  <a:pt x="602336" y="1884710"/>
                </a:cubicBezTo>
                <a:lnTo>
                  <a:pt x="602336" y="1547696"/>
                </a:lnTo>
                <a:lnTo>
                  <a:pt x="603640" y="1545437"/>
                </a:lnTo>
                <a:lnTo>
                  <a:pt x="604317" y="1540295"/>
                </a:lnTo>
                <a:lnTo>
                  <a:pt x="608433" y="1537134"/>
                </a:lnTo>
                <a:lnTo>
                  <a:pt x="609737" y="1534875"/>
                </a:lnTo>
                <a:lnTo>
                  <a:pt x="745055" y="1456746"/>
                </a:lnTo>
                <a:lnTo>
                  <a:pt x="609737" y="1378617"/>
                </a:lnTo>
                <a:cubicBezTo>
                  <a:pt x="605155" y="1375971"/>
                  <a:pt x="602336" y="1371087"/>
                  <a:pt x="602336" y="1365796"/>
                </a:cubicBezTo>
                <a:lnTo>
                  <a:pt x="602336" y="1028782"/>
                </a:lnTo>
                <a:lnTo>
                  <a:pt x="603640" y="1026524"/>
                </a:lnTo>
                <a:lnTo>
                  <a:pt x="604317" y="1021381"/>
                </a:lnTo>
                <a:lnTo>
                  <a:pt x="608433" y="1018221"/>
                </a:lnTo>
                <a:lnTo>
                  <a:pt x="609737" y="1015961"/>
                </a:lnTo>
                <a:lnTo>
                  <a:pt x="901602" y="847446"/>
                </a:lnTo>
                <a:cubicBezTo>
                  <a:pt x="906185" y="844815"/>
                  <a:pt x="911822" y="844815"/>
                  <a:pt x="916403" y="847446"/>
                </a:cubicBezTo>
                <a:lnTo>
                  <a:pt x="1208270" y="1015961"/>
                </a:lnTo>
                <a:lnTo>
                  <a:pt x="1209574" y="1018221"/>
                </a:lnTo>
                <a:lnTo>
                  <a:pt x="1213690" y="1021382"/>
                </a:lnTo>
                <a:lnTo>
                  <a:pt x="1214366" y="1026521"/>
                </a:lnTo>
                <a:lnTo>
                  <a:pt x="1215671" y="1028782"/>
                </a:lnTo>
                <a:lnTo>
                  <a:pt x="1215671" y="1365796"/>
                </a:lnTo>
                <a:cubicBezTo>
                  <a:pt x="1215671" y="1371087"/>
                  <a:pt x="1212851" y="1375971"/>
                  <a:pt x="1208270" y="1378617"/>
                </a:cubicBezTo>
                <a:lnTo>
                  <a:pt x="1072952" y="1456746"/>
                </a:lnTo>
                <a:lnTo>
                  <a:pt x="1208270" y="1534875"/>
                </a:lnTo>
                <a:lnTo>
                  <a:pt x="1209574" y="1537134"/>
                </a:lnTo>
                <a:lnTo>
                  <a:pt x="1213690" y="1540296"/>
                </a:lnTo>
                <a:lnTo>
                  <a:pt x="1214366" y="1545435"/>
                </a:lnTo>
                <a:lnTo>
                  <a:pt x="1215671" y="1547696"/>
                </a:lnTo>
                <a:lnTo>
                  <a:pt x="1215671" y="1884710"/>
                </a:lnTo>
                <a:cubicBezTo>
                  <a:pt x="1215671" y="1890001"/>
                  <a:pt x="1212851" y="1894885"/>
                  <a:pt x="1208270" y="1897531"/>
                </a:cubicBezTo>
                <a:lnTo>
                  <a:pt x="1072952" y="1975659"/>
                </a:lnTo>
                <a:lnTo>
                  <a:pt x="1208270" y="2053788"/>
                </a:lnTo>
                <a:lnTo>
                  <a:pt x="1209574" y="2056048"/>
                </a:lnTo>
                <a:lnTo>
                  <a:pt x="1213690" y="2059209"/>
                </a:lnTo>
                <a:lnTo>
                  <a:pt x="1214366" y="2064348"/>
                </a:lnTo>
                <a:lnTo>
                  <a:pt x="1215671" y="2066610"/>
                </a:lnTo>
                <a:lnTo>
                  <a:pt x="1215671" y="2403623"/>
                </a:lnTo>
                <a:cubicBezTo>
                  <a:pt x="1215671" y="2408914"/>
                  <a:pt x="1212851" y="2413798"/>
                  <a:pt x="1208270" y="2416444"/>
                </a:cubicBezTo>
                <a:lnTo>
                  <a:pt x="916403" y="2584959"/>
                </a:lnTo>
                <a:cubicBezTo>
                  <a:pt x="914112" y="2586275"/>
                  <a:pt x="911562" y="2586939"/>
                  <a:pt x="909003" y="2586939"/>
                </a:cubicBezTo>
                <a:cubicBezTo>
                  <a:pt x="906444" y="2586939"/>
                  <a:pt x="903893" y="2586275"/>
                  <a:pt x="901602" y="2584959"/>
                </a:cubicBezTo>
                <a:lnTo>
                  <a:pt x="609737" y="2416444"/>
                </a:lnTo>
                <a:cubicBezTo>
                  <a:pt x="605155" y="2413798"/>
                  <a:pt x="602336" y="2408914"/>
                  <a:pt x="602336" y="2403623"/>
                </a:cubicBezTo>
                <a:close/>
                <a:moveTo>
                  <a:pt x="602336" y="7600950"/>
                </a:moveTo>
                <a:lnTo>
                  <a:pt x="602336" y="7466605"/>
                </a:lnTo>
                <a:lnTo>
                  <a:pt x="603640" y="7464347"/>
                </a:lnTo>
                <a:lnTo>
                  <a:pt x="604316" y="7459204"/>
                </a:lnTo>
                <a:lnTo>
                  <a:pt x="608432" y="7456044"/>
                </a:lnTo>
                <a:lnTo>
                  <a:pt x="609737" y="7453784"/>
                </a:lnTo>
                <a:lnTo>
                  <a:pt x="745055" y="7375655"/>
                </a:lnTo>
                <a:lnTo>
                  <a:pt x="609737" y="7297527"/>
                </a:lnTo>
                <a:cubicBezTo>
                  <a:pt x="605155" y="7294881"/>
                  <a:pt x="602336" y="7289997"/>
                  <a:pt x="602336" y="7284705"/>
                </a:cubicBezTo>
                <a:lnTo>
                  <a:pt x="602336" y="6947692"/>
                </a:lnTo>
                <a:lnTo>
                  <a:pt x="603640" y="6945433"/>
                </a:lnTo>
                <a:lnTo>
                  <a:pt x="604316" y="6940291"/>
                </a:lnTo>
                <a:lnTo>
                  <a:pt x="608432" y="6937130"/>
                </a:lnTo>
                <a:lnTo>
                  <a:pt x="609737" y="6934871"/>
                </a:lnTo>
                <a:lnTo>
                  <a:pt x="745055" y="6856742"/>
                </a:lnTo>
                <a:lnTo>
                  <a:pt x="609737" y="6778613"/>
                </a:lnTo>
                <a:cubicBezTo>
                  <a:pt x="605155" y="6775967"/>
                  <a:pt x="602336" y="6771083"/>
                  <a:pt x="602336" y="6765792"/>
                </a:cubicBezTo>
                <a:lnTo>
                  <a:pt x="602336" y="6428778"/>
                </a:lnTo>
                <a:lnTo>
                  <a:pt x="603640" y="6426518"/>
                </a:lnTo>
                <a:lnTo>
                  <a:pt x="604316" y="6421377"/>
                </a:lnTo>
                <a:lnTo>
                  <a:pt x="608432" y="6418216"/>
                </a:lnTo>
                <a:lnTo>
                  <a:pt x="609737" y="6415956"/>
                </a:lnTo>
                <a:lnTo>
                  <a:pt x="901602" y="6247442"/>
                </a:lnTo>
                <a:cubicBezTo>
                  <a:pt x="906185" y="6244811"/>
                  <a:pt x="911822" y="6244811"/>
                  <a:pt x="916403" y="6247442"/>
                </a:cubicBezTo>
                <a:lnTo>
                  <a:pt x="1208269" y="6415956"/>
                </a:lnTo>
                <a:lnTo>
                  <a:pt x="1209574" y="6418216"/>
                </a:lnTo>
                <a:lnTo>
                  <a:pt x="1213689" y="6421377"/>
                </a:lnTo>
                <a:lnTo>
                  <a:pt x="1214366" y="6426516"/>
                </a:lnTo>
                <a:lnTo>
                  <a:pt x="1215671" y="6428778"/>
                </a:lnTo>
                <a:lnTo>
                  <a:pt x="1215671" y="6765792"/>
                </a:lnTo>
                <a:cubicBezTo>
                  <a:pt x="1215671" y="6771083"/>
                  <a:pt x="1212851" y="6775967"/>
                  <a:pt x="1208269" y="6778613"/>
                </a:cubicBezTo>
                <a:lnTo>
                  <a:pt x="1072952" y="6856742"/>
                </a:lnTo>
                <a:lnTo>
                  <a:pt x="1208269" y="6934871"/>
                </a:lnTo>
                <a:lnTo>
                  <a:pt x="1209574" y="6937130"/>
                </a:lnTo>
                <a:lnTo>
                  <a:pt x="1213689" y="6940291"/>
                </a:lnTo>
                <a:lnTo>
                  <a:pt x="1214366" y="6945430"/>
                </a:lnTo>
                <a:lnTo>
                  <a:pt x="1215671" y="6947692"/>
                </a:lnTo>
                <a:lnTo>
                  <a:pt x="1215671" y="7284705"/>
                </a:lnTo>
                <a:cubicBezTo>
                  <a:pt x="1215671" y="7289997"/>
                  <a:pt x="1212851" y="7294881"/>
                  <a:pt x="1208269" y="7297527"/>
                </a:cubicBezTo>
                <a:lnTo>
                  <a:pt x="1072952" y="7375655"/>
                </a:lnTo>
                <a:lnTo>
                  <a:pt x="1208269" y="7453784"/>
                </a:lnTo>
                <a:lnTo>
                  <a:pt x="1209574" y="7456044"/>
                </a:lnTo>
                <a:lnTo>
                  <a:pt x="1213689" y="7459205"/>
                </a:lnTo>
                <a:lnTo>
                  <a:pt x="1214366" y="7464344"/>
                </a:lnTo>
                <a:lnTo>
                  <a:pt x="1215671" y="7466605"/>
                </a:lnTo>
                <a:lnTo>
                  <a:pt x="1215671" y="7600950"/>
                </a:lnTo>
                <a:lnTo>
                  <a:pt x="1186067" y="7600950"/>
                </a:lnTo>
                <a:lnTo>
                  <a:pt x="1186067" y="7492244"/>
                </a:lnTo>
                <a:lnTo>
                  <a:pt x="997772" y="7600950"/>
                </a:lnTo>
                <a:lnTo>
                  <a:pt x="938554" y="7600950"/>
                </a:lnTo>
                <a:lnTo>
                  <a:pt x="1171266" y="7466601"/>
                </a:lnTo>
                <a:lnTo>
                  <a:pt x="1043350" y="7392746"/>
                </a:lnTo>
                <a:lnTo>
                  <a:pt x="916403" y="7466041"/>
                </a:lnTo>
                <a:cubicBezTo>
                  <a:pt x="914112" y="7467357"/>
                  <a:pt x="911562" y="7468021"/>
                  <a:pt x="909003" y="7468021"/>
                </a:cubicBezTo>
                <a:cubicBezTo>
                  <a:pt x="906443" y="7468021"/>
                  <a:pt x="903893" y="7467357"/>
                  <a:pt x="901602" y="7466041"/>
                </a:cubicBezTo>
                <a:lnTo>
                  <a:pt x="774656" y="7392746"/>
                </a:lnTo>
                <a:lnTo>
                  <a:pt x="646741" y="7466601"/>
                </a:lnTo>
                <a:lnTo>
                  <a:pt x="879450" y="7600950"/>
                </a:lnTo>
                <a:lnTo>
                  <a:pt x="820233" y="7600950"/>
                </a:lnTo>
                <a:lnTo>
                  <a:pt x="631940" y="7492244"/>
                </a:lnTo>
                <a:lnTo>
                  <a:pt x="631940" y="7600950"/>
                </a:lnTo>
                <a:close/>
                <a:moveTo>
                  <a:pt x="602335" y="603623"/>
                </a:moveTo>
                <a:lnTo>
                  <a:pt x="602335" y="266609"/>
                </a:lnTo>
                <a:lnTo>
                  <a:pt x="603639" y="264350"/>
                </a:lnTo>
                <a:lnTo>
                  <a:pt x="604315" y="259208"/>
                </a:lnTo>
                <a:lnTo>
                  <a:pt x="608431" y="256048"/>
                </a:lnTo>
                <a:lnTo>
                  <a:pt x="609736" y="253788"/>
                </a:lnTo>
                <a:lnTo>
                  <a:pt x="745054" y="175658"/>
                </a:lnTo>
                <a:lnTo>
                  <a:pt x="609736" y="97531"/>
                </a:lnTo>
                <a:cubicBezTo>
                  <a:pt x="605154" y="94885"/>
                  <a:pt x="602335" y="90001"/>
                  <a:pt x="602335" y="84709"/>
                </a:cubicBezTo>
                <a:lnTo>
                  <a:pt x="602335" y="0"/>
                </a:lnTo>
                <a:lnTo>
                  <a:pt x="631939" y="0"/>
                </a:lnTo>
                <a:lnTo>
                  <a:pt x="631939" y="76167"/>
                </a:lnTo>
                <a:lnTo>
                  <a:pt x="774654" y="158568"/>
                </a:lnTo>
                <a:lnTo>
                  <a:pt x="894199" y="89546"/>
                </a:lnTo>
                <a:lnTo>
                  <a:pt x="894199" y="0"/>
                </a:lnTo>
                <a:lnTo>
                  <a:pt x="923803" y="0"/>
                </a:lnTo>
                <a:lnTo>
                  <a:pt x="923803" y="89545"/>
                </a:lnTo>
                <a:lnTo>
                  <a:pt x="1043349" y="158568"/>
                </a:lnTo>
                <a:lnTo>
                  <a:pt x="1186065" y="76167"/>
                </a:lnTo>
                <a:lnTo>
                  <a:pt x="1186065" y="0"/>
                </a:lnTo>
                <a:lnTo>
                  <a:pt x="1215669" y="0"/>
                </a:lnTo>
                <a:lnTo>
                  <a:pt x="1215669" y="84709"/>
                </a:lnTo>
                <a:cubicBezTo>
                  <a:pt x="1215669" y="90001"/>
                  <a:pt x="1212849" y="94885"/>
                  <a:pt x="1208268" y="97531"/>
                </a:cubicBezTo>
                <a:lnTo>
                  <a:pt x="1072950" y="175658"/>
                </a:lnTo>
                <a:lnTo>
                  <a:pt x="1208268" y="253788"/>
                </a:lnTo>
                <a:lnTo>
                  <a:pt x="1209573" y="256048"/>
                </a:lnTo>
                <a:lnTo>
                  <a:pt x="1213688" y="259209"/>
                </a:lnTo>
                <a:lnTo>
                  <a:pt x="1214364" y="264348"/>
                </a:lnTo>
                <a:lnTo>
                  <a:pt x="1215669" y="266609"/>
                </a:lnTo>
                <a:lnTo>
                  <a:pt x="1215669" y="603623"/>
                </a:lnTo>
                <a:cubicBezTo>
                  <a:pt x="1215669" y="608914"/>
                  <a:pt x="1212849" y="613798"/>
                  <a:pt x="1208268" y="616444"/>
                </a:cubicBezTo>
                <a:lnTo>
                  <a:pt x="916402" y="784958"/>
                </a:lnTo>
                <a:cubicBezTo>
                  <a:pt x="914111" y="786275"/>
                  <a:pt x="911560" y="786939"/>
                  <a:pt x="909002" y="786939"/>
                </a:cubicBezTo>
                <a:cubicBezTo>
                  <a:pt x="906442" y="786939"/>
                  <a:pt x="903892" y="786275"/>
                  <a:pt x="901601" y="784958"/>
                </a:cubicBezTo>
                <a:lnTo>
                  <a:pt x="609736" y="616444"/>
                </a:lnTo>
                <a:cubicBezTo>
                  <a:pt x="605154" y="613798"/>
                  <a:pt x="602335" y="608914"/>
                  <a:pt x="602335" y="603623"/>
                </a:cubicBezTo>
                <a:close/>
                <a:moveTo>
                  <a:pt x="602334" y="4203622"/>
                </a:moveTo>
                <a:lnTo>
                  <a:pt x="602334" y="3866609"/>
                </a:lnTo>
                <a:lnTo>
                  <a:pt x="603638" y="3864349"/>
                </a:lnTo>
                <a:lnTo>
                  <a:pt x="604314" y="3859207"/>
                </a:lnTo>
                <a:lnTo>
                  <a:pt x="608430" y="3856046"/>
                </a:lnTo>
                <a:lnTo>
                  <a:pt x="609735" y="3853787"/>
                </a:lnTo>
                <a:lnTo>
                  <a:pt x="745053" y="3775657"/>
                </a:lnTo>
                <a:lnTo>
                  <a:pt x="609735" y="3697529"/>
                </a:lnTo>
                <a:cubicBezTo>
                  <a:pt x="605153" y="3694883"/>
                  <a:pt x="602334" y="3689999"/>
                  <a:pt x="602334" y="3684708"/>
                </a:cubicBezTo>
                <a:lnTo>
                  <a:pt x="602334" y="3347696"/>
                </a:lnTo>
                <a:lnTo>
                  <a:pt x="603638" y="3345437"/>
                </a:lnTo>
                <a:lnTo>
                  <a:pt x="604314" y="3340295"/>
                </a:lnTo>
                <a:lnTo>
                  <a:pt x="608430" y="3337134"/>
                </a:lnTo>
                <a:lnTo>
                  <a:pt x="609735" y="3334875"/>
                </a:lnTo>
                <a:lnTo>
                  <a:pt x="745053" y="3256746"/>
                </a:lnTo>
                <a:lnTo>
                  <a:pt x="609735" y="3178617"/>
                </a:lnTo>
                <a:cubicBezTo>
                  <a:pt x="605153" y="3175971"/>
                  <a:pt x="602334" y="3171087"/>
                  <a:pt x="602334" y="3165796"/>
                </a:cubicBezTo>
                <a:lnTo>
                  <a:pt x="602334" y="2828782"/>
                </a:lnTo>
                <a:lnTo>
                  <a:pt x="603638" y="2826524"/>
                </a:lnTo>
                <a:lnTo>
                  <a:pt x="604314" y="2821381"/>
                </a:lnTo>
                <a:lnTo>
                  <a:pt x="608430" y="2818221"/>
                </a:lnTo>
                <a:lnTo>
                  <a:pt x="609735" y="2815961"/>
                </a:lnTo>
                <a:lnTo>
                  <a:pt x="901600" y="2647446"/>
                </a:lnTo>
                <a:cubicBezTo>
                  <a:pt x="906183" y="2644815"/>
                  <a:pt x="911820" y="2644815"/>
                  <a:pt x="916401" y="2647446"/>
                </a:cubicBezTo>
                <a:lnTo>
                  <a:pt x="1208267" y="2815961"/>
                </a:lnTo>
                <a:lnTo>
                  <a:pt x="1209572" y="2818221"/>
                </a:lnTo>
                <a:lnTo>
                  <a:pt x="1213687" y="2821382"/>
                </a:lnTo>
                <a:lnTo>
                  <a:pt x="1214364" y="2826521"/>
                </a:lnTo>
                <a:lnTo>
                  <a:pt x="1215668" y="2828782"/>
                </a:lnTo>
                <a:lnTo>
                  <a:pt x="1215668" y="3165796"/>
                </a:lnTo>
                <a:cubicBezTo>
                  <a:pt x="1215668" y="3171087"/>
                  <a:pt x="1212848" y="3175971"/>
                  <a:pt x="1208267" y="3178617"/>
                </a:cubicBezTo>
                <a:lnTo>
                  <a:pt x="1072949" y="3256746"/>
                </a:lnTo>
                <a:lnTo>
                  <a:pt x="1208267" y="3334875"/>
                </a:lnTo>
                <a:lnTo>
                  <a:pt x="1209572" y="3337134"/>
                </a:lnTo>
                <a:lnTo>
                  <a:pt x="1213687" y="3340296"/>
                </a:lnTo>
                <a:lnTo>
                  <a:pt x="1214364" y="3345435"/>
                </a:lnTo>
                <a:lnTo>
                  <a:pt x="1215668" y="3347696"/>
                </a:lnTo>
                <a:lnTo>
                  <a:pt x="1215668" y="3684708"/>
                </a:lnTo>
                <a:cubicBezTo>
                  <a:pt x="1215668" y="3689999"/>
                  <a:pt x="1212848" y="3694883"/>
                  <a:pt x="1208267" y="3697529"/>
                </a:cubicBezTo>
                <a:lnTo>
                  <a:pt x="1072949" y="3775657"/>
                </a:lnTo>
                <a:lnTo>
                  <a:pt x="1208267" y="3853787"/>
                </a:lnTo>
                <a:lnTo>
                  <a:pt x="1209572" y="3856046"/>
                </a:lnTo>
                <a:lnTo>
                  <a:pt x="1213687" y="3859208"/>
                </a:lnTo>
                <a:lnTo>
                  <a:pt x="1214364" y="3864347"/>
                </a:lnTo>
                <a:lnTo>
                  <a:pt x="1215668" y="3866609"/>
                </a:lnTo>
                <a:lnTo>
                  <a:pt x="1215668" y="4203622"/>
                </a:lnTo>
                <a:cubicBezTo>
                  <a:pt x="1215668" y="4208913"/>
                  <a:pt x="1212848" y="4213797"/>
                  <a:pt x="1208267" y="4216443"/>
                </a:cubicBezTo>
                <a:lnTo>
                  <a:pt x="916401" y="4384957"/>
                </a:lnTo>
                <a:cubicBezTo>
                  <a:pt x="914110" y="4386273"/>
                  <a:pt x="911560" y="4386938"/>
                  <a:pt x="909001" y="4386938"/>
                </a:cubicBezTo>
                <a:cubicBezTo>
                  <a:pt x="906441" y="4386938"/>
                  <a:pt x="903891" y="4386273"/>
                  <a:pt x="901600" y="4384957"/>
                </a:cubicBezTo>
                <a:lnTo>
                  <a:pt x="609735" y="4216443"/>
                </a:lnTo>
                <a:cubicBezTo>
                  <a:pt x="605153" y="4213797"/>
                  <a:pt x="602334" y="4208913"/>
                  <a:pt x="602334" y="4203622"/>
                </a:cubicBezTo>
                <a:close/>
                <a:moveTo>
                  <a:pt x="203806" y="227592"/>
                </a:moveTo>
                <a:lnTo>
                  <a:pt x="293752" y="175658"/>
                </a:lnTo>
                <a:lnTo>
                  <a:pt x="203806" y="123726"/>
                </a:lnTo>
                <a:close/>
                <a:moveTo>
                  <a:pt x="203806" y="1370632"/>
                </a:moveTo>
                <a:lnTo>
                  <a:pt x="323352" y="1439655"/>
                </a:lnTo>
                <a:lnTo>
                  <a:pt x="466068" y="1357254"/>
                </a:lnTo>
                <a:lnTo>
                  <a:pt x="466069" y="1054422"/>
                </a:lnTo>
                <a:lnTo>
                  <a:pt x="203806" y="1205831"/>
                </a:lnTo>
                <a:close/>
                <a:moveTo>
                  <a:pt x="203806" y="1508679"/>
                </a:moveTo>
                <a:lnTo>
                  <a:pt x="293752" y="1456745"/>
                </a:lnTo>
                <a:lnTo>
                  <a:pt x="203806" y="1404812"/>
                </a:lnTo>
                <a:close/>
                <a:moveTo>
                  <a:pt x="203806" y="1889546"/>
                </a:moveTo>
                <a:lnTo>
                  <a:pt x="323352" y="1958569"/>
                </a:lnTo>
                <a:lnTo>
                  <a:pt x="466068" y="1876168"/>
                </a:lnTo>
                <a:lnTo>
                  <a:pt x="466069" y="1573335"/>
                </a:lnTo>
                <a:lnTo>
                  <a:pt x="203806" y="1724744"/>
                </a:lnTo>
                <a:close/>
                <a:moveTo>
                  <a:pt x="203806" y="2027593"/>
                </a:moveTo>
                <a:lnTo>
                  <a:pt x="293752" y="1975659"/>
                </a:lnTo>
                <a:lnTo>
                  <a:pt x="203806" y="1923726"/>
                </a:lnTo>
                <a:close/>
                <a:moveTo>
                  <a:pt x="203806" y="4970625"/>
                </a:moveTo>
                <a:lnTo>
                  <a:pt x="323352" y="5039649"/>
                </a:lnTo>
                <a:lnTo>
                  <a:pt x="466068" y="4957247"/>
                </a:lnTo>
                <a:lnTo>
                  <a:pt x="466069" y="4654415"/>
                </a:lnTo>
                <a:lnTo>
                  <a:pt x="203806" y="4805825"/>
                </a:lnTo>
                <a:close/>
                <a:moveTo>
                  <a:pt x="203806" y="5108672"/>
                </a:moveTo>
                <a:lnTo>
                  <a:pt x="293752" y="5056739"/>
                </a:lnTo>
                <a:lnTo>
                  <a:pt x="203806" y="5004806"/>
                </a:lnTo>
                <a:close/>
                <a:moveTo>
                  <a:pt x="203806" y="5489539"/>
                </a:moveTo>
                <a:lnTo>
                  <a:pt x="323352" y="5558562"/>
                </a:lnTo>
                <a:lnTo>
                  <a:pt x="466068" y="5476161"/>
                </a:lnTo>
                <a:lnTo>
                  <a:pt x="466069" y="5173329"/>
                </a:lnTo>
                <a:lnTo>
                  <a:pt x="203806" y="5324737"/>
                </a:lnTo>
                <a:close/>
                <a:moveTo>
                  <a:pt x="203806" y="5627586"/>
                </a:moveTo>
                <a:lnTo>
                  <a:pt x="293752" y="5575653"/>
                </a:lnTo>
                <a:lnTo>
                  <a:pt x="203806" y="5523719"/>
                </a:lnTo>
                <a:close/>
                <a:moveTo>
                  <a:pt x="203806" y="6146499"/>
                </a:moveTo>
                <a:lnTo>
                  <a:pt x="466068" y="5995074"/>
                </a:lnTo>
                <a:lnTo>
                  <a:pt x="466069" y="5692242"/>
                </a:lnTo>
                <a:lnTo>
                  <a:pt x="203806" y="5843651"/>
                </a:lnTo>
                <a:close/>
                <a:moveTo>
                  <a:pt x="203805" y="746506"/>
                </a:moveTo>
                <a:lnTo>
                  <a:pt x="466068" y="595081"/>
                </a:lnTo>
                <a:lnTo>
                  <a:pt x="466068" y="292248"/>
                </a:lnTo>
                <a:lnTo>
                  <a:pt x="203805" y="443657"/>
                </a:lnTo>
                <a:close/>
                <a:moveTo>
                  <a:pt x="203805" y="2546506"/>
                </a:moveTo>
                <a:lnTo>
                  <a:pt x="466068" y="2395081"/>
                </a:lnTo>
                <a:lnTo>
                  <a:pt x="466069" y="2092249"/>
                </a:lnTo>
                <a:lnTo>
                  <a:pt x="203805" y="2243658"/>
                </a:lnTo>
                <a:close/>
                <a:moveTo>
                  <a:pt x="203804" y="3170632"/>
                </a:moveTo>
                <a:lnTo>
                  <a:pt x="323350" y="3239655"/>
                </a:lnTo>
                <a:lnTo>
                  <a:pt x="466066" y="3157254"/>
                </a:lnTo>
                <a:lnTo>
                  <a:pt x="466067" y="2854422"/>
                </a:lnTo>
                <a:lnTo>
                  <a:pt x="203804" y="3005831"/>
                </a:lnTo>
                <a:close/>
                <a:moveTo>
                  <a:pt x="203804" y="3308679"/>
                </a:moveTo>
                <a:lnTo>
                  <a:pt x="293750" y="3256745"/>
                </a:lnTo>
                <a:lnTo>
                  <a:pt x="203804" y="3204812"/>
                </a:lnTo>
                <a:close/>
                <a:moveTo>
                  <a:pt x="203804" y="3689542"/>
                </a:moveTo>
                <a:lnTo>
                  <a:pt x="323350" y="3758565"/>
                </a:lnTo>
                <a:lnTo>
                  <a:pt x="466066" y="3676164"/>
                </a:lnTo>
                <a:lnTo>
                  <a:pt x="466067" y="3373335"/>
                </a:lnTo>
                <a:lnTo>
                  <a:pt x="203804" y="3524740"/>
                </a:lnTo>
                <a:close/>
                <a:moveTo>
                  <a:pt x="203804" y="3827588"/>
                </a:moveTo>
                <a:lnTo>
                  <a:pt x="293750" y="3775654"/>
                </a:lnTo>
                <a:lnTo>
                  <a:pt x="203804" y="3723722"/>
                </a:lnTo>
                <a:close/>
                <a:moveTo>
                  <a:pt x="203804" y="4346501"/>
                </a:moveTo>
                <a:lnTo>
                  <a:pt x="466066" y="4195076"/>
                </a:lnTo>
                <a:lnTo>
                  <a:pt x="466067" y="3892246"/>
                </a:lnTo>
                <a:lnTo>
                  <a:pt x="203804" y="4043653"/>
                </a:lnTo>
                <a:close/>
                <a:moveTo>
                  <a:pt x="203802" y="6770631"/>
                </a:moveTo>
                <a:lnTo>
                  <a:pt x="323348" y="6839654"/>
                </a:lnTo>
                <a:lnTo>
                  <a:pt x="466064" y="6757253"/>
                </a:lnTo>
                <a:lnTo>
                  <a:pt x="466065" y="6454420"/>
                </a:lnTo>
                <a:lnTo>
                  <a:pt x="203802" y="6605830"/>
                </a:lnTo>
                <a:close/>
                <a:moveTo>
                  <a:pt x="203802" y="6908678"/>
                </a:moveTo>
                <a:lnTo>
                  <a:pt x="293748" y="6856744"/>
                </a:lnTo>
                <a:lnTo>
                  <a:pt x="203802" y="6804811"/>
                </a:lnTo>
                <a:close/>
                <a:moveTo>
                  <a:pt x="203802" y="7289544"/>
                </a:moveTo>
                <a:lnTo>
                  <a:pt x="323348" y="7358567"/>
                </a:lnTo>
                <a:lnTo>
                  <a:pt x="466064" y="7276166"/>
                </a:lnTo>
                <a:lnTo>
                  <a:pt x="466065" y="6973334"/>
                </a:lnTo>
                <a:lnTo>
                  <a:pt x="203802" y="7124743"/>
                </a:lnTo>
                <a:close/>
                <a:moveTo>
                  <a:pt x="203802" y="7427591"/>
                </a:moveTo>
                <a:lnTo>
                  <a:pt x="293748" y="7375658"/>
                </a:lnTo>
                <a:lnTo>
                  <a:pt x="203802" y="7323725"/>
                </a:lnTo>
                <a:close/>
                <a:moveTo>
                  <a:pt x="84257" y="175659"/>
                </a:moveTo>
                <a:lnTo>
                  <a:pt x="174201" y="227591"/>
                </a:lnTo>
                <a:lnTo>
                  <a:pt x="174202" y="123726"/>
                </a:lnTo>
                <a:close/>
                <a:moveTo>
                  <a:pt x="84257" y="1456746"/>
                </a:moveTo>
                <a:lnTo>
                  <a:pt x="174202" y="1508678"/>
                </a:lnTo>
                <a:lnTo>
                  <a:pt x="174202" y="1404813"/>
                </a:lnTo>
                <a:close/>
                <a:moveTo>
                  <a:pt x="84257" y="1975660"/>
                </a:moveTo>
                <a:lnTo>
                  <a:pt x="174202" y="2027592"/>
                </a:lnTo>
                <a:lnTo>
                  <a:pt x="174202" y="1923727"/>
                </a:lnTo>
                <a:close/>
                <a:moveTo>
                  <a:pt x="84257" y="5056740"/>
                </a:moveTo>
                <a:lnTo>
                  <a:pt x="174202" y="5108671"/>
                </a:lnTo>
                <a:lnTo>
                  <a:pt x="174202" y="5004806"/>
                </a:lnTo>
                <a:close/>
                <a:moveTo>
                  <a:pt x="84257" y="5575653"/>
                </a:moveTo>
                <a:lnTo>
                  <a:pt x="174202" y="5627585"/>
                </a:lnTo>
                <a:lnTo>
                  <a:pt x="174202" y="5523720"/>
                </a:lnTo>
                <a:close/>
                <a:moveTo>
                  <a:pt x="84255" y="3256746"/>
                </a:moveTo>
                <a:lnTo>
                  <a:pt x="174200" y="3308678"/>
                </a:lnTo>
                <a:lnTo>
                  <a:pt x="174201" y="3204813"/>
                </a:lnTo>
                <a:close/>
                <a:moveTo>
                  <a:pt x="84255" y="3775656"/>
                </a:moveTo>
                <a:lnTo>
                  <a:pt x="174200" y="3827588"/>
                </a:lnTo>
                <a:lnTo>
                  <a:pt x="174201" y="3723722"/>
                </a:lnTo>
                <a:close/>
                <a:moveTo>
                  <a:pt x="84253" y="6856745"/>
                </a:moveTo>
                <a:lnTo>
                  <a:pt x="174197" y="6908677"/>
                </a:lnTo>
                <a:lnTo>
                  <a:pt x="174198" y="6804812"/>
                </a:lnTo>
                <a:close/>
                <a:moveTo>
                  <a:pt x="84253" y="7375659"/>
                </a:moveTo>
                <a:lnTo>
                  <a:pt x="174197" y="7427591"/>
                </a:lnTo>
                <a:lnTo>
                  <a:pt x="174198" y="7323726"/>
                </a:lnTo>
                <a:close/>
                <a:moveTo>
                  <a:pt x="0" y="680106"/>
                </a:moveTo>
                <a:lnTo>
                  <a:pt x="0" y="645925"/>
                </a:lnTo>
                <a:lnTo>
                  <a:pt x="174201" y="746505"/>
                </a:lnTo>
                <a:lnTo>
                  <a:pt x="174202" y="443657"/>
                </a:lnTo>
                <a:lnTo>
                  <a:pt x="0" y="343086"/>
                </a:lnTo>
                <a:lnTo>
                  <a:pt x="0" y="308899"/>
                </a:lnTo>
                <a:lnTo>
                  <a:pt x="189004" y="418015"/>
                </a:lnTo>
                <a:lnTo>
                  <a:pt x="451267" y="266605"/>
                </a:lnTo>
                <a:lnTo>
                  <a:pt x="323352" y="192749"/>
                </a:lnTo>
                <a:lnTo>
                  <a:pt x="196405" y="266045"/>
                </a:lnTo>
                <a:cubicBezTo>
                  <a:pt x="194114" y="267361"/>
                  <a:pt x="191563" y="268025"/>
                  <a:pt x="189005" y="268025"/>
                </a:cubicBezTo>
                <a:cubicBezTo>
                  <a:pt x="186445" y="268025"/>
                  <a:pt x="183895" y="267361"/>
                  <a:pt x="181603" y="266045"/>
                </a:cubicBezTo>
                <a:lnTo>
                  <a:pt x="54657" y="192749"/>
                </a:lnTo>
                <a:lnTo>
                  <a:pt x="0" y="224307"/>
                </a:lnTo>
                <a:lnTo>
                  <a:pt x="0" y="190126"/>
                </a:lnTo>
                <a:lnTo>
                  <a:pt x="25057" y="175658"/>
                </a:lnTo>
                <a:lnTo>
                  <a:pt x="0" y="161191"/>
                </a:lnTo>
                <a:lnTo>
                  <a:pt x="0" y="127010"/>
                </a:lnTo>
                <a:lnTo>
                  <a:pt x="54657" y="158568"/>
                </a:lnTo>
                <a:lnTo>
                  <a:pt x="174202" y="89546"/>
                </a:lnTo>
                <a:lnTo>
                  <a:pt x="174202" y="0"/>
                </a:lnTo>
                <a:lnTo>
                  <a:pt x="203806" y="0"/>
                </a:lnTo>
                <a:lnTo>
                  <a:pt x="203806" y="89545"/>
                </a:lnTo>
                <a:lnTo>
                  <a:pt x="323352" y="158568"/>
                </a:lnTo>
                <a:lnTo>
                  <a:pt x="466068" y="76167"/>
                </a:lnTo>
                <a:lnTo>
                  <a:pt x="466068" y="0"/>
                </a:lnTo>
                <a:lnTo>
                  <a:pt x="495671" y="0"/>
                </a:lnTo>
                <a:lnTo>
                  <a:pt x="495671" y="84709"/>
                </a:lnTo>
                <a:cubicBezTo>
                  <a:pt x="495671" y="90001"/>
                  <a:pt x="492852" y="94885"/>
                  <a:pt x="488270" y="97531"/>
                </a:cubicBezTo>
                <a:lnTo>
                  <a:pt x="352952" y="175658"/>
                </a:lnTo>
                <a:lnTo>
                  <a:pt x="488270" y="253788"/>
                </a:lnTo>
                <a:lnTo>
                  <a:pt x="489575" y="256048"/>
                </a:lnTo>
                <a:lnTo>
                  <a:pt x="493690" y="259209"/>
                </a:lnTo>
                <a:lnTo>
                  <a:pt x="494367" y="264348"/>
                </a:lnTo>
                <a:lnTo>
                  <a:pt x="495671" y="266609"/>
                </a:lnTo>
                <a:lnTo>
                  <a:pt x="495671" y="603623"/>
                </a:lnTo>
                <a:cubicBezTo>
                  <a:pt x="495671" y="608914"/>
                  <a:pt x="492852" y="613798"/>
                  <a:pt x="488270" y="616444"/>
                </a:cubicBezTo>
                <a:lnTo>
                  <a:pt x="196405" y="784958"/>
                </a:lnTo>
                <a:cubicBezTo>
                  <a:pt x="194114" y="786275"/>
                  <a:pt x="191563" y="786939"/>
                  <a:pt x="189005" y="786939"/>
                </a:cubicBezTo>
                <a:cubicBezTo>
                  <a:pt x="186445" y="786939"/>
                  <a:pt x="183895" y="786275"/>
                  <a:pt x="181603" y="784958"/>
                </a:cubicBezTo>
                <a:close/>
                <a:moveTo>
                  <a:pt x="0" y="2480106"/>
                </a:moveTo>
                <a:lnTo>
                  <a:pt x="0" y="2445925"/>
                </a:lnTo>
                <a:lnTo>
                  <a:pt x="174202" y="2546505"/>
                </a:lnTo>
                <a:lnTo>
                  <a:pt x="174202" y="2243657"/>
                </a:lnTo>
                <a:lnTo>
                  <a:pt x="0" y="2143087"/>
                </a:lnTo>
                <a:lnTo>
                  <a:pt x="0" y="2108899"/>
                </a:lnTo>
                <a:lnTo>
                  <a:pt x="189004" y="2218015"/>
                </a:lnTo>
                <a:lnTo>
                  <a:pt x="451267" y="2066605"/>
                </a:lnTo>
                <a:lnTo>
                  <a:pt x="323352" y="1992750"/>
                </a:lnTo>
                <a:lnTo>
                  <a:pt x="196405" y="2066045"/>
                </a:lnTo>
                <a:cubicBezTo>
                  <a:pt x="194114" y="2067362"/>
                  <a:pt x="191564" y="2068026"/>
                  <a:pt x="189005" y="2068026"/>
                </a:cubicBezTo>
                <a:cubicBezTo>
                  <a:pt x="186445" y="2068026"/>
                  <a:pt x="183895" y="2067362"/>
                  <a:pt x="181604" y="2066045"/>
                </a:cubicBezTo>
                <a:lnTo>
                  <a:pt x="54658" y="1992750"/>
                </a:lnTo>
                <a:lnTo>
                  <a:pt x="0" y="2024308"/>
                </a:lnTo>
                <a:lnTo>
                  <a:pt x="0" y="1990126"/>
                </a:lnTo>
                <a:lnTo>
                  <a:pt x="25057" y="1975659"/>
                </a:lnTo>
                <a:lnTo>
                  <a:pt x="0" y="1961192"/>
                </a:lnTo>
                <a:lnTo>
                  <a:pt x="0" y="1927011"/>
                </a:lnTo>
                <a:lnTo>
                  <a:pt x="54657" y="1958569"/>
                </a:lnTo>
                <a:lnTo>
                  <a:pt x="174202" y="1889546"/>
                </a:lnTo>
                <a:lnTo>
                  <a:pt x="174202" y="1724743"/>
                </a:lnTo>
                <a:lnTo>
                  <a:pt x="0" y="1624173"/>
                </a:lnTo>
                <a:lnTo>
                  <a:pt x="0" y="1589986"/>
                </a:lnTo>
                <a:lnTo>
                  <a:pt x="189004" y="1699102"/>
                </a:lnTo>
                <a:lnTo>
                  <a:pt x="451267" y="1547692"/>
                </a:lnTo>
                <a:lnTo>
                  <a:pt x="323352" y="1473836"/>
                </a:lnTo>
                <a:lnTo>
                  <a:pt x="196405" y="1547132"/>
                </a:lnTo>
                <a:cubicBezTo>
                  <a:pt x="194114" y="1548448"/>
                  <a:pt x="191564" y="1549112"/>
                  <a:pt x="189005" y="1549112"/>
                </a:cubicBezTo>
                <a:cubicBezTo>
                  <a:pt x="186445" y="1549112"/>
                  <a:pt x="183895" y="1548448"/>
                  <a:pt x="181604" y="1547132"/>
                </a:cubicBezTo>
                <a:lnTo>
                  <a:pt x="54658" y="1473836"/>
                </a:lnTo>
                <a:lnTo>
                  <a:pt x="0" y="1505395"/>
                </a:lnTo>
                <a:lnTo>
                  <a:pt x="0" y="1471214"/>
                </a:lnTo>
                <a:lnTo>
                  <a:pt x="25057" y="1456746"/>
                </a:lnTo>
                <a:lnTo>
                  <a:pt x="0" y="1442279"/>
                </a:lnTo>
                <a:lnTo>
                  <a:pt x="0" y="1408097"/>
                </a:lnTo>
                <a:lnTo>
                  <a:pt x="54657" y="1439655"/>
                </a:lnTo>
                <a:lnTo>
                  <a:pt x="174202" y="1370633"/>
                </a:lnTo>
                <a:lnTo>
                  <a:pt x="174202" y="1205830"/>
                </a:lnTo>
                <a:lnTo>
                  <a:pt x="0" y="1105260"/>
                </a:lnTo>
                <a:lnTo>
                  <a:pt x="0" y="1071072"/>
                </a:lnTo>
                <a:lnTo>
                  <a:pt x="189004" y="1180188"/>
                </a:lnTo>
                <a:lnTo>
                  <a:pt x="451267" y="1028778"/>
                </a:lnTo>
                <a:lnTo>
                  <a:pt x="189005" y="877353"/>
                </a:lnTo>
                <a:lnTo>
                  <a:pt x="0" y="986481"/>
                </a:lnTo>
                <a:lnTo>
                  <a:pt x="0" y="952300"/>
                </a:lnTo>
                <a:lnTo>
                  <a:pt x="181604" y="847446"/>
                </a:lnTo>
                <a:cubicBezTo>
                  <a:pt x="186187" y="844815"/>
                  <a:pt x="191824" y="844815"/>
                  <a:pt x="196405" y="847446"/>
                </a:cubicBezTo>
                <a:lnTo>
                  <a:pt x="488270" y="1015961"/>
                </a:lnTo>
                <a:lnTo>
                  <a:pt x="489575" y="1018221"/>
                </a:lnTo>
                <a:lnTo>
                  <a:pt x="493690" y="1021382"/>
                </a:lnTo>
                <a:lnTo>
                  <a:pt x="494367" y="1026521"/>
                </a:lnTo>
                <a:lnTo>
                  <a:pt x="495672" y="1028782"/>
                </a:lnTo>
                <a:lnTo>
                  <a:pt x="495672" y="1365796"/>
                </a:lnTo>
                <a:cubicBezTo>
                  <a:pt x="495672" y="1371087"/>
                  <a:pt x="492852" y="1375971"/>
                  <a:pt x="488270" y="1378617"/>
                </a:cubicBezTo>
                <a:lnTo>
                  <a:pt x="352953" y="1456746"/>
                </a:lnTo>
                <a:lnTo>
                  <a:pt x="488270" y="1534875"/>
                </a:lnTo>
                <a:lnTo>
                  <a:pt x="489575" y="1537134"/>
                </a:lnTo>
                <a:lnTo>
                  <a:pt x="493690" y="1540296"/>
                </a:lnTo>
                <a:lnTo>
                  <a:pt x="494367" y="1545435"/>
                </a:lnTo>
                <a:lnTo>
                  <a:pt x="495672" y="1547696"/>
                </a:lnTo>
                <a:lnTo>
                  <a:pt x="495672" y="1884710"/>
                </a:lnTo>
                <a:cubicBezTo>
                  <a:pt x="495672" y="1890001"/>
                  <a:pt x="492852" y="1894885"/>
                  <a:pt x="488270" y="1897531"/>
                </a:cubicBezTo>
                <a:lnTo>
                  <a:pt x="352953" y="1975659"/>
                </a:lnTo>
                <a:lnTo>
                  <a:pt x="488270" y="2053788"/>
                </a:lnTo>
                <a:lnTo>
                  <a:pt x="489575" y="2056048"/>
                </a:lnTo>
                <a:lnTo>
                  <a:pt x="493690" y="2059209"/>
                </a:lnTo>
                <a:lnTo>
                  <a:pt x="494367" y="2064348"/>
                </a:lnTo>
                <a:lnTo>
                  <a:pt x="495672" y="2066610"/>
                </a:lnTo>
                <a:lnTo>
                  <a:pt x="495672" y="2403623"/>
                </a:lnTo>
                <a:cubicBezTo>
                  <a:pt x="495672" y="2408914"/>
                  <a:pt x="492852" y="2413798"/>
                  <a:pt x="488270" y="2416444"/>
                </a:cubicBezTo>
                <a:lnTo>
                  <a:pt x="196405" y="2584959"/>
                </a:lnTo>
                <a:cubicBezTo>
                  <a:pt x="194114" y="2586275"/>
                  <a:pt x="191564" y="2586939"/>
                  <a:pt x="189005" y="2586939"/>
                </a:cubicBezTo>
                <a:cubicBezTo>
                  <a:pt x="186445" y="2586939"/>
                  <a:pt x="183895" y="2586275"/>
                  <a:pt x="181604" y="2584959"/>
                </a:cubicBezTo>
                <a:close/>
                <a:moveTo>
                  <a:pt x="0" y="4280103"/>
                </a:moveTo>
                <a:lnTo>
                  <a:pt x="0" y="4245921"/>
                </a:lnTo>
                <a:lnTo>
                  <a:pt x="174200" y="4346501"/>
                </a:lnTo>
                <a:lnTo>
                  <a:pt x="174201" y="4043653"/>
                </a:lnTo>
                <a:lnTo>
                  <a:pt x="0" y="3943084"/>
                </a:lnTo>
                <a:lnTo>
                  <a:pt x="0" y="3908896"/>
                </a:lnTo>
                <a:lnTo>
                  <a:pt x="189002" y="4018011"/>
                </a:lnTo>
                <a:lnTo>
                  <a:pt x="451265" y="3866602"/>
                </a:lnTo>
                <a:lnTo>
                  <a:pt x="323350" y="3792745"/>
                </a:lnTo>
                <a:lnTo>
                  <a:pt x="196403" y="3866042"/>
                </a:lnTo>
                <a:cubicBezTo>
                  <a:pt x="194112" y="3867358"/>
                  <a:pt x="191562" y="3868021"/>
                  <a:pt x="189003" y="3868021"/>
                </a:cubicBezTo>
                <a:cubicBezTo>
                  <a:pt x="186443" y="3868021"/>
                  <a:pt x="183893" y="3867358"/>
                  <a:pt x="181602" y="3866042"/>
                </a:cubicBezTo>
                <a:lnTo>
                  <a:pt x="54656" y="3792745"/>
                </a:lnTo>
                <a:lnTo>
                  <a:pt x="0" y="3824303"/>
                </a:lnTo>
                <a:lnTo>
                  <a:pt x="0" y="3790120"/>
                </a:lnTo>
                <a:lnTo>
                  <a:pt x="25055" y="3775654"/>
                </a:lnTo>
                <a:lnTo>
                  <a:pt x="0" y="3761188"/>
                </a:lnTo>
                <a:lnTo>
                  <a:pt x="0" y="3727008"/>
                </a:lnTo>
                <a:lnTo>
                  <a:pt x="54655" y="3758565"/>
                </a:lnTo>
                <a:lnTo>
                  <a:pt x="174201" y="3689542"/>
                </a:lnTo>
                <a:lnTo>
                  <a:pt x="174201" y="3524739"/>
                </a:lnTo>
                <a:lnTo>
                  <a:pt x="0" y="3424172"/>
                </a:lnTo>
                <a:lnTo>
                  <a:pt x="0" y="3389987"/>
                </a:lnTo>
                <a:lnTo>
                  <a:pt x="189002" y="3499102"/>
                </a:lnTo>
                <a:lnTo>
                  <a:pt x="451265" y="3347692"/>
                </a:lnTo>
                <a:lnTo>
                  <a:pt x="323350" y="3273836"/>
                </a:lnTo>
                <a:lnTo>
                  <a:pt x="196403" y="3347132"/>
                </a:lnTo>
                <a:cubicBezTo>
                  <a:pt x="194112" y="3348448"/>
                  <a:pt x="191562" y="3349112"/>
                  <a:pt x="189003" y="3349112"/>
                </a:cubicBezTo>
                <a:cubicBezTo>
                  <a:pt x="186443" y="3349112"/>
                  <a:pt x="183893" y="3348448"/>
                  <a:pt x="181602" y="3347132"/>
                </a:cubicBezTo>
                <a:lnTo>
                  <a:pt x="54656" y="3273836"/>
                </a:lnTo>
                <a:lnTo>
                  <a:pt x="0" y="3305394"/>
                </a:lnTo>
                <a:lnTo>
                  <a:pt x="0" y="3271212"/>
                </a:lnTo>
                <a:lnTo>
                  <a:pt x="25055" y="3256746"/>
                </a:lnTo>
                <a:lnTo>
                  <a:pt x="0" y="3242280"/>
                </a:lnTo>
                <a:lnTo>
                  <a:pt x="0" y="3208098"/>
                </a:lnTo>
                <a:lnTo>
                  <a:pt x="54655" y="3239655"/>
                </a:lnTo>
                <a:lnTo>
                  <a:pt x="174201" y="3170633"/>
                </a:lnTo>
                <a:lnTo>
                  <a:pt x="174201" y="3005830"/>
                </a:lnTo>
                <a:lnTo>
                  <a:pt x="0" y="2905261"/>
                </a:lnTo>
                <a:lnTo>
                  <a:pt x="0" y="2871073"/>
                </a:lnTo>
                <a:lnTo>
                  <a:pt x="189002" y="2980188"/>
                </a:lnTo>
                <a:lnTo>
                  <a:pt x="451265" y="2828778"/>
                </a:lnTo>
                <a:lnTo>
                  <a:pt x="189003" y="2677353"/>
                </a:lnTo>
                <a:lnTo>
                  <a:pt x="0" y="2786480"/>
                </a:lnTo>
                <a:lnTo>
                  <a:pt x="0" y="2752298"/>
                </a:lnTo>
                <a:lnTo>
                  <a:pt x="181602" y="2647446"/>
                </a:lnTo>
                <a:cubicBezTo>
                  <a:pt x="186185" y="2644815"/>
                  <a:pt x="191822" y="2644815"/>
                  <a:pt x="196403" y="2647446"/>
                </a:cubicBezTo>
                <a:lnTo>
                  <a:pt x="488269" y="2815961"/>
                </a:lnTo>
                <a:lnTo>
                  <a:pt x="489573" y="2818221"/>
                </a:lnTo>
                <a:lnTo>
                  <a:pt x="493689" y="2821382"/>
                </a:lnTo>
                <a:lnTo>
                  <a:pt x="494365" y="2826521"/>
                </a:lnTo>
                <a:lnTo>
                  <a:pt x="495670" y="2828782"/>
                </a:lnTo>
                <a:lnTo>
                  <a:pt x="495670" y="3165796"/>
                </a:lnTo>
                <a:cubicBezTo>
                  <a:pt x="495670" y="3171087"/>
                  <a:pt x="492850" y="3175971"/>
                  <a:pt x="488269" y="3178617"/>
                </a:cubicBezTo>
                <a:lnTo>
                  <a:pt x="352951" y="3256746"/>
                </a:lnTo>
                <a:lnTo>
                  <a:pt x="488269" y="3334875"/>
                </a:lnTo>
                <a:lnTo>
                  <a:pt x="489573" y="3337134"/>
                </a:lnTo>
                <a:lnTo>
                  <a:pt x="493689" y="3340296"/>
                </a:lnTo>
                <a:lnTo>
                  <a:pt x="494365" y="3345435"/>
                </a:lnTo>
                <a:lnTo>
                  <a:pt x="495670" y="3347696"/>
                </a:lnTo>
                <a:lnTo>
                  <a:pt x="495670" y="3684706"/>
                </a:lnTo>
                <a:cubicBezTo>
                  <a:pt x="495670" y="3689997"/>
                  <a:pt x="492850" y="3694881"/>
                  <a:pt x="488269" y="3697527"/>
                </a:cubicBezTo>
                <a:lnTo>
                  <a:pt x="352951" y="3775654"/>
                </a:lnTo>
                <a:lnTo>
                  <a:pt x="488269" y="3853785"/>
                </a:lnTo>
                <a:lnTo>
                  <a:pt x="489573" y="3856043"/>
                </a:lnTo>
                <a:lnTo>
                  <a:pt x="493689" y="3859206"/>
                </a:lnTo>
                <a:lnTo>
                  <a:pt x="494365" y="3864345"/>
                </a:lnTo>
                <a:lnTo>
                  <a:pt x="495670" y="3866607"/>
                </a:lnTo>
                <a:lnTo>
                  <a:pt x="495670" y="4203619"/>
                </a:lnTo>
                <a:cubicBezTo>
                  <a:pt x="495670" y="4208910"/>
                  <a:pt x="492850" y="4213795"/>
                  <a:pt x="488269" y="4216440"/>
                </a:cubicBezTo>
                <a:lnTo>
                  <a:pt x="196403" y="4384954"/>
                </a:lnTo>
                <a:cubicBezTo>
                  <a:pt x="194112" y="4386271"/>
                  <a:pt x="191562" y="4386934"/>
                  <a:pt x="189003" y="4386934"/>
                </a:cubicBezTo>
                <a:cubicBezTo>
                  <a:pt x="186443" y="4386934"/>
                  <a:pt x="183893" y="4386271"/>
                  <a:pt x="181602" y="4384954"/>
                </a:cubicBezTo>
                <a:close/>
                <a:moveTo>
                  <a:pt x="0" y="6080099"/>
                </a:moveTo>
                <a:lnTo>
                  <a:pt x="0" y="6045917"/>
                </a:lnTo>
                <a:lnTo>
                  <a:pt x="174202" y="6146498"/>
                </a:lnTo>
                <a:lnTo>
                  <a:pt x="174202" y="5843650"/>
                </a:lnTo>
                <a:lnTo>
                  <a:pt x="0" y="5743080"/>
                </a:lnTo>
                <a:lnTo>
                  <a:pt x="0" y="5708891"/>
                </a:lnTo>
                <a:lnTo>
                  <a:pt x="189004" y="5818009"/>
                </a:lnTo>
                <a:lnTo>
                  <a:pt x="451267" y="5666598"/>
                </a:lnTo>
                <a:lnTo>
                  <a:pt x="323352" y="5592743"/>
                </a:lnTo>
                <a:lnTo>
                  <a:pt x="196405" y="5666038"/>
                </a:lnTo>
                <a:cubicBezTo>
                  <a:pt x="194114" y="5667355"/>
                  <a:pt x="191564" y="5668019"/>
                  <a:pt x="189005" y="5668019"/>
                </a:cubicBezTo>
                <a:cubicBezTo>
                  <a:pt x="186445" y="5668019"/>
                  <a:pt x="183895" y="5667355"/>
                  <a:pt x="181604" y="5666038"/>
                </a:cubicBezTo>
                <a:lnTo>
                  <a:pt x="54658" y="5592743"/>
                </a:lnTo>
                <a:lnTo>
                  <a:pt x="0" y="5624301"/>
                </a:lnTo>
                <a:lnTo>
                  <a:pt x="0" y="5590120"/>
                </a:lnTo>
                <a:lnTo>
                  <a:pt x="25057" y="5575653"/>
                </a:lnTo>
                <a:lnTo>
                  <a:pt x="0" y="5561186"/>
                </a:lnTo>
                <a:lnTo>
                  <a:pt x="0" y="5527004"/>
                </a:lnTo>
                <a:lnTo>
                  <a:pt x="54657" y="5558562"/>
                </a:lnTo>
                <a:lnTo>
                  <a:pt x="174202" y="5489540"/>
                </a:lnTo>
                <a:lnTo>
                  <a:pt x="174202" y="5324737"/>
                </a:lnTo>
                <a:lnTo>
                  <a:pt x="0" y="5224167"/>
                </a:lnTo>
                <a:lnTo>
                  <a:pt x="0" y="5189978"/>
                </a:lnTo>
                <a:lnTo>
                  <a:pt x="189004" y="5299096"/>
                </a:lnTo>
                <a:lnTo>
                  <a:pt x="451267" y="5147685"/>
                </a:lnTo>
                <a:lnTo>
                  <a:pt x="323352" y="5073830"/>
                </a:lnTo>
                <a:lnTo>
                  <a:pt x="196405" y="5147125"/>
                </a:lnTo>
                <a:cubicBezTo>
                  <a:pt x="194114" y="5148441"/>
                  <a:pt x="191564" y="5149105"/>
                  <a:pt x="189005" y="5149105"/>
                </a:cubicBezTo>
                <a:cubicBezTo>
                  <a:pt x="186445" y="5149105"/>
                  <a:pt x="183895" y="5148441"/>
                  <a:pt x="181604" y="5147125"/>
                </a:cubicBezTo>
                <a:lnTo>
                  <a:pt x="54658" y="5073830"/>
                </a:lnTo>
                <a:lnTo>
                  <a:pt x="0" y="5105388"/>
                </a:lnTo>
                <a:lnTo>
                  <a:pt x="0" y="5071207"/>
                </a:lnTo>
                <a:lnTo>
                  <a:pt x="25057" y="5056740"/>
                </a:lnTo>
                <a:lnTo>
                  <a:pt x="0" y="5042273"/>
                </a:lnTo>
                <a:lnTo>
                  <a:pt x="0" y="5008091"/>
                </a:lnTo>
                <a:lnTo>
                  <a:pt x="54657" y="5039649"/>
                </a:lnTo>
                <a:lnTo>
                  <a:pt x="174202" y="4970626"/>
                </a:lnTo>
                <a:lnTo>
                  <a:pt x="174202" y="4805823"/>
                </a:lnTo>
                <a:lnTo>
                  <a:pt x="0" y="4705253"/>
                </a:lnTo>
                <a:lnTo>
                  <a:pt x="0" y="4671065"/>
                </a:lnTo>
                <a:lnTo>
                  <a:pt x="189004" y="4780182"/>
                </a:lnTo>
                <a:lnTo>
                  <a:pt x="451267" y="4628772"/>
                </a:lnTo>
                <a:lnTo>
                  <a:pt x="189005" y="4477346"/>
                </a:lnTo>
                <a:lnTo>
                  <a:pt x="0" y="4586475"/>
                </a:lnTo>
                <a:lnTo>
                  <a:pt x="0" y="4552293"/>
                </a:lnTo>
                <a:lnTo>
                  <a:pt x="181604" y="4447440"/>
                </a:lnTo>
                <a:cubicBezTo>
                  <a:pt x="186187" y="4444809"/>
                  <a:pt x="191824" y="4444809"/>
                  <a:pt x="196405" y="4447440"/>
                </a:cubicBezTo>
                <a:lnTo>
                  <a:pt x="488270" y="4615955"/>
                </a:lnTo>
                <a:lnTo>
                  <a:pt x="489575" y="4618214"/>
                </a:lnTo>
                <a:lnTo>
                  <a:pt x="493690" y="4621376"/>
                </a:lnTo>
                <a:lnTo>
                  <a:pt x="494367" y="4626515"/>
                </a:lnTo>
                <a:lnTo>
                  <a:pt x="495672" y="4628776"/>
                </a:lnTo>
                <a:lnTo>
                  <a:pt x="495672" y="4965789"/>
                </a:lnTo>
                <a:cubicBezTo>
                  <a:pt x="495672" y="4971081"/>
                  <a:pt x="492852" y="4975965"/>
                  <a:pt x="488270" y="4978611"/>
                </a:cubicBezTo>
                <a:lnTo>
                  <a:pt x="352953" y="5056740"/>
                </a:lnTo>
                <a:lnTo>
                  <a:pt x="488270" y="5134868"/>
                </a:lnTo>
                <a:lnTo>
                  <a:pt x="489575" y="5137128"/>
                </a:lnTo>
                <a:lnTo>
                  <a:pt x="493690" y="5140290"/>
                </a:lnTo>
                <a:lnTo>
                  <a:pt x="494367" y="5145429"/>
                </a:lnTo>
                <a:lnTo>
                  <a:pt x="495672" y="5147690"/>
                </a:lnTo>
                <a:lnTo>
                  <a:pt x="495672" y="5484703"/>
                </a:lnTo>
                <a:cubicBezTo>
                  <a:pt x="495672" y="5489994"/>
                  <a:pt x="492852" y="5494878"/>
                  <a:pt x="488270" y="5497524"/>
                </a:cubicBezTo>
                <a:lnTo>
                  <a:pt x="352953" y="5575653"/>
                </a:lnTo>
                <a:lnTo>
                  <a:pt x="488270" y="5653782"/>
                </a:lnTo>
                <a:lnTo>
                  <a:pt x="489575" y="5656041"/>
                </a:lnTo>
                <a:lnTo>
                  <a:pt x="493690" y="5659203"/>
                </a:lnTo>
                <a:lnTo>
                  <a:pt x="494367" y="5664342"/>
                </a:lnTo>
                <a:lnTo>
                  <a:pt x="495672" y="5666603"/>
                </a:lnTo>
                <a:lnTo>
                  <a:pt x="495672" y="6003617"/>
                </a:lnTo>
                <a:cubicBezTo>
                  <a:pt x="495672" y="6008908"/>
                  <a:pt x="492852" y="6013792"/>
                  <a:pt x="488270" y="6016438"/>
                </a:cubicBezTo>
                <a:lnTo>
                  <a:pt x="196405" y="6184952"/>
                </a:lnTo>
                <a:cubicBezTo>
                  <a:pt x="194114" y="6186268"/>
                  <a:pt x="191564" y="6186932"/>
                  <a:pt x="189005" y="6186932"/>
                </a:cubicBezTo>
                <a:cubicBezTo>
                  <a:pt x="186445" y="6186932"/>
                  <a:pt x="183895" y="6186268"/>
                  <a:pt x="181604" y="6184952"/>
                </a:cubicBezTo>
                <a:close/>
                <a:moveTo>
                  <a:pt x="0" y="7424304"/>
                </a:moveTo>
                <a:lnTo>
                  <a:pt x="0" y="7390123"/>
                </a:lnTo>
                <a:lnTo>
                  <a:pt x="25053" y="7375658"/>
                </a:lnTo>
                <a:lnTo>
                  <a:pt x="0" y="7361193"/>
                </a:lnTo>
                <a:lnTo>
                  <a:pt x="0" y="7327011"/>
                </a:lnTo>
                <a:lnTo>
                  <a:pt x="54653" y="7358567"/>
                </a:lnTo>
                <a:lnTo>
                  <a:pt x="174198" y="7289545"/>
                </a:lnTo>
                <a:lnTo>
                  <a:pt x="174198" y="7124742"/>
                </a:lnTo>
                <a:lnTo>
                  <a:pt x="0" y="7024174"/>
                </a:lnTo>
                <a:lnTo>
                  <a:pt x="0" y="6989987"/>
                </a:lnTo>
                <a:lnTo>
                  <a:pt x="189000" y="7099101"/>
                </a:lnTo>
                <a:lnTo>
                  <a:pt x="451263" y="6947691"/>
                </a:lnTo>
                <a:lnTo>
                  <a:pt x="323348" y="6873835"/>
                </a:lnTo>
                <a:lnTo>
                  <a:pt x="196401" y="6947131"/>
                </a:lnTo>
                <a:cubicBezTo>
                  <a:pt x="194110" y="6948447"/>
                  <a:pt x="191559" y="6949111"/>
                  <a:pt x="189001" y="6949111"/>
                </a:cubicBezTo>
                <a:cubicBezTo>
                  <a:pt x="186441" y="6949111"/>
                  <a:pt x="183891" y="6948447"/>
                  <a:pt x="181599" y="6947131"/>
                </a:cubicBezTo>
                <a:lnTo>
                  <a:pt x="54653" y="6873835"/>
                </a:lnTo>
                <a:lnTo>
                  <a:pt x="0" y="6905391"/>
                </a:lnTo>
                <a:lnTo>
                  <a:pt x="0" y="6871210"/>
                </a:lnTo>
                <a:lnTo>
                  <a:pt x="25053" y="6856745"/>
                </a:lnTo>
                <a:lnTo>
                  <a:pt x="0" y="6842280"/>
                </a:lnTo>
                <a:lnTo>
                  <a:pt x="0" y="6808098"/>
                </a:lnTo>
                <a:lnTo>
                  <a:pt x="54653" y="6839654"/>
                </a:lnTo>
                <a:lnTo>
                  <a:pt x="174198" y="6770632"/>
                </a:lnTo>
                <a:lnTo>
                  <a:pt x="174198" y="6605829"/>
                </a:lnTo>
                <a:lnTo>
                  <a:pt x="0" y="6505260"/>
                </a:lnTo>
                <a:lnTo>
                  <a:pt x="0" y="6471073"/>
                </a:lnTo>
                <a:lnTo>
                  <a:pt x="189000" y="6580187"/>
                </a:lnTo>
                <a:lnTo>
                  <a:pt x="451263" y="6428777"/>
                </a:lnTo>
                <a:lnTo>
                  <a:pt x="189001" y="6277352"/>
                </a:lnTo>
                <a:lnTo>
                  <a:pt x="0" y="6386477"/>
                </a:lnTo>
                <a:lnTo>
                  <a:pt x="0" y="6352296"/>
                </a:lnTo>
                <a:lnTo>
                  <a:pt x="181599" y="6247445"/>
                </a:lnTo>
                <a:cubicBezTo>
                  <a:pt x="186183" y="6244814"/>
                  <a:pt x="191820" y="6244814"/>
                  <a:pt x="196401" y="6247445"/>
                </a:cubicBezTo>
                <a:lnTo>
                  <a:pt x="488266" y="6415960"/>
                </a:lnTo>
                <a:lnTo>
                  <a:pt x="489571" y="6418219"/>
                </a:lnTo>
                <a:lnTo>
                  <a:pt x="493686" y="6421381"/>
                </a:lnTo>
                <a:lnTo>
                  <a:pt x="494363" y="6426520"/>
                </a:lnTo>
                <a:lnTo>
                  <a:pt x="495668" y="6428781"/>
                </a:lnTo>
                <a:lnTo>
                  <a:pt x="495668" y="6765795"/>
                </a:lnTo>
                <a:cubicBezTo>
                  <a:pt x="495668" y="6771086"/>
                  <a:pt x="492848" y="6775970"/>
                  <a:pt x="488266" y="6778616"/>
                </a:cubicBezTo>
                <a:lnTo>
                  <a:pt x="352949" y="6856745"/>
                </a:lnTo>
                <a:lnTo>
                  <a:pt x="488266" y="6934874"/>
                </a:lnTo>
                <a:lnTo>
                  <a:pt x="489571" y="6937133"/>
                </a:lnTo>
                <a:lnTo>
                  <a:pt x="493686" y="6940295"/>
                </a:lnTo>
                <a:lnTo>
                  <a:pt x="494363" y="6945434"/>
                </a:lnTo>
                <a:lnTo>
                  <a:pt x="495668" y="6947695"/>
                </a:lnTo>
                <a:lnTo>
                  <a:pt x="495668" y="7284709"/>
                </a:lnTo>
                <a:cubicBezTo>
                  <a:pt x="495668" y="7290000"/>
                  <a:pt x="492848" y="7294884"/>
                  <a:pt x="488266" y="7297530"/>
                </a:cubicBezTo>
                <a:lnTo>
                  <a:pt x="352949" y="7375658"/>
                </a:lnTo>
                <a:lnTo>
                  <a:pt x="488266" y="7453787"/>
                </a:lnTo>
                <a:lnTo>
                  <a:pt x="489571" y="7456047"/>
                </a:lnTo>
                <a:lnTo>
                  <a:pt x="493686" y="7459208"/>
                </a:lnTo>
                <a:lnTo>
                  <a:pt x="494363" y="7464347"/>
                </a:lnTo>
                <a:lnTo>
                  <a:pt x="495668" y="7466609"/>
                </a:lnTo>
                <a:lnTo>
                  <a:pt x="495668" y="7600950"/>
                </a:lnTo>
                <a:lnTo>
                  <a:pt x="466065" y="7600950"/>
                </a:lnTo>
                <a:lnTo>
                  <a:pt x="466065" y="7492247"/>
                </a:lnTo>
                <a:lnTo>
                  <a:pt x="277776" y="7600950"/>
                </a:lnTo>
                <a:lnTo>
                  <a:pt x="218557" y="7600950"/>
                </a:lnTo>
                <a:lnTo>
                  <a:pt x="451263" y="7466604"/>
                </a:lnTo>
                <a:lnTo>
                  <a:pt x="323348" y="7392749"/>
                </a:lnTo>
                <a:lnTo>
                  <a:pt x="196401" y="7466044"/>
                </a:lnTo>
                <a:cubicBezTo>
                  <a:pt x="194110" y="7467361"/>
                  <a:pt x="191559" y="7468025"/>
                  <a:pt x="189001" y="7468025"/>
                </a:cubicBezTo>
                <a:cubicBezTo>
                  <a:pt x="186441" y="7468025"/>
                  <a:pt x="183891" y="7467361"/>
                  <a:pt x="181599" y="7466044"/>
                </a:cubicBezTo>
                <a:lnTo>
                  <a:pt x="54653" y="7392749"/>
                </a:lnTo>
                <a:close/>
                <a:moveTo>
                  <a:pt x="0" y="7543087"/>
                </a:moveTo>
                <a:lnTo>
                  <a:pt x="0" y="7508900"/>
                </a:lnTo>
                <a:lnTo>
                  <a:pt x="159443" y="7600950"/>
                </a:lnTo>
                <a:lnTo>
                  <a:pt x="100226" y="7600950"/>
                </a:lnTo>
                <a:close/>
              </a:path>
            </a:pathLst>
          </a:custGeom>
          <a:solidFill>
            <a:schemeClr val="bg1">
              <a:alpha val="1000"/>
            </a:schemeClr>
          </a:solidFill>
          <a:ln w="10658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zh-CN" altLang="en-US"/>
          </a:p>
        </p:txBody>
      </p:sp>
      <p:cxnSp>
        <p:nvCxnSpPr>
          <p:cNvPr id="16" name="直接连接符 15"/>
          <p:cNvCxnSpPr/>
          <p:nvPr/>
        </p:nvCxnSpPr>
        <p:spPr>
          <a:xfrm>
            <a:off x="1248880" y="6237288"/>
            <a:ext cx="970200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任意多边形: 形状 17"/>
          <p:cNvSpPr/>
          <p:nvPr/>
        </p:nvSpPr>
        <p:spPr>
          <a:xfrm rot="5400000">
            <a:off x="833588" y="6023855"/>
            <a:ext cx="150340" cy="426867"/>
          </a:xfrm>
          <a:custGeom>
            <a:avLst/>
            <a:gdLst>
              <a:gd name="connsiteX0" fmla="*/ 386830 w 738038"/>
              <a:gd name="connsiteY0" fmla="*/ 631935 h 2095544"/>
              <a:gd name="connsiteX1" fmla="*/ 530682 w 738038"/>
              <a:gd name="connsiteY1" fmla="*/ 714992 h 2095544"/>
              <a:gd name="connsiteX2" fmla="*/ 702415 w 738038"/>
              <a:gd name="connsiteY2" fmla="*/ 615837 h 2095544"/>
              <a:gd name="connsiteX3" fmla="*/ 702416 w 738038"/>
              <a:gd name="connsiteY3" fmla="*/ 251432 h 2095544"/>
              <a:gd name="connsiteX4" fmla="*/ 386830 w 738038"/>
              <a:gd name="connsiteY4" fmla="*/ 433626 h 2095544"/>
              <a:gd name="connsiteX5" fmla="*/ 386830 w 738038"/>
              <a:gd name="connsiteY5" fmla="*/ 798050 h 2095544"/>
              <a:gd name="connsiteX6" fmla="*/ 495064 w 738038"/>
              <a:gd name="connsiteY6" fmla="*/ 735557 h 2095544"/>
              <a:gd name="connsiteX7" fmla="*/ 386830 w 738038"/>
              <a:gd name="connsiteY7" fmla="*/ 673065 h 2095544"/>
              <a:gd name="connsiteX8" fmla="*/ 386830 w 738038"/>
              <a:gd name="connsiteY8" fmla="*/ 1256355 h 2095544"/>
              <a:gd name="connsiteX9" fmla="*/ 530682 w 738038"/>
              <a:gd name="connsiteY9" fmla="*/ 1339412 h 2095544"/>
              <a:gd name="connsiteX10" fmla="*/ 702415 w 738038"/>
              <a:gd name="connsiteY10" fmla="*/ 1240257 h 2095544"/>
              <a:gd name="connsiteX11" fmla="*/ 702416 w 738038"/>
              <a:gd name="connsiteY11" fmla="*/ 875852 h 2095544"/>
              <a:gd name="connsiteX12" fmla="*/ 386830 w 738038"/>
              <a:gd name="connsiteY12" fmla="*/ 1058046 h 2095544"/>
              <a:gd name="connsiteX13" fmla="*/ 386830 w 738038"/>
              <a:gd name="connsiteY13" fmla="*/ 1422470 h 2095544"/>
              <a:gd name="connsiteX14" fmla="*/ 495064 w 738038"/>
              <a:gd name="connsiteY14" fmla="*/ 1359977 h 2095544"/>
              <a:gd name="connsiteX15" fmla="*/ 386830 w 738038"/>
              <a:gd name="connsiteY15" fmla="*/ 1297485 h 2095544"/>
              <a:gd name="connsiteX16" fmla="*/ 386829 w 738038"/>
              <a:gd name="connsiteY16" fmla="*/ 2046890 h 2095544"/>
              <a:gd name="connsiteX17" fmla="*/ 702415 w 738038"/>
              <a:gd name="connsiteY17" fmla="*/ 1864677 h 2095544"/>
              <a:gd name="connsiteX18" fmla="*/ 702416 w 738038"/>
              <a:gd name="connsiteY18" fmla="*/ 1500272 h 2095544"/>
              <a:gd name="connsiteX19" fmla="*/ 386829 w 738038"/>
              <a:gd name="connsiteY19" fmla="*/ 1682466 h 2095544"/>
              <a:gd name="connsiteX20" fmla="*/ 242974 w 738038"/>
              <a:gd name="connsiteY20" fmla="*/ 1359978 h 2095544"/>
              <a:gd name="connsiteX21" fmla="*/ 351206 w 738038"/>
              <a:gd name="connsiteY21" fmla="*/ 1422469 h 2095544"/>
              <a:gd name="connsiteX22" fmla="*/ 351207 w 738038"/>
              <a:gd name="connsiteY22" fmla="*/ 1297486 h 2095544"/>
              <a:gd name="connsiteX23" fmla="*/ 242974 w 738038"/>
              <a:gd name="connsiteY23" fmla="*/ 735558 h 2095544"/>
              <a:gd name="connsiteX24" fmla="*/ 351206 w 738038"/>
              <a:gd name="connsiteY24" fmla="*/ 798049 h 2095544"/>
              <a:gd name="connsiteX25" fmla="*/ 351207 w 738038"/>
              <a:gd name="connsiteY25" fmla="*/ 673066 h 2095544"/>
              <a:gd name="connsiteX26" fmla="*/ 53433 w 738038"/>
              <a:gd name="connsiteY26" fmla="*/ 220575 h 2095544"/>
              <a:gd name="connsiteX27" fmla="*/ 369018 w 738038"/>
              <a:gd name="connsiteY27" fmla="*/ 402770 h 2095544"/>
              <a:gd name="connsiteX28" fmla="*/ 684605 w 738038"/>
              <a:gd name="connsiteY28" fmla="*/ 220575 h 2095544"/>
              <a:gd name="connsiteX29" fmla="*/ 369019 w 738038"/>
              <a:gd name="connsiteY29" fmla="*/ 38362 h 2095544"/>
              <a:gd name="connsiteX30" fmla="*/ 53433 w 738038"/>
              <a:gd name="connsiteY30" fmla="*/ 844995 h 2095544"/>
              <a:gd name="connsiteX31" fmla="*/ 369018 w 738038"/>
              <a:gd name="connsiteY31" fmla="*/ 1027190 h 2095544"/>
              <a:gd name="connsiteX32" fmla="*/ 684605 w 738038"/>
              <a:gd name="connsiteY32" fmla="*/ 844995 h 2095544"/>
              <a:gd name="connsiteX33" fmla="*/ 530682 w 738038"/>
              <a:gd name="connsiteY33" fmla="*/ 756123 h 2095544"/>
              <a:gd name="connsiteX34" fmla="*/ 377924 w 738038"/>
              <a:gd name="connsiteY34" fmla="*/ 844321 h 2095544"/>
              <a:gd name="connsiteX35" fmla="*/ 369019 w 738038"/>
              <a:gd name="connsiteY35" fmla="*/ 846704 h 2095544"/>
              <a:gd name="connsiteX36" fmla="*/ 360113 w 738038"/>
              <a:gd name="connsiteY36" fmla="*/ 844321 h 2095544"/>
              <a:gd name="connsiteX37" fmla="*/ 207356 w 738038"/>
              <a:gd name="connsiteY37" fmla="*/ 756123 h 2095544"/>
              <a:gd name="connsiteX38" fmla="*/ 53433 w 738038"/>
              <a:gd name="connsiteY38" fmla="*/ 1469415 h 2095544"/>
              <a:gd name="connsiteX39" fmla="*/ 369018 w 738038"/>
              <a:gd name="connsiteY39" fmla="*/ 1651610 h 2095544"/>
              <a:gd name="connsiteX40" fmla="*/ 684605 w 738038"/>
              <a:gd name="connsiteY40" fmla="*/ 1469415 h 2095544"/>
              <a:gd name="connsiteX41" fmla="*/ 530682 w 738038"/>
              <a:gd name="connsiteY41" fmla="*/ 1380543 h 2095544"/>
              <a:gd name="connsiteX42" fmla="*/ 377924 w 738038"/>
              <a:gd name="connsiteY42" fmla="*/ 1468741 h 2095544"/>
              <a:gd name="connsiteX43" fmla="*/ 369019 w 738038"/>
              <a:gd name="connsiteY43" fmla="*/ 1471124 h 2095544"/>
              <a:gd name="connsiteX44" fmla="*/ 360113 w 738038"/>
              <a:gd name="connsiteY44" fmla="*/ 1468741 h 2095544"/>
              <a:gd name="connsiteX45" fmla="*/ 207356 w 738038"/>
              <a:gd name="connsiteY45" fmla="*/ 1380543 h 2095544"/>
              <a:gd name="connsiteX46" fmla="*/ 35623 w 738038"/>
              <a:gd name="connsiteY46" fmla="*/ 615837 h 2095544"/>
              <a:gd name="connsiteX47" fmla="*/ 207355 w 738038"/>
              <a:gd name="connsiteY47" fmla="*/ 714992 h 2095544"/>
              <a:gd name="connsiteX48" fmla="*/ 351207 w 738038"/>
              <a:gd name="connsiteY48" fmla="*/ 631936 h 2095544"/>
              <a:gd name="connsiteX49" fmla="*/ 351207 w 738038"/>
              <a:gd name="connsiteY49" fmla="*/ 433625 h 2095544"/>
              <a:gd name="connsiteX50" fmla="*/ 35623 w 738038"/>
              <a:gd name="connsiteY50" fmla="*/ 251432 h 2095544"/>
              <a:gd name="connsiteX51" fmla="*/ 35623 w 738038"/>
              <a:gd name="connsiteY51" fmla="*/ 1240257 h 2095544"/>
              <a:gd name="connsiteX52" fmla="*/ 207355 w 738038"/>
              <a:gd name="connsiteY52" fmla="*/ 1339412 h 2095544"/>
              <a:gd name="connsiteX53" fmla="*/ 351207 w 738038"/>
              <a:gd name="connsiteY53" fmla="*/ 1256356 h 2095544"/>
              <a:gd name="connsiteX54" fmla="*/ 351207 w 738038"/>
              <a:gd name="connsiteY54" fmla="*/ 1058045 h 2095544"/>
              <a:gd name="connsiteX55" fmla="*/ 35623 w 738038"/>
              <a:gd name="connsiteY55" fmla="*/ 875852 h 2095544"/>
              <a:gd name="connsiteX56" fmla="*/ 35622 w 738038"/>
              <a:gd name="connsiteY56" fmla="*/ 1864677 h 2095544"/>
              <a:gd name="connsiteX57" fmla="*/ 351206 w 738038"/>
              <a:gd name="connsiteY57" fmla="*/ 2046889 h 2095544"/>
              <a:gd name="connsiteX58" fmla="*/ 351207 w 738038"/>
              <a:gd name="connsiteY58" fmla="*/ 1682465 h 2095544"/>
              <a:gd name="connsiteX59" fmla="*/ 35623 w 738038"/>
              <a:gd name="connsiteY59" fmla="*/ 1500272 h 2095544"/>
              <a:gd name="connsiteX60" fmla="*/ 0 w 738038"/>
              <a:gd name="connsiteY60" fmla="*/ 1874956 h 2095544"/>
              <a:gd name="connsiteX61" fmla="*/ 0 w 738038"/>
              <a:gd name="connsiteY61" fmla="*/ 1469420 h 2095544"/>
              <a:gd name="connsiteX62" fmla="*/ 1569 w 738038"/>
              <a:gd name="connsiteY62" fmla="*/ 1466702 h 2095544"/>
              <a:gd name="connsiteX63" fmla="*/ 2383 w 738038"/>
              <a:gd name="connsiteY63" fmla="*/ 1460514 h 2095544"/>
              <a:gd name="connsiteX64" fmla="*/ 7336 w 738038"/>
              <a:gd name="connsiteY64" fmla="*/ 1456711 h 2095544"/>
              <a:gd name="connsiteX65" fmla="*/ 8906 w 738038"/>
              <a:gd name="connsiteY65" fmla="*/ 1453992 h 2095544"/>
              <a:gd name="connsiteX66" fmla="*/ 171737 w 738038"/>
              <a:gd name="connsiteY66" fmla="*/ 1359977 h 2095544"/>
              <a:gd name="connsiteX67" fmla="*/ 8906 w 738038"/>
              <a:gd name="connsiteY67" fmla="*/ 1265964 h 2095544"/>
              <a:gd name="connsiteX68" fmla="*/ 0 w 738038"/>
              <a:gd name="connsiteY68" fmla="*/ 1250536 h 2095544"/>
              <a:gd name="connsiteX69" fmla="*/ 0 w 738038"/>
              <a:gd name="connsiteY69" fmla="*/ 845000 h 2095544"/>
              <a:gd name="connsiteX70" fmla="*/ 1569 w 738038"/>
              <a:gd name="connsiteY70" fmla="*/ 842282 h 2095544"/>
              <a:gd name="connsiteX71" fmla="*/ 2383 w 738038"/>
              <a:gd name="connsiteY71" fmla="*/ 836094 h 2095544"/>
              <a:gd name="connsiteX72" fmla="*/ 7336 w 738038"/>
              <a:gd name="connsiteY72" fmla="*/ 832291 h 2095544"/>
              <a:gd name="connsiteX73" fmla="*/ 8906 w 738038"/>
              <a:gd name="connsiteY73" fmla="*/ 829572 h 2095544"/>
              <a:gd name="connsiteX74" fmla="*/ 171737 w 738038"/>
              <a:gd name="connsiteY74" fmla="*/ 735558 h 2095544"/>
              <a:gd name="connsiteX75" fmla="*/ 8906 w 738038"/>
              <a:gd name="connsiteY75" fmla="*/ 641544 h 2095544"/>
              <a:gd name="connsiteX76" fmla="*/ 0 w 738038"/>
              <a:gd name="connsiteY76" fmla="*/ 626116 h 2095544"/>
              <a:gd name="connsiteX77" fmla="*/ 0 w 738038"/>
              <a:gd name="connsiteY77" fmla="*/ 220580 h 2095544"/>
              <a:gd name="connsiteX78" fmla="*/ 1569 w 738038"/>
              <a:gd name="connsiteY78" fmla="*/ 217862 h 2095544"/>
              <a:gd name="connsiteX79" fmla="*/ 2383 w 738038"/>
              <a:gd name="connsiteY79" fmla="*/ 211674 h 2095544"/>
              <a:gd name="connsiteX80" fmla="*/ 7336 w 738038"/>
              <a:gd name="connsiteY80" fmla="*/ 207871 h 2095544"/>
              <a:gd name="connsiteX81" fmla="*/ 8906 w 738038"/>
              <a:gd name="connsiteY81" fmla="*/ 205152 h 2095544"/>
              <a:gd name="connsiteX82" fmla="*/ 360113 w 738038"/>
              <a:gd name="connsiteY82" fmla="*/ 2374 h 2095544"/>
              <a:gd name="connsiteX83" fmla="*/ 377924 w 738038"/>
              <a:gd name="connsiteY83" fmla="*/ 2374 h 2095544"/>
              <a:gd name="connsiteX84" fmla="*/ 729132 w 738038"/>
              <a:gd name="connsiteY84" fmla="*/ 205152 h 2095544"/>
              <a:gd name="connsiteX85" fmla="*/ 730702 w 738038"/>
              <a:gd name="connsiteY85" fmla="*/ 207871 h 2095544"/>
              <a:gd name="connsiteX86" fmla="*/ 735654 w 738038"/>
              <a:gd name="connsiteY86" fmla="*/ 211675 h 2095544"/>
              <a:gd name="connsiteX87" fmla="*/ 736468 w 738038"/>
              <a:gd name="connsiteY87" fmla="*/ 217859 h 2095544"/>
              <a:gd name="connsiteX88" fmla="*/ 738038 w 738038"/>
              <a:gd name="connsiteY88" fmla="*/ 220580 h 2095544"/>
              <a:gd name="connsiteX89" fmla="*/ 738038 w 738038"/>
              <a:gd name="connsiteY89" fmla="*/ 626116 h 2095544"/>
              <a:gd name="connsiteX90" fmla="*/ 729132 w 738038"/>
              <a:gd name="connsiteY90" fmla="*/ 641544 h 2095544"/>
              <a:gd name="connsiteX91" fmla="*/ 566301 w 738038"/>
              <a:gd name="connsiteY91" fmla="*/ 735558 h 2095544"/>
              <a:gd name="connsiteX92" fmla="*/ 729132 w 738038"/>
              <a:gd name="connsiteY92" fmla="*/ 829572 h 2095544"/>
              <a:gd name="connsiteX93" fmla="*/ 730702 w 738038"/>
              <a:gd name="connsiteY93" fmla="*/ 832291 h 2095544"/>
              <a:gd name="connsiteX94" fmla="*/ 735654 w 738038"/>
              <a:gd name="connsiteY94" fmla="*/ 836095 h 2095544"/>
              <a:gd name="connsiteX95" fmla="*/ 736468 w 738038"/>
              <a:gd name="connsiteY95" fmla="*/ 842279 h 2095544"/>
              <a:gd name="connsiteX96" fmla="*/ 738038 w 738038"/>
              <a:gd name="connsiteY96" fmla="*/ 845000 h 2095544"/>
              <a:gd name="connsiteX97" fmla="*/ 738038 w 738038"/>
              <a:gd name="connsiteY97" fmla="*/ 1250536 h 2095544"/>
              <a:gd name="connsiteX98" fmla="*/ 729132 w 738038"/>
              <a:gd name="connsiteY98" fmla="*/ 1265964 h 2095544"/>
              <a:gd name="connsiteX99" fmla="*/ 566301 w 738038"/>
              <a:gd name="connsiteY99" fmla="*/ 1359977 h 2095544"/>
              <a:gd name="connsiteX100" fmla="*/ 729132 w 738038"/>
              <a:gd name="connsiteY100" fmla="*/ 1453992 h 2095544"/>
              <a:gd name="connsiteX101" fmla="*/ 730702 w 738038"/>
              <a:gd name="connsiteY101" fmla="*/ 1456711 h 2095544"/>
              <a:gd name="connsiteX102" fmla="*/ 735654 w 738038"/>
              <a:gd name="connsiteY102" fmla="*/ 1460515 h 2095544"/>
              <a:gd name="connsiteX103" fmla="*/ 736468 w 738038"/>
              <a:gd name="connsiteY103" fmla="*/ 1466699 h 2095544"/>
              <a:gd name="connsiteX104" fmla="*/ 738038 w 738038"/>
              <a:gd name="connsiteY104" fmla="*/ 1469420 h 2095544"/>
              <a:gd name="connsiteX105" fmla="*/ 738038 w 738038"/>
              <a:gd name="connsiteY105" fmla="*/ 1874956 h 2095544"/>
              <a:gd name="connsiteX106" fmla="*/ 729132 w 738038"/>
              <a:gd name="connsiteY106" fmla="*/ 1890384 h 2095544"/>
              <a:gd name="connsiteX107" fmla="*/ 377924 w 738038"/>
              <a:gd name="connsiteY107" fmla="*/ 2093161 h 2095544"/>
              <a:gd name="connsiteX108" fmla="*/ 369019 w 738038"/>
              <a:gd name="connsiteY108" fmla="*/ 2095544 h 2095544"/>
              <a:gd name="connsiteX109" fmla="*/ 360113 w 738038"/>
              <a:gd name="connsiteY109" fmla="*/ 2093161 h 2095544"/>
              <a:gd name="connsiteX110" fmla="*/ 8906 w 738038"/>
              <a:gd name="connsiteY110" fmla="*/ 1890384 h 2095544"/>
              <a:gd name="connsiteX111" fmla="*/ 0 w 738038"/>
              <a:gd name="connsiteY111" fmla="*/ 1874956 h 2095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738038" h="2095544">
                <a:moveTo>
                  <a:pt x="386830" y="631935"/>
                </a:moveTo>
                <a:lnTo>
                  <a:pt x="530682" y="714992"/>
                </a:lnTo>
                <a:lnTo>
                  <a:pt x="702415" y="615837"/>
                </a:lnTo>
                <a:lnTo>
                  <a:pt x="702416" y="251432"/>
                </a:lnTo>
                <a:lnTo>
                  <a:pt x="386830" y="433626"/>
                </a:lnTo>
                <a:close/>
                <a:moveTo>
                  <a:pt x="386830" y="798050"/>
                </a:moveTo>
                <a:lnTo>
                  <a:pt x="495064" y="735557"/>
                </a:lnTo>
                <a:lnTo>
                  <a:pt x="386830" y="673065"/>
                </a:lnTo>
                <a:close/>
                <a:moveTo>
                  <a:pt x="386830" y="1256355"/>
                </a:moveTo>
                <a:lnTo>
                  <a:pt x="530682" y="1339412"/>
                </a:lnTo>
                <a:lnTo>
                  <a:pt x="702415" y="1240257"/>
                </a:lnTo>
                <a:lnTo>
                  <a:pt x="702416" y="875852"/>
                </a:lnTo>
                <a:lnTo>
                  <a:pt x="386830" y="1058046"/>
                </a:lnTo>
                <a:close/>
                <a:moveTo>
                  <a:pt x="386830" y="1422470"/>
                </a:moveTo>
                <a:lnTo>
                  <a:pt x="495064" y="1359977"/>
                </a:lnTo>
                <a:lnTo>
                  <a:pt x="386830" y="1297485"/>
                </a:lnTo>
                <a:close/>
                <a:moveTo>
                  <a:pt x="386829" y="2046890"/>
                </a:moveTo>
                <a:lnTo>
                  <a:pt x="702415" y="1864677"/>
                </a:lnTo>
                <a:lnTo>
                  <a:pt x="702416" y="1500272"/>
                </a:lnTo>
                <a:lnTo>
                  <a:pt x="386829" y="1682466"/>
                </a:lnTo>
                <a:close/>
                <a:moveTo>
                  <a:pt x="242974" y="1359978"/>
                </a:moveTo>
                <a:lnTo>
                  <a:pt x="351206" y="1422469"/>
                </a:lnTo>
                <a:lnTo>
                  <a:pt x="351207" y="1297486"/>
                </a:lnTo>
                <a:close/>
                <a:moveTo>
                  <a:pt x="242974" y="735558"/>
                </a:moveTo>
                <a:lnTo>
                  <a:pt x="351206" y="798049"/>
                </a:lnTo>
                <a:lnTo>
                  <a:pt x="351207" y="673066"/>
                </a:lnTo>
                <a:close/>
                <a:moveTo>
                  <a:pt x="53433" y="220575"/>
                </a:moveTo>
                <a:lnTo>
                  <a:pt x="369018" y="402770"/>
                </a:lnTo>
                <a:lnTo>
                  <a:pt x="684605" y="220575"/>
                </a:lnTo>
                <a:lnTo>
                  <a:pt x="369019" y="38362"/>
                </a:lnTo>
                <a:close/>
                <a:moveTo>
                  <a:pt x="53433" y="844995"/>
                </a:moveTo>
                <a:lnTo>
                  <a:pt x="369018" y="1027190"/>
                </a:lnTo>
                <a:lnTo>
                  <a:pt x="684605" y="844995"/>
                </a:lnTo>
                <a:lnTo>
                  <a:pt x="530682" y="756123"/>
                </a:lnTo>
                <a:lnTo>
                  <a:pt x="377924" y="844321"/>
                </a:lnTo>
                <a:cubicBezTo>
                  <a:pt x="375167" y="845905"/>
                  <a:pt x="372098" y="846704"/>
                  <a:pt x="369019" y="846704"/>
                </a:cubicBezTo>
                <a:cubicBezTo>
                  <a:pt x="365939" y="846704"/>
                  <a:pt x="362870" y="845905"/>
                  <a:pt x="360113" y="844321"/>
                </a:cubicBezTo>
                <a:lnTo>
                  <a:pt x="207356" y="756123"/>
                </a:lnTo>
                <a:close/>
                <a:moveTo>
                  <a:pt x="53433" y="1469415"/>
                </a:moveTo>
                <a:lnTo>
                  <a:pt x="369018" y="1651610"/>
                </a:lnTo>
                <a:lnTo>
                  <a:pt x="684605" y="1469415"/>
                </a:lnTo>
                <a:lnTo>
                  <a:pt x="530682" y="1380543"/>
                </a:lnTo>
                <a:lnTo>
                  <a:pt x="377924" y="1468741"/>
                </a:lnTo>
                <a:cubicBezTo>
                  <a:pt x="375167" y="1470325"/>
                  <a:pt x="372098" y="1471124"/>
                  <a:pt x="369019" y="1471124"/>
                </a:cubicBezTo>
                <a:cubicBezTo>
                  <a:pt x="365939" y="1471124"/>
                  <a:pt x="362870" y="1470325"/>
                  <a:pt x="360113" y="1468741"/>
                </a:cubicBezTo>
                <a:lnTo>
                  <a:pt x="207356" y="1380543"/>
                </a:lnTo>
                <a:close/>
                <a:moveTo>
                  <a:pt x="35623" y="615837"/>
                </a:moveTo>
                <a:lnTo>
                  <a:pt x="207355" y="714992"/>
                </a:lnTo>
                <a:lnTo>
                  <a:pt x="351207" y="631936"/>
                </a:lnTo>
                <a:lnTo>
                  <a:pt x="351207" y="433625"/>
                </a:lnTo>
                <a:lnTo>
                  <a:pt x="35623" y="251432"/>
                </a:lnTo>
                <a:close/>
                <a:moveTo>
                  <a:pt x="35623" y="1240257"/>
                </a:moveTo>
                <a:lnTo>
                  <a:pt x="207355" y="1339412"/>
                </a:lnTo>
                <a:lnTo>
                  <a:pt x="351207" y="1256356"/>
                </a:lnTo>
                <a:lnTo>
                  <a:pt x="351207" y="1058045"/>
                </a:lnTo>
                <a:lnTo>
                  <a:pt x="35623" y="875852"/>
                </a:lnTo>
                <a:close/>
                <a:moveTo>
                  <a:pt x="35622" y="1864677"/>
                </a:moveTo>
                <a:lnTo>
                  <a:pt x="351206" y="2046889"/>
                </a:lnTo>
                <a:lnTo>
                  <a:pt x="351207" y="1682465"/>
                </a:lnTo>
                <a:lnTo>
                  <a:pt x="35623" y="1500272"/>
                </a:lnTo>
                <a:close/>
                <a:moveTo>
                  <a:pt x="0" y="1874956"/>
                </a:moveTo>
                <a:lnTo>
                  <a:pt x="0" y="1469420"/>
                </a:lnTo>
                <a:lnTo>
                  <a:pt x="1569" y="1466702"/>
                </a:lnTo>
                <a:lnTo>
                  <a:pt x="2383" y="1460514"/>
                </a:lnTo>
                <a:lnTo>
                  <a:pt x="7336" y="1456711"/>
                </a:lnTo>
                <a:lnTo>
                  <a:pt x="8906" y="1453992"/>
                </a:lnTo>
                <a:lnTo>
                  <a:pt x="171737" y="1359977"/>
                </a:lnTo>
                <a:lnTo>
                  <a:pt x="8906" y="1265964"/>
                </a:lnTo>
                <a:cubicBezTo>
                  <a:pt x="3392" y="1262780"/>
                  <a:pt x="0" y="1256903"/>
                  <a:pt x="0" y="1250536"/>
                </a:cubicBezTo>
                <a:lnTo>
                  <a:pt x="0" y="845000"/>
                </a:lnTo>
                <a:lnTo>
                  <a:pt x="1569" y="842282"/>
                </a:lnTo>
                <a:lnTo>
                  <a:pt x="2383" y="836094"/>
                </a:lnTo>
                <a:lnTo>
                  <a:pt x="7336" y="832291"/>
                </a:lnTo>
                <a:lnTo>
                  <a:pt x="8906" y="829572"/>
                </a:lnTo>
                <a:lnTo>
                  <a:pt x="171737" y="735558"/>
                </a:lnTo>
                <a:lnTo>
                  <a:pt x="8906" y="641544"/>
                </a:lnTo>
                <a:cubicBezTo>
                  <a:pt x="3392" y="638360"/>
                  <a:pt x="0" y="632483"/>
                  <a:pt x="0" y="626116"/>
                </a:cubicBezTo>
                <a:lnTo>
                  <a:pt x="0" y="220580"/>
                </a:lnTo>
                <a:lnTo>
                  <a:pt x="1569" y="217862"/>
                </a:lnTo>
                <a:lnTo>
                  <a:pt x="2383" y="211674"/>
                </a:lnTo>
                <a:lnTo>
                  <a:pt x="7336" y="207871"/>
                </a:lnTo>
                <a:lnTo>
                  <a:pt x="8906" y="205152"/>
                </a:lnTo>
                <a:lnTo>
                  <a:pt x="360113" y="2374"/>
                </a:lnTo>
                <a:cubicBezTo>
                  <a:pt x="365628" y="-792"/>
                  <a:pt x="372411" y="-792"/>
                  <a:pt x="377924" y="2374"/>
                </a:cubicBezTo>
                <a:lnTo>
                  <a:pt x="729132" y="205152"/>
                </a:lnTo>
                <a:lnTo>
                  <a:pt x="730702" y="207871"/>
                </a:lnTo>
                <a:lnTo>
                  <a:pt x="735654" y="211675"/>
                </a:lnTo>
                <a:lnTo>
                  <a:pt x="736468" y="217859"/>
                </a:lnTo>
                <a:lnTo>
                  <a:pt x="738038" y="220580"/>
                </a:lnTo>
                <a:lnTo>
                  <a:pt x="738038" y="626116"/>
                </a:lnTo>
                <a:cubicBezTo>
                  <a:pt x="738038" y="632483"/>
                  <a:pt x="734645" y="638360"/>
                  <a:pt x="729132" y="641544"/>
                </a:cubicBezTo>
                <a:lnTo>
                  <a:pt x="566301" y="735558"/>
                </a:lnTo>
                <a:lnTo>
                  <a:pt x="729132" y="829572"/>
                </a:lnTo>
                <a:lnTo>
                  <a:pt x="730702" y="832291"/>
                </a:lnTo>
                <a:lnTo>
                  <a:pt x="735654" y="836095"/>
                </a:lnTo>
                <a:lnTo>
                  <a:pt x="736468" y="842279"/>
                </a:lnTo>
                <a:lnTo>
                  <a:pt x="738038" y="845000"/>
                </a:lnTo>
                <a:lnTo>
                  <a:pt x="738038" y="1250536"/>
                </a:lnTo>
                <a:cubicBezTo>
                  <a:pt x="738038" y="1256903"/>
                  <a:pt x="734645" y="1262780"/>
                  <a:pt x="729132" y="1265964"/>
                </a:cubicBezTo>
                <a:lnTo>
                  <a:pt x="566301" y="1359977"/>
                </a:lnTo>
                <a:lnTo>
                  <a:pt x="729132" y="1453992"/>
                </a:lnTo>
                <a:lnTo>
                  <a:pt x="730702" y="1456711"/>
                </a:lnTo>
                <a:lnTo>
                  <a:pt x="735654" y="1460515"/>
                </a:lnTo>
                <a:lnTo>
                  <a:pt x="736468" y="1466699"/>
                </a:lnTo>
                <a:lnTo>
                  <a:pt x="738038" y="1469420"/>
                </a:lnTo>
                <a:lnTo>
                  <a:pt x="738038" y="1874956"/>
                </a:lnTo>
                <a:cubicBezTo>
                  <a:pt x="738038" y="1881323"/>
                  <a:pt x="734645" y="1887200"/>
                  <a:pt x="729132" y="1890384"/>
                </a:cubicBezTo>
                <a:lnTo>
                  <a:pt x="377924" y="2093161"/>
                </a:lnTo>
                <a:cubicBezTo>
                  <a:pt x="375167" y="2094745"/>
                  <a:pt x="372098" y="2095544"/>
                  <a:pt x="369019" y="2095544"/>
                </a:cubicBezTo>
                <a:cubicBezTo>
                  <a:pt x="365939" y="2095544"/>
                  <a:pt x="362870" y="2094745"/>
                  <a:pt x="360113" y="2093161"/>
                </a:cubicBezTo>
                <a:lnTo>
                  <a:pt x="8906" y="1890384"/>
                </a:lnTo>
                <a:cubicBezTo>
                  <a:pt x="3392" y="1887200"/>
                  <a:pt x="0" y="1881323"/>
                  <a:pt x="0" y="1874956"/>
                </a:cubicBezTo>
                <a:close/>
              </a:path>
            </a:pathLst>
          </a:custGeom>
          <a:solidFill>
            <a:schemeClr val="bg1"/>
          </a:solidFill>
          <a:ln w="10658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zh-CN" altLang="en-US"/>
          </a:p>
        </p:txBody>
      </p:sp>
      <p:sp>
        <p:nvSpPr>
          <p:cNvPr id="20" name="任意多边形: 形状 19"/>
          <p:cNvSpPr/>
          <p:nvPr/>
        </p:nvSpPr>
        <p:spPr>
          <a:xfrm rot="5400000">
            <a:off x="11215839" y="6023855"/>
            <a:ext cx="150340" cy="426867"/>
          </a:xfrm>
          <a:custGeom>
            <a:avLst/>
            <a:gdLst>
              <a:gd name="connsiteX0" fmla="*/ 386830 w 738038"/>
              <a:gd name="connsiteY0" fmla="*/ 631935 h 2095544"/>
              <a:gd name="connsiteX1" fmla="*/ 530682 w 738038"/>
              <a:gd name="connsiteY1" fmla="*/ 714992 h 2095544"/>
              <a:gd name="connsiteX2" fmla="*/ 702415 w 738038"/>
              <a:gd name="connsiteY2" fmla="*/ 615837 h 2095544"/>
              <a:gd name="connsiteX3" fmla="*/ 702416 w 738038"/>
              <a:gd name="connsiteY3" fmla="*/ 251432 h 2095544"/>
              <a:gd name="connsiteX4" fmla="*/ 386830 w 738038"/>
              <a:gd name="connsiteY4" fmla="*/ 433626 h 2095544"/>
              <a:gd name="connsiteX5" fmla="*/ 386830 w 738038"/>
              <a:gd name="connsiteY5" fmla="*/ 798050 h 2095544"/>
              <a:gd name="connsiteX6" fmla="*/ 495064 w 738038"/>
              <a:gd name="connsiteY6" fmla="*/ 735557 h 2095544"/>
              <a:gd name="connsiteX7" fmla="*/ 386830 w 738038"/>
              <a:gd name="connsiteY7" fmla="*/ 673065 h 2095544"/>
              <a:gd name="connsiteX8" fmla="*/ 386830 w 738038"/>
              <a:gd name="connsiteY8" fmla="*/ 1256355 h 2095544"/>
              <a:gd name="connsiteX9" fmla="*/ 530682 w 738038"/>
              <a:gd name="connsiteY9" fmla="*/ 1339412 h 2095544"/>
              <a:gd name="connsiteX10" fmla="*/ 702415 w 738038"/>
              <a:gd name="connsiteY10" fmla="*/ 1240257 h 2095544"/>
              <a:gd name="connsiteX11" fmla="*/ 702416 w 738038"/>
              <a:gd name="connsiteY11" fmla="*/ 875852 h 2095544"/>
              <a:gd name="connsiteX12" fmla="*/ 386830 w 738038"/>
              <a:gd name="connsiteY12" fmla="*/ 1058046 h 2095544"/>
              <a:gd name="connsiteX13" fmla="*/ 386830 w 738038"/>
              <a:gd name="connsiteY13" fmla="*/ 1422470 h 2095544"/>
              <a:gd name="connsiteX14" fmla="*/ 495064 w 738038"/>
              <a:gd name="connsiteY14" fmla="*/ 1359977 h 2095544"/>
              <a:gd name="connsiteX15" fmla="*/ 386830 w 738038"/>
              <a:gd name="connsiteY15" fmla="*/ 1297485 h 2095544"/>
              <a:gd name="connsiteX16" fmla="*/ 386829 w 738038"/>
              <a:gd name="connsiteY16" fmla="*/ 2046890 h 2095544"/>
              <a:gd name="connsiteX17" fmla="*/ 702415 w 738038"/>
              <a:gd name="connsiteY17" fmla="*/ 1864677 h 2095544"/>
              <a:gd name="connsiteX18" fmla="*/ 702416 w 738038"/>
              <a:gd name="connsiteY18" fmla="*/ 1500272 h 2095544"/>
              <a:gd name="connsiteX19" fmla="*/ 386829 w 738038"/>
              <a:gd name="connsiteY19" fmla="*/ 1682466 h 2095544"/>
              <a:gd name="connsiteX20" fmla="*/ 242974 w 738038"/>
              <a:gd name="connsiteY20" fmla="*/ 1359978 h 2095544"/>
              <a:gd name="connsiteX21" fmla="*/ 351206 w 738038"/>
              <a:gd name="connsiteY21" fmla="*/ 1422469 h 2095544"/>
              <a:gd name="connsiteX22" fmla="*/ 351207 w 738038"/>
              <a:gd name="connsiteY22" fmla="*/ 1297486 h 2095544"/>
              <a:gd name="connsiteX23" fmla="*/ 242974 w 738038"/>
              <a:gd name="connsiteY23" fmla="*/ 735558 h 2095544"/>
              <a:gd name="connsiteX24" fmla="*/ 351206 w 738038"/>
              <a:gd name="connsiteY24" fmla="*/ 798049 h 2095544"/>
              <a:gd name="connsiteX25" fmla="*/ 351207 w 738038"/>
              <a:gd name="connsiteY25" fmla="*/ 673066 h 2095544"/>
              <a:gd name="connsiteX26" fmla="*/ 53433 w 738038"/>
              <a:gd name="connsiteY26" fmla="*/ 220575 h 2095544"/>
              <a:gd name="connsiteX27" fmla="*/ 369018 w 738038"/>
              <a:gd name="connsiteY27" fmla="*/ 402770 h 2095544"/>
              <a:gd name="connsiteX28" fmla="*/ 684605 w 738038"/>
              <a:gd name="connsiteY28" fmla="*/ 220575 h 2095544"/>
              <a:gd name="connsiteX29" fmla="*/ 369019 w 738038"/>
              <a:gd name="connsiteY29" fmla="*/ 38362 h 2095544"/>
              <a:gd name="connsiteX30" fmla="*/ 53433 w 738038"/>
              <a:gd name="connsiteY30" fmla="*/ 844995 h 2095544"/>
              <a:gd name="connsiteX31" fmla="*/ 369018 w 738038"/>
              <a:gd name="connsiteY31" fmla="*/ 1027190 h 2095544"/>
              <a:gd name="connsiteX32" fmla="*/ 684605 w 738038"/>
              <a:gd name="connsiteY32" fmla="*/ 844995 h 2095544"/>
              <a:gd name="connsiteX33" fmla="*/ 530682 w 738038"/>
              <a:gd name="connsiteY33" fmla="*/ 756123 h 2095544"/>
              <a:gd name="connsiteX34" fmla="*/ 377924 w 738038"/>
              <a:gd name="connsiteY34" fmla="*/ 844321 h 2095544"/>
              <a:gd name="connsiteX35" fmla="*/ 369019 w 738038"/>
              <a:gd name="connsiteY35" fmla="*/ 846704 h 2095544"/>
              <a:gd name="connsiteX36" fmla="*/ 360113 w 738038"/>
              <a:gd name="connsiteY36" fmla="*/ 844321 h 2095544"/>
              <a:gd name="connsiteX37" fmla="*/ 207356 w 738038"/>
              <a:gd name="connsiteY37" fmla="*/ 756123 h 2095544"/>
              <a:gd name="connsiteX38" fmla="*/ 53433 w 738038"/>
              <a:gd name="connsiteY38" fmla="*/ 1469415 h 2095544"/>
              <a:gd name="connsiteX39" fmla="*/ 369018 w 738038"/>
              <a:gd name="connsiteY39" fmla="*/ 1651610 h 2095544"/>
              <a:gd name="connsiteX40" fmla="*/ 684605 w 738038"/>
              <a:gd name="connsiteY40" fmla="*/ 1469415 h 2095544"/>
              <a:gd name="connsiteX41" fmla="*/ 530682 w 738038"/>
              <a:gd name="connsiteY41" fmla="*/ 1380543 h 2095544"/>
              <a:gd name="connsiteX42" fmla="*/ 377924 w 738038"/>
              <a:gd name="connsiteY42" fmla="*/ 1468741 h 2095544"/>
              <a:gd name="connsiteX43" fmla="*/ 369019 w 738038"/>
              <a:gd name="connsiteY43" fmla="*/ 1471124 h 2095544"/>
              <a:gd name="connsiteX44" fmla="*/ 360113 w 738038"/>
              <a:gd name="connsiteY44" fmla="*/ 1468741 h 2095544"/>
              <a:gd name="connsiteX45" fmla="*/ 207356 w 738038"/>
              <a:gd name="connsiteY45" fmla="*/ 1380543 h 2095544"/>
              <a:gd name="connsiteX46" fmla="*/ 35623 w 738038"/>
              <a:gd name="connsiteY46" fmla="*/ 615837 h 2095544"/>
              <a:gd name="connsiteX47" fmla="*/ 207355 w 738038"/>
              <a:gd name="connsiteY47" fmla="*/ 714992 h 2095544"/>
              <a:gd name="connsiteX48" fmla="*/ 351207 w 738038"/>
              <a:gd name="connsiteY48" fmla="*/ 631936 h 2095544"/>
              <a:gd name="connsiteX49" fmla="*/ 351207 w 738038"/>
              <a:gd name="connsiteY49" fmla="*/ 433625 h 2095544"/>
              <a:gd name="connsiteX50" fmla="*/ 35623 w 738038"/>
              <a:gd name="connsiteY50" fmla="*/ 251432 h 2095544"/>
              <a:gd name="connsiteX51" fmla="*/ 35623 w 738038"/>
              <a:gd name="connsiteY51" fmla="*/ 1240257 h 2095544"/>
              <a:gd name="connsiteX52" fmla="*/ 207355 w 738038"/>
              <a:gd name="connsiteY52" fmla="*/ 1339412 h 2095544"/>
              <a:gd name="connsiteX53" fmla="*/ 351207 w 738038"/>
              <a:gd name="connsiteY53" fmla="*/ 1256356 h 2095544"/>
              <a:gd name="connsiteX54" fmla="*/ 351207 w 738038"/>
              <a:gd name="connsiteY54" fmla="*/ 1058045 h 2095544"/>
              <a:gd name="connsiteX55" fmla="*/ 35623 w 738038"/>
              <a:gd name="connsiteY55" fmla="*/ 875852 h 2095544"/>
              <a:gd name="connsiteX56" fmla="*/ 35622 w 738038"/>
              <a:gd name="connsiteY56" fmla="*/ 1864677 h 2095544"/>
              <a:gd name="connsiteX57" fmla="*/ 351206 w 738038"/>
              <a:gd name="connsiteY57" fmla="*/ 2046889 h 2095544"/>
              <a:gd name="connsiteX58" fmla="*/ 351207 w 738038"/>
              <a:gd name="connsiteY58" fmla="*/ 1682465 h 2095544"/>
              <a:gd name="connsiteX59" fmla="*/ 35623 w 738038"/>
              <a:gd name="connsiteY59" fmla="*/ 1500272 h 2095544"/>
              <a:gd name="connsiteX60" fmla="*/ 0 w 738038"/>
              <a:gd name="connsiteY60" fmla="*/ 1874956 h 2095544"/>
              <a:gd name="connsiteX61" fmla="*/ 0 w 738038"/>
              <a:gd name="connsiteY61" fmla="*/ 1469420 h 2095544"/>
              <a:gd name="connsiteX62" fmla="*/ 1569 w 738038"/>
              <a:gd name="connsiteY62" fmla="*/ 1466702 h 2095544"/>
              <a:gd name="connsiteX63" fmla="*/ 2383 w 738038"/>
              <a:gd name="connsiteY63" fmla="*/ 1460514 h 2095544"/>
              <a:gd name="connsiteX64" fmla="*/ 7336 w 738038"/>
              <a:gd name="connsiteY64" fmla="*/ 1456711 h 2095544"/>
              <a:gd name="connsiteX65" fmla="*/ 8906 w 738038"/>
              <a:gd name="connsiteY65" fmla="*/ 1453992 h 2095544"/>
              <a:gd name="connsiteX66" fmla="*/ 171737 w 738038"/>
              <a:gd name="connsiteY66" fmla="*/ 1359977 h 2095544"/>
              <a:gd name="connsiteX67" fmla="*/ 8906 w 738038"/>
              <a:gd name="connsiteY67" fmla="*/ 1265964 h 2095544"/>
              <a:gd name="connsiteX68" fmla="*/ 0 w 738038"/>
              <a:gd name="connsiteY68" fmla="*/ 1250536 h 2095544"/>
              <a:gd name="connsiteX69" fmla="*/ 0 w 738038"/>
              <a:gd name="connsiteY69" fmla="*/ 845000 h 2095544"/>
              <a:gd name="connsiteX70" fmla="*/ 1569 w 738038"/>
              <a:gd name="connsiteY70" fmla="*/ 842282 h 2095544"/>
              <a:gd name="connsiteX71" fmla="*/ 2383 w 738038"/>
              <a:gd name="connsiteY71" fmla="*/ 836094 h 2095544"/>
              <a:gd name="connsiteX72" fmla="*/ 7336 w 738038"/>
              <a:gd name="connsiteY72" fmla="*/ 832291 h 2095544"/>
              <a:gd name="connsiteX73" fmla="*/ 8906 w 738038"/>
              <a:gd name="connsiteY73" fmla="*/ 829572 h 2095544"/>
              <a:gd name="connsiteX74" fmla="*/ 171737 w 738038"/>
              <a:gd name="connsiteY74" fmla="*/ 735558 h 2095544"/>
              <a:gd name="connsiteX75" fmla="*/ 8906 w 738038"/>
              <a:gd name="connsiteY75" fmla="*/ 641544 h 2095544"/>
              <a:gd name="connsiteX76" fmla="*/ 0 w 738038"/>
              <a:gd name="connsiteY76" fmla="*/ 626116 h 2095544"/>
              <a:gd name="connsiteX77" fmla="*/ 0 w 738038"/>
              <a:gd name="connsiteY77" fmla="*/ 220580 h 2095544"/>
              <a:gd name="connsiteX78" fmla="*/ 1569 w 738038"/>
              <a:gd name="connsiteY78" fmla="*/ 217862 h 2095544"/>
              <a:gd name="connsiteX79" fmla="*/ 2383 w 738038"/>
              <a:gd name="connsiteY79" fmla="*/ 211674 h 2095544"/>
              <a:gd name="connsiteX80" fmla="*/ 7336 w 738038"/>
              <a:gd name="connsiteY80" fmla="*/ 207871 h 2095544"/>
              <a:gd name="connsiteX81" fmla="*/ 8906 w 738038"/>
              <a:gd name="connsiteY81" fmla="*/ 205152 h 2095544"/>
              <a:gd name="connsiteX82" fmla="*/ 360113 w 738038"/>
              <a:gd name="connsiteY82" fmla="*/ 2374 h 2095544"/>
              <a:gd name="connsiteX83" fmla="*/ 377924 w 738038"/>
              <a:gd name="connsiteY83" fmla="*/ 2374 h 2095544"/>
              <a:gd name="connsiteX84" fmla="*/ 729132 w 738038"/>
              <a:gd name="connsiteY84" fmla="*/ 205152 h 2095544"/>
              <a:gd name="connsiteX85" fmla="*/ 730702 w 738038"/>
              <a:gd name="connsiteY85" fmla="*/ 207871 h 2095544"/>
              <a:gd name="connsiteX86" fmla="*/ 735654 w 738038"/>
              <a:gd name="connsiteY86" fmla="*/ 211675 h 2095544"/>
              <a:gd name="connsiteX87" fmla="*/ 736468 w 738038"/>
              <a:gd name="connsiteY87" fmla="*/ 217859 h 2095544"/>
              <a:gd name="connsiteX88" fmla="*/ 738038 w 738038"/>
              <a:gd name="connsiteY88" fmla="*/ 220580 h 2095544"/>
              <a:gd name="connsiteX89" fmla="*/ 738038 w 738038"/>
              <a:gd name="connsiteY89" fmla="*/ 626116 h 2095544"/>
              <a:gd name="connsiteX90" fmla="*/ 729132 w 738038"/>
              <a:gd name="connsiteY90" fmla="*/ 641544 h 2095544"/>
              <a:gd name="connsiteX91" fmla="*/ 566301 w 738038"/>
              <a:gd name="connsiteY91" fmla="*/ 735558 h 2095544"/>
              <a:gd name="connsiteX92" fmla="*/ 729132 w 738038"/>
              <a:gd name="connsiteY92" fmla="*/ 829572 h 2095544"/>
              <a:gd name="connsiteX93" fmla="*/ 730702 w 738038"/>
              <a:gd name="connsiteY93" fmla="*/ 832291 h 2095544"/>
              <a:gd name="connsiteX94" fmla="*/ 735654 w 738038"/>
              <a:gd name="connsiteY94" fmla="*/ 836095 h 2095544"/>
              <a:gd name="connsiteX95" fmla="*/ 736468 w 738038"/>
              <a:gd name="connsiteY95" fmla="*/ 842279 h 2095544"/>
              <a:gd name="connsiteX96" fmla="*/ 738038 w 738038"/>
              <a:gd name="connsiteY96" fmla="*/ 845000 h 2095544"/>
              <a:gd name="connsiteX97" fmla="*/ 738038 w 738038"/>
              <a:gd name="connsiteY97" fmla="*/ 1250536 h 2095544"/>
              <a:gd name="connsiteX98" fmla="*/ 729132 w 738038"/>
              <a:gd name="connsiteY98" fmla="*/ 1265964 h 2095544"/>
              <a:gd name="connsiteX99" fmla="*/ 566301 w 738038"/>
              <a:gd name="connsiteY99" fmla="*/ 1359977 h 2095544"/>
              <a:gd name="connsiteX100" fmla="*/ 729132 w 738038"/>
              <a:gd name="connsiteY100" fmla="*/ 1453992 h 2095544"/>
              <a:gd name="connsiteX101" fmla="*/ 730702 w 738038"/>
              <a:gd name="connsiteY101" fmla="*/ 1456711 h 2095544"/>
              <a:gd name="connsiteX102" fmla="*/ 735654 w 738038"/>
              <a:gd name="connsiteY102" fmla="*/ 1460515 h 2095544"/>
              <a:gd name="connsiteX103" fmla="*/ 736468 w 738038"/>
              <a:gd name="connsiteY103" fmla="*/ 1466699 h 2095544"/>
              <a:gd name="connsiteX104" fmla="*/ 738038 w 738038"/>
              <a:gd name="connsiteY104" fmla="*/ 1469420 h 2095544"/>
              <a:gd name="connsiteX105" fmla="*/ 738038 w 738038"/>
              <a:gd name="connsiteY105" fmla="*/ 1874956 h 2095544"/>
              <a:gd name="connsiteX106" fmla="*/ 729132 w 738038"/>
              <a:gd name="connsiteY106" fmla="*/ 1890384 h 2095544"/>
              <a:gd name="connsiteX107" fmla="*/ 377924 w 738038"/>
              <a:gd name="connsiteY107" fmla="*/ 2093161 h 2095544"/>
              <a:gd name="connsiteX108" fmla="*/ 369019 w 738038"/>
              <a:gd name="connsiteY108" fmla="*/ 2095544 h 2095544"/>
              <a:gd name="connsiteX109" fmla="*/ 360113 w 738038"/>
              <a:gd name="connsiteY109" fmla="*/ 2093161 h 2095544"/>
              <a:gd name="connsiteX110" fmla="*/ 8906 w 738038"/>
              <a:gd name="connsiteY110" fmla="*/ 1890384 h 2095544"/>
              <a:gd name="connsiteX111" fmla="*/ 0 w 738038"/>
              <a:gd name="connsiteY111" fmla="*/ 1874956 h 2095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738038" h="2095544">
                <a:moveTo>
                  <a:pt x="386830" y="631935"/>
                </a:moveTo>
                <a:lnTo>
                  <a:pt x="530682" y="714992"/>
                </a:lnTo>
                <a:lnTo>
                  <a:pt x="702415" y="615837"/>
                </a:lnTo>
                <a:lnTo>
                  <a:pt x="702416" y="251432"/>
                </a:lnTo>
                <a:lnTo>
                  <a:pt x="386830" y="433626"/>
                </a:lnTo>
                <a:close/>
                <a:moveTo>
                  <a:pt x="386830" y="798050"/>
                </a:moveTo>
                <a:lnTo>
                  <a:pt x="495064" y="735557"/>
                </a:lnTo>
                <a:lnTo>
                  <a:pt x="386830" y="673065"/>
                </a:lnTo>
                <a:close/>
                <a:moveTo>
                  <a:pt x="386830" y="1256355"/>
                </a:moveTo>
                <a:lnTo>
                  <a:pt x="530682" y="1339412"/>
                </a:lnTo>
                <a:lnTo>
                  <a:pt x="702415" y="1240257"/>
                </a:lnTo>
                <a:lnTo>
                  <a:pt x="702416" y="875852"/>
                </a:lnTo>
                <a:lnTo>
                  <a:pt x="386830" y="1058046"/>
                </a:lnTo>
                <a:close/>
                <a:moveTo>
                  <a:pt x="386830" y="1422470"/>
                </a:moveTo>
                <a:lnTo>
                  <a:pt x="495064" y="1359977"/>
                </a:lnTo>
                <a:lnTo>
                  <a:pt x="386830" y="1297485"/>
                </a:lnTo>
                <a:close/>
                <a:moveTo>
                  <a:pt x="386829" y="2046890"/>
                </a:moveTo>
                <a:lnTo>
                  <a:pt x="702415" y="1864677"/>
                </a:lnTo>
                <a:lnTo>
                  <a:pt x="702416" y="1500272"/>
                </a:lnTo>
                <a:lnTo>
                  <a:pt x="386829" y="1682466"/>
                </a:lnTo>
                <a:close/>
                <a:moveTo>
                  <a:pt x="242974" y="1359978"/>
                </a:moveTo>
                <a:lnTo>
                  <a:pt x="351206" y="1422469"/>
                </a:lnTo>
                <a:lnTo>
                  <a:pt x="351207" y="1297486"/>
                </a:lnTo>
                <a:close/>
                <a:moveTo>
                  <a:pt x="242974" y="735558"/>
                </a:moveTo>
                <a:lnTo>
                  <a:pt x="351206" y="798049"/>
                </a:lnTo>
                <a:lnTo>
                  <a:pt x="351207" y="673066"/>
                </a:lnTo>
                <a:close/>
                <a:moveTo>
                  <a:pt x="53433" y="220575"/>
                </a:moveTo>
                <a:lnTo>
                  <a:pt x="369018" y="402770"/>
                </a:lnTo>
                <a:lnTo>
                  <a:pt x="684605" y="220575"/>
                </a:lnTo>
                <a:lnTo>
                  <a:pt x="369019" y="38362"/>
                </a:lnTo>
                <a:close/>
                <a:moveTo>
                  <a:pt x="53433" y="844995"/>
                </a:moveTo>
                <a:lnTo>
                  <a:pt x="369018" y="1027190"/>
                </a:lnTo>
                <a:lnTo>
                  <a:pt x="684605" y="844995"/>
                </a:lnTo>
                <a:lnTo>
                  <a:pt x="530682" y="756123"/>
                </a:lnTo>
                <a:lnTo>
                  <a:pt x="377924" y="844321"/>
                </a:lnTo>
                <a:cubicBezTo>
                  <a:pt x="375167" y="845905"/>
                  <a:pt x="372098" y="846704"/>
                  <a:pt x="369019" y="846704"/>
                </a:cubicBezTo>
                <a:cubicBezTo>
                  <a:pt x="365939" y="846704"/>
                  <a:pt x="362870" y="845905"/>
                  <a:pt x="360113" y="844321"/>
                </a:cubicBezTo>
                <a:lnTo>
                  <a:pt x="207356" y="756123"/>
                </a:lnTo>
                <a:close/>
                <a:moveTo>
                  <a:pt x="53433" y="1469415"/>
                </a:moveTo>
                <a:lnTo>
                  <a:pt x="369018" y="1651610"/>
                </a:lnTo>
                <a:lnTo>
                  <a:pt x="684605" y="1469415"/>
                </a:lnTo>
                <a:lnTo>
                  <a:pt x="530682" y="1380543"/>
                </a:lnTo>
                <a:lnTo>
                  <a:pt x="377924" y="1468741"/>
                </a:lnTo>
                <a:cubicBezTo>
                  <a:pt x="375167" y="1470325"/>
                  <a:pt x="372098" y="1471124"/>
                  <a:pt x="369019" y="1471124"/>
                </a:cubicBezTo>
                <a:cubicBezTo>
                  <a:pt x="365939" y="1471124"/>
                  <a:pt x="362870" y="1470325"/>
                  <a:pt x="360113" y="1468741"/>
                </a:cubicBezTo>
                <a:lnTo>
                  <a:pt x="207356" y="1380543"/>
                </a:lnTo>
                <a:close/>
                <a:moveTo>
                  <a:pt x="35623" y="615837"/>
                </a:moveTo>
                <a:lnTo>
                  <a:pt x="207355" y="714992"/>
                </a:lnTo>
                <a:lnTo>
                  <a:pt x="351207" y="631936"/>
                </a:lnTo>
                <a:lnTo>
                  <a:pt x="351207" y="433625"/>
                </a:lnTo>
                <a:lnTo>
                  <a:pt x="35623" y="251432"/>
                </a:lnTo>
                <a:close/>
                <a:moveTo>
                  <a:pt x="35623" y="1240257"/>
                </a:moveTo>
                <a:lnTo>
                  <a:pt x="207355" y="1339412"/>
                </a:lnTo>
                <a:lnTo>
                  <a:pt x="351207" y="1256356"/>
                </a:lnTo>
                <a:lnTo>
                  <a:pt x="351207" y="1058045"/>
                </a:lnTo>
                <a:lnTo>
                  <a:pt x="35623" y="875852"/>
                </a:lnTo>
                <a:close/>
                <a:moveTo>
                  <a:pt x="35622" y="1864677"/>
                </a:moveTo>
                <a:lnTo>
                  <a:pt x="351206" y="2046889"/>
                </a:lnTo>
                <a:lnTo>
                  <a:pt x="351207" y="1682465"/>
                </a:lnTo>
                <a:lnTo>
                  <a:pt x="35623" y="1500272"/>
                </a:lnTo>
                <a:close/>
                <a:moveTo>
                  <a:pt x="0" y="1874956"/>
                </a:moveTo>
                <a:lnTo>
                  <a:pt x="0" y="1469420"/>
                </a:lnTo>
                <a:lnTo>
                  <a:pt x="1569" y="1466702"/>
                </a:lnTo>
                <a:lnTo>
                  <a:pt x="2383" y="1460514"/>
                </a:lnTo>
                <a:lnTo>
                  <a:pt x="7336" y="1456711"/>
                </a:lnTo>
                <a:lnTo>
                  <a:pt x="8906" y="1453992"/>
                </a:lnTo>
                <a:lnTo>
                  <a:pt x="171737" y="1359977"/>
                </a:lnTo>
                <a:lnTo>
                  <a:pt x="8906" y="1265964"/>
                </a:lnTo>
                <a:cubicBezTo>
                  <a:pt x="3392" y="1262780"/>
                  <a:pt x="0" y="1256903"/>
                  <a:pt x="0" y="1250536"/>
                </a:cubicBezTo>
                <a:lnTo>
                  <a:pt x="0" y="845000"/>
                </a:lnTo>
                <a:lnTo>
                  <a:pt x="1569" y="842282"/>
                </a:lnTo>
                <a:lnTo>
                  <a:pt x="2383" y="836094"/>
                </a:lnTo>
                <a:lnTo>
                  <a:pt x="7336" y="832291"/>
                </a:lnTo>
                <a:lnTo>
                  <a:pt x="8906" y="829572"/>
                </a:lnTo>
                <a:lnTo>
                  <a:pt x="171737" y="735558"/>
                </a:lnTo>
                <a:lnTo>
                  <a:pt x="8906" y="641544"/>
                </a:lnTo>
                <a:cubicBezTo>
                  <a:pt x="3392" y="638360"/>
                  <a:pt x="0" y="632483"/>
                  <a:pt x="0" y="626116"/>
                </a:cubicBezTo>
                <a:lnTo>
                  <a:pt x="0" y="220580"/>
                </a:lnTo>
                <a:lnTo>
                  <a:pt x="1569" y="217862"/>
                </a:lnTo>
                <a:lnTo>
                  <a:pt x="2383" y="211674"/>
                </a:lnTo>
                <a:lnTo>
                  <a:pt x="7336" y="207871"/>
                </a:lnTo>
                <a:lnTo>
                  <a:pt x="8906" y="205152"/>
                </a:lnTo>
                <a:lnTo>
                  <a:pt x="360113" y="2374"/>
                </a:lnTo>
                <a:cubicBezTo>
                  <a:pt x="365628" y="-792"/>
                  <a:pt x="372411" y="-792"/>
                  <a:pt x="377924" y="2374"/>
                </a:cubicBezTo>
                <a:lnTo>
                  <a:pt x="729132" y="205152"/>
                </a:lnTo>
                <a:lnTo>
                  <a:pt x="730702" y="207871"/>
                </a:lnTo>
                <a:lnTo>
                  <a:pt x="735654" y="211675"/>
                </a:lnTo>
                <a:lnTo>
                  <a:pt x="736468" y="217859"/>
                </a:lnTo>
                <a:lnTo>
                  <a:pt x="738038" y="220580"/>
                </a:lnTo>
                <a:lnTo>
                  <a:pt x="738038" y="626116"/>
                </a:lnTo>
                <a:cubicBezTo>
                  <a:pt x="738038" y="632483"/>
                  <a:pt x="734645" y="638360"/>
                  <a:pt x="729132" y="641544"/>
                </a:cubicBezTo>
                <a:lnTo>
                  <a:pt x="566301" y="735558"/>
                </a:lnTo>
                <a:lnTo>
                  <a:pt x="729132" y="829572"/>
                </a:lnTo>
                <a:lnTo>
                  <a:pt x="730702" y="832291"/>
                </a:lnTo>
                <a:lnTo>
                  <a:pt x="735654" y="836095"/>
                </a:lnTo>
                <a:lnTo>
                  <a:pt x="736468" y="842279"/>
                </a:lnTo>
                <a:lnTo>
                  <a:pt x="738038" y="845000"/>
                </a:lnTo>
                <a:lnTo>
                  <a:pt x="738038" y="1250536"/>
                </a:lnTo>
                <a:cubicBezTo>
                  <a:pt x="738038" y="1256903"/>
                  <a:pt x="734645" y="1262780"/>
                  <a:pt x="729132" y="1265964"/>
                </a:cubicBezTo>
                <a:lnTo>
                  <a:pt x="566301" y="1359977"/>
                </a:lnTo>
                <a:lnTo>
                  <a:pt x="729132" y="1453992"/>
                </a:lnTo>
                <a:lnTo>
                  <a:pt x="730702" y="1456711"/>
                </a:lnTo>
                <a:lnTo>
                  <a:pt x="735654" y="1460515"/>
                </a:lnTo>
                <a:lnTo>
                  <a:pt x="736468" y="1466699"/>
                </a:lnTo>
                <a:lnTo>
                  <a:pt x="738038" y="1469420"/>
                </a:lnTo>
                <a:lnTo>
                  <a:pt x="738038" y="1874956"/>
                </a:lnTo>
                <a:cubicBezTo>
                  <a:pt x="738038" y="1881323"/>
                  <a:pt x="734645" y="1887200"/>
                  <a:pt x="729132" y="1890384"/>
                </a:cubicBezTo>
                <a:lnTo>
                  <a:pt x="377924" y="2093161"/>
                </a:lnTo>
                <a:cubicBezTo>
                  <a:pt x="375167" y="2094745"/>
                  <a:pt x="372098" y="2095544"/>
                  <a:pt x="369019" y="2095544"/>
                </a:cubicBezTo>
                <a:cubicBezTo>
                  <a:pt x="365939" y="2095544"/>
                  <a:pt x="362870" y="2094745"/>
                  <a:pt x="360113" y="2093161"/>
                </a:cubicBezTo>
                <a:lnTo>
                  <a:pt x="8906" y="1890384"/>
                </a:lnTo>
                <a:cubicBezTo>
                  <a:pt x="3392" y="1887200"/>
                  <a:pt x="0" y="1881323"/>
                  <a:pt x="0" y="1874956"/>
                </a:cubicBezTo>
                <a:close/>
              </a:path>
            </a:pathLst>
          </a:custGeom>
          <a:solidFill>
            <a:schemeClr val="bg1"/>
          </a:solidFill>
          <a:ln w="10658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zh-CN" altLang="en-US"/>
          </a:p>
        </p:txBody>
      </p:sp>
      <p:cxnSp>
        <p:nvCxnSpPr>
          <p:cNvPr id="22" name="直接连接符 21"/>
          <p:cNvCxnSpPr/>
          <p:nvPr/>
        </p:nvCxnSpPr>
        <p:spPr>
          <a:xfrm>
            <a:off x="1248880" y="800100"/>
            <a:ext cx="970200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任意多边形: 形状 23"/>
          <p:cNvSpPr/>
          <p:nvPr/>
        </p:nvSpPr>
        <p:spPr>
          <a:xfrm rot="5400000">
            <a:off x="833588" y="586667"/>
            <a:ext cx="150340" cy="426867"/>
          </a:xfrm>
          <a:custGeom>
            <a:avLst/>
            <a:gdLst>
              <a:gd name="connsiteX0" fmla="*/ 386830 w 738038"/>
              <a:gd name="connsiteY0" fmla="*/ 631935 h 2095544"/>
              <a:gd name="connsiteX1" fmla="*/ 530682 w 738038"/>
              <a:gd name="connsiteY1" fmla="*/ 714992 h 2095544"/>
              <a:gd name="connsiteX2" fmla="*/ 702415 w 738038"/>
              <a:gd name="connsiteY2" fmla="*/ 615837 h 2095544"/>
              <a:gd name="connsiteX3" fmla="*/ 702416 w 738038"/>
              <a:gd name="connsiteY3" fmla="*/ 251432 h 2095544"/>
              <a:gd name="connsiteX4" fmla="*/ 386830 w 738038"/>
              <a:gd name="connsiteY4" fmla="*/ 433626 h 2095544"/>
              <a:gd name="connsiteX5" fmla="*/ 386830 w 738038"/>
              <a:gd name="connsiteY5" fmla="*/ 798050 h 2095544"/>
              <a:gd name="connsiteX6" fmla="*/ 495064 w 738038"/>
              <a:gd name="connsiteY6" fmla="*/ 735557 h 2095544"/>
              <a:gd name="connsiteX7" fmla="*/ 386830 w 738038"/>
              <a:gd name="connsiteY7" fmla="*/ 673065 h 2095544"/>
              <a:gd name="connsiteX8" fmla="*/ 386830 w 738038"/>
              <a:gd name="connsiteY8" fmla="*/ 1256355 h 2095544"/>
              <a:gd name="connsiteX9" fmla="*/ 530682 w 738038"/>
              <a:gd name="connsiteY9" fmla="*/ 1339412 h 2095544"/>
              <a:gd name="connsiteX10" fmla="*/ 702415 w 738038"/>
              <a:gd name="connsiteY10" fmla="*/ 1240257 h 2095544"/>
              <a:gd name="connsiteX11" fmla="*/ 702416 w 738038"/>
              <a:gd name="connsiteY11" fmla="*/ 875852 h 2095544"/>
              <a:gd name="connsiteX12" fmla="*/ 386830 w 738038"/>
              <a:gd name="connsiteY12" fmla="*/ 1058046 h 2095544"/>
              <a:gd name="connsiteX13" fmla="*/ 386830 w 738038"/>
              <a:gd name="connsiteY13" fmla="*/ 1422470 h 2095544"/>
              <a:gd name="connsiteX14" fmla="*/ 495064 w 738038"/>
              <a:gd name="connsiteY14" fmla="*/ 1359977 h 2095544"/>
              <a:gd name="connsiteX15" fmla="*/ 386830 w 738038"/>
              <a:gd name="connsiteY15" fmla="*/ 1297485 h 2095544"/>
              <a:gd name="connsiteX16" fmla="*/ 386829 w 738038"/>
              <a:gd name="connsiteY16" fmla="*/ 2046890 h 2095544"/>
              <a:gd name="connsiteX17" fmla="*/ 702415 w 738038"/>
              <a:gd name="connsiteY17" fmla="*/ 1864677 h 2095544"/>
              <a:gd name="connsiteX18" fmla="*/ 702416 w 738038"/>
              <a:gd name="connsiteY18" fmla="*/ 1500272 h 2095544"/>
              <a:gd name="connsiteX19" fmla="*/ 386829 w 738038"/>
              <a:gd name="connsiteY19" fmla="*/ 1682466 h 2095544"/>
              <a:gd name="connsiteX20" fmla="*/ 242974 w 738038"/>
              <a:gd name="connsiteY20" fmla="*/ 1359978 h 2095544"/>
              <a:gd name="connsiteX21" fmla="*/ 351206 w 738038"/>
              <a:gd name="connsiteY21" fmla="*/ 1422469 h 2095544"/>
              <a:gd name="connsiteX22" fmla="*/ 351207 w 738038"/>
              <a:gd name="connsiteY22" fmla="*/ 1297486 h 2095544"/>
              <a:gd name="connsiteX23" fmla="*/ 242974 w 738038"/>
              <a:gd name="connsiteY23" fmla="*/ 735558 h 2095544"/>
              <a:gd name="connsiteX24" fmla="*/ 351206 w 738038"/>
              <a:gd name="connsiteY24" fmla="*/ 798049 h 2095544"/>
              <a:gd name="connsiteX25" fmla="*/ 351207 w 738038"/>
              <a:gd name="connsiteY25" fmla="*/ 673066 h 2095544"/>
              <a:gd name="connsiteX26" fmla="*/ 53433 w 738038"/>
              <a:gd name="connsiteY26" fmla="*/ 220575 h 2095544"/>
              <a:gd name="connsiteX27" fmla="*/ 369018 w 738038"/>
              <a:gd name="connsiteY27" fmla="*/ 402770 h 2095544"/>
              <a:gd name="connsiteX28" fmla="*/ 684605 w 738038"/>
              <a:gd name="connsiteY28" fmla="*/ 220575 h 2095544"/>
              <a:gd name="connsiteX29" fmla="*/ 369019 w 738038"/>
              <a:gd name="connsiteY29" fmla="*/ 38362 h 2095544"/>
              <a:gd name="connsiteX30" fmla="*/ 53433 w 738038"/>
              <a:gd name="connsiteY30" fmla="*/ 844995 h 2095544"/>
              <a:gd name="connsiteX31" fmla="*/ 369018 w 738038"/>
              <a:gd name="connsiteY31" fmla="*/ 1027190 h 2095544"/>
              <a:gd name="connsiteX32" fmla="*/ 684605 w 738038"/>
              <a:gd name="connsiteY32" fmla="*/ 844995 h 2095544"/>
              <a:gd name="connsiteX33" fmla="*/ 530682 w 738038"/>
              <a:gd name="connsiteY33" fmla="*/ 756123 h 2095544"/>
              <a:gd name="connsiteX34" fmla="*/ 377924 w 738038"/>
              <a:gd name="connsiteY34" fmla="*/ 844321 h 2095544"/>
              <a:gd name="connsiteX35" fmla="*/ 369019 w 738038"/>
              <a:gd name="connsiteY35" fmla="*/ 846704 h 2095544"/>
              <a:gd name="connsiteX36" fmla="*/ 360113 w 738038"/>
              <a:gd name="connsiteY36" fmla="*/ 844321 h 2095544"/>
              <a:gd name="connsiteX37" fmla="*/ 207356 w 738038"/>
              <a:gd name="connsiteY37" fmla="*/ 756123 h 2095544"/>
              <a:gd name="connsiteX38" fmla="*/ 53433 w 738038"/>
              <a:gd name="connsiteY38" fmla="*/ 1469415 h 2095544"/>
              <a:gd name="connsiteX39" fmla="*/ 369018 w 738038"/>
              <a:gd name="connsiteY39" fmla="*/ 1651610 h 2095544"/>
              <a:gd name="connsiteX40" fmla="*/ 684605 w 738038"/>
              <a:gd name="connsiteY40" fmla="*/ 1469415 h 2095544"/>
              <a:gd name="connsiteX41" fmla="*/ 530682 w 738038"/>
              <a:gd name="connsiteY41" fmla="*/ 1380543 h 2095544"/>
              <a:gd name="connsiteX42" fmla="*/ 377924 w 738038"/>
              <a:gd name="connsiteY42" fmla="*/ 1468741 h 2095544"/>
              <a:gd name="connsiteX43" fmla="*/ 369019 w 738038"/>
              <a:gd name="connsiteY43" fmla="*/ 1471124 h 2095544"/>
              <a:gd name="connsiteX44" fmla="*/ 360113 w 738038"/>
              <a:gd name="connsiteY44" fmla="*/ 1468741 h 2095544"/>
              <a:gd name="connsiteX45" fmla="*/ 207356 w 738038"/>
              <a:gd name="connsiteY45" fmla="*/ 1380543 h 2095544"/>
              <a:gd name="connsiteX46" fmla="*/ 35623 w 738038"/>
              <a:gd name="connsiteY46" fmla="*/ 615837 h 2095544"/>
              <a:gd name="connsiteX47" fmla="*/ 207355 w 738038"/>
              <a:gd name="connsiteY47" fmla="*/ 714992 h 2095544"/>
              <a:gd name="connsiteX48" fmla="*/ 351207 w 738038"/>
              <a:gd name="connsiteY48" fmla="*/ 631936 h 2095544"/>
              <a:gd name="connsiteX49" fmla="*/ 351207 w 738038"/>
              <a:gd name="connsiteY49" fmla="*/ 433625 h 2095544"/>
              <a:gd name="connsiteX50" fmla="*/ 35623 w 738038"/>
              <a:gd name="connsiteY50" fmla="*/ 251432 h 2095544"/>
              <a:gd name="connsiteX51" fmla="*/ 35623 w 738038"/>
              <a:gd name="connsiteY51" fmla="*/ 1240257 h 2095544"/>
              <a:gd name="connsiteX52" fmla="*/ 207355 w 738038"/>
              <a:gd name="connsiteY52" fmla="*/ 1339412 h 2095544"/>
              <a:gd name="connsiteX53" fmla="*/ 351207 w 738038"/>
              <a:gd name="connsiteY53" fmla="*/ 1256356 h 2095544"/>
              <a:gd name="connsiteX54" fmla="*/ 351207 w 738038"/>
              <a:gd name="connsiteY54" fmla="*/ 1058045 h 2095544"/>
              <a:gd name="connsiteX55" fmla="*/ 35623 w 738038"/>
              <a:gd name="connsiteY55" fmla="*/ 875852 h 2095544"/>
              <a:gd name="connsiteX56" fmla="*/ 35622 w 738038"/>
              <a:gd name="connsiteY56" fmla="*/ 1864677 h 2095544"/>
              <a:gd name="connsiteX57" fmla="*/ 351206 w 738038"/>
              <a:gd name="connsiteY57" fmla="*/ 2046889 h 2095544"/>
              <a:gd name="connsiteX58" fmla="*/ 351207 w 738038"/>
              <a:gd name="connsiteY58" fmla="*/ 1682465 h 2095544"/>
              <a:gd name="connsiteX59" fmla="*/ 35623 w 738038"/>
              <a:gd name="connsiteY59" fmla="*/ 1500272 h 2095544"/>
              <a:gd name="connsiteX60" fmla="*/ 0 w 738038"/>
              <a:gd name="connsiteY60" fmla="*/ 1874956 h 2095544"/>
              <a:gd name="connsiteX61" fmla="*/ 0 w 738038"/>
              <a:gd name="connsiteY61" fmla="*/ 1469420 h 2095544"/>
              <a:gd name="connsiteX62" fmla="*/ 1569 w 738038"/>
              <a:gd name="connsiteY62" fmla="*/ 1466702 h 2095544"/>
              <a:gd name="connsiteX63" fmla="*/ 2383 w 738038"/>
              <a:gd name="connsiteY63" fmla="*/ 1460514 h 2095544"/>
              <a:gd name="connsiteX64" fmla="*/ 7336 w 738038"/>
              <a:gd name="connsiteY64" fmla="*/ 1456711 h 2095544"/>
              <a:gd name="connsiteX65" fmla="*/ 8906 w 738038"/>
              <a:gd name="connsiteY65" fmla="*/ 1453992 h 2095544"/>
              <a:gd name="connsiteX66" fmla="*/ 171737 w 738038"/>
              <a:gd name="connsiteY66" fmla="*/ 1359977 h 2095544"/>
              <a:gd name="connsiteX67" fmla="*/ 8906 w 738038"/>
              <a:gd name="connsiteY67" fmla="*/ 1265964 h 2095544"/>
              <a:gd name="connsiteX68" fmla="*/ 0 w 738038"/>
              <a:gd name="connsiteY68" fmla="*/ 1250536 h 2095544"/>
              <a:gd name="connsiteX69" fmla="*/ 0 w 738038"/>
              <a:gd name="connsiteY69" fmla="*/ 845000 h 2095544"/>
              <a:gd name="connsiteX70" fmla="*/ 1569 w 738038"/>
              <a:gd name="connsiteY70" fmla="*/ 842282 h 2095544"/>
              <a:gd name="connsiteX71" fmla="*/ 2383 w 738038"/>
              <a:gd name="connsiteY71" fmla="*/ 836094 h 2095544"/>
              <a:gd name="connsiteX72" fmla="*/ 7336 w 738038"/>
              <a:gd name="connsiteY72" fmla="*/ 832291 h 2095544"/>
              <a:gd name="connsiteX73" fmla="*/ 8906 w 738038"/>
              <a:gd name="connsiteY73" fmla="*/ 829572 h 2095544"/>
              <a:gd name="connsiteX74" fmla="*/ 171737 w 738038"/>
              <a:gd name="connsiteY74" fmla="*/ 735558 h 2095544"/>
              <a:gd name="connsiteX75" fmla="*/ 8906 w 738038"/>
              <a:gd name="connsiteY75" fmla="*/ 641544 h 2095544"/>
              <a:gd name="connsiteX76" fmla="*/ 0 w 738038"/>
              <a:gd name="connsiteY76" fmla="*/ 626116 h 2095544"/>
              <a:gd name="connsiteX77" fmla="*/ 0 w 738038"/>
              <a:gd name="connsiteY77" fmla="*/ 220580 h 2095544"/>
              <a:gd name="connsiteX78" fmla="*/ 1569 w 738038"/>
              <a:gd name="connsiteY78" fmla="*/ 217862 h 2095544"/>
              <a:gd name="connsiteX79" fmla="*/ 2383 w 738038"/>
              <a:gd name="connsiteY79" fmla="*/ 211674 h 2095544"/>
              <a:gd name="connsiteX80" fmla="*/ 7336 w 738038"/>
              <a:gd name="connsiteY80" fmla="*/ 207871 h 2095544"/>
              <a:gd name="connsiteX81" fmla="*/ 8906 w 738038"/>
              <a:gd name="connsiteY81" fmla="*/ 205152 h 2095544"/>
              <a:gd name="connsiteX82" fmla="*/ 360113 w 738038"/>
              <a:gd name="connsiteY82" fmla="*/ 2374 h 2095544"/>
              <a:gd name="connsiteX83" fmla="*/ 377924 w 738038"/>
              <a:gd name="connsiteY83" fmla="*/ 2374 h 2095544"/>
              <a:gd name="connsiteX84" fmla="*/ 729132 w 738038"/>
              <a:gd name="connsiteY84" fmla="*/ 205152 h 2095544"/>
              <a:gd name="connsiteX85" fmla="*/ 730702 w 738038"/>
              <a:gd name="connsiteY85" fmla="*/ 207871 h 2095544"/>
              <a:gd name="connsiteX86" fmla="*/ 735654 w 738038"/>
              <a:gd name="connsiteY86" fmla="*/ 211675 h 2095544"/>
              <a:gd name="connsiteX87" fmla="*/ 736468 w 738038"/>
              <a:gd name="connsiteY87" fmla="*/ 217859 h 2095544"/>
              <a:gd name="connsiteX88" fmla="*/ 738038 w 738038"/>
              <a:gd name="connsiteY88" fmla="*/ 220580 h 2095544"/>
              <a:gd name="connsiteX89" fmla="*/ 738038 w 738038"/>
              <a:gd name="connsiteY89" fmla="*/ 626116 h 2095544"/>
              <a:gd name="connsiteX90" fmla="*/ 729132 w 738038"/>
              <a:gd name="connsiteY90" fmla="*/ 641544 h 2095544"/>
              <a:gd name="connsiteX91" fmla="*/ 566301 w 738038"/>
              <a:gd name="connsiteY91" fmla="*/ 735558 h 2095544"/>
              <a:gd name="connsiteX92" fmla="*/ 729132 w 738038"/>
              <a:gd name="connsiteY92" fmla="*/ 829572 h 2095544"/>
              <a:gd name="connsiteX93" fmla="*/ 730702 w 738038"/>
              <a:gd name="connsiteY93" fmla="*/ 832291 h 2095544"/>
              <a:gd name="connsiteX94" fmla="*/ 735654 w 738038"/>
              <a:gd name="connsiteY94" fmla="*/ 836095 h 2095544"/>
              <a:gd name="connsiteX95" fmla="*/ 736468 w 738038"/>
              <a:gd name="connsiteY95" fmla="*/ 842279 h 2095544"/>
              <a:gd name="connsiteX96" fmla="*/ 738038 w 738038"/>
              <a:gd name="connsiteY96" fmla="*/ 845000 h 2095544"/>
              <a:gd name="connsiteX97" fmla="*/ 738038 w 738038"/>
              <a:gd name="connsiteY97" fmla="*/ 1250536 h 2095544"/>
              <a:gd name="connsiteX98" fmla="*/ 729132 w 738038"/>
              <a:gd name="connsiteY98" fmla="*/ 1265964 h 2095544"/>
              <a:gd name="connsiteX99" fmla="*/ 566301 w 738038"/>
              <a:gd name="connsiteY99" fmla="*/ 1359977 h 2095544"/>
              <a:gd name="connsiteX100" fmla="*/ 729132 w 738038"/>
              <a:gd name="connsiteY100" fmla="*/ 1453992 h 2095544"/>
              <a:gd name="connsiteX101" fmla="*/ 730702 w 738038"/>
              <a:gd name="connsiteY101" fmla="*/ 1456711 h 2095544"/>
              <a:gd name="connsiteX102" fmla="*/ 735654 w 738038"/>
              <a:gd name="connsiteY102" fmla="*/ 1460515 h 2095544"/>
              <a:gd name="connsiteX103" fmla="*/ 736468 w 738038"/>
              <a:gd name="connsiteY103" fmla="*/ 1466699 h 2095544"/>
              <a:gd name="connsiteX104" fmla="*/ 738038 w 738038"/>
              <a:gd name="connsiteY104" fmla="*/ 1469420 h 2095544"/>
              <a:gd name="connsiteX105" fmla="*/ 738038 w 738038"/>
              <a:gd name="connsiteY105" fmla="*/ 1874956 h 2095544"/>
              <a:gd name="connsiteX106" fmla="*/ 729132 w 738038"/>
              <a:gd name="connsiteY106" fmla="*/ 1890384 h 2095544"/>
              <a:gd name="connsiteX107" fmla="*/ 377924 w 738038"/>
              <a:gd name="connsiteY107" fmla="*/ 2093161 h 2095544"/>
              <a:gd name="connsiteX108" fmla="*/ 369019 w 738038"/>
              <a:gd name="connsiteY108" fmla="*/ 2095544 h 2095544"/>
              <a:gd name="connsiteX109" fmla="*/ 360113 w 738038"/>
              <a:gd name="connsiteY109" fmla="*/ 2093161 h 2095544"/>
              <a:gd name="connsiteX110" fmla="*/ 8906 w 738038"/>
              <a:gd name="connsiteY110" fmla="*/ 1890384 h 2095544"/>
              <a:gd name="connsiteX111" fmla="*/ 0 w 738038"/>
              <a:gd name="connsiteY111" fmla="*/ 1874956 h 2095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738038" h="2095544">
                <a:moveTo>
                  <a:pt x="386830" y="631935"/>
                </a:moveTo>
                <a:lnTo>
                  <a:pt x="530682" y="714992"/>
                </a:lnTo>
                <a:lnTo>
                  <a:pt x="702415" y="615837"/>
                </a:lnTo>
                <a:lnTo>
                  <a:pt x="702416" y="251432"/>
                </a:lnTo>
                <a:lnTo>
                  <a:pt x="386830" y="433626"/>
                </a:lnTo>
                <a:close/>
                <a:moveTo>
                  <a:pt x="386830" y="798050"/>
                </a:moveTo>
                <a:lnTo>
                  <a:pt x="495064" y="735557"/>
                </a:lnTo>
                <a:lnTo>
                  <a:pt x="386830" y="673065"/>
                </a:lnTo>
                <a:close/>
                <a:moveTo>
                  <a:pt x="386830" y="1256355"/>
                </a:moveTo>
                <a:lnTo>
                  <a:pt x="530682" y="1339412"/>
                </a:lnTo>
                <a:lnTo>
                  <a:pt x="702415" y="1240257"/>
                </a:lnTo>
                <a:lnTo>
                  <a:pt x="702416" y="875852"/>
                </a:lnTo>
                <a:lnTo>
                  <a:pt x="386830" y="1058046"/>
                </a:lnTo>
                <a:close/>
                <a:moveTo>
                  <a:pt x="386830" y="1422470"/>
                </a:moveTo>
                <a:lnTo>
                  <a:pt x="495064" y="1359977"/>
                </a:lnTo>
                <a:lnTo>
                  <a:pt x="386830" y="1297485"/>
                </a:lnTo>
                <a:close/>
                <a:moveTo>
                  <a:pt x="386829" y="2046890"/>
                </a:moveTo>
                <a:lnTo>
                  <a:pt x="702415" y="1864677"/>
                </a:lnTo>
                <a:lnTo>
                  <a:pt x="702416" y="1500272"/>
                </a:lnTo>
                <a:lnTo>
                  <a:pt x="386829" y="1682466"/>
                </a:lnTo>
                <a:close/>
                <a:moveTo>
                  <a:pt x="242974" y="1359978"/>
                </a:moveTo>
                <a:lnTo>
                  <a:pt x="351206" y="1422469"/>
                </a:lnTo>
                <a:lnTo>
                  <a:pt x="351207" y="1297486"/>
                </a:lnTo>
                <a:close/>
                <a:moveTo>
                  <a:pt x="242974" y="735558"/>
                </a:moveTo>
                <a:lnTo>
                  <a:pt x="351206" y="798049"/>
                </a:lnTo>
                <a:lnTo>
                  <a:pt x="351207" y="673066"/>
                </a:lnTo>
                <a:close/>
                <a:moveTo>
                  <a:pt x="53433" y="220575"/>
                </a:moveTo>
                <a:lnTo>
                  <a:pt x="369018" y="402770"/>
                </a:lnTo>
                <a:lnTo>
                  <a:pt x="684605" y="220575"/>
                </a:lnTo>
                <a:lnTo>
                  <a:pt x="369019" y="38362"/>
                </a:lnTo>
                <a:close/>
                <a:moveTo>
                  <a:pt x="53433" y="844995"/>
                </a:moveTo>
                <a:lnTo>
                  <a:pt x="369018" y="1027190"/>
                </a:lnTo>
                <a:lnTo>
                  <a:pt x="684605" y="844995"/>
                </a:lnTo>
                <a:lnTo>
                  <a:pt x="530682" y="756123"/>
                </a:lnTo>
                <a:lnTo>
                  <a:pt x="377924" y="844321"/>
                </a:lnTo>
                <a:cubicBezTo>
                  <a:pt x="375167" y="845905"/>
                  <a:pt x="372098" y="846704"/>
                  <a:pt x="369019" y="846704"/>
                </a:cubicBezTo>
                <a:cubicBezTo>
                  <a:pt x="365939" y="846704"/>
                  <a:pt x="362870" y="845905"/>
                  <a:pt x="360113" y="844321"/>
                </a:cubicBezTo>
                <a:lnTo>
                  <a:pt x="207356" y="756123"/>
                </a:lnTo>
                <a:close/>
                <a:moveTo>
                  <a:pt x="53433" y="1469415"/>
                </a:moveTo>
                <a:lnTo>
                  <a:pt x="369018" y="1651610"/>
                </a:lnTo>
                <a:lnTo>
                  <a:pt x="684605" y="1469415"/>
                </a:lnTo>
                <a:lnTo>
                  <a:pt x="530682" y="1380543"/>
                </a:lnTo>
                <a:lnTo>
                  <a:pt x="377924" y="1468741"/>
                </a:lnTo>
                <a:cubicBezTo>
                  <a:pt x="375167" y="1470325"/>
                  <a:pt x="372098" y="1471124"/>
                  <a:pt x="369019" y="1471124"/>
                </a:cubicBezTo>
                <a:cubicBezTo>
                  <a:pt x="365939" y="1471124"/>
                  <a:pt x="362870" y="1470325"/>
                  <a:pt x="360113" y="1468741"/>
                </a:cubicBezTo>
                <a:lnTo>
                  <a:pt x="207356" y="1380543"/>
                </a:lnTo>
                <a:close/>
                <a:moveTo>
                  <a:pt x="35623" y="615837"/>
                </a:moveTo>
                <a:lnTo>
                  <a:pt x="207355" y="714992"/>
                </a:lnTo>
                <a:lnTo>
                  <a:pt x="351207" y="631936"/>
                </a:lnTo>
                <a:lnTo>
                  <a:pt x="351207" y="433625"/>
                </a:lnTo>
                <a:lnTo>
                  <a:pt x="35623" y="251432"/>
                </a:lnTo>
                <a:close/>
                <a:moveTo>
                  <a:pt x="35623" y="1240257"/>
                </a:moveTo>
                <a:lnTo>
                  <a:pt x="207355" y="1339412"/>
                </a:lnTo>
                <a:lnTo>
                  <a:pt x="351207" y="1256356"/>
                </a:lnTo>
                <a:lnTo>
                  <a:pt x="351207" y="1058045"/>
                </a:lnTo>
                <a:lnTo>
                  <a:pt x="35623" y="875852"/>
                </a:lnTo>
                <a:close/>
                <a:moveTo>
                  <a:pt x="35622" y="1864677"/>
                </a:moveTo>
                <a:lnTo>
                  <a:pt x="351206" y="2046889"/>
                </a:lnTo>
                <a:lnTo>
                  <a:pt x="351207" y="1682465"/>
                </a:lnTo>
                <a:lnTo>
                  <a:pt x="35623" y="1500272"/>
                </a:lnTo>
                <a:close/>
                <a:moveTo>
                  <a:pt x="0" y="1874956"/>
                </a:moveTo>
                <a:lnTo>
                  <a:pt x="0" y="1469420"/>
                </a:lnTo>
                <a:lnTo>
                  <a:pt x="1569" y="1466702"/>
                </a:lnTo>
                <a:lnTo>
                  <a:pt x="2383" y="1460514"/>
                </a:lnTo>
                <a:lnTo>
                  <a:pt x="7336" y="1456711"/>
                </a:lnTo>
                <a:lnTo>
                  <a:pt x="8906" y="1453992"/>
                </a:lnTo>
                <a:lnTo>
                  <a:pt x="171737" y="1359977"/>
                </a:lnTo>
                <a:lnTo>
                  <a:pt x="8906" y="1265964"/>
                </a:lnTo>
                <a:cubicBezTo>
                  <a:pt x="3392" y="1262780"/>
                  <a:pt x="0" y="1256903"/>
                  <a:pt x="0" y="1250536"/>
                </a:cubicBezTo>
                <a:lnTo>
                  <a:pt x="0" y="845000"/>
                </a:lnTo>
                <a:lnTo>
                  <a:pt x="1569" y="842282"/>
                </a:lnTo>
                <a:lnTo>
                  <a:pt x="2383" y="836094"/>
                </a:lnTo>
                <a:lnTo>
                  <a:pt x="7336" y="832291"/>
                </a:lnTo>
                <a:lnTo>
                  <a:pt x="8906" y="829572"/>
                </a:lnTo>
                <a:lnTo>
                  <a:pt x="171737" y="735558"/>
                </a:lnTo>
                <a:lnTo>
                  <a:pt x="8906" y="641544"/>
                </a:lnTo>
                <a:cubicBezTo>
                  <a:pt x="3392" y="638360"/>
                  <a:pt x="0" y="632483"/>
                  <a:pt x="0" y="626116"/>
                </a:cubicBezTo>
                <a:lnTo>
                  <a:pt x="0" y="220580"/>
                </a:lnTo>
                <a:lnTo>
                  <a:pt x="1569" y="217862"/>
                </a:lnTo>
                <a:lnTo>
                  <a:pt x="2383" y="211674"/>
                </a:lnTo>
                <a:lnTo>
                  <a:pt x="7336" y="207871"/>
                </a:lnTo>
                <a:lnTo>
                  <a:pt x="8906" y="205152"/>
                </a:lnTo>
                <a:lnTo>
                  <a:pt x="360113" y="2374"/>
                </a:lnTo>
                <a:cubicBezTo>
                  <a:pt x="365628" y="-792"/>
                  <a:pt x="372411" y="-792"/>
                  <a:pt x="377924" y="2374"/>
                </a:cubicBezTo>
                <a:lnTo>
                  <a:pt x="729132" y="205152"/>
                </a:lnTo>
                <a:lnTo>
                  <a:pt x="730702" y="207871"/>
                </a:lnTo>
                <a:lnTo>
                  <a:pt x="735654" y="211675"/>
                </a:lnTo>
                <a:lnTo>
                  <a:pt x="736468" y="217859"/>
                </a:lnTo>
                <a:lnTo>
                  <a:pt x="738038" y="220580"/>
                </a:lnTo>
                <a:lnTo>
                  <a:pt x="738038" y="626116"/>
                </a:lnTo>
                <a:cubicBezTo>
                  <a:pt x="738038" y="632483"/>
                  <a:pt x="734645" y="638360"/>
                  <a:pt x="729132" y="641544"/>
                </a:cubicBezTo>
                <a:lnTo>
                  <a:pt x="566301" y="735558"/>
                </a:lnTo>
                <a:lnTo>
                  <a:pt x="729132" y="829572"/>
                </a:lnTo>
                <a:lnTo>
                  <a:pt x="730702" y="832291"/>
                </a:lnTo>
                <a:lnTo>
                  <a:pt x="735654" y="836095"/>
                </a:lnTo>
                <a:lnTo>
                  <a:pt x="736468" y="842279"/>
                </a:lnTo>
                <a:lnTo>
                  <a:pt x="738038" y="845000"/>
                </a:lnTo>
                <a:lnTo>
                  <a:pt x="738038" y="1250536"/>
                </a:lnTo>
                <a:cubicBezTo>
                  <a:pt x="738038" y="1256903"/>
                  <a:pt x="734645" y="1262780"/>
                  <a:pt x="729132" y="1265964"/>
                </a:cubicBezTo>
                <a:lnTo>
                  <a:pt x="566301" y="1359977"/>
                </a:lnTo>
                <a:lnTo>
                  <a:pt x="729132" y="1453992"/>
                </a:lnTo>
                <a:lnTo>
                  <a:pt x="730702" y="1456711"/>
                </a:lnTo>
                <a:lnTo>
                  <a:pt x="735654" y="1460515"/>
                </a:lnTo>
                <a:lnTo>
                  <a:pt x="736468" y="1466699"/>
                </a:lnTo>
                <a:lnTo>
                  <a:pt x="738038" y="1469420"/>
                </a:lnTo>
                <a:lnTo>
                  <a:pt x="738038" y="1874956"/>
                </a:lnTo>
                <a:cubicBezTo>
                  <a:pt x="738038" y="1881323"/>
                  <a:pt x="734645" y="1887200"/>
                  <a:pt x="729132" y="1890384"/>
                </a:cubicBezTo>
                <a:lnTo>
                  <a:pt x="377924" y="2093161"/>
                </a:lnTo>
                <a:cubicBezTo>
                  <a:pt x="375167" y="2094745"/>
                  <a:pt x="372098" y="2095544"/>
                  <a:pt x="369019" y="2095544"/>
                </a:cubicBezTo>
                <a:cubicBezTo>
                  <a:pt x="365939" y="2095544"/>
                  <a:pt x="362870" y="2094745"/>
                  <a:pt x="360113" y="2093161"/>
                </a:cubicBezTo>
                <a:lnTo>
                  <a:pt x="8906" y="1890384"/>
                </a:lnTo>
                <a:cubicBezTo>
                  <a:pt x="3392" y="1887200"/>
                  <a:pt x="0" y="1881323"/>
                  <a:pt x="0" y="1874956"/>
                </a:cubicBezTo>
                <a:close/>
              </a:path>
            </a:pathLst>
          </a:custGeom>
          <a:solidFill>
            <a:schemeClr val="bg1"/>
          </a:solidFill>
          <a:ln w="10658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zh-CN" altLang="en-US"/>
          </a:p>
        </p:txBody>
      </p:sp>
      <p:sp>
        <p:nvSpPr>
          <p:cNvPr id="26" name="任意多边形: 形状 25"/>
          <p:cNvSpPr/>
          <p:nvPr/>
        </p:nvSpPr>
        <p:spPr>
          <a:xfrm rot="5400000">
            <a:off x="11215839" y="586667"/>
            <a:ext cx="150340" cy="426867"/>
          </a:xfrm>
          <a:custGeom>
            <a:avLst/>
            <a:gdLst>
              <a:gd name="connsiteX0" fmla="*/ 386830 w 738038"/>
              <a:gd name="connsiteY0" fmla="*/ 631935 h 2095544"/>
              <a:gd name="connsiteX1" fmla="*/ 530682 w 738038"/>
              <a:gd name="connsiteY1" fmla="*/ 714992 h 2095544"/>
              <a:gd name="connsiteX2" fmla="*/ 702415 w 738038"/>
              <a:gd name="connsiteY2" fmla="*/ 615837 h 2095544"/>
              <a:gd name="connsiteX3" fmla="*/ 702416 w 738038"/>
              <a:gd name="connsiteY3" fmla="*/ 251432 h 2095544"/>
              <a:gd name="connsiteX4" fmla="*/ 386830 w 738038"/>
              <a:gd name="connsiteY4" fmla="*/ 433626 h 2095544"/>
              <a:gd name="connsiteX5" fmla="*/ 386830 w 738038"/>
              <a:gd name="connsiteY5" fmla="*/ 798050 h 2095544"/>
              <a:gd name="connsiteX6" fmla="*/ 495064 w 738038"/>
              <a:gd name="connsiteY6" fmla="*/ 735557 h 2095544"/>
              <a:gd name="connsiteX7" fmla="*/ 386830 w 738038"/>
              <a:gd name="connsiteY7" fmla="*/ 673065 h 2095544"/>
              <a:gd name="connsiteX8" fmla="*/ 386830 w 738038"/>
              <a:gd name="connsiteY8" fmla="*/ 1256355 h 2095544"/>
              <a:gd name="connsiteX9" fmla="*/ 530682 w 738038"/>
              <a:gd name="connsiteY9" fmla="*/ 1339412 h 2095544"/>
              <a:gd name="connsiteX10" fmla="*/ 702415 w 738038"/>
              <a:gd name="connsiteY10" fmla="*/ 1240257 h 2095544"/>
              <a:gd name="connsiteX11" fmla="*/ 702416 w 738038"/>
              <a:gd name="connsiteY11" fmla="*/ 875852 h 2095544"/>
              <a:gd name="connsiteX12" fmla="*/ 386830 w 738038"/>
              <a:gd name="connsiteY12" fmla="*/ 1058046 h 2095544"/>
              <a:gd name="connsiteX13" fmla="*/ 386830 w 738038"/>
              <a:gd name="connsiteY13" fmla="*/ 1422470 h 2095544"/>
              <a:gd name="connsiteX14" fmla="*/ 495064 w 738038"/>
              <a:gd name="connsiteY14" fmla="*/ 1359977 h 2095544"/>
              <a:gd name="connsiteX15" fmla="*/ 386830 w 738038"/>
              <a:gd name="connsiteY15" fmla="*/ 1297485 h 2095544"/>
              <a:gd name="connsiteX16" fmla="*/ 386829 w 738038"/>
              <a:gd name="connsiteY16" fmla="*/ 2046890 h 2095544"/>
              <a:gd name="connsiteX17" fmla="*/ 702415 w 738038"/>
              <a:gd name="connsiteY17" fmla="*/ 1864677 h 2095544"/>
              <a:gd name="connsiteX18" fmla="*/ 702416 w 738038"/>
              <a:gd name="connsiteY18" fmla="*/ 1500272 h 2095544"/>
              <a:gd name="connsiteX19" fmla="*/ 386829 w 738038"/>
              <a:gd name="connsiteY19" fmla="*/ 1682466 h 2095544"/>
              <a:gd name="connsiteX20" fmla="*/ 242974 w 738038"/>
              <a:gd name="connsiteY20" fmla="*/ 1359978 h 2095544"/>
              <a:gd name="connsiteX21" fmla="*/ 351206 w 738038"/>
              <a:gd name="connsiteY21" fmla="*/ 1422469 h 2095544"/>
              <a:gd name="connsiteX22" fmla="*/ 351207 w 738038"/>
              <a:gd name="connsiteY22" fmla="*/ 1297486 h 2095544"/>
              <a:gd name="connsiteX23" fmla="*/ 242974 w 738038"/>
              <a:gd name="connsiteY23" fmla="*/ 735558 h 2095544"/>
              <a:gd name="connsiteX24" fmla="*/ 351206 w 738038"/>
              <a:gd name="connsiteY24" fmla="*/ 798049 h 2095544"/>
              <a:gd name="connsiteX25" fmla="*/ 351207 w 738038"/>
              <a:gd name="connsiteY25" fmla="*/ 673066 h 2095544"/>
              <a:gd name="connsiteX26" fmla="*/ 53433 w 738038"/>
              <a:gd name="connsiteY26" fmla="*/ 220575 h 2095544"/>
              <a:gd name="connsiteX27" fmla="*/ 369018 w 738038"/>
              <a:gd name="connsiteY27" fmla="*/ 402770 h 2095544"/>
              <a:gd name="connsiteX28" fmla="*/ 684605 w 738038"/>
              <a:gd name="connsiteY28" fmla="*/ 220575 h 2095544"/>
              <a:gd name="connsiteX29" fmla="*/ 369019 w 738038"/>
              <a:gd name="connsiteY29" fmla="*/ 38362 h 2095544"/>
              <a:gd name="connsiteX30" fmla="*/ 53433 w 738038"/>
              <a:gd name="connsiteY30" fmla="*/ 844995 h 2095544"/>
              <a:gd name="connsiteX31" fmla="*/ 369018 w 738038"/>
              <a:gd name="connsiteY31" fmla="*/ 1027190 h 2095544"/>
              <a:gd name="connsiteX32" fmla="*/ 684605 w 738038"/>
              <a:gd name="connsiteY32" fmla="*/ 844995 h 2095544"/>
              <a:gd name="connsiteX33" fmla="*/ 530682 w 738038"/>
              <a:gd name="connsiteY33" fmla="*/ 756123 h 2095544"/>
              <a:gd name="connsiteX34" fmla="*/ 377924 w 738038"/>
              <a:gd name="connsiteY34" fmla="*/ 844321 h 2095544"/>
              <a:gd name="connsiteX35" fmla="*/ 369019 w 738038"/>
              <a:gd name="connsiteY35" fmla="*/ 846704 h 2095544"/>
              <a:gd name="connsiteX36" fmla="*/ 360113 w 738038"/>
              <a:gd name="connsiteY36" fmla="*/ 844321 h 2095544"/>
              <a:gd name="connsiteX37" fmla="*/ 207356 w 738038"/>
              <a:gd name="connsiteY37" fmla="*/ 756123 h 2095544"/>
              <a:gd name="connsiteX38" fmla="*/ 53433 w 738038"/>
              <a:gd name="connsiteY38" fmla="*/ 1469415 h 2095544"/>
              <a:gd name="connsiteX39" fmla="*/ 369018 w 738038"/>
              <a:gd name="connsiteY39" fmla="*/ 1651610 h 2095544"/>
              <a:gd name="connsiteX40" fmla="*/ 684605 w 738038"/>
              <a:gd name="connsiteY40" fmla="*/ 1469415 h 2095544"/>
              <a:gd name="connsiteX41" fmla="*/ 530682 w 738038"/>
              <a:gd name="connsiteY41" fmla="*/ 1380543 h 2095544"/>
              <a:gd name="connsiteX42" fmla="*/ 377924 w 738038"/>
              <a:gd name="connsiteY42" fmla="*/ 1468741 h 2095544"/>
              <a:gd name="connsiteX43" fmla="*/ 369019 w 738038"/>
              <a:gd name="connsiteY43" fmla="*/ 1471124 h 2095544"/>
              <a:gd name="connsiteX44" fmla="*/ 360113 w 738038"/>
              <a:gd name="connsiteY44" fmla="*/ 1468741 h 2095544"/>
              <a:gd name="connsiteX45" fmla="*/ 207356 w 738038"/>
              <a:gd name="connsiteY45" fmla="*/ 1380543 h 2095544"/>
              <a:gd name="connsiteX46" fmla="*/ 35623 w 738038"/>
              <a:gd name="connsiteY46" fmla="*/ 615837 h 2095544"/>
              <a:gd name="connsiteX47" fmla="*/ 207355 w 738038"/>
              <a:gd name="connsiteY47" fmla="*/ 714992 h 2095544"/>
              <a:gd name="connsiteX48" fmla="*/ 351207 w 738038"/>
              <a:gd name="connsiteY48" fmla="*/ 631936 h 2095544"/>
              <a:gd name="connsiteX49" fmla="*/ 351207 w 738038"/>
              <a:gd name="connsiteY49" fmla="*/ 433625 h 2095544"/>
              <a:gd name="connsiteX50" fmla="*/ 35623 w 738038"/>
              <a:gd name="connsiteY50" fmla="*/ 251432 h 2095544"/>
              <a:gd name="connsiteX51" fmla="*/ 35623 w 738038"/>
              <a:gd name="connsiteY51" fmla="*/ 1240257 h 2095544"/>
              <a:gd name="connsiteX52" fmla="*/ 207355 w 738038"/>
              <a:gd name="connsiteY52" fmla="*/ 1339412 h 2095544"/>
              <a:gd name="connsiteX53" fmla="*/ 351207 w 738038"/>
              <a:gd name="connsiteY53" fmla="*/ 1256356 h 2095544"/>
              <a:gd name="connsiteX54" fmla="*/ 351207 w 738038"/>
              <a:gd name="connsiteY54" fmla="*/ 1058045 h 2095544"/>
              <a:gd name="connsiteX55" fmla="*/ 35623 w 738038"/>
              <a:gd name="connsiteY55" fmla="*/ 875852 h 2095544"/>
              <a:gd name="connsiteX56" fmla="*/ 35622 w 738038"/>
              <a:gd name="connsiteY56" fmla="*/ 1864677 h 2095544"/>
              <a:gd name="connsiteX57" fmla="*/ 351206 w 738038"/>
              <a:gd name="connsiteY57" fmla="*/ 2046889 h 2095544"/>
              <a:gd name="connsiteX58" fmla="*/ 351207 w 738038"/>
              <a:gd name="connsiteY58" fmla="*/ 1682465 h 2095544"/>
              <a:gd name="connsiteX59" fmla="*/ 35623 w 738038"/>
              <a:gd name="connsiteY59" fmla="*/ 1500272 h 2095544"/>
              <a:gd name="connsiteX60" fmla="*/ 0 w 738038"/>
              <a:gd name="connsiteY60" fmla="*/ 1874956 h 2095544"/>
              <a:gd name="connsiteX61" fmla="*/ 0 w 738038"/>
              <a:gd name="connsiteY61" fmla="*/ 1469420 h 2095544"/>
              <a:gd name="connsiteX62" fmla="*/ 1569 w 738038"/>
              <a:gd name="connsiteY62" fmla="*/ 1466702 h 2095544"/>
              <a:gd name="connsiteX63" fmla="*/ 2383 w 738038"/>
              <a:gd name="connsiteY63" fmla="*/ 1460514 h 2095544"/>
              <a:gd name="connsiteX64" fmla="*/ 7336 w 738038"/>
              <a:gd name="connsiteY64" fmla="*/ 1456711 h 2095544"/>
              <a:gd name="connsiteX65" fmla="*/ 8906 w 738038"/>
              <a:gd name="connsiteY65" fmla="*/ 1453992 h 2095544"/>
              <a:gd name="connsiteX66" fmla="*/ 171737 w 738038"/>
              <a:gd name="connsiteY66" fmla="*/ 1359977 h 2095544"/>
              <a:gd name="connsiteX67" fmla="*/ 8906 w 738038"/>
              <a:gd name="connsiteY67" fmla="*/ 1265964 h 2095544"/>
              <a:gd name="connsiteX68" fmla="*/ 0 w 738038"/>
              <a:gd name="connsiteY68" fmla="*/ 1250536 h 2095544"/>
              <a:gd name="connsiteX69" fmla="*/ 0 w 738038"/>
              <a:gd name="connsiteY69" fmla="*/ 845000 h 2095544"/>
              <a:gd name="connsiteX70" fmla="*/ 1569 w 738038"/>
              <a:gd name="connsiteY70" fmla="*/ 842282 h 2095544"/>
              <a:gd name="connsiteX71" fmla="*/ 2383 w 738038"/>
              <a:gd name="connsiteY71" fmla="*/ 836094 h 2095544"/>
              <a:gd name="connsiteX72" fmla="*/ 7336 w 738038"/>
              <a:gd name="connsiteY72" fmla="*/ 832291 h 2095544"/>
              <a:gd name="connsiteX73" fmla="*/ 8906 w 738038"/>
              <a:gd name="connsiteY73" fmla="*/ 829572 h 2095544"/>
              <a:gd name="connsiteX74" fmla="*/ 171737 w 738038"/>
              <a:gd name="connsiteY74" fmla="*/ 735558 h 2095544"/>
              <a:gd name="connsiteX75" fmla="*/ 8906 w 738038"/>
              <a:gd name="connsiteY75" fmla="*/ 641544 h 2095544"/>
              <a:gd name="connsiteX76" fmla="*/ 0 w 738038"/>
              <a:gd name="connsiteY76" fmla="*/ 626116 h 2095544"/>
              <a:gd name="connsiteX77" fmla="*/ 0 w 738038"/>
              <a:gd name="connsiteY77" fmla="*/ 220580 h 2095544"/>
              <a:gd name="connsiteX78" fmla="*/ 1569 w 738038"/>
              <a:gd name="connsiteY78" fmla="*/ 217862 h 2095544"/>
              <a:gd name="connsiteX79" fmla="*/ 2383 w 738038"/>
              <a:gd name="connsiteY79" fmla="*/ 211674 h 2095544"/>
              <a:gd name="connsiteX80" fmla="*/ 7336 w 738038"/>
              <a:gd name="connsiteY80" fmla="*/ 207871 h 2095544"/>
              <a:gd name="connsiteX81" fmla="*/ 8906 w 738038"/>
              <a:gd name="connsiteY81" fmla="*/ 205152 h 2095544"/>
              <a:gd name="connsiteX82" fmla="*/ 360113 w 738038"/>
              <a:gd name="connsiteY82" fmla="*/ 2374 h 2095544"/>
              <a:gd name="connsiteX83" fmla="*/ 377924 w 738038"/>
              <a:gd name="connsiteY83" fmla="*/ 2374 h 2095544"/>
              <a:gd name="connsiteX84" fmla="*/ 729132 w 738038"/>
              <a:gd name="connsiteY84" fmla="*/ 205152 h 2095544"/>
              <a:gd name="connsiteX85" fmla="*/ 730702 w 738038"/>
              <a:gd name="connsiteY85" fmla="*/ 207871 h 2095544"/>
              <a:gd name="connsiteX86" fmla="*/ 735654 w 738038"/>
              <a:gd name="connsiteY86" fmla="*/ 211675 h 2095544"/>
              <a:gd name="connsiteX87" fmla="*/ 736468 w 738038"/>
              <a:gd name="connsiteY87" fmla="*/ 217859 h 2095544"/>
              <a:gd name="connsiteX88" fmla="*/ 738038 w 738038"/>
              <a:gd name="connsiteY88" fmla="*/ 220580 h 2095544"/>
              <a:gd name="connsiteX89" fmla="*/ 738038 w 738038"/>
              <a:gd name="connsiteY89" fmla="*/ 626116 h 2095544"/>
              <a:gd name="connsiteX90" fmla="*/ 729132 w 738038"/>
              <a:gd name="connsiteY90" fmla="*/ 641544 h 2095544"/>
              <a:gd name="connsiteX91" fmla="*/ 566301 w 738038"/>
              <a:gd name="connsiteY91" fmla="*/ 735558 h 2095544"/>
              <a:gd name="connsiteX92" fmla="*/ 729132 w 738038"/>
              <a:gd name="connsiteY92" fmla="*/ 829572 h 2095544"/>
              <a:gd name="connsiteX93" fmla="*/ 730702 w 738038"/>
              <a:gd name="connsiteY93" fmla="*/ 832291 h 2095544"/>
              <a:gd name="connsiteX94" fmla="*/ 735654 w 738038"/>
              <a:gd name="connsiteY94" fmla="*/ 836095 h 2095544"/>
              <a:gd name="connsiteX95" fmla="*/ 736468 w 738038"/>
              <a:gd name="connsiteY95" fmla="*/ 842279 h 2095544"/>
              <a:gd name="connsiteX96" fmla="*/ 738038 w 738038"/>
              <a:gd name="connsiteY96" fmla="*/ 845000 h 2095544"/>
              <a:gd name="connsiteX97" fmla="*/ 738038 w 738038"/>
              <a:gd name="connsiteY97" fmla="*/ 1250536 h 2095544"/>
              <a:gd name="connsiteX98" fmla="*/ 729132 w 738038"/>
              <a:gd name="connsiteY98" fmla="*/ 1265964 h 2095544"/>
              <a:gd name="connsiteX99" fmla="*/ 566301 w 738038"/>
              <a:gd name="connsiteY99" fmla="*/ 1359977 h 2095544"/>
              <a:gd name="connsiteX100" fmla="*/ 729132 w 738038"/>
              <a:gd name="connsiteY100" fmla="*/ 1453992 h 2095544"/>
              <a:gd name="connsiteX101" fmla="*/ 730702 w 738038"/>
              <a:gd name="connsiteY101" fmla="*/ 1456711 h 2095544"/>
              <a:gd name="connsiteX102" fmla="*/ 735654 w 738038"/>
              <a:gd name="connsiteY102" fmla="*/ 1460515 h 2095544"/>
              <a:gd name="connsiteX103" fmla="*/ 736468 w 738038"/>
              <a:gd name="connsiteY103" fmla="*/ 1466699 h 2095544"/>
              <a:gd name="connsiteX104" fmla="*/ 738038 w 738038"/>
              <a:gd name="connsiteY104" fmla="*/ 1469420 h 2095544"/>
              <a:gd name="connsiteX105" fmla="*/ 738038 w 738038"/>
              <a:gd name="connsiteY105" fmla="*/ 1874956 h 2095544"/>
              <a:gd name="connsiteX106" fmla="*/ 729132 w 738038"/>
              <a:gd name="connsiteY106" fmla="*/ 1890384 h 2095544"/>
              <a:gd name="connsiteX107" fmla="*/ 377924 w 738038"/>
              <a:gd name="connsiteY107" fmla="*/ 2093161 h 2095544"/>
              <a:gd name="connsiteX108" fmla="*/ 369019 w 738038"/>
              <a:gd name="connsiteY108" fmla="*/ 2095544 h 2095544"/>
              <a:gd name="connsiteX109" fmla="*/ 360113 w 738038"/>
              <a:gd name="connsiteY109" fmla="*/ 2093161 h 2095544"/>
              <a:gd name="connsiteX110" fmla="*/ 8906 w 738038"/>
              <a:gd name="connsiteY110" fmla="*/ 1890384 h 2095544"/>
              <a:gd name="connsiteX111" fmla="*/ 0 w 738038"/>
              <a:gd name="connsiteY111" fmla="*/ 1874956 h 2095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738038" h="2095544">
                <a:moveTo>
                  <a:pt x="386830" y="631935"/>
                </a:moveTo>
                <a:lnTo>
                  <a:pt x="530682" y="714992"/>
                </a:lnTo>
                <a:lnTo>
                  <a:pt x="702415" y="615837"/>
                </a:lnTo>
                <a:lnTo>
                  <a:pt x="702416" y="251432"/>
                </a:lnTo>
                <a:lnTo>
                  <a:pt x="386830" y="433626"/>
                </a:lnTo>
                <a:close/>
                <a:moveTo>
                  <a:pt x="386830" y="798050"/>
                </a:moveTo>
                <a:lnTo>
                  <a:pt x="495064" y="735557"/>
                </a:lnTo>
                <a:lnTo>
                  <a:pt x="386830" y="673065"/>
                </a:lnTo>
                <a:close/>
                <a:moveTo>
                  <a:pt x="386830" y="1256355"/>
                </a:moveTo>
                <a:lnTo>
                  <a:pt x="530682" y="1339412"/>
                </a:lnTo>
                <a:lnTo>
                  <a:pt x="702415" y="1240257"/>
                </a:lnTo>
                <a:lnTo>
                  <a:pt x="702416" y="875852"/>
                </a:lnTo>
                <a:lnTo>
                  <a:pt x="386830" y="1058046"/>
                </a:lnTo>
                <a:close/>
                <a:moveTo>
                  <a:pt x="386830" y="1422470"/>
                </a:moveTo>
                <a:lnTo>
                  <a:pt x="495064" y="1359977"/>
                </a:lnTo>
                <a:lnTo>
                  <a:pt x="386830" y="1297485"/>
                </a:lnTo>
                <a:close/>
                <a:moveTo>
                  <a:pt x="386829" y="2046890"/>
                </a:moveTo>
                <a:lnTo>
                  <a:pt x="702415" y="1864677"/>
                </a:lnTo>
                <a:lnTo>
                  <a:pt x="702416" y="1500272"/>
                </a:lnTo>
                <a:lnTo>
                  <a:pt x="386829" y="1682466"/>
                </a:lnTo>
                <a:close/>
                <a:moveTo>
                  <a:pt x="242974" y="1359978"/>
                </a:moveTo>
                <a:lnTo>
                  <a:pt x="351206" y="1422469"/>
                </a:lnTo>
                <a:lnTo>
                  <a:pt x="351207" y="1297486"/>
                </a:lnTo>
                <a:close/>
                <a:moveTo>
                  <a:pt x="242974" y="735558"/>
                </a:moveTo>
                <a:lnTo>
                  <a:pt x="351206" y="798049"/>
                </a:lnTo>
                <a:lnTo>
                  <a:pt x="351207" y="673066"/>
                </a:lnTo>
                <a:close/>
                <a:moveTo>
                  <a:pt x="53433" y="220575"/>
                </a:moveTo>
                <a:lnTo>
                  <a:pt x="369018" y="402770"/>
                </a:lnTo>
                <a:lnTo>
                  <a:pt x="684605" y="220575"/>
                </a:lnTo>
                <a:lnTo>
                  <a:pt x="369019" y="38362"/>
                </a:lnTo>
                <a:close/>
                <a:moveTo>
                  <a:pt x="53433" y="844995"/>
                </a:moveTo>
                <a:lnTo>
                  <a:pt x="369018" y="1027190"/>
                </a:lnTo>
                <a:lnTo>
                  <a:pt x="684605" y="844995"/>
                </a:lnTo>
                <a:lnTo>
                  <a:pt x="530682" y="756123"/>
                </a:lnTo>
                <a:lnTo>
                  <a:pt x="377924" y="844321"/>
                </a:lnTo>
                <a:cubicBezTo>
                  <a:pt x="375167" y="845905"/>
                  <a:pt x="372098" y="846704"/>
                  <a:pt x="369019" y="846704"/>
                </a:cubicBezTo>
                <a:cubicBezTo>
                  <a:pt x="365939" y="846704"/>
                  <a:pt x="362870" y="845905"/>
                  <a:pt x="360113" y="844321"/>
                </a:cubicBezTo>
                <a:lnTo>
                  <a:pt x="207356" y="756123"/>
                </a:lnTo>
                <a:close/>
                <a:moveTo>
                  <a:pt x="53433" y="1469415"/>
                </a:moveTo>
                <a:lnTo>
                  <a:pt x="369018" y="1651610"/>
                </a:lnTo>
                <a:lnTo>
                  <a:pt x="684605" y="1469415"/>
                </a:lnTo>
                <a:lnTo>
                  <a:pt x="530682" y="1380543"/>
                </a:lnTo>
                <a:lnTo>
                  <a:pt x="377924" y="1468741"/>
                </a:lnTo>
                <a:cubicBezTo>
                  <a:pt x="375167" y="1470325"/>
                  <a:pt x="372098" y="1471124"/>
                  <a:pt x="369019" y="1471124"/>
                </a:cubicBezTo>
                <a:cubicBezTo>
                  <a:pt x="365939" y="1471124"/>
                  <a:pt x="362870" y="1470325"/>
                  <a:pt x="360113" y="1468741"/>
                </a:cubicBezTo>
                <a:lnTo>
                  <a:pt x="207356" y="1380543"/>
                </a:lnTo>
                <a:close/>
                <a:moveTo>
                  <a:pt x="35623" y="615837"/>
                </a:moveTo>
                <a:lnTo>
                  <a:pt x="207355" y="714992"/>
                </a:lnTo>
                <a:lnTo>
                  <a:pt x="351207" y="631936"/>
                </a:lnTo>
                <a:lnTo>
                  <a:pt x="351207" y="433625"/>
                </a:lnTo>
                <a:lnTo>
                  <a:pt x="35623" y="251432"/>
                </a:lnTo>
                <a:close/>
                <a:moveTo>
                  <a:pt x="35623" y="1240257"/>
                </a:moveTo>
                <a:lnTo>
                  <a:pt x="207355" y="1339412"/>
                </a:lnTo>
                <a:lnTo>
                  <a:pt x="351207" y="1256356"/>
                </a:lnTo>
                <a:lnTo>
                  <a:pt x="351207" y="1058045"/>
                </a:lnTo>
                <a:lnTo>
                  <a:pt x="35623" y="875852"/>
                </a:lnTo>
                <a:close/>
                <a:moveTo>
                  <a:pt x="35622" y="1864677"/>
                </a:moveTo>
                <a:lnTo>
                  <a:pt x="351206" y="2046889"/>
                </a:lnTo>
                <a:lnTo>
                  <a:pt x="351207" y="1682465"/>
                </a:lnTo>
                <a:lnTo>
                  <a:pt x="35623" y="1500272"/>
                </a:lnTo>
                <a:close/>
                <a:moveTo>
                  <a:pt x="0" y="1874956"/>
                </a:moveTo>
                <a:lnTo>
                  <a:pt x="0" y="1469420"/>
                </a:lnTo>
                <a:lnTo>
                  <a:pt x="1569" y="1466702"/>
                </a:lnTo>
                <a:lnTo>
                  <a:pt x="2383" y="1460514"/>
                </a:lnTo>
                <a:lnTo>
                  <a:pt x="7336" y="1456711"/>
                </a:lnTo>
                <a:lnTo>
                  <a:pt x="8906" y="1453992"/>
                </a:lnTo>
                <a:lnTo>
                  <a:pt x="171737" y="1359977"/>
                </a:lnTo>
                <a:lnTo>
                  <a:pt x="8906" y="1265964"/>
                </a:lnTo>
                <a:cubicBezTo>
                  <a:pt x="3392" y="1262780"/>
                  <a:pt x="0" y="1256903"/>
                  <a:pt x="0" y="1250536"/>
                </a:cubicBezTo>
                <a:lnTo>
                  <a:pt x="0" y="845000"/>
                </a:lnTo>
                <a:lnTo>
                  <a:pt x="1569" y="842282"/>
                </a:lnTo>
                <a:lnTo>
                  <a:pt x="2383" y="836094"/>
                </a:lnTo>
                <a:lnTo>
                  <a:pt x="7336" y="832291"/>
                </a:lnTo>
                <a:lnTo>
                  <a:pt x="8906" y="829572"/>
                </a:lnTo>
                <a:lnTo>
                  <a:pt x="171737" y="735558"/>
                </a:lnTo>
                <a:lnTo>
                  <a:pt x="8906" y="641544"/>
                </a:lnTo>
                <a:cubicBezTo>
                  <a:pt x="3392" y="638360"/>
                  <a:pt x="0" y="632483"/>
                  <a:pt x="0" y="626116"/>
                </a:cubicBezTo>
                <a:lnTo>
                  <a:pt x="0" y="220580"/>
                </a:lnTo>
                <a:lnTo>
                  <a:pt x="1569" y="217862"/>
                </a:lnTo>
                <a:lnTo>
                  <a:pt x="2383" y="211674"/>
                </a:lnTo>
                <a:lnTo>
                  <a:pt x="7336" y="207871"/>
                </a:lnTo>
                <a:lnTo>
                  <a:pt x="8906" y="205152"/>
                </a:lnTo>
                <a:lnTo>
                  <a:pt x="360113" y="2374"/>
                </a:lnTo>
                <a:cubicBezTo>
                  <a:pt x="365628" y="-792"/>
                  <a:pt x="372411" y="-792"/>
                  <a:pt x="377924" y="2374"/>
                </a:cubicBezTo>
                <a:lnTo>
                  <a:pt x="729132" y="205152"/>
                </a:lnTo>
                <a:lnTo>
                  <a:pt x="730702" y="207871"/>
                </a:lnTo>
                <a:lnTo>
                  <a:pt x="735654" y="211675"/>
                </a:lnTo>
                <a:lnTo>
                  <a:pt x="736468" y="217859"/>
                </a:lnTo>
                <a:lnTo>
                  <a:pt x="738038" y="220580"/>
                </a:lnTo>
                <a:lnTo>
                  <a:pt x="738038" y="626116"/>
                </a:lnTo>
                <a:cubicBezTo>
                  <a:pt x="738038" y="632483"/>
                  <a:pt x="734645" y="638360"/>
                  <a:pt x="729132" y="641544"/>
                </a:cubicBezTo>
                <a:lnTo>
                  <a:pt x="566301" y="735558"/>
                </a:lnTo>
                <a:lnTo>
                  <a:pt x="729132" y="829572"/>
                </a:lnTo>
                <a:lnTo>
                  <a:pt x="730702" y="832291"/>
                </a:lnTo>
                <a:lnTo>
                  <a:pt x="735654" y="836095"/>
                </a:lnTo>
                <a:lnTo>
                  <a:pt x="736468" y="842279"/>
                </a:lnTo>
                <a:lnTo>
                  <a:pt x="738038" y="845000"/>
                </a:lnTo>
                <a:lnTo>
                  <a:pt x="738038" y="1250536"/>
                </a:lnTo>
                <a:cubicBezTo>
                  <a:pt x="738038" y="1256903"/>
                  <a:pt x="734645" y="1262780"/>
                  <a:pt x="729132" y="1265964"/>
                </a:cubicBezTo>
                <a:lnTo>
                  <a:pt x="566301" y="1359977"/>
                </a:lnTo>
                <a:lnTo>
                  <a:pt x="729132" y="1453992"/>
                </a:lnTo>
                <a:lnTo>
                  <a:pt x="730702" y="1456711"/>
                </a:lnTo>
                <a:lnTo>
                  <a:pt x="735654" y="1460515"/>
                </a:lnTo>
                <a:lnTo>
                  <a:pt x="736468" y="1466699"/>
                </a:lnTo>
                <a:lnTo>
                  <a:pt x="738038" y="1469420"/>
                </a:lnTo>
                <a:lnTo>
                  <a:pt x="738038" y="1874956"/>
                </a:lnTo>
                <a:cubicBezTo>
                  <a:pt x="738038" y="1881323"/>
                  <a:pt x="734645" y="1887200"/>
                  <a:pt x="729132" y="1890384"/>
                </a:cubicBezTo>
                <a:lnTo>
                  <a:pt x="377924" y="2093161"/>
                </a:lnTo>
                <a:cubicBezTo>
                  <a:pt x="375167" y="2094745"/>
                  <a:pt x="372098" y="2095544"/>
                  <a:pt x="369019" y="2095544"/>
                </a:cubicBezTo>
                <a:cubicBezTo>
                  <a:pt x="365939" y="2095544"/>
                  <a:pt x="362870" y="2094745"/>
                  <a:pt x="360113" y="2093161"/>
                </a:cubicBezTo>
                <a:lnTo>
                  <a:pt x="8906" y="1890384"/>
                </a:lnTo>
                <a:cubicBezTo>
                  <a:pt x="3392" y="1887200"/>
                  <a:pt x="0" y="1881323"/>
                  <a:pt x="0" y="1874956"/>
                </a:cubicBezTo>
                <a:close/>
              </a:path>
            </a:pathLst>
          </a:custGeom>
          <a:solidFill>
            <a:schemeClr val="bg1"/>
          </a:solidFill>
          <a:ln w="10658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zh-CN" altLang="en-US"/>
          </a:p>
        </p:txBody>
      </p:sp>
      <p:sp>
        <p:nvSpPr>
          <p:cNvPr id="72" name="任意多边形: 形状 71"/>
          <p:cNvSpPr/>
          <p:nvPr/>
        </p:nvSpPr>
        <p:spPr>
          <a:xfrm>
            <a:off x="5708979" y="3965017"/>
            <a:ext cx="1338944" cy="1352403"/>
          </a:xfrm>
          <a:custGeom>
            <a:avLst/>
            <a:gdLst>
              <a:gd name="connsiteX0" fmla="*/ 303916 w 588737"/>
              <a:gd name="connsiteY0" fmla="*/ 354958 h 594655"/>
              <a:gd name="connsiteX1" fmla="*/ 303916 w 588737"/>
              <a:gd name="connsiteY1" fmla="*/ 497414 h 594655"/>
              <a:gd name="connsiteX2" fmla="*/ 427258 w 588737"/>
              <a:gd name="connsiteY2" fmla="*/ 568624 h 594655"/>
              <a:gd name="connsiteX3" fmla="*/ 427258 w 588737"/>
              <a:gd name="connsiteY3" fmla="*/ 485815 h 594655"/>
              <a:gd name="connsiteX4" fmla="*/ 427258 w 588737"/>
              <a:gd name="connsiteY4" fmla="*/ 426228 h 594655"/>
              <a:gd name="connsiteX5" fmla="*/ 284866 w 588737"/>
              <a:gd name="connsiteY5" fmla="*/ 354950 h 594655"/>
              <a:gd name="connsiteX6" fmla="*/ 161470 w 588737"/>
              <a:gd name="connsiteY6" fmla="*/ 426223 h 594655"/>
              <a:gd name="connsiteX7" fmla="*/ 161470 w 588737"/>
              <a:gd name="connsiteY7" fmla="*/ 485815 h 594655"/>
              <a:gd name="connsiteX8" fmla="*/ 161470 w 588737"/>
              <a:gd name="connsiteY8" fmla="*/ 568621 h 594655"/>
              <a:gd name="connsiteX9" fmla="*/ 284866 w 588737"/>
              <a:gd name="connsiteY9" fmla="*/ 497414 h 594655"/>
              <a:gd name="connsiteX10" fmla="*/ 436760 w 588737"/>
              <a:gd name="connsiteY10" fmla="*/ 267254 h 594655"/>
              <a:gd name="connsiteX11" fmla="*/ 349768 w 588737"/>
              <a:gd name="connsiteY11" fmla="*/ 317477 h 594655"/>
              <a:gd name="connsiteX12" fmla="*/ 313440 w 588737"/>
              <a:gd name="connsiteY12" fmla="*/ 338452 h 594655"/>
              <a:gd name="connsiteX13" fmla="*/ 436755 w 588737"/>
              <a:gd name="connsiteY13" fmla="*/ 409718 h 594655"/>
              <a:gd name="connsiteX14" fmla="*/ 504030 w 588737"/>
              <a:gd name="connsiteY14" fmla="*/ 370856 h 594655"/>
              <a:gd name="connsiteX15" fmla="*/ 560118 w 588737"/>
              <a:gd name="connsiteY15" fmla="*/ 338437 h 594655"/>
              <a:gd name="connsiteX16" fmla="*/ 151959 w 588737"/>
              <a:gd name="connsiteY16" fmla="*/ 267254 h 594655"/>
              <a:gd name="connsiteX17" fmla="*/ 28597 w 588737"/>
              <a:gd name="connsiteY17" fmla="*/ 338434 h 594655"/>
              <a:gd name="connsiteX18" fmla="*/ 99697 w 588737"/>
              <a:gd name="connsiteY18" fmla="*/ 379528 h 594655"/>
              <a:gd name="connsiteX19" fmla="*/ 151963 w 588737"/>
              <a:gd name="connsiteY19" fmla="*/ 409718 h 594655"/>
              <a:gd name="connsiteX20" fmla="*/ 275336 w 588737"/>
              <a:gd name="connsiteY20" fmla="*/ 338450 h 594655"/>
              <a:gd name="connsiteX21" fmla="*/ 427230 w 588737"/>
              <a:gd name="connsiteY21" fmla="*/ 108295 h 594655"/>
              <a:gd name="connsiteX22" fmla="*/ 303889 w 588737"/>
              <a:gd name="connsiteY22" fmla="*/ 179500 h 594655"/>
              <a:gd name="connsiteX23" fmla="*/ 303889 w 588737"/>
              <a:gd name="connsiteY23" fmla="*/ 239133 h 594655"/>
              <a:gd name="connsiteX24" fmla="*/ 303889 w 588737"/>
              <a:gd name="connsiteY24" fmla="*/ 321964 h 594655"/>
              <a:gd name="connsiteX25" fmla="*/ 427230 w 588737"/>
              <a:gd name="connsiteY25" fmla="*/ 250755 h 594655"/>
              <a:gd name="connsiteX26" fmla="*/ 161488 w 588737"/>
              <a:gd name="connsiteY26" fmla="*/ 108288 h 594655"/>
              <a:gd name="connsiteX27" fmla="*/ 161488 w 588737"/>
              <a:gd name="connsiteY27" fmla="*/ 250754 h 594655"/>
              <a:gd name="connsiteX28" fmla="*/ 284839 w 588737"/>
              <a:gd name="connsiteY28" fmla="*/ 321937 h 594655"/>
              <a:gd name="connsiteX29" fmla="*/ 284839 w 588737"/>
              <a:gd name="connsiteY29" fmla="*/ 239133 h 594655"/>
              <a:gd name="connsiteX30" fmla="*/ 284839 w 588737"/>
              <a:gd name="connsiteY30" fmla="*/ 179470 h 594655"/>
              <a:gd name="connsiteX31" fmla="*/ 289629 w 588737"/>
              <a:gd name="connsiteY31" fmla="*/ 1269 h 594655"/>
              <a:gd name="connsiteX32" fmla="*/ 299154 w 588737"/>
              <a:gd name="connsiteY32" fmla="*/ 1269 h 594655"/>
              <a:gd name="connsiteX33" fmla="*/ 441517 w 588737"/>
              <a:gd name="connsiteY33" fmla="*/ 83543 h 594655"/>
              <a:gd name="connsiteX34" fmla="*/ 446280 w 588737"/>
              <a:gd name="connsiteY34" fmla="*/ 91793 h 594655"/>
              <a:gd name="connsiteX35" fmla="*/ 446280 w 588737"/>
              <a:gd name="connsiteY35" fmla="*/ 250754 h 594655"/>
              <a:gd name="connsiteX36" fmla="*/ 583881 w 588737"/>
              <a:gd name="connsiteY36" fmla="*/ 330159 h 594655"/>
              <a:gd name="connsiteX37" fmla="*/ 583974 w 588737"/>
              <a:gd name="connsiteY37" fmla="*/ 330159 h 594655"/>
              <a:gd name="connsiteX38" fmla="*/ 588737 w 588737"/>
              <a:gd name="connsiteY38" fmla="*/ 338410 h 594655"/>
              <a:gd name="connsiteX39" fmla="*/ 588737 w 588737"/>
              <a:gd name="connsiteY39" fmla="*/ 502912 h 594655"/>
              <a:gd name="connsiteX40" fmla="*/ 583965 w 588737"/>
              <a:gd name="connsiteY40" fmla="*/ 511163 h 594655"/>
              <a:gd name="connsiteX41" fmla="*/ 560951 w 588737"/>
              <a:gd name="connsiteY41" fmla="*/ 524433 h 594655"/>
              <a:gd name="connsiteX42" fmla="*/ 441517 w 588737"/>
              <a:gd name="connsiteY42" fmla="*/ 593353 h 594655"/>
              <a:gd name="connsiteX43" fmla="*/ 436832 w 588737"/>
              <a:gd name="connsiteY43" fmla="*/ 594607 h 594655"/>
              <a:gd name="connsiteX44" fmla="*/ 436783 w 588737"/>
              <a:gd name="connsiteY44" fmla="*/ 594655 h 594655"/>
              <a:gd name="connsiteX45" fmla="*/ 436755 w 588737"/>
              <a:gd name="connsiteY45" fmla="*/ 594627 h 594655"/>
              <a:gd name="connsiteX46" fmla="*/ 431992 w 588737"/>
              <a:gd name="connsiteY46" fmla="*/ 593353 h 594655"/>
              <a:gd name="connsiteX47" fmla="*/ 294390 w 588737"/>
              <a:gd name="connsiteY47" fmla="*/ 513912 h 594655"/>
              <a:gd name="connsiteX48" fmla="*/ 156725 w 588737"/>
              <a:gd name="connsiteY48" fmla="*/ 593353 h 594655"/>
              <a:gd name="connsiteX49" fmla="*/ 151976 w 588737"/>
              <a:gd name="connsiteY49" fmla="*/ 594624 h 594655"/>
              <a:gd name="connsiteX50" fmla="*/ 151945 w 588737"/>
              <a:gd name="connsiteY50" fmla="*/ 594655 h 594655"/>
              <a:gd name="connsiteX51" fmla="*/ 151924 w 588737"/>
              <a:gd name="connsiteY51" fmla="*/ 594635 h 594655"/>
              <a:gd name="connsiteX52" fmla="*/ 151916 w 588737"/>
              <a:gd name="connsiteY52" fmla="*/ 594637 h 594655"/>
              <a:gd name="connsiteX53" fmla="*/ 147153 w 588737"/>
              <a:gd name="connsiteY53" fmla="*/ 593362 h 594655"/>
              <a:gd name="connsiteX54" fmla="*/ 4763 w 588737"/>
              <a:gd name="connsiteY54" fmla="*/ 511163 h 594655"/>
              <a:gd name="connsiteX55" fmla="*/ 0 w 588737"/>
              <a:gd name="connsiteY55" fmla="*/ 502912 h 594655"/>
              <a:gd name="connsiteX56" fmla="*/ 0 w 588737"/>
              <a:gd name="connsiteY56" fmla="*/ 502911 h 594655"/>
              <a:gd name="connsiteX57" fmla="*/ 0 w 588737"/>
              <a:gd name="connsiteY57" fmla="*/ 338447 h 594655"/>
              <a:gd name="connsiteX58" fmla="*/ 0 w 588737"/>
              <a:gd name="connsiteY58" fmla="*/ 338410 h 594655"/>
              <a:gd name="connsiteX59" fmla="*/ 4763 w 588737"/>
              <a:gd name="connsiteY59" fmla="*/ 330160 h 594655"/>
              <a:gd name="connsiteX60" fmla="*/ 4827 w 588737"/>
              <a:gd name="connsiteY60" fmla="*/ 330160 h 594655"/>
              <a:gd name="connsiteX61" fmla="*/ 142438 w 588737"/>
              <a:gd name="connsiteY61" fmla="*/ 250754 h 594655"/>
              <a:gd name="connsiteX62" fmla="*/ 142438 w 588737"/>
              <a:gd name="connsiteY62" fmla="*/ 91793 h 594655"/>
              <a:gd name="connsiteX63" fmla="*/ 147201 w 588737"/>
              <a:gd name="connsiteY63" fmla="*/ 83543 h 5946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588737" h="594655">
                <a:moveTo>
                  <a:pt x="303916" y="354958"/>
                </a:moveTo>
                <a:lnTo>
                  <a:pt x="303916" y="497414"/>
                </a:lnTo>
                <a:lnTo>
                  <a:pt x="427258" y="568624"/>
                </a:lnTo>
                <a:lnTo>
                  <a:pt x="427258" y="485815"/>
                </a:lnTo>
                <a:lnTo>
                  <a:pt x="427258" y="426228"/>
                </a:lnTo>
                <a:close/>
                <a:moveTo>
                  <a:pt x="284866" y="354950"/>
                </a:moveTo>
                <a:lnTo>
                  <a:pt x="161470" y="426223"/>
                </a:lnTo>
                <a:lnTo>
                  <a:pt x="161470" y="485815"/>
                </a:lnTo>
                <a:lnTo>
                  <a:pt x="161470" y="568621"/>
                </a:lnTo>
                <a:lnTo>
                  <a:pt x="284866" y="497414"/>
                </a:lnTo>
                <a:close/>
                <a:moveTo>
                  <a:pt x="436760" y="267254"/>
                </a:moveTo>
                <a:lnTo>
                  <a:pt x="349768" y="317477"/>
                </a:lnTo>
                <a:lnTo>
                  <a:pt x="313440" y="338452"/>
                </a:lnTo>
                <a:lnTo>
                  <a:pt x="436755" y="409718"/>
                </a:lnTo>
                <a:lnTo>
                  <a:pt x="504030" y="370856"/>
                </a:lnTo>
                <a:lnTo>
                  <a:pt x="560118" y="338437"/>
                </a:lnTo>
                <a:close/>
                <a:moveTo>
                  <a:pt x="151959" y="267254"/>
                </a:moveTo>
                <a:lnTo>
                  <a:pt x="28597" y="338434"/>
                </a:lnTo>
                <a:lnTo>
                  <a:pt x="99697" y="379528"/>
                </a:lnTo>
                <a:lnTo>
                  <a:pt x="151963" y="409718"/>
                </a:lnTo>
                <a:lnTo>
                  <a:pt x="275336" y="338450"/>
                </a:lnTo>
                <a:close/>
                <a:moveTo>
                  <a:pt x="427230" y="108295"/>
                </a:moveTo>
                <a:lnTo>
                  <a:pt x="303889" y="179500"/>
                </a:lnTo>
                <a:lnTo>
                  <a:pt x="303889" y="239133"/>
                </a:lnTo>
                <a:lnTo>
                  <a:pt x="303889" y="321964"/>
                </a:lnTo>
                <a:lnTo>
                  <a:pt x="427230" y="250755"/>
                </a:lnTo>
                <a:close/>
                <a:moveTo>
                  <a:pt x="161488" y="108288"/>
                </a:moveTo>
                <a:lnTo>
                  <a:pt x="161488" y="250754"/>
                </a:lnTo>
                <a:lnTo>
                  <a:pt x="284839" y="321937"/>
                </a:lnTo>
                <a:lnTo>
                  <a:pt x="284839" y="239133"/>
                </a:lnTo>
                <a:lnTo>
                  <a:pt x="284839" y="179470"/>
                </a:lnTo>
                <a:close/>
                <a:moveTo>
                  <a:pt x="289629" y="1269"/>
                </a:moveTo>
                <a:cubicBezTo>
                  <a:pt x="292568" y="-424"/>
                  <a:pt x="296214" y="-424"/>
                  <a:pt x="299154" y="1269"/>
                </a:cubicBezTo>
                <a:lnTo>
                  <a:pt x="441517" y="83543"/>
                </a:lnTo>
                <a:cubicBezTo>
                  <a:pt x="444466" y="85245"/>
                  <a:pt x="446280" y="88389"/>
                  <a:pt x="446280" y="91793"/>
                </a:cubicBezTo>
                <a:lnTo>
                  <a:pt x="446280" y="250754"/>
                </a:lnTo>
                <a:lnTo>
                  <a:pt x="583881" y="330159"/>
                </a:lnTo>
                <a:lnTo>
                  <a:pt x="583974" y="330159"/>
                </a:lnTo>
                <a:cubicBezTo>
                  <a:pt x="586923" y="331862"/>
                  <a:pt x="588737" y="335006"/>
                  <a:pt x="588737" y="338410"/>
                </a:cubicBezTo>
                <a:lnTo>
                  <a:pt x="588737" y="502912"/>
                </a:lnTo>
                <a:cubicBezTo>
                  <a:pt x="588737" y="506317"/>
                  <a:pt x="586923" y="509460"/>
                  <a:pt x="583965" y="511163"/>
                </a:cubicBezTo>
                <a:lnTo>
                  <a:pt x="560951" y="524433"/>
                </a:lnTo>
                <a:lnTo>
                  <a:pt x="441517" y="593353"/>
                </a:lnTo>
                <a:lnTo>
                  <a:pt x="436832" y="594607"/>
                </a:lnTo>
                <a:lnTo>
                  <a:pt x="436783" y="594655"/>
                </a:lnTo>
                <a:lnTo>
                  <a:pt x="436755" y="594627"/>
                </a:lnTo>
                <a:lnTo>
                  <a:pt x="431992" y="593353"/>
                </a:lnTo>
                <a:lnTo>
                  <a:pt x="294390" y="513912"/>
                </a:lnTo>
                <a:lnTo>
                  <a:pt x="156725" y="593353"/>
                </a:lnTo>
                <a:lnTo>
                  <a:pt x="151976" y="594624"/>
                </a:lnTo>
                <a:lnTo>
                  <a:pt x="151945" y="594655"/>
                </a:lnTo>
                <a:lnTo>
                  <a:pt x="151924" y="594635"/>
                </a:lnTo>
                <a:lnTo>
                  <a:pt x="151916" y="594637"/>
                </a:lnTo>
                <a:cubicBezTo>
                  <a:pt x="150270" y="594637"/>
                  <a:pt x="148623" y="594209"/>
                  <a:pt x="147153" y="593362"/>
                </a:cubicBezTo>
                <a:lnTo>
                  <a:pt x="4763" y="511163"/>
                </a:lnTo>
                <a:cubicBezTo>
                  <a:pt x="1814" y="509460"/>
                  <a:pt x="0" y="506317"/>
                  <a:pt x="0" y="502912"/>
                </a:cubicBezTo>
                <a:lnTo>
                  <a:pt x="0" y="502911"/>
                </a:lnTo>
                <a:lnTo>
                  <a:pt x="0" y="338447"/>
                </a:lnTo>
                <a:lnTo>
                  <a:pt x="0" y="338410"/>
                </a:lnTo>
                <a:cubicBezTo>
                  <a:pt x="0" y="335006"/>
                  <a:pt x="1814" y="331862"/>
                  <a:pt x="4763" y="330160"/>
                </a:cubicBezTo>
                <a:lnTo>
                  <a:pt x="4827" y="330160"/>
                </a:lnTo>
                <a:lnTo>
                  <a:pt x="142438" y="250754"/>
                </a:lnTo>
                <a:lnTo>
                  <a:pt x="142438" y="91793"/>
                </a:lnTo>
                <a:cubicBezTo>
                  <a:pt x="142438" y="88389"/>
                  <a:pt x="144252" y="85245"/>
                  <a:pt x="147201" y="83543"/>
                </a:cubicBezTo>
                <a:close/>
              </a:path>
            </a:pathLst>
          </a:custGeom>
          <a:solidFill>
            <a:schemeClr val="bg1">
              <a:alpha val="37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grpSp>
        <p:nvGrpSpPr>
          <p:cNvPr id="73" name="组合 72"/>
          <p:cNvGrpSpPr/>
          <p:nvPr/>
        </p:nvGrpSpPr>
        <p:grpSpPr>
          <a:xfrm>
            <a:off x="1248880" y="1947162"/>
            <a:ext cx="5869470" cy="2963359"/>
            <a:chOff x="1248880" y="1311022"/>
            <a:chExt cx="5869470" cy="2963359"/>
          </a:xfrm>
        </p:grpSpPr>
        <p:sp>
          <p:nvSpPr>
            <p:cNvPr id="74" name="文本框 73"/>
            <p:cNvSpPr txBox="1"/>
            <p:nvPr/>
          </p:nvSpPr>
          <p:spPr>
            <a:xfrm>
              <a:off x="1248880" y="1311022"/>
              <a:ext cx="3295015" cy="101536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CN" sz="6600" dirty="0">
                  <a:ln>
                    <a:solidFill>
                      <a:schemeClr val="bg1">
                        <a:alpha val="25000"/>
                      </a:schemeClr>
                    </a:solidFill>
                  </a:ln>
                  <a:noFill/>
                  <a:latin typeface="+mj-lt"/>
                  <a:ea typeface="+mj-ea"/>
                </a:rPr>
                <a:t>PART.01</a:t>
              </a:r>
              <a:endParaRPr lang="en-US" altLang="zh-CN" sz="6600" dirty="0">
                <a:ln>
                  <a:solidFill>
                    <a:schemeClr val="bg1">
                      <a:alpha val="25000"/>
                    </a:schemeClr>
                  </a:solidFill>
                </a:ln>
                <a:noFill/>
                <a:latin typeface="+mj-lt"/>
                <a:ea typeface="+mj-ea"/>
              </a:endParaRPr>
            </a:p>
          </p:txBody>
        </p:sp>
        <p:sp>
          <p:nvSpPr>
            <p:cNvPr id="75" name="文本框 74"/>
            <p:cNvSpPr txBox="1"/>
            <p:nvPr/>
          </p:nvSpPr>
          <p:spPr>
            <a:xfrm>
              <a:off x="1248880" y="1812486"/>
              <a:ext cx="5869470" cy="246189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zh-CN" altLang="en-US" sz="8000" dirty="0">
                  <a:solidFill>
                    <a:schemeClr val="accent2"/>
                  </a:solidFill>
                  <a:latin typeface="+mj-lt"/>
                  <a:ea typeface="+mj-ea"/>
                </a:rPr>
                <a:t>請在此處置入你的標題</a:t>
              </a:r>
              <a:endParaRPr lang="zh-CN" altLang="en-US" sz="8000" dirty="0">
                <a:solidFill>
                  <a:schemeClr val="accent2"/>
                </a:solidFill>
                <a:latin typeface="+mj-lt"/>
                <a:ea typeface="+mj-ea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180215" y="520700"/>
            <a:ext cx="4064000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3200" dirty="0">
                <a:solidFill>
                  <a:schemeClr val="accent1"/>
                </a:solidFill>
                <a:latin typeface="+mj-ea"/>
                <a:ea typeface="+mj-ea"/>
              </a:rPr>
              <a:t>請在此處置入本頁標題</a:t>
            </a:r>
            <a:endParaRPr lang="zh-CN" altLang="en-US" sz="3200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695325" y="586240"/>
            <a:ext cx="361873" cy="361363"/>
            <a:chOff x="68734" y="372855"/>
            <a:chExt cx="535935" cy="535180"/>
          </a:xfrm>
        </p:grpSpPr>
        <p:sp>
          <p:nvSpPr>
            <p:cNvPr id="7" name="图形 7"/>
            <p:cNvSpPr/>
            <p:nvPr/>
          </p:nvSpPr>
          <p:spPr>
            <a:xfrm rot="20839156">
              <a:off x="149221" y="372855"/>
              <a:ext cx="408687" cy="297135"/>
            </a:xfrm>
            <a:custGeom>
              <a:avLst/>
              <a:gdLst>
                <a:gd name="connsiteX0" fmla="*/ 240759 w 408687"/>
                <a:gd name="connsiteY0" fmla="*/ 0 h 297135"/>
                <a:gd name="connsiteX1" fmla="*/ 408688 w 408687"/>
                <a:gd name="connsiteY1" fmla="*/ 229800 h 297135"/>
                <a:gd name="connsiteX2" fmla="*/ 167391 w 408687"/>
                <a:gd name="connsiteY2" fmla="*/ 297135 h 297135"/>
                <a:gd name="connsiteX3" fmla="*/ 0 w 408687"/>
                <a:gd name="connsiteY3" fmla="*/ 60008 h 29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8687" h="297135">
                  <a:moveTo>
                    <a:pt x="240759" y="0"/>
                  </a:moveTo>
                  <a:lnTo>
                    <a:pt x="408688" y="229800"/>
                  </a:lnTo>
                  <a:lnTo>
                    <a:pt x="167391" y="297135"/>
                  </a:lnTo>
                  <a:lnTo>
                    <a:pt x="0" y="60008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" name="图形 7"/>
            <p:cNvSpPr/>
            <p:nvPr/>
          </p:nvSpPr>
          <p:spPr>
            <a:xfrm rot="20839156">
              <a:off x="68734" y="468618"/>
              <a:ext cx="280996" cy="439417"/>
            </a:xfrm>
            <a:custGeom>
              <a:avLst/>
              <a:gdLst>
                <a:gd name="connsiteX0" fmla="*/ 113605 w 280996"/>
                <a:gd name="connsiteY0" fmla="*/ 0 h 439417"/>
                <a:gd name="connsiteX1" fmla="*/ 0 w 280996"/>
                <a:gd name="connsiteY1" fmla="*/ 208797 h 439417"/>
                <a:gd name="connsiteX2" fmla="*/ 168149 w 280996"/>
                <a:gd name="connsiteY2" fmla="*/ 439417 h 439417"/>
                <a:gd name="connsiteX3" fmla="*/ 280996 w 280996"/>
                <a:gd name="connsiteY3" fmla="*/ 237127 h 439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96" h="439417">
                  <a:moveTo>
                    <a:pt x="113605" y="0"/>
                  </a:moveTo>
                  <a:lnTo>
                    <a:pt x="0" y="208797"/>
                  </a:lnTo>
                  <a:lnTo>
                    <a:pt x="168149" y="439417"/>
                  </a:lnTo>
                  <a:lnTo>
                    <a:pt x="280996" y="237127"/>
                  </a:lnTo>
                  <a:close/>
                </a:path>
              </a:pathLst>
            </a:custGeom>
            <a:gradFill>
              <a:gsLst>
                <a:gs pos="75000">
                  <a:schemeClr val="accent1">
                    <a:lumMod val="75000"/>
                  </a:schemeClr>
                </a:gs>
                <a:gs pos="0">
                  <a:schemeClr val="accent1"/>
                </a:gs>
              </a:gsLst>
              <a:lin ang="0" scaled="0"/>
            </a:gradFill>
            <a:ln w="3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" name="图形 7"/>
            <p:cNvSpPr/>
            <p:nvPr/>
          </p:nvSpPr>
          <p:spPr>
            <a:xfrm rot="20839156">
              <a:off x="250526" y="591397"/>
              <a:ext cx="354143" cy="269626"/>
            </a:xfrm>
            <a:custGeom>
              <a:avLst/>
              <a:gdLst>
                <a:gd name="connsiteX0" fmla="*/ 354143 w 354143"/>
                <a:gd name="connsiteY0" fmla="*/ 0 h 269626"/>
                <a:gd name="connsiteX1" fmla="*/ 238612 w 354143"/>
                <a:gd name="connsiteY1" fmla="*/ 206839 h 269626"/>
                <a:gd name="connsiteX2" fmla="*/ 0 w 354143"/>
                <a:gd name="connsiteY2" fmla="*/ 269626 h 269626"/>
                <a:gd name="connsiteX3" fmla="*/ 112847 w 354143"/>
                <a:gd name="connsiteY3" fmla="*/ 67335 h 26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4143" h="269626">
                  <a:moveTo>
                    <a:pt x="354143" y="0"/>
                  </a:moveTo>
                  <a:lnTo>
                    <a:pt x="238612" y="206839"/>
                  </a:lnTo>
                  <a:lnTo>
                    <a:pt x="0" y="269626"/>
                  </a:lnTo>
                  <a:lnTo>
                    <a:pt x="112847" y="67335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lumMod val="60000"/>
                    <a:lumOff val="40000"/>
                  </a:schemeClr>
                </a:gs>
                <a:gs pos="0">
                  <a:schemeClr val="accent1"/>
                </a:gs>
              </a:gsLst>
              <a:lin ang="0" scaled="0"/>
            </a:gradFill>
            <a:ln w="3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665073" y="1738132"/>
            <a:ext cx="2542248" cy="1353820"/>
            <a:chOff x="665073" y="1655393"/>
            <a:chExt cx="2542248" cy="1353820"/>
          </a:xfrm>
        </p:grpSpPr>
        <p:sp>
          <p:nvSpPr>
            <p:cNvPr id="10" name="图形"/>
            <p:cNvSpPr/>
            <p:nvPr/>
          </p:nvSpPr>
          <p:spPr>
            <a:xfrm flipH="1">
              <a:off x="665073" y="1675245"/>
              <a:ext cx="169308" cy="169308"/>
            </a:xfrm>
            <a:prstGeom prst="ellipse">
              <a:avLst/>
            </a:prstGeom>
            <a:gradFill flip="none" rotWithShape="1">
              <a:gsLst>
                <a:gs pos="7000">
                  <a:schemeClr val="accent2"/>
                </a:gs>
                <a:gs pos="100000">
                  <a:schemeClr val="accent2">
                    <a:lumMod val="63000"/>
                    <a:lumOff val="37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622300" sx="101000" sy="101000" algn="c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noProof="1"/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699952" y="1655393"/>
              <a:ext cx="2507369" cy="135382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zh-CN" altLang="en-US" sz="4400" dirty="0">
                  <a:solidFill>
                    <a:schemeClr val="accent1"/>
                  </a:solidFill>
                  <a:latin typeface="+mj-ea"/>
                  <a:ea typeface="+mj-ea"/>
                </a:rPr>
                <a:t>輸入內容主標題</a:t>
              </a:r>
              <a:endParaRPr lang="zh-CN" altLang="en-US" sz="4400" dirty="0">
                <a:solidFill>
                  <a:schemeClr val="accent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711424" y="3605253"/>
            <a:ext cx="2284907" cy="13271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20000"/>
              </a:lnSpc>
              <a:defRPr/>
            </a:pPr>
            <a:r>
              <a:rPr lang="zh-CN" altLang="en-US" sz="1200" dirty="0">
                <a:solidFill>
                  <a:schemeClr val="bg1">
                    <a:lumMod val="75000"/>
                  </a:schemeClr>
                </a:solidFill>
                <a:latin typeface="+mn-ea"/>
                <a:sym typeface="+mn-ea"/>
              </a:rPr>
              <a:t>您的內容打在這裏，或者通過複製您的文本後，在此框中選擇粘貼，並選擇保留文字。</a:t>
            </a:r>
            <a:endParaRPr lang="en-US" altLang="zh-CN" sz="1200" dirty="0">
              <a:solidFill>
                <a:schemeClr val="bg1">
                  <a:lumMod val="75000"/>
                </a:schemeClr>
              </a:solidFill>
              <a:latin typeface="+mn-ea"/>
              <a:sym typeface="+mn-ea"/>
            </a:endParaRPr>
          </a:p>
          <a:p>
            <a:pPr algn="just">
              <a:lnSpc>
                <a:spcPct val="120000"/>
              </a:lnSpc>
              <a:defRPr/>
            </a:pPr>
            <a:r>
              <a:rPr lang="zh-CN" altLang="en-US" sz="1200" dirty="0">
                <a:solidFill>
                  <a:schemeClr val="bg1">
                    <a:lumMod val="75000"/>
                  </a:schemeClr>
                </a:solidFill>
                <a:latin typeface="+mn-ea"/>
                <a:sym typeface="+mn-ea"/>
              </a:rPr>
              <a:t>您的內容打在這裏，或者通過複製您的文本後，在此框中選擇粘貼，並選擇保留文字。</a:t>
            </a:r>
            <a:endParaRPr lang="zh-CN" altLang="en-US" sz="1200" dirty="0">
              <a:solidFill>
                <a:schemeClr val="bg1">
                  <a:lumMod val="75000"/>
                </a:schemeClr>
              </a:solidFill>
              <a:latin typeface="+mn-ea"/>
              <a:sym typeface="+mn-ea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716871" y="3325942"/>
            <a:ext cx="2046469" cy="45719"/>
            <a:chOff x="5612740" y="3465455"/>
            <a:chExt cx="2046469" cy="45719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5801724" y="3488314"/>
              <a:ext cx="1857485" cy="0"/>
            </a:xfrm>
            <a:prstGeom prst="line">
              <a:avLst/>
            </a:prstGeom>
            <a:ln>
              <a:gradFill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矩形 14"/>
            <p:cNvSpPr/>
            <p:nvPr/>
          </p:nvSpPr>
          <p:spPr>
            <a:xfrm>
              <a:off x="5612740" y="3465455"/>
              <a:ext cx="497114" cy="4571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60" name="组合 59"/>
          <p:cNvGrpSpPr/>
          <p:nvPr/>
        </p:nvGrpSpPr>
        <p:grpSpPr>
          <a:xfrm>
            <a:off x="4311396" y="1621893"/>
            <a:ext cx="2186752" cy="3728262"/>
            <a:chOff x="4038380" y="1586894"/>
            <a:chExt cx="2445655" cy="3728262"/>
          </a:xfrm>
        </p:grpSpPr>
        <p:sp>
          <p:nvSpPr>
            <p:cNvPr id="5" name="矩形: 圆角 4"/>
            <p:cNvSpPr/>
            <p:nvPr/>
          </p:nvSpPr>
          <p:spPr>
            <a:xfrm>
              <a:off x="4038693" y="1703133"/>
              <a:ext cx="2445030" cy="3612020"/>
            </a:xfrm>
            <a:prstGeom prst="roundRect">
              <a:avLst>
                <a:gd name="adj" fmla="val 0"/>
              </a:avLst>
            </a:prstGeom>
            <a:solidFill>
              <a:srgbClr val="F3F3F3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图形"/>
            <p:cNvSpPr/>
            <p:nvPr/>
          </p:nvSpPr>
          <p:spPr>
            <a:xfrm>
              <a:off x="4048315" y="1709130"/>
              <a:ext cx="1188187" cy="463415"/>
            </a:xfrm>
            <a:prstGeom prst="roundRect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  <a:effectLst>
              <a:outerShdw blurRad="927100" sx="90000" sy="90000" algn="ctr" rotWithShape="0">
                <a:schemeClr val="accent1">
                  <a:alpha val="21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noProof="1"/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4109407" y="1586894"/>
              <a:ext cx="1066002" cy="706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i="1" dirty="0">
                  <a:solidFill>
                    <a:schemeClr val="bg1"/>
                  </a:solidFill>
                  <a:latin typeface="+mj-lt"/>
                </a:rPr>
                <a:t>01</a:t>
              </a:r>
              <a:endParaRPr lang="zh-CN" altLang="en-US" sz="4000" i="1" dirty="0">
                <a:solidFill>
                  <a:schemeClr val="bg1"/>
                </a:solidFill>
                <a:latin typeface="+mj-lt"/>
              </a:endParaRPr>
            </a:p>
          </p:txBody>
        </p:sp>
        <p:grpSp>
          <p:nvGrpSpPr>
            <p:cNvPr id="59" name="组合 58"/>
            <p:cNvGrpSpPr/>
            <p:nvPr/>
          </p:nvGrpSpPr>
          <p:grpSpPr>
            <a:xfrm>
              <a:off x="4038380" y="2469278"/>
              <a:ext cx="2445655" cy="2250157"/>
              <a:chOff x="3997781" y="2416361"/>
              <a:chExt cx="2445655" cy="2250157"/>
            </a:xfrm>
          </p:grpSpPr>
          <p:sp>
            <p:nvSpPr>
              <p:cNvPr id="30" name="文本框 29"/>
              <p:cNvSpPr txBox="1"/>
              <p:nvPr/>
            </p:nvSpPr>
            <p:spPr>
              <a:xfrm>
                <a:off x="3997781" y="2416361"/>
                <a:ext cx="2445655" cy="398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000" spc="300" dirty="0">
                    <a:solidFill>
                      <a:schemeClr val="accent1"/>
                    </a:solidFill>
                    <a:latin typeface="+mj-ea"/>
                    <a:ea typeface="+mj-ea"/>
                  </a:rPr>
                  <a:t>輸入小標題</a:t>
                </a:r>
                <a:endParaRPr lang="zh-CN" altLang="en-US" sz="2000" spc="300" dirty="0">
                  <a:solidFill>
                    <a:schemeClr val="accent1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31" name="文本框 30"/>
              <p:cNvSpPr txBox="1"/>
              <p:nvPr/>
            </p:nvSpPr>
            <p:spPr>
              <a:xfrm>
                <a:off x="4205062" y="2772180"/>
                <a:ext cx="1981682" cy="975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20000"/>
                  </a:lnSpc>
                  <a:defRPr/>
                </a:pPr>
                <a:r>
                  <a:rPr lang="zh-CN" altLang="en-US" sz="1200" dirty="0">
                    <a:solidFill>
                      <a:schemeClr val="bg1">
                        <a:lumMod val="75000"/>
                      </a:schemeClr>
                    </a:solidFill>
                    <a:latin typeface="+mn-ea"/>
                    <a:sym typeface="+mn-ea"/>
                  </a:rPr>
                  <a:t>您的內容打在這裏，或者通過複製您的文本後，在此框中選擇粘貼，並選擇保留文字。</a:t>
                </a:r>
                <a:endParaRPr lang="zh-CN" altLang="en-US" sz="1200" dirty="0">
                  <a:solidFill>
                    <a:schemeClr val="bg1">
                      <a:lumMod val="75000"/>
                    </a:schemeClr>
                  </a:solidFill>
                  <a:latin typeface="+mn-ea"/>
                  <a:sym typeface="+mn-ea"/>
                </a:endParaRPr>
              </a:p>
            </p:txBody>
          </p:sp>
          <p:sp>
            <p:nvSpPr>
              <p:cNvPr id="37" name="文本框 36"/>
              <p:cNvSpPr txBox="1"/>
              <p:nvPr/>
            </p:nvSpPr>
            <p:spPr>
              <a:xfrm>
                <a:off x="4205062" y="3690523"/>
                <a:ext cx="1981682" cy="975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20000"/>
                  </a:lnSpc>
                  <a:defRPr/>
                </a:pPr>
                <a:r>
                  <a:rPr lang="zh-CN" altLang="en-US" sz="1200" dirty="0">
                    <a:solidFill>
                      <a:schemeClr val="bg1">
                        <a:lumMod val="75000"/>
                      </a:schemeClr>
                    </a:solidFill>
                    <a:latin typeface="+mn-ea"/>
                    <a:sym typeface="+mn-ea"/>
                  </a:rPr>
                  <a:t>您的內容打在這裏，或者通過複製您的文本後，在此框中選擇粘貼，並選擇保留文字。</a:t>
                </a:r>
                <a:endParaRPr lang="zh-CN" altLang="en-US" sz="1200" dirty="0">
                  <a:solidFill>
                    <a:schemeClr val="bg1">
                      <a:lumMod val="75000"/>
                    </a:schemeClr>
                  </a:solidFill>
                  <a:latin typeface="+mn-ea"/>
                  <a:sym typeface="+mn-ea"/>
                </a:endParaRPr>
              </a:p>
            </p:txBody>
          </p:sp>
        </p:grpSp>
        <p:sp>
          <p:nvSpPr>
            <p:cNvPr id="46" name="任意多边形: 形状 45"/>
            <p:cNvSpPr/>
            <p:nvPr/>
          </p:nvSpPr>
          <p:spPr>
            <a:xfrm rot="5400000">
              <a:off x="5773946" y="4605067"/>
              <a:ext cx="609077" cy="811100"/>
            </a:xfrm>
            <a:custGeom>
              <a:avLst/>
              <a:gdLst>
                <a:gd name="connsiteX0" fmla="*/ 47770 w 710225"/>
                <a:gd name="connsiteY0" fmla="*/ 636203 h 945798"/>
                <a:gd name="connsiteX1" fmla="*/ 470970 w 710225"/>
                <a:gd name="connsiteY1" fmla="*/ 880551 h 945798"/>
                <a:gd name="connsiteX2" fmla="*/ 470971 w 710225"/>
                <a:gd name="connsiteY2" fmla="*/ 391856 h 945798"/>
                <a:gd name="connsiteX3" fmla="*/ 47770 w 710225"/>
                <a:gd name="connsiteY3" fmla="*/ 147533 h 945798"/>
                <a:gd name="connsiteX4" fmla="*/ 0 w 710225"/>
                <a:gd name="connsiteY4" fmla="*/ 649987 h 945798"/>
                <a:gd name="connsiteX5" fmla="*/ 0 w 710225"/>
                <a:gd name="connsiteY5" fmla="*/ 106160 h 945798"/>
                <a:gd name="connsiteX6" fmla="*/ 2104 w 710225"/>
                <a:gd name="connsiteY6" fmla="*/ 102515 h 945798"/>
                <a:gd name="connsiteX7" fmla="*/ 3196 w 710225"/>
                <a:gd name="connsiteY7" fmla="*/ 94217 h 945798"/>
                <a:gd name="connsiteX8" fmla="*/ 9838 w 710225"/>
                <a:gd name="connsiteY8" fmla="*/ 89117 h 945798"/>
                <a:gd name="connsiteX9" fmla="*/ 11943 w 710225"/>
                <a:gd name="connsiteY9" fmla="*/ 85471 h 945798"/>
                <a:gd name="connsiteX10" fmla="*/ 159978 w 710225"/>
                <a:gd name="connsiteY10" fmla="*/ 0 h 945798"/>
                <a:gd name="connsiteX11" fmla="*/ 255509 w 710225"/>
                <a:gd name="connsiteY11" fmla="*/ 0 h 945798"/>
                <a:gd name="connsiteX12" fmla="*/ 71654 w 710225"/>
                <a:gd name="connsiteY12" fmla="*/ 106154 h 945798"/>
                <a:gd name="connsiteX13" fmla="*/ 494856 w 710225"/>
                <a:gd name="connsiteY13" fmla="*/ 350478 h 945798"/>
                <a:gd name="connsiteX14" fmla="*/ 710225 w 710225"/>
                <a:gd name="connsiteY14" fmla="*/ 226142 h 945798"/>
                <a:gd name="connsiteX15" fmla="*/ 710225 w 710225"/>
                <a:gd name="connsiteY15" fmla="*/ 281310 h 945798"/>
                <a:gd name="connsiteX16" fmla="*/ 518741 w 710225"/>
                <a:gd name="connsiteY16" fmla="*/ 391857 h 945798"/>
                <a:gd name="connsiteX17" fmla="*/ 518741 w 710225"/>
                <a:gd name="connsiteY17" fmla="*/ 880552 h 945798"/>
                <a:gd name="connsiteX18" fmla="*/ 710225 w 710225"/>
                <a:gd name="connsiteY18" fmla="*/ 769993 h 945798"/>
                <a:gd name="connsiteX19" fmla="*/ 710225 w 710225"/>
                <a:gd name="connsiteY19" fmla="*/ 825150 h 945798"/>
                <a:gd name="connsiteX20" fmla="*/ 506799 w 710225"/>
                <a:gd name="connsiteY20" fmla="*/ 942602 h 945798"/>
                <a:gd name="connsiteX21" fmla="*/ 494857 w 710225"/>
                <a:gd name="connsiteY21" fmla="*/ 945798 h 945798"/>
                <a:gd name="connsiteX22" fmla="*/ 482914 w 710225"/>
                <a:gd name="connsiteY22" fmla="*/ 942602 h 945798"/>
                <a:gd name="connsiteX23" fmla="*/ 11943 w 710225"/>
                <a:gd name="connsiteY23" fmla="*/ 670676 h 945798"/>
                <a:gd name="connsiteX24" fmla="*/ 0 w 710225"/>
                <a:gd name="connsiteY24" fmla="*/ 649987 h 945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10225" h="945798">
                  <a:moveTo>
                    <a:pt x="47770" y="636203"/>
                  </a:moveTo>
                  <a:lnTo>
                    <a:pt x="470970" y="880551"/>
                  </a:lnTo>
                  <a:lnTo>
                    <a:pt x="470971" y="391856"/>
                  </a:lnTo>
                  <a:lnTo>
                    <a:pt x="47770" y="147533"/>
                  </a:lnTo>
                  <a:close/>
                  <a:moveTo>
                    <a:pt x="0" y="649987"/>
                  </a:moveTo>
                  <a:lnTo>
                    <a:pt x="0" y="106160"/>
                  </a:lnTo>
                  <a:lnTo>
                    <a:pt x="2104" y="102515"/>
                  </a:lnTo>
                  <a:lnTo>
                    <a:pt x="3196" y="94217"/>
                  </a:lnTo>
                  <a:lnTo>
                    <a:pt x="9838" y="89117"/>
                  </a:lnTo>
                  <a:lnTo>
                    <a:pt x="11943" y="85471"/>
                  </a:lnTo>
                  <a:lnTo>
                    <a:pt x="159978" y="0"/>
                  </a:lnTo>
                  <a:lnTo>
                    <a:pt x="255509" y="0"/>
                  </a:lnTo>
                  <a:lnTo>
                    <a:pt x="71654" y="106154"/>
                  </a:lnTo>
                  <a:lnTo>
                    <a:pt x="494856" y="350478"/>
                  </a:lnTo>
                  <a:lnTo>
                    <a:pt x="710225" y="226142"/>
                  </a:lnTo>
                  <a:lnTo>
                    <a:pt x="710225" y="281310"/>
                  </a:lnTo>
                  <a:lnTo>
                    <a:pt x="518741" y="391857"/>
                  </a:lnTo>
                  <a:lnTo>
                    <a:pt x="518741" y="880552"/>
                  </a:lnTo>
                  <a:lnTo>
                    <a:pt x="710225" y="769993"/>
                  </a:lnTo>
                  <a:lnTo>
                    <a:pt x="710225" y="825150"/>
                  </a:lnTo>
                  <a:lnTo>
                    <a:pt x="506799" y="942602"/>
                  </a:lnTo>
                  <a:cubicBezTo>
                    <a:pt x="503102" y="944726"/>
                    <a:pt x="498986" y="945798"/>
                    <a:pt x="494857" y="945798"/>
                  </a:cubicBezTo>
                  <a:cubicBezTo>
                    <a:pt x="490727" y="945798"/>
                    <a:pt x="486611" y="944726"/>
                    <a:pt x="482914" y="942602"/>
                  </a:cubicBezTo>
                  <a:lnTo>
                    <a:pt x="11943" y="670676"/>
                  </a:lnTo>
                  <a:cubicBezTo>
                    <a:pt x="4549" y="666407"/>
                    <a:pt x="0" y="658525"/>
                    <a:pt x="0" y="649987"/>
                  </a:cubicBezTo>
                  <a:close/>
                </a:path>
              </a:pathLst>
            </a:custGeom>
            <a:solidFill>
              <a:schemeClr val="accent2">
                <a:alpha val="18000"/>
              </a:schemeClr>
            </a:solidFill>
            <a:ln w="10658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/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6810660" y="2098306"/>
            <a:ext cx="2186752" cy="3728262"/>
            <a:chOff x="4038380" y="1586894"/>
            <a:chExt cx="2445655" cy="3728262"/>
          </a:xfrm>
        </p:grpSpPr>
        <p:sp>
          <p:nvSpPr>
            <p:cNvPr id="39" name="矩形: 圆角 38"/>
            <p:cNvSpPr/>
            <p:nvPr/>
          </p:nvSpPr>
          <p:spPr>
            <a:xfrm>
              <a:off x="4038693" y="1703133"/>
              <a:ext cx="2445030" cy="3612020"/>
            </a:xfrm>
            <a:prstGeom prst="roundRect">
              <a:avLst>
                <a:gd name="adj" fmla="val 0"/>
              </a:avLst>
            </a:prstGeom>
            <a:solidFill>
              <a:srgbClr val="F3F3F3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图形"/>
            <p:cNvSpPr/>
            <p:nvPr/>
          </p:nvSpPr>
          <p:spPr>
            <a:xfrm>
              <a:off x="4048315" y="1709130"/>
              <a:ext cx="1188187" cy="463415"/>
            </a:xfrm>
            <a:prstGeom prst="roundRect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  <a:effectLst>
              <a:outerShdw blurRad="927100" sx="90000" sy="90000" algn="ctr" rotWithShape="0">
                <a:schemeClr val="accent1">
                  <a:alpha val="21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noProof="1"/>
            </a:p>
          </p:txBody>
        </p:sp>
        <p:sp>
          <p:nvSpPr>
            <p:cNvPr id="41" name="文本框 40"/>
            <p:cNvSpPr txBox="1"/>
            <p:nvPr/>
          </p:nvSpPr>
          <p:spPr>
            <a:xfrm>
              <a:off x="4109407" y="1586894"/>
              <a:ext cx="1066002" cy="706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i="1" dirty="0">
                  <a:solidFill>
                    <a:schemeClr val="bg1"/>
                  </a:solidFill>
                  <a:latin typeface="+mj-lt"/>
                </a:rPr>
                <a:t>02</a:t>
              </a:r>
              <a:endParaRPr lang="zh-CN" altLang="en-US" sz="4000" i="1" dirty="0">
                <a:solidFill>
                  <a:schemeClr val="bg1"/>
                </a:solidFill>
                <a:latin typeface="+mj-lt"/>
              </a:endParaRPr>
            </a:p>
          </p:txBody>
        </p:sp>
        <p:grpSp>
          <p:nvGrpSpPr>
            <p:cNvPr id="42" name="组合 41"/>
            <p:cNvGrpSpPr/>
            <p:nvPr/>
          </p:nvGrpSpPr>
          <p:grpSpPr>
            <a:xfrm>
              <a:off x="4038380" y="2469278"/>
              <a:ext cx="2445655" cy="2250157"/>
              <a:chOff x="3997781" y="2416361"/>
              <a:chExt cx="2445655" cy="2250157"/>
            </a:xfrm>
          </p:grpSpPr>
          <p:sp>
            <p:nvSpPr>
              <p:cNvPr id="44" name="文本框 43"/>
              <p:cNvSpPr txBox="1"/>
              <p:nvPr/>
            </p:nvSpPr>
            <p:spPr>
              <a:xfrm>
                <a:off x="3997781" y="2416361"/>
                <a:ext cx="2445655" cy="398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000" spc="300" dirty="0">
                    <a:solidFill>
                      <a:schemeClr val="accent1"/>
                    </a:solidFill>
                    <a:latin typeface="+mj-ea"/>
                    <a:ea typeface="+mj-ea"/>
                  </a:rPr>
                  <a:t>輸入小標題</a:t>
                </a:r>
                <a:endParaRPr lang="zh-CN" altLang="en-US" sz="2000" spc="300" dirty="0">
                  <a:solidFill>
                    <a:schemeClr val="accent1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45" name="文本框 44"/>
              <p:cNvSpPr txBox="1"/>
              <p:nvPr/>
            </p:nvSpPr>
            <p:spPr>
              <a:xfrm>
                <a:off x="4205062" y="2772180"/>
                <a:ext cx="1981682" cy="975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20000"/>
                  </a:lnSpc>
                  <a:defRPr/>
                </a:pPr>
                <a:r>
                  <a:rPr lang="zh-CN" altLang="en-US" sz="1200" dirty="0">
                    <a:solidFill>
                      <a:schemeClr val="bg1">
                        <a:lumMod val="75000"/>
                      </a:schemeClr>
                    </a:solidFill>
                    <a:latin typeface="+mn-ea"/>
                    <a:sym typeface="+mn-ea"/>
                  </a:rPr>
                  <a:t>您的內容打在這裏，或者通過複製您的文本後，在此框中選擇粘貼，並選擇保留文字。</a:t>
                </a:r>
                <a:endParaRPr lang="zh-CN" altLang="en-US" sz="1200" dirty="0">
                  <a:solidFill>
                    <a:schemeClr val="bg1">
                      <a:lumMod val="75000"/>
                    </a:schemeClr>
                  </a:solidFill>
                  <a:latin typeface="+mn-ea"/>
                  <a:sym typeface="+mn-ea"/>
                </a:endParaRPr>
              </a:p>
            </p:txBody>
          </p:sp>
          <p:sp>
            <p:nvSpPr>
              <p:cNvPr id="47" name="文本框 46"/>
              <p:cNvSpPr txBox="1"/>
              <p:nvPr/>
            </p:nvSpPr>
            <p:spPr>
              <a:xfrm>
                <a:off x="4205062" y="3690523"/>
                <a:ext cx="1981682" cy="975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20000"/>
                  </a:lnSpc>
                  <a:defRPr/>
                </a:pPr>
                <a:r>
                  <a:rPr lang="zh-CN" altLang="en-US" sz="1200" dirty="0">
                    <a:solidFill>
                      <a:schemeClr val="bg1">
                        <a:lumMod val="75000"/>
                      </a:schemeClr>
                    </a:solidFill>
                    <a:latin typeface="+mn-ea"/>
                    <a:sym typeface="+mn-ea"/>
                  </a:rPr>
                  <a:t>您的內容打在這裏，或者通過複製您的文本後，在此框中選擇粘貼，並選擇保留文字。</a:t>
                </a:r>
                <a:endParaRPr lang="zh-CN" altLang="en-US" sz="1200" dirty="0">
                  <a:solidFill>
                    <a:schemeClr val="bg1">
                      <a:lumMod val="75000"/>
                    </a:schemeClr>
                  </a:solidFill>
                  <a:latin typeface="+mn-ea"/>
                  <a:sym typeface="+mn-ea"/>
                </a:endParaRPr>
              </a:p>
            </p:txBody>
          </p:sp>
        </p:grpSp>
        <p:sp>
          <p:nvSpPr>
            <p:cNvPr id="43" name="任意多边形: 形状 42"/>
            <p:cNvSpPr/>
            <p:nvPr/>
          </p:nvSpPr>
          <p:spPr>
            <a:xfrm rot="5400000">
              <a:off x="5773946" y="4605067"/>
              <a:ext cx="609077" cy="811100"/>
            </a:xfrm>
            <a:custGeom>
              <a:avLst/>
              <a:gdLst>
                <a:gd name="connsiteX0" fmla="*/ 47770 w 710225"/>
                <a:gd name="connsiteY0" fmla="*/ 636203 h 945798"/>
                <a:gd name="connsiteX1" fmla="*/ 470970 w 710225"/>
                <a:gd name="connsiteY1" fmla="*/ 880551 h 945798"/>
                <a:gd name="connsiteX2" fmla="*/ 470971 w 710225"/>
                <a:gd name="connsiteY2" fmla="*/ 391856 h 945798"/>
                <a:gd name="connsiteX3" fmla="*/ 47770 w 710225"/>
                <a:gd name="connsiteY3" fmla="*/ 147533 h 945798"/>
                <a:gd name="connsiteX4" fmla="*/ 0 w 710225"/>
                <a:gd name="connsiteY4" fmla="*/ 649987 h 945798"/>
                <a:gd name="connsiteX5" fmla="*/ 0 w 710225"/>
                <a:gd name="connsiteY5" fmla="*/ 106160 h 945798"/>
                <a:gd name="connsiteX6" fmla="*/ 2104 w 710225"/>
                <a:gd name="connsiteY6" fmla="*/ 102515 h 945798"/>
                <a:gd name="connsiteX7" fmla="*/ 3196 w 710225"/>
                <a:gd name="connsiteY7" fmla="*/ 94217 h 945798"/>
                <a:gd name="connsiteX8" fmla="*/ 9838 w 710225"/>
                <a:gd name="connsiteY8" fmla="*/ 89117 h 945798"/>
                <a:gd name="connsiteX9" fmla="*/ 11943 w 710225"/>
                <a:gd name="connsiteY9" fmla="*/ 85471 h 945798"/>
                <a:gd name="connsiteX10" fmla="*/ 159978 w 710225"/>
                <a:gd name="connsiteY10" fmla="*/ 0 h 945798"/>
                <a:gd name="connsiteX11" fmla="*/ 255509 w 710225"/>
                <a:gd name="connsiteY11" fmla="*/ 0 h 945798"/>
                <a:gd name="connsiteX12" fmla="*/ 71654 w 710225"/>
                <a:gd name="connsiteY12" fmla="*/ 106154 h 945798"/>
                <a:gd name="connsiteX13" fmla="*/ 494856 w 710225"/>
                <a:gd name="connsiteY13" fmla="*/ 350478 h 945798"/>
                <a:gd name="connsiteX14" fmla="*/ 710225 w 710225"/>
                <a:gd name="connsiteY14" fmla="*/ 226142 h 945798"/>
                <a:gd name="connsiteX15" fmla="*/ 710225 w 710225"/>
                <a:gd name="connsiteY15" fmla="*/ 281310 h 945798"/>
                <a:gd name="connsiteX16" fmla="*/ 518741 w 710225"/>
                <a:gd name="connsiteY16" fmla="*/ 391857 h 945798"/>
                <a:gd name="connsiteX17" fmla="*/ 518741 w 710225"/>
                <a:gd name="connsiteY17" fmla="*/ 880552 h 945798"/>
                <a:gd name="connsiteX18" fmla="*/ 710225 w 710225"/>
                <a:gd name="connsiteY18" fmla="*/ 769993 h 945798"/>
                <a:gd name="connsiteX19" fmla="*/ 710225 w 710225"/>
                <a:gd name="connsiteY19" fmla="*/ 825150 h 945798"/>
                <a:gd name="connsiteX20" fmla="*/ 506799 w 710225"/>
                <a:gd name="connsiteY20" fmla="*/ 942602 h 945798"/>
                <a:gd name="connsiteX21" fmla="*/ 494857 w 710225"/>
                <a:gd name="connsiteY21" fmla="*/ 945798 h 945798"/>
                <a:gd name="connsiteX22" fmla="*/ 482914 w 710225"/>
                <a:gd name="connsiteY22" fmla="*/ 942602 h 945798"/>
                <a:gd name="connsiteX23" fmla="*/ 11943 w 710225"/>
                <a:gd name="connsiteY23" fmla="*/ 670676 h 945798"/>
                <a:gd name="connsiteX24" fmla="*/ 0 w 710225"/>
                <a:gd name="connsiteY24" fmla="*/ 649987 h 945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10225" h="945798">
                  <a:moveTo>
                    <a:pt x="47770" y="636203"/>
                  </a:moveTo>
                  <a:lnTo>
                    <a:pt x="470970" y="880551"/>
                  </a:lnTo>
                  <a:lnTo>
                    <a:pt x="470971" y="391856"/>
                  </a:lnTo>
                  <a:lnTo>
                    <a:pt x="47770" y="147533"/>
                  </a:lnTo>
                  <a:close/>
                  <a:moveTo>
                    <a:pt x="0" y="649987"/>
                  </a:moveTo>
                  <a:lnTo>
                    <a:pt x="0" y="106160"/>
                  </a:lnTo>
                  <a:lnTo>
                    <a:pt x="2104" y="102515"/>
                  </a:lnTo>
                  <a:lnTo>
                    <a:pt x="3196" y="94217"/>
                  </a:lnTo>
                  <a:lnTo>
                    <a:pt x="9838" y="89117"/>
                  </a:lnTo>
                  <a:lnTo>
                    <a:pt x="11943" y="85471"/>
                  </a:lnTo>
                  <a:lnTo>
                    <a:pt x="159978" y="0"/>
                  </a:lnTo>
                  <a:lnTo>
                    <a:pt x="255509" y="0"/>
                  </a:lnTo>
                  <a:lnTo>
                    <a:pt x="71654" y="106154"/>
                  </a:lnTo>
                  <a:lnTo>
                    <a:pt x="494856" y="350478"/>
                  </a:lnTo>
                  <a:lnTo>
                    <a:pt x="710225" y="226142"/>
                  </a:lnTo>
                  <a:lnTo>
                    <a:pt x="710225" y="281310"/>
                  </a:lnTo>
                  <a:lnTo>
                    <a:pt x="518741" y="391857"/>
                  </a:lnTo>
                  <a:lnTo>
                    <a:pt x="518741" y="880552"/>
                  </a:lnTo>
                  <a:lnTo>
                    <a:pt x="710225" y="769993"/>
                  </a:lnTo>
                  <a:lnTo>
                    <a:pt x="710225" y="825150"/>
                  </a:lnTo>
                  <a:lnTo>
                    <a:pt x="506799" y="942602"/>
                  </a:lnTo>
                  <a:cubicBezTo>
                    <a:pt x="503102" y="944726"/>
                    <a:pt x="498986" y="945798"/>
                    <a:pt x="494857" y="945798"/>
                  </a:cubicBezTo>
                  <a:cubicBezTo>
                    <a:pt x="490727" y="945798"/>
                    <a:pt x="486611" y="944726"/>
                    <a:pt x="482914" y="942602"/>
                  </a:cubicBezTo>
                  <a:lnTo>
                    <a:pt x="11943" y="670676"/>
                  </a:lnTo>
                  <a:cubicBezTo>
                    <a:pt x="4549" y="666407"/>
                    <a:pt x="0" y="658525"/>
                    <a:pt x="0" y="649987"/>
                  </a:cubicBezTo>
                  <a:close/>
                </a:path>
              </a:pathLst>
            </a:custGeom>
            <a:solidFill>
              <a:schemeClr val="accent2">
                <a:alpha val="18000"/>
              </a:schemeClr>
            </a:solidFill>
            <a:ln w="10658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/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9309923" y="1145479"/>
            <a:ext cx="2186752" cy="3728262"/>
            <a:chOff x="4038380" y="1586894"/>
            <a:chExt cx="2445655" cy="3728262"/>
          </a:xfrm>
        </p:grpSpPr>
        <p:sp>
          <p:nvSpPr>
            <p:cNvPr id="49" name="矩形: 圆角 48"/>
            <p:cNvSpPr/>
            <p:nvPr/>
          </p:nvSpPr>
          <p:spPr>
            <a:xfrm>
              <a:off x="4038693" y="1703133"/>
              <a:ext cx="2445030" cy="3612020"/>
            </a:xfrm>
            <a:prstGeom prst="roundRect">
              <a:avLst>
                <a:gd name="adj" fmla="val 0"/>
              </a:avLst>
            </a:prstGeom>
            <a:solidFill>
              <a:srgbClr val="F3F3F3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图形"/>
            <p:cNvSpPr/>
            <p:nvPr/>
          </p:nvSpPr>
          <p:spPr>
            <a:xfrm>
              <a:off x="4048315" y="1709130"/>
              <a:ext cx="1188187" cy="463415"/>
            </a:xfrm>
            <a:prstGeom prst="roundRect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  <a:effectLst>
              <a:outerShdw blurRad="927100" sx="90000" sy="90000" algn="ctr" rotWithShape="0">
                <a:schemeClr val="accent1">
                  <a:alpha val="21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noProof="1"/>
            </a:p>
          </p:txBody>
        </p:sp>
        <p:sp>
          <p:nvSpPr>
            <p:cNvPr id="51" name="文本框 50"/>
            <p:cNvSpPr txBox="1"/>
            <p:nvPr/>
          </p:nvSpPr>
          <p:spPr>
            <a:xfrm>
              <a:off x="4109407" y="1586894"/>
              <a:ext cx="1066002" cy="706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i="1" dirty="0">
                  <a:solidFill>
                    <a:schemeClr val="bg1"/>
                  </a:solidFill>
                  <a:latin typeface="+mj-lt"/>
                </a:rPr>
                <a:t>03</a:t>
              </a:r>
              <a:endParaRPr lang="zh-CN" altLang="en-US" sz="4000" i="1" dirty="0">
                <a:solidFill>
                  <a:schemeClr val="bg1"/>
                </a:solidFill>
                <a:latin typeface="+mj-lt"/>
              </a:endParaRPr>
            </a:p>
          </p:txBody>
        </p:sp>
        <p:grpSp>
          <p:nvGrpSpPr>
            <p:cNvPr id="52" name="组合 51"/>
            <p:cNvGrpSpPr/>
            <p:nvPr/>
          </p:nvGrpSpPr>
          <p:grpSpPr>
            <a:xfrm>
              <a:off x="4038380" y="2469278"/>
              <a:ext cx="2445655" cy="2250157"/>
              <a:chOff x="3997781" y="2416361"/>
              <a:chExt cx="2445655" cy="2250157"/>
            </a:xfrm>
          </p:grpSpPr>
          <p:sp>
            <p:nvSpPr>
              <p:cNvPr id="54" name="文本框 53"/>
              <p:cNvSpPr txBox="1"/>
              <p:nvPr/>
            </p:nvSpPr>
            <p:spPr>
              <a:xfrm>
                <a:off x="3997781" y="2416361"/>
                <a:ext cx="2445655" cy="398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000" spc="300" dirty="0">
                    <a:solidFill>
                      <a:schemeClr val="accent1"/>
                    </a:solidFill>
                    <a:latin typeface="+mj-ea"/>
                    <a:ea typeface="+mj-ea"/>
                  </a:rPr>
                  <a:t>輸入小標題</a:t>
                </a:r>
                <a:endParaRPr lang="zh-CN" altLang="en-US" sz="2000" spc="300" dirty="0">
                  <a:solidFill>
                    <a:schemeClr val="accent1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55" name="文本框 54"/>
              <p:cNvSpPr txBox="1"/>
              <p:nvPr/>
            </p:nvSpPr>
            <p:spPr>
              <a:xfrm>
                <a:off x="4205062" y="2772180"/>
                <a:ext cx="1981682" cy="975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20000"/>
                  </a:lnSpc>
                  <a:defRPr/>
                </a:pPr>
                <a:r>
                  <a:rPr lang="zh-CN" altLang="en-US" sz="1200" dirty="0">
                    <a:solidFill>
                      <a:schemeClr val="bg1">
                        <a:lumMod val="75000"/>
                      </a:schemeClr>
                    </a:solidFill>
                    <a:latin typeface="+mn-ea"/>
                    <a:sym typeface="+mn-ea"/>
                  </a:rPr>
                  <a:t>您的內容打在這裏，或者通過複製您的文本後，在此框中選擇粘貼，並選擇保留文字。</a:t>
                </a:r>
                <a:endParaRPr lang="zh-CN" altLang="en-US" sz="1200" dirty="0">
                  <a:solidFill>
                    <a:schemeClr val="bg1">
                      <a:lumMod val="75000"/>
                    </a:schemeClr>
                  </a:solidFill>
                  <a:latin typeface="+mn-ea"/>
                  <a:sym typeface="+mn-ea"/>
                </a:endParaRPr>
              </a:p>
            </p:txBody>
          </p:sp>
          <p:sp>
            <p:nvSpPr>
              <p:cNvPr id="56" name="文本框 55"/>
              <p:cNvSpPr txBox="1"/>
              <p:nvPr/>
            </p:nvSpPr>
            <p:spPr>
              <a:xfrm>
                <a:off x="4205062" y="3690523"/>
                <a:ext cx="1981682" cy="975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20000"/>
                  </a:lnSpc>
                  <a:defRPr/>
                </a:pPr>
                <a:r>
                  <a:rPr lang="zh-CN" altLang="en-US" sz="1200" dirty="0">
                    <a:solidFill>
                      <a:schemeClr val="bg1">
                        <a:lumMod val="75000"/>
                      </a:schemeClr>
                    </a:solidFill>
                    <a:latin typeface="+mn-ea"/>
                    <a:sym typeface="+mn-ea"/>
                  </a:rPr>
                  <a:t>您的內容打在這裏，或者通過複製您的文本後，在此框中選擇粘貼，並選擇保留文字。</a:t>
                </a:r>
                <a:endParaRPr lang="zh-CN" altLang="en-US" sz="1200" dirty="0">
                  <a:solidFill>
                    <a:schemeClr val="bg1">
                      <a:lumMod val="75000"/>
                    </a:schemeClr>
                  </a:solidFill>
                  <a:latin typeface="+mn-ea"/>
                  <a:sym typeface="+mn-ea"/>
                </a:endParaRPr>
              </a:p>
            </p:txBody>
          </p:sp>
        </p:grpSp>
        <p:sp>
          <p:nvSpPr>
            <p:cNvPr id="53" name="任意多边形: 形状 52"/>
            <p:cNvSpPr/>
            <p:nvPr/>
          </p:nvSpPr>
          <p:spPr>
            <a:xfrm rot="5400000">
              <a:off x="5773946" y="4605067"/>
              <a:ext cx="609077" cy="811100"/>
            </a:xfrm>
            <a:custGeom>
              <a:avLst/>
              <a:gdLst>
                <a:gd name="connsiteX0" fmla="*/ 47770 w 710225"/>
                <a:gd name="connsiteY0" fmla="*/ 636203 h 945798"/>
                <a:gd name="connsiteX1" fmla="*/ 470970 w 710225"/>
                <a:gd name="connsiteY1" fmla="*/ 880551 h 945798"/>
                <a:gd name="connsiteX2" fmla="*/ 470971 w 710225"/>
                <a:gd name="connsiteY2" fmla="*/ 391856 h 945798"/>
                <a:gd name="connsiteX3" fmla="*/ 47770 w 710225"/>
                <a:gd name="connsiteY3" fmla="*/ 147533 h 945798"/>
                <a:gd name="connsiteX4" fmla="*/ 0 w 710225"/>
                <a:gd name="connsiteY4" fmla="*/ 649987 h 945798"/>
                <a:gd name="connsiteX5" fmla="*/ 0 w 710225"/>
                <a:gd name="connsiteY5" fmla="*/ 106160 h 945798"/>
                <a:gd name="connsiteX6" fmla="*/ 2104 w 710225"/>
                <a:gd name="connsiteY6" fmla="*/ 102515 h 945798"/>
                <a:gd name="connsiteX7" fmla="*/ 3196 w 710225"/>
                <a:gd name="connsiteY7" fmla="*/ 94217 h 945798"/>
                <a:gd name="connsiteX8" fmla="*/ 9838 w 710225"/>
                <a:gd name="connsiteY8" fmla="*/ 89117 h 945798"/>
                <a:gd name="connsiteX9" fmla="*/ 11943 w 710225"/>
                <a:gd name="connsiteY9" fmla="*/ 85471 h 945798"/>
                <a:gd name="connsiteX10" fmla="*/ 159978 w 710225"/>
                <a:gd name="connsiteY10" fmla="*/ 0 h 945798"/>
                <a:gd name="connsiteX11" fmla="*/ 255509 w 710225"/>
                <a:gd name="connsiteY11" fmla="*/ 0 h 945798"/>
                <a:gd name="connsiteX12" fmla="*/ 71654 w 710225"/>
                <a:gd name="connsiteY12" fmla="*/ 106154 h 945798"/>
                <a:gd name="connsiteX13" fmla="*/ 494856 w 710225"/>
                <a:gd name="connsiteY13" fmla="*/ 350478 h 945798"/>
                <a:gd name="connsiteX14" fmla="*/ 710225 w 710225"/>
                <a:gd name="connsiteY14" fmla="*/ 226142 h 945798"/>
                <a:gd name="connsiteX15" fmla="*/ 710225 w 710225"/>
                <a:gd name="connsiteY15" fmla="*/ 281310 h 945798"/>
                <a:gd name="connsiteX16" fmla="*/ 518741 w 710225"/>
                <a:gd name="connsiteY16" fmla="*/ 391857 h 945798"/>
                <a:gd name="connsiteX17" fmla="*/ 518741 w 710225"/>
                <a:gd name="connsiteY17" fmla="*/ 880552 h 945798"/>
                <a:gd name="connsiteX18" fmla="*/ 710225 w 710225"/>
                <a:gd name="connsiteY18" fmla="*/ 769993 h 945798"/>
                <a:gd name="connsiteX19" fmla="*/ 710225 w 710225"/>
                <a:gd name="connsiteY19" fmla="*/ 825150 h 945798"/>
                <a:gd name="connsiteX20" fmla="*/ 506799 w 710225"/>
                <a:gd name="connsiteY20" fmla="*/ 942602 h 945798"/>
                <a:gd name="connsiteX21" fmla="*/ 494857 w 710225"/>
                <a:gd name="connsiteY21" fmla="*/ 945798 h 945798"/>
                <a:gd name="connsiteX22" fmla="*/ 482914 w 710225"/>
                <a:gd name="connsiteY22" fmla="*/ 942602 h 945798"/>
                <a:gd name="connsiteX23" fmla="*/ 11943 w 710225"/>
                <a:gd name="connsiteY23" fmla="*/ 670676 h 945798"/>
                <a:gd name="connsiteX24" fmla="*/ 0 w 710225"/>
                <a:gd name="connsiteY24" fmla="*/ 649987 h 945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10225" h="945798">
                  <a:moveTo>
                    <a:pt x="47770" y="636203"/>
                  </a:moveTo>
                  <a:lnTo>
                    <a:pt x="470970" y="880551"/>
                  </a:lnTo>
                  <a:lnTo>
                    <a:pt x="470971" y="391856"/>
                  </a:lnTo>
                  <a:lnTo>
                    <a:pt x="47770" y="147533"/>
                  </a:lnTo>
                  <a:close/>
                  <a:moveTo>
                    <a:pt x="0" y="649987"/>
                  </a:moveTo>
                  <a:lnTo>
                    <a:pt x="0" y="106160"/>
                  </a:lnTo>
                  <a:lnTo>
                    <a:pt x="2104" y="102515"/>
                  </a:lnTo>
                  <a:lnTo>
                    <a:pt x="3196" y="94217"/>
                  </a:lnTo>
                  <a:lnTo>
                    <a:pt x="9838" y="89117"/>
                  </a:lnTo>
                  <a:lnTo>
                    <a:pt x="11943" y="85471"/>
                  </a:lnTo>
                  <a:lnTo>
                    <a:pt x="159978" y="0"/>
                  </a:lnTo>
                  <a:lnTo>
                    <a:pt x="255509" y="0"/>
                  </a:lnTo>
                  <a:lnTo>
                    <a:pt x="71654" y="106154"/>
                  </a:lnTo>
                  <a:lnTo>
                    <a:pt x="494856" y="350478"/>
                  </a:lnTo>
                  <a:lnTo>
                    <a:pt x="710225" y="226142"/>
                  </a:lnTo>
                  <a:lnTo>
                    <a:pt x="710225" y="281310"/>
                  </a:lnTo>
                  <a:lnTo>
                    <a:pt x="518741" y="391857"/>
                  </a:lnTo>
                  <a:lnTo>
                    <a:pt x="518741" y="880552"/>
                  </a:lnTo>
                  <a:lnTo>
                    <a:pt x="710225" y="769993"/>
                  </a:lnTo>
                  <a:lnTo>
                    <a:pt x="710225" y="825150"/>
                  </a:lnTo>
                  <a:lnTo>
                    <a:pt x="506799" y="942602"/>
                  </a:lnTo>
                  <a:cubicBezTo>
                    <a:pt x="503102" y="944726"/>
                    <a:pt x="498986" y="945798"/>
                    <a:pt x="494857" y="945798"/>
                  </a:cubicBezTo>
                  <a:cubicBezTo>
                    <a:pt x="490727" y="945798"/>
                    <a:pt x="486611" y="944726"/>
                    <a:pt x="482914" y="942602"/>
                  </a:cubicBezTo>
                  <a:lnTo>
                    <a:pt x="11943" y="670676"/>
                  </a:lnTo>
                  <a:cubicBezTo>
                    <a:pt x="4549" y="666407"/>
                    <a:pt x="0" y="658525"/>
                    <a:pt x="0" y="649987"/>
                  </a:cubicBezTo>
                  <a:close/>
                </a:path>
              </a:pathLst>
            </a:custGeom>
            <a:solidFill>
              <a:schemeClr val="accent2">
                <a:alpha val="18000"/>
              </a:schemeClr>
            </a:solidFill>
            <a:ln w="10658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1180215" y="520700"/>
            <a:ext cx="4064000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3200" dirty="0">
                <a:solidFill>
                  <a:schemeClr val="accent1"/>
                </a:solidFill>
                <a:latin typeface="+mj-ea"/>
                <a:ea typeface="+mj-ea"/>
              </a:rPr>
              <a:t>請在此處置入本頁標題</a:t>
            </a:r>
            <a:endParaRPr lang="zh-CN" altLang="en-US" sz="3200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695325" y="586240"/>
            <a:ext cx="361873" cy="361363"/>
            <a:chOff x="68734" y="372855"/>
            <a:chExt cx="535935" cy="535180"/>
          </a:xfrm>
        </p:grpSpPr>
        <p:sp>
          <p:nvSpPr>
            <p:cNvPr id="9" name="图形 7"/>
            <p:cNvSpPr/>
            <p:nvPr/>
          </p:nvSpPr>
          <p:spPr>
            <a:xfrm rot="20839156">
              <a:off x="149221" y="372855"/>
              <a:ext cx="408687" cy="297135"/>
            </a:xfrm>
            <a:custGeom>
              <a:avLst/>
              <a:gdLst>
                <a:gd name="connsiteX0" fmla="*/ 240759 w 408687"/>
                <a:gd name="connsiteY0" fmla="*/ 0 h 297135"/>
                <a:gd name="connsiteX1" fmla="*/ 408688 w 408687"/>
                <a:gd name="connsiteY1" fmla="*/ 229800 h 297135"/>
                <a:gd name="connsiteX2" fmla="*/ 167391 w 408687"/>
                <a:gd name="connsiteY2" fmla="*/ 297135 h 297135"/>
                <a:gd name="connsiteX3" fmla="*/ 0 w 408687"/>
                <a:gd name="connsiteY3" fmla="*/ 60008 h 29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8687" h="297135">
                  <a:moveTo>
                    <a:pt x="240759" y="0"/>
                  </a:moveTo>
                  <a:lnTo>
                    <a:pt x="408688" y="229800"/>
                  </a:lnTo>
                  <a:lnTo>
                    <a:pt x="167391" y="297135"/>
                  </a:lnTo>
                  <a:lnTo>
                    <a:pt x="0" y="60008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" name="图形 7"/>
            <p:cNvSpPr/>
            <p:nvPr/>
          </p:nvSpPr>
          <p:spPr>
            <a:xfrm rot="20839156">
              <a:off x="68734" y="468618"/>
              <a:ext cx="280996" cy="439417"/>
            </a:xfrm>
            <a:custGeom>
              <a:avLst/>
              <a:gdLst>
                <a:gd name="connsiteX0" fmla="*/ 113605 w 280996"/>
                <a:gd name="connsiteY0" fmla="*/ 0 h 439417"/>
                <a:gd name="connsiteX1" fmla="*/ 0 w 280996"/>
                <a:gd name="connsiteY1" fmla="*/ 208797 h 439417"/>
                <a:gd name="connsiteX2" fmla="*/ 168149 w 280996"/>
                <a:gd name="connsiteY2" fmla="*/ 439417 h 439417"/>
                <a:gd name="connsiteX3" fmla="*/ 280996 w 280996"/>
                <a:gd name="connsiteY3" fmla="*/ 237127 h 439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96" h="439417">
                  <a:moveTo>
                    <a:pt x="113605" y="0"/>
                  </a:moveTo>
                  <a:lnTo>
                    <a:pt x="0" y="208797"/>
                  </a:lnTo>
                  <a:lnTo>
                    <a:pt x="168149" y="439417"/>
                  </a:lnTo>
                  <a:lnTo>
                    <a:pt x="280996" y="237127"/>
                  </a:lnTo>
                  <a:close/>
                </a:path>
              </a:pathLst>
            </a:custGeom>
            <a:gradFill>
              <a:gsLst>
                <a:gs pos="75000">
                  <a:schemeClr val="accent1">
                    <a:lumMod val="75000"/>
                  </a:schemeClr>
                </a:gs>
                <a:gs pos="0">
                  <a:schemeClr val="accent1"/>
                </a:gs>
              </a:gsLst>
              <a:lin ang="0" scaled="0"/>
            </a:gradFill>
            <a:ln w="3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1" name="图形 7"/>
            <p:cNvSpPr/>
            <p:nvPr/>
          </p:nvSpPr>
          <p:spPr>
            <a:xfrm rot="20839156">
              <a:off x="250526" y="591397"/>
              <a:ext cx="354143" cy="269626"/>
            </a:xfrm>
            <a:custGeom>
              <a:avLst/>
              <a:gdLst>
                <a:gd name="connsiteX0" fmla="*/ 354143 w 354143"/>
                <a:gd name="connsiteY0" fmla="*/ 0 h 269626"/>
                <a:gd name="connsiteX1" fmla="*/ 238612 w 354143"/>
                <a:gd name="connsiteY1" fmla="*/ 206839 h 269626"/>
                <a:gd name="connsiteX2" fmla="*/ 0 w 354143"/>
                <a:gd name="connsiteY2" fmla="*/ 269626 h 269626"/>
                <a:gd name="connsiteX3" fmla="*/ 112847 w 354143"/>
                <a:gd name="connsiteY3" fmla="*/ 67335 h 26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4143" h="269626">
                  <a:moveTo>
                    <a:pt x="354143" y="0"/>
                  </a:moveTo>
                  <a:lnTo>
                    <a:pt x="238612" y="206839"/>
                  </a:lnTo>
                  <a:lnTo>
                    <a:pt x="0" y="269626"/>
                  </a:lnTo>
                  <a:lnTo>
                    <a:pt x="112847" y="67335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lumMod val="60000"/>
                    <a:lumOff val="40000"/>
                  </a:schemeClr>
                </a:gs>
                <a:gs pos="0">
                  <a:schemeClr val="accent1"/>
                </a:gs>
              </a:gsLst>
              <a:lin ang="0" scaled="0"/>
            </a:gradFill>
            <a:ln w="3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60" name="矩形 59"/>
          <p:cNvSpPr/>
          <p:nvPr/>
        </p:nvSpPr>
        <p:spPr>
          <a:xfrm>
            <a:off x="915311" y="2275864"/>
            <a:ext cx="2676560" cy="6635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1200" dirty="0">
                <a:solidFill>
                  <a:schemeClr val="bg1">
                    <a:lumMod val="75000"/>
                  </a:schemeClr>
                </a:solidFill>
              </a:rPr>
              <a:t>您的內容打在這裏，或者通過複製您的文本後，在此框中選擇粘貼，並選擇保留文字。</a:t>
            </a:r>
            <a:endParaRPr lang="zh-CN" alt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2" name="矩形 61"/>
          <p:cNvSpPr/>
          <p:nvPr/>
        </p:nvSpPr>
        <p:spPr>
          <a:xfrm>
            <a:off x="824127" y="1593813"/>
            <a:ext cx="497205" cy="76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400" dirty="0">
                <a:solidFill>
                  <a:srgbClr val="002FA7"/>
                </a:solidFill>
                <a:latin typeface="+mj-lt"/>
              </a:rPr>
              <a:t>1</a:t>
            </a:r>
            <a:endParaRPr lang="zh-CN" altLang="en-US" sz="4400" dirty="0">
              <a:solidFill>
                <a:srgbClr val="002FA7"/>
              </a:solidFill>
              <a:latin typeface="+mj-lt"/>
            </a:endParaRPr>
          </a:p>
        </p:txBody>
      </p:sp>
      <p:sp>
        <p:nvSpPr>
          <p:cNvPr id="64" name="矩形 63"/>
          <p:cNvSpPr/>
          <p:nvPr/>
        </p:nvSpPr>
        <p:spPr>
          <a:xfrm>
            <a:off x="2603034" y="1704529"/>
            <a:ext cx="1074265" cy="275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CN" sz="1200" dirty="0">
                <a:latin typeface="+mj-lt"/>
                <a:ea typeface="思源黑体 CN Heavy" panose="020B0A00000000000000" pitchFamily="34" charset="-122"/>
              </a:rPr>
              <a:t>20XX/XX</a:t>
            </a:r>
            <a:endParaRPr lang="zh-CN" altLang="en-US" sz="1200" dirty="0">
              <a:latin typeface="+mj-lt"/>
              <a:ea typeface="思源黑体 CN Heavy" panose="020B0A00000000000000" pitchFamily="34" charset="-122"/>
            </a:endParaRPr>
          </a:p>
        </p:txBody>
      </p:sp>
      <p:cxnSp>
        <p:nvCxnSpPr>
          <p:cNvPr id="65" name="直接连接符 64"/>
          <p:cNvCxnSpPr/>
          <p:nvPr/>
        </p:nvCxnSpPr>
        <p:spPr>
          <a:xfrm>
            <a:off x="1324649" y="1958578"/>
            <a:ext cx="2267222" cy="0"/>
          </a:xfrm>
          <a:prstGeom prst="line">
            <a:avLst/>
          </a:prstGeom>
          <a:ln w="19050">
            <a:solidFill>
              <a:srgbClr val="002FA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矩形 65"/>
          <p:cNvSpPr/>
          <p:nvPr/>
        </p:nvSpPr>
        <p:spPr>
          <a:xfrm>
            <a:off x="2275219" y="1954478"/>
            <a:ext cx="1402080" cy="2755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zh-CN" altLang="en-US" sz="1200" dirty="0">
                <a:solidFill>
                  <a:schemeClr val="accent2"/>
                </a:solidFill>
                <a:latin typeface="+mj-lt"/>
                <a:ea typeface="思源黑体 CN Heavy" panose="020B0A00000000000000" pitchFamily="34" charset="-122"/>
              </a:rPr>
              <a:t>在此輸入你的標題</a:t>
            </a:r>
            <a:endParaRPr lang="zh-CN" altLang="en-US" sz="1200" dirty="0">
              <a:solidFill>
                <a:schemeClr val="accent2"/>
              </a:solidFill>
              <a:latin typeface="+mj-lt"/>
              <a:ea typeface="思源黑体 CN Heavy" panose="020B0A00000000000000" pitchFamily="34" charset="-122"/>
            </a:endParaRPr>
          </a:p>
        </p:txBody>
      </p:sp>
      <p:sp>
        <p:nvSpPr>
          <p:cNvPr id="68" name="矩形 67"/>
          <p:cNvSpPr/>
          <p:nvPr/>
        </p:nvSpPr>
        <p:spPr>
          <a:xfrm>
            <a:off x="6071551" y="2275864"/>
            <a:ext cx="2676560" cy="6635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1200" dirty="0">
                <a:solidFill>
                  <a:schemeClr val="bg1">
                    <a:lumMod val="75000"/>
                  </a:schemeClr>
                </a:solidFill>
              </a:rPr>
              <a:t>您的內容打在這裏，或者通過複製您的文本後，在此框中選擇粘貼，並選擇保留文字。</a:t>
            </a:r>
            <a:endParaRPr lang="zh-CN" alt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0" name="矩形 69"/>
          <p:cNvSpPr/>
          <p:nvPr/>
        </p:nvSpPr>
        <p:spPr>
          <a:xfrm>
            <a:off x="5980367" y="1593813"/>
            <a:ext cx="497205" cy="76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400" dirty="0">
                <a:solidFill>
                  <a:srgbClr val="002FA7"/>
                </a:solidFill>
                <a:latin typeface="+mj-lt"/>
              </a:rPr>
              <a:t>3</a:t>
            </a:r>
            <a:endParaRPr lang="zh-CN" altLang="en-US" sz="4400" dirty="0">
              <a:solidFill>
                <a:srgbClr val="002FA7"/>
              </a:solidFill>
              <a:latin typeface="+mj-lt"/>
            </a:endParaRPr>
          </a:p>
        </p:txBody>
      </p:sp>
      <p:sp>
        <p:nvSpPr>
          <p:cNvPr id="72" name="矩形 71"/>
          <p:cNvSpPr/>
          <p:nvPr/>
        </p:nvSpPr>
        <p:spPr>
          <a:xfrm>
            <a:off x="7603303" y="1704529"/>
            <a:ext cx="1230235" cy="275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CN" sz="1200" dirty="0">
                <a:latin typeface="+mj-lt"/>
                <a:ea typeface="思源黑体 CN Heavy" panose="020B0A00000000000000" pitchFamily="34" charset="-122"/>
              </a:rPr>
              <a:t>20XX/XX</a:t>
            </a:r>
            <a:endParaRPr lang="zh-CN" altLang="en-US" sz="1200" dirty="0">
              <a:latin typeface="+mj-lt"/>
              <a:ea typeface="思源黑体 CN Heavy" panose="020B0A00000000000000" pitchFamily="34" charset="-122"/>
            </a:endParaRPr>
          </a:p>
        </p:txBody>
      </p:sp>
      <p:cxnSp>
        <p:nvCxnSpPr>
          <p:cNvPr id="73" name="直接连接符 72"/>
          <p:cNvCxnSpPr/>
          <p:nvPr/>
        </p:nvCxnSpPr>
        <p:spPr>
          <a:xfrm>
            <a:off x="6480889" y="1958578"/>
            <a:ext cx="2267222" cy="0"/>
          </a:xfrm>
          <a:prstGeom prst="line">
            <a:avLst/>
          </a:prstGeom>
          <a:ln w="19050">
            <a:solidFill>
              <a:srgbClr val="002FA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矩形 73"/>
          <p:cNvSpPr/>
          <p:nvPr/>
        </p:nvSpPr>
        <p:spPr>
          <a:xfrm>
            <a:off x="7431458" y="1954478"/>
            <a:ext cx="1402080" cy="2755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zh-CN" altLang="en-US" sz="1200" dirty="0">
                <a:solidFill>
                  <a:schemeClr val="accent2"/>
                </a:solidFill>
                <a:latin typeface="+mj-lt"/>
                <a:ea typeface="思源黑体 CN Heavy" panose="020B0A00000000000000" pitchFamily="34" charset="-122"/>
              </a:rPr>
              <a:t>在此輸入你的標題</a:t>
            </a:r>
            <a:endParaRPr lang="zh-CN" altLang="en-US" sz="1200" dirty="0">
              <a:solidFill>
                <a:schemeClr val="accent2"/>
              </a:solidFill>
              <a:latin typeface="+mj-lt"/>
              <a:ea typeface="思源黑体 CN Heavy" panose="020B0A00000000000000" pitchFamily="34" charset="-122"/>
            </a:endParaRPr>
          </a:p>
        </p:txBody>
      </p:sp>
      <p:sp>
        <p:nvSpPr>
          <p:cNvPr id="76" name="矩形 75"/>
          <p:cNvSpPr/>
          <p:nvPr/>
        </p:nvSpPr>
        <p:spPr>
          <a:xfrm>
            <a:off x="3493431" y="4615677"/>
            <a:ext cx="2676560" cy="6635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1200" dirty="0">
                <a:solidFill>
                  <a:schemeClr val="bg1">
                    <a:lumMod val="75000"/>
                  </a:schemeClr>
                </a:solidFill>
              </a:rPr>
              <a:t>您的內容打在這裏，或者通過複製您的文本後，在此框中選擇粘貼，並選擇保留文字。</a:t>
            </a:r>
            <a:endParaRPr lang="zh-CN" alt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8" name="矩形 77"/>
          <p:cNvSpPr/>
          <p:nvPr/>
        </p:nvSpPr>
        <p:spPr>
          <a:xfrm>
            <a:off x="3402247" y="3933626"/>
            <a:ext cx="497205" cy="76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400" dirty="0">
                <a:solidFill>
                  <a:srgbClr val="002FA7"/>
                </a:solidFill>
                <a:latin typeface="+mj-lt"/>
              </a:rPr>
              <a:t>2</a:t>
            </a:r>
            <a:endParaRPr lang="zh-CN" altLang="en-US" sz="4400" dirty="0">
              <a:solidFill>
                <a:srgbClr val="002FA7"/>
              </a:solidFill>
              <a:latin typeface="+mj-lt"/>
            </a:endParaRPr>
          </a:p>
        </p:txBody>
      </p:sp>
      <p:sp>
        <p:nvSpPr>
          <p:cNvPr id="80" name="矩形 79"/>
          <p:cNvSpPr/>
          <p:nvPr/>
        </p:nvSpPr>
        <p:spPr>
          <a:xfrm>
            <a:off x="4970468" y="4044343"/>
            <a:ext cx="1284951" cy="275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CN" sz="1200" dirty="0">
                <a:latin typeface="+mj-lt"/>
                <a:ea typeface="思源黑体 CN Heavy" panose="020B0A00000000000000" pitchFamily="34" charset="-122"/>
              </a:rPr>
              <a:t>20XX/XX</a:t>
            </a:r>
            <a:endParaRPr lang="zh-CN" altLang="en-US" sz="1200" dirty="0">
              <a:latin typeface="+mj-lt"/>
              <a:ea typeface="思源黑体 CN Heavy" panose="020B0A00000000000000" pitchFamily="34" charset="-122"/>
            </a:endParaRPr>
          </a:p>
        </p:txBody>
      </p:sp>
      <p:cxnSp>
        <p:nvCxnSpPr>
          <p:cNvPr id="81" name="直接连接符 80"/>
          <p:cNvCxnSpPr/>
          <p:nvPr/>
        </p:nvCxnSpPr>
        <p:spPr>
          <a:xfrm>
            <a:off x="3902769" y="4298391"/>
            <a:ext cx="2267222" cy="0"/>
          </a:xfrm>
          <a:prstGeom prst="line">
            <a:avLst/>
          </a:prstGeom>
          <a:ln w="19050">
            <a:solidFill>
              <a:srgbClr val="002FA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矩形 81"/>
          <p:cNvSpPr/>
          <p:nvPr/>
        </p:nvSpPr>
        <p:spPr>
          <a:xfrm>
            <a:off x="4853338" y="4294291"/>
            <a:ext cx="1402080" cy="2755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zh-CN" altLang="en-US" sz="1200" dirty="0">
                <a:solidFill>
                  <a:schemeClr val="accent2"/>
                </a:solidFill>
                <a:latin typeface="+mj-lt"/>
                <a:ea typeface="思源黑体 CN Heavy" panose="020B0A00000000000000" pitchFamily="34" charset="-122"/>
              </a:rPr>
              <a:t>在此輸入你的標題</a:t>
            </a:r>
            <a:endParaRPr lang="zh-CN" altLang="en-US" sz="1200" dirty="0">
              <a:solidFill>
                <a:schemeClr val="accent2"/>
              </a:solidFill>
              <a:latin typeface="+mj-lt"/>
              <a:ea typeface="思源黑体 CN Heavy" panose="020B0A00000000000000" pitchFamily="34" charset="-122"/>
            </a:endParaRPr>
          </a:p>
        </p:txBody>
      </p:sp>
      <p:sp>
        <p:nvSpPr>
          <p:cNvPr id="84" name="矩形 83"/>
          <p:cNvSpPr/>
          <p:nvPr/>
        </p:nvSpPr>
        <p:spPr>
          <a:xfrm>
            <a:off x="8649670" y="4615677"/>
            <a:ext cx="2676560" cy="6635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1200" dirty="0">
                <a:solidFill>
                  <a:schemeClr val="bg1">
                    <a:lumMod val="75000"/>
                  </a:schemeClr>
                </a:solidFill>
              </a:rPr>
              <a:t>您的內容打在這裏，或者通過複製您的文本後，在此框中選擇粘貼，並選擇保留文字。</a:t>
            </a:r>
            <a:endParaRPr lang="zh-CN" alt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6" name="矩形 85"/>
          <p:cNvSpPr/>
          <p:nvPr/>
        </p:nvSpPr>
        <p:spPr>
          <a:xfrm>
            <a:off x="8558486" y="3933626"/>
            <a:ext cx="497205" cy="76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400" dirty="0">
                <a:solidFill>
                  <a:srgbClr val="002FA7"/>
                </a:solidFill>
                <a:latin typeface="+mj-lt"/>
              </a:rPr>
              <a:t>4</a:t>
            </a:r>
            <a:endParaRPr lang="zh-CN" altLang="en-US" sz="4400" dirty="0">
              <a:solidFill>
                <a:srgbClr val="002FA7"/>
              </a:solidFill>
              <a:latin typeface="+mj-lt"/>
            </a:endParaRPr>
          </a:p>
        </p:txBody>
      </p:sp>
      <p:sp>
        <p:nvSpPr>
          <p:cNvPr id="88" name="矩形 87"/>
          <p:cNvSpPr/>
          <p:nvPr/>
        </p:nvSpPr>
        <p:spPr>
          <a:xfrm>
            <a:off x="10204706" y="4044343"/>
            <a:ext cx="1206951" cy="275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CN" sz="1200" dirty="0">
                <a:latin typeface="+mj-lt"/>
                <a:ea typeface="思源黑体 CN Heavy" panose="020B0A00000000000000" pitchFamily="34" charset="-122"/>
              </a:rPr>
              <a:t>20XX/XX</a:t>
            </a:r>
            <a:endParaRPr lang="zh-CN" altLang="en-US" sz="1200" dirty="0">
              <a:latin typeface="+mj-lt"/>
              <a:ea typeface="思源黑体 CN Heavy" panose="020B0A00000000000000" pitchFamily="34" charset="-122"/>
            </a:endParaRPr>
          </a:p>
        </p:txBody>
      </p:sp>
      <p:cxnSp>
        <p:nvCxnSpPr>
          <p:cNvPr id="89" name="直接连接符 88"/>
          <p:cNvCxnSpPr/>
          <p:nvPr/>
        </p:nvCxnSpPr>
        <p:spPr>
          <a:xfrm>
            <a:off x="9059008" y="4298391"/>
            <a:ext cx="2267222" cy="0"/>
          </a:xfrm>
          <a:prstGeom prst="line">
            <a:avLst/>
          </a:prstGeom>
          <a:ln w="19050">
            <a:solidFill>
              <a:srgbClr val="002FA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矩形 89"/>
          <p:cNvSpPr/>
          <p:nvPr/>
        </p:nvSpPr>
        <p:spPr>
          <a:xfrm>
            <a:off x="10009577" y="4294291"/>
            <a:ext cx="1402080" cy="2755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zh-CN" altLang="en-US" sz="1200" dirty="0">
                <a:solidFill>
                  <a:schemeClr val="accent2"/>
                </a:solidFill>
                <a:latin typeface="+mj-lt"/>
                <a:ea typeface="思源黑体 CN Heavy" panose="020B0A00000000000000" pitchFamily="34" charset="-122"/>
              </a:rPr>
              <a:t>在此輸入你的標題</a:t>
            </a:r>
            <a:endParaRPr lang="zh-CN" altLang="en-US" sz="1200" dirty="0">
              <a:solidFill>
                <a:schemeClr val="accent2"/>
              </a:solidFill>
              <a:latin typeface="+mj-lt"/>
              <a:ea typeface="思源黑体 CN Heavy" panose="020B0A00000000000000" pitchFamily="34" charset="-122"/>
            </a:endParaRPr>
          </a:p>
        </p:txBody>
      </p:sp>
      <p:grpSp>
        <p:nvGrpSpPr>
          <p:cNvPr id="113" name="组合 112"/>
          <p:cNvGrpSpPr/>
          <p:nvPr/>
        </p:nvGrpSpPr>
        <p:grpSpPr>
          <a:xfrm>
            <a:off x="537562" y="3276587"/>
            <a:ext cx="11057159" cy="432414"/>
            <a:chOff x="828589" y="3609037"/>
            <a:chExt cx="11057159" cy="432414"/>
          </a:xfrm>
        </p:grpSpPr>
        <p:sp>
          <p:nvSpPr>
            <p:cNvPr id="92" name="任意多边形: 形状 91"/>
            <p:cNvSpPr/>
            <p:nvPr/>
          </p:nvSpPr>
          <p:spPr>
            <a:xfrm rot="5400000">
              <a:off x="860422" y="3577204"/>
              <a:ext cx="432394" cy="496059"/>
            </a:xfrm>
            <a:custGeom>
              <a:avLst/>
              <a:gdLst>
                <a:gd name="connsiteX0" fmla="*/ 518741 w 989714"/>
                <a:gd name="connsiteY0" fmla="*/ 1070191 h 1135437"/>
                <a:gd name="connsiteX1" fmla="*/ 941943 w 989714"/>
                <a:gd name="connsiteY1" fmla="*/ 825842 h 1135437"/>
                <a:gd name="connsiteX2" fmla="*/ 941944 w 989714"/>
                <a:gd name="connsiteY2" fmla="*/ 337172 h 1135437"/>
                <a:gd name="connsiteX3" fmla="*/ 518741 w 989714"/>
                <a:gd name="connsiteY3" fmla="*/ 581496 h 1135437"/>
                <a:gd name="connsiteX4" fmla="*/ 71654 w 989714"/>
                <a:gd name="connsiteY4" fmla="*/ 295793 h 1135437"/>
                <a:gd name="connsiteX5" fmla="*/ 494856 w 989714"/>
                <a:gd name="connsiteY5" fmla="*/ 540117 h 1135437"/>
                <a:gd name="connsiteX6" fmla="*/ 918060 w 989714"/>
                <a:gd name="connsiteY6" fmla="*/ 295793 h 1135437"/>
                <a:gd name="connsiteX7" fmla="*/ 494857 w 989714"/>
                <a:gd name="connsiteY7" fmla="*/ 51443 h 1135437"/>
                <a:gd name="connsiteX8" fmla="*/ 47770 w 989714"/>
                <a:gd name="connsiteY8" fmla="*/ 825842 h 1135437"/>
                <a:gd name="connsiteX9" fmla="*/ 470970 w 989714"/>
                <a:gd name="connsiteY9" fmla="*/ 1070190 h 1135437"/>
                <a:gd name="connsiteX10" fmla="*/ 470971 w 989714"/>
                <a:gd name="connsiteY10" fmla="*/ 581495 h 1135437"/>
                <a:gd name="connsiteX11" fmla="*/ 47770 w 989714"/>
                <a:gd name="connsiteY11" fmla="*/ 337172 h 1135437"/>
                <a:gd name="connsiteX12" fmla="*/ 0 w 989714"/>
                <a:gd name="connsiteY12" fmla="*/ 839626 h 1135437"/>
                <a:gd name="connsiteX13" fmla="*/ 0 w 989714"/>
                <a:gd name="connsiteY13" fmla="*/ 295799 h 1135437"/>
                <a:gd name="connsiteX14" fmla="*/ 2104 w 989714"/>
                <a:gd name="connsiteY14" fmla="*/ 292154 h 1135437"/>
                <a:gd name="connsiteX15" fmla="*/ 3196 w 989714"/>
                <a:gd name="connsiteY15" fmla="*/ 283856 h 1135437"/>
                <a:gd name="connsiteX16" fmla="*/ 9838 w 989714"/>
                <a:gd name="connsiteY16" fmla="*/ 278756 h 1135437"/>
                <a:gd name="connsiteX17" fmla="*/ 11943 w 989714"/>
                <a:gd name="connsiteY17" fmla="*/ 275110 h 1135437"/>
                <a:gd name="connsiteX18" fmla="*/ 482914 w 989714"/>
                <a:gd name="connsiteY18" fmla="*/ 3183 h 1135437"/>
                <a:gd name="connsiteX19" fmla="*/ 506799 w 989714"/>
                <a:gd name="connsiteY19" fmla="*/ 3183 h 1135437"/>
                <a:gd name="connsiteX20" fmla="*/ 977771 w 989714"/>
                <a:gd name="connsiteY20" fmla="*/ 275110 h 1135437"/>
                <a:gd name="connsiteX21" fmla="*/ 979876 w 989714"/>
                <a:gd name="connsiteY21" fmla="*/ 278757 h 1135437"/>
                <a:gd name="connsiteX22" fmla="*/ 986517 w 989714"/>
                <a:gd name="connsiteY22" fmla="*/ 283857 h 1135437"/>
                <a:gd name="connsiteX23" fmla="*/ 987608 w 989714"/>
                <a:gd name="connsiteY23" fmla="*/ 292150 h 1135437"/>
                <a:gd name="connsiteX24" fmla="*/ 989714 w 989714"/>
                <a:gd name="connsiteY24" fmla="*/ 295799 h 1135437"/>
                <a:gd name="connsiteX25" fmla="*/ 989714 w 989714"/>
                <a:gd name="connsiteY25" fmla="*/ 839626 h 1135437"/>
                <a:gd name="connsiteX26" fmla="*/ 977771 w 989714"/>
                <a:gd name="connsiteY26" fmla="*/ 860315 h 1135437"/>
                <a:gd name="connsiteX27" fmla="*/ 506799 w 989714"/>
                <a:gd name="connsiteY27" fmla="*/ 1132241 h 1135437"/>
                <a:gd name="connsiteX28" fmla="*/ 494857 w 989714"/>
                <a:gd name="connsiteY28" fmla="*/ 1135437 h 1135437"/>
                <a:gd name="connsiteX29" fmla="*/ 482914 w 989714"/>
                <a:gd name="connsiteY29" fmla="*/ 1132241 h 1135437"/>
                <a:gd name="connsiteX30" fmla="*/ 11943 w 989714"/>
                <a:gd name="connsiteY30" fmla="*/ 860315 h 1135437"/>
                <a:gd name="connsiteX31" fmla="*/ 0 w 989714"/>
                <a:gd name="connsiteY31" fmla="*/ 839626 h 113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89714" h="1135437">
                  <a:moveTo>
                    <a:pt x="518741" y="1070191"/>
                  </a:moveTo>
                  <a:lnTo>
                    <a:pt x="941943" y="825842"/>
                  </a:lnTo>
                  <a:lnTo>
                    <a:pt x="941944" y="337172"/>
                  </a:lnTo>
                  <a:lnTo>
                    <a:pt x="518741" y="581496"/>
                  </a:lnTo>
                  <a:close/>
                  <a:moveTo>
                    <a:pt x="71654" y="295793"/>
                  </a:moveTo>
                  <a:lnTo>
                    <a:pt x="494856" y="540117"/>
                  </a:lnTo>
                  <a:lnTo>
                    <a:pt x="918060" y="295793"/>
                  </a:lnTo>
                  <a:lnTo>
                    <a:pt x="494857" y="51443"/>
                  </a:lnTo>
                  <a:close/>
                  <a:moveTo>
                    <a:pt x="47770" y="825842"/>
                  </a:moveTo>
                  <a:lnTo>
                    <a:pt x="470970" y="1070190"/>
                  </a:lnTo>
                  <a:lnTo>
                    <a:pt x="470971" y="581495"/>
                  </a:lnTo>
                  <a:lnTo>
                    <a:pt x="47770" y="337172"/>
                  </a:lnTo>
                  <a:close/>
                  <a:moveTo>
                    <a:pt x="0" y="839626"/>
                  </a:moveTo>
                  <a:lnTo>
                    <a:pt x="0" y="295799"/>
                  </a:lnTo>
                  <a:lnTo>
                    <a:pt x="2104" y="292154"/>
                  </a:lnTo>
                  <a:lnTo>
                    <a:pt x="3196" y="283856"/>
                  </a:lnTo>
                  <a:lnTo>
                    <a:pt x="9838" y="278756"/>
                  </a:lnTo>
                  <a:lnTo>
                    <a:pt x="11943" y="275110"/>
                  </a:lnTo>
                  <a:lnTo>
                    <a:pt x="482914" y="3183"/>
                  </a:lnTo>
                  <a:cubicBezTo>
                    <a:pt x="490309" y="-1062"/>
                    <a:pt x="499405" y="-1062"/>
                    <a:pt x="506799" y="3183"/>
                  </a:cubicBezTo>
                  <a:lnTo>
                    <a:pt x="977771" y="275110"/>
                  </a:lnTo>
                  <a:lnTo>
                    <a:pt x="979876" y="278757"/>
                  </a:lnTo>
                  <a:lnTo>
                    <a:pt x="986517" y="283857"/>
                  </a:lnTo>
                  <a:lnTo>
                    <a:pt x="987608" y="292150"/>
                  </a:lnTo>
                  <a:lnTo>
                    <a:pt x="989714" y="295799"/>
                  </a:lnTo>
                  <a:lnTo>
                    <a:pt x="989714" y="839626"/>
                  </a:lnTo>
                  <a:cubicBezTo>
                    <a:pt x="989714" y="848164"/>
                    <a:pt x="985164" y="856046"/>
                    <a:pt x="977771" y="860315"/>
                  </a:cubicBezTo>
                  <a:lnTo>
                    <a:pt x="506799" y="1132241"/>
                  </a:lnTo>
                  <a:cubicBezTo>
                    <a:pt x="503102" y="1134365"/>
                    <a:pt x="498986" y="1135437"/>
                    <a:pt x="494857" y="1135437"/>
                  </a:cubicBezTo>
                  <a:cubicBezTo>
                    <a:pt x="490727" y="1135437"/>
                    <a:pt x="486611" y="1134365"/>
                    <a:pt x="482914" y="1132241"/>
                  </a:cubicBezTo>
                  <a:lnTo>
                    <a:pt x="11943" y="860315"/>
                  </a:lnTo>
                  <a:cubicBezTo>
                    <a:pt x="4549" y="856046"/>
                    <a:pt x="0" y="848164"/>
                    <a:pt x="0" y="839626"/>
                  </a:cubicBezTo>
                  <a:close/>
                </a:path>
              </a:pathLst>
            </a:custGeom>
            <a:solidFill>
              <a:schemeClr val="accent2"/>
            </a:solidFill>
            <a:ln w="1065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93" name="任意多边形: 形状 92"/>
            <p:cNvSpPr/>
            <p:nvPr/>
          </p:nvSpPr>
          <p:spPr>
            <a:xfrm rot="5400000">
              <a:off x="1388477" y="3577205"/>
              <a:ext cx="432394" cy="496059"/>
            </a:xfrm>
            <a:custGeom>
              <a:avLst/>
              <a:gdLst>
                <a:gd name="connsiteX0" fmla="*/ 518741 w 989714"/>
                <a:gd name="connsiteY0" fmla="*/ 1070191 h 1135437"/>
                <a:gd name="connsiteX1" fmla="*/ 941943 w 989714"/>
                <a:gd name="connsiteY1" fmla="*/ 825842 h 1135437"/>
                <a:gd name="connsiteX2" fmla="*/ 941944 w 989714"/>
                <a:gd name="connsiteY2" fmla="*/ 337172 h 1135437"/>
                <a:gd name="connsiteX3" fmla="*/ 518741 w 989714"/>
                <a:gd name="connsiteY3" fmla="*/ 581496 h 1135437"/>
                <a:gd name="connsiteX4" fmla="*/ 71654 w 989714"/>
                <a:gd name="connsiteY4" fmla="*/ 295793 h 1135437"/>
                <a:gd name="connsiteX5" fmla="*/ 494856 w 989714"/>
                <a:gd name="connsiteY5" fmla="*/ 540117 h 1135437"/>
                <a:gd name="connsiteX6" fmla="*/ 918060 w 989714"/>
                <a:gd name="connsiteY6" fmla="*/ 295793 h 1135437"/>
                <a:gd name="connsiteX7" fmla="*/ 494857 w 989714"/>
                <a:gd name="connsiteY7" fmla="*/ 51443 h 1135437"/>
                <a:gd name="connsiteX8" fmla="*/ 47770 w 989714"/>
                <a:gd name="connsiteY8" fmla="*/ 825842 h 1135437"/>
                <a:gd name="connsiteX9" fmla="*/ 470970 w 989714"/>
                <a:gd name="connsiteY9" fmla="*/ 1070190 h 1135437"/>
                <a:gd name="connsiteX10" fmla="*/ 470971 w 989714"/>
                <a:gd name="connsiteY10" fmla="*/ 581495 h 1135437"/>
                <a:gd name="connsiteX11" fmla="*/ 47770 w 989714"/>
                <a:gd name="connsiteY11" fmla="*/ 337172 h 1135437"/>
                <a:gd name="connsiteX12" fmla="*/ 0 w 989714"/>
                <a:gd name="connsiteY12" fmla="*/ 839626 h 1135437"/>
                <a:gd name="connsiteX13" fmla="*/ 0 w 989714"/>
                <a:gd name="connsiteY13" fmla="*/ 295799 h 1135437"/>
                <a:gd name="connsiteX14" fmla="*/ 2104 w 989714"/>
                <a:gd name="connsiteY14" fmla="*/ 292154 h 1135437"/>
                <a:gd name="connsiteX15" fmla="*/ 3196 w 989714"/>
                <a:gd name="connsiteY15" fmla="*/ 283856 h 1135437"/>
                <a:gd name="connsiteX16" fmla="*/ 9838 w 989714"/>
                <a:gd name="connsiteY16" fmla="*/ 278756 h 1135437"/>
                <a:gd name="connsiteX17" fmla="*/ 11943 w 989714"/>
                <a:gd name="connsiteY17" fmla="*/ 275110 h 1135437"/>
                <a:gd name="connsiteX18" fmla="*/ 482914 w 989714"/>
                <a:gd name="connsiteY18" fmla="*/ 3183 h 1135437"/>
                <a:gd name="connsiteX19" fmla="*/ 506799 w 989714"/>
                <a:gd name="connsiteY19" fmla="*/ 3183 h 1135437"/>
                <a:gd name="connsiteX20" fmla="*/ 977771 w 989714"/>
                <a:gd name="connsiteY20" fmla="*/ 275110 h 1135437"/>
                <a:gd name="connsiteX21" fmla="*/ 979876 w 989714"/>
                <a:gd name="connsiteY21" fmla="*/ 278757 h 1135437"/>
                <a:gd name="connsiteX22" fmla="*/ 986517 w 989714"/>
                <a:gd name="connsiteY22" fmla="*/ 283857 h 1135437"/>
                <a:gd name="connsiteX23" fmla="*/ 987608 w 989714"/>
                <a:gd name="connsiteY23" fmla="*/ 292150 h 1135437"/>
                <a:gd name="connsiteX24" fmla="*/ 989714 w 989714"/>
                <a:gd name="connsiteY24" fmla="*/ 295799 h 1135437"/>
                <a:gd name="connsiteX25" fmla="*/ 989714 w 989714"/>
                <a:gd name="connsiteY25" fmla="*/ 839626 h 1135437"/>
                <a:gd name="connsiteX26" fmla="*/ 977771 w 989714"/>
                <a:gd name="connsiteY26" fmla="*/ 860315 h 1135437"/>
                <a:gd name="connsiteX27" fmla="*/ 506799 w 989714"/>
                <a:gd name="connsiteY27" fmla="*/ 1132241 h 1135437"/>
                <a:gd name="connsiteX28" fmla="*/ 494857 w 989714"/>
                <a:gd name="connsiteY28" fmla="*/ 1135437 h 1135437"/>
                <a:gd name="connsiteX29" fmla="*/ 482914 w 989714"/>
                <a:gd name="connsiteY29" fmla="*/ 1132241 h 1135437"/>
                <a:gd name="connsiteX30" fmla="*/ 11943 w 989714"/>
                <a:gd name="connsiteY30" fmla="*/ 860315 h 1135437"/>
                <a:gd name="connsiteX31" fmla="*/ 0 w 989714"/>
                <a:gd name="connsiteY31" fmla="*/ 839626 h 113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89714" h="1135437">
                  <a:moveTo>
                    <a:pt x="518741" y="1070191"/>
                  </a:moveTo>
                  <a:lnTo>
                    <a:pt x="941943" y="825842"/>
                  </a:lnTo>
                  <a:lnTo>
                    <a:pt x="941944" y="337172"/>
                  </a:lnTo>
                  <a:lnTo>
                    <a:pt x="518741" y="581496"/>
                  </a:lnTo>
                  <a:close/>
                  <a:moveTo>
                    <a:pt x="71654" y="295793"/>
                  </a:moveTo>
                  <a:lnTo>
                    <a:pt x="494856" y="540117"/>
                  </a:lnTo>
                  <a:lnTo>
                    <a:pt x="918060" y="295793"/>
                  </a:lnTo>
                  <a:lnTo>
                    <a:pt x="494857" y="51443"/>
                  </a:lnTo>
                  <a:close/>
                  <a:moveTo>
                    <a:pt x="47770" y="825842"/>
                  </a:moveTo>
                  <a:lnTo>
                    <a:pt x="470970" y="1070190"/>
                  </a:lnTo>
                  <a:lnTo>
                    <a:pt x="470971" y="581495"/>
                  </a:lnTo>
                  <a:lnTo>
                    <a:pt x="47770" y="337172"/>
                  </a:lnTo>
                  <a:close/>
                  <a:moveTo>
                    <a:pt x="0" y="839626"/>
                  </a:moveTo>
                  <a:lnTo>
                    <a:pt x="0" y="295799"/>
                  </a:lnTo>
                  <a:lnTo>
                    <a:pt x="2104" y="292154"/>
                  </a:lnTo>
                  <a:lnTo>
                    <a:pt x="3196" y="283856"/>
                  </a:lnTo>
                  <a:lnTo>
                    <a:pt x="9838" y="278756"/>
                  </a:lnTo>
                  <a:lnTo>
                    <a:pt x="11943" y="275110"/>
                  </a:lnTo>
                  <a:lnTo>
                    <a:pt x="482914" y="3183"/>
                  </a:lnTo>
                  <a:cubicBezTo>
                    <a:pt x="490309" y="-1062"/>
                    <a:pt x="499405" y="-1062"/>
                    <a:pt x="506799" y="3183"/>
                  </a:cubicBezTo>
                  <a:lnTo>
                    <a:pt x="977771" y="275110"/>
                  </a:lnTo>
                  <a:lnTo>
                    <a:pt x="979876" y="278757"/>
                  </a:lnTo>
                  <a:lnTo>
                    <a:pt x="986517" y="283857"/>
                  </a:lnTo>
                  <a:lnTo>
                    <a:pt x="987608" y="292150"/>
                  </a:lnTo>
                  <a:lnTo>
                    <a:pt x="989714" y="295799"/>
                  </a:lnTo>
                  <a:lnTo>
                    <a:pt x="989714" y="839626"/>
                  </a:lnTo>
                  <a:cubicBezTo>
                    <a:pt x="989714" y="848164"/>
                    <a:pt x="985164" y="856046"/>
                    <a:pt x="977771" y="860315"/>
                  </a:cubicBezTo>
                  <a:lnTo>
                    <a:pt x="506799" y="1132241"/>
                  </a:lnTo>
                  <a:cubicBezTo>
                    <a:pt x="503102" y="1134365"/>
                    <a:pt x="498986" y="1135437"/>
                    <a:pt x="494857" y="1135437"/>
                  </a:cubicBezTo>
                  <a:cubicBezTo>
                    <a:pt x="490727" y="1135437"/>
                    <a:pt x="486611" y="1134365"/>
                    <a:pt x="482914" y="1132241"/>
                  </a:cubicBezTo>
                  <a:lnTo>
                    <a:pt x="11943" y="860315"/>
                  </a:lnTo>
                  <a:cubicBezTo>
                    <a:pt x="4549" y="856046"/>
                    <a:pt x="0" y="848164"/>
                    <a:pt x="0" y="839626"/>
                  </a:cubicBezTo>
                  <a:close/>
                </a:path>
              </a:pathLst>
            </a:custGeom>
            <a:solidFill>
              <a:schemeClr val="accent1"/>
            </a:solidFill>
            <a:ln w="1065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94" name="任意多边形: 形状 93"/>
            <p:cNvSpPr/>
            <p:nvPr/>
          </p:nvSpPr>
          <p:spPr>
            <a:xfrm rot="5400000">
              <a:off x="1916532" y="3577206"/>
              <a:ext cx="432394" cy="496059"/>
            </a:xfrm>
            <a:custGeom>
              <a:avLst/>
              <a:gdLst>
                <a:gd name="connsiteX0" fmla="*/ 518741 w 989714"/>
                <a:gd name="connsiteY0" fmla="*/ 1070191 h 1135437"/>
                <a:gd name="connsiteX1" fmla="*/ 941943 w 989714"/>
                <a:gd name="connsiteY1" fmla="*/ 825842 h 1135437"/>
                <a:gd name="connsiteX2" fmla="*/ 941944 w 989714"/>
                <a:gd name="connsiteY2" fmla="*/ 337172 h 1135437"/>
                <a:gd name="connsiteX3" fmla="*/ 518741 w 989714"/>
                <a:gd name="connsiteY3" fmla="*/ 581496 h 1135437"/>
                <a:gd name="connsiteX4" fmla="*/ 71654 w 989714"/>
                <a:gd name="connsiteY4" fmla="*/ 295793 h 1135437"/>
                <a:gd name="connsiteX5" fmla="*/ 494856 w 989714"/>
                <a:gd name="connsiteY5" fmla="*/ 540117 h 1135437"/>
                <a:gd name="connsiteX6" fmla="*/ 918060 w 989714"/>
                <a:gd name="connsiteY6" fmla="*/ 295793 h 1135437"/>
                <a:gd name="connsiteX7" fmla="*/ 494857 w 989714"/>
                <a:gd name="connsiteY7" fmla="*/ 51443 h 1135437"/>
                <a:gd name="connsiteX8" fmla="*/ 47770 w 989714"/>
                <a:gd name="connsiteY8" fmla="*/ 825842 h 1135437"/>
                <a:gd name="connsiteX9" fmla="*/ 470970 w 989714"/>
                <a:gd name="connsiteY9" fmla="*/ 1070190 h 1135437"/>
                <a:gd name="connsiteX10" fmla="*/ 470971 w 989714"/>
                <a:gd name="connsiteY10" fmla="*/ 581495 h 1135437"/>
                <a:gd name="connsiteX11" fmla="*/ 47770 w 989714"/>
                <a:gd name="connsiteY11" fmla="*/ 337172 h 1135437"/>
                <a:gd name="connsiteX12" fmla="*/ 0 w 989714"/>
                <a:gd name="connsiteY12" fmla="*/ 839626 h 1135437"/>
                <a:gd name="connsiteX13" fmla="*/ 0 w 989714"/>
                <a:gd name="connsiteY13" fmla="*/ 295799 h 1135437"/>
                <a:gd name="connsiteX14" fmla="*/ 2104 w 989714"/>
                <a:gd name="connsiteY14" fmla="*/ 292154 h 1135437"/>
                <a:gd name="connsiteX15" fmla="*/ 3196 w 989714"/>
                <a:gd name="connsiteY15" fmla="*/ 283856 h 1135437"/>
                <a:gd name="connsiteX16" fmla="*/ 9838 w 989714"/>
                <a:gd name="connsiteY16" fmla="*/ 278756 h 1135437"/>
                <a:gd name="connsiteX17" fmla="*/ 11943 w 989714"/>
                <a:gd name="connsiteY17" fmla="*/ 275110 h 1135437"/>
                <a:gd name="connsiteX18" fmla="*/ 482914 w 989714"/>
                <a:gd name="connsiteY18" fmla="*/ 3183 h 1135437"/>
                <a:gd name="connsiteX19" fmla="*/ 506799 w 989714"/>
                <a:gd name="connsiteY19" fmla="*/ 3183 h 1135437"/>
                <a:gd name="connsiteX20" fmla="*/ 977771 w 989714"/>
                <a:gd name="connsiteY20" fmla="*/ 275110 h 1135437"/>
                <a:gd name="connsiteX21" fmla="*/ 979876 w 989714"/>
                <a:gd name="connsiteY21" fmla="*/ 278757 h 1135437"/>
                <a:gd name="connsiteX22" fmla="*/ 986517 w 989714"/>
                <a:gd name="connsiteY22" fmla="*/ 283857 h 1135437"/>
                <a:gd name="connsiteX23" fmla="*/ 987608 w 989714"/>
                <a:gd name="connsiteY23" fmla="*/ 292150 h 1135437"/>
                <a:gd name="connsiteX24" fmla="*/ 989714 w 989714"/>
                <a:gd name="connsiteY24" fmla="*/ 295799 h 1135437"/>
                <a:gd name="connsiteX25" fmla="*/ 989714 w 989714"/>
                <a:gd name="connsiteY25" fmla="*/ 839626 h 1135437"/>
                <a:gd name="connsiteX26" fmla="*/ 977771 w 989714"/>
                <a:gd name="connsiteY26" fmla="*/ 860315 h 1135437"/>
                <a:gd name="connsiteX27" fmla="*/ 506799 w 989714"/>
                <a:gd name="connsiteY27" fmla="*/ 1132241 h 1135437"/>
                <a:gd name="connsiteX28" fmla="*/ 494857 w 989714"/>
                <a:gd name="connsiteY28" fmla="*/ 1135437 h 1135437"/>
                <a:gd name="connsiteX29" fmla="*/ 482914 w 989714"/>
                <a:gd name="connsiteY29" fmla="*/ 1132241 h 1135437"/>
                <a:gd name="connsiteX30" fmla="*/ 11943 w 989714"/>
                <a:gd name="connsiteY30" fmla="*/ 860315 h 1135437"/>
                <a:gd name="connsiteX31" fmla="*/ 0 w 989714"/>
                <a:gd name="connsiteY31" fmla="*/ 839626 h 113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89714" h="1135437">
                  <a:moveTo>
                    <a:pt x="518741" y="1070191"/>
                  </a:moveTo>
                  <a:lnTo>
                    <a:pt x="941943" y="825842"/>
                  </a:lnTo>
                  <a:lnTo>
                    <a:pt x="941944" y="337172"/>
                  </a:lnTo>
                  <a:lnTo>
                    <a:pt x="518741" y="581496"/>
                  </a:lnTo>
                  <a:close/>
                  <a:moveTo>
                    <a:pt x="71654" y="295793"/>
                  </a:moveTo>
                  <a:lnTo>
                    <a:pt x="494856" y="540117"/>
                  </a:lnTo>
                  <a:lnTo>
                    <a:pt x="918060" y="295793"/>
                  </a:lnTo>
                  <a:lnTo>
                    <a:pt x="494857" y="51443"/>
                  </a:lnTo>
                  <a:close/>
                  <a:moveTo>
                    <a:pt x="47770" y="825842"/>
                  </a:moveTo>
                  <a:lnTo>
                    <a:pt x="470970" y="1070190"/>
                  </a:lnTo>
                  <a:lnTo>
                    <a:pt x="470971" y="581495"/>
                  </a:lnTo>
                  <a:lnTo>
                    <a:pt x="47770" y="337172"/>
                  </a:lnTo>
                  <a:close/>
                  <a:moveTo>
                    <a:pt x="0" y="839626"/>
                  </a:moveTo>
                  <a:lnTo>
                    <a:pt x="0" y="295799"/>
                  </a:lnTo>
                  <a:lnTo>
                    <a:pt x="2104" y="292154"/>
                  </a:lnTo>
                  <a:lnTo>
                    <a:pt x="3196" y="283856"/>
                  </a:lnTo>
                  <a:lnTo>
                    <a:pt x="9838" y="278756"/>
                  </a:lnTo>
                  <a:lnTo>
                    <a:pt x="11943" y="275110"/>
                  </a:lnTo>
                  <a:lnTo>
                    <a:pt x="482914" y="3183"/>
                  </a:lnTo>
                  <a:cubicBezTo>
                    <a:pt x="490309" y="-1062"/>
                    <a:pt x="499405" y="-1062"/>
                    <a:pt x="506799" y="3183"/>
                  </a:cubicBezTo>
                  <a:lnTo>
                    <a:pt x="977771" y="275110"/>
                  </a:lnTo>
                  <a:lnTo>
                    <a:pt x="979876" y="278757"/>
                  </a:lnTo>
                  <a:lnTo>
                    <a:pt x="986517" y="283857"/>
                  </a:lnTo>
                  <a:lnTo>
                    <a:pt x="987608" y="292150"/>
                  </a:lnTo>
                  <a:lnTo>
                    <a:pt x="989714" y="295799"/>
                  </a:lnTo>
                  <a:lnTo>
                    <a:pt x="989714" y="839626"/>
                  </a:lnTo>
                  <a:cubicBezTo>
                    <a:pt x="989714" y="848164"/>
                    <a:pt x="985164" y="856046"/>
                    <a:pt x="977771" y="860315"/>
                  </a:cubicBezTo>
                  <a:lnTo>
                    <a:pt x="506799" y="1132241"/>
                  </a:lnTo>
                  <a:cubicBezTo>
                    <a:pt x="503102" y="1134365"/>
                    <a:pt x="498986" y="1135437"/>
                    <a:pt x="494857" y="1135437"/>
                  </a:cubicBezTo>
                  <a:cubicBezTo>
                    <a:pt x="490727" y="1135437"/>
                    <a:pt x="486611" y="1134365"/>
                    <a:pt x="482914" y="1132241"/>
                  </a:cubicBezTo>
                  <a:lnTo>
                    <a:pt x="11943" y="860315"/>
                  </a:lnTo>
                  <a:cubicBezTo>
                    <a:pt x="4549" y="856046"/>
                    <a:pt x="0" y="848164"/>
                    <a:pt x="0" y="839626"/>
                  </a:cubicBezTo>
                  <a:close/>
                </a:path>
              </a:pathLst>
            </a:custGeom>
            <a:solidFill>
              <a:schemeClr val="accent1"/>
            </a:solidFill>
            <a:ln w="1065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95" name="任意多边形: 形状 94"/>
            <p:cNvSpPr/>
            <p:nvPr/>
          </p:nvSpPr>
          <p:spPr>
            <a:xfrm rot="5400000">
              <a:off x="2444587" y="3577207"/>
              <a:ext cx="432394" cy="496059"/>
            </a:xfrm>
            <a:custGeom>
              <a:avLst/>
              <a:gdLst>
                <a:gd name="connsiteX0" fmla="*/ 518741 w 989714"/>
                <a:gd name="connsiteY0" fmla="*/ 1070191 h 1135437"/>
                <a:gd name="connsiteX1" fmla="*/ 941943 w 989714"/>
                <a:gd name="connsiteY1" fmla="*/ 825842 h 1135437"/>
                <a:gd name="connsiteX2" fmla="*/ 941944 w 989714"/>
                <a:gd name="connsiteY2" fmla="*/ 337172 h 1135437"/>
                <a:gd name="connsiteX3" fmla="*/ 518741 w 989714"/>
                <a:gd name="connsiteY3" fmla="*/ 581496 h 1135437"/>
                <a:gd name="connsiteX4" fmla="*/ 71654 w 989714"/>
                <a:gd name="connsiteY4" fmla="*/ 295793 h 1135437"/>
                <a:gd name="connsiteX5" fmla="*/ 494856 w 989714"/>
                <a:gd name="connsiteY5" fmla="*/ 540117 h 1135437"/>
                <a:gd name="connsiteX6" fmla="*/ 918060 w 989714"/>
                <a:gd name="connsiteY6" fmla="*/ 295793 h 1135437"/>
                <a:gd name="connsiteX7" fmla="*/ 494857 w 989714"/>
                <a:gd name="connsiteY7" fmla="*/ 51443 h 1135437"/>
                <a:gd name="connsiteX8" fmla="*/ 47770 w 989714"/>
                <a:gd name="connsiteY8" fmla="*/ 825842 h 1135437"/>
                <a:gd name="connsiteX9" fmla="*/ 470970 w 989714"/>
                <a:gd name="connsiteY9" fmla="*/ 1070190 h 1135437"/>
                <a:gd name="connsiteX10" fmla="*/ 470971 w 989714"/>
                <a:gd name="connsiteY10" fmla="*/ 581495 h 1135437"/>
                <a:gd name="connsiteX11" fmla="*/ 47770 w 989714"/>
                <a:gd name="connsiteY11" fmla="*/ 337172 h 1135437"/>
                <a:gd name="connsiteX12" fmla="*/ 0 w 989714"/>
                <a:gd name="connsiteY12" fmla="*/ 839626 h 1135437"/>
                <a:gd name="connsiteX13" fmla="*/ 0 w 989714"/>
                <a:gd name="connsiteY13" fmla="*/ 295799 h 1135437"/>
                <a:gd name="connsiteX14" fmla="*/ 2104 w 989714"/>
                <a:gd name="connsiteY14" fmla="*/ 292154 h 1135437"/>
                <a:gd name="connsiteX15" fmla="*/ 3196 w 989714"/>
                <a:gd name="connsiteY15" fmla="*/ 283856 h 1135437"/>
                <a:gd name="connsiteX16" fmla="*/ 9838 w 989714"/>
                <a:gd name="connsiteY16" fmla="*/ 278756 h 1135437"/>
                <a:gd name="connsiteX17" fmla="*/ 11943 w 989714"/>
                <a:gd name="connsiteY17" fmla="*/ 275110 h 1135437"/>
                <a:gd name="connsiteX18" fmla="*/ 482914 w 989714"/>
                <a:gd name="connsiteY18" fmla="*/ 3183 h 1135437"/>
                <a:gd name="connsiteX19" fmla="*/ 506799 w 989714"/>
                <a:gd name="connsiteY19" fmla="*/ 3183 h 1135437"/>
                <a:gd name="connsiteX20" fmla="*/ 977771 w 989714"/>
                <a:gd name="connsiteY20" fmla="*/ 275110 h 1135437"/>
                <a:gd name="connsiteX21" fmla="*/ 979876 w 989714"/>
                <a:gd name="connsiteY21" fmla="*/ 278757 h 1135437"/>
                <a:gd name="connsiteX22" fmla="*/ 986517 w 989714"/>
                <a:gd name="connsiteY22" fmla="*/ 283857 h 1135437"/>
                <a:gd name="connsiteX23" fmla="*/ 987608 w 989714"/>
                <a:gd name="connsiteY23" fmla="*/ 292150 h 1135437"/>
                <a:gd name="connsiteX24" fmla="*/ 989714 w 989714"/>
                <a:gd name="connsiteY24" fmla="*/ 295799 h 1135437"/>
                <a:gd name="connsiteX25" fmla="*/ 989714 w 989714"/>
                <a:gd name="connsiteY25" fmla="*/ 839626 h 1135437"/>
                <a:gd name="connsiteX26" fmla="*/ 977771 w 989714"/>
                <a:gd name="connsiteY26" fmla="*/ 860315 h 1135437"/>
                <a:gd name="connsiteX27" fmla="*/ 506799 w 989714"/>
                <a:gd name="connsiteY27" fmla="*/ 1132241 h 1135437"/>
                <a:gd name="connsiteX28" fmla="*/ 494857 w 989714"/>
                <a:gd name="connsiteY28" fmla="*/ 1135437 h 1135437"/>
                <a:gd name="connsiteX29" fmla="*/ 482914 w 989714"/>
                <a:gd name="connsiteY29" fmla="*/ 1132241 h 1135437"/>
                <a:gd name="connsiteX30" fmla="*/ 11943 w 989714"/>
                <a:gd name="connsiteY30" fmla="*/ 860315 h 1135437"/>
                <a:gd name="connsiteX31" fmla="*/ 0 w 989714"/>
                <a:gd name="connsiteY31" fmla="*/ 839626 h 113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89714" h="1135437">
                  <a:moveTo>
                    <a:pt x="518741" y="1070191"/>
                  </a:moveTo>
                  <a:lnTo>
                    <a:pt x="941943" y="825842"/>
                  </a:lnTo>
                  <a:lnTo>
                    <a:pt x="941944" y="337172"/>
                  </a:lnTo>
                  <a:lnTo>
                    <a:pt x="518741" y="581496"/>
                  </a:lnTo>
                  <a:close/>
                  <a:moveTo>
                    <a:pt x="71654" y="295793"/>
                  </a:moveTo>
                  <a:lnTo>
                    <a:pt x="494856" y="540117"/>
                  </a:lnTo>
                  <a:lnTo>
                    <a:pt x="918060" y="295793"/>
                  </a:lnTo>
                  <a:lnTo>
                    <a:pt x="494857" y="51443"/>
                  </a:lnTo>
                  <a:close/>
                  <a:moveTo>
                    <a:pt x="47770" y="825842"/>
                  </a:moveTo>
                  <a:lnTo>
                    <a:pt x="470970" y="1070190"/>
                  </a:lnTo>
                  <a:lnTo>
                    <a:pt x="470971" y="581495"/>
                  </a:lnTo>
                  <a:lnTo>
                    <a:pt x="47770" y="337172"/>
                  </a:lnTo>
                  <a:close/>
                  <a:moveTo>
                    <a:pt x="0" y="839626"/>
                  </a:moveTo>
                  <a:lnTo>
                    <a:pt x="0" y="295799"/>
                  </a:lnTo>
                  <a:lnTo>
                    <a:pt x="2104" y="292154"/>
                  </a:lnTo>
                  <a:lnTo>
                    <a:pt x="3196" y="283856"/>
                  </a:lnTo>
                  <a:lnTo>
                    <a:pt x="9838" y="278756"/>
                  </a:lnTo>
                  <a:lnTo>
                    <a:pt x="11943" y="275110"/>
                  </a:lnTo>
                  <a:lnTo>
                    <a:pt x="482914" y="3183"/>
                  </a:lnTo>
                  <a:cubicBezTo>
                    <a:pt x="490309" y="-1062"/>
                    <a:pt x="499405" y="-1062"/>
                    <a:pt x="506799" y="3183"/>
                  </a:cubicBezTo>
                  <a:lnTo>
                    <a:pt x="977771" y="275110"/>
                  </a:lnTo>
                  <a:lnTo>
                    <a:pt x="979876" y="278757"/>
                  </a:lnTo>
                  <a:lnTo>
                    <a:pt x="986517" y="283857"/>
                  </a:lnTo>
                  <a:lnTo>
                    <a:pt x="987608" y="292150"/>
                  </a:lnTo>
                  <a:lnTo>
                    <a:pt x="989714" y="295799"/>
                  </a:lnTo>
                  <a:lnTo>
                    <a:pt x="989714" y="839626"/>
                  </a:lnTo>
                  <a:cubicBezTo>
                    <a:pt x="989714" y="848164"/>
                    <a:pt x="985164" y="856046"/>
                    <a:pt x="977771" y="860315"/>
                  </a:cubicBezTo>
                  <a:lnTo>
                    <a:pt x="506799" y="1132241"/>
                  </a:lnTo>
                  <a:cubicBezTo>
                    <a:pt x="503102" y="1134365"/>
                    <a:pt x="498986" y="1135437"/>
                    <a:pt x="494857" y="1135437"/>
                  </a:cubicBezTo>
                  <a:cubicBezTo>
                    <a:pt x="490727" y="1135437"/>
                    <a:pt x="486611" y="1134365"/>
                    <a:pt x="482914" y="1132241"/>
                  </a:cubicBezTo>
                  <a:lnTo>
                    <a:pt x="11943" y="860315"/>
                  </a:lnTo>
                  <a:cubicBezTo>
                    <a:pt x="4549" y="856046"/>
                    <a:pt x="0" y="848164"/>
                    <a:pt x="0" y="839626"/>
                  </a:cubicBezTo>
                  <a:close/>
                </a:path>
              </a:pathLst>
            </a:custGeom>
            <a:solidFill>
              <a:schemeClr val="accent1"/>
            </a:solidFill>
            <a:ln w="1065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96" name="任意多边形: 形状 95"/>
            <p:cNvSpPr/>
            <p:nvPr/>
          </p:nvSpPr>
          <p:spPr>
            <a:xfrm rot="5400000">
              <a:off x="2972642" y="3577208"/>
              <a:ext cx="432394" cy="496059"/>
            </a:xfrm>
            <a:custGeom>
              <a:avLst/>
              <a:gdLst>
                <a:gd name="connsiteX0" fmla="*/ 518741 w 989714"/>
                <a:gd name="connsiteY0" fmla="*/ 1070191 h 1135437"/>
                <a:gd name="connsiteX1" fmla="*/ 941943 w 989714"/>
                <a:gd name="connsiteY1" fmla="*/ 825842 h 1135437"/>
                <a:gd name="connsiteX2" fmla="*/ 941944 w 989714"/>
                <a:gd name="connsiteY2" fmla="*/ 337172 h 1135437"/>
                <a:gd name="connsiteX3" fmla="*/ 518741 w 989714"/>
                <a:gd name="connsiteY3" fmla="*/ 581496 h 1135437"/>
                <a:gd name="connsiteX4" fmla="*/ 71654 w 989714"/>
                <a:gd name="connsiteY4" fmla="*/ 295793 h 1135437"/>
                <a:gd name="connsiteX5" fmla="*/ 494856 w 989714"/>
                <a:gd name="connsiteY5" fmla="*/ 540117 h 1135437"/>
                <a:gd name="connsiteX6" fmla="*/ 918060 w 989714"/>
                <a:gd name="connsiteY6" fmla="*/ 295793 h 1135437"/>
                <a:gd name="connsiteX7" fmla="*/ 494857 w 989714"/>
                <a:gd name="connsiteY7" fmla="*/ 51443 h 1135437"/>
                <a:gd name="connsiteX8" fmla="*/ 47770 w 989714"/>
                <a:gd name="connsiteY8" fmla="*/ 825842 h 1135437"/>
                <a:gd name="connsiteX9" fmla="*/ 470970 w 989714"/>
                <a:gd name="connsiteY9" fmla="*/ 1070190 h 1135437"/>
                <a:gd name="connsiteX10" fmla="*/ 470971 w 989714"/>
                <a:gd name="connsiteY10" fmla="*/ 581495 h 1135437"/>
                <a:gd name="connsiteX11" fmla="*/ 47770 w 989714"/>
                <a:gd name="connsiteY11" fmla="*/ 337172 h 1135437"/>
                <a:gd name="connsiteX12" fmla="*/ 0 w 989714"/>
                <a:gd name="connsiteY12" fmla="*/ 839626 h 1135437"/>
                <a:gd name="connsiteX13" fmla="*/ 0 w 989714"/>
                <a:gd name="connsiteY13" fmla="*/ 295799 h 1135437"/>
                <a:gd name="connsiteX14" fmla="*/ 2104 w 989714"/>
                <a:gd name="connsiteY14" fmla="*/ 292154 h 1135437"/>
                <a:gd name="connsiteX15" fmla="*/ 3196 w 989714"/>
                <a:gd name="connsiteY15" fmla="*/ 283856 h 1135437"/>
                <a:gd name="connsiteX16" fmla="*/ 9838 w 989714"/>
                <a:gd name="connsiteY16" fmla="*/ 278756 h 1135437"/>
                <a:gd name="connsiteX17" fmla="*/ 11943 w 989714"/>
                <a:gd name="connsiteY17" fmla="*/ 275110 h 1135437"/>
                <a:gd name="connsiteX18" fmla="*/ 482914 w 989714"/>
                <a:gd name="connsiteY18" fmla="*/ 3183 h 1135437"/>
                <a:gd name="connsiteX19" fmla="*/ 506799 w 989714"/>
                <a:gd name="connsiteY19" fmla="*/ 3183 h 1135437"/>
                <a:gd name="connsiteX20" fmla="*/ 977771 w 989714"/>
                <a:gd name="connsiteY20" fmla="*/ 275110 h 1135437"/>
                <a:gd name="connsiteX21" fmla="*/ 979876 w 989714"/>
                <a:gd name="connsiteY21" fmla="*/ 278757 h 1135437"/>
                <a:gd name="connsiteX22" fmla="*/ 986517 w 989714"/>
                <a:gd name="connsiteY22" fmla="*/ 283857 h 1135437"/>
                <a:gd name="connsiteX23" fmla="*/ 987608 w 989714"/>
                <a:gd name="connsiteY23" fmla="*/ 292150 h 1135437"/>
                <a:gd name="connsiteX24" fmla="*/ 989714 w 989714"/>
                <a:gd name="connsiteY24" fmla="*/ 295799 h 1135437"/>
                <a:gd name="connsiteX25" fmla="*/ 989714 w 989714"/>
                <a:gd name="connsiteY25" fmla="*/ 839626 h 1135437"/>
                <a:gd name="connsiteX26" fmla="*/ 977771 w 989714"/>
                <a:gd name="connsiteY26" fmla="*/ 860315 h 1135437"/>
                <a:gd name="connsiteX27" fmla="*/ 506799 w 989714"/>
                <a:gd name="connsiteY27" fmla="*/ 1132241 h 1135437"/>
                <a:gd name="connsiteX28" fmla="*/ 494857 w 989714"/>
                <a:gd name="connsiteY28" fmla="*/ 1135437 h 1135437"/>
                <a:gd name="connsiteX29" fmla="*/ 482914 w 989714"/>
                <a:gd name="connsiteY29" fmla="*/ 1132241 h 1135437"/>
                <a:gd name="connsiteX30" fmla="*/ 11943 w 989714"/>
                <a:gd name="connsiteY30" fmla="*/ 860315 h 1135437"/>
                <a:gd name="connsiteX31" fmla="*/ 0 w 989714"/>
                <a:gd name="connsiteY31" fmla="*/ 839626 h 113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89714" h="1135437">
                  <a:moveTo>
                    <a:pt x="518741" y="1070191"/>
                  </a:moveTo>
                  <a:lnTo>
                    <a:pt x="941943" y="825842"/>
                  </a:lnTo>
                  <a:lnTo>
                    <a:pt x="941944" y="337172"/>
                  </a:lnTo>
                  <a:lnTo>
                    <a:pt x="518741" y="581496"/>
                  </a:lnTo>
                  <a:close/>
                  <a:moveTo>
                    <a:pt x="71654" y="295793"/>
                  </a:moveTo>
                  <a:lnTo>
                    <a:pt x="494856" y="540117"/>
                  </a:lnTo>
                  <a:lnTo>
                    <a:pt x="918060" y="295793"/>
                  </a:lnTo>
                  <a:lnTo>
                    <a:pt x="494857" y="51443"/>
                  </a:lnTo>
                  <a:close/>
                  <a:moveTo>
                    <a:pt x="47770" y="825842"/>
                  </a:moveTo>
                  <a:lnTo>
                    <a:pt x="470970" y="1070190"/>
                  </a:lnTo>
                  <a:lnTo>
                    <a:pt x="470971" y="581495"/>
                  </a:lnTo>
                  <a:lnTo>
                    <a:pt x="47770" y="337172"/>
                  </a:lnTo>
                  <a:close/>
                  <a:moveTo>
                    <a:pt x="0" y="839626"/>
                  </a:moveTo>
                  <a:lnTo>
                    <a:pt x="0" y="295799"/>
                  </a:lnTo>
                  <a:lnTo>
                    <a:pt x="2104" y="292154"/>
                  </a:lnTo>
                  <a:lnTo>
                    <a:pt x="3196" y="283856"/>
                  </a:lnTo>
                  <a:lnTo>
                    <a:pt x="9838" y="278756"/>
                  </a:lnTo>
                  <a:lnTo>
                    <a:pt x="11943" y="275110"/>
                  </a:lnTo>
                  <a:lnTo>
                    <a:pt x="482914" y="3183"/>
                  </a:lnTo>
                  <a:cubicBezTo>
                    <a:pt x="490309" y="-1062"/>
                    <a:pt x="499405" y="-1062"/>
                    <a:pt x="506799" y="3183"/>
                  </a:cubicBezTo>
                  <a:lnTo>
                    <a:pt x="977771" y="275110"/>
                  </a:lnTo>
                  <a:lnTo>
                    <a:pt x="979876" y="278757"/>
                  </a:lnTo>
                  <a:lnTo>
                    <a:pt x="986517" y="283857"/>
                  </a:lnTo>
                  <a:lnTo>
                    <a:pt x="987608" y="292150"/>
                  </a:lnTo>
                  <a:lnTo>
                    <a:pt x="989714" y="295799"/>
                  </a:lnTo>
                  <a:lnTo>
                    <a:pt x="989714" y="839626"/>
                  </a:lnTo>
                  <a:cubicBezTo>
                    <a:pt x="989714" y="848164"/>
                    <a:pt x="985164" y="856046"/>
                    <a:pt x="977771" y="860315"/>
                  </a:cubicBezTo>
                  <a:lnTo>
                    <a:pt x="506799" y="1132241"/>
                  </a:lnTo>
                  <a:cubicBezTo>
                    <a:pt x="503102" y="1134365"/>
                    <a:pt x="498986" y="1135437"/>
                    <a:pt x="494857" y="1135437"/>
                  </a:cubicBezTo>
                  <a:cubicBezTo>
                    <a:pt x="490727" y="1135437"/>
                    <a:pt x="486611" y="1134365"/>
                    <a:pt x="482914" y="1132241"/>
                  </a:cubicBezTo>
                  <a:lnTo>
                    <a:pt x="11943" y="860315"/>
                  </a:lnTo>
                  <a:cubicBezTo>
                    <a:pt x="4549" y="856046"/>
                    <a:pt x="0" y="848164"/>
                    <a:pt x="0" y="839626"/>
                  </a:cubicBezTo>
                  <a:close/>
                </a:path>
              </a:pathLst>
            </a:custGeom>
            <a:solidFill>
              <a:schemeClr val="accent1"/>
            </a:solidFill>
            <a:ln w="1065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97" name="任意多边形: 形状 96"/>
            <p:cNvSpPr/>
            <p:nvPr/>
          </p:nvSpPr>
          <p:spPr>
            <a:xfrm rot="5400000">
              <a:off x="3500697" y="3577209"/>
              <a:ext cx="432394" cy="496059"/>
            </a:xfrm>
            <a:custGeom>
              <a:avLst/>
              <a:gdLst>
                <a:gd name="connsiteX0" fmla="*/ 518741 w 989714"/>
                <a:gd name="connsiteY0" fmla="*/ 1070191 h 1135437"/>
                <a:gd name="connsiteX1" fmla="*/ 941943 w 989714"/>
                <a:gd name="connsiteY1" fmla="*/ 825842 h 1135437"/>
                <a:gd name="connsiteX2" fmla="*/ 941944 w 989714"/>
                <a:gd name="connsiteY2" fmla="*/ 337172 h 1135437"/>
                <a:gd name="connsiteX3" fmla="*/ 518741 w 989714"/>
                <a:gd name="connsiteY3" fmla="*/ 581496 h 1135437"/>
                <a:gd name="connsiteX4" fmla="*/ 71654 w 989714"/>
                <a:gd name="connsiteY4" fmla="*/ 295793 h 1135437"/>
                <a:gd name="connsiteX5" fmla="*/ 494856 w 989714"/>
                <a:gd name="connsiteY5" fmla="*/ 540117 h 1135437"/>
                <a:gd name="connsiteX6" fmla="*/ 918060 w 989714"/>
                <a:gd name="connsiteY6" fmla="*/ 295793 h 1135437"/>
                <a:gd name="connsiteX7" fmla="*/ 494857 w 989714"/>
                <a:gd name="connsiteY7" fmla="*/ 51443 h 1135437"/>
                <a:gd name="connsiteX8" fmla="*/ 47770 w 989714"/>
                <a:gd name="connsiteY8" fmla="*/ 825842 h 1135437"/>
                <a:gd name="connsiteX9" fmla="*/ 470970 w 989714"/>
                <a:gd name="connsiteY9" fmla="*/ 1070190 h 1135437"/>
                <a:gd name="connsiteX10" fmla="*/ 470971 w 989714"/>
                <a:gd name="connsiteY10" fmla="*/ 581495 h 1135437"/>
                <a:gd name="connsiteX11" fmla="*/ 47770 w 989714"/>
                <a:gd name="connsiteY11" fmla="*/ 337172 h 1135437"/>
                <a:gd name="connsiteX12" fmla="*/ 0 w 989714"/>
                <a:gd name="connsiteY12" fmla="*/ 839626 h 1135437"/>
                <a:gd name="connsiteX13" fmla="*/ 0 w 989714"/>
                <a:gd name="connsiteY13" fmla="*/ 295799 h 1135437"/>
                <a:gd name="connsiteX14" fmla="*/ 2104 w 989714"/>
                <a:gd name="connsiteY14" fmla="*/ 292154 h 1135437"/>
                <a:gd name="connsiteX15" fmla="*/ 3196 w 989714"/>
                <a:gd name="connsiteY15" fmla="*/ 283856 h 1135437"/>
                <a:gd name="connsiteX16" fmla="*/ 9838 w 989714"/>
                <a:gd name="connsiteY16" fmla="*/ 278756 h 1135437"/>
                <a:gd name="connsiteX17" fmla="*/ 11943 w 989714"/>
                <a:gd name="connsiteY17" fmla="*/ 275110 h 1135437"/>
                <a:gd name="connsiteX18" fmla="*/ 482914 w 989714"/>
                <a:gd name="connsiteY18" fmla="*/ 3183 h 1135437"/>
                <a:gd name="connsiteX19" fmla="*/ 506799 w 989714"/>
                <a:gd name="connsiteY19" fmla="*/ 3183 h 1135437"/>
                <a:gd name="connsiteX20" fmla="*/ 977771 w 989714"/>
                <a:gd name="connsiteY20" fmla="*/ 275110 h 1135437"/>
                <a:gd name="connsiteX21" fmla="*/ 979876 w 989714"/>
                <a:gd name="connsiteY21" fmla="*/ 278757 h 1135437"/>
                <a:gd name="connsiteX22" fmla="*/ 986517 w 989714"/>
                <a:gd name="connsiteY22" fmla="*/ 283857 h 1135437"/>
                <a:gd name="connsiteX23" fmla="*/ 987608 w 989714"/>
                <a:gd name="connsiteY23" fmla="*/ 292150 h 1135437"/>
                <a:gd name="connsiteX24" fmla="*/ 989714 w 989714"/>
                <a:gd name="connsiteY24" fmla="*/ 295799 h 1135437"/>
                <a:gd name="connsiteX25" fmla="*/ 989714 w 989714"/>
                <a:gd name="connsiteY25" fmla="*/ 839626 h 1135437"/>
                <a:gd name="connsiteX26" fmla="*/ 977771 w 989714"/>
                <a:gd name="connsiteY26" fmla="*/ 860315 h 1135437"/>
                <a:gd name="connsiteX27" fmla="*/ 506799 w 989714"/>
                <a:gd name="connsiteY27" fmla="*/ 1132241 h 1135437"/>
                <a:gd name="connsiteX28" fmla="*/ 494857 w 989714"/>
                <a:gd name="connsiteY28" fmla="*/ 1135437 h 1135437"/>
                <a:gd name="connsiteX29" fmla="*/ 482914 w 989714"/>
                <a:gd name="connsiteY29" fmla="*/ 1132241 h 1135437"/>
                <a:gd name="connsiteX30" fmla="*/ 11943 w 989714"/>
                <a:gd name="connsiteY30" fmla="*/ 860315 h 1135437"/>
                <a:gd name="connsiteX31" fmla="*/ 0 w 989714"/>
                <a:gd name="connsiteY31" fmla="*/ 839626 h 113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89714" h="1135437">
                  <a:moveTo>
                    <a:pt x="518741" y="1070191"/>
                  </a:moveTo>
                  <a:lnTo>
                    <a:pt x="941943" y="825842"/>
                  </a:lnTo>
                  <a:lnTo>
                    <a:pt x="941944" y="337172"/>
                  </a:lnTo>
                  <a:lnTo>
                    <a:pt x="518741" y="581496"/>
                  </a:lnTo>
                  <a:close/>
                  <a:moveTo>
                    <a:pt x="71654" y="295793"/>
                  </a:moveTo>
                  <a:lnTo>
                    <a:pt x="494856" y="540117"/>
                  </a:lnTo>
                  <a:lnTo>
                    <a:pt x="918060" y="295793"/>
                  </a:lnTo>
                  <a:lnTo>
                    <a:pt x="494857" y="51443"/>
                  </a:lnTo>
                  <a:close/>
                  <a:moveTo>
                    <a:pt x="47770" y="825842"/>
                  </a:moveTo>
                  <a:lnTo>
                    <a:pt x="470970" y="1070190"/>
                  </a:lnTo>
                  <a:lnTo>
                    <a:pt x="470971" y="581495"/>
                  </a:lnTo>
                  <a:lnTo>
                    <a:pt x="47770" y="337172"/>
                  </a:lnTo>
                  <a:close/>
                  <a:moveTo>
                    <a:pt x="0" y="839626"/>
                  </a:moveTo>
                  <a:lnTo>
                    <a:pt x="0" y="295799"/>
                  </a:lnTo>
                  <a:lnTo>
                    <a:pt x="2104" y="292154"/>
                  </a:lnTo>
                  <a:lnTo>
                    <a:pt x="3196" y="283856"/>
                  </a:lnTo>
                  <a:lnTo>
                    <a:pt x="9838" y="278756"/>
                  </a:lnTo>
                  <a:lnTo>
                    <a:pt x="11943" y="275110"/>
                  </a:lnTo>
                  <a:lnTo>
                    <a:pt x="482914" y="3183"/>
                  </a:lnTo>
                  <a:cubicBezTo>
                    <a:pt x="490309" y="-1062"/>
                    <a:pt x="499405" y="-1062"/>
                    <a:pt x="506799" y="3183"/>
                  </a:cubicBezTo>
                  <a:lnTo>
                    <a:pt x="977771" y="275110"/>
                  </a:lnTo>
                  <a:lnTo>
                    <a:pt x="979876" y="278757"/>
                  </a:lnTo>
                  <a:lnTo>
                    <a:pt x="986517" y="283857"/>
                  </a:lnTo>
                  <a:lnTo>
                    <a:pt x="987608" y="292150"/>
                  </a:lnTo>
                  <a:lnTo>
                    <a:pt x="989714" y="295799"/>
                  </a:lnTo>
                  <a:lnTo>
                    <a:pt x="989714" y="839626"/>
                  </a:lnTo>
                  <a:cubicBezTo>
                    <a:pt x="989714" y="848164"/>
                    <a:pt x="985164" y="856046"/>
                    <a:pt x="977771" y="860315"/>
                  </a:cubicBezTo>
                  <a:lnTo>
                    <a:pt x="506799" y="1132241"/>
                  </a:lnTo>
                  <a:cubicBezTo>
                    <a:pt x="503102" y="1134365"/>
                    <a:pt x="498986" y="1135437"/>
                    <a:pt x="494857" y="1135437"/>
                  </a:cubicBezTo>
                  <a:cubicBezTo>
                    <a:pt x="490727" y="1135437"/>
                    <a:pt x="486611" y="1134365"/>
                    <a:pt x="482914" y="1132241"/>
                  </a:cubicBezTo>
                  <a:lnTo>
                    <a:pt x="11943" y="860315"/>
                  </a:lnTo>
                  <a:cubicBezTo>
                    <a:pt x="4549" y="856046"/>
                    <a:pt x="0" y="848164"/>
                    <a:pt x="0" y="839626"/>
                  </a:cubicBezTo>
                  <a:close/>
                </a:path>
              </a:pathLst>
            </a:custGeom>
            <a:solidFill>
              <a:schemeClr val="accent2"/>
            </a:solidFill>
            <a:ln w="1065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98" name="任意多边形: 形状 97"/>
            <p:cNvSpPr/>
            <p:nvPr/>
          </p:nvSpPr>
          <p:spPr>
            <a:xfrm rot="5400000">
              <a:off x="4028752" y="3577210"/>
              <a:ext cx="432394" cy="496059"/>
            </a:xfrm>
            <a:custGeom>
              <a:avLst/>
              <a:gdLst>
                <a:gd name="connsiteX0" fmla="*/ 518741 w 989714"/>
                <a:gd name="connsiteY0" fmla="*/ 1070191 h 1135437"/>
                <a:gd name="connsiteX1" fmla="*/ 941943 w 989714"/>
                <a:gd name="connsiteY1" fmla="*/ 825842 h 1135437"/>
                <a:gd name="connsiteX2" fmla="*/ 941944 w 989714"/>
                <a:gd name="connsiteY2" fmla="*/ 337172 h 1135437"/>
                <a:gd name="connsiteX3" fmla="*/ 518741 w 989714"/>
                <a:gd name="connsiteY3" fmla="*/ 581496 h 1135437"/>
                <a:gd name="connsiteX4" fmla="*/ 71654 w 989714"/>
                <a:gd name="connsiteY4" fmla="*/ 295793 h 1135437"/>
                <a:gd name="connsiteX5" fmla="*/ 494856 w 989714"/>
                <a:gd name="connsiteY5" fmla="*/ 540117 h 1135437"/>
                <a:gd name="connsiteX6" fmla="*/ 918060 w 989714"/>
                <a:gd name="connsiteY6" fmla="*/ 295793 h 1135437"/>
                <a:gd name="connsiteX7" fmla="*/ 494857 w 989714"/>
                <a:gd name="connsiteY7" fmla="*/ 51443 h 1135437"/>
                <a:gd name="connsiteX8" fmla="*/ 47770 w 989714"/>
                <a:gd name="connsiteY8" fmla="*/ 825842 h 1135437"/>
                <a:gd name="connsiteX9" fmla="*/ 470970 w 989714"/>
                <a:gd name="connsiteY9" fmla="*/ 1070190 h 1135437"/>
                <a:gd name="connsiteX10" fmla="*/ 470971 w 989714"/>
                <a:gd name="connsiteY10" fmla="*/ 581495 h 1135437"/>
                <a:gd name="connsiteX11" fmla="*/ 47770 w 989714"/>
                <a:gd name="connsiteY11" fmla="*/ 337172 h 1135437"/>
                <a:gd name="connsiteX12" fmla="*/ 0 w 989714"/>
                <a:gd name="connsiteY12" fmla="*/ 839626 h 1135437"/>
                <a:gd name="connsiteX13" fmla="*/ 0 w 989714"/>
                <a:gd name="connsiteY13" fmla="*/ 295799 h 1135437"/>
                <a:gd name="connsiteX14" fmla="*/ 2104 w 989714"/>
                <a:gd name="connsiteY14" fmla="*/ 292154 h 1135437"/>
                <a:gd name="connsiteX15" fmla="*/ 3196 w 989714"/>
                <a:gd name="connsiteY15" fmla="*/ 283856 h 1135437"/>
                <a:gd name="connsiteX16" fmla="*/ 9838 w 989714"/>
                <a:gd name="connsiteY16" fmla="*/ 278756 h 1135437"/>
                <a:gd name="connsiteX17" fmla="*/ 11943 w 989714"/>
                <a:gd name="connsiteY17" fmla="*/ 275110 h 1135437"/>
                <a:gd name="connsiteX18" fmla="*/ 482914 w 989714"/>
                <a:gd name="connsiteY18" fmla="*/ 3183 h 1135437"/>
                <a:gd name="connsiteX19" fmla="*/ 506799 w 989714"/>
                <a:gd name="connsiteY19" fmla="*/ 3183 h 1135437"/>
                <a:gd name="connsiteX20" fmla="*/ 977771 w 989714"/>
                <a:gd name="connsiteY20" fmla="*/ 275110 h 1135437"/>
                <a:gd name="connsiteX21" fmla="*/ 979876 w 989714"/>
                <a:gd name="connsiteY21" fmla="*/ 278757 h 1135437"/>
                <a:gd name="connsiteX22" fmla="*/ 986517 w 989714"/>
                <a:gd name="connsiteY22" fmla="*/ 283857 h 1135437"/>
                <a:gd name="connsiteX23" fmla="*/ 987608 w 989714"/>
                <a:gd name="connsiteY23" fmla="*/ 292150 h 1135437"/>
                <a:gd name="connsiteX24" fmla="*/ 989714 w 989714"/>
                <a:gd name="connsiteY24" fmla="*/ 295799 h 1135437"/>
                <a:gd name="connsiteX25" fmla="*/ 989714 w 989714"/>
                <a:gd name="connsiteY25" fmla="*/ 839626 h 1135437"/>
                <a:gd name="connsiteX26" fmla="*/ 977771 w 989714"/>
                <a:gd name="connsiteY26" fmla="*/ 860315 h 1135437"/>
                <a:gd name="connsiteX27" fmla="*/ 506799 w 989714"/>
                <a:gd name="connsiteY27" fmla="*/ 1132241 h 1135437"/>
                <a:gd name="connsiteX28" fmla="*/ 494857 w 989714"/>
                <a:gd name="connsiteY28" fmla="*/ 1135437 h 1135437"/>
                <a:gd name="connsiteX29" fmla="*/ 482914 w 989714"/>
                <a:gd name="connsiteY29" fmla="*/ 1132241 h 1135437"/>
                <a:gd name="connsiteX30" fmla="*/ 11943 w 989714"/>
                <a:gd name="connsiteY30" fmla="*/ 860315 h 1135437"/>
                <a:gd name="connsiteX31" fmla="*/ 0 w 989714"/>
                <a:gd name="connsiteY31" fmla="*/ 839626 h 113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89714" h="1135437">
                  <a:moveTo>
                    <a:pt x="518741" y="1070191"/>
                  </a:moveTo>
                  <a:lnTo>
                    <a:pt x="941943" y="825842"/>
                  </a:lnTo>
                  <a:lnTo>
                    <a:pt x="941944" y="337172"/>
                  </a:lnTo>
                  <a:lnTo>
                    <a:pt x="518741" y="581496"/>
                  </a:lnTo>
                  <a:close/>
                  <a:moveTo>
                    <a:pt x="71654" y="295793"/>
                  </a:moveTo>
                  <a:lnTo>
                    <a:pt x="494856" y="540117"/>
                  </a:lnTo>
                  <a:lnTo>
                    <a:pt x="918060" y="295793"/>
                  </a:lnTo>
                  <a:lnTo>
                    <a:pt x="494857" y="51443"/>
                  </a:lnTo>
                  <a:close/>
                  <a:moveTo>
                    <a:pt x="47770" y="825842"/>
                  </a:moveTo>
                  <a:lnTo>
                    <a:pt x="470970" y="1070190"/>
                  </a:lnTo>
                  <a:lnTo>
                    <a:pt x="470971" y="581495"/>
                  </a:lnTo>
                  <a:lnTo>
                    <a:pt x="47770" y="337172"/>
                  </a:lnTo>
                  <a:close/>
                  <a:moveTo>
                    <a:pt x="0" y="839626"/>
                  </a:moveTo>
                  <a:lnTo>
                    <a:pt x="0" y="295799"/>
                  </a:lnTo>
                  <a:lnTo>
                    <a:pt x="2104" y="292154"/>
                  </a:lnTo>
                  <a:lnTo>
                    <a:pt x="3196" y="283856"/>
                  </a:lnTo>
                  <a:lnTo>
                    <a:pt x="9838" y="278756"/>
                  </a:lnTo>
                  <a:lnTo>
                    <a:pt x="11943" y="275110"/>
                  </a:lnTo>
                  <a:lnTo>
                    <a:pt x="482914" y="3183"/>
                  </a:lnTo>
                  <a:cubicBezTo>
                    <a:pt x="490309" y="-1062"/>
                    <a:pt x="499405" y="-1062"/>
                    <a:pt x="506799" y="3183"/>
                  </a:cubicBezTo>
                  <a:lnTo>
                    <a:pt x="977771" y="275110"/>
                  </a:lnTo>
                  <a:lnTo>
                    <a:pt x="979876" y="278757"/>
                  </a:lnTo>
                  <a:lnTo>
                    <a:pt x="986517" y="283857"/>
                  </a:lnTo>
                  <a:lnTo>
                    <a:pt x="987608" y="292150"/>
                  </a:lnTo>
                  <a:lnTo>
                    <a:pt x="989714" y="295799"/>
                  </a:lnTo>
                  <a:lnTo>
                    <a:pt x="989714" y="839626"/>
                  </a:lnTo>
                  <a:cubicBezTo>
                    <a:pt x="989714" y="848164"/>
                    <a:pt x="985164" y="856046"/>
                    <a:pt x="977771" y="860315"/>
                  </a:cubicBezTo>
                  <a:lnTo>
                    <a:pt x="506799" y="1132241"/>
                  </a:lnTo>
                  <a:cubicBezTo>
                    <a:pt x="503102" y="1134365"/>
                    <a:pt x="498986" y="1135437"/>
                    <a:pt x="494857" y="1135437"/>
                  </a:cubicBezTo>
                  <a:cubicBezTo>
                    <a:pt x="490727" y="1135437"/>
                    <a:pt x="486611" y="1134365"/>
                    <a:pt x="482914" y="1132241"/>
                  </a:cubicBezTo>
                  <a:lnTo>
                    <a:pt x="11943" y="860315"/>
                  </a:lnTo>
                  <a:cubicBezTo>
                    <a:pt x="4549" y="856046"/>
                    <a:pt x="0" y="848164"/>
                    <a:pt x="0" y="839626"/>
                  </a:cubicBezTo>
                  <a:close/>
                </a:path>
              </a:pathLst>
            </a:custGeom>
            <a:solidFill>
              <a:schemeClr val="accent1"/>
            </a:solidFill>
            <a:ln w="1065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99" name="任意多边形: 形状 98"/>
            <p:cNvSpPr/>
            <p:nvPr/>
          </p:nvSpPr>
          <p:spPr>
            <a:xfrm rot="5400000">
              <a:off x="4556807" y="3577211"/>
              <a:ext cx="432394" cy="496059"/>
            </a:xfrm>
            <a:custGeom>
              <a:avLst/>
              <a:gdLst>
                <a:gd name="connsiteX0" fmla="*/ 518741 w 989714"/>
                <a:gd name="connsiteY0" fmla="*/ 1070191 h 1135437"/>
                <a:gd name="connsiteX1" fmla="*/ 941943 w 989714"/>
                <a:gd name="connsiteY1" fmla="*/ 825842 h 1135437"/>
                <a:gd name="connsiteX2" fmla="*/ 941944 w 989714"/>
                <a:gd name="connsiteY2" fmla="*/ 337172 h 1135437"/>
                <a:gd name="connsiteX3" fmla="*/ 518741 w 989714"/>
                <a:gd name="connsiteY3" fmla="*/ 581496 h 1135437"/>
                <a:gd name="connsiteX4" fmla="*/ 71654 w 989714"/>
                <a:gd name="connsiteY4" fmla="*/ 295793 h 1135437"/>
                <a:gd name="connsiteX5" fmla="*/ 494856 w 989714"/>
                <a:gd name="connsiteY5" fmla="*/ 540117 h 1135437"/>
                <a:gd name="connsiteX6" fmla="*/ 918060 w 989714"/>
                <a:gd name="connsiteY6" fmla="*/ 295793 h 1135437"/>
                <a:gd name="connsiteX7" fmla="*/ 494857 w 989714"/>
                <a:gd name="connsiteY7" fmla="*/ 51443 h 1135437"/>
                <a:gd name="connsiteX8" fmla="*/ 47770 w 989714"/>
                <a:gd name="connsiteY8" fmla="*/ 825842 h 1135437"/>
                <a:gd name="connsiteX9" fmla="*/ 470970 w 989714"/>
                <a:gd name="connsiteY9" fmla="*/ 1070190 h 1135437"/>
                <a:gd name="connsiteX10" fmla="*/ 470971 w 989714"/>
                <a:gd name="connsiteY10" fmla="*/ 581495 h 1135437"/>
                <a:gd name="connsiteX11" fmla="*/ 47770 w 989714"/>
                <a:gd name="connsiteY11" fmla="*/ 337172 h 1135437"/>
                <a:gd name="connsiteX12" fmla="*/ 0 w 989714"/>
                <a:gd name="connsiteY12" fmla="*/ 839626 h 1135437"/>
                <a:gd name="connsiteX13" fmla="*/ 0 w 989714"/>
                <a:gd name="connsiteY13" fmla="*/ 295799 h 1135437"/>
                <a:gd name="connsiteX14" fmla="*/ 2104 w 989714"/>
                <a:gd name="connsiteY14" fmla="*/ 292154 h 1135437"/>
                <a:gd name="connsiteX15" fmla="*/ 3196 w 989714"/>
                <a:gd name="connsiteY15" fmla="*/ 283856 h 1135437"/>
                <a:gd name="connsiteX16" fmla="*/ 9838 w 989714"/>
                <a:gd name="connsiteY16" fmla="*/ 278756 h 1135437"/>
                <a:gd name="connsiteX17" fmla="*/ 11943 w 989714"/>
                <a:gd name="connsiteY17" fmla="*/ 275110 h 1135437"/>
                <a:gd name="connsiteX18" fmla="*/ 482914 w 989714"/>
                <a:gd name="connsiteY18" fmla="*/ 3183 h 1135437"/>
                <a:gd name="connsiteX19" fmla="*/ 506799 w 989714"/>
                <a:gd name="connsiteY19" fmla="*/ 3183 h 1135437"/>
                <a:gd name="connsiteX20" fmla="*/ 977771 w 989714"/>
                <a:gd name="connsiteY20" fmla="*/ 275110 h 1135437"/>
                <a:gd name="connsiteX21" fmla="*/ 979876 w 989714"/>
                <a:gd name="connsiteY21" fmla="*/ 278757 h 1135437"/>
                <a:gd name="connsiteX22" fmla="*/ 986517 w 989714"/>
                <a:gd name="connsiteY22" fmla="*/ 283857 h 1135437"/>
                <a:gd name="connsiteX23" fmla="*/ 987608 w 989714"/>
                <a:gd name="connsiteY23" fmla="*/ 292150 h 1135437"/>
                <a:gd name="connsiteX24" fmla="*/ 989714 w 989714"/>
                <a:gd name="connsiteY24" fmla="*/ 295799 h 1135437"/>
                <a:gd name="connsiteX25" fmla="*/ 989714 w 989714"/>
                <a:gd name="connsiteY25" fmla="*/ 839626 h 1135437"/>
                <a:gd name="connsiteX26" fmla="*/ 977771 w 989714"/>
                <a:gd name="connsiteY26" fmla="*/ 860315 h 1135437"/>
                <a:gd name="connsiteX27" fmla="*/ 506799 w 989714"/>
                <a:gd name="connsiteY27" fmla="*/ 1132241 h 1135437"/>
                <a:gd name="connsiteX28" fmla="*/ 494857 w 989714"/>
                <a:gd name="connsiteY28" fmla="*/ 1135437 h 1135437"/>
                <a:gd name="connsiteX29" fmla="*/ 482914 w 989714"/>
                <a:gd name="connsiteY29" fmla="*/ 1132241 h 1135437"/>
                <a:gd name="connsiteX30" fmla="*/ 11943 w 989714"/>
                <a:gd name="connsiteY30" fmla="*/ 860315 h 1135437"/>
                <a:gd name="connsiteX31" fmla="*/ 0 w 989714"/>
                <a:gd name="connsiteY31" fmla="*/ 839626 h 113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89714" h="1135437">
                  <a:moveTo>
                    <a:pt x="518741" y="1070191"/>
                  </a:moveTo>
                  <a:lnTo>
                    <a:pt x="941943" y="825842"/>
                  </a:lnTo>
                  <a:lnTo>
                    <a:pt x="941944" y="337172"/>
                  </a:lnTo>
                  <a:lnTo>
                    <a:pt x="518741" y="581496"/>
                  </a:lnTo>
                  <a:close/>
                  <a:moveTo>
                    <a:pt x="71654" y="295793"/>
                  </a:moveTo>
                  <a:lnTo>
                    <a:pt x="494856" y="540117"/>
                  </a:lnTo>
                  <a:lnTo>
                    <a:pt x="918060" y="295793"/>
                  </a:lnTo>
                  <a:lnTo>
                    <a:pt x="494857" y="51443"/>
                  </a:lnTo>
                  <a:close/>
                  <a:moveTo>
                    <a:pt x="47770" y="825842"/>
                  </a:moveTo>
                  <a:lnTo>
                    <a:pt x="470970" y="1070190"/>
                  </a:lnTo>
                  <a:lnTo>
                    <a:pt x="470971" y="581495"/>
                  </a:lnTo>
                  <a:lnTo>
                    <a:pt x="47770" y="337172"/>
                  </a:lnTo>
                  <a:close/>
                  <a:moveTo>
                    <a:pt x="0" y="839626"/>
                  </a:moveTo>
                  <a:lnTo>
                    <a:pt x="0" y="295799"/>
                  </a:lnTo>
                  <a:lnTo>
                    <a:pt x="2104" y="292154"/>
                  </a:lnTo>
                  <a:lnTo>
                    <a:pt x="3196" y="283856"/>
                  </a:lnTo>
                  <a:lnTo>
                    <a:pt x="9838" y="278756"/>
                  </a:lnTo>
                  <a:lnTo>
                    <a:pt x="11943" y="275110"/>
                  </a:lnTo>
                  <a:lnTo>
                    <a:pt x="482914" y="3183"/>
                  </a:lnTo>
                  <a:cubicBezTo>
                    <a:pt x="490309" y="-1062"/>
                    <a:pt x="499405" y="-1062"/>
                    <a:pt x="506799" y="3183"/>
                  </a:cubicBezTo>
                  <a:lnTo>
                    <a:pt x="977771" y="275110"/>
                  </a:lnTo>
                  <a:lnTo>
                    <a:pt x="979876" y="278757"/>
                  </a:lnTo>
                  <a:lnTo>
                    <a:pt x="986517" y="283857"/>
                  </a:lnTo>
                  <a:lnTo>
                    <a:pt x="987608" y="292150"/>
                  </a:lnTo>
                  <a:lnTo>
                    <a:pt x="989714" y="295799"/>
                  </a:lnTo>
                  <a:lnTo>
                    <a:pt x="989714" y="839626"/>
                  </a:lnTo>
                  <a:cubicBezTo>
                    <a:pt x="989714" y="848164"/>
                    <a:pt x="985164" y="856046"/>
                    <a:pt x="977771" y="860315"/>
                  </a:cubicBezTo>
                  <a:lnTo>
                    <a:pt x="506799" y="1132241"/>
                  </a:lnTo>
                  <a:cubicBezTo>
                    <a:pt x="503102" y="1134365"/>
                    <a:pt x="498986" y="1135437"/>
                    <a:pt x="494857" y="1135437"/>
                  </a:cubicBezTo>
                  <a:cubicBezTo>
                    <a:pt x="490727" y="1135437"/>
                    <a:pt x="486611" y="1134365"/>
                    <a:pt x="482914" y="1132241"/>
                  </a:cubicBezTo>
                  <a:lnTo>
                    <a:pt x="11943" y="860315"/>
                  </a:lnTo>
                  <a:cubicBezTo>
                    <a:pt x="4549" y="856046"/>
                    <a:pt x="0" y="848164"/>
                    <a:pt x="0" y="839626"/>
                  </a:cubicBezTo>
                  <a:close/>
                </a:path>
              </a:pathLst>
            </a:custGeom>
            <a:solidFill>
              <a:schemeClr val="accent1"/>
            </a:solidFill>
            <a:ln w="1065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00" name="任意多边形: 形状 99"/>
            <p:cNvSpPr/>
            <p:nvPr/>
          </p:nvSpPr>
          <p:spPr>
            <a:xfrm rot="5400000">
              <a:off x="5084862" y="3577212"/>
              <a:ext cx="432394" cy="496059"/>
            </a:xfrm>
            <a:custGeom>
              <a:avLst/>
              <a:gdLst>
                <a:gd name="connsiteX0" fmla="*/ 518741 w 989714"/>
                <a:gd name="connsiteY0" fmla="*/ 1070191 h 1135437"/>
                <a:gd name="connsiteX1" fmla="*/ 941943 w 989714"/>
                <a:gd name="connsiteY1" fmla="*/ 825842 h 1135437"/>
                <a:gd name="connsiteX2" fmla="*/ 941944 w 989714"/>
                <a:gd name="connsiteY2" fmla="*/ 337172 h 1135437"/>
                <a:gd name="connsiteX3" fmla="*/ 518741 w 989714"/>
                <a:gd name="connsiteY3" fmla="*/ 581496 h 1135437"/>
                <a:gd name="connsiteX4" fmla="*/ 71654 w 989714"/>
                <a:gd name="connsiteY4" fmla="*/ 295793 h 1135437"/>
                <a:gd name="connsiteX5" fmla="*/ 494856 w 989714"/>
                <a:gd name="connsiteY5" fmla="*/ 540117 h 1135437"/>
                <a:gd name="connsiteX6" fmla="*/ 918060 w 989714"/>
                <a:gd name="connsiteY6" fmla="*/ 295793 h 1135437"/>
                <a:gd name="connsiteX7" fmla="*/ 494857 w 989714"/>
                <a:gd name="connsiteY7" fmla="*/ 51443 h 1135437"/>
                <a:gd name="connsiteX8" fmla="*/ 47770 w 989714"/>
                <a:gd name="connsiteY8" fmla="*/ 825842 h 1135437"/>
                <a:gd name="connsiteX9" fmla="*/ 470970 w 989714"/>
                <a:gd name="connsiteY9" fmla="*/ 1070190 h 1135437"/>
                <a:gd name="connsiteX10" fmla="*/ 470971 w 989714"/>
                <a:gd name="connsiteY10" fmla="*/ 581495 h 1135437"/>
                <a:gd name="connsiteX11" fmla="*/ 47770 w 989714"/>
                <a:gd name="connsiteY11" fmla="*/ 337172 h 1135437"/>
                <a:gd name="connsiteX12" fmla="*/ 0 w 989714"/>
                <a:gd name="connsiteY12" fmla="*/ 839626 h 1135437"/>
                <a:gd name="connsiteX13" fmla="*/ 0 w 989714"/>
                <a:gd name="connsiteY13" fmla="*/ 295799 h 1135437"/>
                <a:gd name="connsiteX14" fmla="*/ 2104 w 989714"/>
                <a:gd name="connsiteY14" fmla="*/ 292154 h 1135437"/>
                <a:gd name="connsiteX15" fmla="*/ 3196 w 989714"/>
                <a:gd name="connsiteY15" fmla="*/ 283856 h 1135437"/>
                <a:gd name="connsiteX16" fmla="*/ 9838 w 989714"/>
                <a:gd name="connsiteY16" fmla="*/ 278756 h 1135437"/>
                <a:gd name="connsiteX17" fmla="*/ 11943 w 989714"/>
                <a:gd name="connsiteY17" fmla="*/ 275110 h 1135437"/>
                <a:gd name="connsiteX18" fmla="*/ 482914 w 989714"/>
                <a:gd name="connsiteY18" fmla="*/ 3183 h 1135437"/>
                <a:gd name="connsiteX19" fmla="*/ 506799 w 989714"/>
                <a:gd name="connsiteY19" fmla="*/ 3183 h 1135437"/>
                <a:gd name="connsiteX20" fmla="*/ 977771 w 989714"/>
                <a:gd name="connsiteY20" fmla="*/ 275110 h 1135437"/>
                <a:gd name="connsiteX21" fmla="*/ 979876 w 989714"/>
                <a:gd name="connsiteY21" fmla="*/ 278757 h 1135437"/>
                <a:gd name="connsiteX22" fmla="*/ 986517 w 989714"/>
                <a:gd name="connsiteY22" fmla="*/ 283857 h 1135437"/>
                <a:gd name="connsiteX23" fmla="*/ 987608 w 989714"/>
                <a:gd name="connsiteY23" fmla="*/ 292150 h 1135437"/>
                <a:gd name="connsiteX24" fmla="*/ 989714 w 989714"/>
                <a:gd name="connsiteY24" fmla="*/ 295799 h 1135437"/>
                <a:gd name="connsiteX25" fmla="*/ 989714 w 989714"/>
                <a:gd name="connsiteY25" fmla="*/ 839626 h 1135437"/>
                <a:gd name="connsiteX26" fmla="*/ 977771 w 989714"/>
                <a:gd name="connsiteY26" fmla="*/ 860315 h 1135437"/>
                <a:gd name="connsiteX27" fmla="*/ 506799 w 989714"/>
                <a:gd name="connsiteY27" fmla="*/ 1132241 h 1135437"/>
                <a:gd name="connsiteX28" fmla="*/ 494857 w 989714"/>
                <a:gd name="connsiteY28" fmla="*/ 1135437 h 1135437"/>
                <a:gd name="connsiteX29" fmla="*/ 482914 w 989714"/>
                <a:gd name="connsiteY29" fmla="*/ 1132241 h 1135437"/>
                <a:gd name="connsiteX30" fmla="*/ 11943 w 989714"/>
                <a:gd name="connsiteY30" fmla="*/ 860315 h 1135437"/>
                <a:gd name="connsiteX31" fmla="*/ 0 w 989714"/>
                <a:gd name="connsiteY31" fmla="*/ 839626 h 113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89714" h="1135437">
                  <a:moveTo>
                    <a:pt x="518741" y="1070191"/>
                  </a:moveTo>
                  <a:lnTo>
                    <a:pt x="941943" y="825842"/>
                  </a:lnTo>
                  <a:lnTo>
                    <a:pt x="941944" y="337172"/>
                  </a:lnTo>
                  <a:lnTo>
                    <a:pt x="518741" y="581496"/>
                  </a:lnTo>
                  <a:close/>
                  <a:moveTo>
                    <a:pt x="71654" y="295793"/>
                  </a:moveTo>
                  <a:lnTo>
                    <a:pt x="494856" y="540117"/>
                  </a:lnTo>
                  <a:lnTo>
                    <a:pt x="918060" y="295793"/>
                  </a:lnTo>
                  <a:lnTo>
                    <a:pt x="494857" y="51443"/>
                  </a:lnTo>
                  <a:close/>
                  <a:moveTo>
                    <a:pt x="47770" y="825842"/>
                  </a:moveTo>
                  <a:lnTo>
                    <a:pt x="470970" y="1070190"/>
                  </a:lnTo>
                  <a:lnTo>
                    <a:pt x="470971" y="581495"/>
                  </a:lnTo>
                  <a:lnTo>
                    <a:pt x="47770" y="337172"/>
                  </a:lnTo>
                  <a:close/>
                  <a:moveTo>
                    <a:pt x="0" y="839626"/>
                  </a:moveTo>
                  <a:lnTo>
                    <a:pt x="0" y="295799"/>
                  </a:lnTo>
                  <a:lnTo>
                    <a:pt x="2104" y="292154"/>
                  </a:lnTo>
                  <a:lnTo>
                    <a:pt x="3196" y="283856"/>
                  </a:lnTo>
                  <a:lnTo>
                    <a:pt x="9838" y="278756"/>
                  </a:lnTo>
                  <a:lnTo>
                    <a:pt x="11943" y="275110"/>
                  </a:lnTo>
                  <a:lnTo>
                    <a:pt x="482914" y="3183"/>
                  </a:lnTo>
                  <a:cubicBezTo>
                    <a:pt x="490309" y="-1062"/>
                    <a:pt x="499405" y="-1062"/>
                    <a:pt x="506799" y="3183"/>
                  </a:cubicBezTo>
                  <a:lnTo>
                    <a:pt x="977771" y="275110"/>
                  </a:lnTo>
                  <a:lnTo>
                    <a:pt x="979876" y="278757"/>
                  </a:lnTo>
                  <a:lnTo>
                    <a:pt x="986517" y="283857"/>
                  </a:lnTo>
                  <a:lnTo>
                    <a:pt x="987608" y="292150"/>
                  </a:lnTo>
                  <a:lnTo>
                    <a:pt x="989714" y="295799"/>
                  </a:lnTo>
                  <a:lnTo>
                    <a:pt x="989714" y="839626"/>
                  </a:lnTo>
                  <a:cubicBezTo>
                    <a:pt x="989714" y="848164"/>
                    <a:pt x="985164" y="856046"/>
                    <a:pt x="977771" y="860315"/>
                  </a:cubicBezTo>
                  <a:lnTo>
                    <a:pt x="506799" y="1132241"/>
                  </a:lnTo>
                  <a:cubicBezTo>
                    <a:pt x="503102" y="1134365"/>
                    <a:pt x="498986" y="1135437"/>
                    <a:pt x="494857" y="1135437"/>
                  </a:cubicBezTo>
                  <a:cubicBezTo>
                    <a:pt x="490727" y="1135437"/>
                    <a:pt x="486611" y="1134365"/>
                    <a:pt x="482914" y="1132241"/>
                  </a:cubicBezTo>
                  <a:lnTo>
                    <a:pt x="11943" y="860315"/>
                  </a:lnTo>
                  <a:cubicBezTo>
                    <a:pt x="4549" y="856046"/>
                    <a:pt x="0" y="848164"/>
                    <a:pt x="0" y="839626"/>
                  </a:cubicBezTo>
                  <a:close/>
                </a:path>
              </a:pathLst>
            </a:custGeom>
            <a:solidFill>
              <a:schemeClr val="accent1"/>
            </a:solidFill>
            <a:ln w="1065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01" name="任意多边形: 形状 100"/>
            <p:cNvSpPr/>
            <p:nvPr/>
          </p:nvSpPr>
          <p:spPr>
            <a:xfrm rot="5400000">
              <a:off x="5612917" y="3577213"/>
              <a:ext cx="432394" cy="496059"/>
            </a:xfrm>
            <a:custGeom>
              <a:avLst/>
              <a:gdLst>
                <a:gd name="connsiteX0" fmla="*/ 518741 w 989714"/>
                <a:gd name="connsiteY0" fmla="*/ 1070191 h 1135437"/>
                <a:gd name="connsiteX1" fmla="*/ 941943 w 989714"/>
                <a:gd name="connsiteY1" fmla="*/ 825842 h 1135437"/>
                <a:gd name="connsiteX2" fmla="*/ 941944 w 989714"/>
                <a:gd name="connsiteY2" fmla="*/ 337172 h 1135437"/>
                <a:gd name="connsiteX3" fmla="*/ 518741 w 989714"/>
                <a:gd name="connsiteY3" fmla="*/ 581496 h 1135437"/>
                <a:gd name="connsiteX4" fmla="*/ 71654 w 989714"/>
                <a:gd name="connsiteY4" fmla="*/ 295793 h 1135437"/>
                <a:gd name="connsiteX5" fmla="*/ 494856 w 989714"/>
                <a:gd name="connsiteY5" fmla="*/ 540117 h 1135437"/>
                <a:gd name="connsiteX6" fmla="*/ 918060 w 989714"/>
                <a:gd name="connsiteY6" fmla="*/ 295793 h 1135437"/>
                <a:gd name="connsiteX7" fmla="*/ 494857 w 989714"/>
                <a:gd name="connsiteY7" fmla="*/ 51443 h 1135437"/>
                <a:gd name="connsiteX8" fmla="*/ 47770 w 989714"/>
                <a:gd name="connsiteY8" fmla="*/ 825842 h 1135437"/>
                <a:gd name="connsiteX9" fmla="*/ 470970 w 989714"/>
                <a:gd name="connsiteY9" fmla="*/ 1070190 h 1135437"/>
                <a:gd name="connsiteX10" fmla="*/ 470971 w 989714"/>
                <a:gd name="connsiteY10" fmla="*/ 581495 h 1135437"/>
                <a:gd name="connsiteX11" fmla="*/ 47770 w 989714"/>
                <a:gd name="connsiteY11" fmla="*/ 337172 h 1135437"/>
                <a:gd name="connsiteX12" fmla="*/ 0 w 989714"/>
                <a:gd name="connsiteY12" fmla="*/ 839626 h 1135437"/>
                <a:gd name="connsiteX13" fmla="*/ 0 w 989714"/>
                <a:gd name="connsiteY13" fmla="*/ 295799 h 1135437"/>
                <a:gd name="connsiteX14" fmla="*/ 2104 w 989714"/>
                <a:gd name="connsiteY14" fmla="*/ 292154 h 1135437"/>
                <a:gd name="connsiteX15" fmla="*/ 3196 w 989714"/>
                <a:gd name="connsiteY15" fmla="*/ 283856 h 1135437"/>
                <a:gd name="connsiteX16" fmla="*/ 9838 w 989714"/>
                <a:gd name="connsiteY16" fmla="*/ 278756 h 1135437"/>
                <a:gd name="connsiteX17" fmla="*/ 11943 w 989714"/>
                <a:gd name="connsiteY17" fmla="*/ 275110 h 1135437"/>
                <a:gd name="connsiteX18" fmla="*/ 482914 w 989714"/>
                <a:gd name="connsiteY18" fmla="*/ 3183 h 1135437"/>
                <a:gd name="connsiteX19" fmla="*/ 506799 w 989714"/>
                <a:gd name="connsiteY19" fmla="*/ 3183 h 1135437"/>
                <a:gd name="connsiteX20" fmla="*/ 977771 w 989714"/>
                <a:gd name="connsiteY20" fmla="*/ 275110 h 1135437"/>
                <a:gd name="connsiteX21" fmla="*/ 979876 w 989714"/>
                <a:gd name="connsiteY21" fmla="*/ 278757 h 1135437"/>
                <a:gd name="connsiteX22" fmla="*/ 986517 w 989714"/>
                <a:gd name="connsiteY22" fmla="*/ 283857 h 1135437"/>
                <a:gd name="connsiteX23" fmla="*/ 987608 w 989714"/>
                <a:gd name="connsiteY23" fmla="*/ 292150 h 1135437"/>
                <a:gd name="connsiteX24" fmla="*/ 989714 w 989714"/>
                <a:gd name="connsiteY24" fmla="*/ 295799 h 1135437"/>
                <a:gd name="connsiteX25" fmla="*/ 989714 w 989714"/>
                <a:gd name="connsiteY25" fmla="*/ 839626 h 1135437"/>
                <a:gd name="connsiteX26" fmla="*/ 977771 w 989714"/>
                <a:gd name="connsiteY26" fmla="*/ 860315 h 1135437"/>
                <a:gd name="connsiteX27" fmla="*/ 506799 w 989714"/>
                <a:gd name="connsiteY27" fmla="*/ 1132241 h 1135437"/>
                <a:gd name="connsiteX28" fmla="*/ 494857 w 989714"/>
                <a:gd name="connsiteY28" fmla="*/ 1135437 h 1135437"/>
                <a:gd name="connsiteX29" fmla="*/ 482914 w 989714"/>
                <a:gd name="connsiteY29" fmla="*/ 1132241 h 1135437"/>
                <a:gd name="connsiteX30" fmla="*/ 11943 w 989714"/>
                <a:gd name="connsiteY30" fmla="*/ 860315 h 1135437"/>
                <a:gd name="connsiteX31" fmla="*/ 0 w 989714"/>
                <a:gd name="connsiteY31" fmla="*/ 839626 h 113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89714" h="1135437">
                  <a:moveTo>
                    <a:pt x="518741" y="1070191"/>
                  </a:moveTo>
                  <a:lnTo>
                    <a:pt x="941943" y="825842"/>
                  </a:lnTo>
                  <a:lnTo>
                    <a:pt x="941944" y="337172"/>
                  </a:lnTo>
                  <a:lnTo>
                    <a:pt x="518741" y="581496"/>
                  </a:lnTo>
                  <a:close/>
                  <a:moveTo>
                    <a:pt x="71654" y="295793"/>
                  </a:moveTo>
                  <a:lnTo>
                    <a:pt x="494856" y="540117"/>
                  </a:lnTo>
                  <a:lnTo>
                    <a:pt x="918060" y="295793"/>
                  </a:lnTo>
                  <a:lnTo>
                    <a:pt x="494857" y="51443"/>
                  </a:lnTo>
                  <a:close/>
                  <a:moveTo>
                    <a:pt x="47770" y="825842"/>
                  </a:moveTo>
                  <a:lnTo>
                    <a:pt x="470970" y="1070190"/>
                  </a:lnTo>
                  <a:lnTo>
                    <a:pt x="470971" y="581495"/>
                  </a:lnTo>
                  <a:lnTo>
                    <a:pt x="47770" y="337172"/>
                  </a:lnTo>
                  <a:close/>
                  <a:moveTo>
                    <a:pt x="0" y="839626"/>
                  </a:moveTo>
                  <a:lnTo>
                    <a:pt x="0" y="295799"/>
                  </a:lnTo>
                  <a:lnTo>
                    <a:pt x="2104" y="292154"/>
                  </a:lnTo>
                  <a:lnTo>
                    <a:pt x="3196" y="283856"/>
                  </a:lnTo>
                  <a:lnTo>
                    <a:pt x="9838" y="278756"/>
                  </a:lnTo>
                  <a:lnTo>
                    <a:pt x="11943" y="275110"/>
                  </a:lnTo>
                  <a:lnTo>
                    <a:pt x="482914" y="3183"/>
                  </a:lnTo>
                  <a:cubicBezTo>
                    <a:pt x="490309" y="-1062"/>
                    <a:pt x="499405" y="-1062"/>
                    <a:pt x="506799" y="3183"/>
                  </a:cubicBezTo>
                  <a:lnTo>
                    <a:pt x="977771" y="275110"/>
                  </a:lnTo>
                  <a:lnTo>
                    <a:pt x="979876" y="278757"/>
                  </a:lnTo>
                  <a:lnTo>
                    <a:pt x="986517" y="283857"/>
                  </a:lnTo>
                  <a:lnTo>
                    <a:pt x="987608" y="292150"/>
                  </a:lnTo>
                  <a:lnTo>
                    <a:pt x="989714" y="295799"/>
                  </a:lnTo>
                  <a:lnTo>
                    <a:pt x="989714" y="839626"/>
                  </a:lnTo>
                  <a:cubicBezTo>
                    <a:pt x="989714" y="848164"/>
                    <a:pt x="985164" y="856046"/>
                    <a:pt x="977771" y="860315"/>
                  </a:cubicBezTo>
                  <a:lnTo>
                    <a:pt x="506799" y="1132241"/>
                  </a:lnTo>
                  <a:cubicBezTo>
                    <a:pt x="503102" y="1134365"/>
                    <a:pt x="498986" y="1135437"/>
                    <a:pt x="494857" y="1135437"/>
                  </a:cubicBezTo>
                  <a:cubicBezTo>
                    <a:pt x="490727" y="1135437"/>
                    <a:pt x="486611" y="1134365"/>
                    <a:pt x="482914" y="1132241"/>
                  </a:cubicBezTo>
                  <a:lnTo>
                    <a:pt x="11943" y="860315"/>
                  </a:lnTo>
                  <a:cubicBezTo>
                    <a:pt x="4549" y="856046"/>
                    <a:pt x="0" y="848164"/>
                    <a:pt x="0" y="839626"/>
                  </a:cubicBezTo>
                  <a:close/>
                </a:path>
              </a:pathLst>
            </a:custGeom>
            <a:solidFill>
              <a:schemeClr val="accent1"/>
            </a:solidFill>
            <a:ln w="1065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02" name="任意多边形: 形状 101"/>
            <p:cNvSpPr/>
            <p:nvPr/>
          </p:nvSpPr>
          <p:spPr>
            <a:xfrm rot="5400000">
              <a:off x="6140972" y="3577214"/>
              <a:ext cx="432394" cy="496059"/>
            </a:xfrm>
            <a:custGeom>
              <a:avLst/>
              <a:gdLst>
                <a:gd name="connsiteX0" fmla="*/ 518741 w 989714"/>
                <a:gd name="connsiteY0" fmla="*/ 1070191 h 1135437"/>
                <a:gd name="connsiteX1" fmla="*/ 941943 w 989714"/>
                <a:gd name="connsiteY1" fmla="*/ 825842 h 1135437"/>
                <a:gd name="connsiteX2" fmla="*/ 941944 w 989714"/>
                <a:gd name="connsiteY2" fmla="*/ 337172 h 1135437"/>
                <a:gd name="connsiteX3" fmla="*/ 518741 w 989714"/>
                <a:gd name="connsiteY3" fmla="*/ 581496 h 1135437"/>
                <a:gd name="connsiteX4" fmla="*/ 71654 w 989714"/>
                <a:gd name="connsiteY4" fmla="*/ 295793 h 1135437"/>
                <a:gd name="connsiteX5" fmla="*/ 494856 w 989714"/>
                <a:gd name="connsiteY5" fmla="*/ 540117 h 1135437"/>
                <a:gd name="connsiteX6" fmla="*/ 918060 w 989714"/>
                <a:gd name="connsiteY6" fmla="*/ 295793 h 1135437"/>
                <a:gd name="connsiteX7" fmla="*/ 494857 w 989714"/>
                <a:gd name="connsiteY7" fmla="*/ 51443 h 1135437"/>
                <a:gd name="connsiteX8" fmla="*/ 47770 w 989714"/>
                <a:gd name="connsiteY8" fmla="*/ 825842 h 1135437"/>
                <a:gd name="connsiteX9" fmla="*/ 470970 w 989714"/>
                <a:gd name="connsiteY9" fmla="*/ 1070190 h 1135437"/>
                <a:gd name="connsiteX10" fmla="*/ 470971 w 989714"/>
                <a:gd name="connsiteY10" fmla="*/ 581495 h 1135437"/>
                <a:gd name="connsiteX11" fmla="*/ 47770 w 989714"/>
                <a:gd name="connsiteY11" fmla="*/ 337172 h 1135437"/>
                <a:gd name="connsiteX12" fmla="*/ 0 w 989714"/>
                <a:gd name="connsiteY12" fmla="*/ 839626 h 1135437"/>
                <a:gd name="connsiteX13" fmla="*/ 0 w 989714"/>
                <a:gd name="connsiteY13" fmla="*/ 295799 h 1135437"/>
                <a:gd name="connsiteX14" fmla="*/ 2104 w 989714"/>
                <a:gd name="connsiteY14" fmla="*/ 292154 h 1135437"/>
                <a:gd name="connsiteX15" fmla="*/ 3196 w 989714"/>
                <a:gd name="connsiteY15" fmla="*/ 283856 h 1135437"/>
                <a:gd name="connsiteX16" fmla="*/ 9838 w 989714"/>
                <a:gd name="connsiteY16" fmla="*/ 278756 h 1135437"/>
                <a:gd name="connsiteX17" fmla="*/ 11943 w 989714"/>
                <a:gd name="connsiteY17" fmla="*/ 275110 h 1135437"/>
                <a:gd name="connsiteX18" fmla="*/ 482914 w 989714"/>
                <a:gd name="connsiteY18" fmla="*/ 3183 h 1135437"/>
                <a:gd name="connsiteX19" fmla="*/ 506799 w 989714"/>
                <a:gd name="connsiteY19" fmla="*/ 3183 h 1135437"/>
                <a:gd name="connsiteX20" fmla="*/ 977771 w 989714"/>
                <a:gd name="connsiteY20" fmla="*/ 275110 h 1135437"/>
                <a:gd name="connsiteX21" fmla="*/ 979876 w 989714"/>
                <a:gd name="connsiteY21" fmla="*/ 278757 h 1135437"/>
                <a:gd name="connsiteX22" fmla="*/ 986517 w 989714"/>
                <a:gd name="connsiteY22" fmla="*/ 283857 h 1135437"/>
                <a:gd name="connsiteX23" fmla="*/ 987608 w 989714"/>
                <a:gd name="connsiteY23" fmla="*/ 292150 h 1135437"/>
                <a:gd name="connsiteX24" fmla="*/ 989714 w 989714"/>
                <a:gd name="connsiteY24" fmla="*/ 295799 h 1135437"/>
                <a:gd name="connsiteX25" fmla="*/ 989714 w 989714"/>
                <a:gd name="connsiteY25" fmla="*/ 839626 h 1135437"/>
                <a:gd name="connsiteX26" fmla="*/ 977771 w 989714"/>
                <a:gd name="connsiteY26" fmla="*/ 860315 h 1135437"/>
                <a:gd name="connsiteX27" fmla="*/ 506799 w 989714"/>
                <a:gd name="connsiteY27" fmla="*/ 1132241 h 1135437"/>
                <a:gd name="connsiteX28" fmla="*/ 494857 w 989714"/>
                <a:gd name="connsiteY28" fmla="*/ 1135437 h 1135437"/>
                <a:gd name="connsiteX29" fmla="*/ 482914 w 989714"/>
                <a:gd name="connsiteY29" fmla="*/ 1132241 h 1135437"/>
                <a:gd name="connsiteX30" fmla="*/ 11943 w 989714"/>
                <a:gd name="connsiteY30" fmla="*/ 860315 h 1135437"/>
                <a:gd name="connsiteX31" fmla="*/ 0 w 989714"/>
                <a:gd name="connsiteY31" fmla="*/ 839626 h 113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89714" h="1135437">
                  <a:moveTo>
                    <a:pt x="518741" y="1070191"/>
                  </a:moveTo>
                  <a:lnTo>
                    <a:pt x="941943" y="825842"/>
                  </a:lnTo>
                  <a:lnTo>
                    <a:pt x="941944" y="337172"/>
                  </a:lnTo>
                  <a:lnTo>
                    <a:pt x="518741" y="581496"/>
                  </a:lnTo>
                  <a:close/>
                  <a:moveTo>
                    <a:pt x="71654" y="295793"/>
                  </a:moveTo>
                  <a:lnTo>
                    <a:pt x="494856" y="540117"/>
                  </a:lnTo>
                  <a:lnTo>
                    <a:pt x="918060" y="295793"/>
                  </a:lnTo>
                  <a:lnTo>
                    <a:pt x="494857" y="51443"/>
                  </a:lnTo>
                  <a:close/>
                  <a:moveTo>
                    <a:pt x="47770" y="825842"/>
                  </a:moveTo>
                  <a:lnTo>
                    <a:pt x="470970" y="1070190"/>
                  </a:lnTo>
                  <a:lnTo>
                    <a:pt x="470971" y="581495"/>
                  </a:lnTo>
                  <a:lnTo>
                    <a:pt x="47770" y="337172"/>
                  </a:lnTo>
                  <a:close/>
                  <a:moveTo>
                    <a:pt x="0" y="839626"/>
                  </a:moveTo>
                  <a:lnTo>
                    <a:pt x="0" y="295799"/>
                  </a:lnTo>
                  <a:lnTo>
                    <a:pt x="2104" y="292154"/>
                  </a:lnTo>
                  <a:lnTo>
                    <a:pt x="3196" y="283856"/>
                  </a:lnTo>
                  <a:lnTo>
                    <a:pt x="9838" y="278756"/>
                  </a:lnTo>
                  <a:lnTo>
                    <a:pt x="11943" y="275110"/>
                  </a:lnTo>
                  <a:lnTo>
                    <a:pt x="482914" y="3183"/>
                  </a:lnTo>
                  <a:cubicBezTo>
                    <a:pt x="490309" y="-1062"/>
                    <a:pt x="499405" y="-1062"/>
                    <a:pt x="506799" y="3183"/>
                  </a:cubicBezTo>
                  <a:lnTo>
                    <a:pt x="977771" y="275110"/>
                  </a:lnTo>
                  <a:lnTo>
                    <a:pt x="979876" y="278757"/>
                  </a:lnTo>
                  <a:lnTo>
                    <a:pt x="986517" y="283857"/>
                  </a:lnTo>
                  <a:lnTo>
                    <a:pt x="987608" y="292150"/>
                  </a:lnTo>
                  <a:lnTo>
                    <a:pt x="989714" y="295799"/>
                  </a:lnTo>
                  <a:lnTo>
                    <a:pt x="989714" y="839626"/>
                  </a:lnTo>
                  <a:cubicBezTo>
                    <a:pt x="989714" y="848164"/>
                    <a:pt x="985164" y="856046"/>
                    <a:pt x="977771" y="860315"/>
                  </a:cubicBezTo>
                  <a:lnTo>
                    <a:pt x="506799" y="1132241"/>
                  </a:lnTo>
                  <a:cubicBezTo>
                    <a:pt x="503102" y="1134365"/>
                    <a:pt x="498986" y="1135437"/>
                    <a:pt x="494857" y="1135437"/>
                  </a:cubicBezTo>
                  <a:cubicBezTo>
                    <a:pt x="490727" y="1135437"/>
                    <a:pt x="486611" y="1134365"/>
                    <a:pt x="482914" y="1132241"/>
                  </a:cubicBezTo>
                  <a:lnTo>
                    <a:pt x="11943" y="860315"/>
                  </a:lnTo>
                  <a:cubicBezTo>
                    <a:pt x="4549" y="856046"/>
                    <a:pt x="0" y="848164"/>
                    <a:pt x="0" y="839626"/>
                  </a:cubicBezTo>
                  <a:close/>
                </a:path>
              </a:pathLst>
            </a:custGeom>
            <a:solidFill>
              <a:schemeClr val="accent2"/>
            </a:solidFill>
            <a:ln w="1065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03" name="任意多边形: 形状 102"/>
            <p:cNvSpPr/>
            <p:nvPr/>
          </p:nvSpPr>
          <p:spPr>
            <a:xfrm rot="5400000">
              <a:off x="6669027" y="3577215"/>
              <a:ext cx="432394" cy="496059"/>
            </a:xfrm>
            <a:custGeom>
              <a:avLst/>
              <a:gdLst>
                <a:gd name="connsiteX0" fmla="*/ 518741 w 989714"/>
                <a:gd name="connsiteY0" fmla="*/ 1070191 h 1135437"/>
                <a:gd name="connsiteX1" fmla="*/ 941943 w 989714"/>
                <a:gd name="connsiteY1" fmla="*/ 825842 h 1135437"/>
                <a:gd name="connsiteX2" fmla="*/ 941944 w 989714"/>
                <a:gd name="connsiteY2" fmla="*/ 337172 h 1135437"/>
                <a:gd name="connsiteX3" fmla="*/ 518741 w 989714"/>
                <a:gd name="connsiteY3" fmla="*/ 581496 h 1135437"/>
                <a:gd name="connsiteX4" fmla="*/ 71654 w 989714"/>
                <a:gd name="connsiteY4" fmla="*/ 295793 h 1135437"/>
                <a:gd name="connsiteX5" fmla="*/ 494856 w 989714"/>
                <a:gd name="connsiteY5" fmla="*/ 540117 h 1135437"/>
                <a:gd name="connsiteX6" fmla="*/ 918060 w 989714"/>
                <a:gd name="connsiteY6" fmla="*/ 295793 h 1135437"/>
                <a:gd name="connsiteX7" fmla="*/ 494857 w 989714"/>
                <a:gd name="connsiteY7" fmla="*/ 51443 h 1135437"/>
                <a:gd name="connsiteX8" fmla="*/ 47770 w 989714"/>
                <a:gd name="connsiteY8" fmla="*/ 825842 h 1135437"/>
                <a:gd name="connsiteX9" fmla="*/ 470970 w 989714"/>
                <a:gd name="connsiteY9" fmla="*/ 1070190 h 1135437"/>
                <a:gd name="connsiteX10" fmla="*/ 470971 w 989714"/>
                <a:gd name="connsiteY10" fmla="*/ 581495 h 1135437"/>
                <a:gd name="connsiteX11" fmla="*/ 47770 w 989714"/>
                <a:gd name="connsiteY11" fmla="*/ 337172 h 1135437"/>
                <a:gd name="connsiteX12" fmla="*/ 0 w 989714"/>
                <a:gd name="connsiteY12" fmla="*/ 839626 h 1135437"/>
                <a:gd name="connsiteX13" fmla="*/ 0 w 989714"/>
                <a:gd name="connsiteY13" fmla="*/ 295799 h 1135437"/>
                <a:gd name="connsiteX14" fmla="*/ 2104 w 989714"/>
                <a:gd name="connsiteY14" fmla="*/ 292154 h 1135437"/>
                <a:gd name="connsiteX15" fmla="*/ 3196 w 989714"/>
                <a:gd name="connsiteY15" fmla="*/ 283856 h 1135437"/>
                <a:gd name="connsiteX16" fmla="*/ 9838 w 989714"/>
                <a:gd name="connsiteY16" fmla="*/ 278756 h 1135437"/>
                <a:gd name="connsiteX17" fmla="*/ 11943 w 989714"/>
                <a:gd name="connsiteY17" fmla="*/ 275110 h 1135437"/>
                <a:gd name="connsiteX18" fmla="*/ 482914 w 989714"/>
                <a:gd name="connsiteY18" fmla="*/ 3183 h 1135437"/>
                <a:gd name="connsiteX19" fmla="*/ 506799 w 989714"/>
                <a:gd name="connsiteY19" fmla="*/ 3183 h 1135437"/>
                <a:gd name="connsiteX20" fmla="*/ 977771 w 989714"/>
                <a:gd name="connsiteY20" fmla="*/ 275110 h 1135437"/>
                <a:gd name="connsiteX21" fmla="*/ 979876 w 989714"/>
                <a:gd name="connsiteY21" fmla="*/ 278757 h 1135437"/>
                <a:gd name="connsiteX22" fmla="*/ 986517 w 989714"/>
                <a:gd name="connsiteY22" fmla="*/ 283857 h 1135437"/>
                <a:gd name="connsiteX23" fmla="*/ 987608 w 989714"/>
                <a:gd name="connsiteY23" fmla="*/ 292150 h 1135437"/>
                <a:gd name="connsiteX24" fmla="*/ 989714 w 989714"/>
                <a:gd name="connsiteY24" fmla="*/ 295799 h 1135437"/>
                <a:gd name="connsiteX25" fmla="*/ 989714 w 989714"/>
                <a:gd name="connsiteY25" fmla="*/ 839626 h 1135437"/>
                <a:gd name="connsiteX26" fmla="*/ 977771 w 989714"/>
                <a:gd name="connsiteY26" fmla="*/ 860315 h 1135437"/>
                <a:gd name="connsiteX27" fmla="*/ 506799 w 989714"/>
                <a:gd name="connsiteY27" fmla="*/ 1132241 h 1135437"/>
                <a:gd name="connsiteX28" fmla="*/ 494857 w 989714"/>
                <a:gd name="connsiteY28" fmla="*/ 1135437 h 1135437"/>
                <a:gd name="connsiteX29" fmla="*/ 482914 w 989714"/>
                <a:gd name="connsiteY29" fmla="*/ 1132241 h 1135437"/>
                <a:gd name="connsiteX30" fmla="*/ 11943 w 989714"/>
                <a:gd name="connsiteY30" fmla="*/ 860315 h 1135437"/>
                <a:gd name="connsiteX31" fmla="*/ 0 w 989714"/>
                <a:gd name="connsiteY31" fmla="*/ 839626 h 113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89714" h="1135437">
                  <a:moveTo>
                    <a:pt x="518741" y="1070191"/>
                  </a:moveTo>
                  <a:lnTo>
                    <a:pt x="941943" y="825842"/>
                  </a:lnTo>
                  <a:lnTo>
                    <a:pt x="941944" y="337172"/>
                  </a:lnTo>
                  <a:lnTo>
                    <a:pt x="518741" y="581496"/>
                  </a:lnTo>
                  <a:close/>
                  <a:moveTo>
                    <a:pt x="71654" y="295793"/>
                  </a:moveTo>
                  <a:lnTo>
                    <a:pt x="494856" y="540117"/>
                  </a:lnTo>
                  <a:lnTo>
                    <a:pt x="918060" y="295793"/>
                  </a:lnTo>
                  <a:lnTo>
                    <a:pt x="494857" y="51443"/>
                  </a:lnTo>
                  <a:close/>
                  <a:moveTo>
                    <a:pt x="47770" y="825842"/>
                  </a:moveTo>
                  <a:lnTo>
                    <a:pt x="470970" y="1070190"/>
                  </a:lnTo>
                  <a:lnTo>
                    <a:pt x="470971" y="581495"/>
                  </a:lnTo>
                  <a:lnTo>
                    <a:pt x="47770" y="337172"/>
                  </a:lnTo>
                  <a:close/>
                  <a:moveTo>
                    <a:pt x="0" y="839626"/>
                  </a:moveTo>
                  <a:lnTo>
                    <a:pt x="0" y="295799"/>
                  </a:lnTo>
                  <a:lnTo>
                    <a:pt x="2104" y="292154"/>
                  </a:lnTo>
                  <a:lnTo>
                    <a:pt x="3196" y="283856"/>
                  </a:lnTo>
                  <a:lnTo>
                    <a:pt x="9838" y="278756"/>
                  </a:lnTo>
                  <a:lnTo>
                    <a:pt x="11943" y="275110"/>
                  </a:lnTo>
                  <a:lnTo>
                    <a:pt x="482914" y="3183"/>
                  </a:lnTo>
                  <a:cubicBezTo>
                    <a:pt x="490309" y="-1062"/>
                    <a:pt x="499405" y="-1062"/>
                    <a:pt x="506799" y="3183"/>
                  </a:cubicBezTo>
                  <a:lnTo>
                    <a:pt x="977771" y="275110"/>
                  </a:lnTo>
                  <a:lnTo>
                    <a:pt x="979876" y="278757"/>
                  </a:lnTo>
                  <a:lnTo>
                    <a:pt x="986517" y="283857"/>
                  </a:lnTo>
                  <a:lnTo>
                    <a:pt x="987608" y="292150"/>
                  </a:lnTo>
                  <a:lnTo>
                    <a:pt x="989714" y="295799"/>
                  </a:lnTo>
                  <a:lnTo>
                    <a:pt x="989714" y="839626"/>
                  </a:lnTo>
                  <a:cubicBezTo>
                    <a:pt x="989714" y="848164"/>
                    <a:pt x="985164" y="856046"/>
                    <a:pt x="977771" y="860315"/>
                  </a:cubicBezTo>
                  <a:lnTo>
                    <a:pt x="506799" y="1132241"/>
                  </a:lnTo>
                  <a:cubicBezTo>
                    <a:pt x="503102" y="1134365"/>
                    <a:pt x="498986" y="1135437"/>
                    <a:pt x="494857" y="1135437"/>
                  </a:cubicBezTo>
                  <a:cubicBezTo>
                    <a:pt x="490727" y="1135437"/>
                    <a:pt x="486611" y="1134365"/>
                    <a:pt x="482914" y="1132241"/>
                  </a:cubicBezTo>
                  <a:lnTo>
                    <a:pt x="11943" y="860315"/>
                  </a:lnTo>
                  <a:cubicBezTo>
                    <a:pt x="4549" y="856046"/>
                    <a:pt x="0" y="848164"/>
                    <a:pt x="0" y="839626"/>
                  </a:cubicBezTo>
                  <a:close/>
                </a:path>
              </a:pathLst>
            </a:custGeom>
            <a:solidFill>
              <a:schemeClr val="accent1"/>
            </a:solidFill>
            <a:ln w="1065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04" name="任意多边形: 形状 103"/>
            <p:cNvSpPr/>
            <p:nvPr/>
          </p:nvSpPr>
          <p:spPr>
            <a:xfrm rot="5400000">
              <a:off x="7197082" y="3577216"/>
              <a:ext cx="432394" cy="496059"/>
            </a:xfrm>
            <a:custGeom>
              <a:avLst/>
              <a:gdLst>
                <a:gd name="connsiteX0" fmla="*/ 518741 w 989714"/>
                <a:gd name="connsiteY0" fmla="*/ 1070191 h 1135437"/>
                <a:gd name="connsiteX1" fmla="*/ 941943 w 989714"/>
                <a:gd name="connsiteY1" fmla="*/ 825842 h 1135437"/>
                <a:gd name="connsiteX2" fmla="*/ 941944 w 989714"/>
                <a:gd name="connsiteY2" fmla="*/ 337172 h 1135437"/>
                <a:gd name="connsiteX3" fmla="*/ 518741 w 989714"/>
                <a:gd name="connsiteY3" fmla="*/ 581496 h 1135437"/>
                <a:gd name="connsiteX4" fmla="*/ 71654 w 989714"/>
                <a:gd name="connsiteY4" fmla="*/ 295793 h 1135437"/>
                <a:gd name="connsiteX5" fmla="*/ 494856 w 989714"/>
                <a:gd name="connsiteY5" fmla="*/ 540117 h 1135437"/>
                <a:gd name="connsiteX6" fmla="*/ 918060 w 989714"/>
                <a:gd name="connsiteY6" fmla="*/ 295793 h 1135437"/>
                <a:gd name="connsiteX7" fmla="*/ 494857 w 989714"/>
                <a:gd name="connsiteY7" fmla="*/ 51443 h 1135437"/>
                <a:gd name="connsiteX8" fmla="*/ 47770 w 989714"/>
                <a:gd name="connsiteY8" fmla="*/ 825842 h 1135437"/>
                <a:gd name="connsiteX9" fmla="*/ 470970 w 989714"/>
                <a:gd name="connsiteY9" fmla="*/ 1070190 h 1135437"/>
                <a:gd name="connsiteX10" fmla="*/ 470971 w 989714"/>
                <a:gd name="connsiteY10" fmla="*/ 581495 h 1135437"/>
                <a:gd name="connsiteX11" fmla="*/ 47770 w 989714"/>
                <a:gd name="connsiteY11" fmla="*/ 337172 h 1135437"/>
                <a:gd name="connsiteX12" fmla="*/ 0 w 989714"/>
                <a:gd name="connsiteY12" fmla="*/ 839626 h 1135437"/>
                <a:gd name="connsiteX13" fmla="*/ 0 w 989714"/>
                <a:gd name="connsiteY13" fmla="*/ 295799 h 1135437"/>
                <a:gd name="connsiteX14" fmla="*/ 2104 w 989714"/>
                <a:gd name="connsiteY14" fmla="*/ 292154 h 1135437"/>
                <a:gd name="connsiteX15" fmla="*/ 3196 w 989714"/>
                <a:gd name="connsiteY15" fmla="*/ 283856 h 1135437"/>
                <a:gd name="connsiteX16" fmla="*/ 9838 w 989714"/>
                <a:gd name="connsiteY16" fmla="*/ 278756 h 1135437"/>
                <a:gd name="connsiteX17" fmla="*/ 11943 w 989714"/>
                <a:gd name="connsiteY17" fmla="*/ 275110 h 1135437"/>
                <a:gd name="connsiteX18" fmla="*/ 482914 w 989714"/>
                <a:gd name="connsiteY18" fmla="*/ 3183 h 1135437"/>
                <a:gd name="connsiteX19" fmla="*/ 506799 w 989714"/>
                <a:gd name="connsiteY19" fmla="*/ 3183 h 1135437"/>
                <a:gd name="connsiteX20" fmla="*/ 977771 w 989714"/>
                <a:gd name="connsiteY20" fmla="*/ 275110 h 1135437"/>
                <a:gd name="connsiteX21" fmla="*/ 979876 w 989714"/>
                <a:gd name="connsiteY21" fmla="*/ 278757 h 1135437"/>
                <a:gd name="connsiteX22" fmla="*/ 986517 w 989714"/>
                <a:gd name="connsiteY22" fmla="*/ 283857 h 1135437"/>
                <a:gd name="connsiteX23" fmla="*/ 987608 w 989714"/>
                <a:gd name="connsiteY23" fmla="*/ 292150 h 1135437"/>
                <a:gd name="connsiteX24" fmla="*/ 989714 w 989714"/>
                <a:gd name="connsiteY24" fmla="*/ 295799 h 1135437"/>
                <a:gd name="connsiteX25" fmla="*/ 989714 w 989714"/>
                <a:gd name="connsiteY25" fmla="*/ 839626 h 1135437"/>
                <a:gd name="connsiteX26" fmla="*/ 977771 w 989714"/>
                <a:gd name="connsiteY26" fmla="*/ 860315 h 1135437"/>
                <a:gd name="connsiteX27" fmla="*/ 506799 w 989714"/>
                <a:gd name="connsiteY27" fmla="*/ 1132241 h 1135437"/>
                <a:gd name="connsiteX28" fmla="*/ 494857 w 989714"/>
                <a:gd name="connsiteY28" fmla="*/ 1135437 h 1135437"/>
                <a:gd name="connsiteX29" fmla="*/ 482914 w 989714"/>
                <a:gd name="connsiteY29" fmla="*/ 1132241 h 1135437"/>
                <a:gd name="connsiteX30" fmla="*/ 11943 w 989714"/>
                <a:gd name="connsiteY30" fmla="*/ 860315 h 1135437"/>
                <a:gd name="connsiteX31" fmla="*/ 0 w 989714"/>
                <a:gd name="connsiteY31" fmla="*/ 839626 h 113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89714" h="1135437">
                  <a:moveTo>
                    <a:pt x="518741" y="1070191"/>
                  </a:moveTo>
                  <a:lnTo>
                    <a:pt x="941943" y="825842"/>
                  </a:lnTo>
                  <a:lnTo>
                    <a:pt x="941944" y="337172"/>
                  </a:lnTo>
                  <a:lnTo>
                    <a:pt x="518741" y="581496"/>
                  </a:lnTo>
                  <a:close/>
                  <a:moveTo>
                    <a:pt x="71654" y="295793"/>
                  </a:moveTo>
                  <a:lnTo>
                    <a:pt x="494856" y="540117"/>
                  </a:lnTo>
                  <a:lnTo>
                    <a:pt x="918060" y="295793"/>
                  </a:lnTo>
                  <a:lnTo>
                    <a:pt x="494857" y="51443"/>
                  </a:lnTo>
                  <a:close/>
                  <a:moveTo>
                    <a:pt x="47770" y="825842"/>
                  </a:moveTo>
                  <a:lnTo>
                    <a:pt x="470970" y="1070190"/>
                  </a:lnTo>
                  <a:lnTo>
                    <a:pt x="470971" y="581495"/>
                  </a:lnTo>
                  <a:lnTo>
                    <a:pt x="47770" y="337172"/>
                  </a:lnTo>
                  <a:close/>
                  <a:moveTo>
                    <a:pt x="0" y="839626"/>
                  </a:moveTo>
                  <a:lnTo>
                    <a:pt x="0" y="295799"/>
                  </a:lnTo>
                  <a:lnTo>
                    <a:pt x="2104" y="292154"/>
                  </a:lnTo>
                  <a:lnTo>
                    <a:pt x="3196" y="283856"/>
                  </a:lnTo>
                  <a:lnTo>
                    <a:pt x="9838" y="278756"/>
                  </a:lnTo>
                  <a:lnTo>
                    <a:pt x="11943" y="275110"/>
                  </a:lnTo>
                  <a:lnTo>
                    <a:pt x="482914" y="3183"/>
                  </a:lnTo>
                  <a:cubicBezTo>
                    <a:pt x="490309" y="-1062"/>
                    <a:pt x="499405" y="-1062"/>
                    <a:pt x="506799" y="3183"/>
                  </a:cubicBezTo>
                  <a:lnTo>
                    <a:pt x="977771" y="275110"/>
                  </a:lnTo>
                  <a:lnTo>
                    <a:pt x="979876" y="278757"/>
                  </a:lnTo>
                  <a:lnTo>
                    <a:pt x="986517" y="283857"/>
                  </a:lnTo>
                  <a:lnTo>
                    <a:pt x="987608" y="292150"/>
                  </a:lnTo>
                  <a:lnTo>
                    <a:pt x="989714" y="295799"/>
                  </a:lnTo>
                  <a:lnTo>
                    <a:pt x="989714" y="839626"/>
                  </a:lnTo>
                  <a:cubicBezTo>
                    <a:pt x="989714" y="848164"/>
                    <a:pt x="985164" y="856046"/>
                    <a:pt x="977771" y="860315"/>
                  </a:cubicBezTo>
                  <a:lnTo>
                    <a:pt x="506799" y="1132241"/>
                  </a:lnTo>
                  <a:cubicBezTo>
                    <a:pt x="503102" y="1134365"/>
                    <a:pt x="498986" y="1135437"/>
                    <a:pt x="494857" y="1135437"/>
                  </a:cubicBezTo>
                  <a:cubicBezTo>
                    <a:pt x="490727" y="1135437"/>
                    <a:pt x="486611" y="1134365"/>
                    <a:pt x="482914" y="1132241"/>
                  </a:cubicBezTo>
                  <a:lnTo>
                    <a:pt x="11943" y="860315"/>
                  </a:lnTo>
                  <a:cubicBezTo>
                    <a:pt x="4549" y="856046"/>
                    <a:pt x="0" y="848164"/>
                    <a:pt x="0" y="839626"/>
                  </a:cubicBezTo>
                  <a:close/>
                </a:path>
              </a:pathLst>
            </a:custGeom>
            <a:solidFill>
              <a:schemeClr val="accent1"/>
            </a:solidFill>
            <a:ln w="1065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05" name="任意多边形: 形状 104"/>
            <p:cNvSpPr/>
            <p:nvPr/>
          </p:nvSpPr>
          <p:spPr>
            <a:xfrm rot="5400000">
              <a:off x="7725137" y="3577217"/>
              <a:ext cx="432394" cy="496059"/>
            </a:xfrm>
            <a:custGeom>
              <a:avLst/>
              <a:gdLst>
                <a:gd name="connsiteX0" fmla="*/ 518741 w 989714"/>
                <a:gd name="connsiteY0" fmla="*/ 1070191 h 1135437"/>
                <a:gd name="connsiteX1" fmla="*/ 941943 w 989714"/>
                <a:gd name="connsiteY1" fmla="*/ 825842 h 1135437"/>
                <a:gd name="connsiteX2" fmla="*/ 941944 w 989714"/>
                <a:gd name="connsiteY2" fmla="*/ 337172 h 1135437"/>
                <a:gd name="connsiteX3" fmla="*/ 518741 w 989714"/>
                <a:gd name="connsiteY3" fmla="*/ 581496 h 1135437"/>
                <a:gd name="connsiteX4" fmla="*/ 71654 w 989714"/>
                <a:gd name="connsiteY4" fmla="*/ 295793 h 1135437"/>
                <a:gd name="connsiteX5" fmla="*/ 494856 w 989714"/>
                <a:gd name="connsiteY5" fmla="*/ 540117 h 1135437"/>
                <a:gd name="connsiteX6" fmla="*/ 918060 w 989714"/>
                <a:gd name="connsiteY6" fmla="*/ 295793 h 1135437"/>
                <a:gd name="connsiteX7" fmla="*/ 494857 w 989714"/>
                <a:gd name="connsiteY7" fmla="*/ 51443 h 1135437"/>
                <a:gd name="connsiteX8" fmla="*/ 47770 w 989714"/>
                <a:gd name="connsiteY8" fmla="*/ 825842 h 1135437"/>
                <a:gd name="connsiteX9" fmla="*/ 470970 w 989714"/>
                <a:gd name="connsiteY9" fmla="*/ 1070190 h 1135437"/>
                <a:gd name="connsiteX10" fmla="*/ 470971 w 989714"/>
                <a:gd name="connsiteY10" fmla="*/ 581495 h 1135437"/>
                <a:gd name="connsiteX11" fmla="*/ 47770 w 989714"/>
                <a:gd name="connsiteY11" fmla="*/ 337172 h 1135437"/>
                <a:gd name="connsiteX12" fmla="*/ 0 w 989714"/>
                <a:gd name="connsiteY12" fmla="*/ 839626 h 1135437"/>
                <a:gd name="connsiteX13" fmla="*/ 0 w 989714"/>
                <a:gd name="connsiteY13" fmla="*/ 295799 h 1135437"/>
                <a:gd name="connsiteX14" fmla="*/ 2104 w 989714"/>
                <a:gd name="connsiteY14" fmla="*/ 292154 h 1135437"/>
                <a:gd name="connsiteX15" fmla="*/ 3196 w 989714"/>
                <a:gd name="connsiteY15" fmla="*/ 283856 h 1135437"/>
                <a:gd name="connsiteX16" fmla="*/ 9838 w 989714"/>
                <a:gd name="connsiteY16" fmla="*/ 278756 h 1135437"/>
                <a:gd name="connsiteX17" fmla="*/ 11943 w 989714"/>
                <a:gd name="connsiteY17" fmla="*/ 275110 h 1135437"/>
                <a:gd name="connsiteX18" fmla="*/ 482914 w 989714"/>
                <a:gd name="connsiteY18" fmla="*/ 3183 h 1135437"/>
                <a:gd name="connsiteX19" fmla="*/ 506799 w 989714"/>
                <a:gd name="connsiteY19" fmla="*/ 3183 h 1135437"/>
                <a:gd name="connsiteX20" fmla="*/ 977771 w 989714"/>
                <a:gd name="connsiteY20" fmla="*/ 275110 h 1135437"/>
                <a:gd name="connsiteX21" fmla="*/ 979876 w 989714"/>
                <a:gd name="connsiteY21" fmla="*/ 278757 h 1135437"/>
                <a:gd name="connsiteX22" fmla="*/ 986517 w 989714"/>
                <a:gd name="connsiteY22" fmla="*/ 283857 h 1135437"/>
                <a:gd name="connsiteX23" fmla="*/ 987608 w 989714"/>
                <a:gd name="connsiteY23" fmla="*/ 292150 h 1135437"/>
                <a:gd name="connsiteX24" fmla="*/ 989714 w 989714"/>
                <a:gd name="connsiteY24" fmla="*/ 295799 h 1135437"/>
                <a:gd name="connsiteX25" fmla="*/ 989714 w 989714"/>
                <a:gd name="connsiteY25" fmla="*/ 839626 h 1135437"/>
                <a:gd name="connsiteX26" fmla="*/ 977771 w 989714"/>
                <a:gd name="connsiteY26" fmla="*/ 860315 h 1135437"/>
                <a:gd name="connsiteX27" fmla="*/ 506799 w 989714"/>
                <a:gd name="connsiteY27" fmla="*/ 1132241 h 1135437"/>
                <a:gd name="connsiteX28" fmla="*/ 494857 w 989714"/>
                <a:gd name="connsiteY28" fmla="*/ 1135437 h 1135437"/>
                <a:gd name="connsiteX29" fmla="*/ 482914 w 989714"/>
                <a:gd name="connsiteY29" fmla="*/ 1132241 h 1135437"/>
                <a:gd name="connsiteX30" fmla="*/ 11943 w 989714"/>
                <a:gd name="connsiteY30" fmla="*/ 860315 h 1135437"/>
                <a:gd name="connsiteX31" fmla="*/ 0 w 989714"/>
                <a:gd name="connsiteY31" fmla="*/ 839626 h 113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89714" h="1135437">
                  <a:moveTo>
                    <a:pt x="518741" y="1070191"/>
                  </a:moveTo>
                  <a:lnTo>
                    <a:pt x="941943" y="825842"/>
                  </a:lnTo>
                  <a:lnTo>
                    <a:pt x="941944" y="337172"/>
                  </a:lnTo>
                  <a:lnTo>
                    <a:pt x="518741" y="581496"/>
                  </a:lnTo>
                  <a:close/>
                  <a:moveTo>
                    <a:pt x="71654" y="295793"/>
                  </a:moveTo>
                  <a:lnTo>
                    <a:pt x="494856" y="540117"/>
                  </a:lnTo>
                  <a:lnTo>
                    <a:pt x="918060" y="295793"/>
                  </a:lnTo>
                  <a:lnTo>
                    <a:pt x="494857" y="51443"/>
                  </a:lnTo>
                  <a:close/>
                  <a:moveTo>
                    <a:pt x="47770" y="825842"/>
                  </a:moveTo>
                  <a:lnTo>
                    <a:pt x="470970" y="1070190"/>
                  </a:lnTo>
                  <a:lnTo>
                    <a:pt x="470971" y="581495"/>
                  </a:lnTo>
                  <a:lnTo>
                    <a:pt x="47770" y="337172"/>
                  </a:lnTo>
                  <a:close/>
                  <a:moveTo>
                    <a:pt x="0" y="839626"/>
                  </a:moveTo>
                  <a:lnTo>
                    <a:pt x="0" y="295799"/>
                  </a:lnTo>
                  <a:lnTo>
                    <a:pt x="2104" y="292154"/>
                  </a:lnTo>
                  <a:lnTo>
                    <a:pt x="3196" y="283856"/>
                  </a:lnTo>
                  <a:lnTo>
                    <a:pt x="9838" y="278756"/>
                  </a:lnTo>
                  <a:lnTo>
                    <a:pt x="11943" y="275110"/>
                  </a:lnTo>
                  <a:lnTo>
                    <a:pt x="482914" y="3183"/>
                  </a:lnTo>
                  <a:cubicBezTo>
                    <a:pt x="490309" y="-1062"/>
                    <a:pt x="499405" y="-1062"/>
                    <a:pt x="506799" y="3183"/>
                  </a:cubicBezTo>
                  <a:lnTo>
                    <a:pt x="977771" y="275110"/>
                  </a:lnTo>
                  <a:lnTo>
                    <a:pt x="979876" y="278757"/>
                  </a:lnTo>
                  <a:lnTo>
                    <a:pt x="986517" y="283857"/>
                  </a:lnTo>
                  <a:lnTo>
                    <a:pt x="987608" y="292150"/>
                  </a:lnTo>
                  <a:lnTo>
                    <a:pt x="989714" y="295799"/>
                  </a:lnTo>
                  <a:lnTo>
                    <a:pt x="989714" y="839626"/>
                  </a:lnTo>
                  <a:cubicBezTo>
                    <a:pt x="989714" y="848164"/>
                    <a:pt x="985164" y="856046"/>
                    <a:pt x="977771" y="860315"/>
                  </a:cubicBezTo>
                  <a:lnTo>
                    <a:pt x="506799" y="1132241"/>
                  </a:lnTo>
                  <a:cubicBezTo>
                    <a:pt x="503102" y="1134365"/>
                    <a:pt x="498986" y="1135437"/>
                    <a:pt x="494857" y="1135437"/>
                  </a:cubicBezTo>
                  <a:cubicBezTo>
                    <a:pt x="490727" y="1135437"/>
                    <a:pt x="486611" y="1134365"/>
                    <a:pt x="482914" y="1132241"/>
                  </a:cubicBezTo>
                  <a:lnTo>
                    <a:pt x="11943" y="860315"/>
                  </a:lnTo>
                  <a:cubicBezTo>
                    <a:pt x="4549" y="856046"/>
                    <a:pt x="0" y="848164"/>
                    <a:pt x="0" y="839626"/>
                  </a:cubicBezTo>
                  <a:close/>
                </a:path>
              </a:pathLst>
            </a:custGeom>
            <a:solidFill>
              <a:schemeClr val="accent1"/>
            </a:solidFill>
            <a:ln w="1065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06" name="任意多边形: 形状 105"/>
            <p:cNvSpPr/>
            <p:nvPr/>
          </p:nvSpPr>
          <p:spPr>
            <a:xfrm rot="5400000">
              <a:off x="8253192" y="3577218"/>
              <a:ext cx="432394" cy="496059"/>
            </a:xfrm>
            <a:custGeom>
              <a:avLst/>
              <a:gdLst>
                <a:gd name="connsiteX0" fmla="*/ 518741 w 989714"/>
                <a:gd name="connsiteY0" fmla="*/ 1070191 h 1135437"/>
                <a:gd name="connsiteX1" fmla="*/ 941943 w 989714"/>
                <a:gd name="connsiteY1" fmla="*/ 825842 h 1135437"/>
                <a:gd name="connsiteX2" fmla="*/ 941944 w 989714"/>
                <a:gd name="connsiteY2" fmla="*/ 337172 h 1135437"/>
                <a:gd name="connsiteX3" fmla="*/ 518741 w 989714"/>
                <a:gd name="connsiteY3" fmla="*/ 581496 h 1135437"/>
                <a:gd name="connsiteX4" fmla="*/ 71654 w 989714"/>
                <a:gd name="connsiteY4" fmla="*/ 295793 h 1135437"/>
                <a:gd name="connsiteX5" fmla="*/ 494856 w 989714"/>
                <a:gd name="connsiteY5" fmla="*/ 540117 h 1135437"/>
                <a:gd name="connsiteX6" fmla="*/ 918060 w 989714"/>
                <a:gd name="connsiteY6" fmla="*/ 295793 h 1135437"/>
                <a:gd name="connsiteX7" fmla="*/ 494857 w 989714"/>
                <a:gd name="connsiteY7" fmla="*/ 51443 h 1135437"/>
                <a:gd name="connsiteX8" fmla="*/ 47770 w 989714"/>
                <a:gd name="connsiteY8" fmla="*/ 825842 h 1135437"/>
                <a:gd name="connsiteX9" fmla="*/ 470970 w 989714"/>
                <a:gd name="connsiteY9" fmla="*/ 1070190 h 1135437"/>
                <a:gd name="connsiteX10" fmla="*/ 470971 w 989714"/>
                <a:gd name="connsiteY10" fmla="*/ 581495 h 1135437"/>
                <a:gd name="connsiteX11" fmla="*/ 47770 w 989714"/>
                <a:gd name="connsiteY11" fmla="*/ 337172 h 1135437"/>
                <a:gd name="connsiteX12" fmla="*/ 0 w 989714"/>
                <a:gd name="connsiteY12" fmla="*/ 839626 h 1135437"/>
                <a:gd name="connsiteX13" fmla="*/ 0 w 989714"/>
                <a:gd name="connsiteY13" fmla="*/ 295799 h 1135437"/>
                <a:gd name="connsiteX14" fmla="*/ 2104 w 989714"/>
                <a:gd name="connsiteY14" fmla="*/ 292154 h 1135437"/>
                <a:gd name="connsiteX15" fmla="*/ 3196 w 989714"/>
                <a:gd name="connsiteY15" fmla="*/ 283856 h 1135437"/>
                <a:gd name="connsiteX16" fmla="*/ 9838 w 989714"/>
                <a:gd name="connsiteY16" fmla="*/ 278756 h 1135437"/>
                <a:gd name="connsiteX17" fmla="*/ 11943 w 989714"/>
                <a:gd name="connsiteY17" fmla="*/ 275110 h 1135437"/>
                <a:gd name="connsiteX18" fmla="*/ 482914 w 989714"/>
                <a:gd name="connsiteY18" fmla="*/ 3183 h 1135437"/>
                <a:gd name="connsiteX19" fmla="*/ 506799 w 989714"/>
                <a:gd name="connsiteY19" fmla="*/ 3183 h 1135437"/>
                <a:gd name="connsiteX20" fmla="*/ 977771 w 989714"/>
                <a:gd name="connsiteY20" fmla="*/ 275110 h 1135437"/>
                <a:gd name="connsiteX21" fmla="*/ 979876 w 989714"/>
                <a:gd name="connsiteY21" fmla="*/ 278757 h 1135437"/>
                <a:gd name="connsiteX22" fmla="*/ 986517 w 989714"/>
                <a:gd name="connsiteY22" fmla="*/ 283857 h 1135437"/>
                <a:gd name="connsiteX23" fmla="*/ 987608 w 989714"/>
                <a:gd name="connsiteY23" fmla="*/ 292150 h 1135437"/>
                <a:gd name="connsiteX24" fmla="*/ 989714 w 989714"/>
                <a:gd name="connsiteY24" fmla="*/ 295799 h 1135437"/>
                <a:gd name="connsiteX25" fmla="*/ 989714 w 989714"/>
                <a:gd name="connsiteY25" fmla="*/ 839626 h 1135437"/>
                <a:gd name="connsiteX26" fmla="*/ 977771 w 989714"/>
                <a:gd name="connsiteY26" fmla="*/ 860315 h 1135437"/>
                <a:gd name="connsiteX27" fmla="*/ 506799 w 989714"/>
                <a:gd name="connsiteY27" fmla="*/ 1132241 h 1135437"/>
                <a:gd name="connsiteX28" fmla="*/ 494857 w 989714"/>
                <a:gd name="connsiteY28" fmla="*/ 1135437 h 1135437"/>
                <a:gd name="connsiteX29" fmla="*/ 482914 w 989714"/>
                <a:gd name="connsiteY29" fmla="*/ 1132241 h 1135437"/>
                <a:gd name="connsiteX30" fmla="*/ 11943 w 989714"/>
                <a:gd name="connsiteY30" fmla="*/ 860315 h 1135437"/>
                <a:gd name="connsiteX31" fmla="*/ 0 w 989714"/>
                <a:gd name="connsiteY31" fmla="*/ 839626 h 113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89714" h="1135437">
                  <a:moveTo>
                    <a:pt x="518741" y="1070191"/>
                  </a:moveTo>
                  <a:lnTo>
                    <a:pt x="941943" y="825842"/>
                  </a:lnTo>
                  <a:lnTo>
                    <a:pt x="941944" y="337172"/>
                  </a:lnTo>
                  <a:lnTo>
                    <a:pt x="518741" y="581496"/>
                  </a:lnTo>
                  <a:close/>
                  <a:moveTo>
                    <a:pt x="71654" y="295793"/>
                  </a:moveTo>
                  <a:lnTo>
                    <a:pt x="494856" y="540117"/>
                  </a:lnTo>
                  <a:lnTo>
                    <a:pt x="918060" y="295793"/>
                  </a:lnTo>
                  <a:lnTo>
                    <a:pt x="494857" y="51443"/>
                  </a:lnTo>
                  <a:close/>
                  <a:moveTo>
                    <a:pt x="47770" y="825842"/>
                  </a:moveTo>
                  <a:lnTo>
                    <a:pt x="470970" y="1070190"/>
                  </a:lnTo>
                  <a:lnTo>
                    <a:pt x="470971" y="581495"/>
                  </a:lnTo>
                  <a:lnTo>
                    <a:pt x="47770" y="337172"/>
                  </a:lnTo>
                  <a:close/>
                  <a:moveTo>
                    <a:pt x="0" y="839626"/>
                  </a:moveTo>
                  <a:lnTo>
                    <a:pt x="0" y="295799"/>
                  </a:lnTo>
                  <a:lnTo>
                    <a:pt x="2104" y="292154"/>
                  </a:lnTo>
                  <a:lnTo>
                    <a:pt x="3196" y="283856"/>
                  </a:lnTo>
                  <a:lnTo>
                    <a:pt x="9838" y="278756"/>
                  </a:lnTo>
                  <a:lnTo>
                    <a:pt x="11943" y="275110"/>
                  </a:lnTo>
                  <a:lnTo>
                    <a:pt x="482914" y="3183"/>
                  </a:lnTo>
                  <a:cubicBezTo>
                    <a:pt x="490309" y="-1062"/>
                    <a:pt x="499405" y="-1062"/>
                    <a:pt x="506799" y="3183"/>
                  </a:cubicBezTo>
                  <a:lnTo>
                    <a:pt x="977771" y="275110"/>
                  </a:lnTo>
                  <a:lnTo>
                    <a:pt x="979876" y="278757"/>
                  </a:lnTo>
                  <a:lnTo>
                    <a:pt x="986517" y="283857"/>
                  </a:lnTo>
                  <a:lnTo>
                    <a:pt x="987608" y="292150"/>
                  </a:lnTo>
                  <a:lnTo>
                    <a:pt x="989714" y="295799"/>
                  </a:lnTo>
                  <a:lnTo>
                    <a:pt x="989714" y="839626"/>
                  </a:lnTo>
                  <a:cubicBezTo>
                    <a:pt x="989714" y="848164"/>
                    <a:pt x="985164" y="856046"/>
                    <a:pt x="977771" y="860315"/>
                  </a:cubicBezTo>
                  <a:lnTo>
                    <a:pt x="506799" y="1132241"/>
                  </a:lnTo>
                  <a:cubicBezTo>
                    <a:pt x="503102" y="1134365"/>
                    <a:pt x="498986" y="1135437"/>
                    <a:pt x="494857" y="1135437"/>
                  </a:cubicBezTo>
                  <a:cubicBezTo>
                    <a:pt x="490727" y="1135437"/>
                    <a:pt x="486611" y="1134365"/>
                    <a:pt x="482914" y="1132241"/>
                  </a:cubicBezTo>
                  <a:lnTo>
                    <a:pt x="11943" y="860315"/>
                  </a:lnTo>
                  <a:cubicBezTo>
                    <a:pt x="4549" y="856046"/>
                    <a:pt x="0" y="848164"/>
                    <a:pt x="0" y="839626"/>
                  </a:cubicBezTo>
                  <a:close/>
                </a:path>
              </a:pathLst>
            </a:custGeom>
            <a:solidFill>
              <a:schemeClr val="accent1"/>
            </a:solidFill>
            <a:ln w="1065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07" name="任意多边形: 形状 106"/>
            <p:cNvSpPr/>
            <p:nvPr/>
          </p:nvSpPr>
          <p:spPr>
            <a:xfrm rot="5400000">
              <a:off x="8781247" y="3577219"/>
              <a:ext cx="432394" cy="496059"/>
            </a:xfrm>
            <a:custGeom>
              <a:avLst/>
              <a:gdLst>
                <a:gd name="connsiteX0" fmla="*/ 518741 w 989714"/>
                <a:gd name="connsiteY0" fmla="*/ 1070191 h 1135437"/>
                <a:gd name="connsiteX1" fmla="*/ 941943 w 989714"/>
                <a:gd name="connsiteY1" fmla="*/ 825842 h 1135437"/>
                <a:gd name="connsiteX2" fmla="*/ 941944 w 989714"/>
                <a:gd name="connsiteY2" fmla="*/ 337172 h 1135437"/>
                <a:gd name="connsiteX3" fmla="*/ 518741 w 989714"/>
                <a:gd name="connsiteY3" fmla="*/ 581496 h 1135437"/>
                <a:gd name="connsiteX4" fmla="*/ 71654 w 989714"/>
                <a:gd name="connsiteY4" fmla="*/ 295793 h 1135437"/>
                <a:gd name="connsiteX5" fmla="*/ 494856 w 989714"/>
                <a:gd name="connsiteY5" fmla="*/ 540117 h 1135437"/>
                <a:gd name="connsiteX6" fmla="*/ 918060 w 989714"/>
                <a:gd name="connsiteY6" fmla="*/ 295793 h 1135437"/>
                <a:gd name="connsiteX7" fmla="*/ 494857 w 989714"/>
                <a:gd name="connsiteY7" fmla="*/ 51443 h 1135437"/>
                <a:gd name="connsiteX8" fmla="*/ 47770 w 989714"/>
                <a:gd name="connsiteY8" fmla="*/ 825842 h 1135437"/>
                <a:gd name="connsiteX9" fmla="*/ 470970 w 989714"/>
                <a:gd name="connsiteY9" fmla="*/ 1070190 h 1135437"/>
                <a:gd name="connsiteX10" fmla="*/ 470971 w 989714"/>
                <a:gd name="connsiteY10" fmla="*/ 581495 h 1135437"/>
                <a:gd name="connsiteX11" fmla="*/ 47770 w 989714"/>
                <a:gd name="connsiteY11" fmla="*/ 337172 h 1135437"/>
                <a:gd name="connsiteX12" fmla="*/ 0 w 989714"/>
                <a:gd name="connsiteY12" fmla="*/ 839626 h 1135437"/>
                <a:gd name="connsiteX13" fmla="*/ 0 w 989714"/>
                <a:gd name="connsiteY13" fmla="*/ 295799 h 1135437"/>
                <a:gd name="connsiteX14" fmla="*/ 2104 w 989714"/>
                <a:gd name="connsiteY14" fmla="*/ 292154 h 1135437"/>
                <a:gd name="connsiteX15" fmla="*/ 3196 w 989714"/>
                <a:gd name="connsiteY15" fmla="*/ 283856 h 1135437"/>
                <a:gd name="connsiteX16" fmla="*/ 9838 w 989714"/>
                <a:gd name="connsiteY16" fmla="*/ 278756 h 1135437"/>
                <a:gd name="connsiteX17" fmla="*/ 11943 w 989714"/>
                <a:gd name="connsiteY17" fmla="*/ 275110 h 1135437"/>
                <a:gd name="connsiteX18" fmla="*/ 482914 w 989714"/>
                <a:gd name="connsiteY18" fmla="*/ 3183 h 1135437"/>
                <a:gd name="connsiteX19" fmla="*/ 506799 w 989714"/>
                <a:gd name="connsiteY19" fmla="*/ 3183 h 1135437"/>
                <a:gd name="connsiteX20" fmla="*/ 977771 w 989714"/>
                <a:gd name="connsiteY20" fmla="*/ 275110 h 1135437"/>
                <a:gd name="connsiteX21" fmla="*/ 979876 w 989714"/>
                <a:gd name="connsiteY21" fmla="*/ 278757 h 1135437"/>
                <a:gd name="connsiteX22" fmla="*/ 986517 w 989714"/>
                <a:gd name="connsiteY22" fmla="*/ 283857 h 1135437"/>
                <a:gd name="connsiteX23" fmla="*/ 987608 w 989714"/>
                <a:gd name="connsiteY23" fmla="*/ 292150 h 1135437"/>
                <a:gd name="connsiteX24" fmla="*/ 989714 w 989714"/>
                <a:gd name="connsiteY24" fmla="*/ 295799 h 1135437"/>
                <a:gd name="connsiteX25" fmla="*/ 989714 w 989714"/>
                <a:gd name="connsiteY25" fmla="*/ 839626 h 1135437"/>
                <a:gd name="connsiteX26" fmla="*/ 977771 w 989714"/>
                <a:gd name="connsiteY26" fmla="*/ 860315 h 1135437"/>
                <a:gd name="connsiteX27" fmla="*/ 506799 w 989714"/>
                <a:gd name="connsiteY27" fmla="*/ 1132241 h 1135437"/>
                <a:gd name="connsiteX28" fmla="*/ 494857 w 989714"/>
                <a:gd name="connsiteY28" fmla="*/ 1135437 h 1135437"/>
                <a:gd name="connsiteX29" fmla="*/ 482914 w 989714"/>
                <a:gd name="connsiteY29" fmla="*/ 1132241 h 1135437"/>
                <a:gd name="connsiteX30" fmla="*/ 11943 w 989714"/>
                <a:gd name="connsiteY30" fmla="*/ 860315 h 1135437"/>
                <a:gd name="connsiteX31" fmla="*/ 0 w 989714"/>
                <a:gd name="connsiteY31" fmla="*/ 839626 h 113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89714" h="1135437">
                  <a:moveTo>
                    <a:pt x="518741" y="1070191"/>
                  </a:moveTo>
                  <a:lnTo>
                    <a:pt x="941943" y="825842"/>
                  </a:lnTo>
                  <a:lnTo>
                    <a:pt x="941944" y="337172"/>
                  </a:lnTo>
                  <a:lnTo>
                    <a:pt x="518741" y="581496"/>
                  </a:lnTo>
                  <a:close/>
                  <a:moveTo>
                    <a:pt x="71654" y="295793"/>
                  </a:moveTo>
                  <a:lnTo>
                    <a:pt x="494856" y="540117"/>
                  </a:lnTo>
                  <a:lnTo>
                    <a:pt x="918060" y="295793"/>
                  </a:lnTo>
                  <a:lnTo>
                    <a:pt x="494857" y="51443"/>
                  </a:lnTo>
                  <a:close/>
                  <a:moveTo>
                    <a:pt x="47770" y="825842"/>
                  </a:moveTo>
                  <a:lnTo>
                    <a:pt x="470970" y="1070190"/>
                  </a:lnTo>
                  <a:lnTo>
                    <a:pt x="470971" y="581495"/>
                  </a:lnTo>
                  <a:lnTo>
                    <a:pt x="47770" y="337172"/>
                  </a:lnTo>
                  <a:close/>
                  <a:moveTo>
                    <a:pt x="0" y="839626"/>
                  </a:moveTo>
                  <a:lnTo>
                    <a:pt x="0" y="295799"/>
                  </a:lnTo>
                  <a:lnTo>
                    <a:pt x="2104" y="292154"/>
                  </a:lnTo>
                  <a:lnTo>
                    <a:pt x="3196" y="283856"/>
                  </a:lnTo>
                  <a:lnTo>
                    <a:pt x="9838" y="278756"/>
                  </a:lnTo>
                  <a:lnTo>
                    <a:pt x="11943" y="275110"/>
                  </a:lnTo>
                  <a:lnTo>
                    <a:pt x="482914" y="3183"/>
                  </a:lnTo>
                  <a:cubicBezTo>
                    <a:pt x="490309" y="-1062"/>
                    <a:pt x="499405" y="-1062"/>
                    <a:pt x="506799" y="3183"/>
                  </a:cubicBezTo>
                  <a:lnTo>
                    <a:pt x="977771" y="275110"/>
                  </a:lnTo>
                  <a:lnTo>
                    <a:pt x="979876" y="278757"/>
                  </a:lnTo>
                  <a:lnTo>
                    <a:pt x="986517" y="283857"/>
                  </a:lnTo>
                  <a:lnTo>
                    <a:pt x="987608" y="292150"/>
                  </a:lnTo>
                  <a:lnTo>
                    <a:pt x="989714" y="295799"/>
                  </a:lnTo>
                  <a:lnTo>
                    <a:pt x="989714" y="839626"/>
                  </a:lnTo>
                  <a:cubicBezTo>
                    <a:pt x="989714" y="848164"/>
                    <a:pt x="985164" y="856046"/>
                    <a:pt x="977771" y="860315"/>
                  </a:cubicBezTo>
                  <a:lnTo>
                    <a:pt x="506799" y="1132241"/>
                  </a:lnTo>
                  <a:cubicBezTo>
                    <a:pt x="503102" y="1134365"/>
                    <a:pt x="498986" y="1135437"/>
                    <a:pt x="494857" y="1135437"/>
                  </a:cubicBezTo>
                  <a:cubicBezTo>
                    <a:pt x="490727" y="1135437"/>
                    <a:pt x="486611" y="1134365"/>
                    <a:pt x="482914" y="1132241"/>
                  </a:cubicBezTo>
                  <a:lnTo>
                    <a:pt x="11943" y="860315"/>
                  </a:lnTo>
                  <a:cubicBezTo>
                    <a:pt x="4549" y="856046"/>
                    <a:pt x="0" y="848164"/>
                    <a:pt x="0" y="839626"/>
                  </a:cubicBezTo>
                  <a:close/>
                </a:path>
              </a:pathLst>
            </a:custGeom>
            <a:solidFill>
              <a:schemeClr val="accent2"/>
            </a:solidFill>
            <a:ln w="1065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08" name="任意多边形: 形状 107"/>
            <p:cNvSpPr/>
            <p:nvPr/>
          </p:nvSpPr>
          <p:spPr>
            <a:xfrm rot="5400000">
              <a:off x="9309302" y="3577220"/>
              <a:ext cx="432394" cy="496059"/>
            </a:xfrm>
            <a:custGeom>
              <a:avLst/>
              <a:gdLst>
                <a:gd name="connsiteX0" fmla="*/ 518741 w 989714"/>
                <a:gd name="connsiteY0" fmla="*/ 1070191 h 1135437"/>
                <a:gd name="connsiteX1" fmla="*/ 941943 w 989714"/>
                <a:gd name="connsiteY1" fmla="*/ 825842 h 1135437"/>
                <a:gd name="connsiteX2" fmla="*/ 941944 w 989714"/>
                <a:gd name="connsiteY2" fmla="*/ 337172 h 1135437"/>
                <a:gd name="connsiteX3" fmla="*/ 518741 w 989714"/>
                <a:gd name="connsiteY3" fmla="*/ 581496 h 1135437"/>
                <a:gd name="connsiteX4" fmla="*/ 71654 w 989714"/>
                <a:gd name="connsiteY4" fmla="*/ 295793 h 1135437"/>
                <a:gd name="connsiteX5" fmla="*/ 494856 w 989714"/>
                <a:gd name="connsiteY5" fmla="*/ 540117 h 1135437"/>
                <a:gd name="connsiteX6" fmla="*/ 918060 w 989714"/>
                <a:gd name="connsiteY6" fmla="*/ 295793 h 1135437"/>
                <a:gd name="connsiteX7" fmla="*/ 494857 w 989714"/>
                <a:gd name="connsiteY7" fmla="*/ 51443 h 1135437"/>
                <a:gd name="connsiteX8" fmla="*/ 47770 w 989714"/>
                <a:gd name="connsiteY8" fmla="*/ 825842 h 1135437"/>
                <a:gd name="connsiteX9" fmla="*/ 470970 w 989714"/>
                <a:gd name="connsiteY9" fmla="*/ 1070190 h 1135437"/>
                <a:gd name="connsiteX10" fmla="*/ 470971 w 989714"/>
                <a:gd name="connsiteY10" fmla="*/ 581495 h 1135437"/>
                <a:gd name="connsiteX11" fmla="*/ 47770 w 989714"/>
                <a:gd name="connsiteY11" fmla="*/ 337172 h 1135437"/>
                <a:gd name="connsiteX12" fmla="*/ 0 w 989714"/>
                <a:gd name="connsiteY12" fmla="*/ 839626 h 1135437"/>
                <a:gd name="connsiteX13" fmla="*/ 0 w 989714"/>
                <a:gd name="connsiteY13" fmla="*/ 295799 h 1135437"/>
                <a:gd name="connsiteX14" fmla="*/ 2104 w 989714"/>
                <a:gd name="connsiteY14" fmla="*/ 292154 h 1135437"/>
                <a:gd name="connsiteX15" fmla="*/ 3196 w 989714"/>
                <a:gd name="connsiteY15" fmla="*/ 283856 h 1135437"/>
                <a:gd name="connsiteX16" fmla="*/ 9838 w 989714"/>
                <a:gd name="connsiteY16" fmla="*/ 278756 h 1135437"/>
                <a:gd name="connsiteX17" fmla="*/ 11943 w 989714"/>
                <a:gd name="connsiteY17" fmla="*/ 275110 h 1135437"/>
                <a:gd name="connsiteX18" fmla="*/ 482914 w 989714"/>
                <a:gd name="connsiteY18" fmla="*/ 3183 h 1135437"/>
                <a:gd name="connsiteX19" fmla="*/ 506799 w 989714"/>
                <a:gd name="connsiteY19" fmla="*/ 3183 h 1135437"/>
                <a:gd name="connsiteX20" fmla="*/ 977771 w 989714"/>
                <a:gd name="connsiteY20" fmla="*/ 275110 h 1135437"/>
                <a:gd name="connsiteX21" fmla="*/ 979876 w 989714"/>
                <a:gd name="connsiteY21" fmla="*/ 278757 h 1135437"/>
                <a:gd name="connsiteX22" fmla="*/ 986517 w 989714"/>
                <a:gd name="connsiteY22" fmla="*/ 283857 h 1135437"/>
                <a:gd name="connsiteX23" fmla="*/ 987608 w 989714"/>
                <a:gd name="connsiteY23" fmla="*/ 292150 h 1135437"/>
                <a:gd name="connsiteX24" fmla="*/ 989714 w 989714"/>
                <a:gd name="connsiteY24" fmla="*/ 295799 h 1135437"/>
                <a:gd name="connsiteX25" fmla="*/ 989714 w 989714"/>
                <a:gd name="connsiteY25" fmla="*/ 839626 h 1135437"/>
                <a:gd name="connsiteX26" fmla="*/ 977771 w 989714"/>
                <a:gd name="connsiteY26" fmla="*/ 860315 h 1135437"/>
                <a:gd name="connsiteX27" fmla="*/ 506799 w 989714"/>
                <a:gd name="connsiteY27" fmla="*/ 1132241 h 1135437"/>
                <a:gd name="connsiteX28" fmla="*/ 494857 w 989714"/>
                <a:gd name="connsiteY28" fmla="*/ 1135437 h 1135437"/>
                <a:gd name="connsiteX29" fmla="*/ 482914 w 989714"/>
                <a:gd name="connsiteY29" fmla="*/ 1132241 h 1135437"/>
                <a:gd name="connsiteX30" fmla="*/ 11943 w 989714"/>
                <a:gd name="connsiteY30" fmla="*/ 860315 h 1135437"/>
                <a:gd name="connsiteX31" fmla="*/ 0 w 989714"/>
                <a:gd name="connsiteY31" fmla="*/ 839626 h 113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89714" h="1135437">
                  <a:moveTo>
                    <a:pt x="518741" y="1070191"/>
                  </a:moveTo>
                  <a:lnTo>
                    <a:pt x="941943" y="825842"/>
                  </a:lnTo>
                  <a:lnTo>
                    <a:pt x="941944" y="337172"/>
                  </a:lnTo>
                  <a:lnTo>
                    <a:pt x="518741" y="581496"/>
                  </a:lnTo>
                  <a:close/>
                  <a:moveTo>
                    <a:pt x="71654" y="295793"/>
                  </a:moveTo>
                  <a:lnTo>
                    <a:pt x="494856" y="540117"/>
                  </a:lnTo>
                  <a:lnTo>
                    <a:pt x="918060" y="295793"/>
                  </a:lnTo>
                  <a:lnTo>
                    <a:pt x="494857" y="51443"/>
                  </a:lnTo>
                  <a:close/>
                  <a:moveTo>
                    <a:pt x="47770" y="825842"/>
                  </a:moveTo>
                  <a:lnTo>
                    <a:pt x="470970" y="1070190"/>
                  </a:lnTo>
                  <a:lnTo>
                    <a:pt x="470971" y="581495"/>
                  </a:lnTo>
                  <a:lnTo>
                    <a:pt x="47770" y="337172"/>
                  </a:lnTo>
                  <a:close/>
                  <a:moveTo>
                    <a:pt x="0" y="839626"/>
                  </a:moveTo>
                  <a:lnTo>
                    <a:pt x="0" y="295799"/>
                  </a:lnTo>
                  <a:lnTo>
                    <a:pt x="2104" y="292154"/>
                  </a:lnTo>
                  <a:lnTo>
                    <a:pt x="3196" y="283856"/>
                  </a:lnTo>
                  <a:lnTo>
                    <a:pt x="9838" y="278756"/>
                  </a:lnTo>
                  <a:lnTo>
                    <a:pt x="11943" y="275110"/>
                  </a:lnTo>
                  <a:lnTo>
                    <a:pt x="482914" y="3183"/>
                  </a:lnTo>
                  <a:cubicBezTo>
                    <a:pt x="490309" y="-1062"/>
                    <a:pt x="499405" y="-1062"/>
                    <a:pt x="506799" y="3183"/>
                  </a:cubicBezTo>
                  <a:lnTo>
                    <a:pt x="977771" y="275110"/>
                  </a:lnTo>
                  <a:lnTo>
                    <a:pt x="979876" y="278757"/>
                  </a:lnTo>
                  <a:lnTo>
                    <a:pt x="986517" y="283857"/>
                  </a:lnTo>
                  <a:lnTo>
                    <a:pt x="987608" y="292150"/>
                  </a:lnTo>
                  <a:lnTo>
                    <a:pt x="989714" y="295799"/>
                  </a:lnTo>
                  <a:lnTo>
                    <a:pt x="989714" y="839626"/>
                  </a:lnTo>
                  <a:cubicBezTo>
                    <a:pt x="989714" y="848164"/>
                    <a:pt x="985164" y="856046"/>
                    <a:pt x="977771" y="860315"/>
                  </a:cubicBezTo>
                  <a:lnTo>
                    <a:pt x="506799" y="1132241"/>
                  </a:lnTo>
                  <a:cubicBezTo>
                    <a:pt x="503102" y="1134365"/>
                    <a:pt x="498986" y="1135437"/>
                    <a:pt x="494857" y="1135437"/>
                  </a:cubicBezTo>
                  <a:cubicBezTo>
                    <a:pt x="490727" y="1135437"/>
                    <a:pt x="486611" y="1134365"/>
                    <a:pt x="482914" y="1132241"/>
                  </a:cubicBezTo>
                  <a:lnTo>
                    <a:pt x="11943" y="860315"/>
                  </a:lnTo>
                  <a:cubicBezTo>
                    <a:pt x="4549" y="856046"/>
                    <a:pt x="0" y="848164"/>
                    <a:pt x="0" y="839626"/>
                  </a:cubicBezTo>
                  <a:close/>
                </a:path>
              </a:pathLst>
            </a:custGeom>
            <a:solidFill>
              <a:schemeClr val="accent1"/>
            </a:solidFill>
            <a:ln w="1065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09" name="任意多边形: 形状 108"/>
            <p:cNvSpPr/>
            <p:nvPr/>
          </p:nvSpPr>
          <p:spPr>
            <a:xfrm rot="5400000">
              <a:off x="9837357" y="3577221"/>
              <a:ext cx="432394" cy="496059"/>
            </a:xfrm>
            <a:custGeom>
              <a:avLst/>
              <a:gdLst>
                <a:gd name="connsiteX0" fmla="*/ 518741 w 989714"/>
                <a:gd name="connsiteY0" fmla="*/ 1070191 h 1135437"/>
                <a:gd name="connsiteX1" fmla="*/ 941943 w 989714"/>
                <a:gd name="connsiteY1" fmla="*/ 825842 h 1135437"/>
                <a:gd name="connsiteX2" fmla="*/ 941944 w 989714"/>
                <a:gd name="connsiteY2" fmla="*/ 337172 h 1135437"/>
                <a:gd name="connsiteX3" fmla="*/ 518741 w 989714"/>
                <a:gd name="connsiteY3" fmla="*/ 581496 h 1135437"/>
                <a:gd name="connsiteX4" fmla="*/ 71654 w 989714"/>
                <a:gd name="connsiteY4" fmla="*/ 295793 h 1135437"/>
                <a:gd name="connsiteX5" fmla="*/ 494856 w 989714"/>
                <a:gd name="connsiteY5" fmla="*/ 540117 h 1135437"/>
                <a:gd name="connsiteX6" fmla="*/ 918060 w 989714"/>
                <a:gd name="connsiteY6" fmla="*/ 295793 h 1135437"/>
                <a:gd name="connsiteX7" fmla="*/ 494857 w 989714"/>
                <a:gd name="connsiteY7" fmla="*/ 51443 h 1135437"/>
                <a:gd name="connsiteX8" fmla="*/ 47770 w 989714"/>
                <a:gd name="connsiteY8" fmla="*/ 825842 h 1135437"/>
                <a:gd name="connsiteX9" fmla="*/ 470970 w 989714"/>
                <a:gd name="connsiteY9" fmla="*/ 1070190 h 1135437"/>
                <a:gd name="connsiteX10" fmla="*/ 470971 w 989714"/>
                <a:gd name="connsiteY10" fmla="*/ 581495 h 1135437"/>
                <a:gd name="connsiteX11" fmla="*/ 47770 w 989714"/>
                <a:gd name="connsiteY11" fmla="*/ 337172 h 1135437"/>
                <a:gd name="connsiteX12" fmla="*/ 0 w 989714"/>
                <a:gd name="connsiteY12" fmla="*/ 839626 h 1135437"/>
                <a:gd name="connsiteX13" fmla="*/ 0 w 989714"/>
                <a:gd name="connsiteY13" fmla="*/ 295799 h 1135437"/>
                <a:gd name="connsiteX14" fmla="*/ 2104 w 989714"/>
                <a:gd name="connsiteY14" fmla="*/ 292154 h 1135437"/>
                <a:gd name="connsiteX15" fmla="*/ 3196 w 989714"/>
                <a:gd name="connsiteY15" fmla="*/ 283856 h 1135437"/>
                <a:gd name="connsiteX16" fmla="*/ 9838 w 989714"/>
                <a:gd name="connsiteY16" fmla="*/ 278756 h 1135437"/>
                <a:gd name="connsiteX17" fmla="*/ 11943 w 989714"/>
                <a:gd name="connsiteY17" fmla="*/ 275110 h 1135437"/>
                <a:gd name="connsiteX18" fmla="*/ 482914 w 989714"/>
                <a:gd name="connsiteY18" fmla="*/ 3183 h 1135437"/>
                <a:gd name="connsiteX19" fmla="*/ 506799 w 989714"/>
                <a:gd name="connsiteY19" fmla="*/ 3183 h 1135437"/>
                <a:gd name="connsiteX20" fmla="*/ 977771 w 989714"/>
                <a:gd name="connsiteY20" fmla="*/ 275110 h 1135437"/>
                <a:gd name="connsiteX21" fmla="*/ 979876 w 989714"/>
                <a:gd name="connsiteY21" fmla="*/ 278757 h 1135437"/>
                <a:gd name="connsiteX22" fmla="*/ 986517 w 989714"/>
                <a:gd name="connsiteY22" fmla="*/ 283857 h 1135437"/>
                <a:gd name="connsiteX23" fmla="*/ 987608 w 989714"/>
                <a:gd name="connsiteY23" fmla="*/ 292150 h 1135437"/>
                <a:gd name="connsiteX24" fmla="*/ 989714 w 989714"/>
                <a:gd name="connsiteY24" fmla="*/ 295799 h 1135437"/>
                <a:gd name="connsiteX25" fmla="*/ 989714 w 989714"/>
                <a:gd name="connsiteY25" fmla="*/ 839626 h 1135437"/>
                <a:gd name="connsiteX26" fmla="*/ 977771 w 989714"/>
                <a:gd name="connsiteY26" fmla="*/ 860315 h 1135437"/>
                <a:gd name="connsiteX27" fmla="*/ 506799 w 989714"/>
                <a:gd name="connsiteY27" fmla="*/ 1132241 h 1135437"/>
                <a:gd name="connsiteX28" fmla="*/ 494857 w 989714"/>
                <a:gd name="connsiteY28" fmla="*/ 1135437 h 1135437"/>
                <a:gd name="connsiteX29" fmla="*/ 482914 w 989714"/>
                <a:gd name="connsiteY29" fmla="*/ 1132241 h 1135437"/>
                <a:gd name="connsiteX30" fmla="*/ 11943 w 989714"/>
                <a:gd name="connsiteY30" fmla="*/ 860315 h 1135437"/>
                <a:gd name="connsiteX31" fmla="*/ 0 w 989714"/>
                <a:gd name="connsiteY31" fmla="*/ 839626 h 113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89714" h="1135437">
                  <a:moveTo>
                    <a:pt x="518741" y="1070191"/>
                  </a:moveTo>
                  <a:lnTo>
                    <a:pt x="941943" y="825842"/>
                  </a:lnTo>
                  <a:lnTo>
                    <a:pt x="941944" y="337172"/>
                  </a:lnTo>
                  <a:lnTo>
                    <a:pt x="518741" y="581496"/>
                  </a:lnTo>
                  <a:close/>
                  <a:moveTo>
                    <a:pt x="71654" y="295793"/>
                  </a:moveTo>
                  <a:lnTo>
                    <a:pt x="494856" y="540117"/>
                  </a:lnTo>
                  <a:lnTo>
                    <a:pt x="918060" y="295793"/>
                  </a:lnTo>
                  <a:lnTo>
                    <a:pt x="494857" y="51443"/>
                  </a:lnTo>
                  <a:close/>
                  <a:moveTo>
                    <a:pt x="47770" y="825842"/>
                  </a:moveTo>
                  <a:lnTo>
                    <a:pt x="470970" y="1070190"/>
                  </a:lnTo>
                  <a:lnTo>
                    <a:pt x="470971" y="581495"/>
                  </a:lnTo>
                  <a:lnTo>
                    <a:pt x="47770" y="337172"/>
                  </a:lnTo>
                  <a:close/>
                  <a:moveTo>
                    <a:pt x="0" y="839626"/>
                  </a:moveTo>
                  <a:lnTo>
                    <a:pt x="0" y="295799"/>
                  </a:lnTo>
                  <a:lnTo>
                    <a:pt x="2104" y="292154"/>
                  </a:lnTo>
                  <a:lnTo>
                    <a:pt x="3196" y="283856"/>
                  </a:lnTo>
                  <a:lnTo>
                    <a:pt x="9838" y="278756"/>
                  </a:lnTo>
                  <a:lnTo>
                    <a:pt x="11943" y="275110"/>
                  </a:lnTo>
                  <a:lnTo>
                    <a:pt x="482914" y="3183"/>
                  </a:lnTo>
                  <a:cubicBezTo>
                    <a:pt x="490309" y="-1062"/>
                    <a:pt x="499405" y="-1062"/>
                    <a:pt x="506799" y="3183"/>
                  </a:cubicBezTo>
                  <a:lnTo>
                    <a:pt x="977771" y="275110"/>
                  </a:lnTo>
                  <a:lnTo>
                    <a:pt x="979876" y="278757"/>
                  </a:lnTo>
                  <a:lnTo>
                    <a:pt x="986517" y="283857"/>
                  </a:lnTo>
                  <a:lnTo>
                    <a:pt x="987608" y="292150"/>
                  </a:lnTo>
                  <a:lnTo>
                    <a:pt x="989714" y="295799"/>
                  </a:lnTo>
                  <a:lnTo>
                    <a:pt x="989714" y="839626"/>
                  </a:lnTo>
                  <a:cubicBezTo>
                    <a:pt x="989714" y="848164"/>
                    <a:pt x="985164" y="856046"/>
                    <a:pt x="977771" y="860315"/>
                  </a:cubicBezTo>
                  <a:lnTo>
                    <a:pt x="506799" y="1132241"/>
                  </a:lnTo>
                  <a:cubicBezTo>
                    <a:pt x="503102" y="1134365"/>
                    <a:pt x="498986" y="1135437"/>
                    <a:pt x="494857" y="1135437"/>
                  </a:cubicBezTo>
                  <a:cubicBezTo>
                    <a:pt x="490727" y="1135437"/>
                    <a:pt x="486611" y="1134365"/>
                    <a:pt x="482914" y="1132241"/>
                  </a:cubicBezTo>
                  <a:lnTo>
                    <a:pt x="11943" y="860315"/>
                  </a:lnTo>
                  <a:cubicBezTo>
                    <a:pt x="4549" y="856046"/>
                    <a:pt x="0" y="848164"/>
                    <a:pt x="0" y="839626"/>
                  </a:cubicBezTo>
                  <a:close/>
                </a:path>
              </a:pathLst>
            </a:custGeom>
            <a:solidFill>
              <a:schemeClr val="accent1"/>
            </a:solidFill>
            <a:ln w="1065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10" name="任意多边形: 形状 109"/>
            <p:cNvSpPr/>
            <p:nvPr/>
          </p:nvSpPr>
          <p:spPr>
            <a:xfrm rot="5400000">
              <a:off x="10365412" y="3577222"/>
              <a:ext cx="432394" cy="496059"/>
            </a:xfrm>
            <a:custGeom>
              <a:avLst/>
              <a:gdLst>
                <a:gd name="connsiteX0" fmla="*/ 518741 w 989714"/>
                <a:gd name="connsiteY0" fmla="*/ 1070191 h 1135437"/>
                <a:gd name="connsiteX1" fmla="*/ 941943 w 989714"/>
                <a:gd name="connsiteY1" fmla="*/ 825842 h 1135437"/>
                <a:gd name="connsiteX2" fmla="*/ 941944 w 989714"/>
                <a:gd name="connsiteY2" fmla="*/ 337172 h 1135437"/>
                <a:gd name="connsiteX3" fmla="*/ 518741 w 989714"/>
                <a:gd name="connsiteY3" fmla="*/ 581496 h 1135437"/>
                <a:gd name="connsiteX4" fmla="*/ 71654 w 989714"/>
                <a:gd name="connsiteY4" fmla="*/ 295793 h 1135437"/>
                <a:gd name="connsiteX5" fmla="*/ 494856 w 989714"/>
                <a:gd name="connsiteY5" fmla="*/ 540117 h 1135437"/>
                <a:gd name="connsiteX6" fmla="*/ 918060 w 989714"/>
                <a:gd name="connsiteY6" fmla="*/ 295793 h 1135437"/>
                <a:gd name="connsiteX7" fmla="*/ 494857 w 989714"/>
                <a:gd name="connsiteY7" fmla="*/ 51443 h 1135437"/>
                <a:gd name="connsiteX8" fmla="*/ 47770 w 989714"/>
                <a:gd name="connsiteY8" fmla="*/ 825842 h 1135437"/>
                <a:gd name="connsiteX9" fmla="*/ 470970 w 989714"/>
                <a:gd name="connsiteY9" fmla="*/ 1070190 h 1135437"/>
                <a:gd name="connsiteX10" fmla="*/ 470971 w 989714"/>
                <a:gd name="connsiteY10" fmla="*/ 581495 h 1135437"/>
                <a:gd name="connsiteX11" fmla="*/ 47770 w 989714"/>
                <a:gd name="connsiteY11" fmla="*/ 337172 h 1135437"/>
                <a:gd name="connsiteX12" fmla="*/ 0 w 989714"/>
                <a:gd name="connsiteY12" fmla="*/ 839626 h 1135437"/>
                <a:gd name="connsiteX13" fmla="*/ 0 w 989714"/>
                <a:gd name="connsiteY13" fmla="*/ 295799 h 1135437"/>
                <a:gd name="connsiteX14" fmla="*/ 2104 w 989714"/>
                <a:gd name="connsiteY14" fmla="*/ 292154 h 1135437"/>
                <a:gd name="connsiteX15" fmla="*/ 3196 w 989714"/>
                <a:gd name="connsiteY15" fmla="*/ 283856 h 1135437"/>
                <a:gd name="connsiteX16" fmla="*/ 9838 w 989714"/>
                <a:gd name="connsiteY16" fmla="*/ 278756 h 1135437"/>
                <a:gd name="connsiteX17" fmla="*/ 11943 w 989714"/>
                <a:gd name="connsiteY17" fmla="*/ 275110 h 1135437"/>
                <a:gd name="connsiteX18" fmla="*/ 482914 w 989714"/>
                <a:gd name="connsiteY18" fmla="*/ 3183 h 1135437"/>
                <a:gd name="connsiteX19" fmla="*/ 506799 w 989714"/>
                <a:gd name="connsiteY19" fmla="*/ 3183 h 1135437"/>
                <a:gd name="connsiteX20" fmla="*/ 977771 w 989714"/>
                <a:gd name="connsiteY20" fmla="*/ 275110 h 1135437"/>
                <a:gd name="connsiteX21" fmla="*/ 979876 w 989714"/>
                <a:gd name="connsiteY21" fmla="*/ 278757 h 1135437"/>
                <a:gd name="connsiteX22" fmla="*/ 986517 w 989714"/>
                <a:gd name="connsiteY22" fmla="*/ 283857 h 1135437"/>
                <a:gd name="connsiteX23" fmla="*/ 987608 w 989714"/>
                <a:gd name="connsiteY23" fmla="*/ 292150 h 1135437"/>
                <a:gd name="connsiteX24" fmla="*/ 989714 w 989714"/>
                <a:gd name="connsiteY24" fmla="*/ 295799 h 1135437"/>
                <a:gd name="connsiteX25" fmla="*/ 989714 w 989714"/>
                <a:gd name="connsiteY25" fmla="*/ 839626 h 1135437"/>
                <a:gd name="connsiteX26" fmla="*/ 977771 w 989714"/>
                <a:gd name="connsiteY26" fmla="*/ 860315 h 1135437"/>
                <a:gd name="connsiteX27" fmla="*/ 506799 w 989714"/>
                <a:gd name="connsiteY27" fmla="*/ 1132241 h 1135437"/>
                <a:gd name="connsiteX28" fmla="*/ 494857 w 989714"/>
                <a:gd name="connsiteY28" fmla="*/ 1135437 h 1135437"/>
                <a:gd name="connsiteX29" fmla="*/ 482914 w 989714"/>
                <a:gd name="connsiteY29" fmla="*/ 1132241 h 1135437"/>
                <a:gd name="connsiteX30" fmla="*/ 11943 w 989714"/>
                <a:gd name="connsiteY30" fmla="*/ 860315 h 1135437"/>
                <a:gd name="connsiteX31" fmla="*/ 0 w 989714"/>
                <a:gd name="connsiteY31" fmla="*/ 839626 h 113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89714" h="1135437">
                  <a:moveTo>
                    <a:pt x="518741" y="1070191"/>
                  </a:moveTo>
                  <a:lnTo>
                    <a:pt x="941943" y="825842"/>
                  </a:lnTo>
                  <a:lnTo>
                    <a:pt x="941944" y="337172"/>
                  </a:lnTo>
                  <a:lnTo>
                    <a:pt x="518741" y="581496"/>
                  </a:lnTo>
                  <a:close/>
                  <a:moveTo>
                    <a:pt x="71654" y="295793"/>
                  </a:moveTo>
                  <a:lnTo>
                    <a:pt x="494856" y="540117"/>
                  </a:lnTo>
                  <a:lnTo>
                    <a:pt x="918060" y="295793"/>
                  </a:lnTo>
                  <a:lnTo>
                    <a:pt x="494857" y="51443"/>
                  </a:lnTo>
                  <a:close/>
                  <a:moveTo>
                    <a:pt x="47770" y="825842"/>
                  </a:moveTo>
                  <a:lnTo>
                    <a:pt x="470970" y="1070190"/>
                  </a:lnTo>
                  <a:lnTo>
                    <a:pt x="470971" y="581495"/>
                  </a:lnTo>
                  <a:lnTo>
                    <a:pt x="47770" y="337172"/>
                  </a:lnTo>
                  <a:close/>
                  <a:moveTo>
                    <a:pt x="0" y="839626"/>
                  </a:moveTo>
                  <a:lnTo>
                    <a:pt x="0" y="295799"/>
                  </a:lnTo>
                  <a:lnTo>
                    <a:pt x="2104" y="292154"/>
                  </a:lnTo>
                  <a:lnTo>
                    <a:pt x="3196" y="283856"/>
                  </a:lnTo>
                  <a:lnTo>
                    <a:pt x="9838" y="278756"/>
                  </a:lnTo>
                  <a:lnTo>
                    <a:pt x="11943" y="275110"/>
                  </a:lnTo>
                  <a:lnTo>
                    <a:pt x="482914" y="3183"/>
                  </a:lnTo>
                  <a:cubicBezTo>
                    <a:pt x="490309" y="-1062"/>
                    <a:pt x="499405" y="-1062"/>
                    <a:pt x="506799" y="3183"/>
                  </a:cubicBezTo>
                  <a:lnTo>
                    <a:pt x="977771" y="275110"/>
                  </a:lnTo>
                  <a:lnTo>
                    <a:pt x="979876" y="278757"/>
                  </a:lnTo>
                  <a:lnTo>
                    <a:pt x="986517" y="283857"/>
                  </a:lnTo>
                  <a:lnTo>
                    <a:pt x="987608" y="292150"/>
                  </a:lnTo>
                  <a:lnTo>
                    <a:pt x="989714" y="295799"/>
                  </a:lnTo>
                  <a:lnTo>
                    <a:pt x="989714" y="839626"/>
                  </a:lnTo>
                  <a:cubicBezTo>
                    <a:pt x="989714" y="848164"/>
                    <a:pt x="985164" y="856046"/>
                    <a:pt x="977771" y="860315"/>
                  </a:cubicBezTo>
                  <a:lnTo>
                    <a:pt x="506799" y="1132241"/>
                  </a:lnTo>
                  <a:cubicBezTo>
                    <a:pt x="503102" y="1134365"/>
                    <a:pt x="498986" y="1135437"/>
                    <a:pt x="494857" y="1135437"/>
                  </a:cubicBezTo>
                  <a:cubicBezTo>
                    <a:pt x="490727" y="1135437"/>
                    <a:pt x="486611" y="1134365"/>
                    <a:pt x="482914" y="1132241"/>
                  </a:cubicBezTo>
                  <a:lnTo>
                    <a:pt x="11943" y="860315"/>
                  </a:lnTo>
                  <a:cubicBezTo>
                    <a:pt x="4549" y="856046"/>
                    <a:pt x="0" y="848164"/>
                    <a:pt x="0" y="839626"/>
                  </a:cubicBezTo>
                  <a:close/>
                </a:path>
              </a:pathLst>
            </a:custGeom>
            <a:solidFill>
              <a:schemeClr val="accent1"/>
            </a:solidFill>
            <a:ln w="1065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11" name="任意多边形: 形状 110"/>
            <p:cNvSpPr/>
            <p:nvPr/>
          </p:nvSpPr>
          <p:spPr>
            <a:xfrm rot="5400000">
              <a:off x="10893467" y="3577223"/>
              <a:ext cx="432394" cy="496059"/>
            </a:xfrm>
            <a:custGeom>
              <a:avLst/>
              <a:gdLst>
                <a:gd name="connsiteX0" fmla="*/ 518741 w 989714"/>
                <a:gd name="connsiteY0" fmla="*/ 1070191 h 1135437"/>
                <a:gd name="connsiteX1" fmla="*/ 941943 w 989714"/>
                <a:gd name="connsiteY1" fmla="*/ 825842 h 1135437"/>
                <a:gd name="connsiteX2" fmla="*/ 941944 w 989714"/>
                <a:gd name="connsiteY2" fmla="*/ 337172 h 1135437"/>
                <a:gd name="connsiteX3" fmla="*/ 518741 w 989714"/>
                <a:gd name="connsiteY3" fmla="*/ 581496 h 1135437"/>
                <a:gd name="connsiteX4" fmla="*/ 71654 w 989714"/>
                <a:gd name="connsiteY4" fmla="*/ 295793 h 1135437"/>
                <a:gd name="connsiteX5" fmla="*/ 494856 w 989714"/>
                <a:gd name="connsiteY5" fmla="*/ 540117 h 1135437"/>
                <a:gd name="connsiteX6" fmla="*/ 918060 w 989714"/>
                <a:gd name="connsiteY6" fmla="*/ 295793 h 1135437"/>
                <a:gd name="connsiteX7" fmla="*/ 494857 w 989714"/>
                <a:gd name="connsiteY7" fmla="*/ 51443 h 1135437"/>
                <a:gd name="connsiteX8" fmla="*/ 47770 w 989714"/>
                <a:gd name="connsiteY8" fmla="*/ 825842 h 1135437"/>
                <a:gd name="connsiteX9" fmla="*/ 470970 w 989714"/>
                <a:gd name="connsiteY9" fmla="*/ 1070190 h 1135437"/>
                <a:gd name="connsiteX10" fmla="*/ 470971 w 989714"/>
                <a:gd name="connsiteY10" fmla="*/ 581495 h 1135437"/>
                <a:gd name="connsiteX11" fmla="*/ 47770 w 989714"/>
                <a:gd name="connsiteY11" fmla="*/ 337172 h 1135437"/>
                <a:gd name="connsiteX12" fmla="*/ 0 w 989714"/>
                <a:gd name="connsiteY12" fmla="*/ 839626 h 1135437"/>
                <a:gd name="connsiteX13" fmla="*/ 0 w 989714"/>
                <a:gd name="connsiteY13" fmla="*/ 295799 h 1135437"/>
                <a:gd name="connsiteX14" fmla="*/ 2104 w 989714"/>
                <a:gd name="connsiteY14" fmla="*/ 292154 h 1135437"/>
                <a:gd name="connsiteX15" fmla="*/ 3196 w 989714"/>
                <a:gd name="connsiteY15" fmla="*/ 283856 h 1135437"/>
                <a:gd name="connsiteX16" fmla="*/ 9838 w 989714"/>
                <a:gd name="connsiteY16" fmla="*/ 278756 h 1135437"/>
                <a:gd name="connsiteX17" fmla="*/ 11943 w 989714"/>
                <a:gd name="connsiteY17" fmla="*/ 275110 h 1135437"/>
                <a:gd name="connsiteX18" fmla="*/ 482914 w 989714"/>
                <a:gd name="connsiteY18" fmla="*/ 3183 h 1135437"/>
                <a:gd name="connsiteX19" fmla="*/ 506799 w 989714"/>
                <a:gd name="connsiteY19" fmla="*/ 3183 h 1135437"/>
                <a:gd name="connsiteX20" fmla="*/ 977771 w 989714"/>
                <a:gd name="connsiteY20" fmla="*/ 275110 h 1135437"/>
                <a:gd name="connsiteX21" fmla="*/ 979876 w 989714"/>
                <a:gd name="connsiteY21" fmla="*/ 278757 h 1135437"/>
                <a:gd name="connsiteX22" fmla="*/ 986517 w 989714"/>
                <a:gd name="connsiteY22" fmla="*/ 283857 h 1135437"/>
                <a:gd name="connsiteX23" fmla="*/ 987608 w 989714"/>
                <a:gd name="connsiteY23" fmla="*/ 292150 h 1135437"/>
                <a:gd name="connsiteX24" fmla="*/ 989714 w 989714"/>
                <a:gd name="connsiteY24" fmla="*/ 295799 h 1135437"/>
                <a:gd name="connsiteX25" fmla="*/ 989714 w 989714"/>
                <a:gd name="connsiteY25" fmla="*/ 839626 h 1135437"/>
                <a:gd name="connsiteX26" fmla="*/ 977771 w 989714"/>
                <a:gd name="connsiteY26" fmla="*/ 860315 h 1135437"/>
                <a:gd name="connsiteX27" fmla="*/ 506799 w 989714"/>
                <a:gd name="connsiteY27" fmla="*/ 1132241 h 1135437"/>
                <a:gd name="connsiteX28" fmla="*/ 494857 w 989714"/>
                <a:gd name="connsiteY28" fmla="*/ 1135437 h 1135437"/>
                <a:gd name="connsiteX29" fmla="*/ 482914 w 989714"/>
                <a:gd name="connsiteY29" fmla="*/ 1132241 h 1135437"/>
                <a:gd name="connsiteX30" fmla="*/ 11943 w 989714"/>
                <a:gd name="connsiteY30" fmla="*/ 860315 h 1135437"/>
                <a:gd name="connsiteX31" fmla="*/ 0 w 989714"/>
                <a:gd name="connsiteY31" fmla="*/ 839626 h 113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89714" h="1135437">
                  <a:moveTo>
                    <a:pt x="518741" y="1070191"/>
                  </a:moveTo>
                  <a:lnTo>
                    <a:pt x="941943" y="825842"/>
                  </a:lnTo>
                  <a:lnTo>
                    <a:pt x="941944" y="337172"/>
                  </a:lnTo>
                  <a:lnTo>
                    <a:pt x="518741" y="581496"/>
                  </a:lnTo>
                  <a:close/>
                  <a:moveTo>
                    <a:pt x="71654" y="295793"/>
                  </a:moveTo>
                  <a:lnTo>
                    <a:pt x="494856" y="540117"/>
                  </a:lnTo>
                  <a:lnTo>
                    <a:pt x="918060" y="295793"/>
                  </a:lnTo>
                  <a:lnTo>
                    <a:pt x="494857" y="51443"/>
                  </a:lnTo>
                  <a:close/>
                  <a:moveTo>
                    <a:pt x="47770" y="825842"/>
                  </a:moveTo>
                  <a:lnTo>
                    <a:pt x="470970" y="1070190"/>
                  </a:lnTo>
                  <a:lnTo>
                    <a:pt x="470971" y="581495"/>
                  </a:lnTo>
                  <a:lnTo>
                    <a:pt x="47770" y="337172"/>
                  </a:lnTo>
                  <a:close/>
                  <a:moveTo>
                    <a:pt x="0" y="839626"/>
                  </a:moveTo>
                  <a:lnTo>
                    <a:pt x="0" y="295799"/>
                  </a:lnTo>
                  <a:lnTo>
                    <a:pt x="2104" y="292154"/>
                  </a:lnTo>
                  <a:lnTo>
                    <a:pt x="3196" y="283856"/>
                  </a:lnTo>
                  <a:lnTo>
                    <a:pt x="9838" y="278756"/>
                  </a:lnTo>
                  <a:lnTo>
                    <a:pt x="11943" y="275110"/>
                  </a:lnTo>
                  <a:lnTo>
                    <a:pt x="482914" y="3183"/>
                  </a:lnTo>
                  <a:cubicBezTo>
                    <a:pt x="490309" y="-1062"/>
                    <a:pt x="499405" y="-1062"/>
                    <a:pt x="506799" y="3183"/>
                  </a:cubicBezTo>
                  <a:lnTo>
                    <a:pt x="977771" y="275110"/>
                  </a:lnTo>
                  <a:lnTo>
                    <a:pt x="979876" y="278757"/>
                  </a:lnTo>
                  <a:lnTo>
                    <a:pt x="986517" y="283857"/>
                  </a:lnTo>
                  <a:lnTo>
                    <a:pt x="987608" y="292150"/>
                  </a:lnTo>
                  <a:lnTo>
                    <a:pt x="989714" y="295799"/>
                  </a:lnTo>
                  <a:lnTo>
                    <a:pt x="989714" y="839626"/>
                  </a:lnTo>
                  <a:cubicBezTo>
                    <a:pt x="989714" y="848164"/>
                    <a:pt x="985164" y="856046"/>
                    <a:pt x="977771" y="860315"/>
                  </a:cubicBezTo>
                  <a:lnTo>
                    <a:pt x="506799" y="1132241"/>
                  </a:lnTo>
                  <a:cubicBezTo>
                    <a:pt x="503102" y="1134365"/>
                    <a:pt x="498986" y="1135437"/>
                    <a:pt x="494857" y="1135437"/>
                  </a:cubicBezTo>
                  <a:cubicBezTo>
                    <a:pt x="490727" y="1135437"/>
                    <a:pt x="486611" y="1134365"/>
                    <a:pt x="482914" y="1132241"/>
                  </a:cubicBezTo>
                  <a:lnTo>
                    <a:pt x="11943" y="860315"/>
                  </a:lnTo>
                  <a:cubicBezTo>
                    <a:pt x="4549" y="856046"/>
                    <a:pt x="0" y="848164"/>
                    <a:pt x="0" y="839626"/>
                  </a:cubicBezTo>
                  <a:close/>
                </a:path>
              </a:pathLst>
            </a:custGeom>
            <a:solidFill>
              <a:schemeClr val="accent1"/>
            </a:solidFill>
            <a:ln w="1065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12" name="任意多边形: 形状 111"/>
            <p:cNvSpPr/>
            <p:nvPr/>
          </p:nvSpPr>
          <p:spPr>
            <a:xfrm rot="5400000">
              <a:off x="11421522" y="3577224"/>
              <a:ext cx="432394" cy="496059"/>
            </a:xfrm>
            <a:custGeom>
              <a:avLst/>
              <a:gdLst>
                <a:gd name="connsiteX0" fmla="*/ 518741 w 989714"/>
                <a:gd name="connsiteY0" fmla="*/ 1070191 h 1135437"/>
                <a:gd name="connsiteX1" fmla="*/ 941943 w 989714"/>
                <a:gd name="connsiteY1" fmla="*/ 825842 h 1135437"/>
                <a:gd name="connsiteX2" fmla="*/ 941944 w 989714"/>
                <a:gd name="connsiteY2" fmla="*/ 337172 h 1135437"/>
                <a:gd name="connsiteX3" fmla="*/ 518741 w 989714"/>
                <a:gd name="connsiteY3" fmla="*/ 581496 h 1135437"/>
                <a:gd name="connsiteX4" fmla="*/ 71654 w 989714"/>
                <a:gd name="connsiteY4" fmla="*/ 295793 h 1135437"/>
                <a:gd name="connsiteX5" fmla="*/ 494856 w 989714"/>
                <a:gd name="connsiteY5" fmla="*/ 540117 h 1135437"/>
                <a:gd name="connsiteX6" fmla="*/ 918060 w 989714"/>
                <a:gd name="connsiteY6" fmla="*/ 295793 h 1135437"/>
                <a:gd name="connsiteX7" fmla="*/ 494857 w 989714"/>
                <a:gd name="connsiteY7" fmla="*/ 51443 h 1135437"/>
                <a:gd name="connsiteX8" fmla="*/ 47770 w 989714"/>
                <a:gd name="connsiteY8" fmla="*/ 825842 h 1135437"/>
                <a:gd name="connsiteX9" fmla="*/ 470970 w 989714"/>
                <a:gd name="connsiteY9" fmla="*/ 1070190 h 1135437"/>
                <a:gd name="connsiteX10" fmla="*/ 470971 w 989714"/>
                <a:gd name="connsiteY10" fmla="*/ 581495 h 1135437"/>
                <a:gd name="connsiteX11" fmla="*/ 47770 w 989714"/>
                <a:gd name="connsiteY11" fmla="*/ 337172 h 1135437"/>
                <a:gd name="connsiteX12" fmla="*/ 0 w 989714"/>
                <a:gd name="connsiteY12" fmla="*/ 839626 h 1135437"/>
                <a:gd name="connsiteX13" fmla="*/ 0 w 989714"/>
                <a:gd name="connsiteY13" fmla="*/ 295799 h 1135437"/>
                <a:gd name="connsiteX14" fmla="*/ 2104 w 989714"/>
                <a:gd name="connsiteY14" fmla="*/ 292154 h 1135437"/>
                <a:gd name="connsiteX15" fmla="*/ 3196 w 989714"/>
                <a:gd name="connsiteY15" fmla="*/ 283856 h 1135437"/>
                <a:gd name="connsiteX16" fmla="*/ 9838 w 989714"/>
                <a:gd name="connsiteY16" fmla="*/ 278756 h 1135437"/>
                <a:gd name="connsiteX17" fmla="*/ 11943 w 989714"/>
                <a:gd name="connsiteY17" fmla="*/ 275110 h 1135437"/>
                <a:gd name="connsiteX18" fmla="*/ 482914 w 989714"/>
                <a:gd name="connsiteY18" fmla="*/ 3183 h 1135437"/>
                <a:gd name="connsiteX19" fmla="*/ 506799 w 989714"/>
                <a:gd name="connsiteY19" fmla="*/ 3183 h 1135437"/>
                <a:gd name="connsiteX20" fmla="*/ 977771 w 989714"/>
                <a:gd name="connsiteY20" fmla="*/ 275110 h 1135437"/>
                <a:gd name="connsiteX21" fmla="*/ 979876 w 989714"/>
                <a:gd name="connsiteY21" fmla="*/ 278757 h 1135437"/>
                <a:gd name="connsiteX22" fmla="*/ 986517 w 989714"/>
                <a:gd name="connsiteY22" fmla="*/ 283857 h 1135437"/>
                <a:gd name="connsiteX23" fmla="*/ 987608 w 989714"/>
                <a:gd name="connsiteY23" fmla="*/ 292150 h 1135437"/>
                <a:gd name="connsiteX24" fmla="*/ 989714 w 989714"/>
                <a:gd name="connsiteY24" fmla="*/ 295799 h 1135437"/>
                <a:gd name="connsiteX25" fmla="*/ 989714 w 989714"/>
                <a:gd name="connsiteY25" fmla="*/ 839626 h 1135437"/>
                <a:gd name="connsiteX26" fmla="*/ 977771 w 989714"/>
                <a:gd name="connsiteY26" fmla="*/ 860315 h 1135437"/>
                <a:gd name="connsiteX27" fmla="*/ 506799 w 989714"/>
                <a:gd name="connsiteY27" fmla="*/ 1132241 h 1135437"/>
                <a:gd name="connsiteX28" fmla="*/ 494857 w 989714"/>
                <a:gd name="connsiteY28" fmla="*/ 1135437 h 1135437"/>
                <a:gd name="connsiteX29" fmla="*/ 482914 w 989714"/>
                <a:gd name="connsiteY29" fmla="*/ 1132241 h 1135437"/>
                <a:gd name="connsiteX30" fmla="*/ 11943 w 989714"/>
                <a:gd name="connsiteY30" fmla="*/ 860315 h 1135437"/>
                <a:gd name="connsiteX31" fmla="*/ 0 w 989714"/>
                <a:gd name="connsiteY31" fmla="*/ 839626 h 113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89714" h="1135437">
                  <a:moveTo>
                    <a:pt x="518741" y="1070191"/>
                  </a:moveTo>
                  <a:lnTo>
                    <a:pt x="941943" y="825842"/>
                  </a:lnTo>
                  <a:lnTo>
                    <a:pt x="941944" y="337172"/>
                  </a:lnTo>
                  <a:lnTo>
                    <a:pt x="518741" y="581496"/>
                  </a:lnTo>
                  <a:close/>
                  <a:moveTo>
                    <a:pt x="71654" y="295793"/>
                  </a:moveTo>
                  <a:lnTo>
                    <a:pt x="494856" y="540117"/>
                  </a:lnTo>
                  <a:lnTo>
                    <a:pt x="918060" y="295793"/>
                  </a:lnTo>
                  <a:lnTo>
                    <a:pt x="494857" y="51443"/>
                  </a:lnTo>
                  <a:close/>
                  <a:moveTo>
                    <a:pt x="47770" y="825842"/>
                  </a:moveTo>
                  <a:lnTo>
                    <a:pt x="470970" y="1070190"/>
                  </a:lnTo>
                  <a:lnTo>
                    <a:pt x="470971" y="581495"/>
                  </a:lnTo>
                  <a:lnTo>
                    <a:pt x="47770" y="337172"/>
                  </a:lnTo>
                  <a:close/>
                  <a:moveTo>
                    <a:pt x="0" y="839626"/>
                  </a:moveTo>
                  <a:lnTo>
                    <a:pt x="0" y="295799"/>
                  </a:lnTo>
                  <a:lnTo>
                    <a:pt x="2104" y="292154"/>
                  </a:lnTo>
                  <a:lnTo>
                    <a:pt x="3196" y="283856"/>
                  </a:lnTo>
                  <a:lnTo>
                    <a:pt x="9838" y="278756"/>
                  </a:lnTo>
                  <a:lnTo>
                    <a:pt x="11943" y="275110"/>
                  </a:lnTo>
                  <a:lnTo>
                    <a:pt x="482914" y="3183"/>
                  </a:lnTo>
                  <a:cubicBezTo>
                    <a:pt x="490309" y="-1062"/>
                    <a:pt x="499405" y="-1062"/>
                    <a:pt x="506799" y="3183"/>
                  </a:cubicBezTo>
                  <a:lnTo>
                    <a:pt x="977771" y="275110"/>
                  </a:lnTo>
                  <a:lnTo>
                    <a:pt x="979876" y="278757"/>
                  </a:lnTo>
                  <a:lnTo>
                    <a:pt x="986517" y="283857"/>
                  </a:lnTo>
                  <a:lnTo>
                    <a:pt x="987608" y="292150"/>
                  </a:lnTo>
                  <a:lnTo>
                    <a:pt x="989714" y="295799"/>
                  </a:lnTo>
                  <a:lnTo>
                    <a:pt x="989714" y="839626"/>
                  </a:lnTo>
                  <a:cubicBezTo>
                    <a:pt x="989714" y="848164"/>
                    <a:pt x="985164" y="856046"/>
                    <a:pt x="977771" y="860315"/>
                  </a:cubicBezTo>
                  <a:lnTo>
                    <a:pt x="506799" y="1132241"/>
                  </a:lnTo>
                  <a:cubicBezTo>
                    <a:pt x="503102" y="1134365"/>
                    <a:pt x="498986" y="1135437"/>
                    <a:pt x="494857" y="1135437"/>
                  </a:cubicBezTo>
                  <a:cubicBezTo>
                    <a:pt x="490727" y="1135437"/>
                    <a:pt x="486611" y="1134365"/>
                    <a:pt x="482914" y="1132241"/>
                  </a:cubicBezTo>
                  <a:lnTo>
                    <a:pt x="11943" y="860315"/>
                  </a:lnTo>
                  <a:cubicBezTo>
                    <a:pt x="4549" y="856046"/>
                    <a:pt x="0" y="848164"/>
                    <a:pt x="0" y="839626"/>
                  </a:cubicBezTo>
                  <a:close/>
                </a:path>
              </a:pathLst>
            </a:custGeom>
            <a:solidFill>
              <a:schemeClr val="accent1"/>
            </a:solidFill>
            <a:ln w="1065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+mj-lt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/>
        </p:nvCxnSpPr>
        <p:spPr>
          <a:xfrm>
            <a:off x="11404776" y="1323975"/>
            <a:ext cx="177624" cy="186553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/>
          <p:cNvCxnSpPr/>
          <p:nvPr/>
        </p:nvCxnSpPr>
        <p:spPr>
          <a:xfrm>
            <a:off x="11404776" y="5552774"/>
            <a:ext cx="177624" cy="205303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/>
        </p:nvCxnSpPr>
        <p:spPr>
          <a:xfrm>
            <a:off x="623888" y="5552774"/>
            <a:ext cx="152400" cy="212385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1180215" y="520700"/>
            <a:ext cx="4064000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3200" dirty="0">
                <a:solidFill>
                  <a:schemeClr val="accent1"/>
                </a:solidFill>
                <a:latin typeface="+mj-ea"/>
                <a:ea typeface="+mj-ea"/>
              </a:rPr>
              <a:t>請在此處置入本頁標題</a:t>
            </a:r>
            <a:endParaRPr lang="zh-CN" altLang="en-US" sz="3200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695325" y="586240"/>
            <a:ext cx="361873" cy="361363"/>
            <a:chOff x="68734" y="372855"/>
            <a:chExt cx="535935" cy="535180"/>
          </a:xfrm>
        </p:grpSpPr>
        <p:sp>
          <p:nvSpPr>
            <p:cNvPr id="9" name="图形 7"/>
            <p:cNvSpPr/>
            <p:nvPr/>
          </p:nvSpPr>
          <p:spPr>
            <a:xfrm rot="20839156">
              <a:off x="149221" y="372855"/>
              <a:ext cx="408687" cy="297135"/>
            </a:xfrm>
            <a:custGeom>
              <a:avLst/>
              <a:gdLst>
                <a:gd name="connsiteX0" fmla="*/ 240759 w 408687"/>
                <a:gd name="connsiteY0" fmla="*/ 0 h 297135"/>
                <a:gd name="connsiteX1" fmla="*/ 408688 w 408687"/>
                <a:gd name="connsiteY1" fmla="*/ 229800 h 297135"/>
                <a:gd name="connsiteX2" fmla="*/ 167391 w 408687"/>
                <a:gd name="connsiteY2" fmla="*/ 297135 h 297135"/>
                <a:gd name="connsiteX3" fmla="*/ 0 w 408687"/>
                <a:gd name="connsiteY3" fmla="*/ 60008 h 29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8687" h="297135">
                  <a:moveTo>
                    <a:pt x="240759" y="0"/>
                  </a:moveTo>
                  <a:lnTo>
                    <a:pt x="408688" y="229800"/>
                  </a:lnTo>
                  <a:lnTo>
                    <a:pt x="167391" y="297135"/>
                  </a:lnTo>
                  <a:lnTo>
                    <a:pt x="0" y="60008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" name="图形 7"/>
            <p:cNvSpPr/>
            <p:nvPr/>
          </p:nvSpPr>
          <p:spPr>
            <a:xfrm rot="20839156">
              <a:off x="68734" y="468618"/>
              <a:ext cx="280996" cy="439417"/>
            </a:xfrm>
            <a:custGeom>
              <a:avLst/>
              <a:gdLst>
                <a:gd name="connsiteX0" fmla="*/ 113605 w 280996"/>
                <a:gd name="connsiteY0" fmla="*/ 0 h 439417"/>
                <a:gd name="connsiteX1" fmla="*/ 0 w 280996"/>
                <a:gd name="connsiteY1" fmla="*/ 208797 h 439417"/>
                <a:gd name="connsiteX2" fmla="*/ 168149 w 280996"/>
                <a:gd name="connsiteY2" fmla="*/ 439417 h 439417"/>
                <a:gd name="connsiteX3" fmla="*/ 280996 w 280996"/>
                <a:gd name="connsiteY3" fmla="*/ 237127 h 439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96" h="439417">
                  <a:moveTo>
                    <a:pt x="113605" y="0"/>
                  </a:moveTo>
                  <a:lnTo>
                    <a:pt x="0" y="208797"/>
                  </a:lnTo>
                  <a:lnTo>
                    <a:pt x="168149" y="439417"/>
                  </a:lnTo>
                  <a:lnTo>
                    <a:pt x="280996" y="237127"/>
                  </a:lnTo>
                  <a:close/>
                </a:path>
              </a:pathLst>
            </a:custGeom>
            <a:gradFill>
              <a:gsLst>
                <a:gs pos="75000">
                  <a:schemeClr val="accent1">
                    <a:lumMod val="75000"/>
                  </a:schemeClr>
                </a:gs>
                <a:gs pos="0">
                  <a:schemeClr val="accent1"/>
                </a:gs>
              </a:gsLst>
              <a:lin ang="0" scaled="0"/>
            </a:gradFill>
            <a:ln w="3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1" name="图形 7"/>
            <p:cNvSpPr/>
            <p:nvPr/>
          </p:nvSpPr>
          <p:spPr>
            <a:xfrm rot="20839156">
              <a:off x="250526" y="591397"/>
              <a:ext cx="354143" cy="269626"/>
            </a:xfrm>
            <a:custGeom>
              <a:avLst/>
              <a:gdLst>
                <a:gd name="connsiteX0" fmla="*/ 354143 w 354143"/>
                <a:gd name="connsiteY0" fmla="*/ 0 h 269626"/>
                <a:gd name="connsiteX1" fmla="*/ 238612 w 354143"/>
                <a:gd name="connsiteY1" fmla="*/ 206839 h 269626"/>
                <a:gd name="connsiteX2" fmla="*/ 0 w 354143"/>
                <a:gd name="connsiteY2" fmla="*/ 269626 h 269626"/>
                <a:gd name="connsiteX3" fmla="*/ 112847 w 354143"/>
                <a:gd name="connsiteY3" fmla="*/ 67335 h 26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4143" h="269626">
                  <a:moveTo>
                    <a:pt x="354143" y="0"/>
                  </a:moveTo>
                  <a:lnTo>
                    <a:pt x="238612" y="206839"/>
                  </a:lnTo>
                  <a:lnTo>
                    <a:pt x="0" y="269626"/>
                  </a:lnTo>
                  <a:lnTo>
                    <a:pt x="112847" y="67335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lumMod val="60000"/>
                    <a:lumOff val="40000"/>
                  </a:schemeClr>
                </a:gs>
                <a:gs pos="0">
                  <a:schemeClr val="accent1"/>
                </a:gs>
              </a:gsLst>
              <a:lin ang="0" scaled="0"/>
            </a:gradFill>
            <a:ln w="3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13" name="矩形: 圆角 12"/>
          <p:cNvSpPr/>
          <p:nvPr/>
        </p:nvSpPr>
        <p:spPr>
          <a:xfrm>
            <a:off x="787224" y="1517610"/>
            <a:ext cx="10795176" cy="4247549"/>
          </a:xfrm>
          <a:prstGeom prst="roundRect">
            <a:avLst>
              <a:gd name="adj" fmla="val 0"/>
            </a:avLst>
          </a:prstGeom>
          <a:noFill/>
          <a:ln w="25400">
            <a:solidFill>
              <a:schemeClr val="accent1"/>
            </a:solidFill>
          </a:ln>
          <a:effectLst>
            <a:outerShdw blurRad="317500" dist="114300" dir="5400000" sx="97000" sy="97000" algn="t" rotWithShape="0">
              <a:schemeClr val="accent1">
                <a:lumMod val="75000"/>
                <a:alpha val="2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: 圆角 14"/>
          <p:cNvSpPr/>
          <p:nvPr/>
        </p:nvSpPr>
        <p:spPr>
          <a:xfrm>
            <a:off x="609600" y="1305225"/>
            <a:ext cx="10795176" cy="4247549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  <a:lin ang="2700000" scaled="1"/>
          </a:gradFill>
          <a:ln>
            <a:noFill/>
          </a:ln>
          <a:effectLst>
            <a:outerShdw blurRad="1270000" dist="355600" dir="2700000" sx="97000" sy="97000" algn="tl" rotWithShape="0">
              <a:schemeClr val="accent1">
                <a:lumMod val="75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2" name="任意多边形: 形状 31"/>
          <p:cNvSpPr/>
          <p:nvPr/>
        </p:nvSpPr>
        <p:spPr>
          <a:xfrm rot="5400000">
            <a:off x="10568579" y="4716577"/>
            <a:ext cx="717247" cy="955149"/>
          </a:xfrm>
          <a:custGeom>
            <a:avLst/>
            <a:gdLst>
              <a:gd name="connsiteX0" fmla="*/ 47770 w 710225"/>
              <a:gd name="connsiteY0" fmla="*/ 636203 h 945798"/>
              <a:gd name="connsiteX1" fmla="*/ 470970 w 710225"/>
              <a:gd name="connsiteY1" fmla="*/ 880551 h 945798"/>
              <a:gd name="connsiteX2" fmla="*/ 470971 w 710225"/>
              <a:gd name="connsiteY2" fmla="*/ 391856 h 945798"/>
              <a:gd name="connsiteX3" fmla="*/ 47770 w 710225"/>
              <a:gd name="connsiteY3" fmla="*/ 147533 h 945798"/>
              <a:gd name="connsiteX4" fmla="*/ 0 w 710225"/>
              <a:gd name="connsiteY4" fmla="*/ 649987 h 945798"/>
              <a:gd name="connsiteX5" fmla="*/ 0 w 710225"/>
              <a:gd name="connsiteY5" fmla="*/ 106160 h 945798"/>
              <a:gd name="connsiteX6" fmla="*/ 2104 w 710225"/>
              <a:gd name="connsiteY6" fmla="*/ 102515 h 945798"/>
              <a:gd name="connsiteX7" fmla="*/ 3196 w 710225"/>
              <a:gd name="connsiteY7" fmla="*/ 94217 h 945798"/>
              <a:gd name="connsiteX8" fmla="*/ 9838 w 710225"/>
              <a:gd name="connsiteY8" fmla="*/ 89117 h 945798"/>
              <a:gd name="connsiteX9" fmla="*/ 11943 w 710225"/>
              <a:gd name="connsiteY9" fmla="*/ 85471 h 945798"/>
              <a:gd name="connsiteX10" fmla="*/ 159978 w 710225"/>
              <a:gd name="connsiteY10" fmla="*/ 0 h 945798"/>
              <a:gd name="connsiteX11" fmla="*/ 255509 w 710225"/>
              <a:gd name="connsiteY11" fmla="*/ 0 h 945798"/>
              <a:gd name="connsiteX12" fmla="*/ 71654 w 710225"/>
              <a:gd name="connsiteY12" fmla="*/ 106154 h 945798"/>
              <a:gd name="connsiteX13" fmla="*/ 494856 w 710225"/>
              <a:gd name="connsiteY13" fmla="*/ 350478 h 945798"/>
              <a:gd name="connsiteX14" fmla="*/ 710225 w 710225"/>
              <a:gd name="connsiteY14" fmla="*/ 226142 h 945798"/>
              <a:gd name="connsiteX15" fmla="*/ 710225 w 710225"/>
              <a:gd name="connsiteY15" fmla="*/ 281310 h 945798"/>
              <a:gd name="connsiteX16" fmla="*/ 518741 w 710225"/>
              <a:gd name="connsiteY16" fmla="*/ 391857 h 945798"/>
              <a:gd name="connsiteX17" fmla="*/ 518741 w 710225"/>
              <a:gd name="connsiteY17" fmla="*/ 880552 h 945798"/>
              <a:gd name="connsiteX18" fmla="*/ 710225 w 710225"/>
              <a:gd name="connsiteY18" fmla="*/ 769993 h 945798"/>
              <a:gd name="connsiteX19" fmla="*/ 710225 w 710225"/>
              <a:gd name="connsiteY19" fmla="*/ 825150 h 945798"/>
              <a:gd name="connsiteX20" fmla="*/ 506799 w 710225"/>
              <a:gd name="connsiteY20" fmla="*/ 942602 h 945798"/>
              <a:gd name="connsiteX21" fmla="*/ 494857 w 710225"/>
              <a:gd name="connsiteY21" fmla="*/ 945798 h 945798"/>
              <a:gd name="connsiteX22" fmla="*/ 482914 w 710225"/>
              <a:gd name="connsiteY22" fmla="*/ 942602 h 945798"/>
              <a:gd name="connsiteX23" fmla="*/ 11943 w 710225"/>
              <a:gd name="connsiteY23" fmla="*/ 670676 h 945798"/>
              <a:gd name="connsiteX24" fmla="*/ 0 w 710225"/>
              <a:gd name="connsiteY24" fmla="*/ 649987 h 94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10225" h="945798">
                <a:moveTo>
                  <a:pt x="47770" y="636203"/>
                </a:moveTo>
                <a:lnTo>
                  <a:pt x="470970" y="880551"/>
                </a:lnTo>
                <a:lnTo>
                  <a:pt x="470971" y="391856"/>
                </a:lnTo>
                <a:lnTo>
                  <a:pt x="47770" y="147533"/>
                </a:lnTo>
                <a:close/>
                <a:moveTo>
                  <a:pt x="0" y="649987"/>
                </a:moveTo>
                <a:lnTo>
                  <a:pt x="0" y="106160"/>
                </a:lnTo>
                <a:lnTo>
                  <a:pt x="2104" y="102515"/>
                </a:lnTo>
                <a:lnTo>
                  <a:pt x="3196" y="94217"/>
                </a:lnTo>
                <a:lnTo>
                  <a:pt x="9838" y="89117"/>
                </a:lnTo>
                <a:lnTo>
                  <a:pt x="11943" y="85471"/>
                </a:lnTo>
                <a:lnTo>
                  <a:pt x="159978" y="0"/>
                </a:lnTo>
                <a:lnTo>
                  <a:pt x="255509" y="0"/>
                </a:lnTo>
                <a:lnTo>
                  <a:pt x="71654" y="106154"/>
                </a:lnTo>
                <a:lnTo>
                  <a:pt x="494856" y="350478"/>
                </a:lnTo>
                <a:lnTo>
                  <a:pt x="710225" y="226142"/>
                </a:lnTo>
                <a:lnTo>
                  <a:pt x="710225" y="281310"/>
                </a:lnTo>
                <a:lnTo>
                  <a:pt x="518741" y="391857"/>
                </a:lnTo>
                <a:lnTo>
                  <a:pt x="518741" y="880552"/>
                </a:lnTo>
                <a:lnTo>
                  <a:pt x="710225" y="769993"/>
                </a:lnTo>
                <a:lnTo>
                  <a:pt x="710225" y="825150"/>
                </a:lnTo>
                <a:lnTo>
                  <a:pt x="506799" y="942602"/>
                </a:lnTo>
                <a:cubicBezTo>
                  <a:pt x="503102" y="944726"/>
                  <a:pt x="498986" y="945798"/>
                  <a:pt x="494857" y="945798"/>
                </a:cubicBezTo>
                <a:cubicBezTo>
                  <a:pt x="490727" y="945798"/>
                  <a:pt x="486611" y="944726"/>
                  <a:pt x="482914" y="942602"/>
                </a:cubicBezTo>
                <a:lnTo>
                  <a:pt x="11943" y="670676"/>
                </a:lnTo>
                <a:cubicBezTo>
                  <a:pt x="4549" y="666407"/>
                  <a:pt x="0" y="658525"/>
                  <a:pt x="0" y="649987"/>
                </a:cubicBezTo>
                <a:close/>
              </a:path>
            </a:pathLst>
          </a:custGeom>
          <a:solidFill>
            <a:schemeClr val="accent2">
              <a:alpha val="18000"/>
            </a:schemeClr>
          </a:solidFill>
          <a:ln w="10658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zh-CN" altLang="en-US"/>
          </a:p>
        </p:txBody>
      </p:sp>
      <p:sp>
        <p:nvSpPr>
          <p:cNvPr id="36" name="任意多边形: 形状 35"/>
          <p:cNvSpPr/>
          <p:nvPr/>
        </p:nvSpPr>
        <p:spPr>
          <a:xfrm rot="5400000" flipH="1" flipV="1">
            <a:off x="727035" y="1187788"/>
            <a:ext cx="708108" cy="942978"/>
          </a:xfrm>
          <a:custGeom>
            <a:avLst/>
            <a:gdLst>
              <a:gd name="connsiteX0" fmla="*/ 47770 w 710225"/>
              <a:gd name="connsiteY0" fmla="*/ 636203 h 945798"/>
              <a:gd name="connsiteX1" fmla="*/ 470970 w 710225"/>
              <a:gd name="connsiteY1" fmla="*/ 880551 h 945798"/>
              <a:gd name="connsiteX2" fmla="*/ 470971 w 710225"/>
              <a:gd name="connsiteY2" fmla="*/ 391856 h 945798"/>
              <a:gd name="connsiteX3" fmla="*/ 47770 w 710225"/>
              <a:gd name="connsiteY3" fmla="*/ 147533 h 945798"/>
              <a:gd name="connsiteX4" fmla="*/ 0 w 710225"/>
              <a:gd name="connsiteY4" fmla="*/ 649987 h 945798"/>
              <a:gd name="connsiteX5" fmla="*/ 0 w 710225"/>
              <a:gd name="connsiteY5" fmla="*/ 106160 h 945798"/>
              <a:gd name="connsiteX6" fmla="*/ 2104 w 710225"/>
              <a:gd name="connsiteY6" fmla="*/ 102515 h 945798"/>
              <a:gd name="connsiteX7" fmla="*/ 3196 w 710225"/>
              <a:gd name="connsiteY7" fmla="*/ 94217 h 945798"/>
              <a:gd name="connsiteX8" fmla="*/ 9838 w 710225"/>
              <a:gd name="connsiteY8" fmla="*/ 89117 h 945798"/>
              <a:gd name="connsiteX9" fmla="*/ 11943 w 710225"/>
              <a:gd name="connsiteY9" fmla="*/ 85471 h 945798"/>
              <a:gd name="connsiteX10" fmla="*/ 159978 w 710225"/>
              <a:gd name="connsiteY10" fmla="*/ 0 h 945798"/>
              <a:gd name="connsiteX11" fmla="*/ 255509 w 710225"/>
              <a:gd name="connsiteY11" fmla="*/ 0 h 945798"/>
              <a:gd name="connsiteX12" fmla="*/ 71654 w 710225"/>
              <a:gd name="connsiteY12" fmla="*/ 106154 h 945798"/>
              <a:gd name="connsiteX13" fmla="*/ 494856 w 710225"/>
              <a:gd name="connsiteY13" fmla="*/ 350478 h 945798"/>
              <a:gd name="connsiteX14" fmla="*/ 710225 w 710225"/>
              <a:gd name="connsiteY14" fmla="*/ 226142 h 945798"/>
              <a:gd name="connsiteX15" fmla="*/ 710225 w 710225"/>
              <a:gd name="connsiteY15" fmla="*/ 281310 h 945798"/>
              <a:gd name="connsiteX16" fmla="*/ 518741 w 710225"/>
              <a:gd name="connsiteY16" fmla="*/ 391857 h 945798"/>
              <a:gd name="connsiteX17" fmla="*/ 518741 w 710225"/>
              <a:gd name="connsiteY17" fmla="*/ 880552 h 945798"/>
              <a:gd name="connsiteX18" fmla="*/ 710225 w 710225"/>
              <a:gd name="connsiteY18" fmla="*/ 769993 h 945798"/>
              <a:gd name="connsiteX19" fmla="*/ 710225 w 710225"/>
              <a:gd name="connsiteY19" fmla="*/ 825150 h 945798"/>
              <a:gd name="connsiteX20" fmla="*/ 506799 w 710225"/>
              <a:gd name="connsiteY20" fmla="*/ 942602 h 945798"/>
              <a:gd name="connsiteX21" fmla="*/ 494857 w 710225"/>
              <a:gd name="connsiteY21" fmla="*/ 945798 h 945798"/>
              <a:gd name="connsiteX22" fmla="*/ 482914 w 710225"/>
              <a:gd name="connsiteY22" fmla="*/ 942602 h 945798"/>
              <a:gd name="connsiteX23" fmla="*/ 11943 w 710225"/>
              <a:gd name="connsiteY23" fmla="*/ 670676 h 945798"/>
              <a:gd name="connsiteX24" fmla="*/ 0 w 710225"/>
              <a:gd name="connsiteY24" fmla="*/ 649987 h 94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10225" h="945798">
                <a:moveTo>
                  <a:pt x="47770" y="636203"/>
                </a:moveTo>
                <a:lnTo>
                  <a:pt x="470970" y="880551"/>
                </a:lnTo>
                <a:lnTo>
                  <a:pt x="470971" y="391856"/>
                </a:lnTo>
                <a:lnTo>
                  <a:pt x="47770" y="147533"/>
                </a:lnTo>
                <a:close/>
                <a:moveTo>
                  <a:pt x="0" y="649987"/>
                </a:moveTo>
                <a:lnTo>
                  <a:pt x="0" y="106160"/>
                </a:lnTo>
                <a:lnTo>
                  <a:pt x="2104" y="102515"/>
                </a:lnTo>
                <a:lnTo>
                  <a:pt x="3196" y="94217"/>
                </a:lnTo>
                <a:lnTo>
                  <a:pt x="9838" y="89117"/>
                </a:lnTo>
                <a:lnTo>
                  <a:pt x="11943" y="85471"/>
                </a:lnTo>
                <a:lnTo>
                  <a:pt x="159978" y="0"/>
                </a:lnTo>
                <a:lnTo>
                  <a:pt x="255509" y="0"/>
                </a:lnTo>
                <a:lnTo>
                  <a:pt x="71654" y="106154"/>
                </a:lnTo>
                <a:lnTo>
                  <a:pt x="494856" y="350478"/>
                </a:lnTo>
                <a:lnTo>
                  <a:pt x="710225" y="226142"/>
                </a:lnTo>
                <a:lnTo>
                  <a:pt x="710225" y="281310"/>
                </a:lnTo>
                <a:lnTo>
                  <a:pt x="518741" y="391857"/>
                </a:lnTo>
                <a:lnTo>
                  <a:pt x="518741" y="880552"/>
                </a:lnTo>
                <a:lnTo>
                  <a:pt x="710225" y="769993"/>
                </a:lnTo>
                <a:lnTo>
                  <a:pt x="710225" y="825150"/>
                </a:lnTo>
                <a:lnTo>
                  <a:pt x="506799" y="942602"/>
                </a:lnTo>
                <a:cubicBezTo>
                  <a:pt x="503102" y="944726"/>
                  <a:pt x="498986" y="945798"/>
                  <a:pt x="494857" y="945798"/>
                </a:cubicBezTo>
                <a:cubicBezTo>
                  <a:pt x="490727" y="945798"/>
                  <a:pt x="486611" y="944726"/>
                  <a:pt x="482914" y="942602"/>
                </a:cubicBezTo>
                <a:lnTo>
                  <a:pt x="11943" y="670676"/>
                </a:lnTo>
                <a:cubicBezTo>
                  <a:pt x="4549" y="666407"/>
                  <a:pt x="0" y="658525"/>
                  <a:pt x="0" y="649987"/>
                </a:cubicBezTo>
                <a:close/>
              </a:path>
            </a:pathLst>
          </a:custGeom>
          <a:solidFill>
            <a:schemeClr val="accent2">
              <a:alpha val="18000"/>
            </a:schemeClr>
          </a:solidFill>
          <a:ln w="10658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zh-CN" altLang="en-US"/>
          </a:p>
        </p:txBody>
      </p:sp>
      <p:grpSp>
        <p:nvGrpSpPr>
          <p:cNvPr id="44" name="组合 43"/>
          <p:cNvGrpSpPr/>
          <p:nvPr/>
        </p:nvGrpSpPr>
        <p:grpSpPr>
          <a:xfrm>
            <a:off x="7694958" y="2227774"/>
            <a:ext cx="2754670" cy="2402451"/>
            <a:chOff x="8068905" y="2433076"/>
            <a:chExt cx="1032404" cy="995924"/>
          </a:xfrm>
        </p:grpSpPr>
        <p:sp>
          <p:nvSpPr>
            <p:cNvPr id="40" name="任意多边形: 形状 39"/>
            <p:cNvSpPr/>
            <p:nvPr/>
          </p:nvSpPr>
          <p:spPr>
            <a:xfrm>
              <a:off x="8068905" y="2433076"/>
              <a:ext cx="466953" cy="995924"/>
            </a:xfrm>
            <a:custGeom>
              <a:avLst/>
              <a:gdLst/>
              <a:ahLst/>
              <a:cxnLst/>
              <a:rect l="l" t="t" r="r" b="b"/>
              <a:pathLst>
                <a:path w="466953" h="995924">
                  <a:moveTo>
                    <a:pt x="51073" y="0"/>
                  </a:moveTo>
                  <a:lnTo>
                    <a:pt x="466953" y="0"/>
                  </a:lnTo>
                  <a:lnTo>
                    <a:pt x="466953" y="415881"/>
                  </a:lnTo>
                  <a:cubicBezTo>
                    <a:pt x="466953" y="542347"/>
                    <a:pt x="438377" y="654222"/>
                    <a:pt x="381224" y="751503"/>
                  </a:cubicBezTo>
                  <a:cubicBezTo>
                    <a:pt x="324070" y="848786"/>
                    <a:pt x="227396" y="930259"/>
                    <a:pt x="91202" y="995924"/>
                  </a:cubicBezTo>
                  <a:lnTo>
                    <a:pt x="0" y="828113"/>
                  </a:lnTo>
                  <a:cubicBezTo>
                    <a:pt x="99714" y="779472"/>
                    <a:pt x="171459" y="724143"/>
                    <a:pt x="215236" y="662126"/>
                  </a:cubicBezTo>
                  <a:cubicBezTo>
                    <a:pt x="259013" y="600109"/>
                    <a:pt x="280902" y="518027"/>
                    <a:pt x="280902" y="415881"/>
                  </a:cubicBezTo>
                  <a:lnTo>
                    <a:pt x="51073" y="415881"/>
                  </a:lnTo>
                  <a:lnTo>
                    <a:pt x="51073" y="0"/>
                  </a:lnTo>
                  <a:close/>
                </a:path>
              </a:pathLst>
            </a:custGeom>
            <a:solidFill>
              <a:schemeClr val="accent2">
                <a:alpha val="15000"/>
              </a:schemeClr>
            </a:solidFill>
            <a:ln w="10658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9" name="任意多边形: 形状 38"/>
            <p:cNvSpPr/>
            <p:nvPr/>
          </p:nvSpPr>
          <p:spPr>
            <a:xfrm>
              <a:off x="8630707" y="2433076"/>
              <a:ext cx="470602" cy="995924"/>
            </a:xfrm>
            <a:custGeom>
              <a:avLst/>
              <a:gdLst/>
              <a:ahLst/>
              <a:cxnLst/>
              <a:rect l="l" t="t" r="r" b="b"/>
              <a:pathLst>
                <a:path w="470602" h="995924">
                  <a:moveTo>
                    <a:pt x="51074" y="0"/>
                  </a:moveTo>
                  <a:lnTo>
                    <a:pt x="470602" y="0"/>
                  </a:lnTo>
                  <a:lnTo>
                    <a:pt x="470602" y="415881"/>
                  </a:lnTo>
                  <a:cubicBezTo>
                    <a:pt x="470602" y="542347"/>
                    <a:pt x="442025" y="654222"/>
                    <a:pt x="384872" y="751503"/>
                  </a:cubicBezTo>
                  <a:cubicBezTo>
                    <a:pt x="327719" y="848786"/>
                    <a:pt x="231045" y="930259"/>
                    <a:pt x="94850" y="995924"/>
                  </a:cubicBezTo>
                  <a:lnTo>
                    <a:pt x="0" y="828113"/>
                  </a:lnTo>
                  <a:cubicBezTo>
                    <a:pt x="102147" y="779472"/>
                    <a:pt x="175108" y="724143"/>
                    <a:pt x="218885" y="662126"/>
                  </a:cubicBezTo>
                  <a:cubicBezTo>
                    <a:pt x="262662" y="600109"/>
                    <a:pt x="284550" y="518027"/>
                    <a:pt x="284550" y="415881"/>
                  </a:cubicBezTo>
                  <a:lnTo>
                    <a:pt x="51074" y="415881"/>
                  </a:lnTo>
                  <a:lnTo>
                    <a:pt x="51074" y="0"/>
                  </a:lnTo>
                  <a:close/>
                </a:path>
              </a:pathLst>
            </a:custGeom>
            <a:solidFill>
              <a:schemeClr val="accent2">
                <a:alpha val="18000"/>
              </a:schemeClr>
            </a:solidFill>
            <a:ln w="10658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dirty="0"/>
            </a:p>
          </p:txBody>
        </p:sp>
      </p:grpSp>
      <p:sp>
        <p:nvSpPr>
          <p:cNvPr id="46" name="文本框 45"/>
          <p:cNvSpPr txBox="1"/>
          <p:nvPr/>
        </p:nvSpPr>
        <p:spPr>
          <a:xfrm>
            <a:off x="1739988" y="2301703"/>
            <a:ext cx="8534401" cy="2306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4000" dirty="0">
                <a:solidFill>
                  <a:schemeClr val="accent1"/>
                </a:solidFill>
                <a:latin typeface="+mj-ea"/>
                <a:ea typeface="+mj-ea"/>
              </a:rPr>
              <a:t>您的內容打在這裏，或者通過複製您的文本後，在此框中選擇粘貼，並選擇保留文字。</a:t>
            </a:r>
            <a:endParaRPr lang="zh-CN" altLang="en-US" sz="4000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图片 76" descr="建筑的摆设布局&#10;&#10;描述已自动生成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2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613" y="0"/>
            <a:ext cx="10288153" cy="6858000"/>
          </a:xfrm>
          <a:prstGeom prst="rect">
            <a:avLst/>
          </a:prstGeom>
        </p:spPr>
      </p:pic>
      <p:sp>
        <p:nvSpPr>
          <p:cNvPr id="28" name="矩形 27"/>
          <p:cNvSpPr/>
          <p:nvPr/>
        </p:nvSpPr>
        <p:spPr>
          <a:xfrm>
            <a:off x="0" y="0"/>
            <a:ext cx="760095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1270000" dist="952500" dir="5400000" sx="80000" sy="80000" algn="t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任意多边形: 形状 1"/>
          <p:cNvSpPr/>
          <p:nvPr/>
        </p:nvSpPr>
        <p:spPr>
          <a:xfrm rot="5400000">
            <a:off x="371474" y="-371475"/>
            <a:ext cx="6858000" cy="7600950"/>
          </a:xfrm>
          <a:custGeom>
            <a:avLst/>
            <a:gdLst>
              <a:gd name="connsiteX0" fmla="*/ 6698550 w 6858000"/>
              <a:gd name="connsiteY0" fmla="*/ 7600950 h 7600950"/>
              <a:gd name="connsiteX1" fmla="*/ 6858000 w 6858000"/>
              <a:gd name="connsiteY1" fmla="*/ 7508896 h 7600950"/>
              <a:gd name="connsiteX2" fmla="*/ 6858000 w 6858000"/>
              <a:gd name="connsiteY2" fmla="*/ 7543084 h 7600950"/>
              <a:gd name="connsiteX3" fmla="*/ 6757768 w 6858000"/>
              <a:gd name="connsiteY3" fmla="*/ 7600950 h 7600950"/>
              <a:gd name="connsiteX4" fmla="*/ 6683802 w 6858000"/>
              <a:gd name="connsiteY4" fmla="*/ 227592 h 7600950"/>
              <a:gd name="connsiteX5" fmla="*/ 6773748 w 6858000"/>
              <a:gd name="connsiteY5" fmla="*/ 175658 h 7600950"/>
              <a:gd name="connsiteX6" fmla="*/ 6683802 w 6858000"/>
              <a:gd name="connsiteY6" fmla="*/ 123726 h 7600950"/>
              <a:gd name="connsiteX7" fmla="*/ 6683802 w 6858000"/>
              <a:gd name="connsiteY7" fmla="*/ 1508679 h 7600950"/>
              <a:gd name="connsiteX8" fmla="*/ 6773748 w 6858000"/>
              <a:gd name="connsiteY8" fmla="*/ 1456745 h 7600950"/>
              <a:gd name="connsiteX9" fmla="*/ 6683802 w 6858000"/>
              <a:gd name="connsiteY9" fmla="*/ 1404812 h 7600950"/>
              <a:gd name="connsiteX10" fmla="*/ 6683802 w 6858000"/>
              <a:gd name="connsiteY10" fmla="*/ 2027593 h 7600950"/>
              <a:gd name="connsiteX11" fmla="*/ 6773748 w 6858000"/>
              <a:gd name="connsiteY11" fmla="*/ 1975659 h 7600950"/>
              <a:gd name="connsiteX12" fmla="*/ 6683802 w 6858000"/>
              <a:gd name="connsiteY12" fmla="*/ 1923726 h 7600950"/>
              <a:gd name="connsiteX13" fmla="*/ 6683802 w 6858000"/>
              <a:gd name="connsiteY13" fmla="*/ 3308679 h 7600950"/>
              <a:gd name="connsiteX14" fmla="*/ 6773748 w 6858000"/>
              <a:gd name="connsiteY14" fmla="*/ 3256745 h 7600950"/>
              <a:gd name="connsiteX15" fmla="*/ 6683802 w 6858000"/>
              <a:gd name="connsiteY15" fmla="*/ 3204812 h 7600950"/>
              <a:gd name="connsiteX16" fmla="*/ 6683802 w 6858000"/>
              <a:gd name="connsiteY16" fmla="*/ 3827588 h 7600950"/>
              <a:gd name="connsiteX17" fmla="*/ 6773748 w 6858000"/>
              <a:gd name="connsiteY17" fmla="*/ 3775654 h 7600950"/>
              <a:gd name="connsiteX18" fmla="*/ 6683802 w 6858000"/>
              <a:gd name="connsiteY18" fmla="*/ 3723722 h 7600950"/>
              <a:gd name="connsiteX19" fmla="*/ 6683802 w 6858000"/>
              <a:gd name="connsiteY19" fmla="*/ 5108673 h 7600950"/>
              <a:gd name="connsiteX20" fmla="*/ 6773748 w 6858000"/>
              <a:gd name="connsiteY20" fmla="*/ 5056739 h 7600950"/>
              <a:gd name="connsiteX21" fmla="*/ 6683802 w 6858000"/>
              <a:gd name="connsiteY21" fmla="*/ 5004806 h 7600950"/>
              <a:gd name="connsiteX22" fmla="*/ 6683802 w 6858000"/>
              <a:gd name="connsiteY22" fmla="*/ 5627587 h 7600950"/>
              <a:gd name="connsiteX23" fmla="*/ 6773748 w 6858000"/>
              <a:gd name="connsiteY23" fmla="*/ 5575653 h 7600950"/>
              <a:gd name="connsiteX24" fmla="*/ 6683802 w 6858000"/>
              <a:gd name="connsiteY24" fmla="*/ 5523720 h 7600950"/>
              <a:gd name="connsiteX25" fmla="*/ 6683802 w 6858000"/>
              <a:gd name="connsiteY25" fmla="*/ 6908674 h 7600950"/>
              <a:gd name="connsiteX26" fmla="*/ 6773748 w 6858000"/>
              <a:gd name="connsiteY26" fmla="*/ 6856740 h 7600950"/>
              <a:gd name="connsiteX27" fmla="*/ 6683802 w 6858000"/>
              <a:gd name="connsiteY27" fmla="*/ 6804807 h 7600950"/>
              <a:gd name="connsiteX28" fmla="*/ 6683802 w 6858000"/>
              <a:gd name="connsiteY28" fmla="*/ 7427587 h 7600950"/>
              <a:gd name="connsiteX29" fmla="*/ 6773748 w 6858000"/>
              <a:gd name="connsiteY29" fmla="*/ 7375653 h 7600950"/>
              <a:gd name="connsiteX30" fmla="*/ 6683802 w 6858000"/>
              <a:gd name="connsiteY30" fmla="*/ 7323721 h 7600950"/>
              <a:gd name="connsiteX31" fmla="*/ 6564253 w 6858000"/>
              <a:gd name="connsiteY31" fmla="*/ 175659 h 7600950"/>
              <a:gd name="connsiteX32" fmla="*/ 6654197 w 6858000"/>
              <a:gd name="connsiteY32" fmla="*/ 227591 h 7600950"/>
              <a:gd name="connsiteX33" fmla="*/ 6654198 w 6858000"/>
              <a:gd name="connsiteY33" fmla="*/ 123726 h 7600950"/>
              <a:gd name="connsiteX34" fmla="*/ 6564253 w 6858000"/>
              <a:gd name="connsiteY34" fmla="*/ 1456746 h 7600950"/>
              <a:gd name="connsiteX35" fmla="*/ 6654197 w 6858000"/>
              <a:gd name="connsiteY35" fmla="*/ 1508678 h 7600950"/>
              <a:gd name="connsiteX36" fmla="*/ 6654198 w 6858000"/>
              <a:gd name="connsiteY36" fmla="*/ 1404813 h 7600950"/>
              <a:gd name="connsiteX37" fmla="*/ 6564253 w 6858000"/>
              <a:gd name="connsiteY37" fmla="*/ 1975660 h 7600950"/>
              <a:gd name="connsiteX38" fmla="*/ 6654197 w 6858000"/>
              <a:gd name="connsiteY38" fmla="*/ 2027592 h 7600950"/>
              <a:gd name="connsiteX39" fmla="*/ 6654198 w 6858000"/>
              <a:gd name="connsiteY39" fmla="*/ 1923727 h 7600950"/>
              <a:gd name="connsiteX40" fmla="*/ 6564253 w 6858000"/>
              <a:gd name="connsiteY40" fmla="*/ 3256746 h 7600950"/>
              <a:gd name="connsiteX41" fmla="*/ 6654197 w 6858000"/>
              <a:gd name="connsiteY41" fmla="*/ 3308678 h 7600950"/>
              <a:gd name="connsiteX42" fmla="*/ 6654198 w 6858000"/>
              <a:gd name="connsiteY42" fmla="*/ 3204813 h 7600950"/>
              <a:gd name="connsiteX43" fmla="*/ 6564253 w 6858000"/>
              <a:gd name="connsiteY43" fmla="*/ 3775655 h 7600950"/>
              <a:gd name="connsiteX44" fmla="*/ 6654197 w 6858000"/>
              <a:gd name="connsiteY44" fmla="*/ 3827587 h 7600950"/>
              <a:gd name="connsiteX45" fmla="*/ 6654198 w 6858000"/>
              <a:gd name="connsiteY45" fmla="*/ 3723722 h 7600950"/>
              <a:gd name="connsiteX46" fmla="*/ 6564253 w 6858000"/>
              <a:gd name="connsiteY46" fmla="*/ 5056740 h 7600950"/>
              <a:gd name="connsiteX47" fmla="*/ 6654197 w 6858000"/>
              <a:gd name="connsiteY47" fmla="*/ 5108672 h 7600950"/>
              <a:gd name="connsiteX48" fmla="*/ 6654198 w 6858000"/>
              <a:gd name="connsiteY48" fmla="*/ 5004806 h 7600950"/>
              <a:gd name="connsiteX49" fmla="*/ 6564253 w 6858000"/>
              <a:gd name="connsiteY49" fmla="*/ 5575654 h 7600950"/>
              <a:gd name="connsiteX50" fmla="*/ 6654197 w 6858000"/>
              <a:gd name="connsiteY50" fmla="*/ 5627586 h 7600950"/>
              <a:gd name="connsiteX51" fmla="*/ 6654198 w 6858000"/>
              <a:gd name="connsiteY51" fmla="*/ 5523721 h 7600950"/>
              <a:gd name="connsiteX52" fmla="*/ 6564253 w 6858000"/>
              <a:gd name="connsiteY52" fmla="*/ 6856741 h 7600950"/>
              <a:gd name="connsiteX53" fmla="*/ 6654197 w 6858000"/>
              <a:gd name="connsiteY53" fmla="*/ 6908673 h 7600950"/>
              <a:gd name="connsiteX54" fmla="*/ 6654198 w 6858000"/>
              <a:gd name="connsiteY54" fmla="*/ 6804808 h 7600950"/>
              <a:gd name="connsiteX55" fmla="*/ 6564253 w 6858000"/>
              <a:gd name="connsiteY55" fmla="*/ 7375654 h 7600950"/>
              <a:gd name="connsiteX56" fmla="*/ 6654197 w 6858000"/>
              <a:gd name="connsiteY56" fmla="*/ 7427586 h 7600950"/>
              <a:gd name="connsiteX57" fmla="*/ 6654198 w 6858000"/>
              <a:gd name="connsiteY57" fmla="*/ 7323721 h 7600950"/>
              <a:gd name="connsiteX58" fmla="*/ 6391937 w 6858000"/>
              <a:gd name="connsiteY58" fmla="*/ 1357254 h 7600950"/>
              <a:gd name="connsiteX59" fmla="*/ 6534652 w 6858000"/>
              <a:gd name="connsiteY59" fmla="*/ 1439655 h 7600950"/>
              <a:gd name="connsiteX60" fmla="*/ 6654198 w 6858000"/>
              <a:gd name="connsiteY60" fmla="*/ 1370633 h 7600950"/>
              <a:gd name="connsiteX61" fmla="*/ 6654198 w 6858000"/>
              <a:gd name="connsiteY61" fmla="*/ 1205830 h 7600950"/>
              <a:gd name="connsiteX62" fmla="*/ 6391937 w 6858000"/>
              <a:gd name="connsiteY62" fmla="*/ 1054422 h 7600950"/>
              <a:gd name="connsiteX63" fmla="*/ 6391937 w 6858000"/>
              <a:gd name="connsiteY63" fmla="*/ 1876168 h 7600950"/>
              <a:gd name="connsiteX64" fmla="*/ 6534652 w 6858000"/>
              <a:gd name="connsiteY64" fmla="*/ 1958569 h 7600950"/>
              <a:gd name="connsiteX65" fmla="*/ 6654198 w 6858000"/>
              <a:gd name="connsiteY65" fmla="*/ 1889546 h 7600950"/>
              <a:gd name="connsiteX66" fmla="*/ 6654198 w 6858000"/>
              <a:gd name="connsiteY66" fmla="*/ 1724743 h 7600950"/>
              <a:gd name="connsiteX67" fmla="*/ 6391937 w 6858000"/>
              <a:gd name="connsiteY67" fmla="*/ 1573335 h 7600950"/>
              <a:gd name="connsiteX68" fmla="*/ 6391937 w 6858000"/>
              <a:gd name="connsiteY68" fmla="*/ 3157254 h 7600950"/>
              <a:gd name="connsiteX69" fmla="*/ 6534652 w 6858000"/>
              <a:gd name="connsiteY69" fmla="*/ 3239655 h 7600950"/>
              <a:gd name="connsiteX70" fmla="*/ 6654198 w 6858000"/>
              <a:gd name="connsiteY70" fmla="*/ 3170633 h 7600950"/>
              <a:gd name="connsiteX71" fmla="*/ 6654198 w 6858000"/>
              <a:gd name="connsiteY71" fmla="*/ 3005830 h 7600950"/>
              <a:gd name="connsiteX72" fmla="*/ 6391937 w 6858000"/>
              <a:gd name="connsiteY72" fmla="*/ 2854422 h 7600950"/>
              <a:gd name="connsiteX73" fmla="*/ 6391937 w 6858000"/>
              <a:gd name="connsiteY73" fmla="*/ 3676162 h 7600950"/>
              <a:gd name="connsiteX74" fmla="*/ 6534652 w 6858000"/>
              <a:gd name="connsiteY74" fmla="*/ 3758564 h 7600950"/>
              <a:gd name="connsiteX75" fmla="*/ 6654198 w 6858000"/>
              <a:gd name="connsiteY75" fmla="*/ 3689542 h 7600950"/>
              <a:gd name="connsiteX76" fmla="*/ 6654198 w 6858000"/>
              <a:gd name="connsiteY76" fmla="*/ 3524739 h 7600950"/>
              <a:gd name="connsiteX77" fmla="*/ 6391937 w 6858000"/>
              <a:gd name="connsiteY77" fmla="*/ 3373335 h 7600950"/>
              <a:gd name="connsiteX78" fmla="*/ 6391937 w 6858000"/>
              <a:gd name="connsiteY78" fmla="*/ 4957247 h 7600950"/>
              <a:gd name="connsiteX79" fmla="*/ 6534652 w 6858000"/>
              <a:gd name="connsiteY79" fmla="*/ 5039649 h 7600950"/>
              <a:gd name="connsiteX80" fmla="*/ 6654198 w 6858000"/>
              <a:gd name="connsiteY80" fmla="*/ 4970626 h 7600950"/>
              <a:gd name="connsiteX81" fmla="*/ 6654198 w 6858000"/>
              <a:gd name="connsiteY81" fmla="*/ 4805823 h 7600950"/>
              <a:gd name="connsiteX82" fmla="*/ 6391937 w 6858000"/>
              <a:gd name="connsiteY82" fmla="*/ 4654415 h 7600950"/>
              <a:gd name="connsiteX83" fmla="*/ 6391937 w 6858000"/>
              <a:gd name="connsiteY83" fmla="*/ 5476161 h 7600950"/>
              <a:gd name="connsiteX84" fmla="*/ 6534652 w 6858000"/>
              <a:gd name="connsiteY84" fmla="*/ 5558563 h 7600950"/>
              <a:gd name="connsiteX85" fmla="*/ 6654198 w 6858000"/>
              <a:gd name="connsiteY85" fmla="*/ 5489540 h 7600950"/>
              <a:gd name="connsiteX86" fmla="*/ 6654198 w 6858000"/>
              <a:gd name="connsiteY86" fmla="*/ 5324737 h 7600950"/>
              <a:gd name="connsiteX87" fmla="*/ 6391937 w 6858000"/>
              <a:gd name="connsiteY87" fmla="*/ 5173330 h 7600950"/>
              <a:gd name="connsiteX88" fmla="*/ 6391937 w 6858000"/>
              <a:gd name="connsiteY88" fmla="*/ 6757249 h 7600950"/>
              <a:gd name="connsiteX89" fmla="*/ 6534652 w 6858000"/>
              <a:gd name="connsiteY89" fmla="*/ 6839650 h 7600950"/>
              <a:gd name="connsiteX90" fmla="*/ 6654198 w 6858000"/>
              <a:gd name="connsiteY90" fmla="*/ 6770628 h 7600950"/>
              <a:gd name="connsiteX91" fmla="*/ 6654198 w 6858000"/>
              <a:gd name="connsiteY91" fmla="*/ 6605825 h 7600950"/>
              <a:gd name="connsiteX92" fmla="*/ 6391937 w 6858000"/>
              <a:gd name="connsiteY92" fmla="*/ 6454415 h 7600950"/>
              <a:gd name="connsiteX93" fmla="*/ 6391937 w 6858000"/>
              <a:gd name="connsiteY93" fmla="*/ 7276162 h 7600950"/>
              <a:gd name="connsiteX94" fmla="*/ 6534652 w 6858000"/>
              <a:gd name="connsiteY94" fmla="*/ 7358563 h 7600950"/>
              <a:gd name="connsiteX95" fmla="*/ 6654198 w 6858000"/>
              <a:gd name="connsiteY95" fmla="*/ 7289541 h 7600950"/>
              <a:gd name="connsiteX96" fmla="*/ 6654198 w 6858000"/>
              <a:gd name="connsiteY96" fmla="*/ 7124738 h 7600950"/>
              <a:gd name="connsiteX97" fmla="*/ 6391937 w 6858000"/>
              <a:gd name="connsiteY97" fmla="*/ 6973330 h 7600950"/>
              <a:gd name="connsiteX98" fmla="*/ 6391936 w 6858000"/>
              <a:gd name="connsiteY98" fmla="*/ 595081 h 7600950"/>
              <a:gd name="connsiteX99" fmla="*/ 6654197 w 6858000"/>
              <a:gd name="connsiteY99" fmla="*/ 746505 h 7600950"/>
              <a:gd name="connsiteX100" fmla="*/ 6654198 w 6858000"/>
              <a:gd name="connsiteY100" fmla="*/ 443657 h 7600950"/>
              <a:gd name="connsiteX101" fmla="*/ 6391937 w 6858000"/>
              <a:gd name="connsiteY101" fmla="*/ 292248 h 7600950"/>
              <a:gd name="connsiteX102" fmla="*/ 6391936 w 6858000"/>
              <a:gd name="connsiteY102" fmla="*/ 2395081 h 7600950"/>
              <a:gd name="connsiteX103" fmla="*/ 6654197 w 6858000"/>
              <a:gd name="connsiteY103" fmla="*/ 2546505 h 7600950"/>
              <a:gd name="connsiteX104" fmla="*/ 6654198 w 6858000"/>
              <a:gd name="connsiteY104" fmla="*/ 2243657 h 7600950"/>
              <a:gd name="connsiteX105" fmla="*/ 6391937 w 6858000"/>
              <a:gd name="connsiteY105" fmla="*/ 2092249 h 7600950"/>
              <a:gd name="connsiteX106" fmla="*/ 6391936 w 6858000"/>
              <a:gd name="connsiteY106" fmla="*/ 4195076 h 7600950"/>
              <a:gd name="connsiteX107" fmla="*/ 6654197 w 6858000"/>
              <a:gd name="connsiteY107" fmla="*/ 4346499 h 7600950"/>
              <a:gd name="connsiteX108" fmla="*/ 6654198 w 6858000"/>
              <a:gd name="connsiteY108" fmla="*/ 4043652 h 7600950"/>
              <a:gd name="connsiteX109" fmla="*/ 6391937 w 6858000"/>
              <a:gd name="connsiteY109" fmla="*/ 3892246 h 7600950"/>
              <a:gd name="connsiteX110" fmla="*/ 6391936 w 6858000"/>
              <a:gd name="connsiteY110" fmla="*/ 5995075 h 7600950"/>
              <a:gd name="connsiteX111" fmla="*/ 6654197 w 6858000"/>
              <a:gd name="connsiteY111" fmla="*/ 6146499 h 7600950"/>
              <a:gd name="connsiteX112" fmla="*/ 6654198 w 6858000"/>
              <a:gd name="connsiteY112" fmla="*/ 5843651 h 7600950"/>
              <a:gd name="connsiteX113" fmla="*/ 6391937 w 6858000"/>
              <a:gd name="connsiteY113" fmla="*/ 5692243 h 7600950"/>
              <a:gd name="connsiteX114" fmla="*/ 6362333 w 6858000"/>
              <a:gd name="connsiteY114" fmla="*/ 603623 h 7600950"/>
              <a:gd name="connsiteX115" fmla="*/ 6362333 w 6858000"/>
              <a:gd name="connsiteY115" fmla="*/ 266609 h 7600950"/>
              <a:gd name="connsiteX116" fmla="*/ 6363637 w 6858000"/>
              <a:gd name="connsiteY116" fmla="*/ 264350 h 7600950"/>
              <a:gd name="connsiteX117" fmla="*/ 6364314 w 6858000"/>
              <a:gd name="connsiteY117" fmla="*/ 259208 h 7600950"/>
              <a:gd name="connsiteX118" fmla="*/ 6368430 w 6858000"/>
              <a:gd name="connsiteY118" fmla="*/ 256048 h 7600950"/>
              <a:gd name="connsiteX119" fmla="*/ 6369734 w 6858000"/>
              <a:gd name="connsiteY119" fmla="*/ 253788 h 7600950"/>
              <a:gd name="connsiteX120" fmla="*/ 6505052 w 6858000"/>
              <a:gd name="connsiteY120" fmla="*/ 175658 h 7600950"/>
              <a:gd name="connsiteX121" fmla="*/ 6369734 w 6858000"/>
              <a:gd name="connsiteY121" fmla="*/ 97531 h 7600950"/>
              <a:gd name="connsiteX122" fmla="*/ 6362333 w 6858000"/>
              <a:gd name="connsiteY122" fmla="*/ 84709 h 7600950"/>
              <a:gd name="connsiteX123" fmla="*/ 6362333 w 6858000"/>
              <a:gd name="connsiteY123" fmla="*/ 0 h 7600950"/>
              <a:gd name="connsiteX124" fmla="*/ 6391937 w 6858000"/>
              <a:gd name="connsiteY124" fmla="*/ 0 h 7600950"/>
              <a:gd name="connsiteX125" fmla="*/ 6391937 w 6858000"/>
              <a:gd name="connsiteY125" fmla="*/ 76167 h 7600950"/>
              <a:gd name="connsiteX126" fmla="*/ 6534652 w 6858000"/>
              <a:gd name="connsiteY126" fmla="*/ 158568 h 7600950"/>
              <a:gd name="connsiteX127" fmla="*/ 6654198 w 6858000"/>
              <a:gd name="connsiteY127" fmla="*/ 89546 h 7600950"/>
              <a:gd name="connsiteX128" fmla="*/ 6654198 w 6858000"/>
              <a:gd name="connsiteY128" fmla="*/ 0 h 7600950"/>
              <a:gd name="connsiteX129" fmla="*/ 6683802 w 6858000"/>
              <a:gd name="connsiteY129" fmla="*/ 0 h 7600950"/>
              <a:gd name="connsiteX130" fmla="*/ 6683802 w 6858000"/>
              <a:gd name="connsiteY130" fmla="*/ 89545 h 7600950"/>
              <a:gd name="connsiteX131" fmla="*/ 6803348 w 6858000"/>
              <a:gd name="connsiteY131" fmla="*/ 158568 h 7600950"/>
              <a:gd name="connsiteX132" fmla="*/ 6858000 w 6858000"/>
              <a:gd name="connsiteY132" fmla="*/ 127013 h 7600950"/>
              <a:gd name="connsiteX133" fmla="*/ 6858000 w 6858000"/>
              <a:gd name="connsiteY133" fmla="*/ 161194 h 7600950"/>
              <a:gd name="connsiteX134" fmla="*/ 6832948 w 6858000"/>
              <a:gd name="connsiteY134" fmla="*/ 175658 h 7600950"/>
              <a:gd name="connsiteX135" fmla="*/ 6858000 w 6858000"/>
              <a:gd name="connsiteY135" fmla="*/ 190123 h 7600950"/>
              <a:gd name="connsiteX136" fmla="*/ 6858000 w 6858000"/>
              <a:gd name="connsiteY136" fmla="*/ 224304 h 7600950"/>
              <a:gd name="connsiteX137" fmla="*/ 6803348 w 6858000"/>
              <a:gd name="connsiteY137" fmla="*/ 192749 h 7600950"/>
              <a:gd name="connsiteX138" fmla="*/ 6676401 w 6858000"/>
              <a:gd name="connsiteY138" fmla="*/ 266045 h 7600950"/>
              <a:gd name="connsiteX139" fmla="*/ 6669000 w 6858000"/>
              <a:gd name="connsiteY139" fmla="*/ 268025 h 7600950"/>
              <a:gd name="connsiteX140" fmla="*/ 6661599 w 6858000"/>
              <a:gd name="connsiteY140" fmla="*/ 266045 h 7600950"/>
              <a:gd name="connsiteX141" fmla="*/ 6534653 w 6858000"/>
              <a:gd name="connsiteY141" fmla="*/ 192749 h 7600950"/>
              <a:gd name="connsiteX142" fmla="*/ 6406738 w 6858000"/>
              <a:gd name="connsiteY142" fmla="*/ 266605 h 7600950"/>
              <a:gd name="connsiteX143" fmla="*/ 6668999 w 6858000"/>
              <a:gd name="connsiteY143" fmla="*/ 418015 h 7600950"/>
              <a:gd name="connsiteX144" fmla="*/ 6858000 w 6858000"/>
              <a:gd name="connsiteY144" fmla="*/ 308901 h 7600950"/>
              <a:gd name="connsiteX145" fmla="*/ 6858000 w 6858000"/>
              <a:gd name="connsiteY145" fmla="*/ 343089 h 7600950"/>
              <a:gd name="connsiteX146" fmla="*/ 6683801 w 6858000"/>
              <a:gd name="connsiteY146" fmla="*/ 443657 h 7600950"/>
              <a:gd name="connsiteX147" fmla="*/ 6683801 w 6858000"/>
              <a:gd name="connsiteY147" fmla="*/ 746506 h 7600950"/>
              <a:gd name="connsiteX148" fmla="*/ 6858000 w 6858000"/>
              <a:gd name="connsiteY148" fmla="*/ 645927 h 7600950"/>
              <a:gd name="connsiteX149" fmla="*/ 6858000 w 6858000"/>
              <a:gd name="connsiteY149" fmla="*/ 680109 h 7600950"/>
              <a:gd name="connsiteX150" fmla="*/ 6676401 w 6858000"/>
              <a:gd name="connsiteY150" fmla="*/ 784958 h 7600950"/>
              <a:gd name="connsiteX151" fmla="*/ 6669000 w 6858000"/>
              <a:gd name="connsiteY151" fmla="*/ 786939 h 7600950"/>
              <a:gd name="connsiteX152" fmla="*/ 6661599 w 6858000"/>
              <a:gd name="connsiteY152" fmla="*/ 784958 h 7600950"/>
              <a:gd name="connsiteX153" fmla="*/ 6369734 w 6858000"/>
              <a:gd name="connsiteY153" fmla="*/ 616444 h 7600950"/>
              <a:gd name="connsiteX154" fmla="*/ 6362333 w 6858000"/>
              <a:gd name="connsiteY154" fmla="*/ 603623 h 7600950"/>
              <a:gd name="connsiteX155" fmla="*/ 6362333 w 6858000"/>
              <a:gd name="connsiteY155" fmla="*/ 2403623 h 7600950"/>
              <a:gd name="connsiteX156" fmla="*/ 6362333 w 6858000"/>
              <a:gd name="connsiteY156" fmla="*/ 2066610 h 7600950"/>
              <a:gd name="connsiteX157" fmla="*/ 6363637 w 6858000"/>
              <a:gd name="connsiteY157" fmla="*/ 2064351 h 7600950"/>
              <a:gd name="connsiteX158" fmla="*/ 6364314 w 6858000"/>
              <a:gd name="connsiteY158" fmla="*/ 2059208 h 7600950"/>
              <a:gd name="connsiteX159" fmla="*/ 6368430 w 6858000"/>
              <a:gd name="connsiteY159" fmla="*/ 2056048 h 7600950"/>
              <a:gd name="connsiteX160" fmla="*/ 6369734 w 6858000"/>
              <a:gd name="connsiteY160" fmla="*/ 2053788 h 7600950"/>
              <a:gd name="connsiteX161" fmla="*/ 6505052 w 6858000"/>
              <a:gd name="connsiteY161" fmla="*/ 1975659 h 7600950"/>
              <a:gd name="connsiteX162" fmla="*/ 6369734 w 6858000"/>
              <a:gd name="connsiteY162" fmla="*/ 1897531 h 7600950"/>
              <a:gd name="connsiteX163" fmla="*/ 6362333 w 6858000"/>
              <a:gd name="connsiteY163" fmla="*/ 1884710 h 7600950"/>
              <a:gd name="connsiteX164" fmla="*/ 6362333 w 6858000"/>
              <a:gd name="connsiteY164" fmla="*/ 1547696 h 7600950"/>
              <a:gd name="connsiteX165" fmla="*/ 6363637 w 6858000"/>
              <a:gd name="connsiteY165" fmla="*/ 1545437 h 7600950"/>
              <a:gd name="connsiteX166" fmla="*/ 6364314 w 6858000"/>
              <a:gd name="connsiteY166" fmla="*/ 1540295 h 7600950"/>
              <a:gd name="connsiteX167" fmla="*/ 6368430 w 6858000"/>
              <a:gd name="connsiteY167" fmla="*/ 1537134 h 7600950"/>
              <a:gd name="connsiteX168" fmla="*/ 6369734 w 6858000"/>
              <a:gd name="connsiteY168" fmla="*/ 1534875 h 7600950"/>
              <a:gd name="connsiteX169" fmla="*/ 6505052 w 6858000"/>
              <a:gd name="connsiteY169" fmla="*/ 1456746 h 7600950"/>
              <a:gd name="connsiteX170" fmla="*/ 6369734 w 6858000"/>
              <a:gd name="connsiteY170" fmla="*/ 1378617 h 7600950"/>
              <a:gd name="connsiteX171" fmla="*/ 6362333 w 6858000"/>
              <a:gd name="connsiteY171" fmla="*/ 1365796 h 7600950"/>
              <a:gd name="connsiteX172" fmla="*/ 6362333 w 6858000"/>
              <a:gd name="connsiteY172" fmla="*/ 1028782 h 7600950"/>
              <a:gd name="connsiteX173" fmla="*/ 6363637 w 6858000"/>
              <a:gd name="connsiteY173" fmla="*/ 1026524 h 7600950"/>
              <a:gd name="connsiteX174" fmla="*/ 6364314 w 6858000"/>
              <a:gd name="connsiteY174" fmla="*/ 1021381 h 7600950"/>
              <a:gd name="connsiteX175" fmla="*/ 6368430 w 6858000"/>
              <a:gd name="connsiteY175" fmla="*/ 1018221 h 7600950"/>
              <a:gd name="connsiteX176" fmla="*/ 6369734 w 6858000"/>
              <a:gd name="connsiteY176" fmla="*/ 1015961 h 7600950"/>
              <a:gd name="connsiteX177" fmla="*/ 6661599 w 6858000"/>
              <a:gd name="connsiteY177" fmla="*/ 847446 h 7600950"/>
              <a:gd name="connsiteX178" fmla="*/ 6676401 w 6858000"/>
              <a:gd name="connsiteY178" fmla="*/ 847446 h 7600950"/>
              <a:gd name="connsiteX179" fmla="*/ 6858000 w 6858000"/>
              <a:gd name="connsiteY179" fmla="*/ 952297 h 7600950"/>
              <a:gd name="connsiteX180" fmla="*/ 6858000 w 6858000"/>
              <a:gd name="connsiteY180" fmla="*/ 986478 h 7600950"/>
              <a:gd name="connsiteX181" fmla="*/ 6669000 w 6858000"/>
              <a:gd name="connsiteY181" fmla="*/ 877353 h 7600950"/>
              <a:gd name="connsiteX182" fmla="*/ 6406738 w 6858000"/>
              <a:gd name="connsiteY182" fmla="*/ 1028778 h 7600950"/>
              <a:gd name="connsiteX183" fmla="*/ 6668999 w 6858000"/>
              <a:gd name="connsiteY183" fmla="*/ 1180188 h 7600950"/>
              <a:gd name="connsiteX184" fmla="*/ 6858000 w 6858000"/>
              <a:gd name="connsiteY184" fmla="*/ 1071074 h 7600950"/>
              <a:gd name="connsiteX185" fmla="*/ 6858000 w 6858000"/>
              <a:gd name="connsiteY185" fmla="*/ 1105263 h 7600950"/>
              <a:gd name="connsiteX186" fmla="*/ 6683802 w 6858000"/>
              <a:gd name="connsiteY186" fmla="*/ 1205831 h 7600950"/>
              <a:gd name="connsiteX187" fmla="*/ 6683802 w 6858000"/>
              <a:gd name="connsiteY187" fmla="*/ 1370632 h 7600950"/>
              <a:gd name="connsiteX188" fmla="*/ 6803348 w 6858000"/>
              <a:gd name="connsiteY188" fmla="*/ 1439655 h 7600950"/>
              <a:gd name="connsiteX189" fmla="*/ 6858000 w 6858000"/>
              <a:gd name="connsiteY189" fmla="*/ 1408100 h 7600950"/>
              <a:gd name="connsiteX190" fmla="*/ 6858000 w 6858000"/>
              <a:gd name="connsiteY190" fmla="*/ 1442282 h 7600950"/>
              <a:gd name="connsiteX191" fmla="*/ 6832948 w 6858000"/>
              <a:gd name="connsiteY191" fmla="*/ 1456746 h 7600950"/>
              <a:gd name="connsiteX192" fmla="*/ 6858000 w 6858000"/>
              <a:gd name="connsiteY192" fmla="*/ 1471211 h 7600950"/>
              <a:gd name="connsiteX193" fmla="*/ 6858000 w 6858000"/>
              <a:gd name="connsiteY193" fmla="*/ 1505391 h 7600950"/>
              <a:gd name="connsiteX194" fmla="*/ 6803348 w 6858000"/>
              <a:gd name="connsiteY194" fmla="*/ 1473836 h 7600950"/>
              <a:gd name="connsiteX195" fmla="*/ 6676401 w 6858000"/>
              <a:gd name="connsiteY195" fmla="*/ 1547132 h 7600950"/>
              <a:gd name="connsiteX196" fmla="*/ 6669000 w 6858000"/>
              <a:gd name="connsiteY196" fmla="*/ 1549112 h 7600950"/>
              <a:gd name="connsiteX197" fmla="*/ 6661599 w 6858000"/>
              <a:gd name="connsiteY197" fmla="*/ 1547132 h 7600950"/>
              <a:gd name="connsiteX198" fmla="*/ 6534653 w 6858000"/>
              <a:gd name="connsiteY198" fmla="*/ 1473836 h 7600950"/>
              <a:gd name="connsiteX199" fmla="*/ 6406738 w 6858000"/>
              <a:gd name="connsiteY199" fmla="*/ 1547692 h 7600950"/>
              <a:gd name="connsiteX200" fmla="*/ 6668999 w 6858000"/>
              <a:gd name="connsiteY200" fmla="*/ 1699102 h 7600950"/>
              <a:gd name="connsiteX201" fmla="*/ 6858000 w 6858000"/>
              <a:gd name="connsiteY201" fmla="*/ 1589988 h 7600950"/>
              <a:gd name="connsiteX202" fmla="*/ 6858000 w 6858000"/>
              <a:gd name="connsiteY202" fmla="*/ 1624176 h 7600950"/>
              <a:gd name="connsiteX203" fmla="*/ 6683802 w 6858000"/>
              <a:gd name="connsiteY203" fmla="*/ 1724744 h 7600950"/>
              <a:gd name="connsiteX204" fmla="*/ 6683802 w 6858000"/>
              <a:gd name="connsiteY204" fmla="*/ 1889546 h 7600950"/>
              <a:gd name="connsiteX205" fmla="*/ 6803348 w 6858000"/>
              <a:gd name="connsiteY205" fmla="*/ 1958569 h 7600950"/>
              <a:gd name="connsiteX206" fmla="*/ 6858000 w 6858000"/>
              <a:gd name="connsiteY206" fmla="*/ 1927014 h 7600950"/>
              <a:gd name="connsiteX207" fmla="*/ 6858000 w 6858000"/>
              <a:gd name="connsiteY207" fmla="*/ 1961195 h 7600950"/>
              <a:gd name="connsiteX208" fmla="*/ 6832948 w 6858000"/>
              <a:gd name="connsiteY208" fmla="*/ 1975659 h 7600950"/>
              <a:gd name="connsiteX209" fmla="*/ 6858000 w 6858000"/>
              <a:gd name="connsiteY209" fmla="*/ 1990124 h 7600950"/>
              <a:gd name="connsiteX210" fmla="*/ 6858000 w 6858000"/>
              <a:gd name="connsiteY210" fmla="*/ 2024305 h 7600950"/>
              <a:gd name="connsiteX211" fmla="*/ 6803348 w 6858000"/>
              <a:gd name="connsiteY211" fmla="*/ 1992750 h 7600950"/>
              <a:gd name="connsiteX212" fmla="*/ 6676401 w 6858000"/>
              <a:gd name="connsiteY212" fmla="*/ 2066045 h 7600950"/>
              <a:gd name="connsiteX213" fmla="*/ 6669000 w 6858000"/>
              <a:gd name="connsiteY213" fmla="*/ 2068026 h 7600950"/>
              <a:gd name="connsiteX214" fmla="*/ 6661599 w 6858000"/>
              <a:gd name="connsiteY214" fmla="*/ 2066045 h 7600950"/>
              <a:gd name="connsiteX215" fmla="*/ 6534653 w 6858000"/>
              <a:gd name="connsiteY215" fmla="*/ 1992750 h 7600950"/>
              <a:gd name="connsiteX216" fmla="*/ 6406738 w 6858000"/>
              <a:gd name="connsiteY216" fmla="*/ 2066605 h 7600950"/>
              <a:gd name="connsiteX217" fmla="*/ 6668999 w 6858000"/>
              <a:gd name="connsiteY217" fmla="*/ 2218015 h 7600950"/>
              <a:gd name="connsiteX218" fmla="*/ 6858000 w 6858000"/>
              <a:gd name="connsiteY218" fmla="*/ 2108901 h 7600950"/>
              <a:gd name="connsiteX219" fmla="*/ 6858000 w 6858000"/>
              <a:gd name="connsiteY219" fmla="*/ 2143090 h 7600950"/>
              <a:gd name="connsiteX220" fmla="*/ 6683801 w 6858000"/>
              <a:gd name="connsiteY220" fmla="*/ 2243658 h 7600950"/>
              <a:gd name="connsiteX221" fmla="*/ 6683801 w 6858000"/>
              <a:gd name="connsiteY221" fmla="*/ 2546506 h 7600950"/>
              <a:gd name="connsiteX222" fmla="*/ 6858000 w 6858000"/>
              <a:gd name="connsiteY222" fmla="*/ 2445927 h 7600950"/>
              <a:gd name="connsiteX223" fmla="*/ 6858000 w 6858000"/>
              <a:gd name="connsiteY223" fmla="*/ 2480109 h 7600950"/>
              <a:gd name="connsiteX224" fmla="*/ 6676401 w 6858000"/>
              <a:gd name="connsiteY224" fmla="*/ 2584959 h 7600950"/>
              <a:gd name="connsiteX225" fmla="*/ 6669000 w 6858000"/>
              <a:gd name="connsiteY225" fmla="*/ 2586939 h 7600950"/>
              <a:gd name="connsiteX226" fmla="*/ 6661599 w 6858000"/>
              <a:gd name="connsiteY226" fmla="*/ 2584959 h 7600950"/>
              <a:gd name="connsiteX227" fmla="*/ 6369734 w 6858000"/>
              <a:gd name="connsiteY227" fmla="*/ 2416444 h 7600950"/>
              <a:gd name="connsiteX228" fmla="*/ 6362333 w 6858000"/>
              <a:gd name="connsiteY228" fmla="*/ 2403623 h 7600950"/>
              <a:gd name="connsiteX229" fmla="*/ 6362333 w 6858000"/>
              <a:gd name="connsiteY229" fmla="*/ 4203618 h 7600950"/>
              <a:gd name="connsiteX230" fmla="*/ 6362333 w 6858000"/>
              <a:gd name="connsiteY230" fmla="*/ 3866607 h 7600950"/>
              <a:gd name="connsiteX231" fmla="*/ 6363637 w 6858000"/>
              <a:gd name="connsiteY231" fmla="*/ 3864346 h 7600950"/>
              <a:gd name="connsiteX232" fmla="*/ 6364314 w 6858000"/>
              <a:gd name="connsiteY232" fmla="*/ 3859204 h 7600950"/>
              <a:gd name="connsiteX233" fmla="*/ 6368430 w 6858000"/>
              <a:gd name="connsiteY233" fmla="*/ 3856042 h 7600950"/>
              <a:gd name="connsiteX234" fmla="*/ 6369734 w 6858000"/>
              <a:gd name="connsiteY234" fmla="*/ 3853784 h 7600950"/>
              <a:gd name="connsiteX235" fmla="*/ 6505052 w 6858000"/>
              <a:gd name="connsiteY235" fmla="*/ 3775654 h 7600950"/>
              <a:gd name="connsiteX236" fmla="*/ 6369734 w 6858000"/>
              <a:gd name="connsiteY236" fmla="*/ 3697526 h 7600950"/>
              <a:gd name="connsiteX237" fmla="*/ 6362333 w 6858000"/>
              <a:gd name="connsiteY237" fmla="*/ 3684705 h 7600950"/>
              <a:gd name="connsiteX238" fmla="*/ 6362333 w 6858000"/>
              <a:gd name="connsiteY238" fmla="*/ 3347696 h 7600950"/>
              <a:gd name="connsiteX239" fmla="*/ 6363637 w 6858000"/>
              <a:gd name="connsiteY239" fmla="*/ 3345437 h 7600950"/>
              <a:gd name="connsiteX240" fmla="*/ 6364314 w 6858000"/>
              <a:gd name="connsiteY240" fmla="*/ 3340295 h 7600950"/>
              <a:gd name="connsiteX241" fmla="*/ 6368430 w 6858000"/>
              <a:gd name="connsiteY241" fmla="*/ 3337134 h 7600950"/>
              <a:gd name="connsiteX242" fmla="*/ 6369734 w 6858000"/>
              <a:gd name="connsiteY242" fmla="*/ 3334875 h 7600950"/>
              <a:gd name="connsiteX243" fmla="*/ 6505052 w 6858000"/>
              <a:gd name="connsiteY243" fmla="*/ 3256746 h 7600950"/>
              <a:gd name="connsiteX244" fmla="*/ 6369734 w 6858000"/>
              <a:gd name="connsiteY244" fmla="*/ 3178617 h 7600950"/>
              <a:gd name="connsiteX245" fmla="*/ 6362333 w 6858000"/>
              <a:gd name="connsiteY245" fmla="*/ 3165796 h 7600950"/>
              <a:gd name="connsiteX246" fmla="*/ 6362333 w 6858000"/>
              <a:gd name="connsiteY246" fmla="*/ 2828782 h 7600950"/>
              <a:gd name="connsiteX247" fmla="*/ 6363637 w 6858000"/>
              <a:gd name="connsiteY247" fmla="*/ 2826524 h 7600950"/>
              <a:gd name="connsiteX248" fmla="*/ 6364314 w 6858000"/>
              <a:gd name="connsiteY248" fmla="*/ 2821381 h 7600950"/>
              <a:gd name="connsiteX249" fmla="*/ 6368430 w 6858000"/>
              <a:gd name="connsiteY249" fmla="*/ 2818221 h 7600950"/>
              <a:gd name="connsiteX250" fmla="*/ 6369734 w 6858000"/>
              <a:gd name="connsiteY250" fmla="*/ 2815961 h 7600950"/>
              <a:gd name="connsiteX251" fmla="*/ 6661599 w 6858000"/>
              <a:gd name="connsiteY251" fmla="*/ 2647446 h 7600950"/>
              <a:gd name="connsiteX252" fmla="*/ 6676401 w 6858000"/>
              <a:gd name="connsiteY252" fmla="*/ 2647446 h 7600950"/>
              <a:gd name="connsiteX253" fmla="*/ 6858000 w 6858000"/>
              <a:gd name="connsiteY253" fmla="*/ 2752297 h 7600950"/>
              <a:gd name="connsiteX254" fmla="*/ 6858000 w 6858000"/>
              <a:gd name="connsiteY254" fmla="*/ 2786478 h 7600950"/>
              <a:gd name="connsiteX255" fmla="*/ 6669000 w 6858000"/>
              <a:gd name="connsiteY255" fmla="*/ 2677353 h 7600950"/>
              <a:gd name="connsiteX256" fmla="*/ 6406738 w 6858000"/>
              <a:gd name="connsiteY256" fmla="*/ 2828778 h 7600950"/>
              <a:gd name="connsiteX257" fmla="*/ 6668999 w 6858000"/>
              <a:gd name="connsiteY257" fmla="*/ 2980188 h 7600950"/>
              <a:gd name="connsiteX258" fmla="*/ 6858000 w 6858000"/>
              <a:gd name="connsiteY258" fmla="*/ 2871074 h 7600950"/>
              <a:gd name="connsiteX259" fmla="*/ 6858000 w 6858000"/>
              <a:gd name="connsiteY259" fmla="*/ 2905263 h 7600950"/>
              <a:gd name="connsiteX260" fmla="*/ 6683802 w 6858000"/>
              <a:gd name="connsiteY260" fmla="*/ 3005831 h 7600950"/>
              <a:gd name="connsiteX261" fmla="*/ 6683802 w 6858000"/>
              <a:gd name="connsiteY261" fmla="*/ 3170632 h 7600950"/>
              <a:gd name="connsiteX262" fmla="*/ 6803348 w 6858000"/>
              <a:gd name="connsiteY262" fmla="*/ 3239655 h 7600950"/>
              <a:gd name="connsiteX263" fmla="*/ 6858000 w 6858000"/>
              <a:gd name="connsiteY263" fmla="*/ 3208100 h 7600950"/>
              <a:gd name="connsiteX264" fmla="*/ 6858000 w 6858000"/>
              <a:gd name="connsiteY264" fmla="*/ 3242282 h 7600950"/>
              <a:gd name="connsiteX265" fmla="*/ 6832948 w 6858000"/>
              <a:gd name="connsiteY265" fmla="*/ 3256746 h 7600950"/>
              <a:gd name="connsiteX266" fmla="*/ 6858000 w 6858000"/>
              <a:gd name="connsiteY266" fmla="*/ 3271211 h 7600950"/>
              <a:gd name="connsiteX267" fmla="*/ 6858000 w 6858000"/>
              <a:gd name="connsiteY267" fmla="*/ 3305391 h 7600950"/>
              <a:gd name="connsiteX268" fmla="*/ 6803348 w 6858000"/>
              <a:gd name="connsiteY268" fmla="*/ 3273836 h 7600950"/>
              <a:gd name="connsiteX269" fmla="*/ 6676401 w 6858000"/>
              <a:gd name="connsiteY269" fmla="*/ 3347132 h 7600950"/>
              <a:gd name="connsiteX270" fmla="*/ 6669000 w 6858000"/>
              <a:gd name="connsiteY270" fmla="*/ 3349112 h 7600950"/>
              <a:gd name="connsiteX271" fmla="*/ 6661599 w 6858000"/>
              <a:gd name="connsiteY271" fmla="*/ 3347132 h 7600950"/>
              <a:gd name="connsiteX272" fmla="*/ 6534653 w 6858000"/>
              <a:gd name="connsiteY272" fmla="*/ 3273836 h 7600950"/>
              <a:gd name="connsiteX273" fmla="*/ 6406738 w 6858000"/>
              <a:gd name="connsiteY273" fmla="*/ 3347692 h 7600950"/>
              <a:gd name="connsiteX274" fmla="*/ 6668999 w 6858000"/>
              <a:gd name="connsiteY274" fmla="*/ 3499102 h 7600950"/>
              <a:gd name="connsiteX275" fmla="*/ 6858000 w 6858000"/>
              <a:gd name="connsiteY275" fmla="*/ 3389988 h 7600950"/>
              <a:gd name="connsiteX276" fmla="*/ 6858000 w 6858000"/>
              <a:gd name="connsiteY276" fmla="*/ 3424174 h 7600950"/>
              <a:gd name="connsiteX277" fmla="*/ 6683802 w 6858000"/>
              <a:gd name="connsiteY277" fmla="*/ 3524739 h 7600950"/>
              <a:gd name="connsiteX278" fmla="*/ 6683802 w 6858000"/>
              <a:gd name="connsiteY278" fmla="*/ 3689541 h 7600950"/>
              <a:gd name="connsiteX279" fmla="*/ 6803348 w 6858000"/>
              <a:gd name="connsiteY279" fmla="*/ 3758564 h 7600950"/>
              <a:gd name="connsiteX280" fmla="*/ 6858000 w 6858000"/>
              <a:gd name="connsiteY280" fmla="*/ 3727009 h 7600950"/>
              <a:gd name="connsiteX281" fmla="*/ 6858000 w 6858000"/>
              <a:gd name="connsiteY281" fmla="*/ 3761190 h 7600950"/>
              <a:gd name="connsiteX282" fmla="*/ 6832948 w 6858000"/>
              <a:gd name="connsiteY282" fmla="*/ 3775654 h 7600950"/>
              <a:gd name="connsiteX283" fmla="*/ 6858000 w 6858000"/>
              <a:gd name="connsiteY283" fmla="*/ 3790119 h 7600950"/>
              <a:gd name="connsiteX284" fmla="*/ 6858000 w 6858000"/>
              <a:gd name="connsiteY284" fmla="*/ 3824300 h 7600950"/>
              <a:gd name="connsiteX285" fmla="*/ 6803348 w 6858000"/>
              <a:gd name="connsiteY285" fmla="*/ 3792745 h 7600950"/>
              <a:gd name="connsiteX286" fmla="*/ 6676401 w 6858000"/>
              <a:gd name="connsiteY286" fmla="*/ 3866040 h 7600950"/>
              <a:gd name="connsiteX287" fmla="*/ 6669000 w 6858000"/>
              <a:gd name="connsiteY287" fmla="*/ 3868021 h 7600950"/>
              <a:gd name="connsiteX288" fmla="*/ 6661599 w 6858000"/>
              <a:gd name="connsiteY288" fmla="*/ 3866040 h 7600950"/>
              <a:gd name="connsiteX289" fmla="*/ 6534653 w 6858000"/>
              <a:gd name="connsiteY289" fmla="*/ 3792745 h 7600950"/>
              <a:gd name="connsiteX290" fmla="*/ 6406738 w 6858000"/>
              <a:gd name="connsiteY290" fmla="*/ 3866601 h 7600950"/>
              <a:gd name="connsiteX291" fmla="*/ 6668999 w 6858000"/>
              <a:gd name="connsiteY291" fmla="*/ 4018011 h 7600950"/>
              <a:gd name="connsiteX292" fmla="*/ 6858000 w 6858000"/>
              <a:gd name="connsiteY292" fmla="*/ 3908897 h 7600950"/>
              <a:gd name="connsiteX293" fmla="*/ 6858000 w 6858000"/>
              <a:gd name="connsiteY293" fmla="*/ 3943086 h 7600950"/>
              <a:gd name="connsiteX294" fmla="*/ 6683801 w 6858000"/>
              <a:gd name="connsiteY294" fmla="*/ 4043653 h 7600950"/>
              <a:gd name="connsiteX295" fmla="*/ 6683801 w 6858000"/>
              <a:gd name="connsiteY295" fmla="*/ 4346501 h 7600950"/>
              <a:gd name="connsiteX296" fmla="*/ 6858000 w 6858000"/>
              <a:gd name="connsiteY296" fmla="*/ 4245922 h 7600950"/>
              <a:gd name="connsiteX297" fmla="*/ 6858000 w 6858000"/>
              <a:gd name="connsiteY297" fmla="*/ 4280103 h 7600950"/>
              <a:gd name="connsiteX298" fmla="*/ 6676401 w 6858000"/>
              <a:gd name="connsiteY298" fmla="*/ 4384953 h 7600950"/>
              <a:gd name="connsiteX299" fmla="*/ 6669000 w 6858000"/>
              <a:gd name="connsiteY299" fmla="*/ 4386934 h 7600950"/>
              <a:gd name="connsiteX300" fmla="*/ 6661599 w 6858000"/>
              <a:gd name="connsiteY300" fmla="*/ 4384953 h 7600950"/>
              <a:gd name="connsiteX301" fmla="*/ 6369734 w 6858000"/>
              <a:gd name="connsiteY301" fmla="*/ 4216439 h 7600950"/>
              <a:gd name="connsiteX302" fmla="*/ 6362333 w 6858000"/>
              <a:gd name="connsiteY302" fmla="*/ 4203618 h 7600950"/>
              <a:gd name="connsiteX303" fmla="*/ 6362333 w 6858000"/>
              <a:gd name="connsiteY303" fmla="*/ 6003617 h 7600950"/>
              <a:gd name="connsiteX304" fmla="*/ 6362333 w 6858000"/>
              <a:gd name="connsiteY304" fmla="*/ 5666604 h 7600950"/>
              <a:gd name="connsiteX305" fmla="*/ 6363637 w 6858000"/>
              <a:gd name="connsiteY305" fmla="*/ 5664345 h 7600950"/>
              <a:gd name="connsiteX306" fmla="*/ 6364314 w 6858000"/>
              <a:gd name="connsiteY306" fmla="*/ 5659202 h 7600950"/>
              <a:gd name="connsiteX307" fmla="*/ 6368430 w 6858000"/>
              <a:gd name="connsiteY307" fmla="*/ 5656042 h 7600950"/>
              <a:gd name="connsiteX308" fmla="*/ 6369734 w 6858000"/>
              <a:gd name="connsiteY308" fmla="*/ 5653783 h 7600950"/>
              <a:gd name="connsiteX309" fmla="*/ 6505052 w 6858000"/>
              <a:gd name="connsiteY309" fmla="*/ 5575653 h 7600950"/>
              <a:gd name="connsiteX310" fmla="*/ 6369734 w 6858000"/>
              <a:gd name="connsiteY310" fmla="*/ 5497524 h 7600950"/>
              <a:gd name="connsiteX311" fmla="*/ 6362333 w 6858000"/>
              <a:gd name="connsiteY311" fmla="*/ 5484703 h 7600950"/>
              <a:gd name="connsiteX312" fmla="*/ 6362333 w 6858000"/>
              <a:gd name="connsiteY312" fmla="*/ 5147690 h 7600950"/>
              <a:gd name="connsiteX313" fmla="*/ 6363637 w 6858000"/>
              <a:gd name="connsiteY313" fmla="*/ 5145431 h 7600950"/>
              <a:gd name="connsiteX314" fmla="*/ 6364314 w 6858000"/>
              <a:gd name="connsiteY314" fmla="*/ 5140289 h 7600950"/>
              <a:gd name="connsiteX315" fmla="*/ 6368430 w 6858000"/>
              <a:gd name="connsiteY315" fmla="*/ 5137128 h 7600950"/>
              <a:gd name="connsiteX316" fmla="*/ 6369734 w 6858000"/>
              <a:gd name="connsiteY316" fmla="*/ 5134868 h 7600950"/>
              <a:gd name="connsiteX317" fmla="*/ 6505052 w 6858000"/>
              <a:gd name="connsiteY317" fmla="*/ 5056740 h 7600950"/>
              <a:gd name="connsiteX318" fmla="*/ 6369734 w 6858000"/>
              <a:gd name="connsiteY318" fmla="*/ 4978611 h 7600950"/>
              <a:gd name="connsiteX319" fmla="*/ 6362333 w 6858000"/>
              <a:gd name="connsiteY319" fmla="*/ 4965789 h 7600950"/>
              <a:gd name="connsiteX320" fmla="*/ 6362333 w 6858000"/>
              <a:gd name="connsiteY320" fmla="*/ 4628776 h 7600950"/>
              <a:gd name="connsiteX321" fmla="*/ 6363637 w 6858000"/>
              <a:gd name="connsiteY321" fmla="*/ 4626517 h 7600950"/>
              <a:gd name="connsiteX322" fmla="*/ 6364314 w 6858000"/>
              <a:gd name="connsiteY322" fmla="*/ 4621374 h 7600950"/>
              <a:gd name="connsiteX323" fmla="*/ 6368430 w 6858000"/>
              <a:gd name="connsiteY323" fmla="*/ 4618214 h 7600950"/>
              <a:gd name="connsiteX324" fmla="*/ 6369734 w 6858000"/>
              <a:gd name="connsiteY324" fmla="*/ 4615955 h 7600950"/>
              <a:gd name="connsiteX325" fmla="*/ 6661599 w 6858000"/>
              <a:gd name="connsiteY325" fmla="*/ 4447440 h 7600950"/>
              <a:gd name="connsiteX326" fmla="*/ 6676401 w 6858000"/>
              <a:gd name="connsiteY326" fmla="*/ 4447440 h 7600950"/>
              <a:gd name="connsiteX327" fmla="*/ 6858000 w 6858000"/>
              <a:gd name="connsiteY327" fmla="*/ 4552290 h 7600950"/>
              <a:gd name="connsiteX328" fmla="*/ 6858000 w 6858000"/>
              <a:gd name="connsiteY328" fmla="*/ 4586471 h 7600950"/>
              <a:gd name="connsiteX329" fmla="*/ 6669000 w 6858000"/>
              <a:gd name="connsiteY329" fmla="*/ 4477346 h 7600950"/>
              <a:gd name="connsiteX330" fmla="*/ 6406738 w 6858000"/>
              <a:gd name="connsiteY330" fmla="*/ 4628772 h 7600950"/>
              <a:gd name="connsiteX331" fmla="*/ 6668999 w 6858000"/>
              <a:gd name="connsiteY331" fmla="*/ 4780182 h 7600950"/>
              <a:gd name="connsiteX332" fmla="*/ 6858000 w 6858000"/>
              <a:gd name="connsiteY332" fmla="*/ 4671068 h 7600950"/>
              <a:gd name="connsiteX333" fmla="*/ 6858000 w 6858000"/>
              <a:gd name="connsiteY333" fmla="*/ 4705256 h 7600950"/>
              <a:gd name="connsiteX334" fmla="*/ 6683802 w 6858000"/>
              <a:gd name="connsiteY334" fmla="*/ 4805825 h 7600950"/>
              <a:gd name="connsiteX335" fmla="*/ 6683802 w 6858000"/>
              <a:gd name="connsiteY335" fmla="*/ 4970626 h 7600950"/>
              <a:gd name="connsiteX336" fmla="*/ 6803348 w 6858000"/>
              <a:gd name="connsiteY336" fmla="*/ 5039649 h 7600950"/>
              <a:gd name="connsiteX337" fmla="*/ 6858000 w 6858000"/>
              <a:gd name="connsiteY337" fmla="*/ 5008094 h 7600950"/>
              <a:gd name="connsiteX338" fmla="*/ 6858000 w 6858000"/>
              <a:gd name="connsiteY338" fmla="*/ 5042276 h 7600950"/>
              <a:gd name="connsiteX339" fmla="*/ 6832948 w 6858000"/>
              <a:gd name="connsiteY339" fmla="*/ 5056740 h 7600950"/>
              <a:gd name="connsiteX340" fmla="*/ 6858000 w 6858000"/>
              <a:gd name="connsiteY340" fmla="*/ 5071204 h 7600950"/>
              <a:gd name="connsiteX341" fmla="*/ 6858000 w 6858000"/>
              <a:gd name="connsiteY341" fmla="*/ 5105385 h 7600950"/>
              <a:gd name="connsiteX342" fmla="*/ 6803348 w 6858000"/>
              <a:gd name="connsiteY342" fmla="*/ 5073830 h 7600950"/>
              <a:gd name="connsiteX343" fmla="*/ 6676401 w 6858000"/>
              <a:gd name="connsiteY343" fmla="*/ 5147125 h 7600950"/>
              <a:gd name="connsiteX344" fmla="*/ 6669000 w 6858000"/>
              <a:gd name="connsiteY344" fmla="*/ 5149106 h 7600950"/>
              <a:gd name="connsiteX345" fmla="*/ 6661599 w 6858000"/>
              <a:gd name="connsiteY345" fmla="*/ 5147125 h 7600950"/>
              <a:gd name="connsiteX346" fmla="*/ 6534653 w 6858000"/>
              <a:gd name="connsiteY346" fmla="*/ 5073830 h 7600950"/>
              <a:gd name="connsiteX347" fmla="*/ 6406738 w 6858000"/>
              <a:gd name="connsiteY347" fmla="*/ 5147686 h 7600950"/>
              <a:gd name="connsiteX348" fmla="*/ 6668999 w 6858000"/>
              <a:gd name="connsiteY348" fmla="*/ 5299096 h 7600950"/>
              <a:gd name="connsiteX349" fmla="*/ 6858000 w 6858000"/>
              <a:gd name="connsiteY349" fmla="*/ 5189982 h 7600950"/>
              <a:gd name="connsiteX350" fmla="*/ 6858000 w 6858000"/>
              <a:gd name="connsiteY350" fmla="*/ 5224170 h 7600950"/>
              <a:gd name="connsiteX351" fmla="*/ 6683802 w 6858000"/>
              <a:gd name="connsiteY351" fmla="*/ 5324737 h 7600950"/>
              <a:gd name="connsiteX352" fmla="*/ 6683802 w 6858000"/>
              <a:gd name="connsiteY352" fmla="*/ 5489539 h 7600950"/>
              <a:gd name="connsiteX353" fmla="*/ 6803348 w 6858000"/>
              <a:gd name="connsiteY353" fmla="*/ 5558563 h 7600950"/>
              <a:gd name="connsiteX354" fmla="*/ 6858000 w 6858000"/>
              <a:gd name="connsiteY354" fmla="*/ 5527007 h 7600950"/>
              <a:gd name="connsiteX355" fmla="*/ 6858000 w 6858000"/>
              <a:gd name="connsiteY355" fmla="*/ 5561189 h 7600950"/>
              <a:gd name="connsiteX356" fmla="*/ 6832948 w 6858000"/>
              <a:gd name="connsiteY356" fmla="*/ 5575653 h 7600950"/>
              <a:gd name="connsiteX357" fmla="*/ 6858000 w 6858000"/>
              <a:gd name="connsiteY357" fmla="*/ 5590118 h 7600950"/>
              <a:gd name="connsiteX358" fmla="*/ 6858000 w 6858000"/>
              <a:gd name="connsiteY358" fmla="*/ 5624299 h 7600950"/>
              <a:gd name="connsiteX359" fmla="*/ 6803348 w 6858000"/>
              <a:gd name="connsiteY359" fmla="*/ 5592744 h 7600950"/>
              <a:gd name="connsiteX360" fmla="*/ 6676401 w 6858000"/>
              <a:gd name="connsiteY360" fmla="*/ 5666040 h 7600950"/>
              <a:gd name="connsiteX361" fmla="*/ 6669000 w 6858000"/>
              <a:gd name="connsiteY361" fmla="*/ 5668020 h 7600950"/>
              <a:gd name="connsiteX362" fmla="*/ 6661599 w 6858000"/>
              <a:gd name="connsiteY362" fmla="*/ 5666040 h 7600950"/>
              <a:gd name="connsiteX363" fmla="*/ 6534653 w 6858000"/>
              <a:gd name="connsiteY363" fmla="*/ 5592744 h 7600950"/>
              <a:gd name="connsiteX364" fmla="*/ 6406738 w 6858000"/>
              <a:gd name="connsiteY364" fmla="*/ 5666600 h 7600950"/>
              <a:gd name="connsiteX365" fmla="*/ 6668999 w 6858000"/>
              <a:gd name="connsiteY365" fmla="*/ 5818009 h 7600950"/>
              <a:gd name="connsiteX366" fmla="*/ 6858000 w 6858000"/>
              <a:gd name="connsiteY366" fmla="*/ 5708896 h 7600950"/>
              <a:gd name="connsiteX367" fmla="*/ 6858000 w 6858000"/>
              <a:gd name="connsiteY367" fmla="*/ 5743084 h 7600950"/>
              <a:gd name="connsiteX368" fmla="*/ 6683801 w 6858000"/>
              <a:gd name="connsiteY368" fmla="*/ 5843652 h 7600950"/>
              <a:gd name="connsiteX369" fmla="*/ 6683801 w 6858000"/>
              <a:gd name="connsiteY369" fmla="*/ 6146500 h 7600950"/>
              <a:gd name="connsiteX370" fmla="*/ 6858000 w 6858000"/>
              <a:gd name="connsiteY370" fmla="*/ 6045921 h 7600950"/>
              <a:gd name="connsiteX371" fmla="*/ 6858000 w 6858000"/>
              <a:gd name="connsiteY371" fmla="*/ 6080103 h 7600950"/>
              <a:gd name="connsiteX372" fmla="*/ 6676401 w 6858000"/>
              <a:gd name="connsiteY372" fmla="*/ 6184952 h 7600950"/>
              <a:gd name="connsiteX373" fmla="*/ 6669000 w 6858000"/>
              <a:gd name="connsiteY373" fmla="*/ 6186933 h 7600950"/>
              <a:gd name="connsiteX374" fmla="*/ 6661599 w 6858000"/>
              <a:gd name="connsiteY374" fmla="*/ 6184952 h 7600950"/>
              <a:gd name="connsiteX375" fmla="*/ 6369734 w 6858000"/>
              <a:gd name="connsiteY375" fmla="*/ 6016439 h 7600950"/>
              <a:gd name="connsiteX376" fmla="*/ 6362333 w 6858000"/>
              <a:gd name="connsiteY376" fmla="*/ 6003617 h 7600950"/>
              <a:gd name="connsiteX377" fmla="*/ 6362333 w 6858000"/>
              <a:gd name="connsiteY377" fmla="*/ 7600950 h 7600950"/>
              <a:gd name="connsiteX378" fmla="*/ 6362333 w 6858000"/>
              <a:gd name="connsiteY378" fmla="*/ 7466604 h 7600950"/>
              <a:gd name="connsiteX379" fmla="*/ 6363637 w 6858000"/>
              <a:gd name="connsiteY379" fmla="*/ 7464345 h 7600950"/>
              <a:gd name="connsiteX380" fmla="*/ 6364314 w 6858000"/>
              <a:gd name="connsiteY380" fmla="*/ 7459203 h 7600950"/>
              <a:gd name="connsiteX381" fmla="*/ 6368430 w 6858000"/>
              <a:gd name="connsiteY381" fmla="*/ 7456043 h 7600950"/>
              <a:gd name="connsiteX382" fmla="*/ 6369734 w 6858000"/>
              <a:gd name="connsiteY382" fmla="*/ 7453783 h 7600950"/>
              <a:gd name="connsiteX383" fmla="*/ 6505052 w 6858000"/>
              <a:gd name="connsiteY383" fmla="*/ 7375653 h 7600950"/>
              <a:gd name="connsiteX384" fmla="*/ 6369734 w 6858000"/>
              <a:gd name="connsiteY384" fmla="*/ 7297526 h 7600950"/>
              <a:gd name="connsiteX385" fmla="*/ 6362333 w 6858000"/>
              <a:gd name="connsiteY385" fmla="*/ 7284704 h 7600950"/>
              <a:gd name="connsiteX386" fmla="*/ 6362333 w 6858000"/>
              <a:gd name="connsiteY386" fmla="*/ 6947691 h 7600950"/>
              <a:gd name="connsiteX387" fmla="*/ 6363637 w 6858000"/>
              <a:gd name="connsiteY387" fmla="*/ 6945432 h 7600950"/>
              <a:gd name="connsiteX388" fmla="*/ 6364314 w 6858000"/>
              <a:gd name="connsiteY388" fmla="*/ 6940289 h 7600950"/>
              <a:gd name="connsiteX389" fmla="*/ 6368430 w 6858000"/>
              <a:gd name="connsiteY389" fmla="*/ 6937129 h 7600950"/>
              <a:gd name="connsiteX390" fmla="*/ 6369734 w 6858000"/>
              <a:gd name="connsiteY390" fmla="*/ 6934870 h 7600950"/>
              <a:gd name="connsiteX391" fmla="*/ 6505052 w 6858000"/>
              <a:gd name="connsiteY391" fmla="*/ 6856741 h 7600950"/>
              <a:gd name="connsiteX392" fmla="*/ 6369734 w 6858000"/>
              <a:gd name="connsiteY392" fmla="*/ 6778612 h 7600950"/>
              <a:gd name="connsiteX393" fmla="*/ 6362333 w 6858000"/>
              <a:gd name="connsiteY393" fmla="*/ 6765791 h 7600950"/>
              <a:gd name="connsiteX394" fmla="*/ 6362333 w 6858000"/>
              <a:gd name="connsiteY394" fmla="*/ 6428777 h 7600950"/>
              <a:gd name="connsiteX395" fmla="*/ 6363637 w 6858000"/>
              <a:gd name="connsiteY395" fmla="*/ 6426516 h 7600950"/>
              <a:gd name="connsiteX396" fmla="*/ 6364314 w 6858000"/>
              <a:gd name="connsiteY396" fmla="*/ 6421375 h 7600950"/>
              <a:gd name="connsiteX397" fmla="*/ 6368430 w 6858000"/>
              <a:gd name="connsiteY397" fmla="*/ 6418215 h 7600950"/>
              <a:gd name="connsiteX398" fmla="*/ 6369734 w 6858000"/>
              <a:gd name="connsiteY398" fmla="*/ 6415955 h 7600950"/>
              <a:gd name="connsiteX399" fmla="*/ 6661599 w 6858000"/>
              <a:gd name="connsiteY399" fmla="*/ 6247441 h 7600950"/>
              <a:gd name="connsiteX400" fmla="*/ 6676401 w 6858000"/>
              <a:gd name="connsiteY400" fmla="*/ 6247441 h 7600950"/>
              <a:gd name="connsiteX401" fmla="*/ 6858000 w 6858000"/>
              <a:gd name="connsiteY401" fmla="*/ 6352291 h 7600950"/>
              <a:gd name="connsiteX402" fmla="*/ 6858000 w 6858000"/>
              <a:gd name="connsiteY402" fmla="*/ 6386472 h 7600950"/>
              <a:gd name="connsiteX403" fmla="*/ 6669000 w 6858000"/>
              <a:gd name="connsiteY403" fmla="*/ 6277347 h 7600950"/>
              <a:gd name="connsiteX404" fmla="*/ 6406738 w 6858000"/>
              <a:gd name="connsiteY404" fmla="*/ 6428773 h 7600950"/>
              <a:gd name="connsiteX405" fmla="*/ 6668999 w 6858000"/>
              <a:gd name="connsiteY405" fmla="*/ 6580183 h 7600950"/>
              <a:gd name="connsiteX406" fmla="*/ 6858000 w 6858000"/>
              <a:gd name="connsiteY406" fmla="*/ 6471069 h 7600950"/>
              <a:gd name="connsiteX407" fmla="*/ 6858000 w 6858000"/>
              <a:gd name="connsiteY407" fmla="*/ 6505257 h 7600950"/>
              <a:gd name="connsiteX408" fmla="*/ 6683802 w 6858000"/>
              <a:gd name="connsiteY408" fmla="*/ 6605826 h 7600950"/>
              <a:gd name="connsiteX409" fmla="*/ 6683802 w 6858000"/>
              <a:gd name="connsiteY409" fmla="*/ 6770627 h 7600950"/>
              <a:gd name="connsiteX410" fmla="*/ 6803348 w 6858000"/>
              <a:gd name="connsiteY410" fmla="*/ 6839650 h 7600950"/>
              <a:gd name="connsiteX411" fmla="*/ 6858000 w 6858000"/>
              <a:gd name="connsiteY411" fmla="*/ 6808095 h 7600950"/>
              <a:gd name="connsiteX412" fmla="*/ 6858000 w 6858000"/>
              <a:gd name="connsiteY412" fmla="*/ 6842277 h 7600950"/>
              <a:gd name="connsiteX413" fmla="*/ 6832948 w 6858000"/>
              <a:gd name="connsiteY413" fmla="*/ 6856741 h 7600950"/>
              <a:gd name="connsiteX414" fmla="*/ 6858000 w 6858000"/>
              <a:gd name="connsiteY414" fmla="*/ 6871205 h 7600950"/>
              <a:gd name="connsiteX415" fmla="*/ 6858000 w 6858000"/>
              <a:gd name="connsiteY415" fmla="*/ 6905386 h 7600950"/>
              <a:gd name="connsiteX416" fmla="*/ 6803348 w 6858000"/>
              <a:gd name="connsiteY416" fmla="*/ 6873831 h 7600950"/>
              <a:gd name="connsiteX417" fmla="*/ 6676401 w 6858000"/>
              <a:gd name="connsiteY417" fmla="*/ 6947127 h 7600950"/>
              <a:gd name="connsiteX418" fmla="*/ 6669000 w 6858000"/>
              <a:gd name="connsiteY418" fmla="*/ 6949107 h 7600950"/>
              <a:gd name="connsiteX419" fmla="*/ 6661599 w 6858000"/>
              <a:gd name="connsiteY419" fmla="*/ 6947127 h 7600950"/>
              <a:gd name="connsiteX420" fmla="*/ 6534653 w 6858000"/>
              <a:gd name="connsiteY420" fmla="*/ 6873831 h 7600950"/>
              <a:gd name="connsiteX421" fmla="*/ 6406738 w 6858000"/>
              <a:gd name="connsiteY421" fmla="*/ 6947687 h 7600950"/>
              <a:gd name="connsiteX422" fmla="*/ 6668999 w 6858000"/>
              <a:gd name="connsiteY422" fmla="*/ 7099097 h 7600950"/>
              <a:gd name="connsiteX423" fmla="*/ 6858000 w 6858000"/>
              <a:gd name="connsiteY423" fmla="*/ 6989983 h 7600950"/>
              <a:gd name="connsiteX424" fmla="*/ 6858000 w 6858000"/>
              <a:gd name="connsiteY424" fmla="*/ 7024171 h 7600950"/>
              <a:gd name="connsiteX425" fmla="*/ 6683802 w 6858000"/>
              <a:gd name="connsiteY425" fmla="*/ 7124739 h 7600950"/>
              <a:gd name="connsiteX426" fmla="*/ 6683802 w 6858000"/>
              <a:gd name="connsiteY426" fmla="*/ 7289540 h 7600950"/>
              <a:gd name="connsiteX427" fmla="*/ 6803348 w 6858000"/>
              <a:gd name="connsiteY427" fmla="*/ 7358563 h 7600950"/>
              <a:gd name="connsiteX428" fmla="*/ 6858000 w 6858000"/>
              <a:gd name="connsiteY428" fmla="*/ 7327008 h 7600950"/>
              <a:gd name="connsiteX429" fmla="*/ 6858000 w 6858000"/>
              <a:gd name="connsiteY429" fmla="*/ 7361189 h 7600950"/>
              <a:gd name="connsiteX430" fmla="*/ 6832948 w 6858000"/>
              <a:gd name="connsiteY430" fmla="*/ 7375653 h 7600950"/>
              <a:gd name="connsiteX431" fmla="*/ 6858000 w 6858000"/>
              <a:gd name="connsiteY431" fmla="*/ 7390117 h 7600950"/>
              <a:gd name="connsiteX432" fmla="*/ 6858000 w 6858000"/>
              <a:gd name="connsiteY432" fmla="*/ 7424299 h 7600950"/>
              <a:gd name="connsiteX433" fmla="*/ 6803348 w 6858000"/>
              <a:gd name="connsiteY433" fmla="*/ 7392744 h 7600950"/>
              <a:gd name="connsiteX434" fmla="*/ 6676401 w 6858000"/>
              <a:gd name="connsiteY434" fmla="*/ 7466040 h 7600950"/>
              <a:gd name="connsiteX435" fmla="*/ 6669000 w 6858000"/>
              <a:gd name="connsiteY435" fmla="*/ 7468020 h 7600950"/>
              <a:gd name="connsiteX436" fmla="*/ 6661599 w 6858000"/>
              <a:gd name="connsiteY436" fmla="*/ 7466040 h 7600950"/>
              <a:gd name="connsiteX437" fmla="*/ 6534653 w 6858000"/>
              <a:gd name="connsiteY437" fmla="*/ 7392744 h 7600950"/>
              <a:gd name="connsiteX438" fmla="*/ 6406738 w 6858000"/>
              <a:gd name="connsiteY438" fmla="*/ 7466600 h 7600950"/>
              <a:gd name="connsiteX439" fmla="*/ 6639449 w 6858000"/>
              <a:gd name="connsiteY439" fmla="*/ 7600950 h 7600950"/>
              <a:gd name="connsiteX440" fmla="*/ 6580233 w 6858000"/>
              <a:gd name="connsiteY440" fmla="*/ 7600950 h 7600950"/>
              <a:gd name="connsiteX441" fmla="*/ 6391937 w 6858000"/>
              <a:gd name="connsiteY441" fmla="*/ 7492243 h 7600950"/>
              <a:gd name="connsiteX442" fmla="*/ 6391937 w 6858000"/>
              <a:gd name="connsiteY442" fmla="*/ 7600950 h 7600950"/>
              <a:gd name="connsiteX443" fmla="*/ 5963801 w 6858000"/>
              <a:gd name="connsiteY443" fmla="*/ 227592 h 7600950"/>
              <a:gd name="connsiteX444" fmla="*/ 6053747 w 6858000"/>
              <a:gd name="connsiteY444" fmla="*/ 175658 h 7600950"/>
              <a:gd name="connsiteX445" fmla="*/ 5963801 w 6858000"/>
              <a:gd name="connsiteY445" fmla="*/ 123726 h 7600950"/>
              <a:gd name="connsiteX446" fmla="*/ 5963801 w 6858000"/>
              <a:gd name="connsiteY446" fmla="*/ 1370632 h 7600950"/>
              <a:gd name="connsiteX447" fmla="*/ 6083347 w 6858000"/>
              <a:gd name="connsiteY447" fmla="*/ 1439655 h 7600950"/>
              <a:gd name="connsiteX448" fmla="*/ 6226063 w 6858000"/>
              <a:gd name="connsiteY448" fmla="*/ 1357254 h 7600950"/>
              <a:gd name="connsiteX449" fmla="*/ 6226064 w 6858000"/>
              <a:gd name="connsiteY449" fmla="*/ 1054422 h 7600950"/>
              <a:gd name="connsiteX450" fmla="*/ 5963801 w 6858000"/>
              <a:gd name="connsiteY450" fmla="*/ 1205831 h 7600950"/>
              <a:gd name="connsiteX451" fmla="*/ 5963801 w 6858000"/>
              <a:gd name="connsiteY451" fmla="*/ 1508679 h 7600950"/>
              <a:gd name="connsiteX452" fmla="*/ 6053747 w 6858000"/>
              <a:gd name="connsiteY452" fmla="*/ 1456745 h 7600950"/>
              <a:gd name="connsiteX453" fmla="*/ 5963801 w 6858000"/>
              <a:gd name="connsiteY453" fmla="*/ 1404812 h 7600950"/>
              <a:gd name="connsiteX454" fmla="*/ 5963801 w 6858000"/>
              <a:gd name="connsiteY454" fmla="*/ 1889546 h 7600950"/>
              <a:gd name="connsiteX455" fmla="*/ 6083347 w 6858000"/>
              <a:gd name="connsiteY455" fmla="*/ 1958569 h 7600950"/>
              <a:gd name="connsiteX456" fmla="*/ 6226063 w 6858000"/>
              <a:gd name="connsiteY456" fmla="*/ 1876168 h 7600950"/>
              <a:gd name="connsiteX457" fmla="*/ 6226064 w 6858000"/>
              <a:gd name="connsiteY457" fmla="*/ 1573335 h 7600950"/>
              <a:gd name="connsiteX458" fmla="*/ 5963801 w 6858000"/>
              <a:gd name="connsiteY458" fmla="*/ 1724744 h 7600950"/>
              <a:gd name="connsiteX459" fmla="*/ 5963801 w 6858000"/>
              <a:gd name="connsiteY459" fmla="*/ 2027593 h 7600950"/>
              <a:gd name="connsiteX460" fmla="*/ 6053747 w 6858000"/>
              <a:gd name="connsiteY460" fmla="*/ 1975659 h 7600950"/>
              <a:gd name="connsiteX461" fmla="*/ 5963801 w 6858000"/>
              <a:gd name="connsiteY461" fmla="*/ 1923726 h 7600950"/>
              <a:gd name="connsiteX462" fmla="*/ 5963801 w 6858000"/>
              <a:gd name="connsiteY462" fmla="*/ 3170632 h 7600950"/>
              <a:gd name="connsiteX463" fmla="*/ 6083347 w 6858000"/>
              <a:gd name="connsiteY463" fmla="*/ 3239655 h 7600950"/>
              <a:gd name="connsiteX464" fmla="*/ 6226063 w 6858000"/>
              <a:gd name="connsiteY464" fmla="*/ 3157254 h 7600950"/>
              <a:gd name="connsiteX465" fmla="*/ 6226064 w 6858000"/>
              <a:gd name="connsiteY465" fmla="*/ 2854422 h 7600950"/>
              <a:gd name="connsiteX466" fmla="*/ 5963801 w 6858000"/>
              <a:gd name="connsiteY466" fmla="*/ 3005831 h 7600950"/>
              <a:gd name="connsiteX467" fmla="*/ 5963801 w 6858000"/>
              <a:gd name="connsiteY467" fmla="*/ 3308679 h 7600950"/>
              <a:gd name="connsiteX468" fmla="*/ 6053747 w 6858000"/>
              <a:gd name="connsiteY468" fmla="*/ 3256745 h 7600950"/>
              <a:gd name="connsiteX469" fmla="*/ 5963801 w 6858000"/>
              <a:gd name="connsiteY469" fmla="*/ 3204812 h 7600950"/>
              <a:gd name="connsiteX470" fmla="*/ 5963801 w 6858000"/>
              <a:gd name="connsiteY470" fmla="*/ 3689544 h 7600950"/>
              <a:gd name="connsiteX471" fmla="*/ 6083347 w 6858000"/>
              <a:gd name="connsiteY471" fmla="*/ 3758568 h 7600950"/>
              <a:gd name="connsiteX472" fmla="*/ 6226063 w 6858000"/>
              <a:gd name="connsiteY472" fmla="*/ 3676167 h 7600950"/>
              <a:gd name="connsiteX473" fmla="*/ 6226064 w 6858000"/>
              <a:gd name="connsiteY473" fmla="*/ 3373335 h 7600950"/>
              <a:gd name="connsiteX474" fmla="*/ 5963801 w 6858000"/>
              <a:gd name="connsiteY474" fmla="*/ 3524743 h 7600950"/>
              <a:gd name="connsiteX475" fmla="*/ 5963801 w 6858000"/>
              <a:gd name="connsiteY475" fmla="*/ 3827592 h 7600950"/>
              <a:gd name="connsiteX476" fmla="*/ 6053747 w 6858000"/>
              <a:gd name="connsiteY476" fmla="*/ 3775658 h 7600950"/>
              <a:gd name="connsiteX477" fmla="*/ 5963801 w 6858000"/>
              <a:gd name="connsiteY477" fmla="*/ 3723725 h 7600950"/>
              <a:gd name="connsiteX478" fmla="*/ 5963801 w 6858000"/>
              <a:gd name="connsiteY478" fmla="*/ 4970626 h 7600950"/>
              <a:gd name="connsiteX479" fmla="*/ 6083347 w 6858000"/>
              <a:gd name="connsiteY479" fmla="*/ 5039649 h 7600950"/>
              <a:gd name="connsiteX480" fmla="*/ 6226063 w 6858000"/>
              <a:gd name="connsiteY480" fmla="*/ 4957248 h 7600950"/>
              <a:gd name="connsiteX481" fmla="*/ 6226064 w 6858000"/>
              <a:gd name="connsiteY481" fmla="*/ 4654416 h 7600950"/>
              <a:gd name="connsiteX482" fmla="*/ 5963801 w 6858000"/>
              <a:gd name="connsiteY482" fmla="*/ 4805825 h 7600950"/>
              <a:gd name="connsiteX483" fmla="*/ 5963801 w 6858000"/>
              <a:gd name="connsiteY483" fmla="*/ 5108673 h 7600950"/>
              <a:gd name="connsiteX484" fmla="*/ 6053747 w 6858000"/>
              <a:gd name="connsiteY484" fmla="*/ 5056739 h 7600950"/>
              <a:gd name="connsiteX485" fmla="*/ 5963801 w 6858000"/>
              <a:gd name="connsiteY485" fmla="*/ 5004807 h 7600950"/>
              <a:gd name="connsiteX486" fmla="*/ 5963801 w 6858000"/>
              <a:gd name="connsiteY486" fmla="*/ 5489540 h 7600950"/>
              <a:gd name="connsiteX487" fmla="*/ 6083347 w 6858000"/>
              <a:gd name="connsiteY487" fmla="*/ 5558564 h 7600950"/>
              <a:gd name="connsiteX488" fmla="*/ 6226063 w 6858000"/>
              <a:gd name="connsiteY488" fmla="*/ 5476162 h 7600950"/>
              <a:gd name="connsiteX489" fmla="*/ 6226064 w 6858000"/>
              <a:gd name="connsiteY489" fmla="*/ 5173330 h 7600950"/>
              <a:gd name="connsiteX490" fmla="*/ 5963801 w 6858000"/>
              <a:gd name="connsiteY490" fmla="*/ 5324738 h 7600950"/>
              <a:gd name="connsiteX491" fmla="*/ 5963801 w 6858000"/>
              <a:gd name="connsiteY491" fmla="*/ 5627587 h 7600950"/>
              <a:gd name="connsiteX492" fmla="*/ 6053747 w 6858000"/>
              <a:gd name="connsiteY492" fmla="*/ 5575653 h 7600950"/>
              <a:gd name="connsiteX493" fmla="*/ 5963801 w 6858000"/>
              <a:gd name="connsiteY493" fmla="*/ 5523721 h 7600950"/>
              <a:gd name="connsiteX494" fmla="*/ 5963801 w 6858000"/>
              <a:gd name="connsiteY494" fmla="*/ 6770629 h 7600950"/>
              <a:gd name="connsiteX495" fmla="*/ 6083347 w 6858000"/>
              <a:gd name="connsiteY495" fmla="*/ 6839653 h 7600950"/>
              <a:gd name="connsiteX496" fmla="*/ 6226063 w 6858000"/>
              <a:gd name="connsiteY496" fmla="*/ 6757251 h 7600950"/>
              <a:gd name="connsiteX497" fmla="*/ 6226064 w 6858000"/>
              <a:gd name="connsiteY497" fmla="*/ 6454419 h 7600950"/>
              <a:gd name="connsiteX498" fmla="*/ 5963801 w 6858000"/>
              <a:gd name="connsiteY498" fmla="*/ 6605828 h 7600950"/>
              <a:gd name="connsiteX499" fmla="*/ 5963801 w 6858000"/>
              <a:gd name="connsiteY499" fmla="*/ 6908677 h 7600950"/>
              <a:gd name="connsiteX500" fmla="*/ 6053747 w 6858000"/>
              <a:gd name="connsiteY500" fmla="*/ 6856743 h 7600950"/>
              <a:gd name="connsiteX501" fmla="*/ 5963801 w 6858000"/>
              <a:gd name="connsiteY501" fmla="*/ 6804810 h 7600950"/>
              <a:gd name="connsiteX502" fmla="*/ 5963801 w 6858000"/>
              <a:gd name="connsiteY502" fmla="*/ 7289543 h 7600950"/>
              <a:gd name="connsiteX503" fmla="*/ 6083347 w 6858000"/>
              <a:gd name="connsiteY503" fmla="*/ 7358566 h 7600950"/>
              <a:gd name="connsiteX504" fmla="*/ 6226063 w 6858000"/>
              <a:gd name="connsiteY504" fmla="*/ 7276165 h 7600950"/>
              <a:gd name="connsiteX505" fmla="*/ 6226064 w 6858000"/>
              <a:gd name="connsiteY505" fmla="*/ 6973333 h 7600950"/>
              <a:gd name="connsiteX506" fmla="*/ 5963801 w 6858000"/>
              <a:gd name="connsiteY506" fmla="*/ 7124742 h 7600950"/>
              <a:gd name="connsiteX507" fmla="*/ 5963801 w 6858000"/>
              <a:gd name="connsiteY507" fmla="*/ 7427590 h 7600950"/>
              <a:gd name="connsiteX508" fmla="*/ 6053747 w 6858000"/>
              <a:gd name="connsiteY508" fmla="*/ 7375656 h 7600950"/>
              <a:gd name="connsiteX509" fmla="*/ 5963801 w 6858000"/>
              <a:gd name="connsiteY509" fmla="*/ 7323723 h 7600950"/>
              <a:gd name="connsiteX510" fmla="*/ 5963800 w 6858000"/>
              <a:gd name="connsiteY510" fmla="*/ 746506 h 7600950"/>
              <a:gd name="connsiteX511" fmla="*/ 6226063 w 6858000"/>
              <a:gd name="connsiteY511" fmla="*/ 595081 h 7600950"/>
              <a:gd name="connsiteX512" fmla="*/ 6226064 w 6858000"/>
              <a:gd name="connsiteY512" fmla="*/ 292248 h 7600950"/>
              <a:gd name="connsiteX513" fmla="*/ 5963800 w 6858000"/>
              <a:gd name="connsiteY513" fmla="*/ 443657 h 7600950"/>
              <a:gd name="connsiteX514" fmla="*/ 5963800 w 6858000"/>
              <a:gd name="connsiteY514" fmla="*/ 2546506 h 7600950"/>
              <a:gd name="connsiteX515" fmla="*/ 6226063 w 6858000"/>
              <a:gd name="connsiteY515" fmla="*/ 2395081 h 7600950"/>
              <a:gd name="connsiteX516" fmla="*/ 6226064 w 6858000"/>
              <a:gd name="connsiteY516" fmla="*/ 2092249 h 7600950"/>
              <a:gd name="connsiteX517" fmla="*/ 5963800 w 6858000"/>
              <a:gd name="connsiteY517" fmla="*/ 2243658 h 7600950"/>
              <a:gd name="connsiteX518" fmla="*/ 5963800 w 6858000"/>
              <a:gd name="connsiteY518" fmla="*/ 4346505 h 7600950"/>
              <a:gd name="connsiteX519" fmla="*/ 6226063 w 6858000"/>
              <a:gd name="connsiteY519" fmla="*/ 4195080 h 7600950"/>
              <a:gd name="connsiteX520" fmla="*/ 6226064 w 6858000"/>
              <a:gd name="connsiteY520" fmla="*/ 3892248 h 7600950"/>
              <a:gd name="connsiteX521" fmla="*/ 5963800 w 6858000"/>
              <a:gd name="connsiteY521" fmla="*/ 4043657 h 7600950"/>
              <a:gd name="connsiteX522" fmla="*/ 5963800 w 6858000"/>
              <a:gd name="connsiteY522" fmla="*/ 6146500 h 7600950"/>
              <a:gd name="connsiteX523" fmla="*/ 6226063 w 6858000"/>
              <a:gd name="connsiteY523" fmla="*/ 5995076 h 7600950"/>
              <a:gd name="connsiteX524" fmla="*/ 6226064 w 6858000"/>
              <a:gd name="connsiteY524" fmla="*/ 5692243 h 7600950"/>
              <a:gd name="connsiteX525" fmla="*/ 5963800 w 6858000"/>
              <a:gd name="connsiteY525" fmla="*/ 5843653 h 7600950"/>
              <a:gd name="connsiteX526" fmla="*/ 5844252 w 6858000"/>
              <a:gd name="connsiteY526" fmla="*/ 175659 h 7600950"/>
              <a:gd name="connsiteX527" fmla="*/ 5934197 w 6858000"/>
              <a:gd name="connsiteY527" fmla="*/ 227591 h 7600950"/>
              <a:gd name="connsiteX528" fmla="*/ 5934197 w 6858000"/>
              <a:gd name="connsiteY528" fmla="*/ 123726 h 7600950"/>
              <a:gd name="connsiteX529" fmla="*/ 5844252 w 6858000"/>
              <a:gd name="connsiteY529" fmla="*/ 1456746 h 7600950"/>
              <a:gd name="connsiteX530" fmla="*/ 5934197 w 6858000"/>
              <a:gd name="connsiteY530" fmla="*/ 1508678 h 7600950"/>
              <a:gd name="connsiteX531" fmla="*/ 5934197 w 6858000"/>
              <a:gd name="connsiteY531" fmla="*/ 1404813 h 7600950"/>
              <a:gd name="connsiteX532" fmla="*/ 5844252 w 6858000"/>
              <a:gd name="connsiteY532" fmla="*/ 1975660 h 7600950"/>
              <a:gd name="connsiteX533" fmla="*/ 5934197 w 6858000"/>
              <a:gd name="connsiteY533" fmla="*/ 2027592 h 7600950"/>
              <a:gd name="connsiteX534" fmla="*/ 5934197 w 6858000"/>
              <a:gd name="connsiteY534" fmla="*/ 1923727 h 7600950"/>
              <a:gd name="connsiteX535" fmla="*/ 5844252 w 6858000"/>
              <a:gd name="connsiteY535" fmla="*/ 3256746 h 7600950"/>
              <a:gd name="connsiteX536" fmla="*/ 5934197 w 6858000"/>
              <a:gd name="connsiteY536" fmla="*/ 3308678 h 7600950"/>
              <a:gd name="connsiteX537" fmla="*/ 5934197 w 6858000"/>
              <a:gd name="connsiteY537" fmla="*/ 3204813 h 7600950"/>
              <a:gd name="connsiteX538" fmla="*/ 5844252 w 6858000"/>
              <a:gd name="connsiteY538" fmla="*/ 3775659 h 7600950"/>
              <a:gd name="connsiteX539" fmla="*/ 5934197 w 6858000"/>
              <a:gd name="connsiteY539" fmla="*/ 3827591 h 7600950"/>
              <a:gd name="connsiteX540" fmla="*/ 5934197 w 6858000"/>
              <a:gd name="connsiteY540" fmla="*/ 3723726 h 7600950"/>
              <a:gd name="connsiteX541" fmla="*/ 5844252 w 6858000"/>
              <a:gd name="connsiteY541" fmla="*/ 5056740 h 7600950"/>
              <a:gd name="connsiteX542" fmla="*/ 5934197 w 6858000"/>
              <a:gd name="connsiteY542" fmla="*/ 5108672 h 7600950"/>
              <a:gd name="connsiteX543" fmla="*/ 5934197 w 6858000"/>
              <a:gd name="connsiteY543" fmla="*/ 5004807 h 7600950"/>
              <a:gd name="connsiteX544" fmla="*/ 5844252 w 6858000"/>
              <a:gd name="connsiteY544" fmla="*/ 5575655 h 7600950"/>
              <a:gd name="connsiteX545" fmla="*/ 5934197 w 6858000"/>
              <a:gd name="connsiteY545" fmla="*/ 5627587 h 7600950"/>
              <a:gd name="connsiteX546" fmla="*/ 5934197 w 6858000"/>
              <a:gd name="connsiteY546" fmla="*/ 5523721 h 7600950"/>
              <a:gd name="connsiteX547" fmla="*/ 5844252 w 6858000"/>
              <a:gd name="connsiteY547" fmla="*/ 6856744 h 7600950"/>
              <a:gd name="connsiteX548" fmla="*/ 5934197 w 6858000"/>
              <a:gd name="connsiteY548" fmla="*/ 6908676 h 7600950"/>
              <a:gd name="connsiteX549" fmla="*/ 5934197 w 6858000"/>
              <a:gd name="connsiteY549" fmla="*/ 6804811 h 7600950"/>
              <a:gd name="connsiteX550" fmla="*/ 5844252 w 6858000"/>
              <a:gd name="connsiteY550" fmla="*/ 7375657 h 7600950"/>
              <a:gd name="connsiteX551" fmla="*/ 5934197 w 6858000"/>
              <a:gd name="connsiteY551" fmla="*/ 7427589 h 7600950"/>
              <a:gd name="connsiteX552" fmla="*/ 5934197 w 6858000"/>
              <a:gd name="connsiteY552" fmla="*/ 7323724 h 7600950"/>
              <a:gd name="connsiteX553" fmla="*/ 5686737 w 6858000"/>
              <a:gd name="connsiteY553" fmla="*/ 266605 h 7600950"/>
              <a:gd name="connsiteX554" fmla="*/ 5948999 w 6858000"/>
              <a:gd name="connsiteY554" fmla="*/ 418015 h 7600950"/>
              <a:gd name="connsiteX555" fmla="*/ 6211262 w 6858000"/>
              <a:gd name="connsiteY555" fmla="*/ 266605 h 7600950"/>
              <a:gd name="connsiteX556" fmla="*/ 6083347 w 6858000"/>
              <a:gd name="connsiteY556" fmla="*/ 192749 h 7600950"/>
              <a:gd name="connsiteX557" fmla="*/ 5956400 w 6858000"/>
              <a:gd name="connsiteY557" fmla="*/ 266045 h 7600950"/>
              <a:gd name="connsiteX558" fmla="*/ 5949000 w 6858000"/>
              <a:gd name="connsiteY558" fmla="*/ 268025 h 7600950"/>
              <a:gd name="connsiteX559" fmla="*/ 5941599 w 6858000"/>
              <a:gd name="connsiteY559" fmla="*/ 266045 h 7600950"/>
              <a:gd name="connsiteX560" fmla="*/ 5814652 w 6858000"/>
              <a:gd name="connsiteY560" fmla="*/ 192749 h 7600950"/>
              <a:gd name="connsiteX561" fmla="*/ 5686737 w 6858000"/>
              <a:gd name="connsiteY561" fmla="*/ 1028778 h 7600950"/>
              <a:gd name="connsiteX562" fmla="*/ 5948999 w 6858000"/>
              <a:gd name="connsiteY562" fmla="*/ 1180188 h 7600950"/>
              <a:gd name="connsiteX563" fmla="*/ 6211262 w 6858000"/>
              <a:gd name="connsiteY563" fmla="*/ 1028778 h 7600950"/>
              <a:gd name="connsiteX564" fmla="*/ 5949000 w 6858000"/>
              <a:gd name="connsiteY564" fmla="*/ 877353 h 7600950"/>
              <a:gd name="connsiteX565" fmla="*/ 5686737 w 6858000"/>
              <a:gd name="connsiteY565" fmla="*/ 1547692 h 7600950"/>
              <a:gd name="connsiteX566" fmla="*/ 5948999 w 6858000"/>
              <a:gd name="connsiteY566" fmla="*/ 1699102 h 7600950"/>
              <a:gd name="connsiteX567" fmla="*/ 6211262 w 6858000"/>
              <a:gd name="connsiteY567" fmla="*/ 1547692 h 7600950"/>
              <a:gd name="connsiteX568" fmla="*/ 6083347 w 6858000"/>
              <a:gd name="connsiteY568" fmla="*/ 1473836 h 7600950"/>
              <a:gd name="connsiteX569" fmla="*/ 5956400 w 6858000"/>
              <a:gd name="connsiteY569" fmla="*/ 1547132 h 7600950"/>
              <a:gd name="connsiteX570" fmla="*/ 5949000 w 6858000"/>
              <a:gd name="connsiteY570" fmla="*/ 1549112 h 7600950"/>
              <a:gd name="connsiteX571" fmla="*/ 5941599 w 6858000"/>
              <a:gd name="connsiteY571" fmla="*/ 1547132 h 7600950"/>
              <a:gd name="connsiteX572" fmla="*/ 5814652 w 6858000"/>
              <a:gd name="connsiteY572" fmla="*/ 1473836 h 7600950"/>
              <a:gd name="connsiteX573" fmla="*/ 5686737 w 6858000"/>
              <a:gd name="connsiteY573" fmla="*/ 2066605 h 7600950"/>
              <a:gd name="connsiteX574" fmla="*/ 5948999 w 6858000"/>
              <a:gd name="connsiteY574" fmla="*/ 2218015 h 7600950"/>
              <a:gd name="connsiteX575" fmla="*/ 6211262 w 6858000"/>
              <a:gd name="connsiteY575" fmla="*/ 2066605 h 7600950"/>
              <a:gd name="connsiteX576" fmla="*/ 6083347 w 6858000"/>
              <a:gd name="connsiteY576" fmla="*/ 1992750 h 7600950"/>
              <a:gd name="connsiteX577" fmla="*/ 5956400 w 6858000"/>
              <a:gd name="connsiteY577" fmla="*/ 2066045 h 7600950"/>
              <a:gd name="connsiteX578" fmla="*/ 5949000 w 6858000"/>
              <a:gd name="connsiteY578" fmla="*/ 2068026 h 7600950"/>
              <a:gd name="connsiteX579" fmla="*/ 5941599 w 6858000"/>
              <a:gd name="connsiteY579" fmla="*/ 2066045 h 7600950"/>
              <a:gd name="connsiteX580" fmla="*/ 5814652 w 6858000"/>
              <a:gd name="connsiteY580" fmla="*/ 1992750 h 7600950"/>
              <a:gd name="connsiteX581" fmla="*/ 5686737 w 6858000"/>
              <a:gd name="connsiteY581" fmla="*/ 2828778 h 7600950"/>
              <a:gd name="connsiteX582" fmla="*/ 5948999 w 6858000"/>
              <a:gd name="connsiteY582" fmla="*/ 2980188 h 7600950"/>
              <a:gd name="connsiteX583" fmla="*/ 6211262 w 6858000"/>
              <a:gd name="connsiteY583" fmla="*/ 2828778 h 7600950"/>
              <a:gd name="connsiteX584" fmla="*/ 5949000 w 6858000"/>
              <a:gd name="connsiteY584" fmla="*/ 2677353 h 7600950"/>
              <a:gd name="connsiteX585" fmla="*/ 5686737 w 6858000"/>
              <a:gd name="connsiteY585" fmla="*/ 3347692 h 7600950"/>
              <a:gd name="connsiteX586" fmla="*/ 5948999 w 6858000"/>
              <a:gd name="connsiteY586" fmla="*/ 3499102 h 7600950"/>
              <a:gd name="connsiteX587" fmla="*/ 6211262 w 6858000"/>
              <a:gd name="connsiteY587" fmla="*/ 3347692 h 7600950"/>
              <a:gd name="connsiteX588" fmla="*/ 6083347 w 6858000"/>
              <a:gd name="connsiteY588" fmla="*/ 3273836 h 7600950"/>
              <a:gd name="connsiteX589" fmla="*/ 5956400 w 6858000"/>
              <a:gd name="connsiteY589" fmla="*/ 3347132 h 7600950"/>
              <a:gd name="connsiteX590" fmla="*/ 5949000 w 6858000"/>
              <a:gd name="connsiteY590" fmla="*/ 3349112 h 7600950"/>
              <a:gd name="connsiteX591" fmla="*/ 5941599 w 6858000"/>
              <a:gd name="connsiteY591" fmla="*/ 3347132 h 7600950"/>
              <a:gd name="connsiteX592" fmla="*/ 5814652 w 6858000"/>
              <a:gd name="connsiteY592" fmla="*/ 3273836 h 7600950"/>
              <a:gd name="connsiteX593" fmla="*/ 5686737 w 6858000"/>
              <a:gd name="connsiteY593" fmla="*/ 3866604 h 7600950"/>
              <a:gd name="connsiteX594" fmla="*/ 5948999 w 6858000"/>
              <a:gd name="connsiteY594" fmla="*/ 4018014 h 7600950"/>
              <a:gd name="connsiteX595" fmla="*/ 6211262 w 6858000"/>
              <a:gd name="connsiteY595" fmla="*/ 3866604 h 7600950"/>
              <a:gd name="connsiteX596" fmla="*/ 6083347 w 6858000"/>
              <a:gd name="connsiteY596" fmla="*/ 3792749 h 7600950"/>
              <a:gd name="connsiteX597" fmla="*/ 5956400 w 6858000"/>
              <a:gd name="connsiteY597" fmla="*/ 3866044 h 7600950"/>
              <a:gd name="connsiteX598" fmla="*/ 5949000 w 6858000"/>
              <a:gd name="connsiteY598" fmla="*/ 3868025 h 7600950"/>
              <a:gd name="connsiteX599" fmla="*/ 5941599 w 6858000"/>
              <a:gd name="connsiteY599" fmla="*/ 3866044 h 7600950"/>
              <a:gd name="connsiteX600" fmla="*/ 5814652 w 6858000"/>
              <a:gd name="connsiteY600" fmla="*/ 3792749 h 7600950"/>
              <a:gd name="connsiteX601" fmla="*/ 5686737 w 6858000"/>
              <a:gd name="connsiteY601" fmla="*/ 4628772 h 7600950"/>
              <a:gd name="connsiteX602" fmla="*/ 5948999 w 6858000"/>
              <a:gd name="connsiteY602" fmla="*/ 4780183 h 7600950"/>
              <a:gd name="connsiteX603" fmla="*/ 6211262 w 6858000"/>
              <a:gd name="connsiteY603" fmla="*/ 4628772 h 7600950"/>
              <a:gd name="connsiteX604" fmla="*/ 5949000 w 6858000"/>
              <a:gd name="connsiteY604" fmla="*/ 4477347 h 7600950"/>
              <a:gd name="connsiteX605" fmla="*/ 5686737 w 6858000"/>
              <a:gd name="connsiteY605" fmla="*/ 5147686 h 7600950"/>
              <a:gd name="connsiteX606" fmla="*/ 5948999 w 6858000"/>
              <a:gd name="connsiteY606" fmla="*/ 5299096 h 7600950"/>
              <a:gd name="connsiteX607" fmla="*/ 6211262 w 6858000"/>
              <a:gd name="connsiteY607" fmla="*/ 5147686 h 7600950"/>
              <a:gd name="connsiteX608" fmla="*/ 6083347 w 6858000"/>
              <a:gd name="connsiteY608" fmla="*/ 5073830 h 7600950"/>
              <a:gd name="connsiteX609" fmla="*/ 5956400 w 6858000"/>
              <a:gd name="connsiteY609" fmla="*/ 5147126 h 7600950"/>
              <a:gd name="connsiteX610" fmla="*/ 5949000 w 6858000"/>
              <a:gd name="connsiteY610" fmla="*/ 5149106 h 7600950"/>
              <a:gd name="connsiteX611" fmla="*/ 5941599 w 6858000"/>
              <a:gd name="connsiteY611" fmla="*/ 5147126 h 7600950"/>
              <a:gd name="connsiteX612" fmla="*/ 5814652 w 6858000"/>
              <a:gd name="connsiteY612" fmla="*/ 5073830 h 7600950"/>
              <a:gd name="connsiteX613" fmla="*/ 5686737 w 6858000"/>
              <a:gd name="connsiteY613" fmla="*/ 5666600 h 7600950"/>
              <a:gd name="connsiteX614" fmla="*/ 5948999 w 6858000"/>
              <a:gd name="connsiteY614" fmla="*/ 5818011 h 7600950"/>
              <a:gd name="connsiteX615" fmla="*/ 6211262 w 6858000"/>
              <a:gd name="connsiteY615" fmla="*/ 5666600 h 7600950"/>
              <a:gd name="connsiteX616" fmla="*/ 6083347 w 6858000"/>
              <a:gd name="connsiteY616" fmla="*/ 5592744 h 7600950"/>
              <a:gd name="connsiteX617" fmla="*/ 5956400 w 6858000"/>
              <a:gd name="connsiteY617" fmla="*/ 5666040 h 7600950"/>
              <a:gd name="connsiteX618" fmla="*/ 5949000 w 6858000"/>
              <a:gd name="connsiteY618" fmla="*/ 5668021 h 7600950"/>
              <a:gd name="connsiteX619" fmla="*/ 5941599 w 6858000"/>
              <a:gd name="connsiteY619" fmla="*/ 5666040 h 7600950"/>
              <a:gd name="connsiteX620" fmla="*/ 5814652 w 6858000"/>
              <a:gd name="connsiteY620" fmla="*/ 5592744 h 7600950"/>
              <a:gd name="connsiteX621" fmla="*/ 5686737 w 6858000"/>
              <a:gd name="connsiteY621" fmla="*/ 6428776 h 7600950"/>
              <a:gd name="connsiteX622" fmla="*/ 5948999 w 6858000"/>
              <a:gd name="connsiteY622" fmla="*/ 6580186 h 7600950"/>
              <a:gd name="connsiteX623" fmla="*/ 6211262 w 6858000"/>
              <a:gd name="connsiteY623" fmla="*/ 6428776 h 7600950"/>
              <a:gd name="connsiteX624" fmla="*/ 5949000 w 6858000"/>
              <a:gd name="connsiteY624" fmla="*/ 6277351 h 7600950"/>
              <a:gd name="connsiteX625" fmla="*/ 5686737 w 6858000"/>
              <a:gd name="connsiteY625" fmla="*/ 6947689 h 7600950"/>
              <a:gd name="connsiteX626" fmla="*/ 5948999 w 6858000"/>
              <a:gd name="connsiteY626" fmla="*/ 7099099 h 7600950"/>
              <a:gd name="connsiteX627" fmla="*/ 6211262 w 6858000"/>
              <a:gd name="connsiteY627" fmla="*/ 6947689 h 7600950"/>
              <a:gd name="connsiteX628" fmla="*/ 6083347 w 6858000"/>
              <a:gd name="connsiteY628" fmla="*/ 6873834 h 7600950"/>
              <a:gd name="connsiteX629" fmla="*/ 5956400 w 6858000"/>
              <a:gd name="connsiteY629" fmla="*/ 6947129 h 7600950"/>
              <a:gd name="connsiteX630" fmla="*/ 5949000 w 6858000"/>
              <a:gd name="connsiteY630" fmla="*/ 6949110 h 7600950"/>
              <a:gd name="connsiteX631" fmla="*/ 5941599 w 6858000"/>
              <a:gd name="connsiteY631" fmla="*/ 6947129 h 7600950"/>
              <a:gd name="connsiteX632" fmla="*/ 5814652 w 6858000"/>
              <a:gd name="connsiteY632" fmla="*/ 6873834 h 7600950"/>
              <a:gd name="connsiteX633" fmla="*/ 5671937 w 6858000"/>
              <a:gd name="connsiteY633" fmla="*/ 1357254 h 7600950"/>
              <a:gd name="connsiteX634" fmla="*/ 5814652 w 6858000"/>
              <a:gd name="connsiteY634" fmla="*/ 1439655 h 7600950"/>
              <a:gd name="connsiteX635" fmla="*/ 5934197 w 6858000"/>
              <a:gd name="connsiteY635" fmla="*/ 1370633 h 7600950"/>
              <a:gd name="connsiteX636" fmla="*/ 5934197 w 6858000"/>
              <a:gd name="connsiteY636" fmla="*/ 1205830 h 7600950"/>
              <a:gd name="connsiteX637" fmla="*/ 5671937 w 6858000"/>
              <a:gd name="connsiteY637" fmla="*/ 1054422 h 7600950"/>
              <a:gd name="connsiteX638" fmla="*/ 5671937 w 6858000"/>
              <a:gd name="connsiteY638" fmla="*/ 1876168 h 7600950"/>
              <a:gd name="connsiteX639" fmla="*/ 5814652 w 6858000"/>
              <a:gd name="connsiteY639" fmla="*/ 1958569 h 7600950"/>
              <a:gd name="connsiteX640" fmla="*/ 5934197 w 6858000"/>
              <a:gd name="connsiteY640" fmla="*/ 1889546 h 7600950"/>
              <a:gd name="connsiteX641" fmla="*/ 5934197 w 6858000"/>
              <a:gd name="connsiteY641" fmla="*/ 1724743 h 7600950"/>
              <a:gd name="connsiteX642" fmla="*/ 5671937 w 6858000"/>
              <a:gd name="connsiteY642" fmla="*/ 1573335 h 7600950"/>
              <a:gd name="connsiteX643" fmla="*/ 5671937 w 6858000"/>
              <a:gd name="connsiteY643" fmla="*/ 3157254 h 7600950"/>
              <a:gd name="connsiteX644" fmla="*/ 5814652 w 6858000"/>
              <a:gd name="connsiteY644" fmla="*/ 3239655 h 7600950"/>
              <a:gd name="connsiteX645" fmla="*/ 5934197 w 6858000"/>
              <a:gd name="connsiteY645" fmla="*/ 3170633 h 7600950"/>
              <a:gd name="connsiteX646" fmla="*/ 5934197 w 6858000"/>
              <a:gd name="connsiteY646" fmla="*/ 3005830 h 7600950"/>
              <a:gd name="connsiteX647" fmla="*/ 5671937 w 6858000"/>
              <a:gd name="connsiteY647" fmla="*/ 2854422 h 7600950"/>
              <a:gd name="connsiteX648" fmla="*/ 5671937 w 6858000"/>
              <a:gd name="connsiteY648" fmla="*/ 3676167 h 7600950"/>
              <a:gd name="connsiteX649" fmla="*/ 5814652 w 6858000"/>
              <a:gd name="connsiteY649" fmla="*/ 3758568 h 7600950"/>
              <a:gd name="connsiteX650" fmla="*/ 5934197 w 6858000"/>
              <a:gd name="connsiteY650" fmla="*/ 3689546 h 7600950"/>
              <a:gd name="connsiteX651" fmla="*/ 5934197 w 6858000"/>
              <a:gd name="connsiteY651" fmla="*/ 3524743 h 7600950"/>
              <a:gd name="connsiteX652" fmla="*/ 5671937 w 6858000"/>
              <a:gd name="connsiteY652" fmla="*/ 3373335 h 7600950"/>
              <a:gd name="connsiteX653" fmla="*/ 5671937 w 6858000"/>
              <a:gd name="connsiteY653" fmla="*/ 4957248 h 7600950"/>
              <a:gd name="connsiteX654" fmla="*/ 5814652 w 6858000"/>
              <a:gd name="connsiteY654" fmla="*/ 5039649 h 7600950"/>
              <a:gd name="connsiteX655" fmla="*/ 5934197 w 6858000"/>
              <a:gd name="connsiteY655" fmla="*/ 4970627 h 7600950"/>
              <a:gd name="connsiteX656" fmla="*/ 5934197 w 6858000"/>
              <a:gd name="connsiteY656" fmla="*/ 4805823 h 7600950"/>
              <a:gd name="connsiteX657" fmla="*/ 5671937 w 6858000"/>
              <a:gd name="connsiteY657" fmla="*/ 4654416 h 7600950"/>
              <a:gd name="connsiteX658" fmla="*/ 5671937 w 6858000"/>
              <a:gd name="connsiteY658" fmla="*/ 5476162 h 7600950"/>
              <a:gd name="connsiteX659" fmla="*/ 5814652 w 6858000"/>
              <a:gd name="connsiteY659" fmla="*/ 5558564 h 7600950"/>
              <a:gd name="connsiteX660" fmla="*/ 5934197 w 6858000"/>
              <a:gd name="connsiteY660" fmla="*/ 5489540 h 7600950"/>
              <a:gd name="connsiteX661" fmla="*/ 5934197 w 6858000"/>
              <a:gd name="connsiteY661" fmla="*/ 5324737 h 7600950"/>
              <a:gd name="connsiteX662" fmla="*/ 5671937 w 6858000"/>
              <a:gd name="connsiteY662" fmla="*/ 5173330 h 7600950"/>
              <a:gd name="connsiteX663" fmla="*/ 5671937 w 6858000"/>
              <a:gd name="connsiteY663" fmla="*/ 6757251 h 7600950"/>
              <a:gd name="connsiteX664" fmla="*/ 5814652 w 6858000"/>
              <a:gd name="connsiteY664" fmla="*/ 6839653 h 7600950"/>
              <a:gd name="connsiteX665" fmla="*/ 5934197 w 6858000"/>
              <a:gd name="connsiteY665" fmla="*/ 6770630 h 7600950"/>
              <a:gd name="connsiteX666" fmla="*/ 5934197 w 6858000"/>
              <a:gd name="connsiteY666" fmla="*/ 6605827 h 7600950"/>
              <a:gd name="connsiteX667" fmla="*/ 5671937 w 6858000"/>
              <a:gd name="connsiteY667" fmla="*/ 6454419 h 7600950"/>
              <a:gd name="connsiteX668" fmla="*/ 5671937 w 6858000"/>
              <a:gd name="connsiteY668" fmla="*/ 7276165 h 7600950"/>
              <a:gd name="connsiteX669" fmla="*/ 5814652 w 6858000"/>
              <a:gd name="connsiteY669" fmla="*/ 7358566 h 7600950"/>
              <a:gd name="connsiteX670" fmla="*/ 5934197 w 6858000"/>
              <a:gd name="connsiteY670" fmla="*/ 7289544 h 7600950"/>
              <a:gd name="connsiteX671" fmla="*/ 5934197 w 6858000"/>
              <a:gd name="connsiteY671" fmla="*/ 7124741 h 7600950"/>
              <a:gd name="connsiteX672" fmla="*/ 5671937 w 6858000"/>
              <a:gd name="connsiteY672" fmla="*/ 6973333 h 7600950"/>
              <a:gd name="connsiteX673" fmla="*/ 5671936 w 6858000"/>
              <a:gd name="connsiteY673" fmla="*/ 595081 h 7600950"/>
              <a:gd name="connsiteX674" fmla="*/ 5934197 w 6858000"/>
              <a:gd name="connsiteY674" fmla="*/ 746505 h 7600950"/>
              <a:gd name="connsiteX675" fmla="*/ 5934197 w 6858000"/>
              <a:gd name="connsiteY675" fmla="*/ 443657 h 7600950"/>
              <a:gd name="connsiteX676" fmla="*/ 5671937 w 6858000"/>
              <a:gd name="connsiteY676" fmla="*/ 292248 h 7600950"/>
              <a:gd name="connsiteX677" fmla="*/ 5671936 w 6858000"/>
              <a:gd name="connsiteY677" fmla="*/ 2395081 h 7600950"/>
              <a:gd name="connsiteX678" fmla="*/ 5934197 w 6858000"/>
              <a:gd name="connsiteY678" fmla="*/ 2546505 h 7600950"/>
              <a:gd name="connsiteX679" fmla="*/ 5934197 w 6858000"/>
              <a:gd name="connsiteY679" fmla="*/ 2243657 h 7600950"/>
              <a:gd name="connsiteX680" fmla="*/ 5671937 w 6858000"/>
              <a:gd name="connsiteY680" fmla="*/ 2092249 h 7600950"/>
              <a:gd name="connsiteX681" fmla="*/ 5671936 w 6858000"/>
              <a:gd name="connsiteY681" fmla="*/ 4195080 h 7600950"/>
              <a:gd name="connsiteX682" fmla="*/ 5934197 w 6858000"/>
              <a:gd name="connsiteY682" fmla="*/ 4346504 h 7600950"/>
              <a:gd name="connsiteX683" fmla="*/ 5934197 w 6858000"/>
              <a:gd name="connsiteY683" fmla="*/ 4043656 h 7600950"/>
              <a:gd name="connsiteX684" fmla="*/ 5671937 w 6858000"/>
              <a:gd name="connsiteY684" fmla="*/ 3892248 h 7600950"/>
              <a:gd name="connsiteX685" fmla="*/ 5671936 w 6858000"/>
              <a:gd name="connsiteY685" fmla="*/ 5995076 h 7600950"/>
              <a:gd name="connsiteX686" fmla="*/ 5934197 w 6858000"/>
              <a:gd name="connsiteY686" fmla="*/ 6146500 h 7600950"/>
              <a:gd name="connsiteX687" fmla="*/ 5934197 w 6858000"/>
              <a:gd name="connsiteY687" fmla="*/ 5843652 h 7600950"/>
              <a:gd name="connsiteX688" fmla="*/ 5671937 w 6858000"/>
              <a:gd name="connsiteY688" fmla="*/ 5692243 h 7600950"/>
              <a:gd name="connsiteX689" fmla="*/ 5642333 w 6858000"/>
              <a:gd name="connsiteY689" fmla="*/ 603623 h 7600950"/>
              <a:gd name="connsiteX690" fmla="*/ 5642333 w 6858000"/>
              <a:gd name="connsiteY690" fmla="*/ 266609 h 7600950"/>
              <a:gd name="connsiteX691" fmla="*/ 5643637 w 6858000"/>
              <a:gd name="connsiteY691" fmla="*/ 264350 h 7600950"/>
              <a:gd name="connsiteX692" fmla="*/ 5644313 w 6858000"/>
              <a:gd name="connsiteY692" fmla="*/ 259208 h 7600950"/>
              <a:gd name="connsiteX693" fmla="*/ 5648429 w 6858000"/>
              <a:gd name="connsiteY693" fmla="*/ 256048 h 7600950"/>
              <a:gd name="connsiteX694" fmla="*/ 5649734 w 6858000"/>
              <a:gd name="connsiteY694" fmla="*/ 253788 h 7600950"/>
              <a:gd name="connsiteX695" fmla="*/ 5785052 w 6858000"/>
              <a:gd name="connsiteY695" fmla="*/ 175658 h 7600950"/>
              <a:gd name="connsiteX696" fmla="*/ 5649734 w 6858000"/>
              <a:gd name="connsiteY696" fmla="*/ 97531 h 7600950"/>
              <a:gd name="connsiteX697" fmla="*/ 5642333 w 6858000"/>
              <a:gd name="connsiteY697" fmla="*/ 84709 h 7600950"/>
              <a:gd name="connsiteX698" fmla="*/ 5642333 w 6858000"/>
              <a:gd name="connsiteY698" fmla="*/ 0 h 7600950"/>
              <a:gd name="connsiteX699" fmla="*/ 5671937 w 6858000"/>
              <a:gd name="connsiteY699" fmla="*/ 0 h 7600950"/>
              <a:gd name="connsiteX700" fmla="*/ 5671937 w 6858000"/>
              <a:gd name="connsiteY700" fmla="*/ 76167 h 7600950"/>
              <a:gd name="connsiteX701" fmla="*/ 5814652 w 6858000"/>
              <a:gd name="connsiteY701" fmla="*/ 158568 h 7600950"/>
              <a:gd name="connsiteX702" fmla="*/ 5934197 w 6858000"/>
              <a:gd name="connsiteY702" fmla="*/ 89546 h 7600950"/>
              <a:gd name="connsiteX703" fmla="*/ 5934198 w 6858000"/>
              <a:gd name="connsiteY703" fmla="*/ 0 h 7600950"/>
              <a:gd name="connsiteX704" fmla="*/ 5963802 w 6858000"/>
              <a:gd name="connsiteY704" fmla="*/ 0 h 7600950"/>
              <a:gd name="connsiteX705" fmla="*/ 5963801 w 6858000"/>
              <a:gd name="connsiteY705" fmla="*/ 89545 h 7600950"/>
              <a:gd name="connsiteX706" fmla="*/ 6083347 w 6858000"/>
              <a:gd name="connsiteY706" fmla="*/ 158568 h 7600950"/>
              <a:gd name="connsiteX707" fmla="*/ 6226063 w 6858000"/>
              <a:gd name="connsiteY707" fmla="*/ 76167 h 7600950"/>
              <a:gd name="connsiteX708" fmla="*/ 6226063 w 6858000"/>
              <a:gd name="connsiteY708" fmla="*/ 0 h 7600950"/>
              <a:gd name="connsiteX709" fmla="*/ 6255667 w 6858000"/>
              <a:gd name="connsiteY709" fmla="*/ 0 h 7600950"/>
              <a:gd name="connsiteX710" fmla="*/ 6255667 w 6858000"/>
              <a:gd name="connsiteY710" fmla="*/ 84709 h 7600950"/>
              <a:gd name="connsiteX711" fmla="*/ 6248266 w 6858000"/>
              <a:gd name="connsiteY711" fmla="*/ 97531 h 7600950"/>
              <a:gd name="connsiteX712" fmla="*/ 6112948 w 6858000"/>
              <a:gd name="connsiteY712" fmla="*/ 175658 h 7600950"/>
              <a:gd name="connsiteX713" fmla="*/ 6248266 w 6858000"/>
              <a:gd name="connsiteY713" fmla="*/ 253788 h 7600950"/>
              <a:gd name="connsiteX714" fmla="*/ 6249571 w 6858000"/>
              <a:gd name="connsiteY714" fmla="*/ 256048 h 7600950"/>
              <a:gd name="connsiteX715" fmla="*/ 6253686 w 6858000"/>
              <a:gd name="connsiteY715" fmla="*/ 259209 h 7600950"/>
              <a:gd name="connsiteX716" fmla="*/ 6254362 w 6858000"/>
              <a:gd name="connsiteY716" fmla="*/ 264348 h 7600950"/>
              <a:gd name="connsiteX717" fmla="*/ 6255667 w 6858000"/>
              <a:gd name="connsiteY717" fmla="*/ 266609 h 7600950"/>
              <a:gd name="connsiteX718" fmla="*/ 6255667 w 6858000"/>
              <a:gd name="connsiteY718" fmla="*/ 603623 h 7600950"/>
              <a:gd name="connsiteX719" fmla="*/ 6248266 w 6858000"/>
              <a:gd name="connsiteY719" fmla="*/ 616444 h 7600950"/>
              <a:gd name="connsiteX720" fmla="*/ 5956400 w 6858000"/>
              <a:gd name="connsiteY720" fmla="*/ 784958 h 7600950"/>
              <a:gd name="connsiteX721" fmla="*/ 5949000 w 6858000"/>
              <a:gd name="connsiteY721" fmla="*/ 786939 h 7600950"/>
              <a:gd name="connsiteX722" fmla="*/ 5941599 w 6858000"/>
              <a:gd name="connsiteY722" fmla="*/ 784958 h 7600950"/>
              <a:gd name="connsiteX723" fmla="*/ 5649734 w 6858000"/>
              <a:gd name="connsiteY723" fmla="*/ 616444 h 7600950"/>
              <a:gd name="connsiteX724" fmla="*/ 5642333 w 6858000"/>
              <a:gd name="connsiteY724" fmla="*/ 603623 h 7600950"/>
              <a:gd name="connsiteX725" fmla="*/ 5642333 w 6858000"/>
              <a:gd name="connsiteY725" fmla="*/ 2403623 h 7600950"/>
              <a:gd name="connsiteX726" fmla="*/ 5642333 w 6858000"/>
              <a:gd name="connsiteY726" fmla="*/ 2066610 h 7600950"/>
              <a:gd name="connsiteX727" fmla="*/ 5643637 w 6858000"/>
              <a:gd name="connsiteY727" fmla="*/ 2064351 h 7600950"/>
              <a:gd name="connsiteX728" fmla="*/ 5644313 w 6858000"/>
              <a:gd name="connsiteY728" fmla="*/ 2059208 h 7600950"/>
              <a:gd name="connsiteX729" fmla="*/ 5648429 w 6858000"/>
              <a:gd name="connsiteY729" fmla="*/ 2056048 h 7600950"/>
              <a:gd name="connsiteX730" fmla="*/ 5649734 w 6858000"/>
              <a:gd name="connsiteY730" fmla="*/ 2053788 h 7600950"/>
              <a:gd name="connsiteX731" fmla="*/ 5785052 w 6858000"/>
              <a:gd name="connsiteY731" fmla="*/ 1975659 h 7600950"/>
              <a:gd name="connsiteX732" fmla="*/ 5649734 w 6858000"/>
              <a:gd name="connsiteY732" fmla="*/ 1897531 h 7600950"/>
              <a:gd name="connsiteX733" fmla="*/ 5642333 w 6858000"/>
              <a:gd name="connsiteY733" fmla="*/ 1884710 h 7600950"/>
              <a:gd name="connsiteX734" fmla="*/ 5642333 w 6858000"/>
              <a:gd name="connsiteY734" fmla="*/ 1547696 h 7600950"/>
              <a:gd name="connsiteX735" fmla="*/ 5643637 w 6858000"/>
              <a:gd name="connsiteY735" fmla="*/ 1545437 h 7600950"/>
              <a:gd name="connsiteX736" fmla="*/ 5644313 w 6858000"/>
              <a:gd name="connsiteY736" fmla="*/ 1540295 h 7600950"/>
              <a:gd name="connsiteX737" fmla="*/ 5648429 w 6858000"/>
              <a:gd name="connsiteY737" fmla="*/ 1537134 h 7600950"/>
              <a:gd name="connsiteX738" fmla="*/ 5649734 w 6858000"/>
              <a:gd name="connsiteY738" fmla="*/ 1534875 h 7600950"/>
              <a:gd name="connsiteX739" fmla="*/ 5785052 w 6858000"/>
              <a:gd name="connsiteY739" fmla="*/ 1456746 h 7600950"/>
              <a:gd name="connsiteX740" fmla="*/ 5649734 w 6858000"/>
              <a:gd name="connsiteY740" fmla="*/ 1378617 h 7600950"/>
              <a:gd name="connsiteX741" fmla="*/ 5642333 w 6858000"/>
              <a:gd name="connsiteY741" fmla="*/ 1365796 h 7600950"/>
              <a:gd name="connsiteX742" fmla="*/ 5642333 w 6858000"/>
              <a:gd name="connsiteY742" fmla="*/ 1028782 h 7600950"/>
              <a:gd name="connsiteX743" fmla="*/ 5643637 w 6858000"/>
              <a:gd name="connsiteY743" fmla="*/ 1026524 h 7600950"/>
              <a:gd name="connsiteX744" fmla="*/ 5644313 w 6858000"/>
              <a:gd name="connsiteY744" fmla="*/ 1021381 h 7600950"/>
              <a:gd name="connsiteX745" fmla="*/ 5648429 w 6858000"/>
              <a:gd name="connsiteY745" fmla="*/ 1018221 h 7600950"/>
              <a:gd name="connsiteX746" fmla="*/ 5649734 w 6858000"/>
              <a:gd name="connsiteY746" fmla="*/ 1015961 h 7600950"/>
              <a:gd name="connsiteX747" fmla="*/ 5941599 w 6858000"/>
              <a:gd name="connsiteY747" fmla="*/ 847446 h 7600950"/>
              <a:gd name="connsiteX748" fmla="*/ 5956400 w 6858000"/>
              <a:gd name="connsiteY748" fmla="*/ 847446 h 7600950"/>
              <a:gd name="connsiteX749" fmla="*/ 6248266 w 6858000"/>
              <a:gd name="connsiteY749" fmla="*/ 1015961 h 7600950"/>
              <a:gd name="connsiteX750" fmla="*/ 6249571 w 6858000"/>
              <a:gd name="connsiteY750" fmla="*/ 1018221 h 7600950"/>
              <a:gd name="connsiteX751" fmla="*/ 6253686 w 6858000"/>
              <a:gd name="connsiteY751" fmla="*/ 1021382 h 7600950"/>
              <a:gd name="connsiteX752" fmla="*/ 6254362 w 6858000"/>
              <a:gd name="connsiteY752" fmla="*/ 1026521 h 7600950"/>
              <a:gd name="connsiteX753" fmla="*/ 6255667 w 6858000"/>
              <a:gd name="connsiteY753" fmla="*/ 1028782 h 7600950"/>
              <a:gd name="connsiteX754" fmla="*/ 6255667 w 6858000"/>
              <a:gd name="connsiteY754" fmla="*/ 1365796 h 7600950"/>
              <a:gd name="connsiteX755" fmla="*/ 6248266 w 6858000"/>
              <a:gd name="connsiteY755" fmla="*/ 1378617 h 7600950"/>
              <a:gd name="connsiteX756" fmla="*/ 6112948 w 6858000"/>
              <a:gd name="connsiteY756" fmla="*/ 1456746 h 7600950"/>
              <a:gd name="connsiteX757" fmla="*/ 6248266 w 6858000"/>
              <a:gd name="connsiteY757" fmla="*/ 1534875 h 7600950"/>
              <a:gd name="connsiteX758" fmla="*/ 6249571 w 6858000"/>
              <a:gd name="connsiteY758" fmla="*/ 1537134 h 7600950"/>
              <a:gd name="connsiteX759" fmla="*/ 6253686 w 6858000"/>
              <a:gd name="connsiteY759" fmla="*/ 1540296 h 7600950"/>
              <a:gd name="connsiteX760" fmla="*/ 6254362 w 6858000"/>
              <a:gd name="connsiteY760" fmla="*/ 1545435 h 7600950"/>
              <a:gd name="connsiteX761" fmla="*/ 6255667 w 6858000"/>
              <a:gd name="connsiteY761" fmla="*/ 1547696 h 7600950"/>
              <a:gd name="connsiteX762" fmla="*/ 6255667 w 6858000"/>
              <a:gd name="connsiteY762" fmla="*/ 1884710 h 7600950"/>
              <a:gd name="connsiteX763" fmla="*/ 6248266 w 6858000"/>
              <a:gd name="connsiteY763" fmla="*/ 1897531 h 7600950"/>
              <a:gd name="connsiteX764" fmla="*/ 6112948 w 6858000"/>
              <a:gd name="connsiteY764" fmla="*/ 1975659 h 7600950"/>
              <a:gd name="connsiteX765" fmla="*/ 6248266 w 6858000"/>
              <a:gd name="connsiteY765" fmla="*/ 2053788 h 7600950"/>
              <a:gd name="connsiteX766" fmla="*/ 6249571 w 6858000"/>
              <a:gd name="connsiteY766" fmla="*/ 2056048 h 7600950"/>
              <a:gd name="connsiteX767" fmla="*/ 6253686 w 6858000"/>
              <a:gd name="connsiteY767" fmla="*/ 2059209 h 7600950"/>
              <a:gd name="connsiteX768" fmla="*/ 6254362 w 6858000"/>
              <a:gd name="connsiteY768" fmla="*/ 2064348 h 7600950"/>
              <a:gd name="connsiteX769" fmla="*/ 6255667 w 6858000"/>
              <a:gd name="connsiteY769" fmla="*/ 2066610 h 7600950"/>
              <a:gd name="connsiteX770" fmla="*/ 6255667 w 6858000"/>
              <a:gd name="connsiteY770" fmla="*/ 2403623 h 7600950"/>
              <a:gd name="connsiteX771" fmla="*/ 6248266 w 6858000"/>
              <a:gd name="connsiteY771" fmla="*/ 2416444 h 7600950"/>
              <a:gd name="connsiteX772" fmla="*/ 5956400 w 6858000"/>
              <a:gd name="connsiteY772" fmla="*/ 2584959 h 7600950"/>
              <a:gd name="connsiteX773" fmla="*/ 5949000 w 6858000"/>
              <a:gd name="connsiteY773" fmla="*/ 2586939 h 7600950"/>
              <a:gd name="connsiteX774" fmla="*/ 5941599 w 6858000"/>
              <a:gd name="connsiteY774" fmla="*/ 2584959 h 7600950"/>
              <a:gd name="connsiteX775" fmla="*/ 5649734 w 6858000"/>
              <a:gd name="connsiteY775" fmla="*/ 2416444 h 7600950"/>
              <a:gd name="connsiteX776" fmla="*/ 5642333 w 6858000"/>
              <a:gd name="connsiteY776" fmla="*/ 2403623 h 7600950"/>
              <a:gd name="connsiteX777" fmla="*/ 5642333 w 6858000"/>
              <a:gd name="connsiteY777" fmla="*/ 4203622 h 7600950"/>
              <a:gd name="connsiteX778" fmla="*/ 5642333 w 6858000"/>
              <a:gd name="connsiteY778" fmla="*/ 3866609 h 7600950"/>
              <a:gd name="connsiteX779" fmla="*/ 5643637 w 6858000"/>
              <a:gd name="connsiteY779" fmla="*/ 3864350 h 7600950"/>
              <a:gd name="connsiteX780" fmla="*/ 5644313 w 6858000"/>
              <a:gd name="connsiteY780" fmla="*/ 3859208 h 7600950"/>
              <a:gd name="connsiteX781" fmla="*/ 5648429 w 6858000"/>
              <a:gd name="connsiteY781" fmla="*/ 3856047 h 7600950"/>
              <a:gd name="connsiteX782" fmla="*/ 5649734 w 6858000"/>
              <a:gd name="connsiteY782" fmla="*/ 3853787 h 7600950"/>
              <a:gd name="connsiteX783" fmla="*/ 5785052 w 6858000"/>
              <a:gd name="connsiteY783" fmla="*/ 3775658 h 7600950"/>
              <a:gd name="connsiteX784" fmla="*/ 5649734 w 6858000"/>
              <a:gd name="connsiteY784" fmla="*/ 3697530 h 7600950"/>
              <a:gd name="connsiteX785" fmla="*/ 5642333 w 6858000"/>
              <a:gd name="connsiteY785" fmla="*/ 3684709 h 7600950"/>
              <a:gd name="connsiteX786" fmla="*/ 5642333 w 6858000"/>
              <a:gd name="connsiteY786" fmla="*/ 3347696 h 7600950"/>
              <a:gd name="connsiteX787" fmla="*/ 5643637 w 6858000"/>
              <a:gd name="connsiteY787" fmla="*/ 3345437 h 7600950"/>
              <a:gd name="connsiteX788" fmla="*/ 5644313 w 6858000"/>
              <a:gd name="connsiteY788" fmla="*/ 3340295 h 7600950"/>
              <a:gd name="connsiteX789" fmla="*/ 5648429 w 6858000"/>
              <a:gd name="connsiteY789" fmla="*/ 3337134 h 7600950"/>
              <a:gd name="connsiteX790" fmla="*/ 5649734 w 6858000"/>
              <a:gd name="connsiteY790" fmla="*/ 3334875 h 7600950"/>
              <a:gd name="connsiteX791" fmla="*/ 5785052 w 6858000"/>
              <a:gd name="connsiteY791" fmla="*/ 3256746 h 7600950"/>
              <a:gd name="connsiteX792" fmla="*/ 5649734 w 6858000"/>
              <a:gd name="connsiteY792" fmla="*/ 3178617 h 7600950"/>
              <a:gd name="connsiteX793" fmla="*/ 5642333 w 6858000"/>
              <a:gd name="connsiteY793" fmla="*/ 3165796 h 7600950"/>
              <a:gd name="connsiteX794" fmla="*/ 5642333 w 6858000"/>
              <a:gd name="connsiteY794" fmla="*/ 2828782 h 7600950"/>
              <a:gd name="connsiteX795" fmla="*/ 5643637 w 6858000"/>
              <a:gd name="connsiteY795" fmla="*/ 2826524 h 7600950"/>
              <a:gd name="connsiteX796" fmla="*/ 5644313 w 6858000"/>
              <a:gd name="connsiteY796" fmla="*/ 2821381 h 7600950"/>
              <a:gd name="connsiteX797" fmla="*/ 5648429 w 6858000"/>
              <a:gd name="connsiteY797" fmla="*/ 2818221 h 7600950"/>
              <a:gd name="connsiteX798" fmla="*/ 5649734 w 6858000"/>
              <a:gd name="connsiteY798" fmla="*/ 2815961 h 7600950"/>
              <a:gd name="connsiteX799" fmla="*/ 5941599 w 6858000"/>
              <a:gd name="connsiteY799" fmla="*/ 2647446 h 7600950"/>
              <a:gd name="connsiteX800" fmla="*/ 5956400 w 6858000"/>
              <a:gd name="connsiteY800" fmla="*/ 2647446 h 7600950"/>
              <a:gd name="connsiteX801" fmla="*/ 6248266 w 6858000"/>
              <a:gd name="connsiteY801" fmla="*/ 2815961 h 7600950"/>
              <a:gd name="connsiteX802" fmla="*/ 6249571 w 6858000"/>
              <a:gd name="connsiteY802" fmla="*/ 2818221 h 7600950"/>
              <a:gd name="connsiteX803" fmla="*/ 6253686 w 6858000"/>
              <a:gd name="connsiteY803" fmla="*/ 2821382 h 7600950"/>
              <a:gd name="connsiteX804" fmla="*/ 6254362 w 6858000"/>
              <a:gd name="connsiteY804" fmla="*/ 2826521 h 7600950"/>
              <a:gd name="connsiteX805" fmla="*/ 6255667 w 6858000"/>
              <a:gd name="connsiteY805" fmla="*/ 2828782 h 7600950"/>
              <a:gd name="connsiteX806" fmla="*/ 6255667 w 6858000"/>
              <a:gd name="connsiteY806" fmla="*/ 3165796 h 7600950"/>
              <a:gd name="connsiteX807" fmla="*/ 6248266 w 6858000"/>
              <a:gd name="connsiteY807" fmla="*/ 3178617 h 7600950"/>
              <a:gd name="connsiteX808" fmla="*/ 6112948 w 6858000"/>
              <a:gd name="connsiteY808" fmla="*/ 3256746 h 7600950"/>
              <a:gd name="connsiteX809" fmla="*/ 6248266 w 6858000"/>
              <a:gd name="connsiteY809" fmla="*/ 3334875 h 7600950"/>
              <a:gd name="connsiteX810" fmla="*/ 6249571 w 6858000"/>
              <a:gd name="connsiteY810" fmla="*/ 3337134 h 7600950"/>
              <a:gd name="connsiteX811" fmla="*/ 6253686 w 6858000"/>
              <a:gd name="connsiteY811" fmla="*/ 3340296 h 7600950"/>
              <a:gd name="connsiteX812" fmla="*/ 6254362 w 6858000"/>
              <a:gd name="connsiteY812" fmla="*/ 3345435 h 7600950"/>
              <a:gd name="connsiteX813" fmla="*/ 6255667 w 6858000"/>
              <a:gd name="connsiteY813" fmla="*/ 3347696 h 7600950"/>
              <a:gd name="connsiteX814" fmla="*/ 6255667 w 6858000"/>
              <a:gd name="connsiteY814" fmla="*/ 3684709 h 7600950"/>
              <a:gd name="connsiteX815" fmla="*/ 6248266 w 6858000"/>
              <a:gd name="connsiteY815" fmla="*/ 3697530 h 7600950"/>
              <a:gd name="connsiteX816" fmla="*/ 6112948 w 6858000"/>
              <a:gd name="connsiteY816" fmla="*/ 3775658 h 7600950"/>
              <a:gd name="connsiteX817" fmla="*/ 6248266 w 6858000"/>
              <a:gd name="connsiteY817" fmla="*/ 3853787 h 7600950"/>
              <a:gd name="connsiteX818" fmla="*/ 6249571 w 6858000"/>
              <a:gd name="connsiteY818" fmla="*/ 3856047 h 7600950"/>
              <a:gd name="connsiteX819" fmla="*/ 6253686 w 6858000"/>
              <a:gd name="connsiteY819" fmla="*/ 3859208 h 7600950"/>
              <a:gd name="connsiteX820" fmla="*/ 6254362 w 6858000"/>
              <a:gd name="connsiteY820" fmla="*/ 3864347 h 7600950"/>
              <a:gd name="connsiteX821" fmla="*/ 6255667 w 6858000"/>
              <a:gd name="connsiteY821" fmla="*/ 3866609 h 7600950"/>
              <a:gd name="connsiteX822" fmla="*/ 6255667 w 6858000"/>
              <a:gd name="connsiteY822" fmla="*/ 4203622 h 7600950"/>
              <a:gd name="connsiteX823" fmla="*/ 6248266 w 6858000"/>
              <a:gd name="connsiteY823" fmla="*/ 4216443 h 7600950"/>
              <a:gd name="connsiteX824" fmla="*/ 5956400 w 6858000"/>
              <a:gd name="connsiteY824" fmla="*/ 4384958 h 7600950"/>
              <a:gd name="connsiteX825" fmla="*/ 5949000 w 6858000"/>
              <a:gd name="connsiteY825" fmla="*/ 4386938 h 7600950"/>
              <a:gd name="connsiteX826" fmla="*/ 5941599 w 6858000"/>
              <a:gd name="connsiteY826" fmla="*/ 4384958 h 7600950"/>
              <a:gd name="connsiteX827" fmla="*/ 5649734 w 6858000"/>
              <a:gd name="connsiteY827" fmla="*/ 4216443 h 7600950"/>
              <a:gd name="connsiteX828" fmla="*/ 5642333 w 6858000"/>
              <a:gd name="connsiteY828" fmla="*/ 4203622 h 7600950"/>
              <a:gd name="connsiteX829" fmla="*/ 5642333 w 6858000"/>
              <a:gd name="connsiteY829" fmla="*/ 6003618 h 7600950"/>
              <a:gd name="connsiteX830" fmla="*/ 5642333 w 6858000"/>
              <a:gd name="connsiteY830" fmla="*/ 5666605 h 7600950"/>
              <a:gd name="connsiteX831" fmla="*/ 5643637 w 6858000"/>
              <a:gd name="connsiteY831" fmla="*/ 5664346 h 7600950"/>
              <a:gd name="connsiteX832" fmla="*/ 5644313 w 6858000"/>
              <a:gd name="connsiteY832" fmla="*/ 5659203 h 7600950"/>
              <a:gd name="connsiteX833" fmla="*/ 5648429 w 6858000"/>
              <a:gd name="connsiteY833" fmla="*/ 5656043 h 7600950"/>
              <a:gd name="connsiteX834" fmla="*/ 5649734 w 6858000"/>
              <a:gd name="connsiteY834" fmla="*/ 5653783 h 7600950"/>
              <a:gd name="connsiteX835" fmla="*/ 5785052 w 6858000"/>
              <a:gd name="connsiteY835" fmla="*/ 5575653 h 7600950"/>
              <a:gd name="connsiteX836" fmla="*/ 5649734 w 6858000"/>
              <a:gd name="connsiteY836" fmla="*/ 5497525 h 7600950"/>
              <a:gd name="connsiteX837" fmla="*/ 5642333 w 6858000"/>
              <a:gd name="connsiteY837" fmla="*/ 5484704 h 7600950"/>
              <a:gd name="connsiteX838" fmla="*/ 5642333 w 6858000"/>
              <a:gd name="connsiteY838" fmla="*/ 5147690 h 7600950"/>
              <a:gd name="connsiteX839" fmla="*/ 5643637 w 6858000"/>
              <a:gd name="connsiteY839" fmla="*/ 5145432 h 7600950"/>
              <a:gd name="connsiteX840" fmla="*/ 5644313 w 6858000"/>
              <a:gd name="connsiteY840" fmla="*/ 5140289 h 7600950"/>
              <a:gd name="connsiteX841" fmla="*/ 5648429 w 6858000"/>
              <a:gd name="connsiteY841" fmla="*/ 5137128 h 7600950"/>
              <a:gd name="connsiteX842" fmla="*/ 5649734 w 6858000"/>
              <a:gd name="connsiteY842" fmla="*/ 5134869 h 7600950"/>
              <a:gd name="connsiteX843" fmla="*/ 5785052 w 6858000"/>
              <a:gd name="connsiteY843" fmla="*/ 5056740 h 7600950"/>
              <a:gd name="connsiteX844" fmla="*/ 5649734 w 6858000"/>
              <a:gd name="connsiteY844" fmla="*/ 4978611 h 7600950"/>
              <a:gd name="connsiteX845" fmla="*/ 5642333 w 6858000"/>
              <a:gd name="connsiteY845" fmla="*/ 4965790 h 7600950"/>
              <a:gd name="connsiteX846" fmla="*/ 5642333 w 6858000"/>
              <a:gd name="connsiteY846" fmla="*/ 4628776 h 7600950"/>
              <a:gd name="connsiteX847" fmla="*/ 5643637 w 6858000"/>
              <a:gd name="connsiteY847" fmla="*/ 4626517 h 7600950"/>
              <a:gd name="connsiteX848" fmla="*/ 5644313 w 6858000"/>
              <a:gd name="connsiteY848" fmla="*/ 4621374 h 7600950"/>
              <a:gd name="connsiteX849" fmla="*/ 5648429 w 6858000"/>
              <a:gd name="connsiteY849" fmla="*/ 4618214 h 7600950"/>
              <a:gd name="connsiteX850" fmla="*/ 5649734 w 6858000"/>
              <a:gd name="connsiteY850" fmla="*/ 4615955 h 7600950"/>
              <a:gd name="connsiteX851" fmla="*/ 5941599 w 6858000"/>
              <a:gd name="connsiteY851" fmla="*/ 4447440 h 7600950"/>
              <a:gd name="connsiteX852" fmla="*/ 5956400 w 6858000"/>
              <a:gd name="connsiteY852" fmla="*/ 4447440 h 7600950"/>
              <a:gd name="connsiteX853" fmla="*/ 6248266 w 6858000"/>
              <a:gd name="connsiteY853" fmla="*/ 4615955 h 7600950"/>
              <a:gd name="connsiteX854" fmla="*/ 6249571 w 6858000"/>
              <a:gd name="connsiteY854" fmla="*/ 4618214 h 7600950"/>
              <a:gd name="connsiteX855" fmla="*/ 6253686 w 6858000"/>
              <a:gd name="connsiteY855" fmla="*/ 4621376 h 7600950"/>
              <a:gd name="connsiteX856" fmla="*/ 6254362 w 6858000"/>
              <a:gd name="connsiteY856" fmla="*/ 4626515 h 7600950"/>
              <a:gd name="connsiteX857" fmla="*/ 6255667 w 6858000"/>
              <a:gd name="connsiteY857" fmla="*/ 4628776 h 7600950"/>
              <a:gd name="connsiteX858" fmla="*/ 6255667 w 6858000"/>
              <a:gd name="connsiteY858" fmla="*/ 4965790 h 7600950"/>
              <a:gd name="connsiteX859" fmla="*/ 6248266 w 6858000"/>
              <a:gd name="connsiteY859" fmla="*/ 4978611 h 7600950"/>
              <a:gd name="connsiteX860" fmla="*/ 6112948 w 6858000"/>
              <a:gd name="connsiteY860" fmla="*/ 5056740 h 7600950"/>
              <a:gd name="connsiteX861" fmla="*/ 6248266 w 6858000"/>
              <a:gd name="connsiteY861" fmla="*/ 5134869 h 7600950"/>
              <a:gd name="connsiteX862" fmla="*/ 6249571 w 6858000"/>
              <a:gd name="connsiteY862" fmla="*/ 5137128 h 7600950"/>
              <a:gd name="connsiteX863" fmla="*/ 6253686 w 6858000"/>
              <a:gd name="connsiteY863" fmla="*/ 5140290 h 7600950"/>
              <a:gd name="connsiteX864" fmla="*/ 6254362 w 6858000"/>
              <a:gd name="connsiteY864" fmla="*/ 5145429 h 7600950"/>
              <a:gd name="connsiteX865" fmla="*/ 6255667 w 6858000"/>
              <a:gd name="connsiteY865" fmla="*/ 5147690 h 7600950"/>
              <a:gd name="connsiteX866" fmla="*/ 6255667 w 6858000"/>
              <a:gd name="connsiteY866" fmla="*/ 5484704 h 7600950"/>
              <a:gd name="connsiteX867" fmla="*/ 6248266 w 6858000"/>
              <a:gd name="connsiteY867" fmla="*/ 5497525 h 7600950"/>
              <a:gd name="connsiteX868" fmla="*/ 6112948 w 6858000"/>
              <a:gd name="connsiteY868" fmla="*/ 5575653 h 7600950"/>
              <a:gd name="connsiteX869" fmla="*/ 6248266 w 6858000"/>
              <a:gd name="connsiteY869" fmla="*/ 5653783 h 7600950"/>
              <a:gd name="connsiteX870" fmla="*/ 6249571 w 6858000"/>
              <a:gd name="connsiteY870" fmla="*/ 5656043 h 7600950"/>
              <a:gd name="connsiteX871" fmla="*/ 6253686 w 6858000"/>
              <a:gd name="connsiteY871" fmla="*/ 5659204 h 7600950"/>
              <a:gd name="connsiteX872" fmla="*/ 6254362 w 6858000"/>
              <a:gd name="connsiteY872" fmla="*/ 5664343 h 7600950"/>
              <a:gd name="connsiteX873" fmla="*/ 6255667 w 6858000"/>
              <a:gd name="connsiteY873" fmla="*/ 5666605 h 7600950"/>
              <a:gd name="connsiteX874" fmla="*/ 6255667 w 6858000"/>
              <a:gd name="connsiteY874" fmla="*/ 6003618 h 7600950"/>
              <a:gd name="connsiteX875" fmla="*/ 6248266 w 6858000"/>
              <a:gd name="connsiteY875" fmla="*/ 6016439 h 7600950"/>
              <a:gd name="connsiteX876" fmla="*/ 5956400 w 6858000"/>
              <a:gd name="connsiteY876" fmla="*/ 6184954 h 7600950"/>
              <a:gd name="connsiteX877" fmla="*/ 5949000 w 6858000"/>
              <a:gd name="connsiteY877" fmla="*/ 6186933 h 7600950"/>
              <a:gd name="connsiteX878" fmla="*/ 5941599 w 6858000"/>
              <a:gd name="connsiteY878" fmla="*/ 6184954 h 7600950"/>
              <a:gd name="connsiteX879" fmla="*/ 5649734 w 6858000"/>
              <a:gd name="connsiteY879" fmla="*/ 6016439 h 7600950"/>
              <a:gd name="connsiteX880" fmla="*/ 5642333 w 6858000"/>
              <a:gd name="connsiteY880" fmla="*/ 6003618 h 7600950"/>
              <a:gd name="connsiteX881" fmla="*/ 5642333 w 6858000"/>
              <a:gd name="connsiteY881" fmla="*/ 7600950 h 7600950"/>
              <a:gd name="connsiteX882" fmla="*/ 5642333 w 6858000"/>
              <a:gd name="connsiteY882" fmla="*/ 7466607 h 7600950"/>
              <a:gd name="connsiteX883" fmla="*/ 5643637 w 6858000"/>
              <a:gd name="connsiteY883" fmla="*/ 7464348 h 7600950"/>
              <a:gd name="connsiteX884" fmla="*/ 5644313 w 6858000"/>
              <a:gd name="connsiteY884" fmla="*/ 7459206 h 7600950"/>
              <a:gd name="connsiteX885" fmla="*/ 5648429 w 6858000"/>
              <a:gd name="connsiteY885" fmla="*/ 7456045 h 7600950"/>
              <a:gd name="connsiteX886" fmla="*/ 5649734 w 6858000"/>
              <a:gd name="connsiteY886" fmla="*/ 7453786 h 7600950"/>
              <a:gd name="connsiteX887" fmla="*/ 5785052 w 6858000"/>
              <a:gd name="connsiteY887" fmla="*/ 7375656 h 7600950"/>
              <a:gd name="connsiteX888" fmla="*/ 5649734 w 6858000"/>
              <a:gd name="connsiteY888" fmla="*/ 7297528 h 7600950"/>
              <a:gd name="connsiteX889" fmla="*/ 5642333 w 6858000"/>
              <a:gd name="connsiteY889" fmla="*/ 7284707 h 7600950"/>
              <a:gd name="connsiteX890" fmla="*/ 5642333 w 6858000"/>
              <a:gd name="connsiteY890" fmla="*/ 6947693 h 7600950"/>
              <a:gd name="connsiteX891" fmla="*/ 5643637 w 6858000"/>
              <a:gd name="connsiteY891" fmla="*/ 6945435 h 7600950"/>
              <a:gd name="connsiteX892" fmla="*/ 5644313 w 6858000"/>
              <a:gd name="connsiteY892" fmla="*/ 6940292 h 7600950"/>
              <a:gd name="connsiteX893" fmla="*/ 5648429 w 6858000"/>
              <a:gd name="connsiteY893" fmla="*/ 6937132 h 7600950"/>
              <a:gd name="connsiteX894" fmla="*/ 5649734 w 6858000"/>
              <a:gd name="connsiteY894" fmla="*/ 6934872 h 7600950"/>
              <a:gd name="connsiteX895" fmla="*/ 5785052 w 6858000"/>
              <a:gd name="connsiteY895" fmla="*/ 6856744 h 7600950"/>
              <a:gd name="connsiteX896" fmla="*/ 5649734 w 6858000"/>
              <a:gd name="connsiteY896" fmla="*/ 6778615 h 7600950"/>
              <a:gd name="connsiteX897" fmla="*/ 5642333 w 6858000"/>
              <a:gd name="connsiteY897" fmla="*/ 6765794 h 7600950"/>
              <a:gd name="connsiteX898" fmla="*/ 5642333 w 6858000"/>
              <a:gd name="connsiteY898" fmla="*/ 6428780 h 7600950"/>
              <a:gd name="connsiteX899" fmla="*/ 5643637 w 6858000"/>
              <a:gd name="connsiteY899" fmla="*/ 6426520 h 7600950"/>
              <a:gd name="connsiteX900" fmla="*/ 5644313 w 6858000"/>
              <a:gd name="connsiteY900" fmla="*/ 6421378 h 7600950"/>
              <a:gd name="connsiteX901" fmla="*/ 5648429 w 6858000"/>
              <a:gd name="connsiteY901" fmla="*/ 6418218 h 7600950"/>
              <a:gd name="connsiteX902" fmla="*/ 5649734 w 6858000"/>
              <a:gd name="connsiteY902" fmla="*/ 6415959 h 7600950"/>
              <a:gd name="connsiteX903" fmla="*/ 5941599 w 6858000"/>
              <a:gd name="connsiteY903" fmla="*/ 6247443 h 7600950"/>
              <a:gd name="connsiteX904" fmla="*/ 5956400 w 6858000"/>
              <a:gd name="connsiteY904" fmla="*/ 6247443 h 7600950"/>
              <a:gd name="connsiteX905" fmla="*/ 6248266 w 6858000"/>
              <a:gd name="connsiteY905" fmla="*/ 6415959 h 7600950"/>
              <a:gd name="connsiteX906" fmla="*/ 6249571 w 6858000"/>
              <a:gd name="connsiteY906" fmla="*/ 6418218 h 7600950"/>
              <a:gd name="connsiteX907" fmla="*/ 6253686 w 6858000"/>
              <a:gd name="connsiteY907" fmla="*/ 6421379 h 7600950"/>
              <a:gd name="connsiteX908" fmla="*/ 6254362 w 6858000"/>
              <a:gd name="connsiteY908" fmla="*/ 6426518 h 7600950"/>
              <a:gd name="connsiteX909" fmla="*/ 6255667 w 6858000"/>
              <a:gd name="connsiteY909" fmla="*/ 6428780 h 7600950"/>
              <a:gd name="connsiteX910" fmla="*/ 6255667 w 6858000"/>
              <a:gd name="connsiteY910" fmla="*/ 6765794 h 7600950"/>
              <a:gd name="connsiteX911" fmla="*/ 6248266 w 6858000"/>
              <a:gd name="connsiteY911" fmla="*/ 6778615 h 7600950"/>
              <a:gd name="connsiteX912" fmla="*/ 6112948 w 6858000"/>
              <a:gd name="connsiteY912" fmla="*/ 6856744 h 7600950"/>
              <a:gd name="connsiteX913" fmla="*/ 6248266 w 6858000"/>
              <a:gd name="connsiteY913" fmla="*/ 6934872 h 7600950"/>
              <a:gd name="connsiteX914" fmla="*/ 6249571 w 6858000"/>
              <a:gd name="connsiteY914" fmla="*/ 6937132 h 7600950"/>
              <a:gd name="connsiteX915" fmla="*/ 6253686 w 6858000"/>
              <a:gd name="connsiteY915" fmla="*/ 6940293 h 7600950"/>
              <a:gd name="connsiteX916" fmla="*/ 6254362 w 6858000"/>
              <a:gd name="connsiteY916" fmla="*/ 6945432 h 7600950"/>
              <a:gd name="connsiteX917" fmla="*/ 6255667 w 6858000"/>
              <a:gd name="connsiteY917" fmla="*/ 6947693 h 7600950"/>
              <a:gd name="connsiteX918" fmla="*/ 6255667 w 6858000"/>
              <a:gd name="connsiteY918" fmla="*/ 7284707 h 7600950"/>
              <a:gd name="connsiteX919" fmla="*/ 6248266 w 6858000"/>
              <a:gd name="connsiteY919" fmla="*/ 7297528 h 7600950"/>
              <a:gd name="connsiteX920" fmla="*/ 6112948 w 6858000"/>
              <a:gd name="connsiteY920" fmla="*/ 7375656 h 7600950"/>
              <a:gd name="connsiteX921" fmla="*/ 6248266 w 6858000"/>
              <a:gd name="connsiteY921" fmla="*/ 7453786 h 7600950"/>
              <a:gd name="connsiteX922" fmla="*/ 6249571 w 6858000"/>
              <a:gd name="connsiteY922" fmla="*/ 7456045 h 7600950"/>
              <a:gd name="connsiteX923" fmla="*/ 6253686 w 6858000"/>
              <a:gd name="connsiteY923" fmla="*/ 7459207 h 7600950"/>
              <a:gd name="connsiteX924" fmla="*/ 6254362 w 6858000"/>
              <a:gd name="connsiteY924" fmla="*/ 7464346 h 7600950"/>
              <a:gd name="connsiteX925" fmla="*/ 6255667 w 6858000"/>
              <a:gd name="connsiteY925" fmla="*/ 7466607 h 7600950"/>
              <a:gd name="connsiteX926" fmla="*/ 6255667 w 6858000"/>
              <a:gd name="connsiteY926" fmla="*/ 7600950 h 7600950"/>
              <a:gd name="connsiteX927" fmla="*/ 6226064 w 6858000"/>
              <a:gd name="connsiteY927" fmla="*/ 7600950 h 7600950"/>
              <a:gd name="connsiteX928" fmla="*/ 6226064 w 6858000"/>
              <a:gd name="connsiteY928" fmla="*/ 7492246 h 7600950"/>
              <a:gd name="connsiteX929" fmla="*/ 6037772 w 6858000"/>
              <a:gd name="connsiteY929" fmla="*/ 7600950 h 7600950"/>
              <a:gd name="connsiteX930" fmla="*/ 5978555 w 6858000"/>
              <a:gd name="connsiteY930" fmla="*/ 7600950 h 7600950"/>
              <a:gd name="connsiteX931" fmla="*/ 6211262 w 6858000"/>
              <a:gd name="connsiteY931" fmla="*/ 7466603 h 7600950"/>
              <a:gd name="connsiteX932" fmla="*/ 6083347 w 6858000"/>
              <a:gd name="connsiteY932" fmla="*/ 7392747 h 7600950"/>
              <a:gd name="connsiteX933" fmla="*/ 5956400 w 6858000"/>
              <a:gd name="connsiteY933" fmla="*/ 7466043 h 7600950"/>
              <a:gd name="connsiteX934" fmla="*/ 5949000 w 6858000"/>
              <a:gd name="connsiteY934" fmla="*/ 7468023 h 7600950"/>
              <a:gd name="connsiteX935" fmla="*/ 5941599 w 6858000"/>
              <a:gd name="connsiteY935" fmla="*/ 7466043 h 7600950"/>
              <a:gd name="connsiteX936" fmla="*/ 5814652 w 6858000"/>
              <a:gd name="connsiteY936" fmla="*/ 7392747 h 7600950"/>
              <a:gd name="connsiteX937" fmla="*/ 5686737 w 6858000"/>
              <a:gd name="connsiteY937" fmla="*/ 7466603 h 7600950"/>
              <a:gd name="connsiteX938" fmla="*/ 5919444 w 6858000"/>
              <a:gd name="connsiteY938" fmla="*/ 7600950 h 7600950"/>
              <a:gd name="connsiteX939" fmla="*/ 5860228 w 6858000"/>
              <a:gd name="connsiteY939" fmla="*/ 7600950 h 7600950"/>
              <a:gd name="connsiteX940" fmla="*/ 5671937 w 6858000"/>
              <a:gd name="connsiteY940" fmla="*/ 7492246 h 7600950"/>
              <a:gd name="connsiteX941" fmla="*/ 5671937 w 6858000"/>
              <a:gd name="connsiteY941" fmla="*/ 7600950 h 7600950"/>
              <a:gd name="connsiteX942" fmla="*/ 5243801 w 6858000"/>
              <a:gd name="connsiteY942" fmla="*/ 227592 h 7600950"/>
              <a:gd name="connsiteX943" fmla="*/ 5333747 w 6858000"/>
              <a:gd name="connsiteY943" fmla="*/ 175658 h 7600950"/>
              <a:gd name="connsiteX944" fmla="*/ 5243801 w 6858000"/>
              <a:gd name="connsiteY944" fmla="*/ 123726 h 7600950"/>
              <a:gd name="connsiteX945" fmla="*/ 5243801 w 6858000"/>
              <a:gd name="connsiteY945" fmla="*/ 1370632 h 7600950"/>
              <a:gd name="connsiteX946" fmla="*/ 5363347 w 6858000"/>
              <a:gd name="connsiteY946" fmla="*/ 1439655 h 7600950"/>
              <a:gd name="connsiteX947" fmla="*/ 5506063 w 6858000"/>
              <a:gd name="connsiteY947" fmla="*/ 1357254 h 7600950"/>
              <a:gd name="connsiteX948" fmla="*/ 5506064 w 6858000"/>
              <a:gd name="connsiteY948" fmla="*/ 1054422 h 7600950"/>
              <a:gd name="connsiteX949" fmla="*/ 5243801 w 6858000"/>
              <a:gd name="connsiteY949" fmla="*/ 1205831 h 7600950"/>
              <a:gd name="connsiteX950" fmla="*/ 5243801 w 6858000"/>
              <a:gd name="connsiteY950" fmla="*/ 1508679 h 7600950"/>
              <a:gd name="connsiteX951" fmla="*/ 5333747 w 6858000"/>
              <a:gd name="connsiteY951" fmla="*/ 1456745 h 7600950"/>
              <a:gd name="connsiteX952" fmla="*/ 5243801 w 6858000"/>
              <a:gd name="connsiteY952" fmla="*/ 1404812 h 7600950"/>
              <a:gd name="connsiteX953" fmla="*/ 5243801 w 6858000"/>
              <a:gd name="connsiteY953" fmla="*/ 1889546 h 7600950"/>
              <a:gd name="connsiteX954" fmla="*/ 5363347 w 6858000"/>
              <a:gd name="connsiteY954" fmla="*/ 1958569 h 7600950"/>
              <a:gd name="connsiteX955" fmla="*/ 5506063 w 6858000"/>
              <a:gd name="connsiteY955" fmla="*/ 1876168 h 7600950"/>
              <a:gd name="connsiteX956" fmla="*/ 5506064 w 6858000"/>
              <a:gd name="connsiteY956" fmla="*/ 1573335 h 7600950"/>
              <a:gd name="connsiteX957" fmla="*/ 5243801 w 6858000"/>
              <a:gd name="connsiteY957" fmla="*/ 1724744 h 7600950"/>
              <a:gd name="connsiteX958" fmla="*/ 5243801 w 6858000"/>
              <a:gd name="connsiteY958" fmla="*/ 2027593 h 7600950"/>
              <a:gd name="connsiteX959" fmla="*/ 5333747 w 6858000"/>
              <a:gd name="connsiteY959" fmla="*/ 1975659 h 7600950"/>
              <a:gd name="connsiteX960" fmla="*/ 5243801 w 6858000"/>
              <a:gd name="connsiteY960" fmla="*/ 1923726 h 7600950"/>
              <a:gd name="connsiteX961" fmla="*/ 5243801 w 6858000"/>
              <a:gd name="connsiteY961" fmla="*/ 3170632 h 7600950"/>
              <a:gd name="connsiteX962" fmla="*/ 5363347 w 6858000"/>
              <a:gd name="connsiteY962" fmla="*/ 3239655 h 7600950"/>
              <a:gd name="connsiteX963" fmla="*/ 5506063 w 6858000"/>
              <a:gd name="connsiteY963" fmla="*/ 3157254 h 7600950"/>
              <a:gd name="connsiteX964" fmla="*/ 5506064 w 6858000"/>
              <a:gd name="connsiteY964" fmla="*/ 2854422 h 7600950"/>
              <a:gd name="connsiteX965" fmla="*/ 5243801 w 6858000"/>
              <a:gd name="connsiteY965" fmla="*/ 3005831 h 7600950"/>
              <a:gd name="connsiteX966" fmla="*/ 5243801 w 6858000"/>
              <a:gd name="connsiteY966" fmla="*/ 3308679 h 7600950"/>
              <a:gd name="connsiteX967" fmla="*/ 5333747 w 6858000"/>
              <a:gd name="connsiteY967" fmla="*/ 3256745 h 7600950"/>
              <a:gd name="connsiteX968" fmla="*/ 5243801 w 6858000"/>
              <a:gd name="connsiteY968" fmla="*/ 3204812 h 7600950"/>
              <a:gd name="connsiteX969" fmla="*/ 5243801 w 6858000"/>
              <a:gd name="connsiteY969" fmla="*/ 3689540 h 7600950"/>
              <a:gd name="connsiteX970" fmla="*/ 5363347 w 6858000"/>
              <a:gd name="connsiteY970" fmla="*/ 3758563 h 7600950"/>
              <a:gd name="connsiteX971" fmla="*/ 5506063 w 6858000"/>
              <a:gd name="connsiteY971" fmla="*/ 3676162 h 7600950"/>
              <a:gd name="connsiteX972" fmla="*/ 5506064 w 6858000"/>
              <a:gd name="connsiteY972" fmla="*/ 3373335 h 7600950"/>
              <a:gd name="connsiteX973" fmla="*/ 5243801 w 6858000"/>
              <a:gd name="connsiteY973" fmla="*/ 3524738 h 7600950"/>
              <a:gd name="connsiteX974" fmla="*/ 5243801 w 6858000"/>
              <a:gd name="connsiteY974" fmla="*/ 3827586 h 7600950"/>
              <a:gd name="connsiteX975" fmla="*/ 5333747 w 6858000"/>
              <a:gd name="connsiteY975" fmla="*/ 3775653 h 7600950"/>
              <a:gd name="connsiteX976" fmla="*/ 5243801 w 6858000"/>
              <a:gd name="connsiteY976" fmla="*/ 3723720 h 7600950"/>
              <a:gd name="connsiteX977" fmla="*/ 5243801 w 6858000"/>
              <a:gd name="connsiteY977" fmla="*/ 4970631 h 7600950"/>
              <a:gd name="connsiteX978" fmla="*/ 5363347 w 6858000"/>
              <a:gd name="connsiteY978" fmla="*/ 5039655 h 7600950"/>
              <a:gd name="connsiteX979" fmla="*/ 5506063 w 6858000"/>
              <a:gd name="connsiteY979" fmla="*/ 4957254 h 7600950"/>
              <a:gd name="connsiteX980" fmla="*/ 5506064 w 6858000"/>
              <a:gd name="connsiteY980" fmla="*/ 4654421 h 7600950"/>
              <a:gd name="connsiteX981" fmla="*/ 5243801 w 6858000"/>
              <a:gd name="connsiteY981" fmla="*/ 4805831 h 7600950"/>
              <a:gd name="connsiteX982" fmla="*/ 5243801 w 6858000"/>
              <a:gd name="connsiteY982" fmla="*/ 5108679 h 7600950"/>
              <a:gd name="connsiteX983" fmla="*/ 5333747 w 6858000"/>
              <a:gd name="connsiteY983" fmla="*/ 5056745 h 7600950"/>
              <a:gd name="connsiteX984" fmla="*/ 5243801 w 6858000"/>
              <a:gd name="connsiteY984" fmla="*/ 5004812 h 7600950"/>
              <a:gd name="connsiteX985" fmla="*/ 5243801 w 6858000"/>
              <a:gd name="connsiteY985" fmla="*/ 5489545 h 7600950"/>
              <a:gd name="connsiteX986" fmla="*/ 5363347 w 6858000"/>
              <a:gd name="connsiteY986" fmla="*/ 5558568 h 7600950"/>
              <a:gd name="connsiteX987" fmla="*/ 5506063 w 6858000"/>
              <a:gd name="connsiteY987" fmla="*/ 5476167 h 7600950"/>
              <a:gd name="connsiteX988" fmla="*/ 5506064 w 6858000"/>
              <a:gd name="connsiteY988" fmla="*/ 5173334 h 7600950"/>
              <a:gd name="connsiteX989" fmla="*/ 5243801 w 6858000"/>
              <a:gd name="connsiteY989" fmla="*/ 5324744 h 7600950"/>
              <a:gd name="connsiteX990" fmla="*/ 5243801 w 6858000"/>
              <a:gd name="connsiteY990" fmla="*/ 5627592 h 7600950"/>
              <a:gd name="connsiteX991" fmla="*/ 5333747 w 6858000"/>
              <a:gd name="connsiteY991" fmla="*/ 5575658 h 7600950"/>
              <a:gd name="connsiteX992" fmla="*/ 5243801 w 6858000"/>
              <a:gd name="connsiteY992" fmla="*/ 5523725 h 7600950"/>
              <a:gd name="connsiteX993" fmla="*/ 5243801 w 6858000"/>
              <a:gd name="connsiteY993" fmla="*/ 6770631 h 7600950"/>
              <a:gd name="connsiteX994" fmla="*/ 5363347 w 6858000"/>
              <a:gd name="connsiteY994" fmla="*/ 6839654 h 7600950"/>
              <a:gd name="connsiteX995" fmla="*/ 5506063 w 6858000"/>
              <a:gd name="connsiteY995" fmla="*/ 6757253 h 7600950"/>
              <a:gd name="connsiteX996" fmla="*/ 5506064 w 6858000"/>
              <a:gd name="connsiteY996" fmla="*/ 6454421 h 7600950"/>
              <a:gd name="connsiteX997" fmla="*/ 5243801 w 6858000"/>
              <a:gd name="connsiteY997" fmla="*/ 6605830 h 7600950"/>
              <a:gd name="connsiteX998" fmla="*/ 5243801 w 6858000"/>
              <a:gd name="connsiteY998" fmla="*/ 6908678 h 7600950"/>
              <a:gd name="connsiteX999" fmla="*/ 5333747 w 6858000"/>
              <a:gd name="connsiteY999" fmla="*/ 6856744 h 7600950"/>
              <a:gd name="connsiteX1000" fmla="*/ 5243801 w 6858000"/>
              <a:gd name="connsiteY1000" fmla="*/ 6804812 h 7600950"/>
              <a:gd name="connsiteX1001" fmla="*/ 5243801 w 6858000"/>
              <a:gd name="connsiteY1001" fmla="*/ 7289545 h 7600950"/>
              <a:gd name="connsiteX1002" fmla="*/ 5363347 w 6858000"/>
              <a:gd name="connsiteY1002" fmla="*/ 7358568 h 7600950"/>
              <a:gd name="connsiteX1003" fmla="*/ 5506063 w 6858000"/>
              <a:gd name="connsiteY1003" fmla="*/ 7276167 h 7600950"/>
              <a:gd name="connsiteX1004" fmla="*/ 5506064 w 6858000"/>
              <a:gd name="connsiteY1004" fmla="*/ 6973334 h 7600950"/>
              <a:gd name="connsiteX1005" fmla="*/ 5243801 w 6858000"/>
              <a:gd name="connsiteY1005" fmla="*/ 7124743 h 7600950"/>
              <a:gd name="connsiteX1006" fmla="*/ 5243801 w 6858000"/>
              <a:gd name="connsiteY1006" fmla="*/ 7427592 h 7600950"/>
              <a:gd name="connsiteX1007" fmla="*/ 5333747 w 6858000"/>
              <a:gd name="connsiteY1007" fmla="*/ 7375658 h 7600950"/>
              <a:gd name="connsiteX1008" fmla="*/ 5243801 w 6858000"/>
              <a:gd name="connsiteY1008" fmla="*/ 7323725 h 7600950"/>
              <a:gd name="connsiteX1009" fmla="*/ 5243800 w 6858000"/>
              <a:gd name="connsiteY1009" fmla="*/ 746506 h 7600950"/>
              <a:gd name="connsiteX1010" fmla="*/ 5506063 w 6858000"/>
              <a:gd name="connsiteY1010" fmla="*/ 595081 h 7600950"/>
              <a:gd name="connsiteX1011" fmla="*/ 5506064 w 6858000"/>
              <a:gd name="connsiteY1011" fmla="*/ 292248 h 7600950"/>
              <a:gd name="connsiteX1012" fmla="*/ 5243800 w 6858000"/>
              <a:gd name="connsiteY1012" fmla="*/ 443657 h 7600950"/>
              <a:gd name="connsiteX1013" fmla="*/ 5243800 w 6858000"/>
              <a:gd name="connsiteY1013" fmla="*/ 2546506 h 7600950"/>
              <a:gd name="connsiteX1014" fmla="*/ 5506063 w 6858000"/>
              <a:gd name="connsiteY1014" fmla="*/ 2395081 h 7600950"/>
              <a:gd name="connsiteX1015" fmla="*/ 5506064 w 6858000"/>
              <a:gd name="connsiteY1015" fmla="*/ 2092249 h 7600950"/>
              <a:gd name="connsiteX1016" fmla="*/ 5243800 w 6858000"/>
              <a:gd name="connsiteY1016" fmla="*/ 2243658 h 7600950"/>
              <a:gd name="connsiteX1017" fmla="*/ 5243800 w 6858000"/>
              <a:gd name="connsiteY1017" fmla="*/ 4346499 h 7600950"/>
              <a:gd name="connsiteX1018" fmla="*/ 5506063 w 6858000"/>
              <a:gd name="connsiteY1018" fmla="*/ 4195075 h 7600950"/>
              <a:gd name="connsiteX1019" fmla="*/ 5506064 w 6858000"/>
              <a:gd name="connsiteY1019" fmla="*/ 3892243 h 7600950"/>
              <a:gd name="connsiteX1020" fmla="*/ 5243800 w 6858000"/>
              <a:gd name="connsiteY1020" fmla="*/ 4043652 h 7600950"/>
              <a:gd name="connsiteX1021" fmla="*/ 5243800 w 6858000"/>
              <a:gd name="connsiteY1021" fmla="*/ 6146506 h 7600950"/>
              <a:gd name="connsiteX1022" fmla="*/ 5506063 w 6858000"/>
              <a:gd name="connsiteY1022" fmla="*/ 5995081 h 7600950"/>
              <a:gd name="connsiteX1023" fmla="*/ 5506064 w 6858000"/>
              <a:gd name="connsiteY1023" fmla="*/ 5692248 h 7600950"/>
              <a:gd name="connsiteX1024" fmla="*/ 5243800 w 6858000"/>
              <a:gd name="connsiteY1024" fmla="*/ 5843657 h 7600950"/>
              <a:gd name="connsiteX1025" fmla="*/ 5124252 w 6858000"/>
              <a:gd name="connsiteY1025" fmla="*/ 175659 h 7600950"/>
              <a:gd name="connsiteX1026" fmla="*/ 5214197 w 6858000"/>
              <a:gd name="connsiteY1026" fmla="*/ 227591 h 7600950"/>
              <a:gd name="connsiteX1027" fmla="*/ 5214197 w 6858000"/>
              <a:gd name="connsiteY1027" fmla="*/ 123726 h 7600950"/>
              <a:gd name="connsiteX1028" fmla="*/ 5124252 w 6858000"/>
              <a:gd name="connsiteY1028" fmla="*/ 1456746 h 7600950"/>
              <a:gd name="connsiteX1029" fmla="*/ 5214197 w 6858000"/>
              <a:gd name="connsiteY1029" fmla="*/ 1508678 h 7600950"/>
              <a:gd name="connsiteX1030" fmla="*/ 5214197 w 6858000"/>
              <a:gd name="connsiteY1030" fmla="*/ 1404813 h 7600950"/>
              <a:gd name="connsiteX1031" fmla="*/ 5124252 w 6858000"/>
              <a:gd name="connsiteY1031" fmla="*/ 1975660 h 7600950"/>
              <a:gd name="connsiteX1032" fmla="*/ 5214197 w 6858000"/>
              <a:gd name="connsiteY1032" fmla="*/ 2027592 h 7600950"/>
              <a:gd name="connsiteX1033" fmla="*/ 5214197 w 6858000"/>
              <a:gd name="connsiteY1033" fmla="*/ 1923727 h 7600950"/>
              <a:gd name="connsiteX1034" fmla="*/ 5124252 w 6858000"/>
              <a:gd name="connsiteY1034" fmla="*/ 3256746 h 7600950"/>
              <a:gd name="connsiteX1035" fmla="*/ 5214197 w 6858000"/>
              <a:gd name="connsiteY1035" fmla="*/ 3308678 h 7600950"/>
              <a:gd name="connsiteX1036" fmla="*/ 5214197 w 6858000"/>
              <a:gd name="connsiteY1036" fmla="*/ 3204813 h 7600950"/>
              <a:gd name="connsiteX1037" fmla="*/ 5124252 w 6858000"/>
              <a:gd name="connsiteY1037" fmla="*/ 3775654 h 7600950"/>
              <a:gd name="connsiteX1038" fmla="*/ 5214197 w 6858000"/>
              <a:gd name="connsiteY1038" fmla="*/ 3827586 h 7600950"/>
              <a:gd name="connsiteX1039" fmla="*/ 5214197 w 6858000"/>
              <a:gd name="connsiteY1039" fmla="*/ 3723721 h 7600950"/>
              <a:gd name="connsiteX1040" fmla="*/ 5124252 w 6858000"/>
              <a:gd name="connsiteY1040" fmla="*/ 5056746 h 7600950"/>
              <a:gd name="connsiteX1041" fmla="*/ 5214197 w 6858000"/>
              <a:gd name="connsiteY1041" fmla="*/ 5108678 h 7600950"/>
              <a:gd name="connsiteX1042" fmla="*/ 5214197 w 6858000"/>
              <a:gd name="connsiteY1042" fmla="*/ 5004813 h 7600950"/>
              <a:gd name="connsiteX1043" fmla="*/ 5124252 w 6858000"/>
              <a:gd name="connsiteY1043" fmla="*/ 5575659 h 7600950"/>
              <a:gd name="connsiteX1044" fmla="*/ 5214197 w 6858000"/>
              <a:gd name="connsiteY1044" fmla="*/ 5627591 h 7600950"/>
              <a:gd name="connsiteX1045" fmla="*/ 5214197 w 6858000"/>
              <a:gd name="connsiteY1045" fmla="*/ 5523726 h 7600950"/>
              <a:gd name="connsiteX1046" fmla="*/ 5124252 w 6858000"/>
              <a:gd name="connsiteY1046" fmla="*/ 6856745 h 7600950"/>
              <a:gd name="connsiteX1047" fmla="*/ 5214197 w 6858000"/>
              <a:gd name="connsiteY1047" fmla="*/ 6908677 h 7600950"/>
              <a:gd name="connsiteX1048" fmla="*/ 5214197 w 6858000"/>
              <a:gd name="connsiteY1048" fmla="*/ 6804812 h 7600950"/>
              <a:gd name="connsiteX1049" fmla="*/ 5124252 w 6858000"/>
              <a:gd name="connsiteY1049" fmla="*/ 7375659 h 7600950"/>
              <a:gd name="connsiteX1050" fmla="*/ 5214197 w 6858000"/>
              <a:gd name="connsiteY1050" fmla="*/ 7427591 h 7600950"/>
              <a:gd name="connsiteX1051" fmla="*/ 5214197 w 6858000"/>
              <a:gd name="connsiteY1051" fmla="*/ 7323726 h 7600950"/>
              <a:gd name="connsiteX1052" fmla="*/ 4966737 w 6858000"/>
              <a:gd name="connsiteY1052" fmla="*/ 266605 h 7600950"/>
              <a:gd name="connsiteX1053" fmla="*/ 5228999 w 6858000"/>
              <a:gd name="connsiteY1053" fmla="*/ 418015 h 7600950"/>
              <a:gd name="connsiteX1054" fmla="*/ 5491262 w 6858000"/>
              <a:gd name="connsiteY1054" fmla="*/ 266605 h 7600950"/>
              <a:gd name="connsiteX1055" fmla="*/ 5363347 w 6858000"/>
              <a:gd name="connsiteY1055" fmla="*/ 192749 h 7600950"/>
              <a:gd name="connsiteX1056" fmla="*/ 5236400 w 6858000"/>
              <a:gd name="connsiteY1056" fmla="*/ 266045 h 7600950"/>
              <a:gd name="connsiteX1057" fmla="*/ 5229000 w 6858000"/>
              <a:gd name="connsiteY1057" fmla="*/ 268025 h 7600950"/>
              <a:gd name="connsiteX1058" fmla="*/ 5221599 w 6858000"/>
              <a:gd name="connsiteY1058" fmla="*/ 266045 h 7600950"/>
              <a:gd name="connsiteX1059" fmla="*/ 5094652 w 6858000"/>
              <a:gd name="connsiteY1059" fmla="*/ 192749 h 7600950"/>
              <a:gd name="connsiteX1060" fmla="*/ 4966737 w 6858000"/>
              <a:gd name="connsiteY1060" fmla="*/ 1028778 h 7600950"/>
              <a:gd name="connsiteX1061" fmla="*/ 5228999 w 6858000"/>
              <a:gd name="connsiteY1061" fmla="*/ 1180188 h 7600950"/>
              <a:gd name="connsiteX1062" fmla="*/ 5491262 w 6858000"/>
              <a:gd name="connsiteY1062" fmla="*/ 1028778 h 7600950"/>
              <a:gd name="connsiteX1063" fmla="*/ 5229000 w 6858000"/>
              <a:gd name="connsiteY1063" fmla="*/ 877353 h 7600950"/>
              <a:gd name="connsiteX1064" fmla="*/ 4966737 w 6858000"/>
              <a:gd name="connsiteY1064" fmla="*/ 1547692 h 7600950"/>
              <a:gd name="connsiteX1065" fmla="*/ 5228999 w 6858000"/>
              <a:gd name="connsiteY1065" fmla="*/ 1699102 h 7600950"/>
              <a:gd name="connsiteX1066" fmla="*/ 5491262 w 6858000"/>
              <a:gd name="connsiteY1066" fmla="*/ 1547692 h 7600950"/>
              <a:gd name="connsiteX1067" fmla="*/ 5363347 w 6858000"/>
              <a:gd name="connsiteY1067" fmla="*/ 1473836 h 7600950"/>
              <a:gd name="connsiteX1068" fmla="*/ 5236400 w 6858000"/>
              <a:gd name="connsiteY1068" fmla="*/ 1547132 h 7600950"/>
              <a:gd name="connsiteX1069" fmla="*/ 5229000 w 6858000"/>
              <a:gd name="connsiteY1069" fmla="*/ 1549112 h 7600950"/>
              <a:gd name="connsiteX1070" fmla="*/ 5221599 w 6858000"/>
              <a:gd name="connsiteY1070" fmla="*/ 1547132 h 7600950"/>
              <a:gd name="connsiteX1071" fmla="*/ 5094652 w 6858000"/>
              <a:gd name="connsiteY1071" fmla="*/ 1473836 h 7600950"/>
              <a:gd name="connsiteX1072" fmla="*/ 4966737 w 6858000"/>
              <a:gd name="connsiteY1072" fmla="*/ 2066605 h 7600950"/>
              <a:gd name="connsiteX1073" fmla="*/ 5228999 w 6858000"/>
              <a:gd name="connsiteY1073" fmla="*/ 2218015 h 7600950"/>
              <a:gd name="connsiteX1074" fmla="*/ 5491262 w 6858000"/>
              <a:gd name="connsiteY1074" fmla="*/ 2066605 h 7600950"/>
              <a:gd name="connsiteX1075" fmla="*/ 5363347 w 6858000"/>
              <a:gd name="connsiteY1075" fmla="*/ 1992750 h 7600950"/>
              <a:gd name="connsiteX1076" fmla="*/ 5236400 w 6858000"/>
              <a:gd name="connsiteY1076" fmla="*/ 2066045 h 7600950"/>
              <a:gd name="connsiteX1077" fmla="*/ 5229000 w 6858000"/>
              <a:gd name="connsiteY1077" fmla="*/ 2068026 h 7600950"/>
              <a:gd name="connsiteX1078" fmla="*/ 5221599 w 6858000"/>
              <a:gd name="connsiteY1078" fmla="*/ 2066045 h 7600950"/>
              <a:gd name="connsiteX1079" fmla="*/ 5094652 w 6858000"/>
              <a:gd name="connsiteY1079" fmla="*/ 1992750 h 7600950"/>
              <a:gd name="connsiteX1080" fmla="*/ 4966737 w 6858000"/>
              <a:gd name="connsiteY1080" fmla="*/ 2828778 h 7600950"/>
              <a:gd name="connsiteX1081" fmla="*/ 5228999 w 6858000"/>
              <a:gd name="connsiteY1081" fmla="*/ 2980188 h 7600950"/>
              <a:gd name="connsiteX1082" fmla="*/ 5491262 w 6858000"/>
              <a:gd name="connsiteY1082" fmla="*/ 2828778 h 7600950"/>
              <a:gd name="connsiteX1083" fmla="*/ 5229000 w 6858000"/>
              <a:gd name="connsiteY1083" fmla="*/ 2677353 h 7600950"/>
              <a:gd name="connsiteX1084" fmla="*/ 4966737 w 6858000"/>
              <a:gd name="connsiteY1084" fmla="*/ 3347692 h 7600950"/>
              <a:gd name="connsiteX1085" fmla="*/ 5228999 w 6858000"/>
              <a:gd name="connsiteY1085" fmla="*/ 3499102 h 7600950"/>
              <a:gd name="connsiteX1086" fmla="*/ 5491262 w 6858000"/>
              <a:gd name="connsiteY1086" fmla="*/ 3347692 h 7600950"/>
              <a:gd name="connsiteX1087" fmla="*/ 5363347 w 6858000"/>
              <a:gd name="connsiteY1087" fmla="*/ 3273836 h 7600950"/>
              <a:gd name="connsiteX1088" fmla="*/ 5236400 w 6858000"/>
              <a:gd name="connsiteY1088" fmla="*/ 3347132 h 7600950"/>
              <a:gd name="connsiteX1089" fmla="*/ 5229000 w 6858000"/>
              <a:gd name="connsiteY1089" fmla="*/ 3349112 h 7600950"/>
              <a:gd name="connsiteX1090" fmla="*/ 5221599 w 6858000"/>
              <a:gd name="connsiteY1090" fmla="*/ 3347132 h 7600950"/>
              <a:gd name="connsiteX1091" fmla="*/ 5094652 w 6858000"/>
              <a:gd name="connsiteY1091" fmla="*/ 3273836 h 7600950"/>
              <a:gd name="connsiteX1092" fmla="*/ 4966737 w 6858000"/>
              <a:gd name="connsiteY1092" fmla="*/ 3866599 h 7600950"/>
              <a:gd name="connsiteX1093" fmla="*/ 5228999 w 6858000"/>
              <a:gd name="connsiteY1093" fmla="*/ 4018009 h 7600950"/>
              <a:gd name="connsiteX1094" fmla="*/ 5491262 w 6858000"/>
              <a:gd name="connsiteY1094" fmla="*/ 3866599 h 7600950"/>
              <a:gd name="connsiteX1095" fmla="*/ 5363347 w 6858000"/>
              <a:gd name="connsiteY1095" fmla="*/ 3792744 h 7600950"/>
              <a:gd name="connsiteX1096" fmla="*/ 5236400 w 6858000"/>
              <a:gd name="connsiteY1096" fmla="*/ 3866040 h 7600950"/>
              <a:gd name="connsiteX1097" fmla="*/ 5229000 w 6858000"/>
              <a:gd name="connsiteY1097" fmla="*/ 3868020 h 7600950"/>
              <a:gd name="connsiteX1098" fmla="*/ 5221599 w 6858000"/>
              <a:gd name="connsiteY1098" fmla="*/ 3866040 h 7600950"/>
              <a:gd name="connsiteX1099" fmla="*/ 5094652 w 6858000"/>
              <a:gd name="connsiteY1099" fmla="*/ 3792744 h 7600950"/>
              <a:gd name="connsiteX1100" fmla="*/ 4966737 w 6858000"/>
              <a:gd name="connsiteY1100" fmla="*/ 4628778 h 7600950"/>
              <a:gd name="connsiteX1101" fmla="*/ 5228999 w 6858000"/>
              <a:gd name="connsiteY1101" fmla="*/ 4780188 h 7600950"/>
              <a:gd name="connsiteX1102" fmla="*/ 5491262 w 6858000"/>
              <a:gd name="connsiteY1102" fmla="*/ 4628778 h 7600950"/>
              <a:gd name="connsiteX1103" fmla="*/ 5229000 w 6858000"/>
              <a:gd name="connsiteY1103" fmla="*/ 4477353 h 7600950"/>
              <a:gd name="connsiteX1104" fmla="*/ 4966737 w 6858000"/>
              <a:gd name="connsiteY1104" fmla="*/ 5147691 h 7600950"/>
              <a:gd name="connsiteX1105" fmla="*/ 5228999 w 6858000"/>
              <a:gd name="connsiteY1105" fmla="*/ 5299102 h 7600950"/>
              <a:gd name="connsiteX1106" fmla="*/ 5491262 w 6858000"/>
              <a:gd name="connsiteY1106" fmla="*/ 5147691 h 7600950"/>
              <a:gd name="connsiteX1107" fmla="*/ 5363347 w 6858000"/>
              <a:gd name="connsiteY1107" fmla="*/ 5073836 h 7600950"/>
              <a:gd name="connsiteX1108" fmla="*/ 5236400 w 6858000"/>
              <a:gd name="connsiteY1108" fmla="*/ 5147131 h 7600950"/>
              <a:gd name="connsiteX1109" fmla="*/ 5229000 w 6858000"/>
              <a:gd name="connsiteY1109" fmla="*/ 5149112 h 7600950"/>
              <a:gd name="connsiteX1110" fmla="*/ 5221599 w 6858000"/>
              <a:gd name="connsiteY1110" fmla="*/ 5147131 h 7600950"/>
              <a:gd name="connsiteX1111" fmla="*/ 5094652 w 6858000"/>
              <a:gd name="connsiteY1111" fmla="*/ 5073836 h 7600950"/>
              <a:gd name="connsiteX1112" fmla="*/ 4966737 w 6858000"/>
              <a:gd name="connsiteY1112" fmla="*/ 5666605 h 7600950"/>
              <a:gd name="connsiteX1113" fmla="*/ 5228999 w 6858000"/>
              <a:gd name="connsiteY1113" fmla="*/ 5818015 h 7600950"/>
              <a:gd name="connsiteX1114" fmla="*/ 5491262 w 6858000"/>
              <a:gd name="connsiteY1114" fmla="*/ 5666605 h 7600950"/>
              <a:gd name="connsiteX1115" fmla="*/ 5363347 w 6858000"/>
              <a:gd name="connsiteY1115" fmla="*/ 5592749 h 7600950"/>
              <a:gd name="connsiteX1116" fmla="*/ 5236400 w 6858000"/>
              <a:gd name="connsiteY1116" fmla="*/ 5666045 h 7600950"/>
              <a:gd name="connsiteX1117" fmla="*/ 5229000 w 6858000"/>
              <a:gd name="connsiteY1117" fmla="*/ 5668025 h 7600950"/>
              <a:gd name="connsiteX1118" fmla="*/ 5221599 w 6858000"/>
              <a:gd name="connsiteY1118" fmla="*/ 5666045 h 7600950"/>
              <a:gd name="connsiteX1119" fmla="*/ 5094652 w 6858000"/>
              <a:gd name="connsiteY1119" fmla="*/ 5592749 h 7600950"/>
              <a:gd name="connsiteX1120" fmla="*/ 4966737 w 6858000"/>
              <a:gd name="connsiteY1120" fmla="*/ 6428778 h 7600950"/>
              <a:gd name="connsiteX1121" fmla="*/ 5228999 w 6858000"/>
              <a:gd name="connsiteY1121" fmla="*/ 6580188 h 7600950"/>
              <a:gd name="connsiteX1122" fmla="*/ 5491262 w 6858000"/>
              <a:gd name="connsiteY1122" fmla="*/ 6428778 h 7600950"/>
              <a:gd name="connsiteX1123" fmla="*/ 5229000 w 6858000"/>
              <a:gd name="connsiteY1123" fmla="*/ 6277353 h 7600950"/>
              <a:gd name="connsiteX1124" fmla="*/ 4966737 w 6858000"/>
              <a:gd name="connsiteY1124" fmla="*/ 6947691 h 7600950"/>
              <a:gd name="connsiteX1125" fmla="*/ 5228999 w 6858000"/>
              <a:gd name="connsiteY1125" fmla="*/ 7099101 h 7600950"/>
              <a:gd name="connsiteX1126" fmla="*/ 5491262 w 6858000"/>
              <a:gd name="connsiteY1126" fmla="*/ 6947691 h 7600950"/>
              <a:gd name="connsiteX1127" fmla="*/ 5363347 w 6858000"/>
              <a:gd name="connsiteY1127" fmla="*/ 6873835 h 7600950"/>
              <a:gd name="connsiteX1128" fmla="*/ 5236400 w 6858000"/>
              <a:gd name="connsiteY1128" fmla="*/ 6947131 h 7600950"/>
              <a:gd name="connsiteX1129" fmla="*/ 5229000 w 6858000"/>
              <a:gd name="connsiteY1129" fmla="*/ 6949111 h 7600950"/>
              <a:gd name="connsiteX1130" fmla="*/ 5221599 w 6858000"/>
              <a:gd name="connsiteY1130" fmla="*/ 6947131 h 7600950"/>
              <a:gd name="connsiteX1131" fmla="*/ 5094652 w 6858000"/>
              <a:gd name="connsiteY1131" fmla="*/ 6873835 h 7600950"/>
              <a:gd name="connsiteX1132" fmla="*/ 4951937 w 6858000"/>
              <a:gd name="connsiteY1132" fmla="*/ 1357254 h 7600950"/>
              <a:gd name="connsiteX1133" fmla="*/ 5094652 w 6858000"/>
              <a:gd name="connsiteY1133" fmla="*/ 1439655 h 7600950"/>
              <a:gd name="connsiteX1134" fmla="*/ 5214197 w 6858000"/>
              <a:gd name="connsiteY1134" fmla="*/ 1370633 h 7600950"/>
              <a:gd name="connsiteX1135" fmla="*/ 5214197 w 6858000"/>
              <a:gd name="connsiteY1135" fmla="*/ 1205830 h 7600950"/>
              <a:gd name="connsiteX1136" fmla="*/ 4951937 w 6858000"/>
              <a:gd name="connsiteY1136" fmla="*/ 1054422 h 7600950"/>
              <a:gd name="connsiteX1137" fmla="*/ 4951937 w 6858000"/>
              <a:gd name="connsiteY1137" fmla="*/ 1876168 h 7600950"/>
              <a:gd name="connsiteX1138" fmla="*/ 5094652 w 6858000"/>
              <a:gd name="connsiteY1138" fmla="*/ 1958569 h 7600950"/>
              <a:gd name="connsiteX1139" fmla="*/ 5214197 w 6858000"/>
              <a:gd name="connsiteY1139" fmla="*/ 1889546 h 7600950"/>
              <a:gd name="connsiteX1140" fmla="*/ 5214197 w 6858000"/>
              <a:gd name="connsiteY1140" fmla="*/ 1724743 h 7600950"/>
              <a:gd name="connsiteX1141" fmla="*/ 4951937 w 6858000"/>
              <a:gd name="connsiteY1141" fmla="*/ 1573335 h 7600950"/>
              <a:gd name="connsiteX1142" fmla="*/ 4951937 w 6858000"/>
              <a:gd name="connsiteY1142" fmla="*/ 3157254 h 7600950"/>
              <a:gd name="connsiteX1143" fmla="*/ 5094652 w 6858000"/>
              <a:gd name="connsiteY1143" fmla="*/ 3239655 h 7600950"/>
              <a:gd name="connsiteX1144" fmla="*/ 5214197 w 6858000"/>
              <a:gd name="connsiteY1144" fmla="*/ 3170633 h 7600950"/>
              <a:gd name="connsiteX1145" fmla="*/ 5214197 w 6858000"/>
              <a:gd name="connsiteY1145" fmla="*/ 3005830 h 7600950"/>
              <a:gd name="connsiteX1146" fmla="*/ 4951937 w 6858000"/>
              <a:gd name="connsiteY1146" fmla="*/ 2854422 h 7600950"/>
              <a:gd name="connsiteX1147" fmla="*/ 4951937 w 6858000"/>
              <a:gd name="connsiteY1147" fmla="*/ 3676162 h 7600950"/>
              <a:gd name="connsiteX1148" fmla="*/ 5094652 w 6858000"/>
              <a:gd name="connsiteY1148" fmla="*/ 3758563 h 7600950"/>
              <a:gd name="connsiteX1149" fmla="*/ 5214197 w 6858000"/>
              <a:gd name="connsiteY1149" fmla="*/ 3689540 h 7600950"/>
              <a:gd name="connsiteX1150" fmla="*/ 5214197 w 6858000"/>
              <a:gd name="connsiteY1150" fmla="*/ 3524737 h 7600950"/>
              <a:gd name="connsiteX1151" fmla="*/ 4951937 w 6858000"/>
              <a:gd name="connsiteY1151" fmla="*/ 3373335 h 7600950"/>
              <a:gd name="connsiteX1152" fmla="*/ 4951937 w 6858000"/>
              <a:gd name="connsiteY1152" fmla="*/ 4957254 h 7600950"/>
              <a:gd name="connsiteX1153" fmla="*/ 5094652 w 6858000"/>
              <a:gd name="connsiteY1153" fmla="*/ 5039655 h 7600950"/>
              <a:gd name="connsiteX1154" fmla="*/ 5214197 w 6858000"/>
              <a:gd name="connsiteY1154" fmla="*/ 4970632 h 7600950"/>
              <a:gd name="connsiteX1155" fmla="*/ 5214197 w 6858000"/>
              <a:gd name="connsiteY1155" fmla="*/ 4805829 h 7600950"/>
              <a:gd name="connsiteX1156" fmla="*/ 4951937 w 6858000"/>
              <a:gd name="connsiteY1156" fmla="*/ 4654421 h 7600950"/>
              <a:gd name="connsiteX1157" fmla="*/ 4951937 w 6858000"/>
              <a:gd name="connsiteY1157" fmla="*/ 5476167 h 7600950"/>
              <a:gd name="connsiteX1158" fmla="*/ 5094652 w 6858000"/>
              <a:gd name="connsiteY1158" fmla="*/ 5558568 h 7600950"/>
              <a:gd name="connsiteX1159" fmla="*/ 5214197 w 6858000"/>
              <a:gd name="connsiteY1159" fmla="*/ 5489546 h 7600950"/>
              <a:gd name="connsiteX1160" fmla="*/ 5214197 w 6858000"/>
              <a:gd name="connsiteY1160" fmla="*/ 5324743 h 7600950"/>
              <a:gd name="connsiteX1161" fmla="*/ 4951937 w 6858000"/>
              <a:gd name="connsiteY1161" fmla="*/ 5173334 h 7600950"/>
              <a:gd name="connsiteX1162" fmla="*/ 4951937 w 6858000"/>
              <a:gd name="connsiteY1162" fmla="*/ 6757253 h 7600950"/>
              <a:gd name="connsiteX1163" fmla="*/ 5094652 w 6858000"/>
              <a:gd name="connsiteY1163" fmla="*/ 6839654 h 7600950"/>
              <a:gd name="connsiteX1164" fmla="*/ 5214197 w 6858000"/>
              <a:gd name="connsiteY1164" fmla="*/ 6770632 h 7600950"/>
              <a:gd name="connsiteX1165" fmla="*/ 5214197 w 6858000"/>
              <a:gd name="connsiteY1165" fmla="*/ 6605829 h 7600950"/>
              <a:gd name="connsiteX1166" fmla="*/ 4951937 w 6858000"/>
              <a:gd name="connsiteY1166" fmla="*/ 6454421 h 7600950"/>
              <a:gd name="connsiteX1167" fmla="*/ 4951937 w 6858000"/>
              <a:gd name="connsiteY1167" fmla="*/ 7276167 h 7600950"/>
              <a:gd name="connsiteX1168" fmla="*/ 5094652 w 6858000"/>
              <a:gd name="connsiteY1168" fmla="*/ 7358568 h 7600950"/>
              <a:gd name="connsiteX1169" fmla="*/ 5214197 w 6858000"/>
              <a:gd name="connsiteY1169" fmla="*/ 7289546 h 7600950"/>
              <a:gd name="connsiteX1170" fmla="*/ 5214197 w 6858000"/>
              <a:gd name="connsiteY1170" fmla="*/ 7124743 h 7600950"/>
              <a:gd name="connsiteX1171" fmla="*/ 4951937 w 6858000"/>
              <a:gd name="connsiteY1171" fmla="*/ 6973334 h 7600950"/>
              <a:gd name="connsiteX1172" fmla="*/ 4951936 w 6858000"/>
              <a:gd name="connsiteY1172" fmla="*/ 595081 h 7600950"/>
              <a:gd name="connsiteX1173" fmla="*/ 5214197 w 6858000"/>
              <a:gd name="connsiteY1173" fmla="*/ 746505 h 7600950"/>
              <a:gd name="connsiteX1174" fmla="*/ 5214197 w 6858000"/>
              <a:gd name="connsiteY1174" fmla="*/ 443657 h 7600950"/>
              <a:gd name="connsiteX1175" fmla="*/ 4951937 w 6858000"/>
              <a:gd name="connsiteY1175" fmla="*/ 292248 h 7600950"/>
              <a:gd name="connsiteX1176" fmla="*/ 4951936 w 6858000"/>
              <a:gd name="connsiteY1176" fmla="*/ 2395081 h 7600950"/>
              <a:gd name="connsiteX1177" fmla="*/ 5214197 w 6858000"/>
              <a:gd name="connsiteY1177" fmla="*/ 2546505 h 7600950"/>
              <a:gd name="connsiteX1178" fmla="*/ 5214197 w 6858000"/>
              <a:gd name="connsiteY1178" fmla="*/ 2243657 h 7600950"/>
              <a:gd name="connsiteX1179" fmla="*/ 4951937 w 6858000"/>
              <a:gd name="connsiteY1179" fmla="*/ 2092249 h 7600950"/>
              <a:gd name="connsiteX1180" fmla="*/ 4951936 w 6858000"/>
              <a:gd name="connsiteY1180" fmla="*/ 4195075 h 7600950"/>
              <a:gd name="connsiteX1181" fmla="*/ 5214197 w 6858000"/>
              <a:gd name="connsiteY1181" fmla="*/ 4346499 h 7600950"/>
              <a:gd name="connsiteX1182" fmla="*/ 5214197 w 6858000"/>
              <a:gd name="connsiteY1182" fmla="*/ 4043651 h 7600950"/>
              <a:gd name="connsiteX1183" fmla="*/ 4951937 w 6858000"/>
              <a:gd name="connsiteY1183" fmla="*/ 3892243 h 7600950"/>
              <a:gd name="connsiteX1184" fmla="*/ 4951936 w 6858000"/>
              <a:gd name="connsiteY1184" fmla="*/ 5995081 h 7600950"/>
              <a:gd name="connsiteX1185" fmla="*/ 5214197 w 6858000"/>
              <a:gd name="connsiteY1185" fmla="*/ 6146505 h 7600950"/>
              <a:gd name="connsiteX1186" fmla="*/ 5214197 w 6858000"/>
              <a:gd name="connsiteY1186" fmla="*/ 5843657 h 7600950"/>
              <a:gd name="connsiteX1187" fmla="*/ 4951937 w 6858000"/>
              <a:gd name="connsiteY1187" fmla="*/ 5692248 h 7600950"/>
              <a:gd name="connsiteX1188" fmla="*/ 4922333 w 6858000"/>
              <a:gd name="connsiteY1188" fmla="*/ 603623 h 7600950"/>
              <a:gd name="connsiteX1189" fmla="*/ 4922333 w 6858000"/>
              <a:gd name="connsiteY1189" fmla="*/ 266609 h 7600950"/>
              <a:gd name="connsiteX1190" fmla="*/ 4923637 w 6858000"/>
              <a:gd name="connsiteY1190" fmla="*/ 264350 h 7600950"/>
              <a:gd name="connsiteX1191" fmla="*/ 4924313 w 6858000"/>
              <a:gd name="connsiteY1191" fmla="*/ 259208 h 7600950"/>
              <a:gd name="connsiteX1192" fmla="*/ 4928429 w 6858000"/>
              <a:gd name="connsiteY1192" fmla="*/ 256048 h 7600950"/>
              <a:gd name="connsiteX1193" fmla="*/ 4929734 w 6858000"/>
              <a:gd name="connsiteY1193" fmla="*/ 253788 h 7600950"/>
              <a:gd name="connsiteX1194" fmla="*/ 5065052 w 6858000"/>
              <a:gd name="connsiteY1194" fmla="*/ 175658 h 7600950"/>
              <a:gd name="connsiteX1195" fmla="*/ 4929734 w 6858000"/>
              <a:gd name="connsiteY1195" fmla="*/ 97531 h 7600950"/>
              <a:gd name="connsiteX1196" fmla="*/ 4922333 w 6858000"/>
              <a:gd name="connsiteY1196" fmla="*/ 84709 h 7600950"/>
              <a:gd name="connsiteX1197" fmla="*/ 4922333 w 6858000"/>
              <a:gd name="connsiteY1197" fmla="*/ 0 h 7600950"/>
              <a:gd name="connsiteX1198" fmla="*/ 4951937 w 6858000"/>
              <a:gd name="connsiteY1198" fmla="*/ 0 h 7600950"/>
              <a:gd name="connsiteX1199" fmla="*/ 4951937 w 6858000"/>
              <a:gd name="connsiteY1199" fmla="*/ 76167 h 7600950"/>
              <a:gd name="connsiteX1200" fmla="*/ 5094652 w 6858000"/>
              <a:gd name="connsiteY1200" fmla="*/ 158568 h 7600950"/>
              <a:gd name="connsiteX1201" fmla="*/ 5214197 w 6858000"/>
              <a:gd name="connsiteY1201" fmla="*/ 89546 h 7600950"/>
              <a:gd name="connsiteX1202" fmla="*/ 5214198 w 6858000"/>
              <a:gd name="connsiteY1202" fmla="*/ 0 h 7600950"/>
              <a:gd name="connsiteX1203" fmla="*/ 5243802 w 6858000"/>
              <a:gd name="connsiteY1203" fmla="*/ 0 h 7600950"/>
              <a:gd name="connsiteX1204" fmla="*/ 5243801 w 6858000"/>
              <a:gd name="connsiteY1204" fmla="*/ 89545 h 7600950"/>
              <a:gd name="connsiteX1205" fmla="*/ 5363347 w 6858000"/>
              <a:gd name="connsiteY1205" fmla="*/ 158568 h 7600950"/>
              <a:gd name="connsiteX1206" fmla="*/ 5506063 w 6858000"/>
              <a:gd name="connsiteY1206" fmla="*/ 76167 h 7600950"/>
              <a:gd name="connsiteX1207" fmla="*/ 5506063 w 6858000"/>
              <a:gd name="connsiteY1207" fmla="*/ 0 h 7600950"/>
              <a:gd name="connsiteX1208" fmla="*/ 5535667 w 6858000"/>
              <a:gd name="connsiteY1208" fmla="*/ 0 h 7600950"/>
              <a:gd name="connsiteX1209" fmla="*/ 5535667 w 6858000"/>
              <a:gd name="connsiteY1209" fmla="*/ 84709 h 7600950"/>
              <a:gd name="connsiteX1210" fmla="*/ 5528266 w 6858000"/>
              <a:gd name="connsiteY1210" fmla="*/ 97531 h 7600950"/>
              <a:gd name="connsiteX1211" fmla="*/ 5392948 w 6858000"/>
              <a:gd name="connsiteY1211" fmla="*/ 175658 h 7600950"/>
              <a:gd name="connsiteX1212" fmla="*/ 5528266 w 6858000"/>
              <a:gd name="connsiteY1212" fmla="*/ 253788 h 7600950"/>
              <a:gd name="connsiteX1213" fmla="*/ 5529570 w 6858000"/>
              <a:gd name="connsiteY1213" fmla="*/ 256048 h 7600950"/>
              <a:gd name="connsiteX1214" fmla="*/ 5533686 w 6858000"/>
              <a:gd name="connsiteY1214" fmla="*/ 259209 h 7600950"/>
              <a:gd name="connsiteX1215" fmla="*/ 5534362 w 6858000"/>
              <a:gd name="connsiteY1215" fmla="*/ 264348 h 7600950"/>
              <a:gd name="connsiteX1216" fmla="*/ 5535667 w 6858000"/>
              <a:gd name="connsiteY1216" fmla="*/ 266609 h 7600950"/>
              <a:gd name="connsiteX1217" fmla="*/ 5535667 w 6858000"/>
              <a:gd name="connsiteY1217" fmla="*/ 603623 h 7600950"/>
              <a:gd name="connsiteX1218" fmla="*/ 5528266 w 6858000"/>
              <a:gd name="connsiteY1218" fmla="*/ 616444 h 7600950"/>
              <a:gd name="connsiteX1219" fmla="*/ 5236400 w 6858000"/>
              <a:gd name="connsiteY1219" fmla="*/ 784958 h 7600950"/>
              <a:gd name="connsiteX1220" fmla="*/ 5229000 w 6858000"/>
              <a:gd name="connsiteY1220" fmla="*/ 786939 h 7600950"/>
              <a:gd name="connsiteX1221" fmla="*/ 5221599 w 6858000"/>
              <a:gd name="connsiteY1221" fmla="*/ 784958 h 7600950"/>
              <a:gd name="connsiteX1222" fmla="*/ 4929734 w 6858000"/>
              <a:gd name="connsiteY1222" fmla="*/ 616444 h 7600950"/>
              <a:gd name="connsiteX1223" fmla="*/ 4922333 w 6858000"/>
              <a:gd name="connsiteY1223" fmla="*/ 603623 h 7600950"/>
              <a:gd name="connsiteX1224" fmla="*/ 4922333 w 6858000"/>
              <a:gd name="connsiteY1224" fmla="*/ 2403623 h 7600950"/>
              <a:gd name="connsiteX1225" fmla="*/ 4922333 w 6858000"/>
              <a:gd name="connsiteY1225" fmla="*/ 2066610 h 7600950"/>
              <a:gd name="connsiteX1226" fmla="*/ 4923637 w 6858000"/>
              <a:gd name="connsiteY1226" fmla="*/ 2064351 h 7600950"/>
              <a:gd name="connsiteX1227" fmla="*/ 4924313 w 6858000"/>
              <a:gd name="connsiteY1227" fmla="*/ 2059208 h 7600950"/>
              <a:gd name="connsiteX1228" fmla="*/ 4928429 w 6858000"/>
              <a:gd name="connsiteY1228" fmla="*/ 2056048 h 7600950"/>
              <a:gd name="connsiteX1229" fmla="*/ 4929734 w 6858000"/>
              <a:gd name="connsiteY1229" fmla="*/ 2053788 h 7600950"/>
              <a:gd name="connsiteX1230" fmla="*/ 5065052 w 6858000"/>
              <a:gd name="connsiteY1230" fmla="*/ 1975659 h 7600950"/>
              <a:gd name="connsiteX1231" fmla="*/ 4929734 w 6858000"/>
              <a:gd name="connsiteY1231" fmla="*/ 1897531 h 7600950"/>
              <a:gd name="connsiteX1232" fmla="*/ 4922333 w 6858000"/>
              <a:gd name="connsiteY1232" fmla="*/ 1884710 h 7600950"/>
              <a:gd name="connsiteX1233" fmla="*/ 4922333 w 6858000"/>
              <a:gd name="connsiteY1233" fmla="*/ 1547696 h 7600950"/>
              <a:gd name="connsiteX1234" fmla="*/ 4923637 w 6858000"/>
              <a:gd name="connsiteY1234" fmla="*/ 1545437 h 7600950"/>
              <a:gd name="connsiteX1235" fmla="*/ 4924313 w 6858000"/>
              <a:gd name="connsiteY1235" fmla="*/ 1540295 h 7600950"/>
              <a:gd name="connsiteX1236" fmla="*/ 4928429 w 6858000"/>
              <a:gd name="connsiteY1236" fmla="*/ 1537134 h 7600950"/>
              <a:gd name="connsiteX1237" fmla="*/ 4929734 w 6858000"/>
              <a:gd name="connsiteY1237" fmla="*/ 1534875 h 7600950"/>
              <a:gd name="connsiteX1238" fmla="*/ 5065052 w 6858000"/>
              <a:gd name="connsiteY1238" fmla="*/ 1456746 h 7600950"/>
              <a:gd name="connsiteX1239" fmla="*/ 4929734 w 6858000"/>
              <a:gd name="connsiteY1239" fmla="*/ 1378617 h 7600950"/>
              <a:gd name="connsiteX1240" fmla="*/ 4922333 w 6858000"/>
              <a:gd name="connsiteY1240" fmla="*/ 1365796 h 7600950"/>
              <a:gd name="connsiteX1241" fmla="*/ 4922333 w 6858000"/>
              <a:gd name="connsiteY1241" fmla="*/ 1028782 h 7600950"/>
              <a:gd name="connsiteX1242" fmla="*/ 4923637 w 6858000"/>
              <a:gd name="connsiteY1242" fmla="*/ 1026524 h 7600950"/>
              <a:gd name="connsiteX1243" fmla="*/ 4924313 w 6858000"/>
              <a:gd name="connsiteY1243" fmla="*/ 1021381 h 7600950"/>
              <a:gd name="connsiteX1244" fmla="*/ 4928429 w 6858000"/>
              <a:gd name="connsiteY1244" fmla="*/ 1018221 h 7600950"/>
              <a:gd name="connsiteX1245" fmla="*/ 4929734 w 6858000"/>
              <a:gd name="connsiteY1245" fmla="*/ 1015961 h 7600950"/>
              <a:gd name="connsiteX1246" fmla="*/ 5221599 w 6858000"/>
              <a:gd name="connsiteY1246" fmla="*/ 847446 h 7600950"/>
              <a:gd name="connsiteX1247" fmla="*/ 5236400 w 6858000"/>
              <a:gd name="connsiteY1247" fmla="*/ 847446 h 7600950"/>
              <a:gd name="connsiteX1248" fmla="*/ 5528266 w 6858000"/>
              <a:gd name="connsiteY1248" fmla="*/ 1015961 h 7600950"/>
              <a:gd name="connsiteX1249" fmla="*/ 5529570 w 6858000"/>
              <a:gd name="connsiteY1249" fmla="*/ 1018221 h 7600950"/>
              <a:gd name="connsiteX1250" fmla="*/ 5533686 w 6858000"/>
              <a:gd name="connsiteY1250" fmla="*/ 1021382 h 7600950"/>
              <a:gd name="connsiteX1251" fmla="*/ 5534362 w 6858000"/>
              <a:gd name="connsiteY1251" fmla="*/ 1026521 h 7600950"/>
              <a:gd name="connsiteX1252" fmla="*/ 5535667 w 6858000"/>
              <a:gd name="connsiteY1252" fmla="*/ 1028782 h 7600950"/>
              <a:gd name="connsiteX1253" fmla="*/ 5535667 w 6858000"/>
              <a:gd name="connsiteY1253" fmla="*/ 1365796 h 7600950"/>
              <a:gd name="connsiteX1254" fmla="*/ 5528266 w 6858000"/>
              <a:gd name="connsiteY1254" fmla="*/ 1378617 h 7600950"/>
              <a:gd name="connsiteX1255" fmla="*/ 5392948 w 6858000"/>
              <a:gd name="connsiteY1255" fmla="*/ 1456746 h 7600950"/>
              <a:gd name="connsiteX1256" fmla="*/ 5528266 w 6858000"/>
              <a:gd name="connsiteY1256" fmla="*/ 1534875 h 7600950"/>
              <a:gd name="connsiteX1257" fmla="*/ 5529570 w 6858000"/>
              <a:gd name="connsiteY1257" fmla="*/ 1537134 h 7600950"/>
              <a:gd name="connsiteX1258" fmla="*/ 5533686 w 6858000"/>
              <a:gd name="connsiteY1258" fmla="*/ 1540296 h 7600950"/>
              <a:gd name="connsiteX1259" fmla="*/ 5534362 w 6858000"/>
              <a:gd name="connsiteY1259" fmla="*/ 1545435 h 7600950"/>
              <a:gd name="connsiteX1260" fmla="*/ 5535667 w 6858000"/>
              <a:gd name="connsiteY1260" fmla="*/ 1547696 h 7600950"/>
              <a:gd name="connsiteX1261" fmla="*/ 5535667 w 6858000"/>
              <a:gd name="connsiteY1261" fmla="*/ 1884710 h 7600950"/>
              <a:gd name="connsiteX1262" fmla="*/ 5528266 w 6858000"/>
              <a:gd name="connsiteY1262" fmla="*/ 1897531 h 7600950"/>
              <a:gd name="connsiteX1263" fmla="*/ 5392948 w 6858000"/>
              <a:gd name="connsiteY1263" fmla="*/ 1975659 h 7600950"/>
              <a:gd name="connsiteX1264" fmla="*/ 5528266 w 6858000"/>
              <a:gd name="connsiteY1264" fmla="*/ 2053788 h 7600950"/>
              <a:gd name="connsiteX1265" fmla="*/ 5529570 w 6858000"/>
              <a:gd name="connsiteY1265" fmla="*/ 2056048 h 7600950"/>
              <a:gd name="connsiteX1266" fmla="*/ 5533686 w 6858000"/>
              <a:gd name="connsiteY1266" fmla="*/ 2059209 h 7600950"/>
              <a:gd name="connsiteX1267" fmla="*/ 5534362 w 6858000"/>
              <a:gd name="connsiteY1267" fmla="*/ 2064348 h 7600950"/>
              <a:gd name="connsiteX1268" fmla="*/ 5535667 w 6858000"/>
              <a:gd name="connsiteY1268" fmla="*/ 2066610 h 7600950"/>
              <a:gd name="connsiteX1269" fmla="*/ 5535667 w 6858000"/>
              <a:gd name="connsiteY1269" fmla="*/ 2403623 h 7600950"/>
              <a:gd name="connsiteX1270" fmla="*/ 5528266 w 6858000"/>
              <a:gd name="connsiteY1270" fmla="*/ 2416444 h 7600950"/>
              <a:gd name="connsiteX1271" fmla="*/ 5236400 w 6858000"/>
              <a:gd name="connsiteY1271" fmla="*/ 2584959 h 7600950"/>
              <a:gd name="connsiteX1272" fmla="*/ 5229000 w 6858000"/>
              <a:gd name="connsiteY1272" fmla="*/ 2586939 h 7600950"/>
              <a:gd name="connsiteX1273" fmla="*/ 5221599 w 6858000"/>
              <a:gd name="connsiteY1273" fmla="*/ 2584959 h 7600950"/>
              <a:gd name="connsiteX1274" fmla="*/ 4929734 w 6858000"/>
              <a:gd name="connsiteY1274" fmla="*/ 2416444 h 7600950"/>
              <a:gd name="connsiteX1275" fmla="*/ 4922333 w 6858000"/>
              <a:gd name="connsiteY1275" fmla="*/ 2403623 h 7600950"/>
              <a:gd name="connsiteX1276" fmla="*/ 4922333 w 6858000"/>
              <a:gd name="connsiteY1276" fmla="*/ 4203618 h 7600950"/>
              <a:gd name="connsiteX1277" fmla="*/ 4922333 w 6858000"/>
              <a:gd name="connsiteY1277" fmla="*/ 3866604 h 7600950"/>
              <a:gd name="connsiteX1278" fmla="*/ 4923637 w 6858000"/>
              <a:gd name="connsiteY1278" fmla="*/ 3864346 h 7600950"/>
              <a:gd name="connsiteX1279" fmla="*/ 4924313 w 6858000"/>
              <a:gd name="connsiteY1279" fmla="*/ 3859203 h 7600950"/>
              <a:gd name="connsiteX1280" fmla="*/ 4928429 w 6858000"/>
              <a:gd name="connsiteY1280" fmla="*/ 3856041 h 7600950"/>
              <a:gd name="connsiteX1281" fmla="*/ 4929734 w 6858000"/>
              <a:gd name="connsiteY1281" fmla="*/ 3853782 h 7600950"/>
              <a:gd name="connsiteX1282" fmla="*/ 5065052 w 6858000"/>
              <a:gd name="connsiteY1282" fmla="*/ 3775653 h 7600950"/>
              <a:gd name="connsiteX1283" fmla="*/ 4929734 w 6858000"/>
              <a:gd name="connsiteY1283" fmla="*/ 3697525 h 7600950"/>
              <a:gd name="connsiteX1284" fmla="*/ 4922333 w 6858000"/>
              <a:gd name="connsiteY1284" fmla="*/ 3684704 h 7600950"/>
              <a:gd name="connsiteX1285" fmla="*/ 4922333 w 6858000"/>
              <a:gd name="connsiteY1285" fmla="*/ 3347696 h 7600950"/>
              <a:gd name="connsiteX1286" fmla="*/ 4923637 w 6858000"/>
              <a:gd name="connsiteY1286" fmla="*/ 3345437 h 7600950"/>
              <a:gd name="connsiteX1287" fmla="*/ 4924313 w 6858000"/>
              <a:gd name="connsiteY1287" fmla="*/ 3340295 h 7600950"/>
              <a:gd name="connsiteX1288" fmla="*/ 4928429 w 6858000"/>
              <a:gd name="connsiteY1288" fmla="*/ 3337134 h 7600950"/>
              <a:gd name="connsiteX1289" fmla="*/ 4929734 w 6858000"/>
              <a:gd name="connsiteY1289" fmla="*/ 3334875 h 7600950"/>
              <a:gd name="connsiteX1290" fmla="*/ 5065052 w 6858000"/>
              <a:gd name="connsiteY1290" fmla="*/ 3256746 h 7600950"/>
              <a:gd name="connsiteX1291" fmla="*/ 4929734 w 6858000"/>
              <a:gd name="connsiteY1291" fmla="*/ 3178617 h 7600950"/>
              <a:gd name="connsiteX1292" fmla="*/ 4922333 w 6858000"/>
              <a:gd name="connsiteY1292" fmla="*/ 3165796 h 7600950"/>
              <a:gd name="connsiteX1293" fmla="*/ 4922333 w 6858000"/>
              <a:gd name="connsiteY1293" fmla="*/ 2828782 h 7600950"/>
              <a:gd name="connsiteX1294" fmla="*/ 4923637 w 6858000"/>
              <a:gd name="connsiteY1294" fmla="*/ 2826524 h 7600950"/>
              <a:gd name="connsiteX1295" fmla="*/ 4924313 w 6858000"/>
              <a:gd name="connsiteY1295" fmla="*/ 2821381 h 7600950"/>
              <a:gd name="connsiteX1296" fmla="*/ 4928429 w 6858000"/>
              <a:gd name="connsiteY1296" fmla="*/ 2818221 h 7600950"/>
              <a:gd name="connsiteX1297" fmla="*/ 4929734 w 6858000"/>
              <a:gd name="connsiteY1297" fmla="*/ 2815961 h 7600950"/>
              <a:gd name="connsiteX1298" fmla="*/ 5221599 w 6858000"/>
              <a:gd name="connsiteY1298" fmla="*/ 2647446 h 7600950"/>
              <a:gd name="connsiteX1299" fmla="*/ 5236400 w 6858000"/>
              <a:gd name="connsiteY1299" fmla="*/ 2647446 h 7600950"/>
              <a:gd name="connsiteX1300" fmla="*/ 5528266 w 6858000"/>
              <a:gd name="connsiteY1300" fmla="*/ 2815961 h 7600950"/>
              <a:gd name="connsiteX1301" fmla="*/ 5529570 w 6858000"/>
              <a:gd name="connsiteY1301" fmla="*/ 2818221 h 7600950"/>
              <a:gd name="connsiteX1302" fmla="*/ 5533686 w 6858000"/>
              <a:gd name="connsiteY1302" fmla="*/ 2821382 h 7600950"/>
              <a:gd name="connsiteX1303" fmla="*/ 5534362 w 6858000"/>
              <a:gd name="connsiteY1303" fmla="*/ 2826521 h 7600950"/>
              <a:gd name="connsiteX1304" fmla="*/ 5535667 w 6858000"/>
              <a:gd name="connsiteY1304" fmla="*/ 2828782 h 7600950"/>
              <a:gd name="connsiteX1305" fmla="*/ 5535667 w 6858000"/>
              <a:gd name="connsiteY1305" fmla="*/ 3165796 h 7600950"/>
              <a:gd name="connsiteX1306" fmla="*/ 5528266 w 6858000"/>
              <a:gd name="connsiteY1306" fmla="*/ 3178617 h 7600950"/>
              <a:gd name="connsiteX1307" fmla="*/ 5392948 w 6858000"/>
              <a:gd name="connsiteY1307" fmla="*/ 3256746 h 7600950"/>
              <a:gd name="connsiteX1308" fmla="*/ 5528266 w 6858000"/>
              <a:gd name="connsiteY1308" fmla="*/ 3334875 h 7600950"/>
              <a:gd name="connsiteX1309" fmla="*/ 5529570 w 6858000"/>
              <a:gd name="connsiteY1309" fmla="*/ 3337134 h 7600950"/>
              <a:gd name="connsiteX1310" fmla="*/ 5533686 w 6858000"/>
              <a:gd name="connsiteY1310" fmla="*/ 3340296 h 7600950"/>
              <a:gd name="connsiteX1311" fmla="*/ 5534362 w 6858000"/>
              <a:gd name="connsiteY1311" fmla="*/ 3345435 h 7600950"/>
              <a:gd name="connsiteX1312" fmla="*/ 5535667 w 6858000"/>
              <a:gd name="connsiteY1312" fmla="*/ 3347696 h 7600950"/>
              <a:gd name="connsiteX1313" fmla="*/ 5535667 w 6858000"/>
              <a:gd name="connsiteY1313" fmla="*/ 3684704 h 7600950"/>
              <a:gd name="connsiteX1314" fmla="*/ 5528266 w 6858000"/>
              <a:gd name="connsiteY1314" fmla="*/ 3697525 h 7600950"/>
              <a:gd name="connsiteX1315" fmla="*/ 5392948 w 6858000"/>
              <a:gd name="connsiteY1315" fmla="*/ 3775653 h 7600950"/>
              <a:gd name="connsiteX1316" fmla="*/ 5528266 w 6858000"/>
              <a:gd name="connsiteY1316" fmla="*/ 3853782 h 7600950"/>
              <a:gd name="connsiteX1317" fmla="*/ 5529570 w 6858000"/>
              <a:gd name="connsiteY1317" fmla="*/ 3856041 h 7600950"/>
              <a:gd name="connsiteX1318" fmla="*/ 5533686 w 6858000"/>
              <a:gd name="connsiteY1318" fmla="*/ 3859204 h 7600950"/>
              <a:gd name="connsiteX1319" fmla="*/ 5534362 w 6858000"/>
              <a:gd name="connsiteY1319" fmla="*/ 3864343 h 7600950"/>
              <a:gd name="connsiteX1320" fmla="*/ 5535667 w 6858000"/>
              <a:gd name="connsiteY1320" fmla="*/ 3866604 h 7600950"/>
              <a:gd name="connsiteX1321" fmla="*/ 5535667 w 6858000"/>
              <a:gd name="connsiteY1321" fmla="*/ 4203618 h 7600950"/>
              <a:gd name="connsiteX1322" fmla="*/ 5528266 w 6858000"/>
              <a:gd name="connsiteY1322" fmla="*/ 4216439 h 7600950"/>
              <a:gd name="connsiteX1323" fmla="*/ 5236400 w 6858000"/>
              <a:gd name="connsiteY1323" fmla="*/ 4384953 h 7600950"/>
              <a:gd name="connsiteX1324" fmla="*/ 5229000 w 6858000"/>
              <a:gd name="connsiteY1324" fmla="*/ 4386934 h 7600950"/>
              <a:gd name="connsiteX1325" fmla="*/ 5221599 w 6858000"/>
              <a:gd name="connsiteY1325" fmla="*/ 4384953 h 7600950"/>
              <a:gd name="connsiteX1326" fmla="*/ 4929734 w 6858000"/>
              <a:gd name="connsiteY1326" fmla="*/ 4216439 h 7600950"/>
              <a:gd name="connsiteX1327" fmla="*/ 4922333 w 6858000"/>
              <a:gd name="connsiteY1327" fmla="*/ 4203618 h 7600950"/>
              <a:gd name="connsiteX1328" fmla="*/ 4922333 w 6858000"/>
              <a:gd name="connsiteY1328" fmla="*/ 6003623 h 7600950"/>
              <a:gd name="connsiteX1329" fmla="*/ 4922333 w 6858000"/>
              <a:gd name="connsiteY1329" fmla="*/ 5666609 h 7600950"/>
              <a:gd name="connsiteX1330" fmla="*/ 4923637 w 6858000"/>
              <a:gd name="connsiteY1330" fmla="*/ 5664350 h 7600950"/>
              <a:gd name="connsiteX1331" fmla="*/ 4924313 w 6858000"/>
              <a:gd name="connsiteY1331" fmla="*/ 5659208 h 7600950"/>
              <a:gd name="connsiteX1332" fmla="*/ 4928429 w 6858000"/>
              <a:gd name="connsiteY1332" fmla="*/ 5656048 h 7600950"/>
              <a:gd name="connsiteX1333" fmla="*/ 4929734 w 6858000"/>
              <a:gd name="connsiteY1333" fmla="*/ 5653788 h 7600950"/>
              <a:gd name="connsiteX1334" fmla="*/ 5065052 w 6858000"/>
              <a:gd name="connsiteY1334" fmla="*/ 5575658 h 7600950"/>
              <a:gd name="connsiteX1335" fmla="*/ 4929734 w 6858000"/>
              <a:gd name="connsiteY1335" fmla="*/ 5497531 h 7600950"/>
              <a:gd name="connsiteX1336" fmla="*/ 4922333 w 6858000"/>
              <a:gd name="connsiteY1336" fmla="*/ 5484710 h 7600950"/>
              <a:gd name="connsiteX1337" fmla="*/ 4922333 w 6858000"/>
              <a:gd name="connsiteY1337" fmla="*/ 5147695 h 7600950"/>
              <a:gd name="connsiteX1338" fmla="*/ 4923637 w 6858000"/>
              <a:gd name="connsiteY1338" fmla="*/ 5145437 h 7600950"/>
              <a:gd name="connsiteX1339" fmla="*/ 4924313 w 6858000"/>
              <a:gd name="connsiteY1339" fmla="*/ 5140294 h 7600950"/>
              <a:gd name="connsiteX1340" fmla="*/ 4928429 w 6858000"/>
              <a:gd name="connsiteY1340" fmla="*/ 5137134 h 7600950"/>
              <a:gd name="connsiteX1341" fmla="*/ 4929734 w 6858000"/>
              <a:gd name="connsiteY1341" fmla="*/ 5134874 h 7600950"/>
              <a:gd name="connsiteX1342" fmla="*/ 5065052 w 6858000"/>
              <a:gd name="connsiteY1342" fmla="*/ 5056746 h 7600950"/>
              <a:gd name="connsiteX1343" fmla="*/ 4929734 w 6858000"/>
              <a:gd name="connsiteY1343" fmla="*/ 4978617 h 7600950"/>
              <a:gd name="connsiteX1344" fmla="*/ 4922333 w 6858000"/>
              <a:gd name="connsiteY1344" fmla="*/ 4965796 h 7600950"/>
              <a:gd name="connsiteX1345" fmla="*/ 4922333 w 6858000"/>
              <a:gd name="connsiteY1345" fmla="*/ 4628782 h 7600950"/>
              <a:gd name="connsiteX1346" fmla="*/ 4923637 w 6858000"/>
              <a:gd name="connsiteY1346" fmla="*/ 4626523 h 7600950"/>
              <a:gd name="connsiteX1347" fmla="*/ 4924313 w 6858000"/>
              <a:gd name="connsiteY1347" fmla="*/ 4621381 h 7600950"/>
              <a:gd name="connsiteX1348" fmla="*/ 4928429 w 6858000"/>
              <a:gd name="connsiteY1348" fmla="*/ 4618220 h 7600950"/>
              <a:gd name="connsiteX1349" fmla="*/ 4929734 w 6858000"/>
              <a:gd name="connsiteY1349" fmla="*/ 4615961 h 7600950"/>
              <a:gd name="connsiteX1350" fmla="*/ 5221599 w 6858000"/>
              <a:gd name="connsiteY1350" fmla="*/ 4447445 h 7600950"/>
              <a:gd name="connsiteX1351" fmla="*/ 5236400 w 6858000"/>
              <a:gd name="connsiteY1351" fmla="*/ 4447445 h 7600950"/>
              <a:gd name="connsiteX1352" fmla="*/ 5528266 w 6858000"/>
              <a:gd name="connsiteY1352" fmla="*/ 4615961 h 7600950"/>
              <a:gd name="connsiteX1353" fmla="*/ 5529570 w 6858000"/>
              <a:gd name="connsiteY1353" fmla="*/ 4618220 h 7600950"/>
              <a:gd name="connsiteX1354" fmla="*/ 5533686 w 6858000"/>
              <a:gd name="connsiteY1354" fmla="*/ 4621382 h 7600950"/>
              <a:gd name="connsiteX1355" fmla="*/ 5534362 w 6858000"/>
              <a:gd name="connsiteY1355" fmla="*/ 4626521 h 7600950"/>
              <a:gd name="connsiteX1356" fmla="*/ 5535667 w 6858000"/>
              <a:gd name="connsiteY1356" fmla="*/ 4628782 h 7600950"/>
              <a:gd name="connsiteX1357" fmla="*/ 5535667 w 6858000"/>
              <a:gd name="connsiteY1357" fmla="*/ 4965796 h 7600950"/>
              <a:gd name="connsiteX1358" fmla="*/ 5528266 w 6858000"/>
              <a:gd name="connsiteY1358" fmla="*/ 4978617 h 7600950"/>
              <a:gd name="connsiteX1359" fmla="*/ 5392948 w 6858000"/>
              <a:gd name="connsiteY1359" fmla="*/ 5056746 h 7600950"/>
              <a:gd name="connsiteX1360" fmla="*/ 5528266 w 6858000"/>
              <a:gd name="connsiteY1360" fmla="*/ 5134874 h 7600950"/>
              <a:gd name="connsiteX1361" fmla="*/ 5529570 w 6858000"/>
              <a:gd name="connsiteY1361" fmla="*/ 5137134 h 7600950"/>
              <a:gd name="connsiteX1362" fmla="*/ 5533686 w 6858000"/>
              <a:gd name="connsiteY1362" fmla="*/ 5140295 h 7600950"/>
              <a:gd name="connsiteX1363" fmla="*/ 5534362 w 6858000"/>
              <a:gd name="connsiteY1363" fmla="*/ 5145434 h 7600950"/>
              <a:gd name="connsiteX1364" fmla="*/ 5535667 w 6858000"/>
              <a:gd name="connsiteY1364" fmla="*/ 5147695 h 7600950"/>
              <a:gd name="connsiteX1365" fmla="*/ 5535667 w 6858000"/>
              <a:gd name="connsiteY1365" fmla="*/ 5484710 h 7600950"/>
              <a:gd name="connsiteX1366" fmla="*/ 5528266 w 6858000"/>
              <a:gd name="connsiteY1366" fmla="*/ 5497531 h 7600950"/>
              <a:gd name="connsiteX1367" fmla="*/ 5392948 w 6858000"/>
              <a:gd name="connsiteY1367" fmla="*/ 5575658 h 7600950"/>
              <a:gd name="connsiteX1368" fmla="*/ 5528266 w 6858000"/>
              <a:gd name="connsiteY1368" fmla="*/ 5653788 h 7600950"/>
              <a:gd name="connsiteX1369" fmla="*/ 5529570 w 6858000"/>
              <a:gd name="connsiteY1369" fmla="*/ 5656048 h 7600950"/>
              <a:gd name="connsiteX1370" fmla="*/ 5533686 w 6858000"/>
              <a:gd name="connsiteY1370" fmla="*/ 5659209 h 7600950"/>
              <a:gd name="connsiteX1371" fmla="*/ 5534362 w 6858000"/>
              <a:gd name="connsiteY1371" fmla="*/ 5664348 h 7600950"/>
              <a:gd name="connsiteX1372" fmla="*/ 5535667 w 6858000"/>
              <a:gd name="connsiteY1372" fmla="*/ 5666609 h 7600950"/>
              <a:gd name="connsiteX1373" fmla="*/ 5535667 w 6858000"/>
              <a:gd name="connsiteY1373" fmla="*/ 6003623 h 7600950"/>
              <a:gd name="connsiteX1374" fmla="*/ 5528266 w 6858000"/>
              <a:gd name="connsiteY1374" fmla="*/ 6016444 h 7600950"/>
              <a:gd name="connsiteX1375" fmla="*/ 5236400 w 6858000"/>
              <a:gd name="connsiteY1375" fmla="*/ 6184958 h 7600950"/>
              <a:gd name="connsiteX1376" fmla="*/ 5229000 w 6858000"/>
              <a:gd name="connsiteY1376" fmla="*/ 6186939 h 7600950"/>
              <a:gd name="connsiteX1377" fmla="*/ 5221599 w 6858000"/>
              <a:gd name="connsiteY1377" fmla="*/ 6184958 h 7600950"/>
              <a:gd name="connsiteX1378" fmla="*/ 4929734 w 6858000"/>
              <a:gd name="connsiteY1378" fmla="*/ 6016444 h 7600950"/>
              <a:gd name="connsiteX1379" fmla="*/ 4922333 w 6858000"/>
              <a:gd name="connsiteY1379" fmla="*/ 6003623 h 7600950"/>
              <a:gd name="connsiteX1380" fmla="*/ 4922333 w 6858000"/>
              <a:gd name="connsiteY1380" fmla="*/ 7600950 h 7600950"/>
              <a:gd name="connsiteX1381" fmla="*/ 4922333 w 6858000"/>
              <a:gd name="connsiteY1381" fmla="*/ 7466609 h 7600950"/>
              <a:gd name="connsiteX1382" fmla="*/ 4923637 w 6858000"/>
              <a:gd name="connsiteY1382" fmla="*/ 7464350 h 7600950"/>
              <a:gd name="connsiteX1383" fmla="*/ 4924313 w 6858000"/>
              <a:gd name="connsiteY1383" fmla="*/ 7459208 h 7600950"/>
              <a:gd name="connsiteX1384" fmla="*/ 4928429 w 6858000"/>
              <a:gd name="connsiteY1384" fmla="*/ 7456047 h 7600950"/>
              <a:gd name="connsiteX1385" fmla="*/ 4929734 w 6858000"/>
              <a:gd name="connsiteY1385" fmla="*/ 7453788 h 7600950"/>
              <a:gd name="connsiteX1386" fmla="*/ 5065052 w 6858000"/>
              <a:gd name="connsiteY1386" fmla="*/ 7375658 h 7600950"/>
              <a:gd name="connsiteX1387" fmla="*/ 4929734 w 6858000"/>
              <a:gd name="connsiteY1387" fmla="*/ 7297530 h 7600950"/>
              <a:gd name="connsiteX1388" fmla="*/ 4922333 w 6858000"/>
              <a:gd name="connsiteY1388" fmla="*/ 7284709 h 7600950"/>
              <a:gd name="connsiteX1389" fmla="*/ 4922333 w 6858000"/>
              <a:gd name="connsiteY1389" fmla="*/ 6947695 h 7600950"/>
              <a:gd name="connsiteX1390" fmla="*/ 4923637 w 6858000"/>
              <a:gd name="connsiteY1390" fmla="*/ 6945436 h 7600950"/>
              <a:gd name="connsiteX1391" fmla="*/ 4924313 w 6858000"/>
              <a:gd name="connsiteY1391" fmla="*/ 6940294 h 7600950"/>
              <a:gd name="connsiteX1392" fmla="*/ 4928429 w 6858000"/>
              <a:gd name="connsiteY1392" fmla="*/ 6937134 h 7600950"/>
              <a:gd name="connsiteX1393" fmla="*/ 4929734 w 6858000"/>
              <a:gd name="connsiteY1393" fmla="*/ 6934874 h 7600950"/>
              <a:gd name="connsiteX1394" fmla="*/ 5065052 w 6858000"/>
              <a:gd name="connsiteY1394" fmla="*/ 6856745 h 7600950"/>
              <a:gd name="connsiteX1395" fmla="*/ 4929734 w 6858000"/>
              <a:gd name="connsiteY1395" fmla="*/ 6778617 h 7600950"/>
              <a:gd name="connsiteX1396" fmla="*/ 4922333 w 6858000"/>
              <a:gd name="connsiteY1396" fmla="*/ 6765795 h 7600950"/>
              <a:gd name="connsiteX1397" fmla="*/ 4922333 w 6858000"/>
              <a:gd name="connsiteY1397" fmla="*/ 6428782 h 7600950"/>
              <a:gd name="connsiteX1398" fmla="*/ 4923637 w 6858000"/>
              <a:gd name="connsiteY1398" fmla="*/ 6426522 h 7600950"/>
              <a:gd name="connsiteX1399" fmla="*/ 4924313 w 6858000"/>
              <a:gd name="connsiteY1399" fmla="*/ 6421380 h 7600950"/>
              <a:gd name="connsiteX1400" fmla="*/ 4928429 w 6858000"/>
              <a:gd name="connsiteY1400" fmla="*/ 6418220 h 7600950"/>
              <a:gd name="connsiteX1401" fmla="*/ 4929734 w 6858000"/>
              <a:gd name="connsiteY1401" fmla="*/ 6415960 h 7600950"/>
              <a:gd name="connsiteX1402" fmla="*/ 5221599 w 6858000"/>
              <a:gd name="connsiteY1402" fmla="*/ 6247445 h 7600950"/>
              <a:gd name="connsiteX1403" fmla="*/ 5236400 w 6858000"/>
              <a:gd name="connsiteY1403" fmla="*/ 6247445 h 7600950"/>
              <a:gd name="connsiteX1404" fmla="*/ 5528266 w 6858000"/>
              <a:gd name="connsiteY1404" fmla="*/ 6415960 h 7600950"/>
              <a:gd name="connsiteX1405" fmla="*/ 5529570 w 6858000"/>
              <a:gd name="connsiteY1405" fmla="*/ 6418220 h 7600950"/>
              <a:gd name="connsiteX1406" fmla="*/ 5533686 w 6858000"/>
              <a:gd name="connsiteY1406" fmla="*/ 6421381 h 7600950"/>
              <a:gd name="connsiteX1407" fmla="*/ 5534362 w 6858000"/>
              <a:gd name="connsiteY1407" fmla="*/ 6426520 h 7600950"/>
              <a:gd name="connsiteX1408" fmla="*/ 5535667 w 6858000"/>
              <a:gd name="connsiteY1408" fmla="*/ 6428782 h 7600950"/>
              <a:gd name="connsiteX1409" fmla="*/ 5535667 w 6858000"/>
              <a:gd name="connsiteY1409" fmla="*/ 6765795 h 7600950"/>
              <a:gd name="connsiteX1410" fmla="*/ 5528266 w 6858000"/>
              <a:gd name="connsiteY1410" fmla="*/ 6778617 h 7600950"/>
              <a:gd name="connsiteX1411" fmla="*/ 5392948 w 6858000"/>
              <a:gd name="connsiteY1411" fmla="*/ 6856745 h 7600950"/>
              <a:gd name="connsiteX1412" fmla="*/ 5528266 w 6858000"/>
              <a:gd name="connsiteY1412" fmla="*/ 6934874 h 7600950"/>
              <a:gd name="connsiteX1413" fmla="*/ 5529570 w 6858000"/>
              <a:gd name="connsiteY1413" fmla="*/ 6937134 h 7600950"/>
              <a:gd name="connsiteX1414" fmla="*/ 5533686 w 6858000"/>
              <a:gd name="connsiteY1414" fmla="*/ 6940295 h 7600950"/>
              <a:gd name="connsiteX1415" fmla="*/ 5534362 w 6858000"/>
              <a:gd name="connsiteY1415" fmla="*/ 6945434 h 7600950"/>
              <a:gd name="connsiteX1416" fmla="*/ 5535667 w 6858000"/>
              <a:gd name="connsiteY1416" fmla="*/ 6947695 h 7600950"/>
              <a:gd name="connsiteX1417" fmla="*/ 5535667 w 6858000"/>
              <a:gd name="connsiteY1417" fmla="*/ 7284709 h 7600950"/>
              <a:gd name="connsiteX1418" fmla="*/ 5528266 w 6858000"/>
              <a:gd name="connsiteY1418" fmla="*/ 7297530 h 7600950"/>
              <a:gd name="connsiteX1419" fmla="*/ 5392948 w 6858000"/>
              <a:gd name="connsiteY1419" fmla="*/ 7375658 h 7600950"/>
              <a:gd name="connsiteX1420" fmla="*/ 5528266 w 6858000"/>
              <a:gd name="connsiteY1420" fmla="*/ 7453788 h 7600950"/>
              <a:gd name="connsiteX1421" fmla="*/ 5529570 w 6858000"/>
              <a:gd name="connsiteY1421" fmla="*/ 7456047 h 7600950"/>
              <a:gd name="connsiteX1422" fmla="*/ 5533686 w 6858000"/>
              <a:gd name="connsiteY1422" fmla="*/ 7459208 h 7600950"/>
              <a:gd name="connsiteX1423" fmla="*/ 5534362 w 6858000"/>
              <a:gd name="connsiteY1423" fmla="*/ 7464347 h 7600950"/>
              <a:gd name="connsiteX1424" fmla="*/ 5535667 w 6858000"/>
              <a:gd name="connsiteY1424" fmla="*/ 7466609 h 7600950"/>
              <a:gd name="connsiteX1425" fmla="*/ 5535667 w 6858000"/>
              <a:gd name="connsiteY1425" fmla="*/ 7600950 h 7600950"/>
              <a:gd name="connsiteX1426" fmla="*/ 5506064 w 6858000"/>
              <a:gd name="connsiteY1426" fmla="*/ 7600950 h 7600950"/>
              <a:gd name="connsiteX1427" fmla="*/ 5506064 w 6858000"/>
              <a:gd name="connsiteY1427" fmla="*/ 7492248 h 7600950"/>
              <a:gd name="connsiteX1428" fmla="*/ 5317775 w 6858000"/>
              <a:gd name="connsiteY1428" fmla="*/ 7600950 h 7600950"/>
              <a:gd name="connsiteX1429" fmla="*/ 5258558 w 6858000"/>
              <a:gd name="connsiteY1429" fmla="*/ 7600950 h 7600950"/>
              <a:gd name="connsiteX1430" fmla="*/ 5491262 w 6858000"/>
              <a:gd name="connsiteY1430" fmla="*/ 7466605 h 7600950"/>
              <a:gd name="connsiteX1431" fmla="*/ 5363347 w 6858000"/>
              <a:gd name="connsiteY1431" fmla="*/ 7392749 h 7600950"/>
              <a:gd name="connsiteX1432" fmla="*/ 5236400 w 6858000"/>
              <a:gd name="connsiteY1432" fmla="*/ 7466045 h 7600950"/>
              <a:gd name="connsiteX1433" fmla="*/ 5229000 w 6858000"/>
              <a:gd name="connsiteY1433" fmla="*/ 7468025 h 7600950"/>
              <a:gd name="connsiteX1434" fmla="*/ 5221599 w 6858000"/>
              <a:gd name="connsiteY1434" fmla="*/ 7466045 h 7600950"/>
              <a:gd name="connsiteX1435" fmla="*/ 5094652 w 6858000"/>
              <a:gd name="connsiteY1435" fmla="*/ 7392749 h 7600950"/>
              <a:gd name="connsiteX1436" fmla="*/ 4966737 w 6858000"/>
              <a:gd name="connsiteY1436" fmla="*/ 7466605 h 7600950"/>
              <a:gd name="connsiteX1437" fmla="*/ 5199440 w 6858000"/>
              <a:gd name="connsiteY1437" fmla="*/ 7600950 h 7600950"/>
              <a:gd name="connsiteX1438" fmla="*/ 5140224 w 6858000"/>
              <a:gd name="connsiteY1438" fmla="*/ 7600950 h 7600950"/>
              <a:gd name="connsiteX1439" fmla="*/ 4951937 w 6858000"/>
              <a:gd name="connsiteY1439" fmla="*/ 7492248 h 7600950"/>
              <a:gd name="connsiteX1440" fmla="*/ 4951937 w 6858000"/>
              <a:gd name="connsiteY1440" fmla="*/ 7600950 h 7600950"/>
              <a:gd name="connsiteX1441" fmla="*/ 4523801 w 6858000"/>
              <a:gd name="connsiteY1441" fmla="*/ 227592 h 7600950"/>
              <a:gd name="connsiteX1442" fmla="*/ 4613747 w 6858000"/>
              <a:gd name="connsiteY1442" fmla="*/ 175658 h 7600950"/>
              <a:gd name="connsiteX1443" fmla="*/ 4523801 w 6858000"/>
              <a:gd name="connsiteY1443" fmla="*/ 123726 h 7600950"/>
              <a:gd name="connsiteX1444" fmla="*/ 4523801 w 6858000"/>
              <a:gd name="connsiteY1444" fmla="*/ 1370632 h 7600950"/>
              <a:gd name="connsiteX1445" fmla="*/ 4643347 w 6858000"/>
              <a:gd name="connsiteY1445" fmla="*/ 1439655 h 7600950"/>
              <a:gd name="connsiteX1446" fmla="*/ 4786063 w 6858000"/>
              <a:gd name="connsiteY1446" fmla="*/ 1357254 h 7600950"/>
              <a:gd name="connsiteX1447" fmla="*/ 4786064 w 6858000"/>
              <a:gd name="connsiteY1447" fmla="*/ 1054422 h 7600950"/>
              <a:gd name="connsiteX1448" fmla="*/ 4523801 w 6858000"/>
              <a:gd name="connsiteY1448" fmla="*/ 1205831 h 7600950"/>
              <a:gd name="connsiteX1449" fmla="*/ 4523801 w 6858000"/>
              <a:gd name="connsiteY1449" fmla="*/ 1508679 h 7600950"/>
              <a:gd name="connsiteX1450" fmla="*/ 4613747 w 6858000"/>
              <a:gd name="connsiteY1450" fmla="*/ 1456745 h 7600950"/>
              <a:gd name="connsiteX1451" fmla="*/ 4523801 w 6858000"/>
              <a:gd name="connsiteY1451" fmla="*/ 1404812 h 7600950"/>
              <a:gd name="connsiteX1452" fmla="*/ 4523801 w 6858000"/>
              <a:gd name="connsiteY1452" fmla="*/ 1889546 h 7600950"/>
              <a:gd name="connsiteX1453" fmla="*/ 4643347 w 6858000"/>
              <a:gd name="connsiteY1453" fmla="*/ 1958569 h 7600950"/>
              <a:gd name="connsiteX1454" fmla="*/ 4786063 w 6858000"/>
              <a:gd name="connsiteY1454" fmla="*/ 1876168 h 7600950"/>
              <a:gd name="connsiteX1455" fmla="*/ 4786064 w 6858000"/>
              <a:gd name="connsiteY1455" fmla="*/ 1573335 h 7600950"/>
              <a:gd name="connsiteX1456" fmla="*/ 4523801 w 6858000"/>
              <a:gd name="connsiteY1456" fmla="*/ 1724744 h 7600950"/>
              <a:gd name="connsiteX1457" fmla="*/ 4523801 w 6858000"/>
              <a:gd name="connsiteY1457" fmla="*/ 2027593 h 7600950"/>
              <a:gd name="connsiteX1458" fmla="*/ 4613747 w 6858000"/>
              <a:gd name="connsiteY1458" fmla="*/ 1975659 h 7600950"/>
              <a:gd name="connsiteX1459" fmla="*/ 4523801 w 6858000"/>
              <a:gd name="connsiteY1459" fmla="*/ 1923726 h 7600950"/>
              <a:gd name="connsiteX1460" fmla="*/ 4523801 w 6858000"/>
              <a:gd name="connsiteY1460" fmla="*/ 3170632 h 7600950"/>
              <a:gd name="connsiteX1461" fmla="*/ 4643347 w 6858000"/>
              <a:gd name="connsiteY1461" fmla="*/ 3239655 h 7600950"/>
              <a:gd name="connsiteX1462" fmla="*/ 4786063 w 6858000"/>
              <a:gd name="connsiteY1462" fmla="*/ 3157254 h 7600950"/>
              <a:gd name="connsiteX1463" fmla="*/ 4786064 w 6858000"/>
              <a:gd name="connsiteY1463" fmla="*/ 2854422 h 7600950"/>
              <a:gd name="connsiteX1464" fmla="*/ 4523801 w 6858000"/>
              <a:gd name="connsiteY1464" fmla="*/ 3005831 h 7600950"/>
              <a:gd name="connsiteX1465" fmla="*/ 4523801 w 6858000"/>
              <a:gd name="connsiteY1465" fmla="*/ 3308679 h 7600950"/>
              <a:gd name="connsiteX1466" fmla="*/ 4613747 w 6858000"/>
              <a:gd name="connsiteY1466" fmla="*/ 3256745 h 7600950"/>
              <a:gd name="connsiteX1467" fmla="*/ 4523801 w 6858000"/>
              <a:gd name="connsiteY1467" fmla="*/ 3204812 h 7600950"/>
              <a:gd name="connsiteX1468" fmla="*/ 4523801 w 6858000"/>
              <a:gd name="connsiteY1468" fmla="*/ 3689544 h 7600950"/>
              <a:gd name="connsiteX1469" fmla="*/ 4643347 w 6858000"/>
              <a:gd name="connsiteY1469" fmla="*/ 3758567 h 7600950"/>
              <a:gd name="connsiteX1470" fmla="*/ 4786063 w 6858000"/>
              <a:gd name="connsiteY1470" fmla="*/ 3676167 h 7600950"/>
              <a:gd name="connsiteX1471" fmla="*/ 4786064 w 6858000"/>
              <a:gd name="connsiteY1471" fmla="*/ 3373335 h 7600950"/>
              <a:gd name="connsiteX1472" fmla="*/ 4523801 w 6858000"/>
              <a:gd name="connsiteY1472" fmla="*/ 3524743 h 7600950"/>
              <a:gd name="connsiteX1473" fmla="*/ 4523801 w 6858000"/>
              <a:gd name="connsiteY1473" fmla="*/ 3827591 h 7600950"/>
              <a:gd name="connsiteX1474" fmla="*/ 4613747 w 6858000"/>
              <a:gd name="connsiteY1474" fmla="*/ 3775657 h 7600950"/>
              <a:gd name="connsiteX1475" fmla="*/ 4523801 w 6858000"/>
              <a:gd name="connsiteY1475" fmla="*/ 3723724 h 7600950"/>
              <a:gd name="connsiteX1476" fmla="*/ 4523801 w 6858000"/>
              <a:gd name="connsiteY1476" fmla="*/ 4970626 h 7600950"/>
              <a:gd name="connsiteX1477" fmla="*/ 4643347 w 6858000"/>
              <a:gd name="connsiteY1477" fmla="*/ 5039649 h 7600950"/>
              <a:gd name="connsiteX1478" fmla="*/ 4786063 w 6858000"/>
              <a:gd name="connsiteY1478" fmla="*/ 4957247 h 7600950"/>
              <a:gd name="connsiteX1479" fmla="*/ 4786064 w 6858000"/>
              <a:gd name="connsiteY1479" fmla="*/ 4654416 h 7600950"/>
              <a:gd name="connsiteX1480" fmla="*/ 4523801 w 6858000"/>
              <a:gd name="connsiteY1480" fmla="*/ 4805825 h 7600950"/>
              <a:gd name="connsiteX1481" fmla="*/ 4523801 w 6858000"/>
              <a:gd name="connsiteY1481" fmla="*/ 5108673 h 7600950"/>
              <a:gd name="connsiteX1482" fmla="*/ 4613747 w 6858000"/>
              <a:gd name="connsiteY1482" fmla="*/ 5056739 h 7600950"/>
              <a:gd name="connsiteX1483" fmla="*/ 4523801 w 6858000"/>
              <a:gd name="connsiteY1483" fmla="*/ 5004807 h 7600950"/>
              <a:gd name="connsiteX1484" fmla="*/ 4523801 w 6858000"/>
              <a:gd name="connsiteY1484" fmla="*/ 5489539 h 7600950"/>
              <a:gd name="connsiteX1485" fmla="*/ 4643347 w 6858000"/>
              <a:gd name="connsiteY1485" fmla="*/ 5558563 h 7600950"/>
              <a:gd name="connsiteX1486" fmla="*/ 4786063 w 6858000"/>
              <a:gd name="connsiteY1486" fmla="*/ 5476162 h 7600950"/>
              <a:gd name="connsiteX1487" fmla="*/ 4786064 w 6858000"/>
              <a:gd name="connsiteY1487" fmla="*/ 5173330 h 7600950"/>
              <a:gd name="connsiteX1488" fmla="*/ 4523801 w 6858000"/>
              <a:gd name="connsiteY1488" fmla="*/ 5324738 h 7600950"/>
              <a:gd name="connsiteX1489" fmla="*/ 4523801 w 6858000"/>
              <a:gd name="connsiteY1489" fmla="*/ 5627587 h 7600950"/>
              <a:gd name="connsiteX1490" fmla="*/ 4613747 w 6858000"/>
              <a:gd name="connsiteY1490" fmla="*/ 5575653 h 7600950"/>
              <a:gd name="connsiteX1491" fmla="*/ 4523801 w 6858000"/>
              <a:gd name="connsiteY1491" fmla="*/ 5523721 h 7600950"/>
              <a:gd name="connsiteX1492" fmla="*/ 4523801 w 6858000"/>
              <a:gd name="connsiteY1492" fmla="*/ 6770630 h 7600950"/>
              <a:gd name="connsiteX1493" fmla="*/ 4643347 w 6858000"/>
              <a:gd name="connsiteY1493" fmla="*/ 6839653 h 7600950"/>
              <a:gd name="connsiteX1494" fmla="*/ 4786063 w 6858000"/>
              <a:gd name="connsiteY1494" fmla="*/ 6757252 h 7600950"/>
              <a:gd name="connsiteX1495" fmla="*/ 4786064 w 6858000"/>
              <a:gd name="connsiteY1495" fmla="*/ 6454419 h 7600950"/>
              <a:gd name="connsiteX1496" fmla="*/ 4523801 w 6858000"/>
              <a:gd name="connsiteY1496" fmla="*/ 6605829 h 7600950"/>
              <a:gd name="connsiteX1497" fmla="*/ 4523801 w 6858000"/>
              <a:gd name="connsiteY1497" fmla="*/ 6908677 h 7600950"/>
              <a:gd name="connsiteX1498" fmla="*/ 4613747 w 6858000"/>
              <a:gd name="connsiteY1498" fmla="*/ 6856743 h 7600950"/>
              <a:gd name="connsiteX1499" fmla="*/ 4523801 w 6858000"/>
              <a:gd name="connsiteY1499" fmla="*/ 6804810 h 7600950"/>
              <a:gd name="connsiteX1500" fmla="*/ 4523801 w 6858000"/>
              <a:gd name="connsiteY1500" fmla="*/ 7289543 h 7600950"/>
              <a:gd name="connsiteX1501" fmla="*/ 4643347 w 6858000"/>
              <a:gd name="connsiteY1501" fmla="*/ 7358567 h 7600950"/>
              <a:gd name="connsiteX1502" fmla="*/ 4786063 w 6858000"/>
              <a:gd name="connsiteY1502" fmla="*/ 7276166 h 7600950"/>
              <a:gd name="connsiteX1503" fmla="*/ 4786064 w 6858000"/>
              <a:gd name="connsiteY1503" fmla="*/ 6973333 h 7600950"/>
              <a:gd name="connsiteX1504" fmla="*/ 4523801 w 6858000"/>
              <a:gd name="connsiteY1504" fmla="*/ 7124742 h 7600950"/>
              <a:gd name="connsiteX1505" fmla="*/ 4523801 w 6858000"/>
              <a:gd name="connsiteY1505" fmla="*/ 7427590 h 7600950"/>
              <a:gd name="connsiteX1506" fmla="*/ 4613747 w 6858000"/>
              <a:gd name="connsiteY1506" fmla="*/ 7375657 h 7600950"/>
              <a:gd name="connsiteX1507" fmla="*/ 4523801 w 6858000"/>
              <a:gd name="connsiteY1507" fmla="*/ 7323724 h 7600950"/>
              <a:gd name="connsiteX1508" fmla="*/ 4523800 w 6858000"/>
              <a:gd name="connsiteY1508" fmla="*/ 746506 h 7600950"/>
              <a:gd name="connsiteX1509" fmla="*/ 4786063 w 6858000"/>
              <a:gd name="connsiteY1509" fmla="*/ 595081 h 7600950"/>
              <a:gd name="connsiteX1510" fmla="*/ 4786064 w 6858000"/>
              <a:gd name="connsiteY1510" fmla="*/ 292248 h 7600950"/>
              <a:gd name="connsiteX1511" fmla="*/ 4523800 w 6858000"/>
              <a:gd name="connsiteY1511" fmla="*/ 443657 h 7600950"/>
              <a:gd name="connsiteX1512" fmla="*/ 4523800 w 6858000"/>
              <a:gd name="connsiteY1512" fmla="*/ 2546506 h 7600950"/>
              <a:gd name="connsiteX1513" fmla="*/ 4786063 w 6858000"/>
              <a:gd name="connsiteY1513" fmla="*/ 2395081 h 7600950"/>
              <a:gd name="connsiteX1514" fmla="*/ 4786064 w 6858000"/>
              <a:gd name="connsiteY1514" fmla="*/ 2092249 h 7600950"/>
              <a:gd name="connsiteX1515" fmla="*/ 4523800 w 6858000"/>
              <a:gd name="connsiteY1515" fmla="*/ 2243658 h 7600950"/>
              <a:gd name="connsiteX1516" fmla="*/ 4523800 w 6858000"/>
              <a:gd name="connsiteY1516" fmla="*/ 4346505 h 7600950"/>
              <a:gd name="connsiteX1517" fmla="*/ 4786063 w 6858000"/>
              <a:gd name="connsiteY1517" fmla="*/ 4195080 h 7600950"/>
              <a:gd name="connsiteX1518" fmla="*/ 4786064 w 6858000"/>
              <a:gd name="connsiteY1518" fmla="*/ 3892248 h 7600950"/>
              <a:gd name="connsiteX1519" fmla="*/ 4523800 w 6858000"/>
              <a:gd name="connsiteY1519" fmla="*/ 4043656 h 7600950"/>
              <a:gd name="connsiteX1520" fmla="*/ 4523800 w 6858000"/>
              <a:gd name="connsiteY1520" fmla="*/ 6146500 h 7600950"/>
              <a:gd name="connsiteX1521" fmla="*/ 4786063 w 6858000"/>
              <a:gd name="connsiteY1521" fmla="*/ 5995075 h 7600950"/>
              <a:gd name="connsiteX1522" fmla="*/ 4786064 w 6858000"/>
              <a:gd name="connsiteY1522" fmla="*/ 5692243 h 7600950"/>
              <a:gd name="connsiteX1523" fmla="*/ 4523800 w 6858000"/>
              <a:gd name="connsiteY1523" fmla="*/ 5843653 h 7600950"/>
              <a:gd name="connsiteX1524" fmla="*/ 4404252 w 6858000"/>
              <a:gd name="connsiteY1524" fmla="*/ 175659 h 7600950"/>
              <a:gd name="connsiteX1525" fmla="*/ 4494197 w 6858000"/>
              <a:gd name="connsiteY1525" fmla="*/ 227591 h 7600950"/>
              <a:gd name="connsiteX1526" fmla="*/ 4494197 w 6858000"/>
              <a:gd name="connsiteY1526" fmla="*/ 123726 h 7600950"/>
              <a:gd name="connsiteX1527" fmla="*/ 4404252 w 6858000"/>
              <a:gd name="connsiteY1527" fmla="*/ 1456746 h 7600950"/>
              <a:gd name="connsiteX1528" fmla="*/ 4494197 w 6858000"/>
              <a:gd name="connsiteY1528" fmla="*/ 1508678 h 7600950"/>
              <a:gd name="connsiteX1529" fmla="*/ 4494197 w 6858000"/>
              <a:gd name="connsiteY1529" fmla="*/ 1404813 h 7600950"/>
              <a:gd name="connsiteX1530" fmla="*/ 4404252 w 6858000"/>
              <a:gd name="connsiteY1530" fmla="*/ 1975660 h 7600950"/>
              <a:gd name="connsiteX1531" fmla="*/ 4494197 w 6858000"/>
              <a:gd name="connsiteY1531" fmla="*/ 2027592 h 7600950"/>
              <a:gd name="connsiteX1532" fmla="*/ 4494197 w 6858000"/>
              <a:gd name="connsiteY1532" fmla="*/ 1923727 h 7600950"/>
              <a:gd name="connsiteX1533" fmla="*/ 4404252 w 6858000"/>
              <a:gd name="connsiteY1533" fmla="*/ 3256746 h 7600950"/>
              <a:gd name="connsiteX1534" fmla="*/ 4494197 w 6858000"/>
              <a:gd name="connsiteY1534" fmla="*/ 3308678 h 7600950"/>
              <a:gd name="connsiteX1535" fmla="*/ 4494197 w 6858000"/>
              <a:gd name="connsiteY1535" fmla="*/ 3204813 h 7600950"/>
              <a:gd name="connsiteX1536" fmla="*/ 4404252 w 6858000"/>
              <a:gd name="connsiteY1536" fmla="*/ 3775658 h 7600950"/>
              <a:gd name="connsiteX1537" fmla="*/ 4494197 w 6858000"/>
              <a:gd name="connsiteY1537" fmla="*/ 3827591 h 7600950"/>
              <a:gd name="connsiteX1538" fmla="*/ 4494197 w 6858000"/>
              <a:gd name="connsiteY1538" fmla="*/ 3723725 h 7600950"/>
              <a:gd name="connsiteX1539" fmla="*/ 4404252 w 6858000"/>
              <a:gd name="connsiteY1539" fmla="*/ 5056740 h 7600950"/>
              <a:gd name="connsiteX1540" fmla="*/ 4494197 w 6858000"/>
              <a:gd name="connsiteY1540" fmla="*/ 5108672 h 7600950"/>
              <a:gd name="connsiteX1541" fmla="*/ 4494197 w 6858000"/>
              <a:gd name="connsiteY1541" fmla="*/ 5004807 h 7600950"/>
              <a:gd name="connsiteX1542" fmla="*/ 4404252 w 6858000"/>
              <a:gd name="connsiteY1542" fmla="*/ 5575654 h 7600950"/>
              <a:gd name="connsiteX1543" fmla="*/ 4494197 w 6858000"/>
              <a:gd name="connsiteY1543" fmla="*/ 5627586 h 7600950"/>
              <a:gd name="connsiteX1544" fmla="*/ 4494197 w 6858000"/>
              <a:gd name="connsiteY1544" fmla="*/ 5523721 h 7600950"/>
              <a:gd name="connsiteX1545" fmla="*/ 4404252 w 6858000"/>
              <a:gd name="connsiteY1545" fmla="*/ 6856744 h 7600950"/>
              <a:gd name="connsiteX1546" fmla="*/ 4494197 w 6858000"/>
              <a:gd name="connsiteY1546" fmla="*/ 6908676 h 7600950"/>
              <a:gd name="connsiteX1547" fmla="*/ 4494197 w 6858000"/>
              <a:gd name="connsiteY1547" fmla="*/ 6804811 h 7600950"/>
              <a:gd name="connsiteX1548" fmla="*/ 4404252 w 6858000"/>
              <a:gd name="connsiteY1548" fmla="*/ 7375658 h 7600950"/>
              <a:gd name="connsiteX1549" fmla="*/ 4494197 w 6858000"/>
              <a:gd name="connsiteY1549" fmla="*/ 7427590 h 7600950"/>
              <a:gd name="connsiteX1550" fmla="*/ 4494197 w 6858000"/>
              <a:gd name="connsiteY1550" fmla="*/ 7323725 h 7600950"/>
              <a:gd name="connsiteX1551" fmla="*/ 4246737 w 6858000"/>
              <a:gd name="connsiteY1551" fmla="*/ 266605 h 7600950"/>
              <a:gd name="connsiteX1552" fmla="*/ 4508999 w 6858000"/>
              <a:gd name="connsiteY1552" fmla="*/ 418015 h 7600950"/>
              <a:gd name="connsiteX1553" fmla="*/ 4771262 w 6858000"/>
              <a:gd name="connsiteY1553" fmla="*/ 266605 h 7600950"/>
              <a:gd name="connsiteX1554" fmla="*/ 4643347 w 6858000"/>
              <a:gd name="connsiteY1554" fmla="*/ 192749 h 7600950"/>
              <a:gd name="connsiteX1555" fmla="*/ 4516400 w 6858000"/>
              <a:gd name="connsiteY1555" fmla="*/ 266045 h 7600950"/>
              <a:gd name="connsiteX1556" fmla="*/ 4509000 w 6858000"/>
              <a:gd name="connsiteY1556" fmla="*/ 268025 h 7600950"/>
              <a:gd name="connsiteX1557" fmla="*/ 4501599 w 6858000"/>
              <a:gd name="connsiteY1557" fmla="*/ 266045 h 7600950"/>
              <a:gd name="connsiteX1558" fmla="*/ 4374652 w 6858000"/>
              <a:gd name="connsiteY1558" fmla="*/ 192749 h 7600950"/>
              <a:gd name="connsiteX1559" fmla="*/ 4246737 w 6858000"/>
              <a:gd name="connsiteY1559" fmla="*/ 1028778 h 7600950"/>
              <a:gd name="connsiteX1560" fmla="*/ 4508999 w 6858000"/>
              <a:gd name="connsiteY1560" fmla="*/ 1180188 h 7600950"/>
              <a:gd name="connsiteX1561" fmla="*/ 4771262 w 6858000"/>
              <a:gd name="connsiteY1561" fmla="*/ 1028778 h 7600950"/>
              <a:gd name="connsiteX1562" fmla="*/ 4509000 w 6858000"/>
              <a:gd name="connsiteY1562" fmla="*/ 877353 h 7600950"/>
              <a:gd name="connsiteX1563" fmla="*/ 4246737 w 6858000"/>
              <a:gd name="connsiteY1563" fmla="*/ 1547692 h 7600950"/>
              <a:gd name="connsiteX1564" fmla="*/ 4508999 w 6858000"/>
              <a:gd name="connsiteY1564" fmla="*/ 1699102 h 7600950"/>
              <a:gd name="connsiteX1565" fmla="*/ 4771262 w 6858000"/>
              <a:gd name="connsiteY1565" fmla="*/ 1547692 h 7600950"/>
              <a:gd name="connsiteX1566" fmla="*/ 4643347 w 6858000"/>
              <a:gd name="connsiteY1566" fmla="*/ 1473836 h 7600950"/>
              <a:gd name="connsiteX1567" fmla="*/ 4516400 w 6858000"/>
              <a:gd name="connsiteY1567" fmla="*/ 1547132 h 7600950"/>
              <a:gd name="connsiteX1568" fmla="*/ 4509000 w 6858000"/>
              <a:gd name="connsiteY1568" fmla="*/ 1549112 h 7600950"/>
              <a:gd name="connsiteX1569" fmla="*/ 4501599 w 6858000"/>
              <a:gd name="connsiteY1569" fmla="*/ 1547132 h 7600950"/>
              <a:gd name="connsiteX1570" fmla="*/ 4374652 w 6858000"/>
              <a:gd name="connsiteY1570" fmla="*/ 1473836 h 7600950"/>
              <a:gd name="connsiteX1571" fmla="*/ 4246737 w 6858000"/>
              <a:gd name="connsiteY1571" fmla="*/ 2066605 h 7600950"/>
              <a:gd name="connsiteX1572" fmla="*/ 4508999 w 6858000"/>
              <a:gd name="connsiteY1572" fmla="*/ 2218015 h 7600950"/>
              <a:gd name="connsiteX1573" fmla="*/ 4771262 w 6858000"/>
              <a:gd name="connsiteY1573" fmla="*/ 2066605 h 7600950"/>
              <a:gd name="connsiteX1574" fmla="*/ 4643347 w 6858000"/>
              <a:gd name="connsiteY1574" fmla="*/ 1992750 h 7600950"/>
              <a:gd name="connsiteX1575" fmla="*/ 4516400 w 6858000"/>
              <a:gd name="connsiteY1575" fmla="*/ 2066045 h 7600950"/>
              <a:gd name="connsiteX1576" fmla="*/ 4509000 w 6858000"/>
              <a:gd name="connsiteY1576" fmla="*/ 2068026 h 7600950"/>
              <a:gd name="connsiteX1577" fmla="*/ 4501599 w 6858000"/>
              <a:gd name="connsiteY1577" fmla="*/ 2066045 h 7600950"/>
              <a:gd name="connsiteX1578" fmla="*/ 4374652 w 6858000"/>
              <a:gd name="connsiteY1578" fmla="*/ 1992750 h 7600950"/>
              <a:gd name="connsiteX1579" fmla="*/ 4246737 w 6858000"/>
              <a:gd name="connsiteY1579" fmla="*/ 2828778 h 7600950"/>
              <a:gd name="connsiteX1580" fmla="*/ 4508999 w 6858000"/>
              <a:gd name="connsiteY1580" fmla="*/ 2980188 h 7600950"/>
              <a:gd name="connsiteX1581" fmla="*/ 4771262 w 6858000"/>
              <a:gd name="connsiteY1581" fmla="*/ 2828778 h 7600950"/>
              <a:gd name="connsiteX1582" fmla="*/ 4509000 w 6858000"/>
              <a:gd name="connsiteY1582" fmla="*/ 2677353 h 7600950"/>
              <a:gd name="connsiteX1583" fmla="*/ 4246737 w 6858000"/>
              <a:gd name="connsiteY1583" fmla="*/ 3347692 h 7600950"/>
              <a:gd name="connsiteX1584" fmla="*/ 4508999 w 6858000"/>
              <a:gd name="connsiteY1584" fmla="*/ 3499102 h 7600950"/>
              <a:gd name="connsiteX1585" fmla="*/ 4771262 w 6858000"/>
              <a:gd name="connsiteY1585" fmla="*/ 3347692 h 7600950"/>
              <a:gd name="connsiteX1586" fmla="*/ 4643347 w 6858000"/>
              <a:gd name="connsiteY1586" fmla="*/ 3273836 h 7600950"/>
              <a:gd name="connsiteX1587" fmla="*/ 4516400 w 6858000"/>
              <a:gd name="connsiteY1587" fmla="*/ 3347132 h 7600950"/>
              <a:gd name="connsiteX1588" fmla="*/ 4509000 w 6858000"/>
              <a:gd name="connsiteY1588" fmla="*/ 3349112 h 7600950"/>
              <a:gd name="connsiteX1589" fmla="*/ 4501599 w 6858000"/>
              <a:gd name="connsiteY1589" fmla="*/ 3347132 h 7600950"/>
              <a:gd name="connsiteX1590" fmla="*/ 4374652 w 6858000"/>
              <a:gd name="connsiteY1590" fmla="*/ 3273836 h 7600950"/>
              <a:gd name="connsiteX1591" fmla="*/ 4246737 w 6858000"/>
              <a:gd name="connsiteY1591" fmla="*/ 3866604 h 7600950"/>
              <a:gd name="connsiteX1592" fmla="*/ 4508999 w 6858000"/>
              <a:gd name="connsiteY1592" fmla="*/ 4018014 h 7600950"/>
              <a:gd name="connsiteX1593" fmla="*/ 4771262 w 6858000"/>
              <a:gd name="connsiteY1593" fmla="*/ 3866604 h 7600950"/>
              <a:gd name="connsiteX1594" fmla="*/ 4643347 w 6858000"/>
              <a:gd name="connsiteY1594" fmla="*/ 3792748 h 7600950"/>
              <a:gd name="connsiteX1595" fmla="*/ 4516400 w 6858000"/>
              <a:gd name="connsiteY1595" fmla="*/ 3866044 h 7600950"/>
              <a:gd name="connsiteX1596" fmla="*/ 4509000 w 6858000"/>
              <a:gd name="connsiteY1596" fmla="*/ 3868024 h 7600950"/>
              <a:gd name="connsiteX1597" fmla="*/ 4501599 w 6858000"/>
              <a:gd name="connsiteY1597" fmla="*/ 3866044 h 7600950"/>
              <a:gd name="connsiteX1598" fmla="*/ 4374652 w 6858000"/>
              <a:gd name="connsiteY1598" fmla="*/ 3792748 h 7600950"/>
              <a:gd name="connsiteX1599" fmla="*/ 4246737 w 6858000"/>
              <a:gd name="connsiteY1599" fmla="*/ 4628772 h 7600950"/>
              <a:gd name="connsiteX1600" fmla="*/ 4508999 w 6858000"/>
              <a:gd name="connsiteY1600" fmla="*/ 4780182 h 7600950"/>
              <a:gd name="connsiteX1601" fmla="*/ 4771262 w 6858000"/>
              <a:gd name="connsiteY1601" fmla="*/ 4628772 h 7600950"/>
              <a:gd name="connsiteX1602" fmla="*/ 4509000 w 6858000"/>
              <a:gd name="connsiteY1602" fmla="*/ 4477347 h 7600950"/>
              <a:gd name="connsiteX1603" fmla="*/ 4246737 w 6858000"/>
              <a:gd name="connsiteY1603" fmla="*/ 5147686 h 7600950"/>
              <a:gd name="connsiteX1604" fmla="*/ 4508999 w 6858000"/>
              <a:gd name="connsiteY1604" fmla="*/ 5299096 h 7600950"/>
              <a:gd name="connsiteX1605" fmla="*/ 4771262 w 6858000"/>
              <a:gd name="connsiteY1605" fmla="*/ 5147686 h 7600950"/>
              <a:gd name="connsiteX1606" fmla="*/ 4643347 w 6858000"/>
              <a:gd name="connsiteY1606" fmla="*/ 5073830 h 7600950"/>
              <a:gd name="connsiteX1607" fmla="*/ 4516400 w 6858000"/>
              <a:gd name="connsiteY1607" fmla="*/ 5147126 h 7600950"/>
              <a:gd name="connsiteX1608" fmla="*/ 4509000 w 6858000"/>
              <a:gd name="connsiteY1608" fmla="*/ 5149106 h 7600950"/>
              <a:gd name="connsiteX1609" fmla="*/ 4501599 w 6858000"/>
              <a:gd name="connsiteY1609" fmla="*/ 5147126 h 7600950"/>
              <a:gd name="connsiteX1610" fmla="*/ 4374652 w 6858000"/>
              <a:gd name="connsiteY1610" fmla="*/ 5073830 h 7600950"/>
              <a:gd name="connsiteX1611" fmla="*/ 4246737 w 6858000"/>
              <a:gd name="connsiteY1611" fmla="*/ 5666600 h 7600950"/>
              <a:gd name="connsiteX1612" fmla="*/ 4508999 w 6858000"/>
              <a:gd name="connsiteY1612" fmla="*/ 5818010 h 7600950"/>
              <a:gd name="connsiteX1613" fmla="*/ 4771262 w 6858000"/>
              <a:gd name="connsiteY1613" fmla="*/ 5666600 h 7600950"/>
              <a:gd name="connsiteX1614" fmla="*/ 4643347 w 6858000"/>
              <a:gd name="connsiteY1614" fmla="*/ 5592744 h 7600950"/>
              <a:gd name="connsiteX1615" fmla="*/ 4516400 w 6858000"/>
              <a:gd name="connsiteY1615" fmla="*/ 5666040 h 7600950"/>
              <a:gd name="connsiteX1616" fmla="*/ 4509000 w 6858000"/>
              <a:gd name="connsiteY1616" fmla="*/ 5668020 h 7600950"/>
              <a:gd name="connsiteX1617" fmla="*/ 4501599 w 6858000"/>
              <a:gd name="connsiteY1617" fmla="*/ 5666040 h 7600950"/>
              <a:gd name="connsiteX1618" fmla="*/ 4374652 w 6858000"/>
              <a:gd name="connsiteY1618" fmla="*/ 5592744 h 7600950"/>
              <a:gd name="connsiteX1619" fmla="*/ 4246737 w 6858000"/>
              <a:gd name="connsiteY1619" fmla="*/ 6428776 h 7600950"/>
              <a:gd name="connsiteX1620" fmla="*/ 4508999 w 6858000"/>
              <a:gd name="connsiteY1620" fmla="*/ 6580187 h 7600950"/>
              <a:gd name="connsiteX1621" fmla="*/ 4771262 w 6858000"/>
              <a:gd name="connsiteY1621" fmla="*/ 6428776 h 7600950"/>
              <a:gd name="connsiteX1622" fmla="*/ 4509000 w 6858000"/>
              <a:gd name="connsiteY1622" fmla="*/ 6277351 h 7600950"/>
              <a:gd name="connsiteX1623" fmla="*/ 4246737 w 6858000"/>
              <a:gd name="connsiteY1623" fmla="*/ 6947690 h 7600950"/>
              <a:gd name="connsiteX1624" fmla="*/ 4508999 w 6858000"/>
              <a:gd name="connsiteY1624" fmla="*/ 7099100 h 7600950"/>
              <a:gd name="connsiteX1625" fmla="*/ 4771262 w 6858000"/>
              <a:gd name="connsiteY1625" fmla="*/ 6947690 h 7600950"/>
              <a:gd name="connsiteX1626" fmla="*/ 4643347 w 6858000"/>
              <a:gd name="connsiteY1626" fmla="*/ 6873834 h 7600950"/>
              <a:gd name="connsiteX1627" fmla="*/ 4516400 w 6858000"/>
              <a:gd name="connsiteY1627" fmla="*/ 6947130 h 7600950"/>
              <a:gd name="connsiteX1628" fmla="*/ 4509000 w 6858000"/>
              <a:gd name="connsiteY1628" fmla="*/ 6949110 h 7600950"/>
              <a:gd name="connsiteX1629" fmla="*/ 4501599 w 6858000"/>
              <a:gd name="connsiteY1629" fmla="*/ 6947130 h 7600950"/>
              <a:gd name="connsiteX1630" fmla="*/ 4374652 w 6858000"/>
              <a:gd name="connsiteY1630" fmla="*/ 6873834 h 7600950"/>
              <a:gd name="connsiteX1631" fmla="*/ 4231937 w 6858000"/>
              <a:gd name="connsiteY1631" fmla="*/ 1357254 h 7600950"/>
              <a:gd name="connsiteX1632" fmla="*/ 4374652 w 6858000"/>
              <a:gd name="connsiteY1632" fmla="*/ 1439655 h 7600950"/>
              <a:gd name="connsiteX1633" fmla="*/ 4494197 w 6858000"/>
              <a:gd name="connsiteY1633" fmla="*/ 1370633 h 7600950"/>
              <a:gd name="connsiteX1634" fmla="*/ 4494197 w 6858000"/>
              <a:gd name="connsiteY1634" fmla="*/ 1205830 h 7600950"/>
              <a:gd name="connsiteX1635" fmla="*/ 4231937 w 6858000"/>
              <a:gd name="connsiteY1635" fmla="*/ 1054422 h 7600950"/>
              <a:gd name="connsiteX1636" fmla="*/ 4231937 w 6858000"/>
              <a:gd name="connsiteY1636" fmla="*/ 1876168 h 7600950"/>
              <a:gd name="connsiteX1637" fmla="*/ 4374652 w 6858000"/>
              <a:gd name="connsiteY1637" fmla="*/ 1958569 h 7600950"/>
              <a:gd name="connsiteX1638" fmla="*/ 4494197 w 6858000"/>
              <a:gd name="connsiteY1638" fmla="*/ 1889546 h 7600950"/>
              <a:gd name="connsiteX1639" fmla="*/ 4494197 w 6858000"/>
              <a:gd name="connsiteY1639" fmla="*/ 1724743 h 7600950"/>
              <a:gd name="connsiteX1640" fmla="*/ 4231937 w 6858000"/>
              <a:gd name="connsiteY1640" fmla="*/ 1573335 h 7600950"/>
              <a:gd name="connsiteX1641" fmla="*/ 4231937 w 6858000"/>
              <a:gd name="connsiteY1641" fmla="*/ 3157254 h 7600950"/>
              <a:gd name="connsiteX1642" fmla="*/ 4374652 w 6858000"/>
              <a:gd name="connsiteY1642" fmla="*/ 3239655 h 7600950"/>
              <a:gd name="connsiteX1643" fmla="*/ 4494197 w 6858000"/>
              <a:gd name="connsiteY1643" fmla="*/ 3170633 h 7600950"/>
              <a:gd name="connsiteX1644" fmla="*/ 4494197 w 6858000"/>
              <a:gd name="connsiteY1644" fmla="*/ 3005830 h 7600950"/>
              <a:gd name="connsiteX1645" fmla="*/ 4231937 w 6858000"/>
              <a:gd name="connsiteY1645" fmla="*/ 2854422 h 7600950"/>
              <a:gd name="connsiteX1646" fmla="*/ 4231937 w 6858000"/>
              <a:gd name="connsiteY1646" fmla="*/ 3676167 h 7600950"/>
              <a:gd name="connsiteX1647" fmla="*/ 4374652 w 6858000"/>
              <a:gd name="connsiteY1647" fmla="*/ 3758567 h 7600950"/>
              <a:gd name="connsiteX1648" fmla="*/ 4494197 w 6858000"/>
              <a:gd name="connsiteY1648" fmla="*/ 3689545 h 7600950"/>
              <a:gd name="connsiteX1649" fmla="*/ 4494197 w 6858000"/>
              <a:gd name="connsiteY1649" fmla="*/ 3524742 h 7600950"/>
              <a:gd name="connsiteX1650" fmla="*/ 4231937 w 6858000"/>
              <a:gd name="connsiteY1650" fmla="*/ 3373335 h 7600950"/>
              <a:gd name="connsiteX1651" fmla="*/ 4231937 w 6858000"/>
              <a:gd name="connsiteY1651" fmla="*/ 4957247 h 7600950"/>
              <a:gd name="connsiteX1652" fmla="*/ 4374652 w 6858000"/>
              <a:gd name="connsiteY1652" fmla="*/ 5039649 h 7600950"/>
              <a:gd name="connsiteX1653" fmla="*/ 4494197 w 6858000"/>
              <a:gd name="connsiteY1653" fmla="*/ 4970627 h 7600950"/>
              <a:gd name="connsiteX1654" fmla="*/ 4494197 w 6858000"/>
              <a:gd name="connsiteY1654" fmla="*/ 4805823 h 7600950"/>
              <a:gd name="connsiteX1655" fmla="*/ 4231937 w 6858000"/>
              <a:gd name="connsiteY1655" fmla="*/ 4654416 h 7600950"/>
              <a:gd name="connsiteX1656" fmla="*/ 4231937 w 6858000"/>
              <a:gd name="connsiteY1656" fmla="*/ 5476162 h 7600950"/>
              <a:gd name="connsiteX1657" fmla="*/ 4374652 w 6858000"/>
              <a:gd name="connsiteY1657" fmla="*/ 5558563 h 7600950"/>
              <a:gd name="connsiteX1658" fmla="*/ 4494197 w 6858000"/>
              <a:gd name="connsiteY1658" fmla="*/ 5489540 h 7600950"/>
              <a:gd name="connsiteX1659" fmla="*/ 4494197 w 6858000"/>
              <a:gd name="connsiteY1659" fmla="*/ 5324737 h 7600950"/>
              <a:gd name="connsiteX1660" fmla="*/ 4231937 w 6858000"/>
              <a:gd name="connsiteY1660" fmla="*/ 5173330 h 7600950"/>
              <a:gd name="connsiteX1661" fmla="*/ 4231937 w 6858000"/>
              <a:gd name="connsiteY1661" fmla="*/ 6757252 h 7600950"/>
              <a:gd name="connsiteX1662" fmla="*/ 4374652 w 6858000"/>
              <a:gd name="connsiteY1662" fmla="*/ 6839653 h 7600950"/>
              <a:gd name="connsiteX1663" fmla="*/ 4494197 w 6858000"/>
              <a:gd name="connsiteY1663" fmla="*/ 6770631 h 7600950"/>
              <a:gd name="connsiteX1664" fmla="*/ 4494197 w 6858000"/>
              <a:gd name="connsiteY1664" fmla="*/ 6605828 h 7600950"/>
              <a:gd name="connsiteX1665" fmla="*/ 4231937 w 6858000"/>
              <a:gd name="connsiteY1665" fmla="*/ 6454419 h 7600950"/>
              <a:gd name="connsiteX1666" fmla="*/ 4231937 w 6858000"/>
              <a:gd name="connsiteY1666" fmla="*/ 7276166 h 7600950"/>
              <a:gd name="connsiteX1667" fmla="*/ 4374652 w 6858000"/>
              <a:gd name="connsiteY1667" fmla="*/ 7358567 h 7600950"/>
              <a:gd name="connsiteX1668" fmla="*/ 4494197 w 6858000"/>
              <a:gd name="connsiteY1668" fmla="*/ 7289544 h 7600950"/>
              <a:gd name="connsiteX1669" fmla="*/ 4494197 w 6858000"/>
              <a:gd name="connsiteY1669" fmla="*/ 7124741 h 7600950"/>
              <a:gd name="connsiteX1670" fmla="*/ 4231937 w 6858000"/>
              <a:gd name="connsiteY1670" fmla="*/ 6973333 h 7600950"/>
              <a:gd name="connsiteX1671" fmla="*/ 4231936 w 6858000"/>
              <a:gd name="connsiteY1671" fmla="*/ 595081 h 7600950"/>
              <a:gd name="connsiteX1672" fmla="*/ 4494197 w 6858000"/>
              <a:gd name="connsiteY1672" fmla="*/ 746505 h 7600950"/>
              <a:gd name="connsiteX1673" fmla="*/ 4494197 w 6858000"/>
              <a:gd name="connsiteY1673" fmla="*/ 443657 h 7600950"/>
              <a:gd name="connsiteX1674" fmla="*/ 4231937 w 6858000"/>
              <a:gd name="connsiteY1674" fmla="*/ 292248 h 7600950"/>
              <a:gd name="connsiteX1675" fmla="*/ 4231936 w 6858000"/>
              <a:gd name="connsiteY1675" fmla="*/ 2395081 h 7600950"/>
              <a:gd name="connsiteX1676" fmla="*/ 4494197 w 6858000"/>
              <a:gd name="connsiteY1676" fmla="*/ 2546505 h 7600950"/>
              <a:gd name="connsiteX1677" fmla="*/ 4494197 w 6858000"/>
              <a:gd name="connsiteY1677" fmla="*/ 2243657 h 7600950"/>
              <a:gd name="connsiteX1678" fmla="*/ 4231937 w 6858000"/>
              <a:gd name="connsiteY1678" fmla="*/ 2092249 h 7600950"/>
              <a:gd name="connsiteX1679" fmla="*/ 4231936 w 6858000"/>
              <a:gd name="connsiteY1679" fmla="*/ 4195080 h 7600950"/>
              <a:gd name="connsiteX1680" fmla="*/ 4494197 w 6858000"/>
              <a:gd name="connsiteY1680" fmla="*/ 4346504 h 7600950"/>
              <a:gd name="connsiteX1681" fmla="*/ 4494197 w 6858000"/>
              <a:gd name="connsiteY1681" fmla="*/ 4043656 h 7600950"/>
              <a:gd name="connsiteX1682" fmla="*/ 4231937 w 6858000"/>
              <a:gd name="connsiteY1682" fmla="*/ 3892248 h 7600950"/>
              <a:gd name="connsiteX1683" fmla="*/ 4231936 w 6858000"/>
              <a:gd name="connsiteY1683" fmla="*/ 5995075 h 7600950"/>
              <a:gd name="connsiteX1684" fmla="*/ 4494197 w 6858000"/>
              <a:gd name="connsiteY1684" fmla="*/ 6146500 h 7600950"/>
              <a:gd name="connsiteX1685" fmla="*/ 4494197 w 6858000"/>
              <a:gd name="connsiteY1685" fmla="*/ 5843652 h 7600950"/>
              <a:gd name="connsiteX1686" fmla="*/ 4231937 w 6858000"/>
              <a:gd name="connsiteY1686" fmla="*/ 5692243 h 7600950"/>
              <a:gd name="connsiteX1687" fmla="*/ 4202333 w 6858000"/>
              <a:gd name="connsiteY1687" fmla="*/ 603623 h 7600950"/>
              <a:gd name="connsiteX1688" fmla="*/ 4202333 w 6858000"/>
              <a:gd name="connsiteY1688" fmla="*/ 266609 h 7600950"/>
              <a:gd name="connsiteX1689" fmla="*/ 4203637 w 6858000"/>
              <a:gd name="connsiteY1689" fmla="*/ 264350 h 7600950"/>
              <a:gd name="connsiteX1690" fmla="*/ 4204313 w 6858000"/>
              <a:gd name="connsiteY1690" fmla="*/ 259208 h 7600950"/>
              <a:gd name="connsiteX1691" fmla="*/ 4208429 w 6858000"/>
              <a:gd name="connsiteY1691" fmla="*/ 256048 h 7600950"/>
              <a:gd name="connsiteX1692" fmla="*/ 4209734 w 6858000"/>
              <a:gd name="connsiteY1692" fmla="*/ 253788 h 7600950"/>
              <a:gd name="connsiteX1693" fmla="*/ 4345052 w 6858000"/>
              <a:gd name="connsiteY1693" fmla="*/ 175658 h 7600950"/>
              <a:gd name="connsiteX1694" fmla="*/ 4209734 w 6858000"/>
              <a:gd name="connsiteY1694" fmla="*/ 97531 h 7600950"/>
              <a:gd name="connsiteX1695" fmla="*/ 4202333 w 6858000"/>
              <a:gd name="connsiteY1695" fmla="*/ 84709 h 7600950"/>
              <a:gd name="connsiteX1696" fmla="*/ 4202333 w 6858000"/>
              <a:gd name="connsiteY1696" fmla="*/ 0 h 7600950"/>
              <a:gd name="connsiteX1697" fmla="*/ 4231937 w 6858000"/>
              <a:gd name="connsiteY1697" fmla="*/ 0 h 7600950"/>
              <a:gd name="connsiteX1698" fmla="*/ 4231937 w 6858000"/>
              <a:gd name="connsiteY1698" fmla="*/ 76167 h 7600950"/>
              <a:gd name="connsiteX1699" fmla="*/ 4374652 w 6858000"/>
              <a:gd name="connsiteY1699" fmla="*/ 158568 h 7600950"/>
              <a:gd name="connsiteX1700" fmla="*/ 4494197 w 6858000"/>
              <a:gd name="connsiteY1700" fmla="*/ 89546 h 7600950"/>
              <a:gd name="connsiteX1701" fmla="*/ 4494198 w 6858000"/>
              <a:gd name="connsiteY1701" fmla="*/ 0 h 7600950"/>
              <a:gd name="connsiteX1702" fmla="*/ 4523802 w 6858000"/>
              <a:gd name="connsiteY1702" fmla="*/ 0 h 7600950"/>
              <a:gd name="connsiteX1703" fmla="*/ 4523801 w 6858000"/>
              <a:gd name="connsiteY1703" fmla="*/ 89545 h 7600950"/>
              <a:gd name="connsiteX1704" fmla="*/ 4643347 w 6858000"/>
              <a:gd name="connsiteY1704" fmla="*/ 158568 h 7600950"/>
              <a:gd name="connsiteX1705" fmla="*/ 4786063 w 6858000"/>
              <a:gd name="connsiteY1705" fmla="*/ 76167 h 7600950"/>
              <a:gd name="connsiteX1706" fmla="*/ 4786064 w 6858000"/>
              <a:gd name="connsiteY1706" fmla="*/ 0 h 7600950"/>
              <a:gd name="connsiteX1707" fmla="*/ 4815667 w 6858000"/>
              <a:gd name="connsiteY1707" fmla="*/ 0 h 7600950"/>
              <a:gd name="connsiteX1708" fmla="*/ 4815667 w 6858000"/>
              <a:gd name="connsiteY1708" fmla="*/ 84709 h 7600950"/>
              <a:gd name="connsiteX1709" fmla="*/ 4808266 w 6858000"/>
              <a:gd name="connsiteY1709" fmla="*/ 97531 h 7600950"/>
              <a:gd name="connsiteX1710" fmla="*/ 4672948 w 6858000"/>
              <a:gd name="connsiteY1710" fmla="*/ 175658 h 7600950"/>
              <a:gd name="connsiteX1711" fmla="*/ 4808266 w 6858000"/>
              <a:gd name="connsiteY1711" fmla="*/ 253788 h 7600950"/>
              <a:gd name="connsiteX1712" fmla="*/ 4809570 w 6858000"/>
              <a:gd name="connsiteY1712" fmla="*/ 256048 h 7600950"/>
              <a:gd name="connsiteX1713" fmla="*/ 4813686 w 6858000"/>
              <a:gd name="connsiteY1713" fmla="*/ 259209 h 7600950"/>
              <a:gd name="connsiteX1714" fmla="*/ 4814362 w 6858000"/>
              <a:gd name="connsiteY1714" fmla="*/ 264348 h 7600950"/>
              <a:gd name="connsiteX1715" fmla="*/ 4815667 w 6858000"/>
              <a:gd name="connsiteY1715" fmla="*/ 266609 h 7600950"/>
              <a:gd name="connsiteX1716" fmla="*/ 4815667 w 6858000"/>
              <a:gd name="connsiteY1716" fmla="*/ 603623 h 7600950"/>
              <a:gd name="connsiteX1717" fmla="*/ 4808266 w 6858000"/>
              <a:gd name="connsiteY1717" fmla="*/ 616444 h 7600950"/>
              <a:gd name="connsiteX1718" fmla="*/ 4516400 w 6858000"/>
              <a:gd name="connsiteY1718" fmla="*/ 784958 h 7600950"/>
              <a:gd name="connsiteX1719" fmla="*/ 4509000 w 6858000"/>
              <a:gd name="connsiteY1719" fmla="*/ 786939 h 7600950"/>
              <a:gd name="connsiteX1720" fmla="*/ 4501599 w 6858000"/>
              <a:gd name="connsiteY1720" fmla="*/ 784958 h 7600950"/>
              <a:gd name="connsiteX1721" fmla="*/ 4209734 w 6858000"/>
              <a:gd name="connsiteY1721" fmla="*/ 616444 h 7600950"/>
              <a:gd name="connsiteX1722" fmla="*/ 4202333 w 6858000"/>
              <a:gd name="connsiteY1722" fmla="*/ 603623 h 7600950"/>
              <a:gd name="connsiteX1723" fmla="*/ 4202333 w 6858000"/>
              <a:gd name="connsiteY1723" fmla="*/ 2403623 h 7600950"/>
              <a:gd name="connsiteX1724" fmla="*/ 4202333 w 6858000"/>
              <a:gd name="connsiteY1724" fmla="*/ 2066610 h 7600950"/>
              <a:gd name="connsiteX1725" fmla="*/ 4203637 w 6858000"/>
              <a:gd name="connsiteY1725" fmla="*/ 2064351 h 7600950"/>
              <a:gd name="connsiteX1726" fmla="*/ 4204313 w 6858000"/>
              <a:gd name="connsiteY1726" fmla="*/ 2059208 h 7600950"/>
              <a:gd name="connsiteX1727" fmla="*/ 4208429 w 6858000"/>
              <a:gd name="connsiteY1727" fmla="*/ 2056048 h 7600950"/>
              <a:gd name="connsiteX1728" fmla="*/ 4209734 w 6858000"/>
              <a:gd name="connsiteY1728" fmla="*/ 2053788 h 7600950"/>
              <a:gd name="connsiteX1729" fmla="*/ 4345052 w 6858000"/>
              <a:gd name="connsiteY1729" fmla="*/ 1975659 h 7600950"/>
              <a:gd name="connsiteX1730" fmla="*/ 4209734 w 6858000"/>
              <a:gd name="connsiteY1730" fmla="*/ 1897531 h 7600950"/>
              <a:gd name="connsiteX1731" fmla="*/ 4202333 w 6858000"/>
              <a:gd name="connsiteY1731" fmla="*/ 1884710 h 7600950"/>
              <a:gd name="connsiteX1732" fmla="*/ 4202333 w 6858000"/>
              <a:gd name="connsiteY1732" fmla="*/ 1547696 h 7600950"/>
              <a:gd name="connsiteX1733" fmla="*/ 4203637 w 6858000"/>
              <a:gd name="connsiteY1733" fmla="*/ 1545437 h 7600950"/>
              <a:gd name="connsiteX1734" fmla="*/ 4204313 w 6858000"/>
              <a:gd name="connsiteY1734" fmla="*/ 1540295 h 7600950"/>
              <a:gd name="connsiteX1735" fmla="*/ 4208429 w 6858000"/>
              <a:gd name="connsiteY1735" fmla="*/ 1537134 h 7600950"/>
              <a:gd name="connsiteX1736" fmla="*/ 4209734 w 6858000"/>
              <a:gd name="connsiteY1736" fmla="*/ 1534875 h 7600950"/>
              <a:gd name="connsiteX1737" fmla="*/ 4345052 w 6858000"/>
              <a:gd name="connsiteY1737" fmla="*/ 1456746 h 7600950"/>
              <a:gd name="connsiteX1738" fmla="*/ 4209734 w 6858000"/>
              <a:gd name="connsiteY1738" fmla="*/ 1378617 h 7600950"/>
              <a:gd name="connsiteX1739" fmla="*/ 4202333 w 6858000"/>
              <a:gd name="connsiteY1739" fmla="*/ 1365796 h 7600950"/>
              <a:gd name="connsiteX1740" fmla="*/ 4202333 w 6858000"/>
              <a:gd name="connsiteY1740" fmla="*/ 1028782 h 7600950"/>
              <a:gd name="connsiteX1741" fmla="*/ 4203637 w 6858000"/>
              <a:gd name="connsiteY1741" fmla="*/ 1026524 h 7600950"/>
              <a:gd name="connsiteX1742" fmla="*/ 4204313 w 6858000"/>
              <a:gd name="connsiteY1742" fmla="*/ 1021381 h 7600950"/>
              <a:gd name="connsiteX1743" fmla="*/ 4208429 w 6858000"/>
              <a:gd name="connsiteY1743" fmla="*/ 1018221 h 7600950"/>
              <a:gd name="connsiteX1744" fmla="*/ 4209734 w 6858000"/>
              <a:gd name="connsiteY1744" fmla="*/ 1015961 h 7600950"/>
              <a:gd name="connsiteX1745" fmla="*/ 4501599 w 6858000"/>
              <a:gd name="connsiteY1745" fmla="*/ 847446 h 7600950"/>
              <a:gd name="connsiteX1746" fmla="*/ 4516400 w 6858000"/>
              <a:gd name="connsiteY1746" fmla="*/ 847446 h 7600950"/>
              <a:gd name="connsiteX1747" fmla="*/ 4808266 w 6858000"/>
              <a:gd name="connsiteY1747" fmla="*/ 1015961 h 7600950"/>
              <a:gd name="connsiteX1748" fmla="*/ 4809570 w 6858000"/>
              <a:gd name="connsiteY1748" fmla="*/ 1018221 h 7600950"/>
              <a:gd name="connsiteX1749" fmla="*/ 4813686 w 6858000"/>
              <a:gd name="connsiteY1749" fmla="*/ 1021382 h 7600950"/>
              <a:gd name="connsiteX1750" fmla="*/ 4814362 w 6858000"/>
              <a:gd name="connsiteY1750" fmla="*/ 1026521 h 7600950"/>
              <a:gd name="connsiteX1751" fmla="*/ 4815667 w 6858000"/>
              <a:gd name="connsiteY1751" fmla="*/ 1028782 h 7600950"/>
              <a:gd name="connsiteX1752" fmla="*/ 4815667 w 6858000"/>
              <a:gd name="connsiteY1752" fmla="*/ 1365796 h 7600950"/>
              <a:gd name="connsiteX1753" fmla="*/ 4808266 w 6858000"/>
              <a:gd name="connsiteY1753" fmla="*/ 1378617 h 7600950"/>
              <a:gd name="connsiteX1754" fmla="*/ 4672948 w 6858000"/>
              <a:gd name="connsiteY1754" fmla="*/ 1456746 h 7600950"/>
              <a:gd name="connsiteX1755" fmla="*/ 4808266 w 6858000"/>
              <a:gd name="connsiteY1755" fmla="*/ 1534875 h 7600950"/>
              <a:gd name="connsiteX1756" fmla="*/ 4809570 w 6858000"/>
              <a:gd name="connsiteY1756" fmla="*/ 1537134 h 7600950"/>
              <a:gd name="connsiteX1757" fmla="*/ 4813686 w 6858000"/>
              <a:gd name="connsiteY1757" fmla="*/ 1540296 h 7600950"/>
              <a:gd name="connsiteX1758" fmla="*/ 4814362 w 6858000"/>
              <a:gd name="connsiteY1758" fmla="*/ 1545435 h 7600950"/>
              <a:gd name="connsiteX1759" fmla="*/ 4815667 w 6858000"/>
              <a:gd name="connsiteY1759" fmla="*/ 1547696 h 7600950"/>
              <a:gd name="connsiteX1760" fmla="*/ 4815667 w 6858000"/>
              <a:gd name="connsiteY1760" fmla="*/ 1884710 h 7600950"/>
              <a:gd name="connsiteX1761" fmla="*/ 4808266 w 6858000"/>
              <a:gd name="connsiteY1761" fmla="*/ 1897531 h 7600950"/>
              <a:gd name="connsiteX1762" fmla="*/ 4672948 w 6858000"/>
              <a:gd name="connsiteY1762" fmla="*/ 1975659 h 7600950"/>
              <a:gd name="connsiteX1763" fmla="*/ 4808266 w 6858000"/>
              <a:gd name="connsiteY1763" fmla="*/ 2053788 h 7600950"/>
              <a:gd name="connsiteX1764" fmla="*/ 4809570 w 6858000"/>
              <a:gd name="connsiteY1764" fmla="*/ 2056048 h 7600950"/>
              <a:gd name="connsiteX1765" fmla="*/ 4813686 w 6858000"/>
              <a:gd name="connsiteY1765" fmla="*/ 2059209 h 7600950"/>
              <a:gd name="connsiteX1766" fmla="*/ 4814362 w 6858000"/>
              <a:gd name="connsiteY1766" fmla="*/ 2064348 h 7600950"/>
              <a:gd name="connsiteX1767" fmla="*/ 4815667 w 6858000"/>
              <a:gd name="connsiteY1767" fmla="*/ 2066610 h 7600950"/>
              <a:gd name="connsiteX1768" fmla="*/ 4815667 w 6858000"/>
              <a:gd name="connsiteY1768" fmla="*/ 2403623 h 7600950"/>
              <a:gd name="connsiteX1769" fmla="*/ 4808266 w 6858000"/>
              <a:gd name="connsiteY1769" fmla="*/ 2416444 h 7600950"/>
              <a:gd name="connsiteX1770" fmla="*/ 4516400 w 6858000"/>
              <a:gd name="connsiteY1770" fmla="*/ 2584959 h 7600950"/>
              <a:gd name="connsiteX1771" fmla="*/ 4509000 w 6858000"/>
              <a:gd name="connsiteY1771" fmla="*/ 2586939 h 7600950"/>
              <a:gd name="connsiteX1772" fmla="*/ 4501599 w 6858000"/>
              <a:gd name="connsiteY1772" fmla="*/ 2584959 h 7600950"/>
              <a:gd name="connsiteX1773" fmla="*/ 4209734 w 6858000"/>
              <a:gd name="connsiteY1773" fmla="*/ 2416444 h 7600950"/>
              <a:gd name="connsiteX1774" fmla="*/ 4202333 w 6858000"/>
              <a:gd name="connsiteY1774" fmla="*/ 2403623 h 7600950"/>
              <a:gd name="connsiteX1775" fmla="*/ 4202333 w 6858000"/>
              <a:gd name="connsiteY1775" fmla="*/ 4203622 h 7600950"/>
              <a:gd name="connsiteX1776" fmla="*/ 4202333 w 6858000"/>
              <a:gd name="connsiteY1776" fmla="*/ 3866609 h 7600950"/>
              <a:gd name="connsiteX1777" fmla="*/ 4203637 w 6858000"/>
              <a:gd name="connsiteY1777" fmla="*/ 3864350 h 7600950"/>
              <a:gd name="connsiteX1778" fmla="*/ 4204313 w 6858000"/>
              <a:gd name="connsiteY1778" fmla="*/ 3859208 h 7600950"/>
              <a:gd name="connsiteX1779" fmla="*/ 4208429 w 6858000"/>
              <a:gd name="connsiteY1779" fmla="*/ 3856047 h 7600950"/>
              <a:gd name="connsiteX1780" fmla="*/ 4209734 w 6858000"/>
              <a:gd name="connsiteY1780" fmla="*/ 3853787 h 7600950"/>
              <a:gd name="connsiteX1781" fmla="*/ 4345052 w 6858000"/>
              <a:gd name="connsiteY1781" fmla="*/ 3775657 h 7600950"/>
              <a:gd name="connsiteX1782" fmla="*/ 4209734 w 6858000"/>
              <a:gd name="connsiteY1782" fmla="*/ 3697530 h 7600950"/>
              <a:gd name="connsiteX1783" fmla="*/ 4202333 w 6858000"/>
              <a:gd name="connsiteY1783" fmla="*/ 3684709 h 7600950"/>
              <a:gd name="connsiteX1784" fmla="*/ 4202333 w 6858000"/>
              <a:gd name="connsiteY1784" fmla="*/ 3347696 h 7600950"/>
              <a:gd name="connsiteX1785" fmla="*/ 4203637 w 6858000"/>
              <a:gd name="connsiteY1785" fmla="*/ 3345437 h 7600950"/>
              <a:gd name="connsiteX1786" fmla="*/ 4204313 w 6858000"/>
              <a:gd name="connsiteY1786" fmla="*/ 3340295 h 7600950"/>
              <a:gd name="connsiteX1787" fmla="*/ 4208429 w 6858000"/>
              <a:gd name="connsiteY1787" fmla="*/ 3337134 h 7600950"/>
              <a:gd name="connsiteX1788" fmla="*/ 4209734 w 6858000"/>
              <a:gd name="connsiteY1788" fmla="*/ 3334875 h 7600950"/>
              <a:gd name="connsiteX1789" fmla="*/ 4345052 w 6858000"/>
              <a:gd name="connsiteY1789" fmla="*/ 3256746 h 7600950"/>
              <a:gd name="connsiteX1790" fmla="*/ 4209734 w 6858000"/>
              <a:gd name="connsiteY1790" fmla="*/ 3178617 h 7600950"/>
              <a:gd name="connsiteX1791" fmla="*/ 4202333 w 6858000"/>
              <a:gd name="connsiteY1791" fmla="*/ 3165796 h 7600950"/>
              <a:gd name="connsiteX1792" fmla="*/ 4202333 w 6858000"/>
              <a:gd name="connsiteY1792" fmla="*/ 2828782 h 7600950"/>
              <a:gd name="connsiteX1793" fmla="*/ 4203637 w 6858000"/>
              <a:gd name="connsiteY1793" fmla="*/ 2826524 h 7600950"/>
              <a:gd name="connsiteX1794" fmla="*/ 4204313 w 6858000"/>
              <a:gd name="connsiteY1794" fmla="*/ 2821381 h 7600950"/>
              <a:gd name="connsiteX1795" fmla="*/ 4208429 w 6858000"/>
              <a:gd name="connsiteY1795" fmla="*/ 2818221 h 7600950"/>
              <a:gd name="connsiteX1796" fmla="*/ 4209734 w 6858000"/>
              <a:gd name="connsiteY1796" fmla="*/ 2815961 h 7600950"/>
              <a:gd name="connsiteX1797" fmla="*/ 4501599 w 6858000"/>
              <a:gd name="connsiteY1797" fmla="*/ 2647446 h 7600950"/>
              <a:gd name="connsiteX1798" fmla="*/ 4516400 w 6858000"/>
              <a:gd name="connsiteY1798" fmla="*/ 2647446 h 7600950"/>
              <a:gd name="connsiteX1799" fmla="*/ 4808266 w 6858000"/>
              <a:gd name="connsiteY1799" fmla="*/ 2815961 h 7600950"/>
              <a:gd name="connsiteX1800" fmla="*/ 4809570 w 6858000"/>
              <a:gd name="connsiteY1800" fmla="*/ 2818221 h 7600950"/>
              <a:gd name="connsiteX1801" fmla="*/ 4813686 w 6858000"/>
              <a:gd name="connsiteY1801" fmla="*/ 2821382 h 7600950"/>
              <a:gd name="connsiteX1802" fmla="*/ 4814362 w 6858000"/>
              <a:gd name="connsiteY1802" fmla="*/ 2826521 h 7600950"/>
              <a:gd name="connsiteX1803" fmla="*/ 4815667 w 6858000"/>
              <a:gd name="connsiteY1803" fmla="*/ 2828782 h 7600950"/>
              <a:gd name="connsiteX1804" fmla="*/ 4815667 w 6858000"/>
              <a:gd name="connsiteY1804" fmla="*/ 3165796 h 7600950"/>
              <a:gd name="connsiteX1805" fmla="*/ 4808266 w 6858000"/>
              <a:gd name="connsiteY1805" fmla="*/ 3178617 h 7600950"/>
              <a:gd name="connsiteX1806" fmla="*/ 4672948 w 6858000"/>
              <a:gd name="connsiteY1806" fmla="*/ 3256746 h 7600950"/>
              <a:gd name="connsiteX1807" fmla="*/ 4808266 w 6858000"/>
              <a:gd name="connsiteY1807" fmla="*/ 3334875 h 7600950"/>
              <a:gd name="connsiteX1808" fmla="*/ 4809570 w 6858000"/>
              <a:gd name="connsiteY1808" fmla="*/ 3337134 h 7600950"/>
              <a:gd name="connsiteX1809" fmla="*/ 4813686 w 6858000"/>
              <a:gd name="connsiteY1809" fmla="*/ 3340296 h 7600950"/>
              <a:gd name="connsiteX1810" fmla="*/ 4814362 w 6858000"/>
              <a:gd name="connsiteY1810" fmla="*/ 3345435 h 7600950"/>
              <a:gd name="connsiteX1811" fmla="*/ 4815667 w 6858000"/>
              <a:gd name="connsiteY1811" fmla="*/ 3347696 h 7600950"/>
              <a:gd name="connsiteX1812" fmla="*/ 4815667 w 6858000"/>
              <a:gd name="connsiteY1812" fmla="*/ 3684709 h 7600950"/>
              <a:gd name="connsiteX1813" fmla="*/ 4808266 w 6858000"/>
              <a:gd name="connsiteY1813" fmla="*/ 3697530 h 7600950"/>
              <a:gd name="connsiteX1814" fmla="*/ 4672948 w 6858000"/>
              <a:gd name="connsiteY1814" fmla="*/ 3775657 h 7600950"/>
              <a:gd name="connsiteX1815" fmla="*/ 4808266 w 6858000"/>
              <a:gd name="connsiteY1815" fmla="*/ 3853787 h 7600950"/>
              <a:gd name="connsiteX1816" fmla="*/ 4809570 w 6858000"/>
              <a:gd name="connsiteY1816" fmla="*/ 3856047 h 7600950"/>
              <a:gd name="connsiteX1817" fmla="*/ 4813686 w 6858000"/>
              <a:gd name="connsiteY1817" fmla="*/ 3859208 h 7600950"/>
              <a:gd name="connsiteX1818" fmla="*/ 4814362 w 6858000"/>
              <a:gd name="connsiteY1818" fmla="*/ 3864347 h 7600950"/>
              <a:gd name="connsiteX1819" fmla="*/ 4815667 w 6858000"/>
              <a:gd name="connsiteY1819" fmla="*/ 3866609 h 7600950"/>
              <a:gd name="connsiteX1820" fmla="*/ 4815667 w 6858000"/>
              <a:gd name="connsiteY1820" fmla="*/ 4203622 h 7600950"/>
              <a:gd name="connsiteX1821" fmla="*/ 4808266 w 6858000"/>
              <a:gd name="connsiteY1821" fmla="*/ 4216443 h 7600950"/>
              <a:gd name="connsiteX1822" fmla="*/ 4516400 w 6858000"/>
              <a:gd name="connsiteY1822" fmla="*/ 4384957 h 7600950"/>
              <a:gd name="connsiteX1823" fmla="*/ 4509000 w 6858000"/>
              <a:gd name="connsiteY1823" fmla="*/ 4386938 h 7600950"/>
              <a:gd name="connsiteX1824" fmla="*/ 4501599 w 6858000"/>
              <a:gd name="connsiteY1824" fmla="*/ 4384957 h 7600950"/>
              <a:gd name="connsiteX1825" fmla="*/ 4209734 w 6858000"/>
              <a:gd name="connsiteY1825" fmla="*/ 4216443 h 7600950"/>
              <a:gd name="connsiteX1826" fmla="*/ 4202333 w 6858000"/>
              <a:gd name="connsiteY1826" fmla="*/ 4203622 h 7600950"/>
              <a:gd name="connsiteX1827" fmla="*/ 4202333 w 6858000"/>
              <a:gd name="connsiteY1827" fmla="*/ 6003618 h 7600950"/>
              <a:gd name="connsiteX1828" fmla="*/ 4202333 w 6858000"/>
              <a:gd name="connsiteY1828" fmla="*/ 5666604 h 7600950"/>
              <a:gd name="connsiteX1829" fmla="*/ 4203637 w 6858000"/>
              <a:gd name="connsiteY1829" fmla="*/ 5664346 h 7600950"/>
              <a:gd name="connsiteX1830" fmla="*/ 4204313 w 6858000"/>
              <a:gd name="connsiteY1830" fmla="*/ 5659203 h 7600950"/>
              <a:gd name="connsiteX1831" fmla="*/ 4208429 w 6858000"/>
              <a:gd name="connsiteY1831" fmla="*/ 5656043 h 7600950"/>
              <a:gd name="connsiteX1832" fmla="*/ 4209734 w 6858000"/>
              <a:gd name="connsiteY1832" fmla="*/ 5653783 h 7600950"/>
              <a:gd name="connsiteX1833" fmla="*/ 4345052 w 6858000"/>
              <a:gd name="connsiteY1833" fmla="*/ 5575653 h 7600950"/>
              <a:gd name="connsiteX1834" fmla="*/ 4209734 w 6858000"/>
              <a:gd name="connsiteY1834" fmla="*/ 5497524 h 7600950"/>
              <a:gd name="connsiteX1835" fmla="*/ 4202333 w 6858000"/>
              <a:gd name="connsiteY1835" fmla="*/ 5484703 h 7600950"/>
              <a:gd name="connsiteX1836" fmla="*/ 4202333 w 6858000"/>
              <a:gd name="connsiteY1836" fmla="*/ 5147690 h 7600950"/>
              <a:gd name="connsiteX1837" fmla="*/ 4203637 w 6858000"/>
              <a:gd name="connsiteY1837" fmla="*/ 5145432 h 7600950"/>
              <a:gd name="connsiteX1838" fmla="*/ 4204313 w 6858000"/>
              <a:gd name="connsiteY1838" fmla="*/ 5140289 h 7600950"/>
              <a:gd name="connsiteX1839" fmla="*/ 4208429 w 6858000"/>
              <a:gd name="connsiteY1839" fmla="*/ 5137128 h 7600950"/>
              <a:gd name="connsiteX1840" fmla="*/ 4209734 w 6858000"/>
              <a:gd name="connsiteY1840" fmla="*/ 5134869 h 7600950"/>
              <a:gd name="connsiteX1841" fmla="*/ 4345052 w 6858000"/>
              <a:gd name="connsiteY1841" fmla="*/ 5056740 h 7600950"/>
              <a:gd name="connsiteX1842" fmla="*/ 4209734 w 6858000"/>
              <a:gd name="connsiteY1842" fmla="*/ 4978611 h 7600950"/>
              <a:gd name="connsiteX1843" fmla="*/ 4202333 w 6858000"/>
              <a:gd name="connsiteY1843" fmla="*/ 4965790 h 7600950"/>
              <a:gd name="connsiteX1844" fmla="*/ 4202333 w 6858000"/>
              <a:gd name="connsiteY1844" fmla="*/ 4628776 h 7600950"/>
              <a:gd name="connsiteX1845" fmla="*/ 4203637 w 6858000"/>
              <a:gd name="connsiteY1845" fmla="*/ 4626517 h 7600950"/>
              <a:gd name="connsiteX1846" fmla="*/ 4204313 w 6858000"/>
              <a:gd name="connsiteY1846" fmla="*/ 4621374 h 7600950"/>
              <a:gd name="connsiteX1847" fmla="*/ 4208429 w 6858000"/>
              <a:gd name="connsiteY1847" fmla="*/ 4618214 h 7600950"/>
              <a:gd name="connsiteX1848" fmla="*/ 4209734 w 6858000"/>
              <a:gd name="connsiteY1848" fmla="*/ 4615955 h 7600950"/>
              <a:gd name="connsiteX1849" fmla="*/ 4501599 w 6858000"/>
              <a:gd name="connsiteY1849" fmla="*/ 4447440 h 7600950"/>
              <a:gd name="connsiteX1850" fmla="*/ 4516400 w 6858000"/>
              <a:gd name="connsiteY1850" fmla="*/ 4447440 h 7600950"/>
              <a:gd name="connsiteX1851" fmla="*/ 4808266 w 6858000"/>
              <a:gd name="connsiteY1851" fmla="*/ 4615955 h 7600950"/>
              <a:gd name="connsiteX1852" fmla="*/ 4809570 w 6858000"/>
              <a:gd name="connsiteY1852" fmla="*/ 4618214 h 7600950"/>
              <a:gd name="connsiteX1853" fmla="*/ 4813686 w 6858000"/>
              <a:gd name="connsiteY1853" fmla="*/ 4621376 h 7600950"/>
              <a:gd name="connsiteX1854" fmla="*/ 4814362 w 6858000"/>
              <a:gd name="connsiteY1854" fmla="*/ 4626515 h 7600950"/>
              <a:gd name="connsiteX1855" fmla="*/ 4815667 w 6858000"/>
              <a:gd name="connsiteY1855" fmla="*/ 4628776 h 7600950"/>
              <a:gd name="connsiteX1856" fmla="*/ 4815667 w 6858000"/>
              <a:gd name="connsiteY1856" fmla="*/ 4965790 h 7600950"/>
              <a:gd name="connsiteX1857" fmla="*/ 4808266 w 6858000"/>
              <a:gd name="connsiteY1857" fmla="*/ 4978611 h 7600950"/>
              <a:gd name="connsiteX1858" fmla="*/ 4672948 w 6858000"/>
              <a:gd name="connsiteY1858" fmla="*/ 5056740 h 7600950"/>
              <a:gd name="connsiteX1859" fmla="*/ 4808266 w 6858000"/>
              <a:gd name="connsiteY1859" fmla="*/ 5134869 h 7600950"/>
              <a:gd name="connsiteX1860" fmla="*/ 4809570 w 6858000"/>
              <a:gd name="connsiteY1860" fmla="*/ 5137128 h 7600950"/>
              <a:gd name="connsiteX1861" fmla="*/ 4813686 w 6858000"/>
              <a:gd name="connsiteY1861" fmla="*/ 5140290 h 7600950"/>
              <a:gd name="connsiteX1862" fmla="*/ 4814362 w 6858000"/>
              <a:gd name="connsiteY1862" fmla="*/ 5145429 h 7600950"/>
              <a:gd name="connsiteX1863" fmla="*/ 4815667 w 6858000"/>
              <a:gd name="connsiteY1863" fmla="*/ 5147690 h 7600950"/>
              <a:gd name="connsiteX1864" fmla="*/ 4815667 w 6858000"/>
              <a:gd name="connsiteY1864" fmla="*/ 5484703 h 7600950"/>
              <a:gd name="connsiteX1865" fmla="*/ 4808266 w 6858000"/>
              <a:gd name="connsiteY1865" fmla="*/ 5497524 h 7600950"/>
              <a:gd name="connsiteX1866" fmla="*/ 4672948 w 6858000"/>
              <a:gd name="connsiteY1866" fmla="*/ 5575653 h 7600950"/>
              <a:gd name="connsiteX1867" fmla="*/ 4808266 w 6858000"/>
              <a:gd name="connsiteY1867" fmla="*/ 5653783 h 7600950"/>
              <a:gd name="connsiteX1868" fmla="*/ 4809570 w 6858000"/>
              <a:gd name="connsiteY1868" fmla="*/ 5656043 h 7600950"/>
              <a:gd name="connsiteX1869" fmla="*/ 4813686 w 6858000"/>
              <a:gd name="connsiteY1869" fmla="*/ 5659204 h 7600950"/>
              <a:gd name="connsiteX1870" fmla="*/ 4814362 w 6858000"/>
              <a:gd name="connsiteY1870" fmla="*/ 5664343 h 7600950"/>
              <a:gd name="connsiteX1871" fmla="*/ 4815667 w 6858000"/>
              <a:gd name="connsiteY1871" fmla="*/ 5666604 h 7600950"/>
              <a:gd name="connsiteX1872" fmla="*/ 4815667 w 6858000"/>
              <a:gd name="connsiteY1872" fmla="*/ 6003618 h 7600950"/>
              <a:gd name="connsiteX1873" fmla="*/ 4808266 w 6858000"/>
              <a:gd name="connsiteY1873" fmla="*/ 6016439 h 7600950"/>
              <a:gd name="connsiteX1874" fmla="*/ 4516400 w 6858000"/>
              <a:gd name="connsiteY1874" fmla="*/ 6184954 h 7600950"/>
              <a:gd name="connsiteX1875" fmla="*/ 4509000 w 6858000"/>
              <a:gd name="connsiteY1875" fmla="*/ 6186933 h 7600950"/>
              <a:gd name="connsiteX1876" fmla="*/ 4501599 w 6858000"/>
              <a:gd name="connsiteY1876" fmla="*/ 6184954 h 7600950"/>
              <a:gd name="connsiteX1877" fmla="*/ 4209734 w 6858000"/>
              <a:gd name="connsiteY1877" fmla="*/ 6016439 h 7600950"/>
              <a:gd name="connsiteX1878" fmla="*/ 4202333 w 6858000"/>
              <a:gd name="connsiteY1878" fmla="*/ 6003618 h 7600950"/>
              <a:gd name="connsiteX1879" fmla="*/ 4202333 w 6858000"/>
              <a:gd name="connsiteY1879" fmla="*/ 7600950 h 7600950"/>
              <a:gd name="connsiteX1880" fmla="*/ 4202333 w 6858000"/>
              <a:gd name="connsiteY1880" fmla="*/ 7466608 h 7600950"/>
              <a:gd name="connsiteX1881" fmla="*/ 4203637 w 6858000"/>
              <a:gd name="connsiteY1881" fmla="*/ 7464349 h 7600950"/>
              <a:gd name="connsiteX1882" fmla="*/ 4204313 w 6858000"/>
              <a:gd name="connsiteY1882" fmla="*/ 7459206 h 7600950"/>
              <a:gd name="connsiteX1883" fmla="*/ 4208429 w 6858000"/>
              <a:gd name="connsiteY1883" fmla="*/ 7456046 h 7600950"/>
              <a:gd name="connsiteX1884" fmla="*/ 4209734 w 6858000"/>
              <a:gd name="connsiteY1884" fmla="*/ 7453786 h 7600950"/>
              <a:gd name="connsiteX1885" fmla="*/ 4345052 w 6858000"/>
              <a:gd name="connsiteY1885" fmla="*/ 7375657 h 7600950"/>
              <a:gd name="connsiteX1886" fmla="*/ 4209734 w 6858000"/>
              <a:gd name="connsiteY1886" fmla="*/ 7297529 h 7600950"/>
              <a:gd name="connsiteX1887" fmla="*/ 4202333 w 6858000"/>
              <a:gd name="connsiteY1887" fmla="*/ 7284708 h 7600950"/>
              <a:gd name="connsiteX1888" fmla="*/ 4202333 w 6858000"/>
              <a:gd name="connsiteY1888" fmla="*/ 6947694 h 7600950"/>
              <a:gd name="connsiteX1889" fmla="*/ 4203637 w 6858000"/>
              <a:gd name="connsiteY1889" fmla="*/ 6945435 h 7600950"/>
              <a:gd name="connsiteX1890" fmla="*/ 4204313 w 6858000"/>
              <a:gd name="connsiteY1890" fmla="*/ 6940293 h 7600950"/>
              <a:gd name="connsiteX1891" fmla="*/ 4208429 w 6858000"/>
              <a:gd name="connsiteY1891" fmla="*/ 6937132 h 7600950"/>
              <a:gd name="connsiteX1892" fmla="*/ 4209734 w 6858000"/>
              <a:gd name="connsiteY1892" fmla="*/ 6934873 h 7600950"/>
              <a:gd name="connsiteX1893" fmla="*/ 4345052 w 6858000"/>
              <a:gd name="connsiteY1893" fmla="*/ 6856744 h 7600950"/>
              <a:gd name="connsiteX1894" fmla="*/ 4209734 w 6858000"/>
              <a:gd name="connsiteY1894" fmla="*/ 6778615 h 7600950"/>
              <a:gd name="connsiteX1895" fmla="*/ 4202333 w 6858000"/>
              <a:gd name="connsiteY1895" fmla="*/ 6765794 h 7600950"/>
              <a:gd name="connsiteX1896" fmla="*/ 4202333 w 6858000"/>
              <a:gd name="connsiteY1896" fmla="*/ 6428780 h 7600950"/>
              <a:gd name="connsiteX1897" fmla="*/ 4203637 w 6858000"/>
              <a:gd name="connsiteY1897" fmla="*/ 6426521 h 7600950"/>
              <a:gd name="connsiteX1898" fmla="*/ 4204313 w 6858000"/>
              <a:gd name="connsiteY1898" fmla="*/ 6421379 h 7600950"/>
              <a:gd name="connsiteX1899" fmla="*/ 4208429 w 6858000"/>
              <a:gd name="connsiteY1899" fmla="*/ 6418219 h 7600950"/>
              <a:gd name="connsiteX1900" fmla="*/ 4209734 w 6858000"/>
              <a:gd name="connsiteY1900" fmla="*/ 6415959 h 7600950"/>
              <a:gd name="connsiteX1901" fmla="*/ 4501599 w 6858000"/>
              <a:gd name="connsiteY1901" fmla="*/ 6247444 h 7600950"/>
              <a:gd name="connsiteX1902" fmla="*/ 4516400 w 6858000"/>
              <a:gd name="connsiteY1902" fmla="*/ 6247444 h 7600950"/>
              <a:gd name="connsiteX1903" fmla="*/ 4808266 w 6858000"/>
              <a:gd name="connsiteY1903" fmla="*/ 6415959 h 7600950"/>
              <a:gd name="connsiteX1904" fmla="*/ 4809570 w 6858000"/>
              <a:gd name="connsiteY1904" fmla="*/ 6418219 h 7600950"/>
              <a:gd name="connsiteX1905" fmla="*/ 4813686 w 6858000"/>
              <a:gd name="connsiteY1905" fmla="*/ 6421380 h 7600950"/>
              <a:gd name="connsiteX1906" fmla="*/ 4814362 w 6858000"/>
              <a:gd name="connsiteY1906" fmla="*/ 6426519 h 7600950"/>
              <a:gd name="connsiteX1907" fmla="*/ 4815667 w 6858000"/>
              <a:gd name="connsiteY1907" fmla="*/ 6428780 h 7600950"/>
              <a:gd name="connsiteX1908" fmla="*/ 4815667 w 6858000"/>
              <a:gd name="connsiteY1908" fmla="*/ 6765794 h 7600950"/>
              <a:gd name="connsiteX1909" fmla="*/ 4808266 w 6858000"/>
              <a:gd name="connsiteY1909" fmla="*/ 6778615 h 7600950"/>
              <a:gd name="connsiteX1910" fmla="*/ 4672948 w 6858000"/>
              <a:gd name="connsiteY1910" fmla="*/ 6856744 h 7600950"/>
              <a:gd name="connsiteX1911" fmla="*/ 4808266 w 6858000"/>
              <a:gd name="connsiteY1911" fmla="*/ 6934873 h 7600950"/>
              <a:gd name="connsiteX1912" fmla="*/ 4809570 w 6858000"/>
              <a:gd name="connsiteY1912" fmla="*/ 6937132 h 7600950"/>
              <a:gd name="connsiteX1913" fmla="*/ 4813686 w 6858000"/>
              <a:gd name="connsiteY1913" fmla="*/ 6940294 h 7600950"/>
              <a:gd name="connsiteX1914" fmla="*/ 4814362 w 6858000"/>
              <a:gd name="connsiteY1914" fmla="*/ 6945433 h 7600950"/>
              <a:gd name="connsiteX1915" fmla="*/ 4815667 w 6858000"/>
              <a:gd name="connsiteY1915" fmla="*/ 6947694 h 7600950"/>
              <a:gd name="connsiteX1916" fmla="*/ 4815667 w 6858000"/>
              <a:gd name="connsiteY1916" fmla="*/ 7284708 h 7600950"/>
              <a:gd name="connsiteX1917" fmla="*/ 4808266 w 6858000"/>
              <a:gd name="connsiteY1917" fmla="*/ 7297529 h 7600950"/>
              <a:gd name="connsiteX1918" fmla="*/ 4672948 w 6858000"/>
              <a:gd name="connsiteY1918" fmla="*/ 7375657 h 7600950"/>
              <a:gd name="connsiteX1919" fmla="*/ 4808266 w 6858000"/>
              <a:gd name="connsiteY1919" fmla="*/ 7453786 h 7600950"/>
              <a:gd name="connsiteX1920" fmla="*/ 4809570 w 6858000"/>
              <a:gd name="connsiteY1920" fmla="*/ 7456046 h 7600950"/>
              <a:gd name="connsiteX1921" fmla="*/ 4813686 w 6858000"/>
              <a:gd name="connsiteY1921" fmla="*/ 7459207 h 7600950"/>
              <a:gd name="connsiteX1922" fmla="*/ 4814362 w 6858000"/>
              <a:gd name="connsiteY1922" fmla="*/ 7464346 h 7600950"/>
              <a:gd name="connsiteX1923" fmla="*/ 4815667 w 6858000"/>
              <a:gd name="connsiteY1923" fmla="*/ 7466608 h 7600950"/>
              <a:gd name="connsiteX1924" fmla="*/ 4815667 w 6858000"/>
              <a:gd name="connsiteY1924" fmla="*/ 7600950 h 7600950"/>
              <a:gd name="connsiteX1925" fmla="*/ 4786064 w 6858000"/>
              <a:gd name="connsiteY1925" fmla="*/ 7600950 h 7600950"/>
              <a:gd name="connsiteX1926" fmla="*/ 4786064 w 6858000"/>
              <a:gd name="connsiteY1926" fmla="*/ 7492246 h 7600950"/>
              <a:gd name="connsiteX1927" fmla="*/ 4597773 w 6858000"/>
              <a:gd name="connsiteY1927" fmla="*/ 7600950 h 7600950"/>
              <a:gd name="connsiteX1928" fmla="*/ 4538555 w 6858000"/>
              <a:gd name="connsiteY1928" fmla="*/ 7600950 h 7600950"/>
              <a:gd name="connsiteX1929" fmla="*/ 4771262 w 6858000"/>
              <a:gd name="connsiteY1929" fmla="*/ 7466603 h 7600950"/>
              <a:gd name="connsiteX1930" fmla="*/ 4643347 w 6858000"/>
              <a:gd name="connsiteY1930" fmla="*/ 7392748 h 7600950"/>
              <a:gd name="connsiteX1931" fmla="*/ 4516400 w 6858000"/>
              <a:gd name="connsiteY1931" fmla="*/ 7466043 h 7600950"/>
              <a:gd name="connsiteX1932" fmla="*/ 4509000 w 6858000"/>
              <a:gd name="connsiteY1932" fmla="*/ 7468024 h 7600950"/>
              <a:gd name="connsiteX1933" fmla="*/ 4501599 w 6858000"/>
              <a:gd name="connsiteY1933" fmla="*/ 7466043 h 7600950"/>
              <a:gd name="connsiteX1934" fmla="*/ 4374652 w 6858000"/>
              <a:gd name="connsiteY1934" fmla="*/ 7392748 h 7600950"/>
              <a:gd name="connsiteX1935" fmla="*/ 4246737 w 6858000"/>
              <a:gd name="connsiteY1935" fmla="*/ 7466603 h 7600950"/>
              <a:gd name="connsiteX1936" fmla="*/ 4479444 w 6858000"/>
              <a:gd name="connsiteY1936" fmla="*/ 7600950 h 7600950"/>
              <a:gd name="connsiteX1937" fmla="*/ 4420227 w 6858000"/>
              <a:gd name="connsiteY1937" fmla="*/ 7600950 h 7600950"/>
              <a:gd name="connsiteX1938" fmla="*/ 4231937 w 6858000"/>
              <a:gd name="connsiteY1938" fmla="*/ 7492246 h 7600950"/>
              <a:gd name="connsiteX1939" fmla="*/ 4231937 w 6858000"/>
              <a:gd name="connsiteY1939" fmla="*/ 7600950 h 7600950"/>
              <a:gd name="connsiteX1940" fmla="*/ 3803802 w 6858000"/>
              <a:gd name="connsiteY1940" fmla="*/ 227592 h 7600950"/>
              <a:gd name="connsiteX1941" fmla="*/ 3893748 w 6858000"/>
              <a:gd name="connsiteY1941" fmla="*/ 175658 h 7600950"/>
              <a:gd name="connsiteX1942" fmla="*/ 3803802 w 6858000"/>
              <a:gd name="connsiteY1942" fmla="*/ 123726 h 7600950"/>
              <a:gd name="connsiteX1943" fmla="*/ 3803802 w 6858000"/>
              <a:gd name="connsiteY1943" fmla="*/ 1370632 h 7600950"/>
              <a:gd name="connsiteX1944" fmla="*/ 3923347 w 6858000"/>
              <a:gd name="connsiteY1944" fmla="*/ 1439655 h 7600950"/>
              <a:gd name="connsiteX1945" fmla="*/ 4066063 w 6858000"/>
              <a:gd name="connsiteY1945" fmla="*/ 1357254 h 7600950"/>
              <a:gd name="connsiteX1946" fmla="*/ 4066064 w 6858000"/>
              <a:gd name="connsiteY1946" fmla="*/ 1054422 h 7600950"/>
              <a:gd name="connsiteX1947" fmla="*/ 3803802 w 6858000"/>
              <a:gd name="connsiteY1947" fmla="*/ 1205831 h 7600950"/>
              <a:gd name="connsiteX1948" fmla="*/ 3803802 w 6858000"/>
              <a:gd name="connsiteY1948" fmla="*/ 1508679 h 7600950"/>
              <a:gd name="connsiteX1949" fmla="*/ 3893748 w 6858000"/>
              <a:gd name="connsiteY1949" fmla="*/ 1456745 h 7600950"/>
              <a:gd name="connsiteX1950" fmla="*/ 3803802 w 6858000"/>
              <a:gd name="connsiteY1950" fmla="*/ 1404812 h 7600950"/>
              <a:gd name="connsiteX1951" fmla="*/ 3803802 w 6858000"/>
              <a:gd name="connsiteY1951" fmla="*/ 1889546 h 7600950"/>
              <a:gd name="connsiteX1952" fmla="*/ 3923347 w 6858000"/>
              <a:gd name="connsiteY1952" fmla="*/ 1958569 h 7600950"/>
              <a:gd name="connsiteX1953" fmla="*/ 4066063 w 6858000"/>
              <a:gd name="connsiteY1953" fmla="*/ 1876168 h 7600950"/>
              <a:gd name="connsiteX1954" fmla="*/ 4066064 w 6858000"/>
              <a:gd name="connsiteY1954" fmla="*/ 1573335 h 7600950"/>
              <a:gd name="connsiteX1955" fmla="*/ 3803802 w 6858000"/>
              <a:gd name="connsiteY1955" fmla="*/ 1724744 h 7600950"/>
              <a:gd name="connsiteX1956" fmla="*/ 3803802 w 6858000"/>
              <a:gd name="connsiteY1956" fmla="*/ 2027593 h 7600950"/>
              <a:gd name="connsiteX1957" fmla="*/ 3893748 w 6858000"/>
              <a:gd name="connsiteY1957" fmla="*/ 1975659 h 7600950"/>
              <a:gd name="connsiteX1958" fmla="*/ 3803802 w 6858000"/>
              <a:gd name="connsiteY1958" fmla="*/ 1923726 h 7600950"/>
              <a:gd name="connsiteX1959" fmla="*/ 3803802 w 6858000"/>
              <a:gd name="connsiteY1959" fmla="*/ 3170632 h 7600950"/>
              <a:gd name="connsiteX1960" fmla="*/ 3923347 w 6858000"/>
              <a:gd name="connsiteY1960" fmla="*/ 3239655 h 7600950"/>
              <a:gd name="connsiteX1961" fmla="*/ 4066063 w 6858000"/>
              <a:gd name="connsiteY1961" fmla="*/ 3157254 h 7600950"/>
              <a:gd name="connsiteX1962" fmla="*/ 4066064 w 6858000"/>
              <a:gd name="connsiteY1962" fmla="*/ 2854422 h 7600950"/>
              <a:gd name="connsiteX1963" fmla="*/ 3803802 w 6858000"/>
              <a:gd name="connsiteY1963" fmla="*/ 3005831 h 7600950"/>
              <a:gd name="connsiteX1964" fmla="*/ 3803802 w 6858000"/>
              <a:gd name="connsiteY1964" fmla="*/ 3308679 h 7600950"/>
              <a:gd name="connsiteX1965" fmla="*/ 3893748 w 6858000"/>
              <a:gd name="connsiteY1965" fmla="*/ 3256745 h 7600950"/>
              <a:gd name="connsiteX1966" fmla="*/ 3803802 w 6858000"/>
              <a:gd name="connsiteY1966" fmla="*/ 3204812 h 7600950"/>
              <a:gd name="connsiteX1967" fmla="*/ 3803802 w 6858000"/>
              <a:gd name="connsiteY1967" fmla="*/ 3689540 h 7600950"/>
              <a:gd name="connsiteX1968" fmla="*/ 3923347 w 6858000"/>
              <a:gd name="connsiteY1968" fmla="*/ 3758563 h 7600950"/>
              <a:gd name="connsiteX1969" fmla="*/ 4066063 w 6858000"/>
              <a:gd name="connsiteY1969" fmla="*/ 3676162 h 7600950"/>
              <a:gd name="connsiteX1970" fmla="*/ 4066064 w 6858000"/>
              <a:gd name="connsiteY1970" fmla="*/ 3373335 h 7600950"/>
              <a:gd name="connsiteX1971" fmla="*/ 3803802 w 6858000"/>
              <a:gd name="connsiteY1971" fmla="*/ 3524738 h 7600950"/>
              <a:gd name="connsiteX1972" fmla="*/ 3803801 w 6858000"/>
              <a:gd name="connsiteY1972" fmla="*/ 746506 h 7600950"/>
              <a:gd name="connsiteX1973" fmla="*/ 4066063 w 6858000"/>
              <a:gd name="connsiteY1973" fmla="*/ 595081 h 7600950"/>
              <a:gd name="connsiteX1974" fmla="*/ 4066064 w 6858000"/>
              <a:gd name="connsiteY1974" fmla="*/ 292248 h 7600950"/>
              <a:gd name="connsiteX1975" fmla="*/ 3803801 w 6858000"/>
              <a:gd name="connsiteY1975" fmla="*/ 443657 h 7600950"/>
              <a:gd name="connsiteX1976" fmla="*/ 3803801 w 6858000"/>
              <a:gd name="connsiteY1976" fmla="*/ 2546506 h 7600950"/>
              <a:gd name="connsiteX1977" fmla="*/ 4066063 w 6858000"/>
              <a:gd name="connsiteY1977" fmla="*/ 2395081 h 7600950"/>
              <a:gd name="connsiteX1978" fmla="*/ 4066064 w 6858000"/>
              <a:gd name="connsiteY1978" fmla="*/ 2092249 h 7600950"/>
              <a:gd name="connsiteX1979" fmla="*/ 3803801 w 6858000"/>
              <a:gd name="connsiteY1979" fmla="*/ 2243658 h 7600950"/>
              <a:gd name="connsiteX1980" fmla="*/ 3803801 w 6858000"/>
              <a:gd name="connsiteY1980" fmla="*/ 3827586 h 7600950"/>
              <a:gd name="connsiteX1981" fmla="*/ 3893748 w 6858000"/>
              <a:gd name="connsiteY1981" fmla="*/ 3775652 h 7600950"/>
              <a:gd name="connsiteX1982" fmla="*/ 3803802 w 6858000"/>
              <a:gd name="connsiteY1982" fmla="*/ 3723720 h 7600950"/>
              <a:gd name="connsiteX1983" fmla="*/ 3803801 w 6858000"/>
              <a:gd name="connsiteY1983" fmla="*/ 4346499 h 7600950"/>
              <a:gd name="connsiteX1984" fmla="*/ 4066063 w 6858000"/>
              <a:gd name="connsiteY1984" fmla="*/ 4195075 h 7600950"/>
              <a:gd name="connsiteX1985" fmla="*/ 4066064 w 6858000"/>
              <a:gd name="connsiteY1985" fmla="*/ 3892243 h 7600950"/>
              <a:gd name="connsiteX1986" fmla="*/ 3803801 w 6858000"/>
              <a:gd name="connsiteY1986" fmla="*/ 4043652 h 7600950"/>
              <a:gd name="connsiteX1987" fmla="*/ 3803801 w 6858000"/>
              <a:gd name="connsiteY1987" fmla="*/ 4970626 h 7600950"/>
              <a:gd name="connsiteX1988" fmla="*/ 3923347 w 6858000"/>
              <a:gd name="connsiteY1988" fmla="*/ 5039649 h 7600950"/>
              <a:gd name="connsiteX1989" fmla="*/ 4066063 w 6858000"/>
              <a:gd name="connsiteY1989" fmla="*/ 4957247 h 7600950"/>
              <a:gd name="connsiteX1990" fmla="*/ 4066064 w 6858000"/>
              <a:gd name="connsiteY1990" fmla="*/ 4654415 h 7600950"/>
              <a:gd name="connsiteX1991" fmla="*/ 3803801 w 6858000"/>
              <a:gd name="connsiteY1991" fmla="*/ 4805825 h 7600950"/>
              <a:gd name="connsiteX1992" fmla="*/ 3803801 w 6858000"/>
              <a:gd name="connsiteY1992" fmla="*/ 5108673 h 7600950"/>
              <a:gd name="connsiteX1993" fmla="*/ 3893747 w 6858000"/>
              <a:gd name="connsiteY1993" fmla="*/ 5056739 h 7600950"/>
              <a:gd name="connsiteX1994" fmla="*/ 3803801 w 6858000"/>
              <a:gd name="connsiteY1994" fmla="*/ 5004806 h 7600950"/>
              <a:gd name="connsiteX1995" fmla="*/ 3803801 w 6858000"/>
              <a:gd name="connsiteY1995" fmla="*/ 5489539 h 7600950"/>
              <a:gd name="connsiteX1996" fmla="*/ 3923347 w 6858000"/>
              <a:gd name="connsiteY1996" fmla="*/ 5558563 h 7600950"/>
              <a:gd name="connsiteX1997" fmla="*/ 4066063 w 6858000"/>
              <a:gd name="connsiteY1997" fmla="*/ 5476162 h 7600950"/>
              <a:gd name="connsiteX1998" fmla="*/ 4066064 w 6858000"/>
              <a:gd name="connsiteY1998" fmla="*/ 5173330 h 7600950"/>
              <a:gd name="connsiteX1999" fmla="*/ 3803801 w 6858000"/>
              <a:gd name="connsiteY1999" fmla="*/ 5324737 h 7600950"/>
              <a:gd name="connsiteX2000" fmla="*/ 3803801 w 6858000"/>
              <a:gd name="connsiteY2000" fmla="*/ 5627587 h 7600950"/>
              <a:gd name="connsiteX2001" fmla="*/ 3893747 w 6858000"/>
              <a:gd name="connsiteY2001" fmla="*/ 5575653 h 7600950"/>
              <a:gd name="connsiteX2002" fmla="*/ 3803801 w 6858000"/>
              <a:gd name="connsiteY2002" fmla="*/ 5523721 h 7600950"/>
              <a:gd name="connsiteX2003" fmla="*/ 3803801 w 6858000"/>
              <a:gd name="connsiteY2003" fmla="*/ 6146500 h 7600950"/>
              <a:gd name="connsiteX2004" fmla="*/ 4066063 w 6858000"/>
              <a:gd name="connsiteY2004" fmla="*/ 5995075 h 7600950"/>
              <a:gd name="connsiteX2005" fmla="*/ 4066064 w 6858000"/>
              <a:gd name="connsiteY2005" fmla="*/ 5692243 h 7600950"/>
              <a:gd name="connsiteX2006" fmla="*/ 3803801 w 6858000"/>
              <a:gd name="connsiteY2006" fmla="*/ 5843652 h 7600950"/>
              <a:gd name="connsiteX2007" fmla="*/ 3803801 w 6858000"/>
              <a:gd name="connsiteY2007" fmla="*/ 6770628 h 7600950"/>
              <a:gd name="connsiteX2008" fmla="*/ 3923347 w 6858000"/>
              <a:gd name="connsiteY2008" fmla="*/ 6839651 h 7600950"/>
              <a:gd name="connsiteX2009" fmla="*/ 4066063 w 6858000"/>
              <a:gd name="connsiteY2009" fmla="*/ 6757250 h 7600950"/>
              <a:gd name="connsiteX2010" fmla="*/ 4066064 w 6858000"/>
              <a:gd name="connsiteY2010" fmla="*/ 6454417 h 7600950"/>
              <a:gd name="connsiteX2011" fmla="*/ 3803801 w 6858000"/>
              <a:gd name="connsiteY2011" fmla="*/ 6605827 h 7600950"/>
              <a:gd name="connsiteX2012" fmla="*/ 3803801 w 6858000"/>
              <a:gd name="connsiteY2012" fmla="*/ 6908675 h 7600950"/>
              <a:gd name="connsiteX2013" fmla="*/ 3893747 w 6858000"/>
              <a:gd name="connsiteY2013" fmla="*/ 6856741 h 7600950"/>
              <a:gd name="connsiteX2014" fmla="*/ 3803801 w 6858000"/>
              <a:gd name="connsiteY2014" fmla="*/ 6804809 h 7600950"/>
              <a:gd name="connsiteX2015" fmla="*/ 3803801 w 6858000"/>
              <a:gd name="connsiteY2015" fmla="*/ 7289542 h 7600950"/>
              <a:gd name="connsiteX2016" fmla="*/ 3923347 w 6858000"/>
              <a:gd name="connsiteY2016" fmla="*/ 7358565 h 7600950"/>
              <a:gd name="connsiteX2017" fmla="*/ 4066063 w 6858000"/>
              <a:gd name="connsiteY2017" fmla="*/ 7276164 h 7600950"/>
              <a:gd name="connsiteX2018" fmla="*/ 4066064 w 6858000"/>
              <a:gd name="connsiteY2018" fmla="*/ 6973331 h 7600950"/>
              <a:gd name="connsiteX2019" fmla="*/ 3803801 w 6858000"/>
              <a:gd name="connsiteY2019" fmla="*/ 7124741 h 7600950"/>
              <a:gd name="connsiteX2020" fmla="*/ 3803801 w 6858000"/>
              <a:gd name="connsiteY2020" fmla="*/ 7427589 h 7600950"/>
              <a:gd name="connsiteX2021" fmla="*/ 3893747 w 6858000"/>
              <a:gd name="connsiteY2021" fmla="*/ 7375655 h 7600950"/>
              <a:gd name="connsiteX2022" fmla="*/ 3803801 w 6858000"/>
              <a:gd name="connsiteY2022" fmla="*/ 7323722 h 7600950"/>
              <a:gd name="connsiteX2023" fmla="*/ 3684253 w 6858000"/>
              <a:gd name="connsiteY2023" fmla="*/ 175659 h 7600950"/>
              <a:gd name="connsiteX2024" fmla="*/ 3774197 w 6858000"/>
              <a:gd name="connsiteY2024" fmla="*/ 227591 h 7600950"/>
              <a:gd name="connsiteX2025" fmla="*/ 3774198 w 6858000"/>
              <a:gd name="connsiteY2025" fmla="*/ 123726 h 7600950"/>
              <a:gd name="connsiteX2026" fmla="*/ 3684253 w 6858000"/>
              <a:gd name="connsiteY2026" fmla="*/ 1456746 h 7600950"/>
              <a:gd name="connsiteX2027" fmla="*/ 3774197 w 6858000"/>
              <a:gd name="connsiteY2027" fmla="*/ 1508678 h 7600950"/>
              <a:gd name="connsiteX2028" fmla="*/ 3774198 w 6858000"/>
              <a:gd name="connsiteY2028" fmla="*/ 1404813 h 7600950"/>
              <a:gd name="connsiteX2029" fmla="*/ 3684253 w 6858000"/>
              <a:gd name="connsiteY2029" fmla="*/ 1975660 h 7600950"/>
              <a:gd name="connsiteX2030" fmla="*/ 3774197 w 6858000"/>
              <a:gd name="connsiteY2030" fmla="*/ 2027592 h 7600950"/>
              <a:gd name="connsiteX2031" fmla="*/ 3774198 w 6858000"/>
              <a:gd name="connsiteY2031" fmla="*/ 1923727 h 7600950"/>
              <a:gd name="connsiteX2032" fmla="*/ 3684253 w 6858000"/>
              <a:gd name="connsiteY2032" fmla="*/ 3256746 h 7600950"/>
              <a:gd name="connsiteX2033" fmla="*/ 3774197 w 6858000"/>
              <a:gd name="connsiteY2033" fmla="*/ 3308678 h 7600950"/>
              <a:gd name="connsiteX2034" fmla="*/ 3774198 w 6858000"/>
              <a:gd name="connsiteY2034" fmla="*/ 3204813 h 7600950"/>
              <a:gd name="connsiteX2035" fmla="*/ 3684253 w 6858000"/>
              <a:gd name="connsiteY2035" fmla="*/ 3775653 h 7600950"/>
              <a:gd name="connsiteX2036" fmla="*/ 3774197 w 6858000"/>
              <a:gd name="connsiteY2036" fmla="*/ 3827586 h 7600950"/>
              <a:gd name="connsiteX2037" fmla="*/ 3774198 w 6858000"/>
              <a:gd name="connsiteY2037" fmla="*/ 3723721 h 7600950"/>
              <a:gd name="connsiteX2038" fmla="*/ 3684252 w 6858000"/>
              <a:gd name="connsiteY2038" fmla="*/ 5056740 h 7600950"/>
              <a:gd name="connsiteX2039" fmla="*/ 3774197 w 6858000"/>
              <a:gd name="connsiteY2039" fmla="*/ 5108672 h 7600950"/>
              <a:gd name="connsiteX2040" fmla="*/ 3774197 w 6858000"/>
              <a:gd name="connsiteY2040" fmla="*/ 5004807 h 7600950"/>
              <a:gd name="connsiteX2041" fmla="*/ 3684252 w 6858000"/>
              <a:gd name="connsiteY2041" fmla="*/ 5575654 h 7600950"/>
              <a:gd name="connsiteX2042" fmla="*/ 3774197 w 6858000"/>
              <a:gd name="connsiteY2042" fmla="*/ 5627586 h 7600950"/>
              <a:gd name="connsiteX2043" fmla="*/ 3774197 w 6858000"/>
              <a:gd name="connsiteY2043" fmla="*/ 5523721 h 7600950"/>
              <a:gd name="connsiteX2044" fmla="*/ 3684252 w 6858000"/>
              <a:gd name="connsiteY2044" fmla="*/ 6856742 h 7600950"/>
              <a:gd name="connsiteX2045" fmla="*/ 3774197 w 6858000"/>
              <a:gd name="connsiteY2045" fmla="*/ 6908675 h 7600950"/>
              <a:gd name="connsiteX2046" fmla="*/ 3774197 w 6858000"/>
              <a:gd name="connsiteY2046" fmla="*/ 6804809 h 7600950"/>
              <a:gd name="connsiteX2047" fmla="*/ 3684252 w 6858000"/>
              <a:gd name="connsiteY2047" fmla="*/ 7375656 h 7600950"/>
              <a:gd name="connsiteX2048" fmla="*/ 3774197 w 6858000"/>
              <a:gd name="connsiteY2048" fmla="*/ 7427588 h 7600950"/>
              <a:gd name="connsiteX2049" fmla="*/ 3774197 w 6858000"/>
              <a:gd name="connsiteY2049" fmla="*/ 7323723 h 7600950"/>
              <a:gd name="connsiteX2050" fmla="*/ 3526738 w 6858000"/>
              <a:gd name="connsiteY2050" fmla="*/ 266605 h 7600950"/>
              <a:gd name="connsiteX2051" fmla="*/ 3788999 w 6858000"/>
              <a:gd name="connsiteY2051" fmla="*/ 418015 h 7600950"/>
              <a:gd name="connsiteX2052" fmla="*/ 4051263 w 6858000"/>
              <a:gd name="connsiteY2052" fmla="*/ 266605 h 7600950"/>
              <a:gd name="connsiteX2053" fmla="*/ 3923347 w 6858000"/>
              <a:gd name="connsiteY2053" fmla="*/ 192749 h 7600950"/>
              <a:gd name="connsiteX2054" fmla="*/ 3796400 w 6858000"/>
              <a:gd name="connsiteY2054" fmla="*/ 266045 h 7600950"/>
              <a:gd name="connsiteX2055" fmla="*/ 3789000 w 6858000"/>
              <a:gd name="connsiteY2055" fmla="*/ 268025 h 7600950"/>
              <a:gd name="connsiteX2056" fmla="*/ 3781599 w 6858000"/>
              <a:gd name="connsiteY2056" fmla="*/ 266045 h 7600950"/>
              <a:gd name="connsiteX2057" fmla="*/ 3654653 w 6858000"/>
              <a:gd name="connsiteY2057" fmla="*/ 192749 h 7600950"/>
              <a:gd name="connsiteX2058" fmla="*/ 3526738 w 6858000"/>
              <a:gd name="connsiteY2058" fmla="*/ 1028778 h 7600950"/>
              <a:gd name="connsiteX2059" fmla="*/ 3788999 w 6858000"/>
              <a:gd name="connsiteY2059" fmla="*/ 1180188 h 7600950"/>
              <a:gd name="connsiteX2060" fmla="*/ 4051263 w 6858000"/>
              <a:gd name="connsiteY2060" fmla="*/ 1028778 h 7600950"/>
              <a:gd name="connsiteX2061" fmla="*/ 3789000 w 6858000"/>
              <a:gd name="connsiteY2061" fmla="*/ 877353 h 7600950"/>
              <a:gd name="connsiteX2062" fmla="*/ 3526738 w 6858000"/>
              <a:gd name="connsiteY2062" fmla="*/ 1547692 h 7600950"/>
              <a:gd name="connsiteX2063" fmla="*/ 3788999 w 6858000"/>
              <a:gd name="connsiteY2063" fmla="*/ 1699102 h 7600950"/>
              <a:gd name="connsiteX2064" fmla="*/ 4051263 w 6858000"/>
              <a:gd name="connsiteY2064" fmla="*/ 1547692 h 7600950"/>
              <a:gd name="connsiteX2065" fmla="*/ 3923347 w 6858000"/>
              <a:gd name="connsiteY2065" fmla="*/ 1473836 h 7600950"/>
              <a:gd name="connsiteX2066" fmla="*/ 3796400 w 6858000"/>
              <a:gd name="connsiteY2066" fmla="*/ 1547132 h 7600950"/>
              <a:gd name="connsiteX2067" fmla="*/ 3789000 w 6858000"/>
              <a:gd name="connsiteY2067" fmla="*/ 1549112 h 7600950"/>
              <a:gd name="connsiteX2068" fmla="*/ 3781599 w 6858000"/>
              <a:gd name="connsiteY2068" fmla="*/ 1547132 h 7600950"/>
              <a:gd name="connsiteX2069" fmla="*/ 3654653 w 6858000"/>
              <a:gd name="connsiteY2069" fmla="*/ 1473836 h 7600950"/>
              <a:gd name="connsiteX2070" fmla="*/ 3526738 w 6858000"/>
              <a:gd name="connsiteY2070" fmla="*/ 2066605 h 7600950"/>
              <a:gd name="connsiteX2071" fmla="*/ 3788999 w 6858000"/>
              <a:gd name="connsiteY2071" fmla="*/ 2218015 h 7600950"/>
              <a:gd name="connsiteX2072" fmla="*/ 4051263 w 6858000"/>
              <a:gd name="connsiteY2072" fmla="*/ 2066605 h 7600950"/>
              <a:gd name="connsiteX2073" fmla="*/ 3923347 w 6858000"/>
              <a:gd name="connsiteY2073" fmla="*/ 1992750 h 7600950"/>
              <a:gd name="connsiteX2074" fmla="*/ 3796400 w 6858000"/>
              <a:gd name="connsiteY2074" fmla="*/ 2066045 h 7600950"/>
              <a:gd name="connsiteX2075" fmla="*/ 3789000 w 6858000"/>
              <a:gd name="connsiteY2075" fmla="*/ 2068026 h 7600950"/>
              <a:gd name="connsiteX2076" fmla="*/ 3781599 w 6858000"/>
              <a:gd name="connsiteY2076" fmla="*/ 2066045 h 7600950"/>
              <a:gd name="connsiteX2077" fmla="*/ 3654653 w 6858000"/>
              <a:gd name="connsiteY2077" fmla="*/ 1992750 h 7600950"/>
              <a:gd name="connsiteX2078" fmla="*/ 3526738 w 6858000"/>
              <a:gd name="connsiteY2078" fmla="*/ 2828778 h 7600950"/>
              <a:gd name="connsiteX2079" fmla="*/ 3788999 w 6858000"/>
              <a:gd name="connsiteY2079" fmla="*/ 2980188 h 7600950"/>
              <a:gd name="connsiteX2080" fmla="*/ 4051263 w 6858000"/>
              <a:gd name="connsiteY2080" fmla="*/ 2828778 h 7600950"/>
              <a:gd name="connsiteX2081" fmla="*/ 3789000 w 6858000"/>
              <a:gd name="connsiteY2081" fmla="*/ 2677353 h 7600950"/>
              <a:gd name="connsiteX2082" fmla="*/ 3526738 w 6858000"/>
              <a:gd name="connsiteY2082" fmla="*/ 3347692 h 7600950"/>
              <a:gd name="connsiteX2083" fmla="*/ 3788999 w 6858000"/>
              <a:gd name="connsiteY2083" fmla="*/ 3499102 h 7600950"/>
              <a:gd name="connsiteX2084" fmla="*/ 4051263 w 6858000"/>
              <a:gd name="connsiteY2084" fmla="*/ 3347692 h 7600950"/>
              <a:gd name="connsiteX2085" fmla="*/ 3923347 w 6858000"/>
              <a:gd name="connsiteY2085" fmla="*/ 3273836 h 7600950"/>
              <a:gd name="connsiteX2086" fmla="*/ 3796400 w 6858000"/>
              <a:gd name="connsiteY2086" fmla="*/ 3347132 h 7600950"/>
              <a:gd name="connsiteX2087" fmla="*/ 3789000 w 6858000"/>
              <a:gd name="connsiteY2087" fmla="*/ 3349112 h 7600950"/>
              <a:gd name="connsiteX2088" fmla="*/ 3781599 w 6858000"/>
              <a:gd name="connsiteY2088" fmla="*/ 3347132 h 7600950"/>
              <a:gd name="connsiteX2089" fmla="*/ 3654653 w 6858000"/>
              <a:gd name="connsiteY2089" fmla="*/ 3273836 h 7600950"/>
              <a:gd name="connsiteX2090" fmla="*/ 3526737 w 6858000"/>
              <a:gd name="connsiteY2090" fmla="*/ 3866599 h 7600950"/>
              <a:gd name="connsiteX2091" fmla="*/ 3788999 w 6858000"/>
              <a:gd name="connsiteY2091" fmla="*/ 4018009 h 7600950"/>
              <a:gd name="connsiteX2092" fmla="*/ 4051262 w 6858000"/>
              <a:gd name="connsiteY2092" fmla="*/ 3866599 h 7600950"/>
              <a:gd name="connsiteX2093" fmla="*/ 3923347 w 6858000"/>
              <a:gd name="connsiteY2093" fmla="*/ 3792744 h 7600950"/>
              <a:gd name="connsiteX2094" fmla="*/ 3796400 w 6858000"/>
              <a:gd name="connsiteY2094" fmla="*/ 3866039 h 7600950"/>
              <a:gd name="connsiteX2095" fmla="*/ 3789000 w 6858000"/>
              <a:gd name="connsiteY2095" fmla="*/ 3868020 h 7600950"/>
              <a:gd name="connsiteX2096" fmla="*/ 3781599 w 6858000"/>
              <a:gd name="connsiteY2096" fmla="*/ 3866039 h 7600950"/>
              <a:gd name="connsiteX2097" fmla="*/ 3654653 w 6858000"/>
              <a:gd name="connsiteY2097" fmla="*/ 3792744 h 7600950"/>
              <a:gd name="connsiteX2098" fmla="*/ 3526737 w 6858000"/>
              <a:gd name="connsiteY2098" fmla="*/ 4628772 h 7600950"/>
              <a:gd name="connsiteX2099" fmla="*/ 3788999 w 6858000"/>
              <a:gd name="connsiteY2099" fmla="*/ 4780182 h 7600950"/>
              <a:gd name="connsiteX2100" fmla="*/ 4051262 w 6858000"/>
              <a:gd name="connsiteY2100" fmla="*/ 4628772 h 7600950"/>
              <a:gd name="connsiteX2101" fmla="*/ 3789000 w 6858000"/>
              <a:gd name="connsiteY2101" fmla="*/ 4477346 h 7600950"/>
              <a:gd name="connsiteX2102" fmla="*/ 3526737 w 6858000"/>
              <a:gd name="connsiteY2102" fmla="*/ 5147686 h 7600950"/>
              <a:gd name="connsiteX2103" fmla="*/ 3788999 w 6858000"/>
              <a:gd name="connsiteY2103" fmla="*/ 5299096 h 7600950"/>
              <a:gd name="connsiteX2104" fmla="*/ 4051262 w 6858000"/>
              <a:gd name="connsiteY2104" fmla="*/ 5147686 h 7600950"/>
              <a:gd name="connsiteX2105" fmla="*/ 3923347 w 6858000"/>
              <a:gd name="connsiteY2105" fmla="*/ 5073830 h 7600950"/>
              <a:gd name="connsiteX2106" fmla="*/ 3796400 w 6858000"/>
              <a:gd name="connsiteY2106" fmla="*/ 5147126 h 7600950"/>
              <a:gd name="connsiteX2107" fmla="*/ 3789000 w 6858000"/>
              <a:gd name="connsiteY2107" fmla="*/ 5149106 h 7600950"/>
              <a:gd name="connsiteX2108" fmla="*/ 3781599 w 6858000"/>
              <a:gd name="connsiteY2108" fmla="*/ 5147126 h 7600950"/>
              <a:gd name="connsiteX2109" fmla="*/ 3654653 w 6858000"/>
              <a:gd name="connsiteY2109" fmla="*/ 5073830 h 7600950"/>
              <a:gd name="connsiteX2110" fmla="*/ 3526737 w 6858000"/>
              <a:gd name="connsiteY2110" fmla="*/ 5666600 h 7600950"/>
              <a:gd name="connsiteX2111" fmla="*/ 3788999 w 6858000"/>
              <a:gd name="connsiteY2111" fmla="*/ 5818009 h 7600950"/>
              <a:gd name="connsiteX2112" fmla="*/ 4051262 w 6858000"/>
              <a:gd name="connsiteY2112" fmla="*/ 5666600 h 7600950"/>
              <a:gd name="connsiteX2113" fmla="*/ 3923347 w 6858000"/>
              <a:gd name="connsiteY2113" fmla="*/ 5592744 h 7600950"/>
              <a:gd name="connsiteX2114" fmla="*/ 3796400 w 6858000"/>
              <a:gd name="connsiteY2114" fmla="*/ 5666040 h 7600950"/>
              <a:gd name="connsiteX2115" fmla="*/ 3789000 w 6858000"/>
              <a:gd name="connsiteY2115" fmla="*/ 5668020 h 7600950"/>
              <a:gd name="connsiteX2116" fmla="*/ 3781599 w 6858000"/>
              <a:gd name="connsiteY2116" fmla="*/ 5666040 h 7600950"/>
              <a:gd name="connsiteX2117" fmla="*/ 3654653 w 6858000"/>
              <a:gd name="connsiteY2117" fmla="*/ 5592744 h 7600950"/>
              <a:gd name="connsiteX2118" fmla="*/ 3526737 w 6858000"/>
              <a:gd name="connsiteY2118" fmla="*/ 6428774 h 7600950"/>
              <a:gd name="connsiteX2119" fmla="*/ 3788999 w 6858000"/>
              <a:gd name="connsiteY2119" fmla="*/ 6580185 h 7600950"/>
              <a:gd name="connsiteX2120" fmla="*/ 4051262 w 6858000"/>
              <a:gd name="connsiteY2120" fmla="*/ 6428774 h 7600950"/>
              <a:gd name="connsiteX2121" fmla="*/ 3789000 w 6858000"/>
              <a:gd name="connsiteY2121" fmla="*/ 6277349 h 7600950"/>
              <a:gd name="connsiteX2122" fmla="*/ 3526737 w 6858000"/>
              <a:gd name="connsiteY2122" fmla="*/ 6947688 h 7600950"/>
              <a:gd name="connsiteX2123" fmla="*/ 3788999 w 6858000"/>
              <a:gd name="connsiteY2123" fmla="*/ 7099098 h 7600950"/>
              <a:gd name="connsiteX2124" fmla="*/ 4051262 w 6858000"/>
              <a:gd name="connsiteY2124" fmla="*/ 6947688 h 7600950"/>
              <a:gd name="connsiteX2125" fmla="*/ 3923347 w 6858000"/>
              <a:gd name="connsiteY2125" fmla="*/ 6873832 h 7600950"/>
              <a:gd name="connsiteX2126" fmla="*/ 3796400 w 6858000"/>
              <a:gd name="connsiteY2126" fmla="*/ 6947128 h 7600950"/>
              <a:gd name="connsiteX2127" fmla="*/ 3789000 w 6858000"/>
              <a:gd name="connsiteY2127" fmla="*/ 6949108 h 7600950"/>
              <a:gd name="connsiteX2128" fmla="*/ 3781599 w 6858000"/>
              <a:gd name="connsiteY2128" fmla="*/ 6947128 h 7600950"/>
              <a:gd name="connsiteX2129" fmla="*/ 3654653 w 6858000"/>
              <a:gd name="connsiteY2129" fmla="*/ 6873832 h 7600950"/>
              <a:gd name="connsiteX2130" fmla="*/ 3511937 w 6858000"/>
              <a:gd name="connsiteY2130" fmla="*/ 1357254 h 7600950"/>
              <a:gd name="connsiteX2131" fmla="*/ 3654652 w 6858000"/>
              <a:gd name="connsiteY2131" fmla="*/ 1439655 h 7600950"/>
              <a:gd name="connsiteX2132" fmla="*/ 3774198 w 6858000"/>
              <a:gd name="connsiteY2132" fmla="*/ 1370633 h 7600950"/>
              <a:gd name="connsiteX2133" fmla="*/ 3774198 w 6858000"/>
              <a:gd name="connsiteY2133" fmla="*/ 1205830 h 7600950"/>
              <a:gd name="connsiteX2134" fmla="*/ 3511937 w 6858000"/>
              <a:gd name="connsiteY2134" fmla="*/ 1054422 h 7600950"/>
              <a:gd name="connsiteX2135" fmla="*/ 3511937 w 6858000"/>
              <a:gd name="connsiteY2135" fmla="*/ 1876168 h 7600950"/>
              <a:gd name="connsiteX2136" fmla="*/ 3654652 w 6858000"/>
              <a:gd name="connsiteY2136" fmla="*/ 1958569 h 7600950"/>
              <a:gd name="connsiteX2137" fmla="*/ 3774198 w 6858000"/>
              <a:gd name="connsiteY2137" fmla="*/ 1889546 h 7600950"/>
              <a:gd name="connsiteX2138" fmla="*/ 3774198 w 6858000"/>
              <a:gd name="connsiteY2138" fmla="*/ 1724743 h 7600950"/>
              <a:gd name="connsiteX2139" fmla="*/ 3511937 w 6858000"/>
              <a:gd name="connsiteY2139" fmla="*/ 1573335 h 7600950"/>
              <a:gd name="connsiteX2140" fmla="*/ 3511937 w 6858000"/>
              <a:gd name="connsiteY2140" fmla="*/ 3157254 h 7600950"/>
              <a:gd name="connsiteX2141" fmla="*/ 3654652 w 6858000"/>
              <a:gd name="connsiteY2141" fmla="*/ 3239655 h 7600950"/>
              <a:gd name="connsiteX2142" fmla="*/ 3774198 w 6858000"/>
              <a:gd name="connsiteY2142" fmla="*/ 3170633 h 7600950"/>
              <a:gd name="connsiteX2143" fmla="*/ 3774198 w 6858000"/>
              <a:gd name="connsiteY2143" fmla="*/ 3005830 h 7600950"/>
              <a:gd name="connsiteX2144" fmla="*/ 3511937 w 6858000"/>
              <a:gd name="connsiteY2144" fmla="*/ 2854422 h 7600950"/>
              <a:gd name="connsiteX2145" fmla="*/ 3511937 w 6858000"/>
              <a:gd name="connsiteY2145" fmla="*/ 3676162 h 7600950"/>
              <a:gd name="connsiteX2146" fmla="*/ 3654652 w 6858000"/>
              <a:gd name="connsiteY2146" fmla="*/ 3758563 h 7600950"/>
              <a:gd name="connsiteX2147" fmla="*/ 3774198 w 6858000"/>
              <a:gd name="connsiteY2147" fmla="*/ 3689540 h 7600950"/>
              <a:gd name="connsiteX2148" fmla="*/ 3774198 w 6858000"/>
              <a:gd name="connsiteY2148" fmla="*/ 3524737 h 7600950"/>
              <a:gd name="connsiteX2149" fmla="*/ 3511937 w 6858000"/>
              <a:gd name="connsiteY2149" fmla="*/ 3373335 h 7600950"/>
              <a:gd name="connsiteX2150" fmla="*/ 3511937 w 6858000"/>
              <a:gd name="connsiteY2150" fmla="*/ 4957247 h 7600950"/>
              <a:gd name="connsiteX2151" fmla="*/ 3654652 w 6858000"/>
              <a:gd name="connsiteY2151" fmla="*/ 5039649 h 7600950"/>
              <a:gd name="connsiteX2152" fmla="*/ 3774197 w 6858000"/>
              <a:gd name="connsiteY2152" fmla="*/ 4970627 h 7600950"/>
              <a:gd name="connsiteX2153" fmla="*/ 3774197 w 6858000"/>
              <a:gd name="connsiteY2153" fmla="*/ 4805823 h 7600950"/>
              <a:gd name="connsiteX2154" fmla="*/ 3511937 w 6858000"/>
              <a:gd name="connsiteY2154" fmla="*/ 4654415 h 7600950"/>
              <a:gd name="connsiteX2155" fmla="*/ 3511937 w 6858000"/>
              <a:gd name="connsiteY2155" fmla="*/ 5476162 h 7600950"/>
              <a:gd name="connsiteX2156" fmla="*/ 3654652 w 6858000"/>
              <a:gd name="connsiteY2156" fmla="*/ 5558563 h 7600950"/>
              <a:gd name="connsiteX2157" fmla="*/ 3774197 w 6858000"/>
              <a:gd name="connsiteY2157" fmla="*/ 5489540 h 7600950"/>
              <a:gd name="connsiteX2158" fmla="*/ 3774197 w 6858000"/>
              <a:gd name="connsiteY2158" fmla="*/ 5324737 h 7600950"/>
              <a:gd name="connsiteX2159" fmla="*/ 3511937 w 6858000"/>
              <a:gd name="connsiteY2159" fmla="*/ 5173330 h 7600950"/>
              <a:gd name="connsiteX2160" fmla="*/ 3511937 w 6858000"/>
              <a:gd name="connsiteY2160" fmla="*/ 6757250 h 7600950"/>
              <a:gd name="connsiteX2161" fmla="*/ 3654652 w 6858000"/>
              <a:gd name="connsiteY2161" fmla="*/ 6839651 h 7600950"/>
              <a:gd name="connsiteX2162" fmla="*/ 3774197 w 6858000"/>
              <a:gd name="connsiteY2162" fmla="*/ 6770629 h 7600950"/>
              <a:gd name="connsiteX2163" fmla="*/ 3774197 w 6858000"/>
              <a:gd name="connsiteY2163" fmla="*/ 6605826 h 7600950"/>
              <a:gd name="connsiteX2164" fmla="*/ 3511937 w 6858000"/>
              <a:gd name="connsiteY2164" fmla="*/ 6454417 h 7600950"/>
              <a:gd name="connsiteX2165" fmla="*/ 3511937 w 6858000"/>
              <a:gd name="connsiteY2165" fmla="*/ 7276164 h 7600950"/>
              <a:gd name="connsiteX2166" fmla="*/ 3654652 w 6858000"/>
              <a:gd name="connsiteY2166" fmla="*/ 7358565 h 7600950"/>
              <a:gd name="connsiteX2167" fmla="*/ 3774197 w 6858000"/>
              <a:gd name="connsiteY2167" fmla="*/ 7289543 h 7600950"/>
              <a:gd name="connsiteX2168" fmla="*/ 3774197 w 6858000"/>
              <a:gd name="connsiteY2168" fmla="*/ 7124739 h 7600950"/>
              <a:gd name="connsiteX2169" fmla="*/ 3511937 w 6858000"/>
              <a:gd name="connsiteY2169" fmla="*/ 6973331 h 7600950"/>
              <a:gd name="connsiteX2170" fmla="*/ 3511936 w 6858000"/>
              <a:gd name="connsiteY2170" fmla="*/ 595081 h 7600950"/>
              <a:gd name="connsiteX2171" fmla="*/ 3774197 w 6858000"/>
              <a:gd name="connsiteY2171" fmla="*/ 746505 h 7600950"/>
              <a:gd name="connsiteX2172" fmla="*/ 3774198 w 6858000"/>
              <a:gd name="connsiteY2172" fmla="*/ 443657 h 7600950"/>
              <a:gd name="connsiteX2173" fmla="*/ 3511937 w 6858000"/>
              <a:gd name="connsiteY2173" fmla="*/ 292248 h 7600950"/>
              <a:gd name="connsiteX2174" fmla="*/ 3511936 w 6858000"/>
              <a:gd name="connsiteY2174" fmla="*/ 2395081 h 7600950"/>
              <a:gd name="connsiteX2175" fmla="*/ 3774197 w 6858000"/>
              <a:gd name="connsiteY2175" fmla="*/ 2546505 h 7600950"/>
              <a:gd name="connsiteX2176" fmla="*/ 3774198 w 6858000"/>
              <a:gd name="connsiteY2176" fmla="*/ 2243657 h 7600950"/>
              <a:gd name="connsiteX2177" fmla="*/ 3511937 w 6858000"/>
              <a:gd name="connsiteY2177" fmla="*/ 2092249 h 7600950"/>
              <a:gd name="connsiteX2178" fmla="*/ 3511936 w 6858000"/>
              <a:gd name="connsiteY2178" fmla="*/ 4195075 h 7600950"/>
              <a:gd name="connsiteX2179" fmla="*/ 3774197 w 6858000"/>
              <a:gd name="connsiteY2179" fmla="*/ 4346499 h 7600950"/>
              <a:gd name="connsiteX2180" fmla="*/ 3774197 w 6858000"/>
              <a:gd name="connsiteY2180" fmla="*/ 4043651 h 7600950"/>
              <a:gd name="connsiteX2181" fmla="*/ 3511937 w 6858000"/>
              <a:gd name="connsiteY2181" fmla="*/ 3892243 h 7600950"/>
              <a:gd name="connsiteX2182" fmla="*/ 3511936 w 6858000"/>
              <a:gd name="connsiteY2182" fmla="*/ 5995075 h 7600950"/>
              <a:gd name="connsiteX2183" fmla="*/ 3774197 w 6858000"/>
              <a:gd name="connsiteY2183" fmla="*/ 6146500 h 7600950"/>
              <a:gd name="connsiteX2184" fmla="*/ 3774197 w 6858000"/>
              <a:gd name="connsiteY2184" fmla="*/ 5843651 h 7600950"/>
              <a:gd name="connsiteX2185" fmla="*/ 3511937 w 6858000"/>
              <a:gd name="connsiteY2185" fmla="*/ 5692243 h 7600950"/>
              <a:gd name="connsiteX2186" fmla="*/ 3482333 w 6858000"/>
              <a:gd name="connsiteY2186" fmla="*/ 603623 h 7600950"/>
              <a:gd name="connsiteX2187" fmla="*/ 3482333 w 6858000"/>
              <a:gd name="connsiteY2187" fmla="*/ 266609 h 7600950"/>
              <a:gd name="connsiteX2188" fmla="*/ 3483637 w 6858000"/>
              <a:gd name="connsiteY2188" fmla="*/ 264350 h 7600950"/>
              <a:gd name="connsiteX2189" fmla="*/ 3484313 w 6858000"/>
              <a:gd name="connsiteY2189" fmla="*/ 259208 h 7600950"/>
              <a:gd name="connsiteX2190" fmla="*/ 3488430 w 6858000"/>
              <a:gd name="connsiteY2190" fmla="*/ 256048 h 7600950"/>
              <a:gd name="connsiteX2191" fmla="*/ 3489734 w 6858000"/>
              <a:gd name="connsiteY2191" fmla="*/ 253788 h 7600950"/>
              <a:gd name="connsiteX2192" fmla="*/ 3625052 w 6858000"/>
              <a:gd name="connsiteY2192" fmla="*/ 175658 h 7600950"/>
              <a:gd name="connsiteX2193" fmla="*/ 3489734 w 6858000"/>
              <a:gd name="connsiteY2193" fmla="*/ 97531 h 7600950"/>
              <a:gd name="connsiteX2194" fmla="*/ 3482333 w 6858000"/>
              <a:gd name="connsiteY2194" fmla="*/ 84709 h 7600950"/>
              <a:gd name="connsiteX2195" fmla="*/ 3482333 w 6858000"/>
              <a:gd name="connsiteY2195" fmla="*/ 0 h 7600950"/>
              <a:gd name="connsiteX2196" fmla="*/ 3511937 w 6858000"/>
              <a:gd name="connsiteY2196" fmla="*/ 0 h 7600950"/>
              <a:gd name="connsiteX2197" fmla="*/ 3511937 w 6858000"/>
              <a:gd name="connsiteY2197" fmla="*/ 76167 h 7600950"/>
              <a:gd name="connsiteX2198" fmla="*/ 3654652 w 6858000"/>
              <a:gd name="connsiteY2198" fmla="*/ 158568 h 7600950"/>
              <a:gd name="connsiteX2199" fmla="*/ 3774198 w 6858000"/>
              <a:gd name="connsiteY2199" fmla="*/ 89546 h 7600950"/>
              <a:gd name="connsiteX2200" fmla="*/ 3774198 w 6858000"/>
              <a:gd name="connsiteY2200" fmla="*/ 0 h 7600950"/>
              <a:gd name="connsiteX2201" fmla="*/ 3803802 w 6858000"/>
              <a:gd name="connsiteY2201" fmla="*/ 0 h 7600950"/>
              <a:gd name="connsiteX2202" fmla="*/ 3803802 w 6858000"/>
              <a:gd name="connsiteY2202" fmla="*/ 89545 h 7600950"/>
              <a:gd name="connsiteX2203" fmla="*/ 3923347 w 6858000"/>
              <a:gd name="connsiteY2203" fmla="*/ 158568 h 7600950"/>
              <a:gd name="connsiteX2204" fmla="*/ 4066063 w 6858000"/>
              <a:gd name="connsiteY2204" fmla="*/ 76167 h 7600950"/>
              <a:gd name="connsiteX2205" fmla="*/ 4066063 w 6858000"/>
              <a:gd name="connsiteY2205" fmla="*/ 0 h 7600950"/>
              <a:gd name="connsiteX2206" fmla="*/ 4095667 w 6858000"/>
              <a:gd name="connsiteY2206" fmla="*/ 0 h 7600950"/>
              <a:gd name="connsiteX2207" fmla="*/ 4095667 w 6858000"/>
              <a:gd name="connsiteY2207" fmla="*/ 84709 h 7600950"/>
              <a:gd name="connsiteX2208" fmla="*/ 4088266 w 6858000"/>
              <a:gd name="connsiteY2208" fmla="*/ 97531 h 7600950"/>
              <a:gd name="connsiteX2209" fmla="*/ 3952948 w 6858000"/>
              <a:gd name="connsiteY2209" fmla="*/ 175658 h 7600950"/>
              <a:gd name="connsiteX2210" fmla="*/ 4088266 w 6858000"/>
              <a:gd name="connsiteY2210" fmla="*/ 253788 h 7600950"/>
              <a:gd name="connsiteX2211" fmla="*/ 4089571 w 6858000"/>
              <a:gd name="connsiteY2211" fmla="*/ 256048 h 7600950"/>
              <a:gd name="connsiteX2212" fmla="*/ 4093686 w 6858000"/>
              <a:gd name="connsiteY2212" fmla="*/ 259209 h 7600950"/>
              <a:gd name="connsiteX2213" fmla="*/ 4094362 w 6858000"/>
              <a:gd name="connsiteY2213" fmla="*/ 264348 h 7600950"/>
              <a:gd name="connsiteX2214" fmla="*/ 4095667 w 6858000"/>
              <a:gd name="connsiteY2214" fmla="*/ 266609 h 7600950"/>
              <a:gd name="connsiteX2215" fmla="*/ 4095667 w 6858000"/>
              <a:gd name="connsiteY2215" fmla="*/ 603623 h 7600950"/>
              <a:gd name="connsiteX2216" fmla="*/ 4088266 w 6858000"/>
              <a:gd name="connsiteY2216" fmla="*/ 616444 h 7600950"/>
              <a:gd name="connsiteX2217" fmla="*/ 3796400 w 6858000"/>
              <a:gd name="connsiteY2217" fmla="*/ 784958 h 7600950"/>
              <a:gd name="connsiteX2218" fmla="*/ 3789000 w 6858000"/>
              <a:gd name="connsiteY2218" fmla="*/ 786939 h 7600950"/>
              <a:gd name="connsiteX2219" fmla="*/ 3781599 w 6858000"/>
              <a:gd name="connsiteY2219" fmla="*/ 784958 h 7600950"/>
              <a:gd name="connsiteX2220" fmla="*/ 3489734 w 6858000"/>
              <a:gd name="connsiteY2220" fmla="*/ 616444 h 7600950"/>
              <a:gd name="connsiteX2221" fmla="*/ 3482333 w 6858000"/>
              <a:gd name="connsiteY2221" fmla="*/ 603623 h 7600950"/>
              <a:gd name="connsiteX2222" fmla="*/ 3482333 w 6858000"/>
              <a:gd name="connsiteY2222" fmla="*/ 2403623 h 7600950"/>
              <a:gd name="connsiteX2223" fmla="*/ 3482333 w 6858000"/>
              <a:gd name="connsiteY2223" fmla="*/ 2066610 h 7600950"/>
              <a:gd name="connsiteX2224" fmla="*/ 3483637 w 6858000"/>
              <a:gd name="connsiteY2224" fmla="*/ 2064351 h 7600950"/>
              <a:gd name="connsiteX2225" fmla="*/ 3484313 w 6858000"/>
              <a:gd name="connsiteY2225" fmla="*/ 2059208 h 7600950"/>
              <a:gd name="connsiteX2226" fmla="*/ 3488430 w 6858000"/>
              <a:gd name="connsiteY2226" fmla="*/ 2056048 h 7600950"/>
              <a:gd name="connsiteX2227" fmla="*/ 3489734 w 6858000"/>
              <a:gd name="connsiteY2227" fmla="*/ 2053788 h 7600950"/>
              <a:gd name="connsiteX2228" fmla="*/ 3625052 w 6858000"/>
              <a:gd name="connsiteY2228" fmla="*/ 1975659 h 7600950"/>
              <a:gd name="connsiteX2229" fmla="*/ 3489734 w 6858000"/>
              <a:gd name="connsiteY2229" fmla="*/ 1897531 h 7600950"/>
              <a:gd name="connsiteX2230" fmla="*/ 3482333 w 6858000"/>
              <a:gd name="connsiteY2230" fmla="*/ 1884710 h 7600950"/>
              <a:gd name="connsiteX2231" fmla="*/ 3482333 w 6858000"/>
              <a:gd name="connsiteY2231" fmla="*/ 1547696 h 7600950"/>
              <a:gd name="connsiteX2232" fmla="*/ 3483637 w 6858000"/>
              <a:gd name="connsiteY2232" fmla="*/ 1545437 h 7600950"/>
              <a:gd name="connsiteX2233" fmla="*/ 3484313 w 6858000"/>
              <a:gd name="connsiteY2233" fmla="*/ 1540295 h 7600950"/>
              <a:gd name="connsiteX2234" fmla="*/ 3488430 w 6858000"/>
              <a:gd name="connsiteY2234" fmla="*/ 1537134 h 7600950"/>
              <a:gd name="connsiteX2235" fmla="*/ 3489734 w 6858000"/>
              <a:gd name="connsiteY2235" fmla="*/ 1534875 h 7600950"/>
              <a:gd name="connsiteX2236" fmla="*/ 3625052 w 6858000"/>
              <a:gd name="connsiteY2236" fmla="*/ 1456746 h 7600950"/>
              <a:gd name="connsiteX2237" fmla="*/ 3489734 w 6858000"/>
              <a:gd name="connsiteY2237" fmla="*/ 1378617 h 7600950"/>
              <a:gd name="connsiteX2238" fmla="*/ 3482333 w 6858000"/>
              <a:gd name="connsiteY2238" fmla="*/ 1365796 h 7600950"/>
              <a:gd name="connsiteX2239" fmla="*/ 3482333 w 6858000"/>
              <a:gd name="connsiteY2239" fmla="*/ 1028782 h 7600950"/>
              <a:gd name="connsiteX2240" fmla="*/ 3483637 w 6858000"/>
              <a:gd name="connsiteY2240" fmla="*/ 1026524 h 7600950"/>
              <a:gd name="connsiteX2241" fmla="*/ 3484313 w 6858000"/>
              <a:gd name="connsiteY2241" fmla="*/ 1021381 h 7600950"/>
              <a:gd name="connsiteX2242" fmla="*/ 3488430 w 6858000"/>
              <a:gd name="connsiteY2242" fmla="*/ 1018221 h 7600950"/>
              <a:gd name="connsiteX2243" fmla="*/ 3489734 w 6858000"/>
              <a:gd name="connsiteY2243" fmla="*/ 1015961 h 7600950"/>
              <a:gd name="connsiteX2244" fmla="*/ 3781599 w 6858000"/>
              <a:gd name="connsiteY2244" fmla="*/ 847446 h 7600950"/>
              <a:gd name="connsiteX2245" fmla="*/ 3796400 w 6858000"/>
              <a:gd name="connsiteY2245" fmla="*/ 847446 h 7600950"/>
              <a:gd name="connsiteX2246" fmla="*/ 4088266 w 6858000"/>
              <a:gd name="connsiteY2246" fmla="*/ 1015961 h 7600950"/>
              <a:gd name="connsiteX2247" fmla="*/ 4089571 w 6858000"/>
              <a:gd name="connsiteY2247" fmla="*/ 1018221 h 7600950"/>
              <a:gd name="connsiteX2248" fmla="*/ 4093686 w 6858000"/>
              <a:gd name="connsiteY2248" fmla="*/ 1021382 h 7600950"/>
              <a:gd name="connsiteX2249" fmla="*/ 4094362 w 6858000"/>
              <a:gd name="connsiteY2249" fmla="*/ 1026521 h 7600950"/>
              <a:gd name="connsiteX2250" fmla="*/ 4095667 w 6858000"/>
              <a:gd name="connsiteY2250" fmla="*/ 1028782 h 7600950"/>
              <a:gd name="connsiteX2251" fmla="*/ 4095667 w 6858000"/>
              <a:gd name="connsiteY2251" fmla="*/ 1365796 h 7600950"/>
              <a:gd name="connsiteX2252" fmla="*/ 4088266 w 6858000"/>
              <a:gd name="connsiteY2252" fmla="*/ 1378617 h 7600950"/>
              <a:gd name="connsiteX2253" fmla="*/ 3952948 w 6858000"/>
              <a:gd name="connsiteY2253" fmla="*/ 1456746 h 7600950"/>
              <a:gd name="connsiteX2254" fmla="*/ 4088266 w 6858000"/>
              <a:gd name="connsiteY2254" fmla="*/ 1534875 h 7600950"/>
              <a:gd name="connsiteX2255" fmla="*/ 4089571 w 6858000"/>
              <a:gd name="connsiteY2255" fmla="*/ 1537134 h 7600950"/>
              <a:gd name="connsiteX2256" fmla="*/ 4093686 w 6858000"/>
              <a:gd name="connsiteY2256" fmla="*/ 1540296 h 7600950"/>
              <a:gd name="connsiteX2257" fmla="*/ 4094362 w 6858000"/>
              <a:gd name="connsiteY2257" fmla="*/ 1545435 h 7600950"/>
              <a:gd name="connsiteX2258" fmla="*/ 4095667 w 6858000"/>
              <a:gd name="connsiteY2258" fmla="*/ 1547696 h 7600950"/>
              <a:gd name="connsiteX2259" fmla="*/ 4095667 w 6858000"/>
              <a:gd name="connsiteY2259" fmla="*/ 1884710 h 7600950"/>
              <a:gd name="connsiteX2260" fmla="*/ 4088266 w 6858000"/>
              <a:gd name="connsiteY2260" fmla="*/ 1897531 h 7600950"/>
              <a:gd name="connsiteX2261" fmla="*/ 3952948 w 6858000"/>
              <a:gd name="connsiteY2261" fmla="*/ 1975659 h 7600950"/>
              <a:gd name="connsiteX2262" fmla="*/ 4088266 w 6858000"/>
              <a:gd name="connsiteY2262" fmla="*/ 2053788 h 7600950"/>
              <a:gd name="connsiteX2263" fmla="*/ 4089571 w 6858000"/>
              <a:gd name="connsiteY2263" fmla="*/ 2056048 h 7600950"/>
              <a:gd name="connsiteX2264" fmla="*/ 4093686 w 6858000"/>
              <a:gd name="connsiteY2264" fmla="*/ 2059209 h 7600950"/>
              <a:gd name="connsiteX2265" fmla="*/ 4094362 w 6858000"/>
              <a:gd name="connsiteY2265" fmla="*/ 2064348 h 7600950"/>
              <a:gd name="connsiteX2266" fmla="*/ 4095667 w 6858000"/>
              <a:gd name="connsiteY2266" fmla="*/ 2066610 h 7600950"/>
              <a:gd name="connsiteX2267" fmla="*/ 4095667 w 6858000"/>
              <a:gd name="connsiteY2267" fmla="*/ 2403623 h 7600950"/>
              <a:gd name="connsiteX2268" fmla="*/ 4088266 w 6858000"/>
              <a:gd name="connsiteY2268" fmla="*/ 2416444 h 7600950"/>
              <a:gd name="connsiteX2269" fmla="*/ 3796400 w 6858000"/>
              <a:gd name="connsiteY2269" fmla="*/ 2584959 h 7600950"/>
              <a:gd name="connsiteX2270" fmla="*/ 3789000 w 6858000"/>
              <a:gd name="connsiteY2270" fmla="*/ 2586939 h 7600950"/>
              <a:gd name="connsiteX2271" fmla="*/ 3781599 w 6858000"/>
              <a:gd name="connsiteY2271" fmla="*/ 2584959 h 7600950"/>
              <a:gd name="connsiteX2272" fmla="*/ 3489734 w 6858000"/>
              <a:gd name="connsiteY2272" fmla="*/ 2416444 h 7600950"/>
              <a:gd name="connsiteX2273" fmla="*/ 3482333 w 6858000"/>
              <a:gd name="connsiteY2273" fmla="*/ 2403623 h 7600950"/>
              <a:gd name="connsiteX2274" fmla="*/ 3482333 w 6858000"/>
              <a:gd name="connsiteY2274" fmla="*/ 4203618 h 7600950"/>
              <a:gd name="connsiteX2275" fmla="*/ 3482333 w 6858000"/>
              <a:gd name="connsiteY2275" fmla="*/ 3866604 h 7600950"/>
              <a:gd name="connsiteX2276" fmla="*/ 3483637 w 6858000"/>
              <a:gd name="connsiteY2276" fmla="*/ 3864345 h 7600950"/>
              <a:gd name="connsiteX2277" fmla="*/ 3484313 w 6858000"/>
              <a:gd name="connsiteY2277" fmla="*/ 3859203 h 7600950"/>
              <a:gd name="connsiteX2278" fmla="*/ 3488429 w 6858000"/>
              <a:gd name="connsiteY2278" fmla="*/ 3856041 h 7600950"/>
              <a:gd name="connsiteX2279" fmla="*/ 3489734 w 6858000"/>
              <a:gd name="connsiteY2279" fmla="*/ 3853782 h 7600950"/>
              <a:gd name="connsiteX2280" fmla="*/ 3625052 w 6858000"/>
              <a:gd name="connsiteY2280" fmla="*/ 3775652 h 7600950"/>
              <a:gd name="connsiteX2281" fmla="*/ 3489734 w 6858000"/>
              <a:gd name="connsiteY2281" fmla="*/ 3697525 h 7600950"/>
              <a:gd name="connsiteX2282" fmla="*/ 3482333 w 6858000"/>
              <a:gd name="connsiteY2282" fmla="*/ 3684704 h 7600950"/>
              <a:gd name="connsiteX2283" fmla="*/ 3482333 w 6858000"/>
              <a:gd name="connsiteY2283" fmla="*/ 3347696 h 7600950"/>
              <a:gd name="connsiteX2284" fmla="*/ 3483637 w 6858000"/>
              <a:gd name="connsiteY2284" fmla="*/ 3345437 h 7600950"/>
              <a:gd name="connsiteX2285" fmla="*/ 3484313 w 6858000"/>
              <a:gd name="connsiteY2285" fmla="*/ 3340295 h 7600950"/>
              <a:gd name="connsiteX2286" fmla="*/ 3488430 w 6858000"/>
              <a:gd name="connsiteY2286" fmla="*/ 3337134 h 7600950"/>
              <a:gd name="connsiteX2287" fmla="*/ 3489734 w 6858000"/>
              <a:gd name="connsiteY2287" fmla="*/ 3334875 h 7600950"/>
              <a:gd name="connsiteX2288" fmla="*/ 3625052 w 6858000"/>
              <a:gd name="connsiteY2288" fmla="*/ 3256746 h 7600950"/>
              <a:gd name="connsiteX2289" fmla="*/ 3489734 w 6858000"/>
              <a:gd name="connsiteY2289" fmla="*/ 3178617 h 7600950"/>
              <a:gd name="connsiteX2290" fmla="*/ 3482333 w 6858000"/>
              <a:gd name="connsiteY2290" fmla="*/ 3165796 h 7600950"/>
              <a:gd name="connsiteX2291" fmla="*/ 3482333 w 6858000"/>
              <a:gd name="connsiteY2291" fmla="*/ 2828782 h 7600950"/>
              <a:gd name="connsiteX2292" fmla="*/ 3483637 w 6858000"/>
              <a:gd name="connsiteY2292" fmla="*/ 2826524 h 7600950"/>
              <a:gd name="connsiteX2293" fmla="*/ 3484313 w 6858000"/>
              <a:gd name="connsiteY2293" fmla="*/ 2821381 h 7600950"/>
              <a:gd name="connsiteX2294" fmla="*/ 3488430 w 6858000"/>
              <a:gd name="connsiteY2294" fmla="*/ 2818221 h 7600950"/>
              <a:gd name="connsiteX2295" fmla="*/ 3489734 w 6858000"/>
              <a:gd name="connsiteY2295" fmla="*/ 2815961 h 7600950"/>
              <a:gd name="connsiteX2296" fmla="*/ 3781599 w 6858000"/>
              <a:gd name="connsiteY2296" fmla="*/ 2647446 h 7600950"/>
              <a:gd name="connsiteX2297" fmla="*/ 3796400 w 6858000"/>
              <a:gd name="connsiteY2297" fmla="*/ 2647446 h 7600950"/>
              <a:gd name="connsiteX2298" fmla="*/ 4088266 w 6858000"/>
              <a:gd name="connsiteY2298" fmla="*/ 2815961 h 7600950"/>
              <a:gd name="connsiteX2299" fmla="*/ 4089571 w 6858000"/>
              <a:gd name="connsiteY2299" fmla="*/ 2818221 h 7600950"/>
              <a:gd name="connsiteX2300" fmla="*/ 4093686 w 6858000"/>
              <a:gd name="connsiteY2300" fmla="*/ 2821382 h 7600950"/>
              <a:gd name="connsiteX2301" fmla="*/ 4094362 w 6858000"/>
              <a:gd name="connsiteY2301" fmla="*/ 2826521 h 7600950"/>
              <a:gd name="connsiteX2302" fmla="*/ 4095667 w 6858000"/>
              <a:gd name="connsiteY2302" fmla="*/ 2828782 h 7600950"/>
              <a:gd name="connsiteX2303" fmla="*/ 4095667 w 6858000"/>
              <a:gd name="connsiteY2303" fmla="*/ 3165796 h 7600950"/>
              <a:gd name="connsiteX2304" fmla="*/ 4088266 w 6858000"/>
              <a:gd name="connsiteY2304" fmla="*/ 3178617 h 7600950"/>
              <a:gd name="connsiteX2305" fmla="*/ 3952948 w 6858000"/>
              <a:gd name="connsiteY2305" fmla="*/ 3256746 h 7600950"/>
              <a:gd name="connsiteX2306" fmla="*/ 4088266 w 6858000"/>
              <a:gd name="connsiteY2306" fmla="*/ 3334875 h 7600950"/>
              <a:gd name="connsiteX2307" fmla="*/ 4089571 w 6858000"/>
              <a:gd name="connsiteY2307" fmla="*/ 3337134 h 7600950"/>
              <a:gd name="connsiteX2308" fmla="*/ 4093686 w 6858000"/>
              <a:gd name="connsiteY2308" fmla="*/ 3340296 h 7600950"/>
              <a:gd name="connsiteX2309" fmla="*/ 4094362 w 6858000"/>
              <a:gd name="connsiteY2309" fmla="*/ 3345435 h 7600950"/>
              <a:gd name="connsiteX2310" fmla="*/ 4095667 w 6858000"/>
              <a:gd name="connsiteY2310" fmla="*/ 3347696 h 7600950"/>
              <a:gd name="connsiteX2311" fmla="*/ 4095667 w 6858000"/>
              <a:gd name="connsiteY2311" fmla="*/ 3684704 h 7600950"/>
              <a:gd name="connsiteX2312" fmla="*/ 4088266 w 6858000"/>
              <a:gd name="connsiteY2312" fmla="*/ 3697525 h 7600950"/>
              <a:gd name="connsiteX2313" fmla="*/ 3952948 w 6858000"/>
              <a:gd name="connsiteY2313" fmla="*/ 3775652 h 7600950"/>
              <a:gd name="connsiteX2314" fmla="*/ 4088266 w 6858000"/>
              <a:gd name="connsiteY2314" fmla="*/ 3853782 h 7600950"/>
              <a:gd name="connsiteX2315" fmla="*/ 4089570 w 6858000"/>
              <a:gd name="connsiteY2315" fmla="*/ 3856041 h 7600950"/>
              <a:gd name="connsiteX2316" fmla="*/ 4093686 w 6858000"/>
              <a:gd name="connsiteY2316" fmla="*/ 3859203 h 7600950"/>
              <a:gd name="connsiteX2317" fmla="*/ 4094362 w 6858000"/>
              <a:gd name="connsiteY2317" fmla="*/ 3864343 h 7600950"/>
              <a:gd name="connsiteX2318" fmla="*/ 4095667 w 6858000"/>
              <a:gd name="connsiteY2318" fmla="*/ 3866604 h 7600950"/>
              <a:gd name="connsiteX2319" fmla="*/ 4095667 w 6858000"/>
              <a:gd name="connsiteY2319" fmla="*/ 4203618 h 7600950"/>
              <a:gd name="connsiteX2320" fmla="*/ 4088266 w 6858000"/>
              <a:gd name="connsiteY2320" fmla="*/ 4216438 h 7600950"/>
              <a:gd name="connsiteX2321" fmla="*/ 3796400 w 6858000"/>
              <a:gd name="connsiteY2321" fmla="*/ 4384951 h 7600950"/>
              <a:gd name="connsiteX2322" fmla="*/ 3789000 w 6858000"/>
              <a:gd name="connsiteY2322" fmla="*/ 4386934 h 7600950"/>
              <a:gd name="connsiteX2323" fmla="*/ 3781599 w 6858000"/>
              <a:gd name="connsiteY2323" fmla="*/ 4384951 h 7600950"/>
              <a:gd name="connsiteX2324" fmla="*/ 3489734 w 6858000"/>
              <a:gd name="connsiteY2324" fmla="*/ 4216438 h 7600950"/>
              <a:gd name="connsiteX2325" fmla="*/ 3482333 w 6858000"/>
              <a:gd name="connsiteY2325" fmla="*/ 4203618 h 7600950"/>
              <a:gd name="connsiteX2326" fmla="*/ 3482333 w 6858000"/>
              <a:gd name="connsiteY2326" fmla="*/ 6003618 h 7600950"/>
              <a:gd name="connsiteX2327" fmla="*/ 3482333 w 6858000"/>
              <a:gd name="connsiteY2327" fmla="*/ 5666604 h 7600950"/>
              <a:gd name="connsiteX2328" fmla="*/ 3483637 w 6858000"/>
              <a:gd name="connsiteY2328" fmla="*/ 5664345 h 7600950"/>
              <a:gd name="connsiteX2329" fmla="*/ 3484313 w 6858000"/>
              <a:gd name="connsiteY2329" fmla="*/ 5659203 h 7600950"/>
              <a:gd name="connsiteX2330" fmla="*/ 3488429 w 6858000"/>
              <a:gd name="connsiteY2330" fmla="*/ 5656042 h 7600950"/>
              <a:gd name="connsiteX2331" fmla="*/ 3489734 w 6858000"/>
              <a:gd name="connsiteY2331" fmla="*/ 5653783 h 7600950"/>
              <a:gd name="connsiteX2332" fmla="*/ 3625052 w 6858000"/>
              <a:gd name="connsiteY2332" fmla="*/ 5575653 h 7600950"/>
              <a:gd name="connsiteX2333" fmla="*/ 3489734 w 6858000"/>
              <a:gd name="connsiteY2333" fmla="*/ 5497524 h 7600950"/>
              <a:gd name="connsiteX2334" fmla="*/ 3482333 w 6858000"/>
              <a:gd name="connsiteY2334" fmla="*/ 5484703 h 7600950"/>
              <a:gd name="connsiteX2335" fmla="*/ 3482333 w 6858000"/>
              <a:gd name="connsiteY2335" fmla="*/ 5147690 h 7600950"/>
              <a:gd name="connsiteX2336" fmla="*/ 3483637 w 6858000"/>
              <a:gd name="connsiteY2336" fmla="*/ 5145432 h 7600950"/>
              <a:gd name="connsiteX2337" fmla="*/ 3484313 w 6858000"/>
              <a:gd name="connsiteY2337" fmla="*/ 5140289 h 7600950"/>
              <a:gd name="connsiteX2338" fmla="*/ 3488429 w 6858000"/>
              <a:gd name="connsiteY2338" fmla="*/ 5137128 h 7600950"/>
              <a:gd name="connsiteX2339" fmla="*/ 3489734 w 6858000"/>
              <a:gd name="connsiteY2339" fmla="*/ 5134868 h 7600950"/>
              <a:gd name="connsiteX2340" fmla="*/ 3625052 w 6858000"/>
              <a:gd name="connsiteY2340" fmla="*/ 5056740 h 7600950"/>
              <a:gd name="connsiteX2341" fmla="*/ 3489734 w 6858000"/>
              <a:gd name="connsiteY2341" fmla="*/ 4978611 h 7600950"/>
              <a:gd name="connsiteX2342" fmla="*/ 3482333 w 6858000"/>
              <a:gd name="connsiteY2342" fmla="*/ 4965790 h 7600950"/>
              <a:gd name="connsiteX2343" fmla="*/ 3482333 w 6858000"/>
              <a:gd name="connsiteY2343" fmla="*/ 4628776 h 7600950"/>
              <a:gd name="connsiteX2344" fmla="*/ 3483637 w 6858000"/>
              <a:gd name="connsiteY2344" fmla="*/ 4626517 h 7600950"/>
              <a:gd name="connsiteX2345" fmla="*/ 3484313 w 6858000"/>
              <a:gd name="connsiteY2345" fmla="*/ 4621374 h 7600950"/>
              <a:gd name="connsiteX2346" fmla="*/ 3488429 w 6858000"/>
              <a:gd name="connsiteY2346" fmla="*/ 4618214 h 7600950"/>
              <a:gd name="connsiteX2347" fmla="*/ 3489734 w 6858000"/>
              <a:gd name="connsiteY2347" fmla="*/ 4615955 h 7600950"/>
              <a:gd name="connsiteX2348" fmla="*/ 3781599 w 6858000"/>
              <a:gd name="connsiteY2348" fmla="*/ 4447440 h 7600950"/>
              <a:gd name="connsiteX2349" fmla="*/ 3796400 w 6858000"/>
              <a:gd name="connsiteY2349" fmla="*/ 4447440 h 7600950"/>
              <a:gd name="connsiteX2350" fmla="*/ 4088266 w 6858000"/>
              <a:gd name="connsiteY2350" fmla="*/ 4615955 h 7600950"/>
              <a:gd name="connsiteX2351" fmla="*/ 4089570 w 6858000"/>
              <a:gd name="connsiteY2351" fmla="*/ 4618214 h 7600950"/>
              <a:gd name="connsiteX2352" fmla="*/ 4093686 w 6858000"/>
              <a:gd name="connsiteY2352" fmla="*/ 4621376 h 7600950"/>
              <a:gd name="connsiteX2353" fmla="*/ 4094362 w 6858000"/>
              <a:gd name="connsiteY2353" fmla="*/ 4626515 h 7600950"/>
              <a:gd name="connsiteX2354" fmla="*/ 4095667 w 6858000"/>
              <a:gd name="connsiteY2354" fmla="*/ 4628776 h 7600950"/>
              <a:gd name="connsiteX2355" fmla="*/ 4095667 w 6858000"/>
              <a:gd name="connsiteY2355" fmla="*/ 4965790 h 7600950"/>
              <a:gd name="connsiteX2356" fmla="*/ 4088266 w 6858000"/>
              <a:gd name="connsiteY2356" fmla="*/ 4978611 h 7600950"/>
              <a:gd name="connsiteX2357" fmla="*/ 3952948 w 6858000"/>
              <a:gd name="connsiteY2357" fmla="*/ 5056740 h 7600950"/>
              <a:gd name="connsiteX2358" fmla="*/ 4088266 w 6858000"/>
              <a:gd name="connsiteY2358" fmla="*/ 5134868 h 7600950"/>
              <a:gd name="connsiteX2359" fmla="*/ 4089570 w 6858000"/>
              <a:gd name="connsiteY2359" fmla="*/ 5137128 h 7600950"/>
              <a:gd name="connsiteX2360" fmla="*/ 4093686 w 6858000"/>
              <a:gd name="connsiteY2360" fmla="*/ 5140290 h 7600950"/>
              <a:gd name="connsiteX2361" fmla="*/ 4094362 w 6858000"/>
              <a:gd name="connsiteY2361" fmla="*/ 5145429 h 7600950"/>
              <a:gd name="connsiteX2362" fmla="*/ 4095667 w 6858000"/>
              <a:gd name="connsiteY2362" fmla="*/ 5147690 h 7600950"/>
              <a:gd name="connsiteX2363" fmla="*/ 4095667 w 6858000"/>
              <a:gd name="connsiteY2363" fmla="*/ 5484703 h 7600950"/>
              <a:gd name="connsiteX2364" fmla="*/ 4088266 w 6858000"/>
              <a:gd name="connsiteY2364" fmla="*/ 5497524 h 7600950"/>
              <a:gd name="connsiteX2365" fmla="*/ 3952948 w 6858000"/>
              <a:gd name="connsiteY2365" fmla="*/ 5575653 h 7600950"/>
              <a:gd name="connsiteX2366" fmla="*/ 4088266 w 6858000"/>
              <a:gd name="connsiteY2366" fmla="*/ 5653783 h 7600950"/>
              <a:gd name="connsiteX2367" fmla="*/ 4089570 w 6858000"/>
              <a:gd name="connsiteY2367" fmla="*/ 5656042 h 7600950"/>
              <a:gd name="connsiteX2368" fmla="*/ 4093686 w 6858000"/>
              <a:gd name="connsiteY2368" fmla="*/ 5659203 h 7600950"/>
              <a:gd name="connsiteX2369" fmla="*/ 4094362 w 6858000"/>
              <a:gd name="connsiteY2369" fmla="*/ 5664343 h 7600950"/>
              <a:gd name="connsiteX2370" fmla="*/ 4095667 w 6858000"/>
              <a:gd name="connsiteY2370" fmla="*/ 5666604 h 7600950"/>
              <a:gd name="connsiteX2371" fmla="*/ 4095667 w 6858000"/>
              <a:gd name="connsiteY2371" fmla="*/ 6003618 h 7600950"/>
              <a:gd name="connsiteX2372" fmla="*/ 4088266 w 6858000"/>
              <a:gd name="connsiteY2372" fmla="*/ 6016439 h 7600950"/>
              <a:gd name="connsiteX2373" fmla="*/ 3796400 w 6858000"/>
              <a:gd name="connsiteY2373" fmla="*/ 6184953 h 7600950"/>
              <a:gd name="connsiteX2374" fmla="*/ 3789000 w 6858000"/>
              <a:gd name="connsiteY2374" fmla="*/ 6186933 h 7600950"/>
              <a:gd name="connsiteX2375" fmla="*/ 3781599 w 6858000"/>
              <a:gd name="connsiteY2375" fmla="*/ 6184953 h 7600950"/>
              <a:gd name="connsiteX2376" fmla="*/ 3489734 w 6858000"/>
              <a:gd name="connsiteY2376" fmla="*/ 6016439 h 7600950"/>
              <a:gd name="connsiteX2377" fmla="*/ 3482333 w 6858000"/>
              <a:gd name="connsiteY2377" fmla="*/ 6003618 h 7600950"/>
              <a:gd name="connsiteX2378" fmla="*/ 3482333 w 6858000"/>
              <a:gd name="connsiteY2378" fmla="*/ 7600950 h 7600950"/>
              <a:gd name="connsiteX2379" fmla="*/ 3482333 w 6858000"/>
              <a:gd name="connsiteY2379" fmla="*/ 7466606 h 7600950"/>
              <a:gd name="connsiteX2380" fmla="*/ 3483637 w 6858000"/>
              <a:gd name="connsiteY2380" fmla="*/ 7464347 h 7600950"/>
              <a:gd name="connsiteX2381" fmla="*/ 3484313 w 6858000"/>
              <a:gd name="connsiteY2381" fmla="*/ 7459204 h 7600950"/>
              <a:gd name="connsiteX2382" fmla="*/ 3488429 w 6858000"/>
              <a:gd name="connsiteY2382" fmla="*/ 7456044 h 7600950"/>
              <a:gd name="connsiteX2383" fmla="*/ 3489734 w 6858000"/>
              <a:gd name="connsiteY2383" fmla="*/ 7453784 h 7600950"/>
              <a:gd name="connsiteX2384" fmla="*/ 3625052 w 6858000"/>
              <a:gd name="connsiteY2384" fmla="*/ 7375655 h 7600950"/>
              <a:gd name="connsiteX2385" fmla="*/ 3489734 w 6858000"/>
              <a:gd name="connsiteY2385" fmla="*/ 7297527 h 7600950"/>
              <a:gd name="connsiteX2386" fmla="*/ 3482333 w 6858000"/>
              <a:gd name="connsiteY2386" fmla="*/ 7284706 h 7600950"/>
              <a:gd name="connsiteX2387" fmla="*/ 3482333 w 6858000"/>
              <a:gd name="connsiteY2387" fmla="*/ 6947692 h 7600950"/>
              <a:gd name="connsiteX2388" fmla="*/ 3483637 w 6858000"/>
              <a:gd name="connsiteY2388" fmla="*/ 6945433 h 7600950"/>
              <a:gd name="connsiteX2389" fmla="*/ 3484313 w 6858000"/>
              <a:gd name="connsiteY2389" fmla="*/ 6940291 h 7600950"/>
              <a:gd name="connsiteX2390" fmla="*/ 3488429 w 6858000"/>
              <a:gd name="connsiteY2390" fmla="*/ 6937130 h 7600950"/>
              <a:gd name="connsiteX2391" fmla="*/ 3489734 w 6858000"/>
              <a:gd name="connsiteY2391" fmla="*/ 6934871 h 7600950"/>
              <a:gd name="connsiteX2392" fmla="*/ 3625052 w 6858000"/>
              <a:gd name="connsiteY2392" fmla="*/ 6856742 h 7600950"/>
              <a:gd name="connsiteX2393" fmla="*/ 3489734 w 6858000"/>
              <a:gd name="connsiteY2393" fmla="*/ 6778614 h 7600950"/>
              <a:gd name="connsiteX2394" fmla="*/ 3482333 w 6858000"/>
              <a:gd name="connsiteY2394" fmla="*/ 6765793 h 7600950"/>
              <a:gd name="connsiteX2395" fmla="*/ 3482333 w 6858000"/>
              <a:gd name="connsiteY2395" fmla="*/ 6428778 h 7600950"/>
              <a:gd name="connsiteX2396" fmla="*/ 3483637 w 6858000"/>
              <a:gd name="connsiteY2396" fmla="*/ 6426519 h 7600950"/>
              <a:gd name="connsiteX2397" fmla="*/ 3484313 w 6858000"/>
              <a:gd name="connsiteY2397" fmla="*/ 6421377 h 7600950"/>
              <a:gd name="connsiteX2398" fmla="*/ 3488429 w 6858000"/>
              <a:gd name="connsiteY2398" fmla="*/ 6418217 h 7600950"/>
              <a:gd name="connsiteX2399" fmla="*/ 3489734 w 6858000"/>
              <a:gd name="connsiteY2399" fmla="*/ 6415957 h 7600950"/>
              <a:gd name="connsiteX2400" fmla="*/ 3781599 w 6858000"/>
              <a:gd name="connsiteY2400" fmla="*/ 6247442 h 7600950"/>
              <a:gd name="connsiteX2401" fmla="*/ 3796400 w 6858000"/>
              <a:gd name="connsiteY2401" fmla="*/ 6247442 h 7600950"/>
              <a:gd name="connsiteX2402" fmla="*/ 4088266 w 6858000"/>
              <a:gd name="connsiteY2402" fmla="*/ 6415957 h 7600950"/>
              <a:gd name="connsiteX2403" fmla="*/ 4089570 w 6858000"/>
              <a:gd name="connsiteY2403" fmla="*/ 6418217 h 7600950"/>
              <a:gd name="connsiteX2404" fmla="*/ 4093686 w 6858000"/>
              <a:gd name="connsiteY2404" fmla="*/ 6421377 h 7600950"/>
              <a:gd name="connsiteX2405" fmla="*/ 4094362 w 6858000"/>
              <a:gd name="connsiteY2405" fmla="*/ 6426516 h 7600950"/>
              <a:gd name="connsiteX2406" fmla="*/ 4095667 w 6858000"/>
              <a:gd name="connsiteY2406" fmla="*/ 6428778 h 7600950"/>
              <a:gd name="connsiteX2407" fmla="*/ 4095667 w 6858000"/>
              <a:gd name="connsiteY2407" fmla="*/ 6765793 h 7600950"/>
              <a:gd name="connsiteX2408" fmla="*/ 4088266 w 6858000"/>
              <a:gd name="connsiteY2408" fmla="*/ 6778614 h 7600950"/>
              <a:gd name="connsiteX2409" fmla="*/ 3952948 w 6858000"/>
              <a:gd name="connsiteY2409" fmla="*/ 6856742 h 7600950"/>
              <a:gd name="connsiteX2410" fmla="*/ 4088266 w 6858000"/>
              <a:gd name="connsiteY2410" fmla="*/ 6934871 h 7600950"/>
              <a:gd name="connsiteX2411" fmla="*/ 4089570 w 6858000"/>
              <a:gd name="connsiteY2411" fmla="*/ 6937130 h 7600950"/>
              <a:gd name="connsiteX2412" fmla="*/ 4093686 w 6858000"/>
              <a:gd name="connsiteY2412" fmla="*/ 6940292 h 7600950"/>
              <a:gd name="connsiteX2413" fmla="*/ 4094362 w 6858000"/>
              <a:gd name="connsiteY2413" fmla="*/ 6945431 h 7600950"/>
              <a:gd name="connsiteX2414" fmla="*/ 4095667 w 6858000"/>
              <a:gd name="connsiteY2414" fmla="*/ 6947692 h 7600950"/>
              <a:gd name="connsiteX2415" fmla="*/ 4095667 w 6858000"/>
              <a:gd name="connsiteY2415" fmla="*/ 7284706 h 7600950"/>
              <a:gd name="connsiteX2416" fmla="*/ 4088266 w 6858000"/>
              <a:gd name="connsiteY2416" fmla="*/ 7297527 h 7600950"/>
              <a:gd name="connsiteX2417" fmla="*/ 3952948 w 6858000"/>
              <a:gd name="connsiteY2417" fmla="*/ 7375655 h 7600950"/>
              <a:gd name="connsiteX2418" fmla="*/ 4088266 w 6858000"/>
              <a:gd name="connsiteY2418" fmla="*/ 7453784 h 7600950"/>
              <a:gd name="connsiteX2419" fmla="*/ 4089570 w 6858000"/>
              <a:gd name="connsiteY2419" fmla="*/ 7456044 h 7600950"/>
              <a:gd name="connsiteX2420" fmla="*/ 4093686 w 6858000"/>
              <a:gd name="connsiteY2420" fmla="*/ 7459205 h 7600950"/>
              <a:gd name="connsiteX2421" fmla="*/ 4094362 w 6858000"/>
              <a:gd name="connsiteY2421" fmla="*/ 7464344 h 7600950"/>
              <a:gd name="connsiteX2422" fmla="*/ 4095667 w 6858000"/>
              <a:gd name="connsiteY2422" fmla="*/ 7466606 h 7600950"/>
              <a:gd name="connsiteX2423" fmla="*/ 4095667 w 6858000"/>
              <a:gd name="connsiteY2423" fmla="*/ 7600950 h 7600950"/>
              <a:gd name="connsiteX2424" fmla="*/ 4066064 w 6858000"/>
              <a:gd name="connsiteY2424" fmla="*/ 7600950 h 7600950"/>
              <a:gd name="connsiteX2425" fmla="*/ 4066064 w 6858000"/>
              <a:gd name="connsiteY2425" fmla="*/ 7492245 h 7600950"/>
              <a:gd name="connsiteX2426" fmla="*/ 3877771 w 6858000"/>
              <a:gd name="connsiteY2426" fmla="*/ 7600950 h 7600950"/>
              <a:gd name="connsiteX2427" fmla="*/ 3818551 w 6858000"/>
              <a:gd name="connsiteY2427" fmla="*/ 7600950 h 7600950"/>
              <a:gd name="connsiteX2428" fmla="*/ 4051262 w 6858000"/>
              <a:gd name="connsiteY2428" fmla="*/ 7466602 h 7600950"/>
              <a:gd name="connsiteX2429" fmla="*/ 3923347 w 6858000"/>
              <a:gd name="connsiteY2429" fmla="*/ 7392746 h 7600950"/>
              <a:gd name="connsiteX2430" fmla="*/ 3796400 w 6858000"/>
              <a:gd name="connsiteY2430" fmla="*/ 7466041 h 7600950"/>
              <a:gd name="connsiteX2431" fmla="*/ 3789000 w 6858000"/>
              <a:gd name="connsiteY2431" fmla="*/ 7468022 h 7600950"/>
              <a:gd name="connsiteX2432" fmla="*/ 3781599 w 6858000"/>
              <a:gd name="connsiteY2432" fmla="*/ 7466041 h 7600950"/>
              <a:gd name="connsiteX2433" fmla="*/ 3654653 w 6858000"/>
              <a:gd name="connsiteY2433" fmla="*/ 7392746 h 7600950"/>
              <a:gd name="connsiteX2434" fmla="*/ 3526737 w 6858000"/>
              <a:gd name="connsiteY2434" fmla="*/ 7466602 h 7600950"/>
              <a:gd name="connsiteX2435" fmla="*/ 3759447 w 6858000"/>
              <a:gd name="connsiteY2435" fmla="*/ 7600950 h 7600950"/>
              <a:gd name="connsiteX2436" fmla="*/ 3700230 w 6858000"/>
              <a:gd name="connsiteY2436" fmla="*/ 7600950 h 7600950"/>
              <a:gd name="connsiteX2437" fmla="*/ 3511937 w 6858000"/>
              <a:gd name="connsiteY2437" fmla="*/ 7492245 h 7600950"/>
              <a:gd name="connsiteX2438" fmla="*/ 3511937 w 6858000"/>
              <a:gd name="connsiteY2438" fmla="*/ 7600950 h 7600950"/>
              <a:gd name="connsiteX2439" fmla="*/ 3083806 w 6858000"/>
              <a:gd name="connsiteY2439" fmla="*/ 227592 h 7600950"/>
              <a:gd name="connsiteX2440" fmla="*/ 3173750 w 6858000"/>
              <a:gd name="connsiteY2440" fmla="*/ 175658 h 7600950"/>
              <a:gd name="connsiteX2441" fmla="*/ 3083806 w 6858000"/>
              <a:gd name="connsiteY2441" fmla="*/ 123726 h 7600950"/>
              <a:gd name="connsiteX2442" fmla="*/ 3083805 w 6858000"/>
              <a:gd name="connsiteY2442" fmla="*/ 746506 h 7600950"/>
              <a:gd name="connsiteX2443" fmla="*/ 3346065 w 6858000"/>
              <a:gd name="connsiteY2443" fmla="*/ 595081 h 7600950"/>
              <a:gd name="connsiteX2444" fmla="*/ 3346065 w 6858000"/>
              <a:gd name="connsiteY2444" fmla="*/ 292248 h 7600950"/>
              <a:gd name="connsiteX2445" fmla="*/ 3083805 w 6858000"/>
              <a:gd name="connsiteY2445" fmla="*/ 443657 h 7600950"/>
              <a:gd name="connsiteX2446" fmla="*/ 3083805 w 6858000"/>
              <a:gd name="connsiteY2446" fmla="*/ 1370632 h 7600950"/>
              <a:gd name="connsiteX2447" fmla="*/ 3203349 w 6858000"/>
              <a:gd name="connsiteY2447" fmla="*/ 1439655 h 7600950"/>
              <a:gd name="connsiteX2448" fmla="*/ 3346065 w 6858000"/>
              <a:gd name="connsiteY2448" fmla="*/ 1357254 h 7600950"/>
              <a:gd name="connsiteX2449" fmla="*/ 3346065 w 6858000"/>
              <a:gd name="connsiteY2449" fmla="*/ 1054422 h 7600950"/>
              <a:gd name="connsiteX2450" fmla="*/ 3083805 w 6858000"/>
              <a:gd name="connsiteY2450" fmla="*/ 1205831 h 7600950"/>
              <a:gd name="connsiteX2451" fmla="*/ 3083805 w 6858000"/>
              <a:gd name="connsiteY2451" fmla="*/ 1508679 h 7600950"/>
              <a:gd name="connsiteX2452" fmla="*/ 3173750 w 6858000"/>
              <a:gd name="connsiteY2452" fmla="*/ 1456745 h 7600950"/>
              <a:gd name="connsiteX2453" fmla="*/ 3083805 w 6858000"/>
              <a:gd name="connsiteY2453" fmla="*/ 1404812 h 7600950"/>
              <a:gd name="connsiteX2454" fmla="*/ 3083805 w 6858000"/>
              <a:gd name="connsiteY2454" fmla="*/ 1889546 h 7600950"/>
              <a:gd name="connsiteX2455" fmla="*/ 3203349 w 6858000"/>
              <a:gd name="connsiteY2455" fmla="*/ 1958569 h 7600950"/>
              <a:gd name="connsiteX2456" fmla="*/ 3346065 w 6858000"/>
              <a:gd name="connsiteY2456" fmla="*/ 1876168 h 7600950"/>
              <a:gd name="connsiteX2457" fmla="*/ 3346065 w 6858000"/>
              <a:gd name="connsiteY2457" fmla="*/ 1573335 h 7600950"/>
              <a:gd name="connsiteX2458" fmla="*/ 3083805 w 6858000"/>
              <a:gd name="connsiteY2458" fmla="*/ 1724744 h 7600950"/>
              <a:gd name="connsiteX2459" fmla="*/ 3083805 w 6858000"/>
              <a:gd name="connsiteY2459" fmla="*/ 2027593 h 7600950"/>
              <a:gd name="connsiteX2460" fmla="*/ 3173750 w 6858000"/>
              <a:gd name="connsiteY2460" fmla="*/ 1975659 h 7600950"/>
              <a:gd name="connsiteX2461" fmla="*/ 3083805 w 6858000"/>
              <a:gd name="connsiteY2461" fmla="*/ 1923726 h 7600950"/>
              <a:gd name="connsiteX2462" fmla="*/ 3083805 w 6858000"/>
              <a:gd name="connsiteY2462" fmla="*/ 2546506 h 7600950"/>
              <a:gd name="connsiteX2463" fmla="*/ 3346065 w 6858000"/>
              <a:gd name="connsiteY2463" fmla="*/ 2395081 h 7600950"/>
              <a:gd name="connsiteX2464" fmla="*/ 3346065 w 6858000"/>
              <a:gd name="connsiteY2464" fmla="*/ 2092249 h 7600950"/>
              <a:gd name="connsiteX2465" fmla="*/ 3083805 w 6858000"/>
              <a:gd name="connsiteY2465" fmla="*/ 2243658 h 7600950"/>
              <a:gd name="connsiteX2466" fmla="*/ 3083804 w 6858000"/>
              <a:gd name="connsiteY2466" fmla="*/ 6770629 h 7600950"/>
              <a:gd name="connsiteX2467" fmla="*/ 3203349 w 6858000"/>
              <a:gd name="connsiteY2467" fmla="*/ 6839652 h 7600950"/>
              <a:gd name="connsiteX2468" fmla="*/ 3346064 w 6858000"/>
              <a:gd name="connsiteY2468" fmla="*/ 6757251 h 7600950"/>
              <a:gd name="connsiteX2469" fmla="*/ 3346065 w 6858000"/>
              <a:gd name="connsiteY2469" fmla="*/ 6454417 h 7600950"/>
              <a:gd name="connsiteX2470" fmla="*/ 3083804 w 6858000"/>
              <a:gd name="connsiteY2470" fmla="*/ 6605827 h 7600950"/>
              <a:gd name="connsiteX2471" fmla="*/ 3083804 w 6858000"/>
              <a:gd name="connsiteY2471" fmla="*/ 6908676 h 7600950"/>
              <a:gd name="connsiteX2472" fmla="*/ 3173750 w 6858000"/>
              <a:gd name="connsiteY2472" fmla="*/ 6856742 h 7600950"/>
              <a:gd name="connsiteX2473" fmla="*/ 3083804 w 6858000"/>
              <a:gd name="connsiteY2473" fmla="*/ 6804809 h 7600950"/>
              <a:gd name="connsiteX2474" fmla="*/ 3083804 w 6858000"/>
              <a:gd name="connsiteY2474" fmla="*/ 7289542 h 7600950"/>
              <a:gd name="connsiteX2475" fmla="*/ 3203349 w 6858000"/>
              <a:gd name="connsiteY2475" fmla="*/ 7358565 h 7600950"/>
              <a:gd name="connsiteX2476" fmla="*/ 3346064 w 6858000"/>
              <a:gd name="connsiteY2476" fmla="*/ 7276164 h 7600950"/>
              <a:gd name="connsiteX2477" fmla="*/ 3346065 w 6858000"/>
              <a:gd name="connsiteY2477" fmla="*/ 6973332 h 7600950"/>
              <a:gd name="connsiteX2478" fmla="*/ 3083804 w 6858000"/>
              <a:gd name="connsiteY2478" fmla="*/ 7124741 h 7600950"/>
              <a:gd name="connsiteX2479" fmla="*/ 3083804 w 6858000"/>
              <a:gd name="connsiteY2479" fmla="*/ 7427589 h 7600950"/>
              <a:gd name="connsiteX2480" fmla="*/ 3173750 w 6858000"/>
              <a:gd name="connsiteY2480" fmla="*/ 7375655 h 7600950"/>
              <a:gd name="connsiteX2481" fmla="*/ 3083804 w 6858000"/>
              <a:gd name="connsiteY2481" fmla="*/ 7323722 h 7600950"/>
              <a:gd name="connsiteX2482" fmla="*/ 3083803 w 6858000"/>
              <a:gd name="connsiteY2482" fmla="*/ 3170632 h 7600950"/>
              <a:gd name="connsiteX2483" fmla="*/ 3203348 w 6858000"/>
              <a:gd name="connsiteY2483" fmla="*/ 3239655 h 7600950"/>
              <a:gd name="connsiteX2484" fmla="*/ 3346064 w 6858000"/>
              <a:gd name="connsiteY2484" fmla="*/ 3157254 h 7600950"/>
              <a:gd name="connsiteX2485" fmla="*/ 3346065 w 6858000"/>
              <a:gd name="connsiteY2485" fmla="*/ 2854422 h 7600950"/>
              <a:gd name="connsiteX2486" fmla="*/ 3083803 w 6858000"/>
              <a:gd name="connsiteY2486" fmla="*/ 3005831 h 7600950"/>
              <a:gd name="connsiteX2487" fmla="*/ 3083803 w 6858000"/>
              <a:gd name="connsiteY2487" fmla="*/ 3308679 h 7600950"/>
              <a:gd name="connsiteX2488" fmla="*/ 3173749 w 6858000"/>
              <a:gd name="connsiteY2488" fmla="*/ 3256745 h 7600950"/>
              <a:gd name="connsiteX2489" fmla="*/ 3083803 w 6858000"/>
              <a:gd name="connsiteY2489" fmla="*/ 3204812 h 7600950"/>
              <a:gd name="connsiteX2490" fmla="*/ 3083803 w 6858000"/>
              <a:gd name="connsiteY2490" fmla="*/ 3689543 h 7600950"/>
              <a:gd name="connsiteX2491" fmla="*/ 3203348 w 6858000"/>
              <a:gd name="connsiteY2491" fmla="*/ 3758566 h 7600950"/>
              <a:gd name="connsiteX2492" fmla="*/ 3346064 w 6858000"/>
              <a:gd name="connsiteY2492" fmla="*/ 3676165 h 7600950"/>
              <a:gd name="connsiteX2493" fmla="*/ 3346065 w 6858000"/>
              <a:gd name="connsiteY2493" fmla="*/ 3373335 h 7600950"/>
              <a:gd name="connsiteX2494" fmla="*/ 3083803 w 6858000"/>
              <a:gd name="connsiteY2494" fmla="*/ 3524742 h 7600950"/>
              <a:gd name="connsiteX2495" fmla="*/ 3083803 w 6858000"/>
              <a:gd name="connsiteY2495" fmla="*/ 3827591 h 7600950"/>
              <a:gd name="connsiteX2496" fmla="*/ 3173749 w 6858000"/>
              <a:gd name="connsiteY2496" fmla="*/ 3775656 h 7600950"/>
              <a:gd name="connsiteX2497" fmla="*/ 3083803 w 6858000"/>
              <a:gd name="connsiteY2497" fmla="*/ 3723724 h 7600950"/>
              <a:gd name="connsiteX2498" fmla="*/ 3083802 w 6858000"/>
              <a:gd name="connsiteY2498" fmla="*/ 4346504 h 7600950"/>
              <a:gd name="connsiteX2499" fmla="*/ 3346064 w 6858000"/>
              <a:gd name="connsiteY2499" fmla="*/ 4195079 h 7600950"/>
              <a:gd name="connsiteX2500" fmla="*/ 3346065 w 6858000"/>
              <a:gd name="connsiteY2500" fmla="*/ 3892248 h 7600950"/>
              <a:gd name="connsiteX2501" fmla="*/ 3083802 w 6858000"/>
              <a:gd name="connsiteY2501" fmla="*/ 4043656 h 7600950"/>
              <a:gd name="connsiteX2502" fmla="*/ 3083802 w 6858000"/>
              <a:gd name="connsiteY2502" fmla="*/ 4970631 h 7600950"/>
              <a:gd name="connsiteX2503" fmla="*/ 3203348 w 6858000"/>
              <a:gd name="connsiteY2503" fmla="*/ 5039655 h 7600950"/>
              <a:gd name="connsiteX2504" fmla="*/ 3346063 w 6858000"/>
              <a:gd name="connsiteY2504" fmla="*/ 4957253 h 7600950"/>
              <a:gd name="connsiteX2505" fmla="*/ 3346064 w 6858000"/>
              <a:gd name="connsiteY2505" fmla="*/ 4654421 h 7600950"/>
              <a:gd name="connsiteX2506" fmla="*/ 3083802 w 6858000"/>
              <a:gd name="connsiteY2506" fmla="*/ 4805830 h 7600950"/>
              <a:gd name="connsiteX2507" fmla="*/ 3083802 w 6858000"/>
              <a:gd name="connsiteY2507" fmla="*/ 5108678 h 7600950"/>
              <a:gd name="connsiteX2508" fmla="*/ 3173747 w 6858000"/>
              <a:gd name="connsiteY2508" fmla="*/ 5056745 h 7600950"/>
              <a:gd name="connsiteX2509" fmla="*/ 3083802 w 6858000"/>
              <a:gd name="connsiteY2509" fmla="*/ 5004812 h 7600950"/>
              <a:gd name="connsiteX2510" fmla="*/ 3083802 w 6858000"/>
              <a:gd name="connsiteY2510" fmla="*/ 5489545 h 7600950"/>
              <a:gd name="connsiteX2511" fmla="*/ 3203348 w 6858000"/>
              <a:gd name="connsiteY2511" fmla="*/ 5558568 h 7600950"/>
              <a:gd name="connsiteX2512" fmla="*/ 3346063 w 6858000"/>
              <a:gd name="connsiteY2512" fmla="*/ 5476167 h 7600950"/>
              <a:gd name="connsiteX2513" fmla="*/ 3346064 w 6858000"/>
              <a:gd name="connsiteY2513" fmla="*/ 5173334 h 7600950"/>
              <a:gd name="connsiteX2514" fmla="*/ 3083802 w 6858000"/>
              <a:gd name="connsiteY2514" fmla="*/ 5324743 h 7600950"/>
              <a:gd name="connsiteX2515" fmla="*/ 3083802 w 6858000"/>
              <a:gd name="connsiteY2515" fmla="*/ 5627592 h 7600950"/>
              <a:gd name="connsiteX2516" fmla="*/ 3173747 w 6858000"/>
              <a:gd name="connsiteY2516" fmla="*/ 5575658 h 7600950"/>
              <a:gd name="connsiteX2517" fmla="*/ 3083802 w 6858000"/>
              <a:gd name="connsiteY2517" fmla="*/ 5523725 h 7600950"/>
              <a:gd name="connsiteX2518" fmla="*/ 3083801 w 6858000"/>
              <a:gd name="connsiteY2518" fmla="*/ 6146506 h 7600950"/>
              <a:gd name="connsiteX2519" fmla="*/ 3346063 w 6858000"/>
              <a:gd name="connsiteY2519" fmla="*/ 5995081 h 7600950"/>
              <a:gd name="connsiteX2520" fmla="*/ 3346064 w 6858000"/>
              <a:gd name="connsiteY2520" fmla="*/ 5692248 h 7600950"/>
              <a:gd name="connsiteX2521" fmla="*/ 3083801 w 6858000"/>
              <a:gd name="connsiteY2521" fmla="*/ 5843657 h 7600950"/>
              <a:gd name="connsiteX2522" fmla="*/ 2964257 w 6858000"/>
              <a:gd name="connsiteY2522" fmla="*/ 175659 h 7600950"/>
              <a:gd name="connsiteX2523" fmla="*/ 3054200 w 6858000"/>
              <a:gd name="connsiteY2523" fmla="*/ 227591 h 7600950"/>
              <a:gd name="connsiteX2524" fmla="*/ 3054201 w 6858000"/>
              <a:gd name="connsiteY2524" fmla="*/ 123726 h 7600950"/>
              <a:gd name="connsiteX2525" fmla="*/ 2964257 w 6858000"/>
              <a:gd name="connsiteY2525" fmla="*/ 1456746 h 7600950"/>
              <a:gd name="connsiteX2526" fmla="*/ 3054200 w 6858000"/>
              <a:gd name="connsiteY2526" fmla="*/ 1508678 h 7600950"/>
              <a:gd name="connsiteX2527" fmla="*/ 3054201 w 6858000"/>
              <a:gd name="connsiteY2527" fmla="*/ 1404813 h 7600950"/>
              <a:gd name="connsiteX2528" fmla="*/ 2964257 w 6858000"/>
              <a:gd name="connsiteY2528" fmla="*/ 1975660 h 7600950"/>
              <a:gd name="connsiteX2529" fmla="*/ 3054200 w 6858000"/>
              <a:gd name="connsiteY2529" fmla="*/ 2027592 h 7600950"/>
              <a:gd name="connsiteX2530" fmla="*/ 3054201 w 6858000"/>
              <a:gd name="connsiteY2530" fmla="*/ 1923727 h 7600950"/>
              <a:gd name="connsiteX2531" fmla="*/ 2964256 w 6858000"/>
              <a:gd name="connsiteY2531" fmla="*/ 6856743 h 7600950"/>
              <a:gd name="connsiteX2532" fmla="*/ 3054200 w 6858000"/>
              <a:gd name="connsiteY2532" fmla="*/ 6908675 h 7600950"/>
              <a:gd name="connsiteX2533" fmla="*/ 3054200 w 6858000"/>
              <a:gd name="connsiteY2533" fmla="*/ 6804810 h 7600950"/>
              <a:gd name="connsiteX2534" fmla="*/ 2964256 w 6858000"/>
              <a:gd name="connsiteY2534" fmla="*/ 7375656 h 7600950"/>
              <a:gd name="connsiteX2535" fmla="*/ 3054200 w 6858000"/>
              <a:gd name="connsiteY2535" fmla="*/ 7427588 h 7600950"/>
              <a:gd name="connsiteX2536" fmla="*/ 3054200 w 6858000"/>
              <a:gd name="connsiteY2536" fmla="*/ 7323723 h 7600950"/>
              <a:gd name="connsiteX2537" fmla="*/ 2964254 w 6858000"/>
              <a:gd name="connsiteY2537" fmla="*/ 3256746 h 7600950"/>
              <a:gd name="connsiteX2538" fmla="*/ 3054199 w 6858000"/>
              <a:gd name="connsiteY2538" fmla="*/ 3308678 h 7600950"/>
              <a:gd name="connsiteX2539" fmla="*/ 3054200 w 6858000"/>
              <a:gd name="connsiteY2539" fmla="*/ 3204813 h 7600950"/>
              <a:gd name="connsiteX2540" fmla="*/ 2964254 w 6858000"/>
              <a:gd name="connsiteY2540" fmla="*/ 3775657 h 7600950"/>
              <a:gd name="connsiteX2541" fmla="*/ 3054198 w 6858000"/>
              <a:gd name="connsiteY2541" fmla="*/ 3827589 h 7600950"/>
              <a:gd name="connsiteX2542" fmla="*/ 3054200 w 6858000"/>
              <a:gd name="connsiteY2542" fmla="*/ 3723724 h 7600950"/>
              <a:gd name="connsiteX2543" fmla="*/ 2964253 w 6858000"/>
              <a:gd name="connsiteY2543" fmla="*/ 5056746 h 7600950"/>
              <a:gd name="connsiteX2544" fmla="*/ 3054197 w 6858000"/>
              <a:gd name="connsiteY2544" fmla="*/ 5108678 h 7600950"/>
              <a:gd name="connsiteX2545" fmla="*/ 3054197 w 6858000"/>
              <a:gd name="connsiteY2545" fmla="*/ 5004813 h 7600950"/>
              <a:gd name="connsiteX2546" fmla="*/ 2964253 w 6858000"/>
              <a:gd name="connsiteY2546" fmla="*/ 5575659 h 7600950"/>
              <a:gd name="connsiteX2547" fmla="*/ 3054197 w 6858000"/>
              <a:gd name="connsiteY2547" fmla="*/ 5627591 h 7600950"/>
              <a:gd name="connsiteX2548" fmla="*/ 3054197 w 6858000"/>
              <a:gd name="connsiteY2548" fmla="*/ 5523726 h 7600950"/>
              <a:gd name="connsiteX2549" fmla="*/ 2806741 w 6858000"/>
              <a:gd name="connsiteY2549" fmla="*/ 266605 h 7600950"/>
              <a:gd name="connsiteX2550" fmla="*/ 3069003 w 6858000"/>
              <a:gd name="connsiteY2550" fmla="*/ 418015 h 7600950"/>
              <a:gd name="connsiteX2551" fmla="*/ 3331266 w 6858000"/>
              <a:gd name="connsiteY2551" fmla="*/ 266605 h 7600950"/>
              <a:gd name="connsiteX2552" fmla="*/ 3203349 w 6858000"/>
              <a:gd name="connsiteY2552" fmla="*/ 192749 h 7600950"/>
              <a:gd name="connsiteX2553" fmla="*/ 3076404 w 6858000"/>
              <a:gd name="connsiteY2553" fmla="*/ 266045 h 7600950"/>
              <a:gd name="connsiteX2554" fmla="*/ 3069004 w 6858000"/>
              <a:gd name="connsiteY2554" fmla="*/ 268025 h 7600950"/>
              <a:gd name="connsiteX2555" fmla="*/ 3061603 w 6858000"/>
              <a:gd name="connsiteY2555" fmla="*/ 266045 h 7600950"/>
              <a:gd name="connsiteX2556" fmla="*/ 2934658 w 6858000"/>
              <a:gd name="connsiteY2556" fmla="*/ 192749 h 7600950"/>
              <a:gd name="connsiteX2557" fmla="*/ 2806740 w 6858000"/>
              <a:gd name="connsiteY2557" fmla="*/ 1028778 h 7600950"/>
              <a:gd name="connsiteX2558" fmla="*/ 3069003 w 6858000"/>
              <a:gd name="connsiteY2558" fmla="*/ 1180188 h 7600950"/>
              <a:gd name="connsiteX2559" fmla="*/ 3331266 w 6858000"/>
              <a:gd name="connsiteY2559" fmla="*/ 1028778 h 7600950"/>
              <a:gd name="connsiteX2560" fmla="*/ 3069004 w 6858000"/>
              <a:gd name="connsiteY2560" fmla="*/ 877353 h 7600950"/>
              <a:gd name="connsiteX2561" fmla="*/ 2806740 w 6858000"/>
              <a:gd name="connsiteY2561" fmla="*/ 1547692 h 7600950"/>
              <a:gd name="connsiteX2562" fmla="*/ 3069003 w 6858000"/>
              <a:gd name="connsiteY2562" fmla="*/ 1699102 h 7600950"/>
              <a:gd name="connsiteX2563" fmla="*/ 3331266 w 6858000"/>
              <a:gd name="connsiteY2563" fmla="*/ 1547692 h 7600950"/>
              <a:gd name="connsiteX2564" fmla="*/ 3203349 w 6858000"/>
              <a:gd name="connsiteY2564" fmla="*/ 1473836 h 7600950"/>
              <a:gd name="connsiteX2565" fmla="*/ 3076404 w 6858000"/>
              <a:gd name="connsiteY2565" fmla="*/ 1547132 h 7600950"/>
              <a:gd name="connsiteX2566" fmla="*/ 3069004 w 6858000"/>
              <a:gd name="connsiteY2566" fmla="*/ 1549112 h 7600950"/>
              <a:gd name="connsiteX2567" fmla="*/ 3061603 w 6858000"/>
              <a:gd name="connsiteY2567" fmla="*/ 1547132 h 7600950"/>
              <a:gd name="connsiteX2568" fmla="*/ 2934657 w 6858000"/>
              <a:gd name="connsiteY2568" fmla="*/ 1473836 h 7600950"/>
              <a:gd name="connsiteX2569" fmla="*/ 2806740 w 6858000"/>
              <a:gd name="connsiteY2569" fmla="*/ 2066605 h 7600950"/>
              <a:gd name="connsiteX2570" fmla="*/ 3069003 w 6858000"/>
              <a:gd name="connsiteY2570" fmla="*/ 2218015 h 7600950"/>
              <a:gd name="connsiteX2571" fmla="*/ 3331266 w 6858000"/>
              <a:gd name="connsiteY2571" fmla="*/ 2066605 h 7600950"/>
              <a:gd name="connsiteX2572" fmla="*/ 3203349 w 6858000"/>
              <a:gd name="connsiteY2572" fmla="*/ 1992750 h 7600950"/>
              <a:gd name="connsiteX2573" fmla="*/ 3076404 w 6858000"/>
              <a:gd name="connsiteY2573" fmla="*/ 2066045 h 7600950"/>
              <a:gd name="connsiteX2574" fmla="*/ 3069004 w 6858000"/>
              <a:gd name="connsiteY2574" fmla="*/ 2068026 h 7600950"/>
              <a:gd name="connsiteX2575" fmla="*/ 3061603 w 6858000"/>
              <a:gd name="connsiteY2575" fmla="*/ 2066045 h 7600950"/>
              <a:gd name="connsiteX2576" fmla="*/ 2934657 w 6858000"/>
              <a:gd name="connsiteY2576" fmla="*/ 1992750 h 7600950"/>
              <a:gd name="connsiteX2577" fmla="*/ 2806740 w 6858000"/>
              <a:gd name="connsiteY2577" fmla="*/ 6428775 h 7600950"/>
              <a:gd name="connsiteX2578" fmla="*/ 3069002 w 6858000"/>
              <a:gd name="connsiteY2578" fmla="*/ 6580185 h 7600950"/>
              <a:gd name="connsiteX2579" fmla="*/ 3331265 w 6858000"/>
              <a:gd name="connsiteY2579" fmla="*/ 6428775 h 7600950"/>
              <a:gd name="connsiteX2580" fmla="*/ 3069003 w 6858000"/>
              <a:gd name="connsiteY2580" fmla="*/ 6277349 h 7600950"/>
              <a:gd name="connsiteX2581" fmla="*/ 2806740 w 6858000"/>
              <a:gd name="connsiteY2581" fmla="*/ 6947688 h 7600950"/>
              <a:gd name="connsiteX2582" fmla="*/ 3069002 w 6858000"/>
              <a:gd name="connsiteY2582" fmla="*/ 7099098 h 7600950"/>
              <a:gd name="connsiteX2583" fmla="*/ 3331265 w 6858000"/>
              <a:gd name="connsiteY2583" fmla="*/ 6947688 h 7600950"/>
              <a:gd name="connsiteX2584" fmla="*/ 3203349 w 6858000"/>
              <a:gd name="connsiteY2584" fmla="*/ 6873833 h 7600950"/>
              <a:gd name="connsiteX2585" fmla="*/ 3076403 w 6858000"/>
              <a:gd name="connsiteY2585" fmla="*/ 6947128 h 7600950"/>
              <a:gd name="connsiteX2586" fmla="*/ 3069003 w 6858000"/>
              <a:gd name="connsiteY2586" fmla="*/ 6949109 h 7600950"/>
              <a:gd name="connsiteX2587" fmla="*/ 3061601 w 6858000"/>
              <a:gd name="connsiteY2587" fmla="*/ 6947128 h 7600950"/>
              <a:gd name="connsiteX2588" fmla="*/ 2934656 w 6858000"/>
              <a:gd name="connsiteY2588" fmla="*/ 6873833 h 7600950"/>
              <a:gd name="connsiteX2589" fmla="*/ 2806739 w 6858000"/>
              <a:gd name="connsiteY2589" fmla="*/ 2828778 h 7600950"/>
              <a:gd name="connsiteX2590" fmla="*/ 3069001 w 6858000"/>
              <a:gd name="connsiteY2590" fmla="*/ 2980188 h 7600950"/>
              <a:gd name="connsiteX2591" fmla="*/ 3331264 w 6858000"/>
              <a:gd name="connsiteY2591" fmla="*/ 2828778 h 7600950"/>
              <a:gd name="connsiteX2592" fmla="*/ 3069002 w 6858000"/>
              <a:gd name="connsiteY2592" fmla="*/ 2677353 h 7600950"/>
              <a:gd name="connsiteX2593" fmla="*/ 2806739 w 6858000"/>
              <a:gd name="connsiteY2593" fmla="*/ 3347692 h 7600950"/>
              <a:gd name="connsiteX2594" fmla="*/ 3069001 w 6858000"/>
              <a:gd name="connsiteY2594" fmla="*/ 3499102 h 7600950"/>
              <a:gd name="connsiteX2595" fmla="*/ 3331264 w 6858000"/>
              <a:gd name="connsiteY2595" fmla="*/ 3347692 h 7600950"/>
              <a:gd name="connsiteX2596" fmla="*/ 3203348 w 6858000"/>
              <a:gd name="connsiteY2596" fmla="*/ 3273836 h 7600950"/>
              <a:gd name="connsiteX2597" fmla="*/ 3076402 w 6858000"/>
              <a:gd name="connsiteY2597" fmla="*/ 3347132 h 7600950"/>
              <a:gd name="connsiteX2598" fmla="*/ 3069002 w 6858000"/>
              <a:gd name="connsiteY2598" fmla="*/ 3349112 h 7600950"/>
              <a:gd name="connsiteX2599" fmla="*/ 3061601 w 6858000"/>
              <a:gd name="connsiteY2599" fmla="*/ 3347132 h 7600950"/>
              <a:gd name="connsiteX2600" fmla="*/ 2934655 w 6858000"/>
              <a:gd name="connsiteY2600" fmla="*/ 3273836 h 7600950"/>
              <a:gd name="connsiteX2601" fmla="*/ 2806739 w 6858000"/>
              <a:gd name="connsiteY2601" fmla="*/ 3866603 h 7600950"/>
              <a:gd name="connsiteX2602" fmla="*/ 3069001 w 6858000"/>
              <a:gd name="connsiteY2602" fmla="*/ 4018013 h 7600950"/>
              <a:gd name="connsiteX2603" fmla="*/ 3331263 w 6858000"/>
              <a:gd name="connsiteY2603" fmla="*/ 3866603 h 7600950"/>
              <a:gd name="connsiteX2604" fmla="*/ 3203348 w 6858000"/>
              <a:gd name="connsiteY2604" fmla="*/ 3792747 h 7600950"/>
              <a:gd name="connsiteX2605" fmla="*/ 3076401 w 6858000"/>
              <a:gd name="connsiteY2605" fmla="*/ 3866043 h 7600950"/>
              <a:gd name="connsiteX2606" fmla="*/ 3069002 w 6858000"/>
              <a:gd name="connsiteY2606" fmla="*/ 3868023 h 7600950"/>
              <a:gd name="connsiteX2607" fmla="*/ 3061601 w 6858000"/>
              <a:gd name="connsiteY2607" fmla="*/ 3866043 h 7600950"/>
              <a:gd name="connsiteX2608" fmla="*/ 2934655 w 6858000"/>
              <a:gd name="connsiteY2608" fmla="*/ 3792747 h 7600950"/>
              <a:gd name="connsiteX2609" fmla="*/ 2806738 w 6858000"/>
              <a:gd name="connsiteY2609" fmla="*/ 4628778 h 7600950"/>
              <a:gd name="connsiteX2610" fmla="*/ 3068999 w 6858000"/>
              <a:gd name="connsiteY2610" fmla="*/ 4780188 h 7600950"/>
              <a:gd name="connsiteX2611" fmla="*/ 3331262 w 6858000"/>
              <a:gd name="connsiteY2611" fmla="*/ 4628778 h 7600950"/>
              <a:gd name="connsiteX2612" fmla="*/ 3069000 w 6858000"/>
              <a:gd name="connsiteY2612" fmla="*/ 4477353 h 7600950"/>
              <a:gd name="connsiteX2613" fmla="*/ 2806738 w 6858000"/>
              <a:gd name="connsiteY2613" fmla="*/ 5147691 h 7600950"/>
              <a:gd name="connsiteX2614" fmla="*/ 3068999 w 6858000"/>
              <a:gd name="connsiteY2614" fmla="*/ 5299101 h 7600950"/>
              <a:gd name="connsiteX2615" fmla="*/ 3331262 w 6858000"/>
              <a:gd name="connsiteY2615" fmla="*/ 5147691 h 7600950"/>
              <a:gd name="connsiteX2616" fmla="*/ 3203348 w 6858000"/>
              <a:gd name="connsiteY2616" fmla="*/ 5073836 h 7600950"/>
              <a:gd name="connsiteX2617" fmla="*/ 3076400 w 6858000"/>
              <a:gd name="connsiteY2617" fmla="*/ 5147131 h 7600950"/>
              <a:gd name="connsiteX2618" fmla="*/ 3069000 w 6858000"/>
              <a:gd name="connsiteY2618" fmla="*/ 5149112 h 7600950"/>
              <a:gd name="connsiteX2619" fmla="*/ 3061599 w 6858000"/>
              <a:gd name="connsiteY2619" fmla="*/ 5147131 h 7600950"/>
              <a:gd name="connsiteX2620" fmla="*/ 2934653 w 6858000"/>
              <a:gd name="connsiteY2620" fmla="*/ 5073836 h 7600950"/>
              <a:gd name="connsiteX2621" fmla="*/ 2806738 w 6858000"/>
              <a:gd name="connsiteY2621" fmla="*/ 5666605 h 7600950"/>
              <a:gd name="connsiteX2622" fmla="*/ 3068999 w 6858000"/>
              <a:gd name="connsiteY2622" fmla="*/ 5818015 h 7600950"/>
              <a:gd name="connsiteX2623" fmla="*/ 3331262 w 6858000"/>
              <a:gd name="connsiteY2623" fmla="*/ 5666605 h 7600950"/>
              <a:gd name="connsiteX2624" fmla="*/ 3203348 w 6858000"/>
              <a:gd name="connsiteY2624" fmla="*/ 5592749 h 7600950"/>
              <a:gd name="connsiteX2625" fmla="*/ 3076400 w 6858000"/>
              <a:gd name="connsiteY2625" fmla="*/ 5666045 h 7600950"/>
              <a:gd name="connsiteX2626" fmla="*/ 3069000 w 6858000"/>
              <a:gd name="connsiteY2626" fmla="*/ 5668025 h 7600950"/>
              <a:gd name="connsiteX2627" fmla="*/ 3061599 w 6858000"/>
              <a:gd name="connsiteY2627" fmla="*/ 5666045 h 7600950"/>
              <a:gd name="connsiteX2628" fmla="*/ 2934653 w 6858000"/>
              <a:gd name="connsiteY2628" fmla="*/ 5592749 h 7600950"/>
              <a:gd name="connsiteX2629" fmla="*/ 2791940 w 6858000"/>
              <a:gd name="connsiteY2629" fmla="*/ 595081 h 7600950"/>
              <a:gd name="connsiteX2630" fmla="*/ 3054200 w 6858000"/>
              <a:gd name="connsiteY2630" fmla="*/ 746505 h 7600950"/>
              <a:gd name="connsiteX2631" fmla="*/ 3054201 w 6858000"/>
              <a:gd name="connsiteY2631" fmla="*/ 443657 h 7600950"/>
              <a:gd name="connsiteX2632" fmla="*/ 2791940 w 6858000"/>
              <a:gd name="connsiteY2632" fmla="*/ 292248 h 7600950"/>
              <a:gd name="connsiteX2633" fmla="*/ 2791940 w 6858000"/>
              <a:gd name="connsiteY2633" fmla="*/ 1357254 h 7600950"/>
              <a:gd name="connsiteX2634" fmla="*/ 2934655 w 6858000"/>
              <a:gd name="connsiteY2634" fmla="*/ 1439655 h 7600950"/>
              <a:gd name="connsiteX2635" fmla="*/ 3054201 w 6858000"/>
              <a:gd name="connsiteY2635" fmla="*/ 1370633 h 7600950"/>
              <a:gd name="connsiteX2636" fmla="*/ 3054201 w 6858000"/>
              <a:gd name="connsiteY2636" fmla="*/ 1205830 h 7600950"/>
              <a:gd name="connsiteX2637" fmla="*/ 2791940 w 6858000"/>
              <a:gd name="connsiteY2637" fmla="*/ 1054422 h 7600950"/>
              <a:gd name="connsiteX2638" fmla="*/ 2791940 w 6858000"/>
              <a:gd name="connsiteY2638" fmla="*/ 1876168 h 7600950"/>
              <a:gd name="connsiteX2639" fmla="*/ 2934655 w 6858000"/>
              <a:gd name="connsiteY2639" fmla="*/ 1958569 h 7600950"/>
              <a:gd name="connsiteX2640" fmla="*/ 3054201 w 6858000"/>
              <a:gd name="connsiteY2640" fmla="*/ 1889546 h 7600950"/>
              <a:gd name="connsiteX2641" fmla="*/ 3054201 w 6858000"/>
              <a:gd name="connsiteY2641" fmla="*/ 1724743 h 7600950"/>
              <a:gd name="connsiteX2642" fmla="*/ 2791940 w 6858000"/>
              <a:gd name="connsiteY2642" fmla="*/ 1573335 h 7600950"/>
              <a:gd name="connsiteX2643" fmla="*/ 2791939 w 6858000"/>
              <a:gd name="connsiteY2643" fmla="*/ 2395081 h 7600950"/>
              <a:gd name="connsiteX2644" fmla="*/ 3054200 w 6858000"/>
              <a:gd name="connsiteY2644" fmla="*/ 2546505 h 7600950"/>
              <a:gd name="connsiteX2645" fmla="*/ 3054201 w 6858000"/>
              <a:gd name="connsiteY2645" fmla="*/ 2243657 h 7600950"/>
              <a:gd name="connsiteX2646" fmla="*/ 2791940 w 6858000"/>
              <a:gd name="connsiteY2646" fmla="*/ 2092249 h 7600950"/>
              <a:gd name="connsiteX2647" fmla="*/ 2791939 w 6858000"/>
              <a:gd name="connsiteY2647" fmla="*/ 3157254 h 7600950"/>
              <a:gd name="connsiteX2648" fmla="*/ 2934653 w 6858000"/>
              <a:gd name="connsiteY2648" fmla="*/ 3239655 h 7600950"/>
              <a:gd name="connsiteX2649" fmla="*/ 3054200 w 6858000"/>
              <a:gd name="connsiteY2649" fmla="*/ 3170633 h 7600950"/>
              <a:gd name="connsiteX2650" fmla="*/ 3054200 w 6858000"/>
              <a:gd name="connsiteY2650" fmla="*/ 3005830 h 7600950"/>
              <a:gd name="connsiteX2651" fmla="*/ 2791939 w 6858000"/>
              <a:gd name="connsiteY2651" fmla="*/ 2854422 h 7600950"/>
              <a:gd name="connsiteX2652" fmla="*/ 2791939 w 6858000"/>
              <a:gd name="connsiteY2652" fmla="*/ 3676165 h 7600950"/>
              <a:gd name="connsiteX2653" fmla="*/ 2934653 w 6858000"/>
              <a:gd name="connsiteY2653" fmla="*/ 3758566 h 7600950"/>
              <a:gd name="connsiteX2654" fmla="*/ 3054200 w 6858000"/>
              <a:gd name="connsiteY2654" fmla="*/ 3689544 h 7600950"/>
              <a:gd name="connsiteX2655" fmla="*/ 3054200 w 6858000"/>
              <a:gd name="connsiteY2655" fmla="*/ 3524741 h 7600950"/>
              <a:gd name="connsiteX2656" fmla="*/ 2791939 w 6858000"/>
              <a:gd name="connsiteY2656" fmla="*/ 3373335 h 7600950"/>
              <a:gd name="connsiteX2657" fmla="*/ 2791939 w 6858000"/>
              <a:gd name="connsiteY2657" fmla="*/ 6757251 h 7600950"/>
              <a:gd name="connsiteX2658" fmla="*/ 2934655 w 6858000"/>
              <a:gd name="connsiteY2658" fmla="*/ 6839652 h 7600950"/>
              <a:gd name="connsiteX2659" fmla="*/ 3054200 w 6858000"/>
              <a:gd name="connsiteY2659" fmla="*/ 6770629 h 7600950"/>
              <a:gd name="connsiteX2660" fmla="*/ 3054200 w 6858000"/>
              <a:gd name="connsiteY2660" fmla="*/ 6605826 h 7600950"/>
              <a:gd name="connsiteX2661" fmla="*/ 2791939 w 6858000"/>
              <a:gd name="connsiteY2661" fmla="*/ 6454417 h 7600950"/>
              <a:gd name="connsiteX2662" fmla="*/ 2791939 w 6858000"/>
              <a:gd name="connsiteY2662" fmla="*/ 7276164 h 7600950"/>
              <a:gd name="connsiteX2663" fmla="*/ 2934655 w 6858000"/>
              <a:gd name="connsiteY2663" fmla="*/ 7358565 h 7600950"/>
              <a:gd name="connsiteX2664" fmla="*/ 3054200 w 6858000"/>
              <a:gd name="connsiteY2664" fmla="*/ 7289543 h 7600950"/>
              <a:gd name="connsiteX2665" fmla="*/ 3054200 w 6858000"/>
              <a:gd name="connsiteY2665" fmla="*/ 7124740 h 7600950"/>
              <a:gd name="connsiteX2666" fmla="*/ 2791939 w 6858000"/>
              <a:gd name="connsiteY2666" fmla="*/ 6973332 h 7600950"/>
              <a:gd name="connsiteX2667" fmla="*/ 2791937 w 6858000"/>
              <a:gd name="connsiteY2667" fmla="*/ 4195079 h 7600950"/>
              <a:gd name="connsiteX2668" fmla="*/ 3054198 w 6858000"/>
              <a:gd name="connsiteY2668" fmla="*/ 4346503 h 7600950"/>
              <a:gd name="connsiteX2669" fmla="*/ 3054200 w 6858000"/>
              <a:gd name="connsiteY2669" fmla="*/ 4043655 h 7600950"/>
              <a:gd name="connsiteX2670" fmla="*/ 2791938 w 6858000"/>
              <a:gd name="connsiteY2670" fmla="*/ 3892248 h 7600950"/>
              <a:gd name="connsiteX2671" fmla="*/ 2791937 w 6858000"/>
              <a:gd name="connsiteY2671" fmla="*/ 4957253 h 7600950"/>
              <a:gd name="connsiteX2672" fmla="*/ 2934652 w 6858000"/>
              <a:gd name="connsiteY2672" fmla="*/ 5039655 h 7600950"/>
              <a:gd name="connsiteX2673" fmla="*/ 3054197 w 6858000"/>
              <a:gd name="connsiteY2673" fmla="*/ 4970632 h 7600950"/>
              <a:gd name="connsiteX2674" fmla="*/ 3054197 w 6858000"/>
              <a:gd name="connsiteY2674" fmla="*/ 4805829 h 7600950"/>
              <a:gd name="connsiteX2675" fmla="*/ 2791937 w 6858000"/>
              <a:gd name="connsiteY2675" fmla="*/ 4654421 h 7600950"/>
              <a:gd name="connsiteX2676" fmla="*/ 2791937 w 6858000"/>
              <a:gd name="connsiteY2676" fmla="*/ 5476167 h 7600950"/>
              <a:gd name="connsiteX2677" fmla="*/ 2934652 w 6858000"/>
              <a:gd name="connsiteY2677" fmla="*/ 5558568 h 7600950"/>
              <a:gd name="connsiteX2678" fmla="*/ 3054197 w 6858000"/>
              <a:gd name="connsiteY2678" fmla="*/ 5489546 h 7600950"/>
              <a:gd name="connsiteX2679" fmla="*/ 3054197 w 6858000"/>
              <a:gd name="connsiteY2679" fmla="*/ 5324743 h 7600950"/>
              <a:gd name="connsiteX2680" fmla="*/ 2791937 w 6858000"/>
              <a:gd name="connsiteY2680" fmla="*/ 5173334 h 7600950"/>
              <a:gd name="connsiteX2681" fmla="*/ 2791936 w 6858000"/>
              <a:gd name="connsiteY2681" fmla="*/ 5995081 h 7600950"/>
              <a:gd name="connsiteX2682" fmla="*/ 3054197 w 6858000"/>
              <a:gd name="connsiteY2682" fmla="*/ 6146505 h 7600950"/>
              <a:gd name="connsiteX2683" fmla="*/ 3054197 w 6858000"/>
              <a:gd name="connsiteY2683" fmla="*/ 5843656 h 7600950"/>
              <a:gd name="connsiteX2684" fmla="*/ 2791937 w 6858000"/>
              <a:gd name="connsiteY2684" fmla="*/ 5692248 h 7600950"/>
              <a:gd name="connsiteX2685" fmla="*/ 2762336 w 6858000"/>
              <a:gd name="connsiteY2685" fmla="*/ 603623 h 7600950"/>
              <a:gd name="connsiteX2686" fmla="*/ 2762336 w 6858000"/>
              <a:gd name="connsiteY2686" fmla="*/ 266609 h 7600950"/>
              <a:gd name="connsiteX2687" fmla="*/ 2763641 w 6858000"/>
              <a:gd name="connsiteY2687" fmla="*/ 264350 h 7600950"/>
              <a:gd name="connsiteX2688" fmla="*/ 2764316 w 6858000"/>
              <a:gd name="connsiteY2688" fmla="*/ 259208 h 7600950"/>
              <a:gd name="connsiteX2689" fmla="*/ 2768433 w 6858000"/>
              <a:gd name="connsiteY2689" fmla="*/ 256048 h 7600950"/>
              <a:gd name="connsiteX2690" fmla="*/ 2769738 w 6858000"/>
              <a:gd name="connsiteY2690" fmla="*/ 253788 h 7600950"/>
              <a:gd name="connsiteX2691" fmla="*/ 2905055 w 6858000"/>
              <a:gd name="connsiteY2691" fmla="*/ 175658 h 7600950"/>
              <a:gd name="connsiteX2692" fmla="*/ 2769738 w 6858000"/>
              <a:gd name="connsiteY2692" fmla="*/ 97531 h 7600950"/>
              <a:gd name="connsiteX2693" fmla="*/ 2762336 w 6858000"/>
              <a:gd name="connsiteY2693" fmla="*/ 84709 h 7600950"/>
              <a:gd name="connsiteX2694" fmla="*/ 2762336 w 6858000"/>
              <a:gd name="connsiteY2694" fmla="*/ 0 h 7600950"/>
              <a:gd name="connsiteX2695" fmla="*/ 2791940 w 6858000"/>
              <a:gd name="connsiteY2695" fmla="*/ 0 h 7600950"/>
              <a:gd name="connsiteX2696" fmla="*/ 2791940 w 6858000"/>
              <a:gd name="connsiteY2696" fmla="*/ 76167 h 7600950"/>
              <a:gd name="connsiteX2697" fmla="*/ 2934655 w 6858000"/>
              <a:gd name="connsiteY2697" fmla="*/ 158568 h 7600950"/>
              <a:gd name="connsiteX2698" fmla="*/ 3054201 w 6858000"/>
              <a:gd name="connsiteY2698" fmla="*/ 89546 h 7600950"/>
              <a:gd name="connsiteX2699" fmla="*/ 3054201 w 6858000"/>
              <a:gd name="connsiteY2699" fmla="*/ 0 h 7600950"/>
              <a:gd name="connsiteX2700" fmla="*/ 3083806 w 6858000"/>
              <a:gd name="connsiteY2700" fmla="*/ 0 h 7600950"/>
              <a:gd name="connsiteX2701" fmla="*/ 3083806 w 6858000"/>
              <a:gd name="connsiteY2701" fmla="*/ 89545 h 7600950"/>
              <a:gd name="connsiteX2702" fmla="*/ 3203349 w 6858000"/>
              <a:gd name="connsiteY2702" fmla="*/ 158568 h 7600950"/>
              <a:gd name="connsiteX2703" fmla="*/ 3346065 w 6858000"/>
              <a:gd name="connsiteY2703" fmla="*/ 76167 h 7600950"/>
              <a:gd name="connsiteX2704" fmla="*/ 3346065 w 6858000"/>
              <a:gd name="connsiteY2704" fmla="*/ 0 h 7600950"/>
              <a:gd name="connsiteX2705" fmla="*/ 3375669 w 6858000"/>
              <a:gd name="connsiteY2705" fmla="*/ 0 h 7600950"/>
              <a:gd name="connsiteX2706" fmla="*/ 3375669 w 6858000"/>
              <a:gd name="connsiteY2706" fmla="*/ 84709 h 7600950"/>
              <a:gd name="connsiteX2707" fmla="*/ 3368268 w 6858000"/>
              <a:gd name="connsiteY2707" fmla="*/ 97531 h 7600950"/>
              <a:gd name="connsiteX2708" fmla="*/ 3232951 w 6858000"/>
              <a:gd name="connsiteY2708" fmla="*/ 175658 h 7600950"/>
              <a:gd name="connsiteX2709" fmla="*/ 3368268 w 6858000"/>
              <a:gd name="connsiteY2709" fmla="*/ 253788 h 7600950"/>
              <a:gd name="connsiteX2710" fmla="*/ 3369572 w 6858000"/>
              <a:gd name="connsiteY2710" fmla="*/ 256048 h 7600950"/>
              <a:gd name="connsiteX2711" fmla="*/ 3373689 w 6858000"/>
              <a:gd name="connsiteY2711" fmla="*/ 259209 h 7600950"/>
              <a:gd name="connsiteX2712" fmla="*/ 3374365 w 6858000"/>
              <a:gd name="connsiteY2712" fmla="*/ 264348 h 7600950"/>
              <a:gd name="connsiteX2713" fmla="*/ 3375669 w 6858000"/>
              <a:gd name="connsiteY2713" fmla="*/ 266609 h 7600950"/>
              <a:gd name="connsiteX2714" fmla="*/ 3375669 w 6858000"/>
              <a:gd name="connsiteY2714" fmla="*/ 603623 h 7600950"/>
              <a:gd name="connsiteX2715" fmla="*/ 3368268 w 6858000"/>
              <a:gd name="connsiteY2715" fmla="*/ 616444 h 7600950"/>
              <a:gd name="connsiteX2716" fmla="*/ 3076404 w 6858000"/>
              <a:gd name="connsiteY2716" fmla="*/ 784958 h 7600950"/>
              <a:gd name="connsiteX2717" fmla="*/ 3069004 w 6858000"/>
              <a:gd name="connsiteY2717" fmla="*/ 786939 h 7600950"/>
              <a:gd name="connsiteX2718" fmla="*/ 3061603 w 6858000"/>
              <a:gd name="connsiteY2718" fmla="*/ 784958 h 7600950"/>
              <a:gd name="connsiteX2719" fmla="*/ 2769738 w 6858000"/>
              <a:gd name="connsiteY2719" fmla="*/ 616444 h 7600950"/>
              <a:gd name="connsiteX2720" fmla="*/ 2762336 w 6858000"/>
              <a:gd name="connsiteY2720" fmla="*/ 603623 h 7600950"/>
              <a:gd name="connsiteX2721" fmla="*/ 2762336 w 6858000"/>
              <a:gd name="connsiteY2721" fmla="*/ 2403623 h 7600950"/>
              <a:gd name="connsiteX2722" fmla="*/ 2762336 w 6858000"/>
              <a:gd name="connsiteY2722" fmla="*/ 2066610 h 7600950"/>
              <a:gd name="connsiteX2723" fmla="*/ 2763640 w 6858000"/>
              <a:gd name="connsiteY2723" fmla="*/ 2064351 h 7600950"/>
              <a:gd name="connsiteX2724" fmla="*/ 2764316 w 6858000"/>
              <a:gd name="connsiteY2724" fmla="*/ 2059208 h 7600950"/>
              <a:gd name="connsiteX2725" fmla="*/ 2768433 w 6858000"/>
              <a:gd name="connsiteY2725" fmla="*/ 2056048 h 7600950"/>
              <a:gd name="connsiteX2726" fmla="*/ 2769738 w 6858000"/>
              <a:gd name="connsiteY2726" fmla="*/ 2053788 h 7600950"/>
              <a:gd name="connsiteX2727" fmla="*/ 2905055 w 6858000"/>
              <a:gd name="connsiteY2727" fmla="*/ 1975659 h 7600950"/>
              <a:gd name="connsiteX2728" fmla="*/ 2769738 w 6858000"/>
              <a:gd name="connsiteY2728" fmla="*/ 1897531 h 7600950"/>
              <a:gd name="connsiteX2729" fmla="*/ 2762336 w 6858000"/>
              <a:gd name="connsiteY2729" fmla="*/ 1884710 h 7600950"/>
              <a:gd name="connsiteX2730" fmla="*/ 2762336 w 6858000"/>
              <a:gd name="connsiteY2730" fmla="*/ 1547696 h 7600950"/>
              <a:gd name="connsiteX2731" fmla="*/ 2763640 w 6858000"/>
              <a:gd name="connsiteY2731" fmla="*/ 1545437 h 7600950"/>
              <a:gd name="connsiteX2732" fmla="*/ 2764316 w 6858000"/>
              <a:gd name="connsiteY2732" fmla="*/ 1540295 h 7600950"/>
              <a:gd name="connsiteX2733" fmla="*/ 2768433 w 6858000"/>
              <a:gd name="connsiteY2733" fmla="*/ 1537134 h 7600950"/>
              <a:gd name="connsiteX2734" fmla="*/ 2769738 w 6858000"/>
              <a:gd name="connsiteY2734" fmla="*/ 1534875 h 7600950"/>
              <a:gd name="connsiteX2735" fmla="*/ 2905055 w 6858000"/>
              <a:gd name="connsiteY2735" fmla="*/ 1456746 h 7600950"/>
              <a:gd name="connsiteX2736" fmla="*/ 2769738 w 6858000"/>
              <a:gd name="connsiteY2736" fmla="*/ 1378617 h 7600950"/>
              <a:gd name="connsiteX2737" fmla="*/ 2762336 w 6858000"/>
              <a:gd name="connsiteY2737" fmla="*/ 1365796 h 7600950"/>
              <a:gd name="connsiteX2738" fmla="*/ 2762336 w 6858000"/>
              <a:gd name="connsiteY2738" fmla="*/ 1028782 h 7600950"/>
              <a:gd name="connsiteX2739" fmla="*/ 2763640 w 6858000"/>
              <a:gd name="connsiteY2739" fmla="*/ 1026524 h 7600950"/>
              <a:gd name="connsiteX2740" fmla="*/ 2764316 w 6858000"/>
              <a:gd name="connsiteY2740" fmla="*/ 1021381 h 7600950"/>
              <a:gd name="connsiteX2741" fmla="*/ 2768433 w 6858000"/>
              <a:gd name="connsiteY2741" fmla="*/ 1018221 h 7600950"/>
              <a:gd name="connsiteX2742" fmla="*/ 2769738 w 6858000"/>
              <a:gd name="connsiteY2742" fmla="*/ 1015961 h 7600950"/>
              <a:gd name="connsiteX2743" fmla="*/ 3061603 w 6858000"/>
              <a:gd name="connsiteY2743" fmla="*/ 847446 h 7600950"/>
              <a:gd name="connsiteX2744" fmla="*/ 3076404 w 6858000"/>
              <a:gd name="connsiteY2744" fmla="*/ 847446 h 7600950"/>
              <a:gd name="connsiteX2745" fmla="*/ 3368268 w 6858000"/>
              <a:gd name="connsiteY2745" fmla="*/ 1015961 h 7600950"/>
              <a:gd name="connsiteX2746" fmla="*/ 3369572 w 6858000"/>
              <a:gd name="connsiteY2746" fmla="*/ 1018221 h 7600950"/>
              <a:gd name="connsiteX2747" fmla="*/ 3373688 w 6858000"/>
              <a:gd name="connsiteY2747" fmla="*/ 1021382 h 7600950"/>
              <a:gd name="connsiteX2748" fmla="*/ 3374365 w 6858000"/>
              <a:gd name="connsiteY2748" fmla="*/ 1026521 h 7600950"/>
              <a:gd name="connsiteX2749" fmla="*/ 3375669 w 6858000"/>
              <a:gd name="connsiteY2749" fmla="*/ 1028782 h 7600950"/>
              <a:gd name="connsiteX2750" fmla="*/ 3375669 w 6858000"/>
              <a:gd name="connsiteY2750" fmla="*/ 1365796 h 7600950"/>
              <a:gd name="connsiteX2751" fmla="*/ 3368268 w 6858000"/>
              <a:gd name="connsiteY2751" fmla="*/ 1378617 h 7600950"/>
              <a:gd name="connsiteX2752" fmla="*/ 3232951 w 6858000"/>
              <a:gd name="connsiteY2752" fmla="*/ 1456746 h 7600950"/>
              <a:gd name="connsiteX2753" fmla="*/ 3368268 w 6858000"/>
              <a:gd name="connsiteY2753" fmla="*/ 1534875 h 7600950"/>
              <a:gd name="connsiteX2754" fmla="*/ 3369572 w 6858000"/>
              <a:gd name="connsiteY2754" fmla="*/ 1537134 h 7600950"/>
              <a:gd name="connsiteX2755" fmla="*/ 3373688 w 6858000"/>
              <a:gd name="connsiteY2755" fmla="*/ 1540296 h 7600950"/>
              <a:gd name="connsiteX2756" fmla="*/ 3374365 w 6858000"/>
              <a:gd name="connsiteY2756" fmla="*/ 1545435 h 7600950"/>
              <a:gd name="connsiteX2757" fmla="*/ 3375669 w 6858000"/>
              <a:gd name="connsiteY2757" fmla="*/ 1547696 h 7600950"/>
              <a:gd name="connsiteX2758" fmla="*/ 3375669 w 6858000"/>
              <a:gd name="connsiteY2758" fmla="*/ 1884710 h 7600950"/>
              <a:gd name="connsiteX2759" fmla="*/ 3368268 w 6858000"/>
              <a:gd name="connsiteY2759" fmla="*/ 1897531 h 7600950"/>
              <a:gd name="connsiteX2760" fmla="*/ 3232951 w 6858000"/>
              <a:gd name="connsiteY2760" fmla="*/ 1975659 h 7600950"/>
              <a:gd name="connsiteX2761" fmla="*/ 3368268 w 6858000"/>
              <a:gd name="connsiteY2761" fmla="*/ 2053788 h 7600950"/>
              <a:gd name="connsiteX2762" fmla="*/ 3369572 w 6858000"/>
              <a:gd name="connsiteY2762" fmla="*/ 2056048 h 7600950"/>
              <a:gd name="connsiteX2763" fmla="*/ 3373688 w 6858000"/>
              <a:gd name="connsiteY2763" fmla="*/ 2059209 h 7600950"/>
              <a:gd name="connsiteX2764" fmla="*/ 3374365 w 6858000"/>
              <a:gd name="connsiteY2764" fmla="*/ 2064348 h 7600950"/>
              <a:gd name="connsiteX2765" fmla="*/ 3375669 w 6858000"/>
              <a:gd name="connsiteY2765" fmla="*/ 2066610 h 7600950"/>
              <a:gd name="connsiteX2766" fmla="*/ 3375669 w 6858000"/>
              <a:gd name="connsiteY2766" fmla="*/ 2403623 h 7600950"/>
              <a:gd name="connsiteX2767" fmla="*/ 3368268 w 6858000"/>
              <a:gd name="connsiteY2767" fmla="*/ 2416444 h 7600950"/>
              <a:gd name="connsiteX2768" fmla="*/ 3076404 w 6858000"/>
              <a:gd name="connsiteY2768" fmla="*/ 2584959 h 7600950"/>
              <a:gd name="connsiteX2769" fmla="*/ 3069004 w 6858000"/>
              <a:gd name="connsiteY2769" fmla="*/ 2586939 h 7600950"/>
              <a:gd name="connsiteX2770" fmla="*/ 3061603 w 6858000"/>
              <a:gd name="connsiteY2770" fmla="*/ 2584959 h 7600950"/>
              <a:gd name="connsiteX2771" fmla="*/ 2769738 w 6858000"/>
              <a:gd name="connsiteY2771" fmla="*/ 2416444 h 7600950"/>
              <a:gd name="connsiteX2772" fmla="*/ 2762336 w 6858000"/>
              <a:gd name="connsiteY2772" fmla="*/ 2403623 h 7600950"/>
              <a:gd name="connsiteX2773" fmla="*/ 2762335 w 6858000"/>
              <a:gd name="connsiteY2773" fmla="*/ 4203621 h 7600950"/>
              <a:gd name="connsiteX2774" fmla="*/ 2762335 w 6858000"/>
              <a:gd name="connsiteY2774" fmla="*/ 3866608 h 7600950"/>
              <a:gd name="connsiteX2775" fmla="*/ 2763638 w 6858000"/>
              <a:gd name="connsiteY2775" fmla="*/ 3864348 h 7600950"/>
              <a:gd name="connsiteX2776" fmla="*/ 2764315 w 6858000"/>
              <a:gd name="connsiteY2776" fmla="*/ 3859206 h 7600950"/>
              <a:gd name="connsiteX2777" fmla="*/ 2768431 w 6858000"/>
              <a:gd name="connsiteY2777" fmla="*/ 3856045 h 7600950"/>
              <a:gd name="connsiteX2778" fmla="*/ 2769735 w 6858000"/>
              <a:gd name="connsiteY2778" fmla="*/ 3853786 h 7600950"/>
              <a:gd name="connsiteX2779" fmla="*/ 2905054 w 6858000"/>
              <a:gd name="connsiteY2779" fmla="*/ 3775656 h 7600950"/>
              <a:gd name="connsiteX2780" fmla="*/ 2769735 w 6858000"/>
              <a:gd name="connsiteY2780" fmla="*/ 3697528 h 7600950"/>
              <a:gd name="connsiteX2781" fmla="*/ 2762335 w 6858000"/>
              <a:gd name="connsiteY2781" fmla="*/ 3684707 h 7600950"/>
              <a:gd name="connsiteX2782" fmla="*/ 2762335 w 6858000"/>
              <a:gd name="connsiteY2782" fmla="*/ 3347696 h 7600950"/>
              <a:gd name="connsiteX2783" fmla="*/ 2763639 w 6858000"/>
              <a:gd name="connsiteY2783" fmla="*/ 3345437 h 7600950"/>
              <a:gd name="connsiteX2784" fmla="*/ 2764315 w 6858000"/>
              <a:gd name="connsiteY2784" fmla="*/ 3340295 h 7600950"/>
              <a:gd name="connsiteX2785" fmla="*/ 2768431 w 6858000"/>
              <a:gd name="connsiteY2785" fmla="*/ 3337134 h 7600950"/>
              <a:gd name="connsiteX2786" fmla="*/ 2769735 w 6858000"/>
              <a:gd name="connsiteY2786" fmla="*/ 3334875 h 7600950"/>
              <a:gd name="connsiteX2787" fmla="*/ 2905054 w 6858000"/>
              <a:gd name="connsiteY2787" fmla="*/ 3256746 h 7600950"/>
              <a:gd name="connsiteX2788" fmla="*/ 2769735 w 6858000"/>
              <a:gd name="connsiteY2788" fmla="*/ 3178617 h 7600950"/>
              <a:gd name="connsiteX2789" fmla="*/ 2762335 w 6858000"/>
              <a:gd name="connsiteY2789" fmla="*/ 3165796 h 7600950"/>
              <a:gd name="connsiteX2790" fmla="*/ 2762335 w 6858000"/>
              <a:gd name="connsiteY2790" fmla="*/ 2828782 h 7600950"/>
              <a:gd name="connsiteX2791" fmla="*/ 2763639 w 6858000"/>
              <a:gd name="connsiteY2791" fmla="*/ 2826524 h 7600950"/>
              <a:gd name="connsiteX2792" fmla="*/ 2764315 w 6858000"/>
              <a:gd name="connsiteY2792" fmla="*/ 2821381 h 7600950"/>
              <a:gd name="connsiteX2793" fmla="*/ 2768431 w 6858000"/>
              <a:gd name="connsiteY2793" fmla="*/ 2818221 h 7600950"/>
              <a:gd name="connsiteX2794" fmla="*/ 2769735 w 6858000"/>
              <a:gd name="connsiteY2794" fmla="*/ 2815961 h 7600950"/>
              <a:gd name="connsiteX2795" fmla="*/ 3061601 w 6858000"/>
              <a:gd name="connsiteY2795" fmla="*/ 2647446 h 7600950"/>
              <a:gd name="connsiteX2796" fmla="*/ 3076402 w 6858000"/>
              <a:gd name="connsiteY2796" fmla="*/ 2647446 h 7600950"/>
              <a:gd name="connsiteX2797" fmla="*/ 3368266 w 6858000"/>
              <a:gd name="connsiteY2797" fmla="*/ 2815961 h 7600950"/>
              <a:gd name="connsiteX2798" fmla="*/ 3369571 w 6858000"/>
              <a:gd name="connsiteY2798" fmla="*/ 2818221 h 7600950"/>
              <a:gd name="connsiteX2799" fmla="*/ 3373687 w 6858000"/>
              <a:gd name="connsiteY2799" fmla="*/ 2821382 h 7600950"/>
              <a:gd name="connsiteX2800" fmla="*/ 3374363 w 6858000"/>
              <a:gd name="connsiteY2800" fmla="*/ 2826521 h 7600950"/>
              <a:gd name="connsiteX2801" fmla="*/ 3375668 w 6858000"/>
              <a:gd name="connsiteY2801" fmla="*/ 2828782 h 7600950"/>
              <a:gd name="connsiteX2802" fmla="*/ 3375668 w 6858000"/>
              <a:gd name="connsiteY2802" fmla="*/ 3165796 h 7600950"/>
              <a:gd name="connsiteX2803" fmla="*/ 3368266 w 6858000"/>
              <a:gd name="connsiteY2803" fmla="*/ 3178617 h 7600950"/>
              <a:gd name="connsiteX2804" fmla="*/ 3232950 w 6858000"/>
              <a:gd name="connsiteY2804" fmla="*/ 3256746 h 7600950"/>
              <a:gd name="connsiteX2805" fmla="*/ 3368266 w 6858000"/>
              <a:gd name="connsiteY2805" fmla="*/ 3334875 h 7600950"/>
              <a:gd name="connsiteX2806" fmla="*/ 3369571 w 6858000"/>
              <a:gd name="connsiteY2806" fmla="*/ 3337134 h 7600950"/>
              <a:gd name="connsiteX2807" fmla="*/ 3373687 w 6858000"/>
              <a:gd name="connsiteY2807" fmla="*/ 3340296 h 7600950"/>
              <a:gd name="connsiteX2808" fmla="*/ 3374363 w 6858000"/>
              <a:gd name="connsiteY2808" fmla="*/ 3345435 h 7600950"/>
              <a:gd name="connsiteX2809" fmla="*/ 3375668 w 6858000"/>
              <a:gd name="connsiteY2809" fmla="*/ 3347696 h 7600950"/>
              <a:gd name="connsiteX2810" fmla="*/ 3375668 w 6858000"/>
              <a:gd name="connsiteY2810" fmla="*/ 3684707 h 7600950"/>
              <a:gd name="connsiteX2811" fmla="*/ 3368266 w 6858000"/>
              <a:gd name="connsiteY2811" fmla="*/ 3697528 h 7600950"/>
              <a:gd name="connsiteX2812" fmla="*/ 3232950 w 6858000"/>
              <a:gd name="connsiteY2812" fmla="*/ 3775656 h 7600950"/>
              <a:gd name="connsiteX2813" fmla="*/ 3368266 w 6858000"/>
              <a:gd name="connsiteY2813" fmla="*/ 3853786 h 7600950"/>
              <a:gd name="connsiteX2814" fmla="*/ 3369571 w 6858000"/>
              <a:gd name="connsiteY2814" fmla="*/ 3856045 h 7600950"/>
              <a:gd name="connsiteX2815" fmla="*/ 3373687 w 6858000"/>
              <a:gd name="connsiteY2815" fmla="*/ 3859208 h 7600950"/>
              <a:gd name="connsiteX2816" fmla="*/ 3374363 w 6858000"/>
              <a:gd name="connsiteY2816" fmla="*/ 3864347 h 7600950"/>
              <a:gd name="connsiteX2817" fmla="*/ 3375667 w 6858000"/>
              <a:gd name="connsiteY2817" fmla="*/ 3866608 h 7600950"/>
              <a:gd name="connsiteX2818" fmla="*/ 3375667 w 6858000"/>
              <a:gd name="connsiteY2818" fmla="*/ 4203621 h 7600950"/>
              <a:gd name="connsiteX2819" fmla="*/ 3368266 w 6858000"/>
              <a:gd name="connsiteY2819" fmla="*/ 4216442 h 7600950"/>
              <a:gd name="connsiteX2820" fmla="*/ 3076401 w 6858000"/>
              <a:gd name="connsiteY2820" fmla="*/ 4384956 h 7600950"/>
              <a:gd name="connsiteX2821" fmla="*/ 3069002 w 6858000"/>
              <a:gd name="connsiteY2821" fmla="*/ 4386937 h 7600950"/>
              <a:gd name="connsiteX2822" fmla="*/ 3061601 w 6858000"/>
              <a:gd name="connsiteY2822" fmla="*/ 4384956 h 7600950"/>
              <a:gd name="connsiteX2823" fmla="*/ 2769735 w 6858000"/>
              <a:gd name="connsiteY2823" fmla="*/ 4216442 h 7600950"/>
              <a:gd name="connsiteX2824" fmla="*/ 2762335 w 6858000"/>
              <a:gd name="connsiteY2824" fmla="*/ 4203621 h 7600950"/>
              <a:gd name="connsiteX2825" fmla="*/ 2762335 w 6858000"/>
              <a:gd name="connsiteY2825" fmla="*/ 7600950 h 7600950"/>
              <a:gd name="connsiteX2826" fmla="*/ 2762335 w 6858000"/>
              <a:gd name="connsiteY2826" fmla="*/ 7466606 h 7600950"/>
              <a:gd name="connsiteX2827" fmla="*/ 2763639 w 6858000"/>
              <a:gd name="connsiteY2827" fmla="*/ 7464347 h 7600950"/>
              <a:gd name="connsiteX2828" fmla="*/ 2764316 w 6858000"/>
              <a:gd name="connsiteY2828" fmla="*/ 7459205 h 7600950"/>
              <a:gd name="connsiteX2829" fmla="*/ 2768431 w 6858000"/>
              <a:gd name="connsiteY2829" fmla="*/ 7456044 h 7600950"/>
              <a:gd name="connsiteX2830" fmla="*/ 2769737 w 6858000"/>
              <a:gd name="connsiteY2830" fmla="*/ 7453785 h 7600950"/>
              <a:gd name="connsiteX2831" fmla="*/ 2905055 w 6858000"/>
              <a:gd name="connsiteY2831" fmla="*/ 7375655 h 7600950"/>
              <a:gd name="connsiteX2832" fmla="*/ 2769737 w 6858000"/>
              <a:gd name="connsiteY2832" fmla="*/ 7297527 h 7600950"/>
              <a:gd name="connsiteX2833" fmla="*/ 2762335 w 6858000"/>
              <a:gd name="connsiteY2833" fmla="*/ 7284706 h 7600950"/>
              <a:gd name="connsiteX2834" fmla="*/ 2762335 w 6858000"/>
              <a:gd name="connsiteY2834" fmla="*/ 6947692 h 7600950"/>
              <a:gd name="connsiteX2835" fmla="*/ 2763639 w 6858000"/>
              <a:gd name="connsiteY2835" fmla="*/ 6945434 h 7600950"/>
              <a:gd name="connsiteX2836" fmla="*/ 2764316 w 6858000"/>
              <a:gd name="connsiteY2836" fmla="*/ 6940291 h 7600950"/>
              <a:gd name="connsiteX2837" fmla="*/ 2768431 w 6858000"/>
              <a:gd name="connsiteY2837" fmla="*/ 6937131 h 7600950"/>
              <a:gd name="connsiteX2838" fmla="*/ 2769737 w 6858000"/>
              <a:gd name="connsiteY2838" fmla="*/ 6934871 h 7600950"/>
              <a:gd name="connsiteX2839" fmla="*/ 2905055 w 6858000"/>
              <a:gd name="connsiteY2839" fmla="*/ 6856743 h 7600950"/>
              <a:gd name="connsiteX2840" fmla="*/ 2769737 w 6858000"/>
              <a:gd name="connsiteY2840" fmla="*/ 6778614 h 7600950"/>
              <a:gd name="connsiteX2841" fmla="*/ 2762335 w 6858000"/>
              <a:gd name="connsiteY2841" fmla="*/ 6765793 h 7600950"/>
              <a:gd name="connsiteX2842" fmla="*/ 2762335 w 6858000"/>
              <a:gd name="connsiteY2842" fmla="*/ 6428779 h 7600950"/>
              <a:gd name="connsiteX2843" fmla="*/ 2763639 w 6858000"/>
              <a:gd name="connsiteY2843" fmla="*/ 6426519 h 7600950"/>
              <a:gd name="connsiteX2844" fmla="*/ 2764316 w 6858000"/>
              <a:gd name="connsiteY2844" fmla="*/ 6421377 h 7600950"/>
              <a:gd name="connsiteX2845" fmla="*/ 2768431 w 6858000"/>
              <a:gd name="connsiteY2845" fmla="*/ 6418217 h 7600950"/>
              <a:gd name="connsiteX2846" fmla="*/ 2769737 w 6858000"/>
              <a:gd name="connsiteY2846" fmla="*/ 6415957 h 7600950"/>
              <a:gd name="connsiteX2847" fmla="*/ 3061601 w 6858000"/>
              <a:gd name="connsiteY2847" fmla="*/ 6247443 h 7600950"/>
              <a:gd name="connsiteX2848" fmla="*/ 3076403 w 6858000"/>
              <a:gd name="connsiteY2848" fmla="*/ 6247443 h 7600950"/>
              <a:gd name="connsiteX2849" fmla="*/ 3368268 w 6858000"/>
              <a:gd name="connsiteY2849" fmla="*/ 6415957 h 7600950"/>
              <a:gd name="connsiteX2850" fmla="*/ 3369572 w 6858000"/>
              <a:gd name="connsiteY2850" fmla="*/ 6418217 h 7600950"/>
              <a:gd name="connsiteX2851" fmla="*/ 3373687 w 6858000"/>
              <a:gd name="connsiteY2851" fmla="*/ 6421377 h 7600950"/>
              <a:gd name="connsiteX2852" fmla="*/ 3374364 w 6858000"/>
              <a:gd name="connsiteY2852" fmla="*/ 6426516 h 7600950"/>
              <a:gd name="connsiteX2853" fmla="*/ 3375669 w 6858000"/>
              <a:gd name="connsiteY2853" fmla="*/ 6428779 h 7600950"/>
              <a:gd name="connsiteX2854" fmla="*/ 3375669 w 6858000"/>
              <a:gd name="connsiteY2854" fmla="*/ 6765793 h 7600950"/>
              <a:gd name="connsiteX2855" fmla="*/ 3368268 w 6858000"/>
              <a:gd name="connsiteY2855" fmla="*/ 6778614 h 7600950"/>
              <a:gd name="connsiteX2856" fmla="*/ 3232950 w 6858000"/>
              <a:gd name="connsiteY2856" fmla="*/ 6856743 h 7600950"/>
              <a:gd name="connsiteX2857" fmla="*/ 3368268 w 6858000"/>
              <a:gd name="connsiteY2857" fmla="*/ 6934871 h 7600950"/>
              <a:gd name="connsiteX2858" fmla="*/ 3369572 w 6858000"/>
              <a:gd name="connsiteY2858" fmla="*/ 6937131 h 7600950"/>
              <a:gd name="connsiteX2859" fmla="*/ 3373687 w 6858000"/>
              <a:gd name="connsiteY2859" fmla="*/ 6940292 h 7600950"/>
              <a:gd name="connsiteX2860" fmla="*/ 3374364 w 6858000"/>
              <a:gd name="connsiteY2860" fmla="*/ 6945431 h 7600950"/>
              <a:gd name="connsiteX2861" fmla="*/ 3375669 w 6858000"/>
              <a:gd name="connsiteY2861" fmla="*/ 6947692 h 7600950"/>
              <a:gd name="connsiteX2862" fmla="*/ 3375669 w 6858000"/>
              <a:gd name="connsiteY2862" fmla="*/ 7284706 h 7600950"/>
              <a:gd name="connsiteX2863" fmla="*/ 3368268 w 6858000"/>
              <a:gd name="connsiteY2863" fmla="*/ 7297527 h 7600950"/>
              <a:gd name="connsiteX2864" fmla="*/ 3232950 w 6858000"/>
              <a:gd name="connsiteY2864" fmla="*/ 7375655 h 7600950"/>
              <a:gd name="connsiteX2865" fmla="*/ 3368268 w 6858000"/>
              <a:gd name="connsiteY2865" fmla="*/ 7453785 h 7600950"/>
              <a:gd name="connsiteX2866" fmla="*/ 3369572 w 6858000"/>
              <a:gd name="connsiteY2866" fmla="*/ 7456044 h 7600950"/>
              <a:gd name="connsiteX2867" fmla="*/ 3373687 w 6858000"/>
              <a:gd name="connsiteY2867" fmla="*/ 7459206 h 7600950"/>
              <a:gd name="connsiteX2868" fmla="*/ 3374364 w 6858000"/>
              <a:gd name="connsiteY2868" fmla="*/ 7464345 h 7600950"/>
              <a:gd name="connsiteX2869" fmla="*/ 3375669 w 6858000"/>
              <a:gd name="connsiteY2869" fmla="*/ 7466606 h 7600950"/>
              <a:gd name="connsiteX2870" fmla="*/ 3375669 w 6858000"/>
              <a:gd name="connsiteY2870" fmla="*/ 7600950 h 7600950"/>
              <a:gd name="connsiteX2871" fmla="*/ 3346065 w 6858000"/>
              <a:gd name="connsiteY2871" fmla="*/ 7600950 h 7600950"/>
              <a:gd name="connsiteX2872" fmla="*/ 3346065 w 6858000"/>
              <a:gd name="connsiteY2872" fmla="*/ 7492245 h 7600950"/>
              <a:gd name="connsiteX2873" fmla="*/ 3157773 w 6858000"/>
              <a:gd name="connsiteY2873" fmla="*/ 7600950 h 7600950"/>
              <a:gd name="connsiteX2874" fmla="*/ 3098556 w 6858000"/>
              <a:gd name="connsiteY2874" fmla="*/ 7600950 h 7600950"/>
              <a:gd name="connsiteX2875" fmla="*/ 3331265 w 6858000"/>
              <a:gd name="connsiteY2875" fmla="*/ 7466602 h 7600950"/>
              <a:gd name="connsiteX2876" fmla="*/ 3203349 w 6858000"/>
              <a:gd name="connsiteY2876" fmla="*/ 7392746 h 7600950"/>
              <a:gd name="connsiteX2877" fmla="*/ 3076403 w 6858000"/>
              <a:gd name="connsiteY2877" fmla="*/ 7466042 h 7600950"/>
              <a:gd name="connsiteX2878" fmla="*/ 3069003 w 6858000"/>
              <a:gd name="connsiteY2878" fmla="*/ 7468022 h 7600950"/>
              <a:gd name="connsiteX2879" fmla="*/ 3061601 w 6858000"/>
              <a:gd name="connsiteY2879" fmla="*/ 7466042 h 7600950"/>
              <a:gd name="connsiteX2880" fmla="*/ 2934656 w 6858000"/>
              <a:gd name="connsiteY2880" fmla="*/ 7392746 h 7600950"/>
              <a:gd name="connsiteX2881" fmla="*/ 2806740 w 6858000"/>
              <a:gd name="connsiteY2881" fmla="*/ 7466602 h 7600950"/>
              <a:gd name="connsiteX2882" fmla="*/ 3039449 w 6858000"/>
              <a:gd name="connsiteY2882" fmla="*/ 7600950 h 7600950"/>
              <a:gd name="connsiteX2883" fmla="*/ 2980232 w 6858000"/>
              <a:gd name="connsiteY2883" fmla="*/ 7600950 h 7600950"/>
              <a:gd name="connsiteX2884" fmla="*/ 2791939 w 6858000"/>
              <a:gd name="connsiteY2884" fmla="*/ 7492245 h 7600950"/>
              <a:gd name="connsiteX2885" fmla="*/ 2791939 w 6858000"/>
              <a:gd name="connsiteY2885" fmla="*/ 7600950 h 7600950"/>
              <a:gd name="connsiteX2886" fmla="*/ 2762333 w 6858000"/>
              <a:gd name="connsiteY2886" fmla="*/ 6003623 h 7600950"/>
              <a:gd name="connsiteX2887" fmla="*/ 2762333 w 6858000"/>
              <a:gd name="connsiteY2887" fmla="*/ 5666609 h 7600950"/>
              <a:gd name="connsiteX2888" fmla="*/ 2763637 w 6858000"/>
              <a:gd name="connsiteY2888" fmla="*/ 5664350 h 7600950"/>
              <a:gd name="connsiteX2889" fmla="*/ 2764313 w 6858000"/>
              <a:gd name="connsiteY2889" fmla="*/ 5659208 h 7600950"/>
              <a:gd name="connsiteX2890" fmla="*/ 2768430 w 6858000"/>
              <a:gd name="connsiteY2890" fmla="*/ 5656047 h 7600950"/>
              <a:gd name="connsiteX2891" fmla="*/ 2769734 w 6858000"/>
              <a:gd name="connsiteY2891" fmla="*/ 5653788 h 7600950"/>
              <a:gd name="connsiteX2892" fmla="*/ 2905052 w 6858000"/>
              <a:gd name="connsiteY2892" fmla="*/ 5575658 h 7600950"/>
              <a:gd name="connsiteX2893" fmla="*/ 2769734 w 6858000"/>
              <a:gd name="connsiteY2893" fmla="*/ 5497530 h 7600950"/>
              <a:gd name="connsiteX2894" fmla="*/ 2762333 w 6858000"/>
              <a:gd name="connsiteY2894" fmla="*/ 5484709 h 7600950"/>
              <a:gd name="connsiteX2895" fmla="*/ 2762333 w 6858000"/>
              <a:gd name="connsiteY2895" fmla="*/ 5147695 h 7600950"/>
              <a:gd name="connsiteX2896" fmla="*/ 2763637 w 6858000"/>
              <a:gd name="connsiteY2896" fmla="*/ 5145437 h 7600950"/>
              <a:gd name="connsiteX2897" fmla="*/ 2764313 w 6858000"/>
              <a:gd name="connsiteY2897" fmla="*/ 5140294 h 7600950"/>
              <a:gd name="connsiteX2898" fmla="*/ 2768430 w 6858000"/>
              <a:gd name="connsiteY2898" fmla="*/ 5137134 h 7600950"/>
              <a:gd name="connsiteX2899" fmla="*/ 2769734 w 6858000"/>
              <a:gd name="connsiteY2899" fmla="*/ 5134874 h 7600950"/>
              <a:gd name="connsiteX2900" fmla="*/ 2905052 w 6858000"/>
              <a:gd name="connsiteY2900" fmla="*/ 5056746 h 7600950"/>
              <a:gd name="connsiteX2901" fmla="*/ 2769734 w 6858000"/>
              <a:gd name="connsiteY2901" fmla="*/ 4978617 h 7600950"/>
              <a:gd name="connsiteX2902" fmla="*/ 2762333 w 6858000"/>
              <a:gd name="connsiteY2902" fmla="*/ 4965796 h 7600950"/>
              <a:gd name="connsiteX2903" fmla="*/ 2762333 w 6858000"/>
              <a:gd name="connsiteY2903" fmla="*/ 4628782 h 7600950"/>
              <a:gd name="connsiteX2904" fmla="*/ 2763637 w 6858000"/>
              <a:gd name="connsiteY2904" fmla="*/ 4626523 h 7600950"/>
              <a:gd name="connsiteX2905" fmla="*/ 2764313 w 6858000"/>
              <a:gd name="connsiteY2905" fmla="*/ 4621380 h 7600950"/>
              <a:gd name="connsiteX2906" fmla="*/ 2768430 w 6858000"/>
              <a:gd name="connsiteY2906" fmla="*/ 4618220 h 7600950"/>
              <a:gd name="connsiteX2907" fmla="*/ 2769734 w 6858000"/>
              <a:gd name="connsiteY2907" fmla="*/ 4615960 h 7600950"/>
              <a:gd name="connsiteX2908" fmla="*/ 3061599 w 6858000"/>
              <a:gd name="connsiteY2908" fmla="*/ 4447445 h 7600950"/>
              <a:gd name="connsiteX2909" fmla="*/ 3076400 w 6858000"/>
              <a:gd name="connsiteY2909" fmla="*/ 4447445 h 7600950"/>
              <a:gd name="connsiteX2910" fmla="*/ 3368266 w 6858000"/>
              <a:gd name="connsiteY2910" fmla="*/ 4615960 h 7600950"/>
              <a:gd name="connsiteX2911" fmla="*/ 3369571 w 6858000"/>
              <a:gd name="connsiteY2911" fmla="*/ 4618220 h 7600950"/>
              <a:gd name="connsiteX2912" fmla="*/ 3373686 w 6858000"/>
              <a:gd name="connsiteY2912" fmla="*/ 4621382 h 7600950"/>
              <a:gd name="connsiteX2913" fmla="*/ 3374362 w 6858000"/>
              <a:gd name="connsiteY2913" fmla="*/ 4626521 h 7600950"/>
              <a:gd name="connsiteX2914" fmla="*/ 3375667 w 6858000"/>
              <a:gd name="connsiteY2914" fmla="*/ 4628782 h 7600950"/>
              <a:gd name="connsiteX2915" fmla="*/ 3375667 w 6858000"/>
              <a:gd name="connsiteY2915" fmla="*/ 4965796 h 7600950"/>
              <a:gd name="connsiteX2916" fmla="*/ 3368266 w 6858000"/>
              <a:gd name="connsiteY2916" fmla="*/ 4978617 h 7600950"/>
              <a:gd name="connsiteX2917" fmla="*/ 3232948 w 6858000"/>
              <a:gd name="connsiteY2917" fmla="*/ 5056746 h 7600950"/>
              <a:gd name="connsiteX2918" fmla="*/ 3368266 w 6858000"/>
              <a:gd name="connsiteY2918" fmla="*/ 5134874 h 7600950"/>
              <a:gd name="connsiteX2919" fmla="*/ 3369571 w 6858000"/>
              <a:gd name="connsiteY2919" fmla="*/ 5137134 h 7600950"/>
              <a:gd name="connsiteX2920" fmla="*/ 3373686 w 6858000"/>
              <a:gd name="connsiteY2920" fmla="*/ 5140295 h 7600950"/>
              <a:gd name="connsiteX2921" fmla="*/ 3374362 w 6858000"/>
              <a:gd name="connsiteY2921" fmla="*/ 5145434 h 7600950"/>
              <a:gd name="connsiteX2922" fmla="*/ 3375667 w 6858000"/>
              <a:gd name="connsiteY2922" fmla="*/ 5147695 h 7600950"/>
              <a:gd name="connsiteX2923" fmla="*/ 3375667 w 6858000"/>
              <a:gd name="connsiteY2923" fmla="*/ 5484709 h 7600950"/>
              <a:gd name="connsiteX2924" fmla="*/ 3368266 w 6858000"/>
              <a:gd name="connsiteY2924" fmla="*/ 5497530 h 7600950"/>
              <a:gd name="connsiteX2925" fmla="*/ 3232948 w 6858000"/>
              <a:gd name="connsiteY2925" fmla="*/ 5575658 h 7600950"/>
              <a:gd name="connsiteX2926" fmla="*/ 3368266 w 6858000"/>
              <a:gd name="connsiteY2926" fmla="*/ 5653788 h 7600950"/>
              <a:gd name="connsiteX2927" fmla="*/ 3369571 w 6858000"/>
              <a:gd name="connsiteY2927" fmla="*/ 5656047 h 7600950"/>
              <a:gd name="connsiteX2928" fmla="*/ 3373686 w 6858000"/>
              <a:gd name="connsiteY2928" fmla="*/ 5659209 h 7600950"/>
              <a:gd name="connsiteX2929" fmla="*/ 3374362 w 6858000"/>
              <a:gd name="connsiteY2929" fmla="*/ 5664348 h 7600950"/>
              <a:gd name="connsiteX2930" fmla="*/ 3375667 w 6858000"/>
              <a:gd name="connsiteY2930" fmla="*/ 5666609 h 7600950"/>
              <a:gd name="connsiteX2931" fmla="*/ 3375667 w 6858000"/>
              <a:gd name="connsiteY2931" fmla="*/ 6003623 h 7600950"/>
              <a:gd name="connsiteX2932" fmla="*/ 3368266 w 6858000"/>
              <a:gd name="connsiteY2932" fmla="*/ 6016444 h 7600950"/>
              <a:gd name="connsiteX2933" fmla="*/ 3076400 w 6858000"/>
              <a:gd name="connsiteY2933" fmla="*/ 6184958 h 7600950"/>
              <a:gd name="connsiteX2934" fmla="*/ 3069000 w 6858000"/>
              <a:gd name="connsiteY2934" fmla="*/ 6186939 h 7600950"/>
              <a:gd name="connsiteX2935" fmla="*/ 3061599 w 6858000"/>
              <a:gd name="connsiteY2935" fmla="*/ 6184958 h 7600950"/>
              <a:gd name="connsiteX2936" fmla="*/ 2769734 w 6858000"/>
              <a:gd name="connsiteY2936" fmla="*/ 6016444 h 7600950"/>
              <a:gd name="connsiteX2937" fmla="*/ 2762333 w 6858000"/>
              <a:gd name="connsiteY2937" fmla="*/ 6003623 h 7600950"/>
              <a:gd name="connsiteX2938" fmla="*/ 2363807 w 6858000"/>
              <a:gd name="connsiteY2938" fmla="*/ 1370632 h 7600950"/>
              <a:gd name="connsiteX2939" fmla="*/ 2483352 w 6858000"/>
              <a:gd name="connsiteY2939" fmla="*/ 1439655 h 7600950"/>
              <a:gd name="connsiteX2940" fmla="*/ 2626068 w 6858000"/>
              <a:gd name="connsiteY2940" fmla="*/ 1357254 h 7600950"/>
              <a:gd name="connsiteX2941" fmla="*/ 2626069 w 6858000"/>
              <a:gd name="connsiteY2941" fmla="*/ 1054422 h 7600950"/>
              <a:gd name="connsiteX2942" fmla="*/ 2363807 w 6858000"/>
              <a:gd name="connsiteY2942" fmla="*/ 1205831 h 7600950"/>
              <a:gd name="connsiteX2943" fmla="*/ 2363807 w 6858000"/>
              <a:gd name="connsiteY2943" fmla="*/ 1508679 h 7600950"/>
              <a:gd name="connsiteX2944" fmla="*/ 2453753 w 6858000"/>
              <a:gd name="connsiteY2944" fmla="*/ 1456745 h 7600950"/>
              <a:gd name="connsiteX2945" fmla="*/ 2363807 w 6858000"/>
              <a:gd name="connsiteY2945" fmla="*/ 1404812 h 7600950"/>
              <a:gd name="connsiteX2946" fmla="*/ 2363807 w 6858000"/>
              <a:gd name="connsiteY2946" fmla="*/ 1889546 h 7600950"/>
              <a:gd name="connsiteX2947" fmla="*/ 2483352 w 6858000"/>
              <a:gd name="connsiteY2947" fmla="*/ 1958569 h 7600950"/>
              <a:gd name="connsiteX2948" fmla="*/ 2626068 w 6858000"/>
              <a:gd name="connsiteY2948" fmla="*/ 1876168 h 7600950"/>
              <a:gd name="connsiteX2949" fmla="*/ 2626069 w 6858000"/>
              <a:gd name="connsiteY2949" fmla="*/ 1573335 h 7600950"/>
              <a:gd name="connsiteX2950" fmla="*/ 2363807 w 6858000"/>
              <a:gd name="connsiteY2950" fmla="*/ 1724744 h 7600950"/>
              <a:gd name="connsiteX2951" fmla="*/ 2363807 w 6858000"/>
              <a:gd name="connsiteY2951" fmla="*/ 2027593 h 7600950"/>
              <a:gd name="connsiteX2952" fmla="*/ 2453753 w 6858000"/>
              <a:gd name="connsiteY2952" fmla="*/ 1975659 h 7600950"/>
              <a:gd name="connsiteX2953" fmla="*/ 2363807 w 6858000"/>
              <a:gd name="connsiteY2953" fmla="*/ 1923726 h 7600950"/>
              <a:gd name="connsiteX2954" fmla="*/ 2363806 w 6858000"/>
              <a:gd name="connsiteY2954" fmla="*/ 2546506 h 7600950"/>
              <a:gd name="connsiteX2955" fmla="*/ 2626068 w 6858000"/>
              <a:gd name="connsiteY2955" fmla="*/ 2395081 h 7600950"/>
              <a:gd name="connsiteX2956" fmla="*/ 2626069 w 6858000"/>
              <a:gd name="connsiteY2956" fmla="*/ 2092249 h 7600950"/>
              <a:gd name="connsiteX2957" fmla="*/ 2363806 w 6858000"/>
              <a:gd name="connsiteY2957" fmla="*/ 2243658 h 7600950"/>
              <a:gd name="connsiteX2958" fmla="*/ 2363806 w 6858000"/>
              <a:gd name="connsiteY2958" fmla="*/ 4970626 h 7600950"/>
              <a:gd name="connsiteX2959" fmla="*/ 2483352 w 6858000"/>
              <a:gd name="connsiteY2959" fmla="*/ 5039649 h 7600950"/>
              <a:gd name="connsiteX2960" fmla="*/ 2626067 w 6858000"/>
              <a:gd name="connsiteY2960" fmla="*/ 4957249 h 7600950"/>
              <a:gd name="connsiteX2961" fmla="*/ 2626067 w 6858000"/>
              <a:gd name="connsiteY2961" fmla="*/ 4654416 h 7600950"/>
              <a:gd name="connsiteX2962" fmla="*/ 2363806 w 6858000"/>
              <a:gd name="connsiteY2962" fmla="*/ 4805825 h 7600950"/>
              <a:gd name="connsiteX2963" fmla="*/ 2363806 w 6858000"/>
              <a:gd name="connsiteY2963" fmla="*/ 5108673 h 7600950"/>
              <a:gd name="connsiteX2964" fmla="*/ 2453751 w 6858000"/>
              <a:gd name="connsiteY2964" fmla="*/ 5056740 h 7600950"/>
              <a:gd name="connsiteX2965" fmla="*/ 2363806 w 6858000"/>
              <a:gd name="connsiteY2965" fmla="*/ 5004807 h 7600950"/>
              <a:gd name="connsiteX2966" fmla="*/ 2363806 w 6858000"/>
              <a:gd name="connsiteY2966" fmla="*/ 5489540 h 7600950"/>
              <a:gd name="connsiteX2967" fmla="*/ 2483352 w 6858000"/>
              <a:gd name="connsiteY2967" fmla="*/ 5558564 h 7600950"/>
              <a:gd name="connsiteX2968" fmla="*/ 2626067 w 6858000"/>
              <a:gd name="connsiteY2968" fmla="*/ 5476162 h 7600950"/>
              <a:gd name="connsiteX2969" fmla="*/ 2626067 w 6858000"/>
              <a:gd name="connsiteY2969" fmla="*/ 5173330 h 7600950"/>
              <a:gd name="connsiteX2970" fmla="*/ 2363806 w 6858000"/>
              <a:gd name="connsiteY2970" fmla="*/ 5324738 h 7600950"/>
              <a:gd name="connsiteX2971" fmla="*/ 2363806 w 6858000"/>
              <a:gd name="connsiteY2971" fmla="*/ 5627587 h 7600950"/>
              <a:gd name="connsiteX2972" fmla="*/ 2453751 w 6858000"/>
              <a:gd name="connsiteY2972" fmla="*/ 5575654 h 7600950"/>
              <a:gd name="connsiteX2973" fmla="*/ 2363806 w 6858000"/>
              <a:gd name="connsiteY2973" fmla="*/ 5523721 h 7600950"/>
              <a:gd name="connsiteX2974" fmla="*/ 2363805 w 6858000"/>
              <a:gd name="connsiteY2974" fmla="*/ 6146500 h 7600950"/>
              <a:gd name="connsiteX2975" fmla="*/ 2626067 w 6858000"/>
              <a:gd name="connsiteY2975" fmla="*/ 5995076 h 7600950"/>
              <a:gd name="connsiteX2976" fmla="*/ 2626067 w 6858000"/>
              <a:gd name="connsiteY2976" fmla="*/ 5692243 h 7600950"/>
              <a:gd name="connsiteX2977" fmla="*/ 2363805 w 6858000"/>
              <a:gd name="connsiteY2977" fmla="*/ 5843653 h 7600950"/>
              <a:gd name="connsiteX2978" fmla="*/ 2363804 w 6858000"/>
              <a:gd name="connsiteY2978" fmla="*/ 227592 h 7600950"/>
              <a:gd name="connsiteX2979" fmla="*/ 2453749 w 6858000"/>
              <a:gd name="connsiteY2979" fmla="*/ 175658 h 7600950"/>
              <a:gd name="connsiteX2980" fmla="*/ 2363804 w 6858000"/>
              <a:gd name="connsiteY2980" fmla="*/ 123726 h 7600950"/>
              <a:gd name="connsiteX2981" fmla="*/ 2363804 w 6858000"/>
              <a:gd name="connsiteY2981" fmla="*/ 6770628 h 7600950"/>
              <a:gd name="connsiteX2982" fmla="*/ 2483350 w 6858000"/>
              <a:gd name="connsiteY2982" fmla="*/ 6839652 h 7600950"/>
              <a:gd name="connsiteX2983" fmla="*/ 2626066 w 6858000"/>
              <a:gd name="connsiteY2983" fmla="*/ 6757251 h 7600950"/>
              <a:gd name="connsiteX2984" fmla="*/ 2626067 w 6858000"/>
              <a:gd name="connsiteY2984" fmla="*/ 6454417 h 7600950"/>
              <a:gd name="connsiteX2985" fmla="*/ 2363804 w 6858000"/>
              <a:gd name="connsiteY2985" fmla="*/ 6605827 h 7600950"/>
              <a:gd name="connsiteX2986" fmla="*/ 2363804 w 6858000"/>
              <a:gd name="connsiteY2986" fmla="*/ 6908675 h 7600950"/>
              <a:gd name="connsiteX2987" fmla="*/ 2453751 w 6858000"/>
              <a:gd name="connsiteY2987" fmla="*/ 6856742 h 7600950"/>
              <a:gd name="connsiteX2988" fmla="*/ 2363804 w 6858000"/>
              <a:gd name="connsiteY2988" fmla="*/ 6804809 h 7600950"/>
              <a:gd name="connsiteX2989" fmla="*/ 2363804 w 6858000"/>
              <a:gd name="connsiteY2989" fmla="*/ 7289542 h 7600950"/>
              <a:gd name="connsiteX2990" fmla="*/ 2483350 w 6858000"/>
              <a:gd name="connsiteY2990" fmla="*/ 7358565 h 7600950"/>
              <a:gd name="connsiteX2991" fmla="*/ 2626066 w 6858000"/>
              <a:gd name="connsiteY2991" fmla="*/ 7276164 h 7600950"/>
              <a:gd name="connsiteX2992" fmla="*/ 2626067 w 6858000"/>
              <a:gd name="connsiteY2992" fmla="*/ 6973331 h 7600950"/>
              <a:gd name="connsiteX2993" fmla="*/ 2363804 w 6858000"/>
              <a:gd name="connsiteY2993" fmla="*/ 7124741 h 7600950"/>
              <a:gd name="connsiteX2994" fmla="*/ 2363804 w 6858000"/>
              <a:gd name="connsiteY2994" fmla="*/ 7427589 h 7600950"/>
              <a:gd name="connsiteX2995" fmla="*/ 2453751 w 6858000"/>
              <a:gd name="connsiteY2995" fmla="*/ 7375655 h 7600950"/>
              <a:gd name="connsiteX2996" fmla="*/ 2363804 w 6858000"/>
              <a:gd name="connsiteY2996" fmla="*/ 7323722 h 7600950"/>
              <a:gd name="connsiteX2997" fmla="*/ 2363803 w 6858000"/>
              <a:gd name="connsiteY2997" fmla="*/ 746506 h 7600950"/>
              <a:gd name="connsiteX2998" fmla="*/ 2626065 w 6858000"/>
              <a:gd name="connsiteY2998" fmla="*/ 595081 h 7600950"/>
              <a:gd name="connsiteX2999" fmla="*/ 2626066 w 6858000"/>
              <a:gd name="connsiteY2999" fmla="*/ 292248 h 7600950"/>
              <a:gd name="connsiteX3000" fmla="*/ 2363803 w 6858000"/>
              <a:gd name="connsiteY3000" fmla="*/ 443657 h 7600950"/>
              <a:gd name="connsiteX3001" fmla="*/ 2363803 w 6858000"/>
              <a:gd name="connsiteY3001" fmla="*/ 3170632 h 7600950"/>
              <a:gd name="connsiteX3002" fmla="*/ 2483349 w 6858000"/>
              <a:gd name="connsiteY3002" fmla="*/ 3239655 h 7600950"/>
              <a:gd name="connsiteX3003" fmla="*/ 2626065 w 6858000"/>
              <a:gd name="connsiteY3003" fmla="*/ 3157254 h 7600950"/>
              <a:gd name="connsiteX3004" fmla="*/ 2626066 w 6858000"/>
              <a:gd name="connsiteY3004" fmla="*/ 2854422 h 7600950"/>
              <a:gd name="connsiteX3005" fmla="*/ 2363803 w 6858000"/>
              <a:gd name="connsiteY3005" fmla="*/ 3005831 h 7600950"/>
              <a:gd name="connsiteX3006" fmla="*/ 2363803 w 6858000"/>
              <a:gd name="connsiteY3006" fmla="*/ 3308679 h 7600950"/>
              <a:gd name="connsiteX3007" fmla="*/ 2453749 w 6858000"/>
              <a:gd name="connsiteY3007" fmla="*/ 3256745 h 7600950"/>
              <a:gd name="connsiteX3008" fmla="*/ 2363803 w 6858000"/>
              <a:gd name="connsiteY3008" fmla="*/ 3204812 h 7600950"/>
              <a:gd name="connsiteX3009" fmla="*/ 2363803 w 6858000"/>
              <a:gd name="connsiteY3009" fmla="*/ 3689543 h 7600950"/>
              <a:gd name="connsiteX3010" fmla="*/ 2483349 w 6858000"/>
              <a:gd name="connsiteY3010" fmla="*/ 3758567 h 7600950"/>
              <a:gd name="connsiteX3011" fmla="*/ 2626065 w 6858000"/>
              <a:gd name="connsiteY3011" fmla="*/ 3676166 h 7600950"/>
              <a:gd name="connsiteX3012" fmla="*/ 2626066 w 6858000"/>
              <a:gd name="connsiteY3012" fmla="*/ 3373335 h 7600950"/>
              <a:gd name="connsiteX3013" fmla="*/ 2363803 w 6858000"/>
              <a:gd name="connsiteY3013" fmla="*/ 3524742 h 7600950"/>
              <a:gd name="connsiteX3014" fmla="*/ 2363803 w 6858000"/>
              <a:gd name="connsiteY3014" fmla="*/ 3827591 h 7600950"/>
              <a:gd name="connsiteX3015" fmla="*/ 2453749 w 6858000"/>
              <a:gd name="connsiteY3015" fmla="*/ 3775656 h 7600950"/>
              <a:gd name="connsiteX3016" fmla="*/ 2363803 w 6858000"/>
              <a:gd name="connsiteY3016" fmla="*/ 3723724 h 7600950"/>
              <a:gd name="connsiteX3017" fmla="*/ 2363802 w 6858000"/>
              <a:gd name="connsiteY3017" fmla="*/ 4346504 h 7600950"/>
              <a:gd name="connsiteX3018" fmla="*/ 2626065 w 6858000"/>
              <a:gd name="connsiteY3018" fmla="*/ 4195079 h 7600950"/>
              <a:gd name="connsiteX3019" fmla="*/ 2626065 w 6858000"/>
              <a:gd name="connsiteY3019" fmla="*/ 3892248 h 7600950"/>
              <a:gd name="connsiteX3020" fmla="*/ 2363802 w 6858000"/>
              <a:gd name="connsiteY3020" fmla="*/ 4043656 h 7600950"/>
              <a:gd name="connsiteX3021" fmla="*/ 2244258 w 6858000"/>
              <a:gd name="connsiteY3021" fmla="*/ 1456746 h 7600950"/>
              <a:gd name="connsiteX3022" fmla="*/ 2334201 w 6858000"/>
              <a:gd name="connsiteY3022" fmla="*/ 1508678 h 7600950"/>
              <a:gd name="connsiteX3023" fmla="*/ 2334203 w 6858000"/>
              <a:gd name="connsiteY3023" fmla="*/ 1404813 h 7600950"/>
              <a:gd name="connsiteX3024" fmla="*/ 2244258 w 6858000"/>
              <a:gd name="connsiteY3024" fmla="*/ 1975660 h 7600950"/>
              <a:gd name="connsiteX3025" fmla="*/ 2334201 w 6858000"/>
              <a:gd name="connsiteY3025" fmla="*/ 2027592 h 7600950"/>
              <a:gd name="connsiteX3026" fmla="*/ 2334203 w 6858000"/>
              <a:gd name="connsiteY3026" fmla="*/ 1923727 h 7600950"/>
              <a:gd name="connsiteX3027" fmla="*/ 2244256 w 6858000"/>
              <a:gd name="connsiteY3027" fmla="*/ 5056740 h 7600950"/>
              <a:gd name="connsiteX3028" fmla="*/ 2334201 w 6858000"/>
              <a:gd name="connsiteY3028" fmla="*/ 5108672 h 7600950"/>
              <a:gd name="connsiteX3029" fmla="*/ 2334201 w 6858000"/>
              <a:gd name="connsiteY3029" fmla="*/ 5004808 h 7600950"/>
              <a:gd name="connsiteX3030" fmla="*/ 2244256 w 6858000"/>
              <a:gd name="connsiteY3030" fmla="*/ 5575655 h 7600950"/>
              <a:gd name="connsiteX3031" fmla="*/ 2334201 w 6858000"/>
              <a:gd name="connsiteY3031" fmla="*/ 5627587 h 7600950"/>
              <a:gd name="connsiteX3032" fmla="*/ 2334201 w 6858000"/>
              <a:gd name="connsiteY3032" fmla="*/ 5523722 h 7600950"/>
              <a:gd name="connsiteX3033" fmla="*/ 2244256 w 6858000"/>
              <a:gd name="connsiteY3033" fmla="*/ 6856743 h 7600950"/>
              <a:gd name="connsiteX3034" fmla="*/ 2334200 w 6858000"/>
              <a:gd name="connsiteY3034" fmla="*/ 6908675 h 7600950"/>
              <a:gd name="connsiteX3035" fmla="*/ 2334201 w 6858000"/>
              <a:gd name="connsiteY3035" fmla="*/ 6804810 h 7600950"/>
              <a:gd name="connsiteX3036" fmla="*/ 2244256 w 6858000"/>
              <a:gd name="connsiteY3036" fmla="*/ 7375656 h 7600950"/>
              <a:gd name="connsiteX3037" fmla="*/ 2334200 w 6858000"/>
              <a:gd name="connsiteY3037" fmla="*/ 7427588 h 7600950"/>
              <a:gd name="connsiteX3038" fmla="*/ 2334201 w 6858000"/>
              <a:gd name="connsiteY3038" fmla="*/ 7323723 h 7600950"/>
              <a:gd name="connsiteX3039" fmla="*/ 2244255 w 6858000"/>
              <a:gd name="connsiteY3039" fmla="*/ 175659 h 7600950"/>
              <a:gd name="connsiteX3040" fmla="*/ 2334199 w 6858000"/>
              <a:gd name="connsiteY3040" fmla="*/ 227591 h 7600950"/>
              <a:gd name="connsiteX3041" fmla="*/ 2334199 w 6858000"/>
              <a:gd name="connsiteY3041" fmla="*/ 123726 h 7600950"/>
              <a:gd name="connsiteX3042" fmla="*/ 2244254 w 6858000"/>
              <a:gd name="connsiteY3042" fmla="*/ 3256746 h 7600950"/>
              <a:gd name="connsiteX3043" fmla="*/ 2334198 w 6858000"/>
              <a:gd name="connsiteY3043" fmla="*/ 3308678 h 7600950"/>
              <a:gd name="connsiteX3044" fmla="*/ 2334199 w 6858000"/>
              <a:gd name="connsiteY3044" fmla="*/ 3204813 h 7600950"/>
              <a:gd name="connsiteX3045" fmla="*/ 2244254 w 6858000"/>
              <a:gd name="connsiteY3045" fmla="*/ 3775658 h 7600950"/>
              <a:gd name="connsiteX3046" fmla="*/ 2334198 w 6858000"/>
              <a:gd name="connsiteY3046" fmla="*/ 3827590 h 7600950"/>
              <a:gd name="connsiteX3047" fmla="*/ 2334199 w 6858000"/>
              <a:gd name="connsiteY3047" fmla="*/ 3723724 h 7600950"/>
              <a:gd name="connsiteX3048" fmla="*/ 2086743 w 6858000"/>
              <a:gd name="connsiteY3048" fmla="*/ 1028778 h 7600950"/>
              <a:gd name="connsiteX3049" fmla="*/ 2349005 w 6858000"/>
              <a:gd name="connsiteY3049" fmla="*/ 1180188 h 7600950"/>
              <a:gd name="connsiteX3050" fmla="*/ 2611268 w 6858000"/>
              <a:gd name="connsiteY3050" fmla="*/ 1028778 h 7600950"/>
              <a:gd name="connsiteX3051" fmla="*/ 2349006 w 6858000"/>
              <a:gd name="connsiteY3051" fmla="*/ 877353 h 7600950"/>
              <a:gd name="connsiteX3052" fmla="*/ 2086743 w 6858000"/>
              <a:gd name="connsiteY3052" fmla="*/ 1547692 h 7600950"/>
              <a:gd name="connsiteX3053" fmla="*/ 2349005 w 6858000"/>
              <a:gd name="connsiteY3053" fmla="*/ 1699102 h 7600950"/>
              <a:gd name="connsiteX3054" fmla="*/ 2611268 w 6858000"/>
              <a:gd name="connsiteY3054" fmla="*/ 1547692 h 7600950"/>
              <a:gd name="connsiteX3055" fmla="*/ 2483352 w 6858000"/>
              <a:gd name="connsiteY3055" fmla="*/ 1473836 h 7600950"/>
              <a:gd name="connsiteX3056" fmla="*/ 2356406 w 6858000"/>
              <a:gd name="connsiteY3056" fmla="*/ 1547132 h 7600950"/>
              <a:gd name="connsiteX3057" fmla="*/ 2349006 w 6858000"/>
              <a:gd name="connsiteY3057" fmla="*/ 1549112 h 7600950"/>
              <a:gd name="connsiteX3058" fmla="*/ 2341604 w 6858000"/>
              <a:gd name="connsiteY3058" fmla="*/ 1547132 h 7600950"/>
              <a:gd name="connsiteX3059" fmla="*/ 2214658 w 6858000"/>
              <a:gd name="connsiteY3059" fmla="*/ 1473836 h 7600950"/>
              <a:gd name="connsiteX3060" fmla="*/ 2086743 w 6858000"/>
              <a:gd name="connsiteY3060" fmla="*/ 2066605 h 7600950"/>
              <a:gd name="connsiteX3061" fmla="*/ 2349005 w 6858000"/>
              <a:gd name="connsiteY3061" fmla="*/ 2218015 h 7600950"/>
              <a:gd name="connsiteX3062" fmla="*/ 2611268 w 6858000"/>
              <a:gd name="connsiteY3062" fmla="*/ 2066605 h 7600950"/>
              <a:gd name="connsiteX3063" fmla="*/ 2483352 w 6858000"/>
              <a:gd name="connsiteY3063" fmla="*/ 1992750 h 7600950"/>
              <a:gd name="connsiteX3064" fmla="*/ 2356406 w 6858000"/>
              <a:gd name="connsiteY3064" fmla="*/ 2066045 h 7600950"/>
              <a:gd name="connsiteX3065" fmla="*/ 2349006 w 6858000"/>
              <a:gd name="connsiteY3065" fmla="*/ 2068026 h 7600950"/>
              <a:gd name="connsiteX3066" fmla="*/ 2341604 w 6858000"/>
              <a:gd name="connsiteY3066" fmla="*/ 2066045 h 7600950"/>
              <a:gd name="connsiteX3067" fmla="*/ 2214658 w 6858000"/>
              <a:gd name="connsiteY3067" fmla="*/ 1992750 h 7600950"/>
              <a:gd name="connsiteX3068" fmla="*/ 2086742 w 6858000"/>
              <a:gd name="connsiteY3068" fmla="*/ 4628772 h 7600950"/>
              <a:gd name="connsiteX3069" fmla="*/ 2349002 w 6858000"/>
              <a:gd name="connsiteY3069" fmla="*/ 4780183 h 7600950"/>
              <a:gd name="connsiteX3070" fmla="*/ 2611266 w 6858000"/>
              <a:gd name="connsiteY3070" fmla="*/ 4628772 h 7600950"/>
              <a:gd name="connsiteX3071" fmla="*/ 2349004 w 6858000"/>
              <a:gd name="connsiteY3071" fmla="*/ 4477348 h 7600950"/>
              <a:gd name="connsiteX3072" fmla="*/ 2086742 w 6858000"/>
              <a:gd name="connsiteY3072" fmla="*/ 5147686 h 7600950"/>
              <a:gd name="connsiteX3073" fmla="*/ 2349002 w 6858000"/>
              <a:gd name="connsiteY3073" fmla="*/ 5299096 h 7600950"/>
              <a:gd name="connsiteX3074" fmla="*/ 2611266 w 6858000"/>
              <a:gd name="connsiteY3074" fmla="*/ 5147686 h 7600950"/>
              <a:gd name="connsiteX3075" fmla="*/ 2483352 w 6858000"/>
              <a:gd name="connsiteY3075" fmla="*/ 5073831 h 7600950"/>
              <a:gd name="connsiteX3076" fmla="*/ 2356405 w 6858000"/>
              <a:gd name="connsiteY3076" fmla="*/ 5147126 h 7600950"/>
              <a:gd name="connsiteX3077" fmla="*/ 2349004 w 6858000"/>
              <a:gd name="connsiteY3077" fmla="*/ 5149107 h 7600950"/>
              <a:gd name="connsiteX3078" fmla="*/ 2341602 w 6858000"/>
              <a:gd name="connsiteY3078" fmla="*/ 5147126 h 7600950"/>
              <a:gd name="connsiteX3079" fmla="*/ 2214657 w 6858000"/>
              <a:gd name="connsiteY3079" fmla="*/ 5073831 h 7600950"/>
              <a:gd name="connsiteX3080" fmla="*/ 2086742 w 6858000"/>
              <a:gd name="connsiteY3080" fmla="*/ 5666600 h 7600950"/>
              <a:gd name="connsiteX3081" fmla="*/ 2349002 w 6858000"/>
              <a:gd name="connsiteY3081" fmla="*/ 5818011 h 7600950"/>
              <a:gd name="connsiteX3082" fmla="*/ 2611266 w 6858000"/>
              <a:gd name="connsiteY3082" fmla="*/ 5666600 h 7600950"/>
              <a:gd name="connsiteX3083" fmla="*/ 2483352 w 6858000"/>
              <a:gd name="connsiteY3083" fmla="*/ 5592745 h 7600950"/>
              <a:gd name="connsiteX3084" fmla="*/ 2356405 w 6858000"/>
              <a:gd name="connsiteY3084" fmla="*/ 5666040 h 7600950"/>
              <a:gd name="connsiteX3085" fmla="*/ 2349004 w 6858000"/>
              <a:gd name="connsiteY3085" fmla="*/ 5668021 h 7600950"/>
              <a:gd name="connsiteX3086" fmla="*/ 2341602 w 6858000"/>
              <a:gd name="connsiteY3086" fmla="*/ 5666040 h 7600950"/>
              <a:gd name="connsiteX3087" fmla="*/ 2214657 w 6858000"/>
              <a:gd name="connsiteY3087" fmla="*/ 5592745 h 7600950"/>
              <a:gd name="connsiteX3088" fmla="*/ 2086741 w 6858000"/>
              <a:gd name="connsiteY3088" fmla="*/ 6428775 h 7600950"/>
              <a:gd name="connsiteX3089" fmla="*/ 2349002 w 6858000"/>
              <a:gd name="connsiteY3089" fmla="*/ 6580185 h 7600950"/>
              <a:gd name="connsiteX3090" fmla="*/ 2611265 w 6858000"/>
              <a:gd name="connsiteY3090" fmla="*/ 6428775 h 7600950"/>
              <a:gd name="connsiteX3091" fmla="*/ 2349002 w 6858000"/>
              <a:gd name="connsiteY3091" fmla="*/ 6277349 h 7600950"/>
              <a:gd name="connsiteX3092" fmla="*/ 2086741 w 6858000"/>
              <a:gd name="connsiteY3092" fmla="*/ 6947688 h 7600950"/>
              <a:gd name="connsiteX3093" fmla="*/ 2349002 w 6858000"/>
              <a:gd name="connsiteY3093" fmla="*/ 7099098 h 7600950"/>
              <a:gd name="connsiteX3094" fmla="*/ 2611265 w 6858000"/>
              <a:gd name="connsiteY3094" fmla="*/ 6947688 h 7600950"/>
              <a:gd name="connsiteX3095" fmla="*/ 2483350 w 6858000"/>
              <a:gd name="connsiteY3095" fmla="*/ 6873833 h 7600950"/>
              <a:gd name="connsiteX3096" fmla="*/ 2356403 w 6858000"/>
              <a:gd name="connsiteY3096" fmla="*/ 6947128 h 7600950"/>
              <a:gd name="connsiteX3097" fmla="*/ 2349002 w 6858000"/>
              <a:gd name="connsiteY3097" fmla="*/ 6949108 h 7600950"/>
              <a:gd name="connsiteX3098" fmla="*/ 2341602 w 6858000"/>
              <a:gd name="connsiteY3098" fmla="*/ 6947128 h 7600950"/>
              <a:gd name="connsiteX3099" fmla="*/ 2214656 w 6858000"/>
              <a:gd name="connsiteY3099" fmla="*/ 6873833 h 7600950"/>
              <a:gd name="connsiteX3100" fmla="*/ 2086740 w 6858000"/>
              <a:gd name="connsiteY3100" fmla="*/ 266605 h 7600950"/>
              <a:gd name="connsiteX3101" fmla="*/ 2349001 w 6858000"/>
              <a:gd name="connsiteY3101" fmla="*/ 418015 h 7600950"/>
              <a:gd name="connsiteX3102" fmla="*/ 2611265 w 6858000"/>
              <a:gd name="connsiteY3102" fmla="*/ 266605 h 7600950"/>
              <a:gd name="connsiteX3103" fmla="*/ 2483349 w 6858000"/>
              <a:gd name="connsiteY3103" fmla="*/ 192749 h 7600950"/>
              <a:gd name="connsiteX3104" fmla="*/ 2356402 w 6858000"/>
              <a:gd name="connsiteY3104" fmla="*/ 266045 h 7600950"/>
              <a:gd name="connsiteX3105" fmla="*/ 2349002 w 6858000"/>
              <a:gd name="connsiteY3105" fmla="*/ 268025 h 7600950"/>
              <a:gd name="connsiteX3106" fmla="*/ 2341601 w 6858000"/>
              <a:gd name="connsiteY3106" fmla="*/ 266045 h 7600950"/>
              <a:gd name="connsiteX3107" fmla="*/ 2214655 w 6858000"/>
              <a:gd name="connsiteY3107" fmla="*/ 192749 h 7600950"/>
              <a:gd name="connsiteX3108" fmla="*/ 2086739 w 6858000"/>
              <a:gd name="connsiteY3108" fmla="*/ 2828778 h 7600950"/>
              <a:gd name="connsiteX3109" fmla="*/ 2349001 w 6858000"/>
              <a:gd name="connsiteY3109" fmla="*/ 2980188 h 7600950"/>
              <a:gd name="connsiteX3110" fmla="*/ 2611264 w 6858000"/>
              <a:gd name="connsiteY3110" fmla="*/ 2828778 h 7600950"/>
              <a:gd name="connsiteX3111" fmla="*/ 2349002 w 6858000"/>
              <a:gd name="connsiteY3111" fmla="*/ 2677353 h 7600950"/>
              <a:gd name="connsiteX3112" fmla="*/ 2086739 w 6858000"/>
              <a:gd name="connsiteY3112" fmla="*/ 3347692 h 7600950"/>
              <a:gd name="connsiteX3113" fmla="*/ 2349001 w 6858000"/>
              <a:gd name="connsiteY3113" fmla="*/ 3499102 h 7600950"/>
              <a:gd name="connsiteX3114" fmla="*/ 2611264 w 6858000"/>
              <a:gd name="connsiteY3114" fmla="*/ 3347692 h 7600950"/>
              <a:gd name="connsiteX3115" fmla="*/ 2483349 w 6858000"/>
              <a:gd name="connsiteY3115" fmla="*/ 3273836 h 7600950"/>
              <a:gd name="connsiteX3116" fmla="*/ 2356402 w 6858000"/>
              <a:gd name="connsiteY3116" fmla="*/ 3347132 h 7600950"/>
              <a:gd name="connsiteX3117" fmla="*/ 2349002 w 6858000"/>
              <a:gd name="connsiteY3117" fmla="*/ 3349112 h 7600950"/>
              <a:gd name="connsiteX3118" fmla="*/ 2341600 w 6858000"/>
              <a:gd name="connsiteY3118" fmla="*/ 3347132 h 7600950"/>
              <a:gd name="connsiteX3119" fmla="*/ 2214655 w 6858000"/>
              <a:gd name="connsiteY3119" fmla="*/ 3273836 h 7600950"/>
              <a:gd name="connsiteX3120" fmla="*/ 2086739 w 6858000"/>
              <a:gd name="connsiteY3120" fmla="*/ 3866604 h 7600950"/>
              <a:gd name="connsiteX3121" fmla="*/ 2349001 w 6858000"/>
              <a:gd name="connsiteY3121" fmla="*/ 4018013 h 7600950"/>
              <a:gd name="connsiteX3122" fmla="*/ 2611264 w 6858000"/>
              <a:gd name="connsiteY3122" fmla="*/ 3866604 h 7600950"/>
              <a:gd name="connsiteX3123" fmla="*/ 2483349 w 6858000"/>
              <a:gd name="connsiteY3123" fmla="*/ 3792747 h 7600950"/>
              <a:gd name="connsiteX3124" fmla="*/ 2356401 w 6858000"/>
              <a:gd name="connsiteY3124" fmla="*/ 3866043 h 7600950"/>
              <a:gd name="connsiteX3125" fmla="*/ 2349001 w 6858000"/>
              <a:gd name="connsiteY3125" fmla="*/ 3868023 h 7600950"/>
              <a:gd name="connsiteX3126" fmla="*/ 2341600 w 6858000"/>
              <a:gd name="connsiteY3126" fmla="*/ 3866043 h 7600950"/>
              <a:gd name="connsiteX3127" fmla="*/ 2214655 w 6858000"/>
              <a:gd name="connsiteY3127" fmla="*/ 3792747 h 7600950"/>
              <a:gd name="connsiteX3128" fmla="*/ 2071942 w 6858000"/>
              <a:gd name="connsiteY3128" fmla="*/ 1357254 h 7600950"/>
              <a:gd name="connsiteX3129" fmla="*/ 2214657 w 6858000"/>
              <a:gd name="connsiteY3129" fmla="*/ 1439655 h 7600950"/>
              <a:gd name="connsiteX3130" fmla="*/ 2334203 w 6858000"/>
              <a:gd name="connsiteY3130" fmla="*/ 1370633 h 7600950"/>
              <a:gd name="connsiteX3131" fmla="*/ 2334203 w 6858000"/>
              <a:gd name="connsiteY3131" fmla="*/ 1205830 h 7600950"/>
              <a:gd name="connsiteX3132" fmla="*/ 2071942 w 6858000"/>
              <a:gd name="connsiteY3132" fmla="*/ 1054422 h 7600950"/>
              <a:gd name="connsiteX3133" fmla="*/ 2071942 w 6858000"/>
              <a:gd name="connsiteY3133" fmla="*/ 1876168 h 7600950"/>
              <a:gd name="connsiteX3134" fmla="*/ 2214657 w 6858000"/>
              <a:gd name="connsiteY3134" fmla="*/ 1958569 h 7600950"/>
              <a:gd name="connsiteX3135" fmla="*/ 2334203 w 6858000"/>
              <a:gd name="connsiteY3135" fmla="*/ 1889546 h 7600950"/>
              <a:gd name="connsiteX3136" fmla="*/ 2334203 w 6858000"/>
              <a:gd name="connsiteY3136" fmla="*/ 1724743 h 7600950"/>
              <a:gd name="connsiteX3137" fmla="*/ 2071942 w 6858000"/>
              <a:gd name="connsiteY3137" fmla="*/ 1573335 h 7600950"/>
              <a:gd name="connsiteX3138" fmla="*/ 2071941 w 6858000"/>
              <a:gd name="connsiteY3138" fmla="*/ 2395081 h 7600950"/>
              <a:gd name="connsiteX3139" fmla="*/ 2334201 w 6858000"/>
              <a:gd name="connsiteY3139" fmla="*/ 2546505 h 7600950"/>
              <a:gd name="connsiteX3140" fmla="*/ 2334203 w 6858000"/>
              <a:gd name="connsiteY3140" fmla="*/ 2243657 h 7600950"/>
              <a:gd name="connsiteX3141" fmla="*/ 2071942 w 6858000"/>
              <a:gd name="connsiteY3141" fmla="*/ 2092249 h 7600950"/>
              <a:gd name="connsiteX3142" fmla="*/ 2071941 w 6858000"/>
              <a:gd name="connsiteY3142" fmla="*/ 4957249 h 7600950"/>
              <a:gd name="connsiteX3143" fmla="*/ 2214656 w 6858000"/>
              <a:gd name="connsiteY3143" fmla="*/ 5039649 h 7600950"/>
              <a:gd name="connsiteX3144" fmla="*/ 2334201 w 6858000"/>
              <a:gd name="connsiteY3144" fmla="*/ 4970627 h 7600950"/>
              <a:gd name="connsiteX3145" fmla="*/ 2334201 w 6858000"/>
              <a:gd name="connsiteY3145" fmla="*/ 4805823 h 7600950"/>
              <a:gd name="connsiteX3146" fmla="*/ 2071941 w 6858000"/>
              <a:gd name="connsiteY3146" fmla="*/ 4654416 h 7600950"/>
              <a:gd name="connsiteX3147" fmla="*/ 2071941 w 6858000"/>
              <a:gd name="connsiteY3147" fmla="*/ 5476162 h 7600950"/>
              <a:gd name="connsiteX3148" fmla="*/ 2214656 w 6858000"/>
              <a:gd name="connsiteY3148" fmla="*/ 5558564 h 7600950"/>
              <a:gd name="connsiteX3149" fmla="*/ 2334201 w 6858000"/>
              <a:gd name="connsiteY3149" fmla="*/ 5489540 h 7600950"/>
              <a:gd name="connsiteX3150" fmla="*/ 2334201 w 6858000"/>
              <a:gd name="connsiteY3150" fmla="*/ 5324737 h 7600950"/>
              <a:gd name="connsiteX3151" fmla="*/ 2071941 w 6858000"/>
              <a:gd name="connsiteY3151" fmla="*/ 5173330 h 7600950"/>
              <a:gd name="connsiteX3152" fmla="*/ 2071940 w 6858000"/>
              <a:gd name="connsiteY3152" fmla="*/ 5995076 h 7600950"/>
              <a:gd name="connsiteX3153" fmla="*/ 2334201 w 6858000"/>
              <a:gd name="connsiteY3153" fmla="*/ 6146500 h 7600950"/>
              <a:gd name="connsiteX3154" fmla="*/ 2334201 w 6858000"/>
              <a:gd name="connsiteY3154" fmla="*/ 5843652 h 7600950"/>
              <a:gd name="connsiteX3155" fmla="*/ 2071941 w 6858000"/>
              <a:gd name="connsiteY3155" fmla="*/ 5692243 h 7600950"/>
              <a:gd name="connsiteX3156" fmla="*/ 2071940 w 6858000"/>
              <a:gd name="connsiteY3156" fmla="*/ 6757251 h 7600950"/>
              <a:gd name="connsiteX3157" fmla="*/ 2214655 w 6858000"/>
              <a:gd name="connsiteY3157" fmla="*/ 6839652 h 7600950"/>
              <a:gd name="connsiteX3158" fmla="*/ 2334201 w 6858000"/>
              <a:gd name="connsiteY3158" fmla="*/ 6770629 h 7600950"/>
              <a:gd name="connsiteX3159" fmla="*/ 2334201 w 6858000"/>
              <a:gd name="connsiteY3159" fmla="*/ 6605826 h 7600950"/>
              <a:gd name="connsiteX3160" fmla="*/ 2071940 w 6858000"/>
              <a:gd name="connsiteY3160" fmla="*/ 6454417 h 7600950"/>
              <a:gd name="connsiteX3161" fmla="*/ 2071940 w 6858000"/>
              <a:gd name="connsiteY3161" fmla="*/ 7276164 h 7600950"/>
              <a:gd name="connsiteX3162" fmla="*/ 2214655 w 6858000"/>
              <a:gd name="connsiteY3162" fmla="*/ 7358565 h 7600950"/>
              <a:gd name="connsiteX3163" fmla="*/ 2334201 w 6858000"/>
              <a:gd name="connsiteY3163" fmla="*/ 7289543 h 7600950"/>
              <a:gd name="connsiteX3164" fmla="*/ 2334201 w 6858000"/>
              <a:gd name="connsiteY3164" fmla="*/ 7124740 h 7600950"/>
              <a:gd name="connsiteX3165" fmla="*/ 2071940 w 6858000"/>
              <a:gd name="connsiteY3165" fmla="*/ 6973331 h 7600950"/>
              <a:gd name="connsiteX3166" fmla="*/ 2071938 w 6858000"/>
              <a:gd name="connsiteY3166" fmla="*/ 595081 h 7600950"/>
              <a:gd name="connsiteX3167" fmla="*/ 2334199 w 6858000"/>
              <a:gd name="connsiteY3167" fmla="*/ 746505 h 7600950"/>
              <a:gd name="connsiteX3168" fmla="*/ 2334199 w 6858000"/>
              <a:gd name="connsiteY3168" fmla="*/ 443657 h 7600950"/>
              <a:gd name="connsiteX3169" fmla="*/ 2071939 w 6858000"/>
              <a:gd name="connsiteY3169" fmla="*/ 292248 h 7600950"/>
              <a:gd name="connsiteX3170" fmla="*/ 2071938 w 6858000"/>
              <a:gd name="connsiteY3170" fmla="*/ 3157254 h 7600950"/>
              <a:gd name="connsiteX3171" fmla="*/ 2214653 w 6858000"/>
              <a:gd name="connsiteY3171" fmla="*/ 3239655 h 7600950"/>
              <a:gd name="connsiteX3172" fmla="*/ 2334199 w 6858000"/>
              <a:gd name="connsiteY3172" fmla="*/ 3170633 h 7600950"/>
              <a:gd name="connsiteX3173" fmla="*/ 2334199 w 6858000"/>
              <a:gd name="connsiteY3173" fmla="*/ 3005830 h 7600950"/>
              <a:gd name="connsiteX3174" fmla="*/ 2071938 w 6858000"/>
              <a:gd name="connsiteY3174" fmla="*/ 2854422 h 7600950"/>
              <a:gd name="connsiteX3175" fmla="*/ 2071938 w 6858000"/>
              <a:gd name="connsiteY3175" fmla="*/ 3676166 h 7600950"/>
              <a:gd name="connsiteX3176" fmla="*/ 2214653 w 6858000"/>
              <a:gd name="connsiteY3176" fmla="*/ 3758567 h 7600950"/>
              <a:gd name="connsiteX3177" fmla="*/ 2334199 w 6858000"/>
              <a:gd name="connsiteY3177" fmla="*/ 3689544 h 7600950"/>
              <a:gd name="connsiteX3178" fmla="*/ 2334199 w 6858000"/>
              <a:gd name="connsiteY3178" fmla="*/ 3524742 h 7600950"/>
              <a:gd name="connsiteX3179" fmla="*/ 2071938 w 6858000"/>
              <a:gd name="connsiteY3179" fmla="*/ 3373335 h 7600950"/>
              <a:gd name="connsiteX3180" fmla="*/ 2071938 w 6858000"/>
              <a:gd name="connsiteY3180" fmla="*/ 4195079 h 7600950"/>
              <a:gd name="connsiteX3181" fmla="*/ 2334198 w 6858000"/>
              <a:gd name="connsiteY3181" fmla="*/ 4346503 h 7600950"/>
              <a:gd name="connsiteX3182" fmla="*/ 2334199 w 6858000"/>
              <a:gd name="connsiteY3182" fmla="*/ 4043655 h 7600950"/>
              <a:gd name="connsiteX3183" fmla="*/ 2071938 w 6858000"/>
              <a:gd name="connsiteY3183" fmla="*/ 3892248 h 7600950"/>
              <a:gd name="connsiteX3184" fmla="*/ 2042338 w 6858000"/>
              <a:gd name="connsiteY3184" fmla="*/ 2403623 h 7600950"/>
              <a:gd name="connsiteX3185" fmla="*/ 2042338 w 6858000"/>
              <a:gd name="connsiteY3185" fmla="*/ 2066610 h 7600950"/>
              <a:gd name="connsiteX3186" fmla="*/ 2043642 w 6858000"/>
              <a:gd name="connsiteY3186" fmla="*/ 2064351 h 7600950"/>
              <a:gd name="connsiteX3187" fmla="*/ 2044319 w 6858000"/>
              <a:gd name="connsiteY3187" fmla="*/ 2059208 h 7600950"/>
              <a:gd name="connsiteX3188" fmla="*/ 2048435 w 6858000"/>
              <a:gd name="connsiteY3188" fmla="*/ 2056048 h 7600950"/>
              <a:gd name="connsiteX3189" fmla="*/ 2049739 w 6858000"/>
              <a:gd name="connsiteY3189" fmla="*/ 2053788 h 7600950"/>
              <a:gd name="connsiteX3190" fmla="*/ 2185057 w 6858000"/>
              <a:gd name="connsiteY3190" fmla="*/ 1975659 h 7600950"/>
              <a:gd name="connsiteX3191" fmla="*/ 2049739 w 6858000"/>
              <a:gd name="connsiteY3191" fmla="*/ 1897531 h 7600950"/>
              <a:gd name="connsiteX3192" fmla="*/ 2042339 w 6858000"/>
              <a:gd name="connsiteY3192" fmla="*/ 1884710 h 7600950"/>
              <a:gd name="connsiteX3193" fmla="*/ 2042339 w 6858000"/>
              <a:gd name="connsiteY3193" fmla="*/ 1547696 h 7600950"/>
              <a:gd name="connsiteX3194" fmla="*/ 2043643 w 6858000"/>
              <a:gd name="connsiteY3194" fmla="*/ 1545437 h 7600950"/>
              <a:gd name="connsiteX3195" fmla="*/ 2044319 w 6858000"/>
              <a:gd name="connsiteY3195" fmla="*/ 1540295 h 7600950"/>
              <a:gd name="connsiteX3196" fmla="*/ 2048435 w 6858000"/>
              <a:gd name="connsiteY3196" fmla="*/ 1537134 h 7600950"/>
              <a:gd name="connsiteX3197" fmla="*/ 2049739 w 6858000"/>
              <a:gd name="connsiteY3197" fmla="*/ 1534875 h 7600950"/>
              <a:gd name="connsiteX3198" fmla="*/ 2185057 w 6858000"/>
              <a:gd name="connsiteY3198" fmla="*/ 1456746 h 7600950"/>
              <a:gd name="connsiteX3199" fmla="*/ 2049739 w 6858000"/>
              <a:gd name="connsiteY3199" fmla="*/ 1378617 h 7600950"/>
              <a:gd name="connsiteX3200" fmla="*/ 2042339 w 6858000"/>
              <a:gd name="connsiteY3200" fmla="*/ 1365796 h 7600950"/>
              <a:gd name="connsiteX3201" fmla="*/ 2042339 w 6858000"/>
              <a:gd name="connsiteY3201" fmla="*/ 1028782 h 7600950"/>
              <a:gd name="connsiteX3202" fmla="*/ 2043643 w 6858000"/>
              <a:gd name="connsiteY3202" fmla="*/ 1026524 h 7600950"/>
              <a:gd name="connsiteX3203" fmla="*/ 2044319 w 6858000"/>
              <a:gd name="connsiteY3203" fmla="*/ 1021381 h 7600950"/>
              <a:gd name="connsiteX3204" fmla="*/ 2048435 w 6858000"/>
              <a:gd name="connsiteY3204" fmla="*/ 1018221 h 7600950"/>
              <a:gd name="connsiteX3205" fmla="*/ 2049739 w 6858000"/>
              <a:gd name="connsiteY3205" fmla="*/ 1015961 h 7600950"/>
              <a:gd name="connsiteX3206" fmla="*/ 2341604 w 6858000"/>
              <a:gd name="connsiteY3206" fmla="*/ 847446 h 7600950"/>
              <a:gd name="connsiteX3207" fmla="*/ 2356406 w 6858000"/>
              <a:gd name="connsiteY3207" fmla="*/ 847446 h 7600950"/>
              <a:gd name="connsiteX3208" fmla="*/ 2648271 w 6858000"/>
              <a:gd name="connsiteY3208" fmla="*/ 1015961 h 7600950"/>
              <a:gd name="connsiteX3209" fmla="*/ 2649577 w 6858000"/>
              <a:gd name="connsiteY3209" fmla="*/ 1018221 h 7600950"/>
              <a:gd name="connsiteX3210" fmla="*/ 2653692 w 6858000"/>
              <a:gd name="connsiteY3210" fmla="*/ 1021382 h 7600950"/>
              <a:gd name="connsiteX3211" fmla="*/ 2654368 w 6858000"/>
              <a:gd name="connsiteY3211" fmla="*/ 1026521 h 7600950"/>
              <a:gd name="connsiteX3212" fmla="*/ 2655673 w 6858000"/>
              <a:gd name="connsiteY3212" fmla="*/ 1028782 h 7600950"/>
              <a:gd name="connsiteX3213" fmla="*/ 2655673 w 6858000"/>
              <a:gd name="connsiteY3213" fmla="*/ 1365796 h 7600950"/>
              <a:gd name="connsiteX3214" fmla="*/ 2648271 w 6858000"/>
              <a:gd name="connsiteY3214" fmla="*/ 1378617 h 7600950"/>
              <a:gd name="connsiteX3215" fmla="*/ 2512953 w 6858000"/>
              <a:gd name="connsiteY3215" fmla="*/ 1456746 h 7600950"/>
              <a:gd name="connsiteX3216" fmla="*/ 2648271 w 6858000"/>
              <a:gd name="connsiteY3216" fmla="*/ 1534875 h 7600950"/>
              <a:gd name="connsiteX3217" fmla="*/ 2649577 w 6858000"/>
              <a:gd name="connsiteY3217" fmla="*/ 1537134 h 7600950"/>
              <a:gd name="connsiteX3218" fmla="*/ 2653692 w 6858000"/>
              <a:gd name="connsiteY3218" fmla="*/ 1540296 h 7600950"/>
              <a:gd name="connsiteX3219" fmla="*/ 2654368 w 6858000"/>
              <a:gd name="connsiteY3219" fmla="*/ 1545435 h 7600950"/>
              <a:gd name="connsiteX3220" fmla="*/ 2655673 w 6858000"/>
              <a:gd name="connsiteY3220" fmla="*/ 1547696 h 7600950"/>
              <a:gd name="connsiteX3221" fmla="*/ 2655673 w 6858000"/>
              <a:gd name="connsiteY3221" fmla="*/ 1884710 h 7600950"/>
              <a:gd name="connsiteX3222" fmla="*/ 2648271 w 6858000"/>
              <a:gd name="connsiteY3222" fmla="*/ 1897531 h 7600950"/>
              <a:gd name="connsiteX3223" fmla="*/ 2512953 w 6858000"/>
              <a:gd name="connsiteY3223" fmla="*/ 1975659 h 7600950"/>
              <a:gd name="connsiteX3224" fmla="*/ 2648271 w 6858000"/>
              <a:gd name="connsiteY3224" fmla="*/ 2053788 h 7600950"/>
              <a:gd name="connsiteX3225" fmla="*/ 2649577 w 6858000"/>
              <a:gd name="connsiteY3225" fmla="*/ 2056048 h 7600950"/>
              <a:gd name="connsiteX3226" fmla="*/ 2653692 w 6858000"/>
              <a:gd name="connsiteY3226" fmla="*/ 2059209 h 7600950"/>
              <a:gd name="connsiteX3227" fmla="*/ 2654368 w 6858000"/>
              <a:gd name="connsiteY3227" fmla="*/ 2064348 h 7600950"/>
              <a:gd name="connsiteX3228" fmla="*/ 2655673 w 6858000"/>
              <a:gd name="connsiteY3228" fmla="*/ 2066610 h 7600950"/>
              <a:gd name="connsiteX3229" fmla="*/ 2655673 w 6858000"/>
              <a:gd name="connsiteY3229" fmla="*/ 2403623 h 7600950"/>
              <a:gd name="connsiteX3230" fmla="*/ 2648271 w 6858000"/>
              <a:gd name="connsiteY3230" fmla="*/ 2416444 h 7600950"/>
              <a:gd name="connsiteX3231" fmla="*/ 2356406 w 6858000"/>
              <a:gd name="connsiteY3231" fmla="*/ 2584959 h 7600950"/>
              <a:gd name="connsiteX3232" fmla="*/ 2349006 w 6858000"/>
              <a:gd name="connsiteY3232" fmla="*/ 2586939 h 7600950"/>
              <a:gd name="connsiteX3233" fmla="*/ 2341604 w 6858000"/>
              <a:gd name="connsiteY3233" fmla="*/ 2584959 h 7600950"/>
              <a:gd name="connsiteX3234" fmla="*/ 2049739 w 6858000"/>
              <a:gd name="connsiteY3234" fmla="*/ 2416444 h 7600950"/>
              <a:gd name="connsiteX3235" fmla="*/ 2042338 w 6858000"/>
              <a:gd name="connsiteY3235" fmla="*/ 2403623 h 7600950"/>
              <a:gd name="connsiteX3236" fmla="*/ 2042337 w 6858000"/>
              <a:gd name="connsiteY3236" fmla="*/ 6003619 h 7600950"/>
              <a:gd name="connsiteX3237" fmla="*/ 2042337 w 6858000"/>
              <a:gd name="connsiteY3237" fmla="*/ 5666605 h 7600950"/>
              <a:gd name="connsiteX3238" fmla="*/ 2043641 w 6858000"/>
              <a:gd name="connsiteY3238" fmla="*/ 5664346 h 7600950"/>
              <a:gd name="connsiteX3239" fmla="*/ 2044317 w 6858000"/>
              <a:gd name="connsiteY3239" fmla="*/ 5659203 h 7600950"/>
              <a:gd name="connsiteX3240" fmla="*/ 2048434 w 6858000"/>
              <a:gd name="connsiteY3240" fmla="*/ 5656043 h 7600950"/>
              <a:gd name="connsiteX3241" fmla="*/ 2049738 w 6858000"/>
              <a:gd name="connsiteY3241" fmla="*/ 5653783 h 7600950"/>
              <a:gd name="connsiteX3242" fmla="*/ 2185056 w 6858000"/>
              <a:gd name="connsiteY3242" fmla="*/ 5575654 h 7600950"/>
              <a:gd name="connsiteX3243" fmla="*/ 2049738 w 6858000"/>
              <a:gd name="connsiteY3243" fmla="*/ 5497525 h 7600950"/>
              <a:gd name="connsiteX3244" fmla="*/ 2042337 w 6858000"/>
              <a:gd name="connsiteY3244" fmla="*/ 5484704 h 7600950"/>
              <a:gd name="connsiteX3245" fmla="*/ 2042337 w 6858000"/>
              <a:gd name="connsiteY3245" fmla="*/ 5147690 h 7600950"/>
              <a:gd name="connsiteX3246" fmla="*/ 2043641 w 6858000"/>
              <a:gd name="connsiteY3246" fmla="*/ 5145432 h 7600950"/>
              <a:gd name="connsiteX3247" fmla="*/ 2044317 w 6858000"/>
              <a:gd name="connsiteY3247" fmla="*/ 5140289 h 7600950"/>
              <a:gd name="connsiteX3248" fmla="*/ 2048434 w 6858000"/>
              <a:gd name="connsiteY3248" fmla="*/ 5137128 h 7600950"/>
              <a:gd name="connsiteX3249" fmla="*/ 2049738 w 6858000"/>
              <a:gd name="connsiteY3249" fmla="*/ 5134869 h 7600950"/>
              <a:gd name="connsiteX3250" fmla="*/ 2185056 w 6858000"/>
              <a:gd name="connsiteY3250" fmla="*/ 5056740 h 7600950"/>
              <a:gd name="connsiteX3251" fmla="*/ 2049738 w 6858000"/>
              <a:gd name="connsiteY3251" fmla="*/ 4978611 h 7600950"/>
              <a:gd name="connsiteX3252" fmla="*/ 2042337 w 6858000"/>
              <a:gd name="connsiteY3252" fmla="*/ 4965790 h 7600950"/>
              <a:gd name="connsiteX3253" fmla="*/ 2042337 w 6858000"/>
              <a:gd name="connsiteY3253" fmla="*/ 4628777 h 7600950"/>
              <a:gd name="connsiteX3254" fmla="*/ 2043641 w 6858000"/>
              <a:gd name="connsiteY3254" fmla="*/ 4626517 h 7600950"/>
              <a:gd name="connsiteX3255" fmla="*/ 2044317 w 6858000"/>
              <a:gd name="connsiteY3255" fmla="*/ 4621375 h 7600950"/>
              <a:gd name="connsiteX3256" fmla="*/ 2048434 w 6858000"/>
              <a:gd name="connsiteY3256" fmla="*/ 4618214 h 7600950"/>
              <a:gd name="connsiteX3257" fmla="*/ 2049738 w 6858000"/>
              <a:gd name="connsiteY3257" fmla="*/ 4615955 h 7600950"/>
              <a:gd name="connsiteX3258" fmla="*/ 2341602 w 6858000"/>
              <a:gd name="connsiteY3258" fmla="*/ 4447440 h 7600950"/>
              <a:gd name="connsiteX3259" fmla="*/ 2356405 w 6858000"/>
              <a:gd name="connsiteY3259" fmla="*/ 4447440 h 7600950"/>
              <a:gd name="connsiteX3260" fmla="*/ 2648270 w 6858000"/>
              <a:gd name="connsiteY3260" fmla="*/ 4615955 h 7600950"/>
              <a:gd name="connsiteX3261" fmla="*/ 2649574 w 6858000"/>
              <a:gd name="connsiteY3261" fmla="*/ 4618214 h 7600950"/>
              <a:gd name="connsiteX3262" fmla="*/ 2653689 w 6858000"/>
              <a:gd name="connsiteY3262" fmla="*/ 4621376 h 7600950"/>
              <a:gd name="connsiteX3263" fmla="*/ 2654367 w 6858000"/>
              <a:gd name="connsiteY3263" fmla="*/ 4626515 h 7600950"/>
              <a:gd name="connsiteX3264" fmla="*/ 2655670 w 6858000"/>
              <a:gd name="connsiteY3264" fmla="*/ 4628777 h 7600950"/>
              <a:gd name="connsiteX3265" fmla="*/ 2655670 w 6858000"/>
              <a:gd name="connsiteY3265" fmla="*/ 4965790 h 7600950"/>
              <a:gd name="connsiteX3266" fmla="*/ 2648270 w 6858000"/>
              <a:gd name="connsiteY3266" fmla="*/ 4978611 h 7600950"/>
              <a:gd name="connsiteX3267" fmla="*/ 2512952 w 6858000"/>
              <a:gd name="connsiteY3267" fmla="*/ 5056740 h 7600950"/>
              <a:gd name="connsiteX3268" fmla="*/ 2648270 w 6858000"/>
              <a:gd name="connsiteY3268" fmla="*/ 5134869 h 7600950"/>
              <a:gd name="connsiteX3269" fmla="*/ 2649574 w 6858000"/>
              <a:gd name="connsiteY3269" fmla="*/ 5137128 h 7600950"/>
              <a:gd name="connsiteX3270" fmla="*/ 2653689 w 6858000"/>
              <a:gd name="connsiteY3270" fmla="*/ 5140290 h 7600950"/>
              <a:gd name="connsiteX3271" fmla="*/ 2654367 w 6858000"/>
              <a:gd name="connsiteY3271" fmla="*/ 5145430 h 7600950"/>
              <a:gd name="connsiteX3272" fmla="*/ 2655670 w 6858000"/>
              <a:gd name="connsiteY3272" fmla="*/ 5147690 h 7600950"/>
              <a:gd name="connsiteX3273" fmla="*/ 2655670 w 6858000"/>
              <a:gd name="connsiteY3273" fmla="*/ 5484704 h 7600950"/>
              <a:gd name="connsiteX3274" fmla="*/ 2648270 w 6858000"/>
              <a:gd name="connsiteY3274" fmla="*/ 5497525 h 7600950"/>
              <a:gd name="connsiteX3275" fmla="*/ 2512952 w 6858000"/>
              <a:gd name="connsiteY3275" fmla="*/ 5575654 h 7600950"/>
              <a:gd name="connsiteX3276" fmla="*/ 2648270 w 6858000"/>
              <a:gd name="connsiteY3276" fmla="*/ 5653783 h 7600950"/>
              <a:gd name="connsiteX3277" fmla="*/ 2649574 w 6858000"/>
              <a:gd name="connsiteY3277" fmla="*/ 5656043 h 7600950"/>
              <a:gd name="connsiteX3278" fmla="*/ 2653689 w 6858000"/>
              <a:gd name="connsiteY3278" fmla="*/ 5659204 h 7600950"/>
              <a:gd name="connsiteX3279" fmla="*/ 2654367 w 6858000"/>
              <a:gd name="connsiteY3279" fmla="*/ 5664343 h 7600950"/>
              <a:gd name="connsiteX3280" fmla="*/ 2655670 w 6858000"/>
              <a:gd name="connsiteY3280" fmla="*/ 5666605 h 7600950"/>
              <a:gd name="connsiteX3281" fmla="*/ 2655670 w 6858000"/>
              <a:gd name="connsiteY3281" fmla="*/ 6003619 h 7600950"/>
              <a:gd name="connsiteX3282" fmla="*/ 2648270 w 6858000"/>
              <a:gd name="connsiteY3282" fmla="*/ 6016440 h 7600950"/>
              <a:gd name="connsiteX3283" fmla="*/ 2356405 w 6858000"/>
              <a:gd name="connsiteY3283" fmla="*/ 6184954 h 7600950"/>
              <a:gd name="connsiteX3284" fmla="*/ 2349004 w 6858000"/>
              <a:gd name="connsiteY3284" fmla="*/ 6186933 h 7600950"/>
              <a:gd name="connsiteX3285" fmla="*/ 2341602 w 6858000"/>
              <a:gd name="connsiteY3285" fmla="*/ 6184954 h 7600950"/>
              <a:gd name="connsiteX3286" fmla="*/ 2049738 w 6858000"/>
              <a:gd name="connsiteY3286" fmla="*/ 6016440 h 7600950"/>
              <a:gd name="connsiteX3287" fmla="*/ 2042337 w 6858000"/>
              <a:gd name="connsiteY3287" fmla="*/ 6003619 h 7600950"/>
              <a:gd name="connsiteX3288" fmla="*/ 2042336 w 6858000"/>
              <a:gd name="connsiteY3288" fmla="*/ 7600950 h 7600950"/>
              <a:gd name="connsiteX3289" fmla="*/ 2042336 w 6858000"/>
              <a:gd name="connsiteY3289" fmla="*/ 7466606 h 7600950"/>
              <a:gd name="connsiteX3290" fmla="*/ 2043640 w 6858000"/>
              <a:gd name="connsiteY3290" fmla="*/ 7464347 h 7600950"/>
              <a:gd name="connsiteX3291" fmla="*/ 2044316 w 6858000"/>
              <a:gd name="connsiteY3291" fmla="*/ 7459205 h 7600950"/>
              <a:gd name="connsiteX3292" fmla="*/ 2048433 w 6858000"/>
              <a:gd name="connsiteY3292" fmla="*/ 7456044 h 7600950"/>
              <a:gd name="connsiteX3293" fmla="*/ 2049737 w 6858000"/>
              <a:gd name="connsiteY3293" fmla="*/ 7453785 h 7600950"/>
              <a:gd name="connsiteX3294" fmla="*/ 2185055 w 6858000"/>
              <a:gd name="connsiteY3294" fmla="*/ 7375655 h 7600950"/>
              <a:gd name="connsiteX3295" fmla="*/ 2049737 w 6858000"/>
              <a:gd name="connsiteY3295" fmla="*/ 7297527 h 7600950"/>
              <a:gd name="connsiteX3296" fmla="*/ 2042336 w 6858000"/>
              <a:gd name="connsiteY3296" fmla="*/ 7284706 h 7600950"/>
              <a:gd name="connsiteX3297" fmla="*/ 2042336 w 6858000"/>
              <a:gd name="connsiteY3297" fmla="*/ 6947692 h 7600950"/>
              <a:gd name="connsiteX3298" fmla="*/ 2043640 w 6858000"/>
              <a:gd name="connsiteY3298" fmla="*/ 6945434 h 7600950"/>
              <a:gd name="connsiteX3299" fmla="*/ 2044316 w 6858000"/>
              <a:gd name="connsiteY3299" fmla="*/ 6940291 h 7600950"/>
              <a:gd name="connsiteX3300" fmla="*/ 2048433 w 6858000"/>
              <a:gd name="connsiteY3300" fmla="*/ 6937131 h 7600950"/>
              <a:gd name="connsiteX3301" fmla="*/ 2049737 w 6858000"/>
              <a:gd name="connsiteY3301" fmla="*/ 6934871 h 7600950"/>
              <a:gd name="connsiteX3302" fmla="*/ 2185055 w 6858000"/>
              <a:gd name="connsiteY3302" fmla="*/ 6856743 h 7600950"/>
              <a:gd name="connsiteX3303" fmla="*/ 2049737 w 6858000"/>
              <a:gd name="connsiteY3303" fmla="*/ 6778614 h 7600950"/>
              <a:gd name="connsiteX3304" fmla="*/ 2042336 w 6858000"/>
              <a:gd name="connsiteY3304" fmla="*/ 6765793 h 7600950"/>
              <a:gd name="connsiteX3305" fmla="*/ 2042336 w 6858000"/>
              <a:gd name="connsiteY3305" fmla="*/ 6428779 h 7600950"/>
              <a:gd name="connsiteX3306" fmla="*/ 2043640 w 6858000"/>
              <a:gd name="connsiteY3306" fmla="*/ 6426519 h 7600950"/>
              <a:gd name="connsiteX3307" fmla="*/ 2044316 w 6858000"/>
              <a:gd name="connsiteY3307" fmla="*/ 6421377 h 7600950"/>
              <a:gd name="connsiteX3308" fmla="*/ 2048433 w 6858000"/>
              <a:gd name="connsiteY3308" fmla="*/ 6418217 h 7600950"/>
              <a:gd name="connsiteX3309" fmla="*/ 2049737 w 6858000"/>
              <a:gd name="connsiteY3309" fmla="*/ 6415957 h 7600950"/>
              <a:gd name="connsiteX3310" fmla="*/ 2341602 w 6858000"/>
              <a:gd name="connsiteY3310" fmla="*/ 6247442 h 7600950"/>
              <a:gd name="connsiteX3311" fmla="*/ 2356403 w 6858000"/>
              <a:gd name="connsiteY3311" fmla="*/ 6247442 h 7600950"/>
              <a:gd name="connsiteX3312" fmla="*/ 2648269 w 6858000"/>
              <a:gd name="connsiteY3312" fmla="*/ 6415957 h 7600950"/>
              <a:gd name="connsiteX3313" fmla="*/ 2649574 w 6858000"/>
              <a:gd name="connsiteY3313" fmla="*/ 6418217 h 7600950"/>
              <a:gd name="connsiteX3314" fmla="*/ 2653688 w 6858000"/>
              <a:gd name="connsiteY3314" fmla="*/ 6421377 h 7600950"/>
              <a:gd name="connsiteX3315" fmla="*/ 2654365 w 6858000"/>
              <a:gd name="connsiteY3315" fmla="*/ 6426516 h 7600950"/>
              <a:gd name="connsiteX3316" fmla="*/ 2655670 w 6858000"/>
              <a:gd name="connsiteY3316" fmla="*/ 6428779 h 7600950"/>
              <a:gd name="connsiteX3317" fmla="*/ 2655670 w 6858000"/>
              <a:gd name="connsiteY3317" fmla="*/ 6765793 h 7600950"/>
              <a:gd name="connsiteX3318" fmla="*/ 2648269 w 6858000"/>
              <a:gd name="connsiteY3318" fmla="*/ 6778614 h 7600950"/>
              <a:gd name="connsiteX3319" fmla="*/ 2512951 w 6858000"/>
              <a:gd name="connsiteY3319" fmla="*/ 6856743 h 7600950"/>
              <a:gd name="connsiteX3320" fmla="*/ 2648269 w 6858000"/>
              <a:gd name="connsiteY3320" fmla="*/ 6934871 h 7600950"/>
              <a:gd name="connsiteX3321" fmla="*/ 2649574 w 6858000"/>
              <a:gd name="connsiteY3321" fmla="*/ 6937131 h 7600950"/>
              <a:gd name="connsiteX3322" fmla="*/ 2653688 w 6858000"/>
              <a:gd name="connsiteY3322" fmla="*/ 6940292 h 7600950"/>
              <a:gd name="connsiteX3323" fmla="*/ 2654365 w 6858000"/>
              <a:gd name="connsiteY3323" fmla="*/ 6945431 h 7600950"/>
              <a:gd name="connsiteX3324" fmla="*/ 2655670 w 6858000"/>
              <a:gd name="connsiteY3324" fmla="*/ 6947692 h 7600950"/>
              <a:gd name="connsiteX3325" fmla="*/ 2655670 w 6858000"/>
              <a:gd name="connsiteY3325" fmla="*/ 7284706 h 7600950"/>
              <a:gd name="connsiteX3326" fmla="*/ 2648269 w 6858000"/>
              <a:gd name="connsiteY3326" fmla="*/ 7297527 h 7600950"/>
              <a:gd name="connsiteX3327" fmla="*/ 2512951 w 6858000"/>
              <a:gd name="connsiteY3327" fmla="*/ 7375655 h 7600950"/>
              <a:gd name="connsiteX3328" fmla="*/ 2648269 w 6858000"/>
              <a:gd name="connsiteY3328" fmla="*/ 7453785 h 7600950"/>
              <a:gd name="connsiteX3329" fmla="*/ 2649574 w 6858000"/>
              <a:gd name="connsiteY3329" fmla="*/ 7456044 h 7600950"/>
              <a:gd name="connsiteX3330" fmla="*/ 2653688 w 6858000"/>
              <a:gd name="connsiteY3330" fmla="*/ 7459205 h 7600950"/>
              <a:gd name="connsiteX3331" fmla="*/ 2654365 w 6858000"/>
              <a:gd name="connsiteY3331" fmla="*/ 7464345 h 7600950"/>
              <a:gd name="connsiteX3332" fmla="*/ 2655670 w 6858000"/>
              <a:gd name="connsiteY3332" fmla="*/ 7466606 h 7600950"/>
              <a:gd name="connsiteX3333" fmla="*/ 2655670 w 6858000"/>
              <a:gd name="connsiteY3333" fmla="*/ 7600950 h 7600950"/>
              <a:gd name="connsiteX3334" fmla="*/ 2626067 w 6858000"/>
              <a:gd name="connsiteY3334" fmla="*/ 7600950 h 7600950"/>
              <a:gd name="connsiteX3335" fmla="*/ 2626067 w 6858000"/>
              <a:gd name="connsiteY3335" fmla="*/ 7492245 h 7600950"/>
              <a:gd name="connsiteX3336" fmla="*/ 2437774 w 6858000"/>
              <a:gd name="connsiteY3336" fmla="*/ 7600950 h 7600950"/>
              <a:gd name="connsiteX3337" fmla="*/ 2378556 w 6858000"/>
              <a:gd name="connsiteY3337" fmla="*/ 7600950 h 7600950"/>
              <a:gd name="connsiteX3338" fmla="*/ 2611265 w 6858000"/>
              <a:gd name="connsiteY3338" fmla="*/ 7466602 h 7600950"/>
              <a:gd name="connsiteX3339" fmla="*/ 2483350 w 6858000"/>
              <a:gd name="connsiteY3339" fmla="*/ 7392746 h 7600950"/>
              <a:gd name="connsiteX3340" fmla="*/ 2356403 w 6858000"/>
              <a:gd name="connsiteY3340" fmla="*/ 7466042 h 7600950"/>
              <a:gd name="connsiteX3341" fmla="*/ 2349002 w 6858000"/>
              <a:gd name="connsiteY3341" fmla="*/ 7468022 h 7600950"/>
              <a:gd name="connsiteX3342" fmla="*/ 2341602 w 6858000"/>
              <a:gd name="connsiteY3342" fmla="*/ 7466042 h 7600950"/>
              <a:gd name="connsiteX3343" fmla="*/ 2214656 w 6858000"/>
              <a:gd name="connsiteY3343" fmla="*/ 7392746 h 7600950"/>
              <a:gd name="connsiteX3344" fmla="*/ 2086741 w 6858000"/>
              <a:gd name="connsiteY3344" fmla="*/ 7466602 h 7600950"/>
              <a:gd name="connsiteX3345" fmla="*/ 2319449 w 6858000"/>
              <a:gd name="connsiteY3345" fmla="*/ 7600950 h 7600950"/>
              <a:gd name="connsiteX3346" fmla="*/ 2260233 w 6858000"/>
              <a:gd name="connsiteY3346" fmla="*/ 7600950 h 7600950"/>
              <a:gd name="connsiteX3347" fmla="*/ 2071940 w 6858000"/>
              <a:gd name="connsiteY3347" fmla="*/ 7492245 h 7600950"/>
              <a:gd name="connsiteX3348" fmla="*/ 2071940 w 6858000"/>
              <a:gd name="connsiteY3348" fmla="*/ 7600950 h 7600950"/>
              <a:gd name="connsiteX3349" fmla="*/ 2042335 w 6858000"/>
              <a:gd name="connsiteY3349" fmla="*/ 603623 h 7600950"/>
              <a:gd name="connsiteX3350" fmla="*/ 2042335 w 6858000"/>
              <a:gd name="connsiteY3350" fmla="*/ 266609 h 7600950"/>
              <a:gd name="connsiteX3351" fmla="*/ 2043639 w 6858000"/>
              <a:gd name="connsiteY3351" fmla="*/ 264350 h 7600950"/>
              <a:gd name="connsiteX3352" fmla="*/ 2044315 w 6858000"/>
              <a:gd name="connsiteY3352" fmla="*/ 259208 h 7600950"/>
              <a:gd name="connsiteX3353" fmla="*/ 2048431 w 6858000"/>
              <a:gd name="connsiteY3353" fmla="*/ 256048 h 7600950"/>
              <a:gd name="connsiteX3354" fmla="*/ 2049736 w 6858000"/>
              <a:gd name="connsiteY3354" fmla="*/ 253788 h 7600950"/>
              <a:gd name="connsiteX3355" fmla="*/ 2185054 w 6858000"/>
              <a:gd name="connsiteY3355" fmla="*/ 175658 h 7600950"/>
              <a:gd name="connsiteX3356" fmla="*/ 2049736 w 6858000"/>
              <a:gd name="connsiteY3356" fmla="*/ 97531 h 7600950"/>
              <a:gd name="connsiteX3357" fmla="*/ 2042335 w 6858000"/>
              <a:gd name="connsiteY3357" fmla="*/ 84709 h 7600950"/>
              <a:gd name="connsiteX3358" fmla="*/ 2042335 w 6858000"/>
              <a:gd name="connsiteY3358" fmla="*/ 0 h 7600950"/>
              <a:gd name="connsiteX3359" fmla="*/ 2071939 w 6858000"/>
              <a:gd name="connsiteY3359" fmla="*/ 0 h 7600950"/>
              <a:gd name="connsiteX3360" fmla="*/ 2071939 w 6858000"/>
              <a:gd name="connsiteY3360" fmla="*/ 76167 h 7600950"/>
              <a:gd name="connsiteX3361" fmla="*/ 2214654 w 6858000"/>
              <a:gd name="connsiteY3361" fmla="*/ 158568 h 7600950"/>
              <a:gd name="connsiteX3362" fmla="*/ 2334199 w 6858000"/>
              <a:gd name="connsiteY3362" fmla="*/ 89546 h 7600950"/>
              <a:gd name="connsiteX3363" fmla="*/ 2334199 w 6858000"/>
              <a:gd name="connsiteY3363" fmla="*/ 0 h 7600950"/>
              <a:gd name="connsiteX3364" fmla="*/ 2363804 w 6858000"/>
              <a:gd name="connsiteY3364" fmla="*/ 0 h 7600950"/>
              <a:gd name="connsiteX3365" fmla="*/ 2363804 w 6858000"/>
              <a:gd name="connsiteY3365" fmla="*/ 89545 h 7600950"/>
              <a:gd name="connsiteX3366" fmla="*/ 2483349 w 6858000"/>
              <a:gd name="connsiteY3366" fmla="*/ 158568 h 7600950"/>
              <a:gd name="connsiteX3367" fmla="*/ 2626065 w 6858000"/>
              <a:gd name="connsiteY3367" fmla="*/ 76167 h 7600950"/>
              <a:gd name="connsiteX3368" fmla="*/ 2626066 w 6858000"/>
              <a:gd name="connsiteY3368" fmla="*/ 0 h 7600950"/>
              <a:gd name="connsiteX3369" fmla="*/ 2655669 w 6858000"/>
              <a:gd name="connsiteY3369" fmla="*/ 0 h 7600950"/>
              <a:gd name="connsiteX3370" fmla="*/ 2655669 w 6858000"/>
              <a:gd name="connsiteY3370" fmla="*/ 84709 h 7600950"/>
              <a:gd name="connsiteX3371" fmla="*/ 2648268 w 6858000"/>
              <a:gd name="connsiteY3371" fmla="*/ 97531 h 7600950"/>
              <a:gd name="connsiteX3372" fmla="*/ 2512950 w 6858000"/>
              <a:gd name="connsiteY3372" fmla="*/ 175658 h 7600950"/>
              <a:gd name="connsiteX3373" fmla="*/ 2648268 w 6858000"/>
              <a:gd name="connsiteY3373" fmla="*/ 253788 h 7600950"/>
              <a:gd name="connsiteX3374" fmla="*/ 2649572 w 6858000"/>
              <a:gd name="connsiteY3374" fmla="*/ 256048 h 7600950"/>
              <a:gd name="connsiteX3375" fmla="*/ 2653688 w 6858000"/>
              <a:gd name="connsiteY3375" fmla="*/ 259209 h 7600950"/>
              <a:gd name="connsiteX3376" fmla="*/ 2654365 w 6858000"/>
              <a:gd name="connsiteY3376" fmla="*/ 264348 h 7600950"/>
              <a:gd name="connsiteX3377" fmla="*/ 2655669 w 6858000"/>
              <a:gd name="connsiteY3377" fmla="*/ 266609 h 7600950"/>
              <a:gd name="connsiteX3378" fmla="*/ 2655669 w 6858000"/>
              <a:gd name="connsiteY3378" fmla="*/ 603623 h 7600950"/>
              <a:gd name="connsiteX3379" fmla="*/ 2648268 w 6858000"/>
              <a:gd name="connsiteY3379" fmla="*/ 616444 h 7600950"/>
              <a:gd name="connsiteX3380" fmla="*/ 2356402 w 6858000"/>
              <a:gd name="connsiteY3380" fmla="*/ 784958 h 7600950"/>
              <a:gd name="connsiteX3381" fmla="*/ 2349002 w 6858000"/>
              <a:gd name="connsiteY3381" fmla="*/ 786939 h 7600950"/>
              <a:gd name="connsiteX3382" fmla="*/ 2341601 w 6858000"/>
              <a:gd name="connsiteY3382" fmla="*/ 784958 h 7600950"/>
              <a:gd name="connsiteX3383" fmla="*/ 2049736 w 6858000"/>
              <a:gd name="connsiteY3383" fmla="*/ 616444 h 7600950"/>
              <a:gd name="connsiteX3384" fmla="*/ 2042335 w 6858000"/>
              <a:gd name="connsiteY3384" fmla="*/ 603623 h 7600950"/>
              <a:gd name="connsiteX3385" fmla="*/ 2042334 w 6858000"/>
              <a:gd name="connsiteY3385" fmla="*/ 4203621 h 7600950"/>
              <a:gd name="connsiteX3386" fmla="*/ 2042334 w 6858000"/>
              <a:gd name="connsiteY3386" fmla="*/ 3866608 h 7600950"/>
              <a:gd name="connsiteX3387" fmla="*/ 2043638 w 6858000"/>
              <a:gd name="connsiteY3387" fmla="*/ 3864349 h 7600950"/>
              <a:gd name="connsiteX3388" fmla="*/ 2044315 w 6858000"/>
              <a:gd name="connsiteY3388" fmla="*/ 3859207 h 7600950"/>
              <a:gd name="connsiteX3389" fmla="*/ 2048431 w 6858000"/>
              <a:gd name="connsiteY3389" fmla="*/ 3856046 h 7600950"/>
              <a:gd name="connsiteX3390" fmla="*/ 2049736 w 6858000"/>
              <a:gd name="connsiteY3390" fmla="*/ 3853787 h 7600950"/>
              <a:gd name="connsiteX3391" fmla="*/ 2185054 w 6858000"/>
              <a:gd name="connsiteY3391" fmla="*/ 3775656 h 7600950"/>
              <a:gd name="connsiteX3392" fmla="*/ 2049736 w 6858000"/>
              <a:gd name="connsiteY3392" fmla="*/ 3697529 h 7600950"/>
              <a:gd name="connsiteX3393" fmla="*/ 2042334 w 6858000"/>
              <a:gd name="connsiteY3393" fmla="*/ 3684708 h 7600950"/>
              <a:gd name="connsiteX3394" fmla="*/ 2042334 w 6858000"/>
              <a:gd name="connsiteY3394" fmla="*/ 3347696 h 7600950"/>
              <a:gd name="connsiteX3395" fmla="*/ 2043638 w 6858000"/>
              <a:gd name="connsiteY3395" fmla="*/ 3345437 h 7600950"/>
              <a:gd name="connsiteX3396" fmla="*/ 2044315 w 6858000"/>
              <a:gd name="connsiteY3396" fmla="*/ 3340295 h 7600950"/>
              <a:gd name="connsiteX3397" fmla="*/ 2048431 w 6858000"/>
              <a:gd name="connsiteY3397" fmla="*/ 3337134 h 7600950"/>
              <a:gd name="connsiteX3398" fmla="*/ 2049736 w 6858000"/>
              <a:gd name="connsiteY3398" fmla="*/ 3334875 h 7600950"/>
              <a:gd name="connsiteX3399" fmla="*/ 2185054 w 6858000"/>
              <a:gd name="connsiteY3399" fmla="*/ 3256746 h 7600950"/>
              <a:gd name="connsiteX3400" fmla="*/ 2049736 w 6858000"/>
              <a:gd name="connsiteY3400" fmla="*/ 3178617 h 7600950"/>
              <a:gd name="connsiteX3401" fmla="*/ 2042334 w 6858000"/>
              <a:gd name="connsiteY3401" fmla="*/ 3165796 h 7600950"/>
              <a:gd name="connsiteX3402" fmla="*/ 2042334 w 6858000"/>
              <a:gd name="connsiteY3402" fmla="*/ 2828782 h 7600950"/>
              <a:gd name="connsiteX3403" fmla="*/ 2043638 w 6858000"/>
              <a:gd name="connsiteY3403" fmla="*/ 2826524 h 7600950"/>
              <a:gd name="connsiteX3404" fmla="*/ 2044315 w 6858000"/>
              <a:gd name="connsiteY3404" fmla="*/ 2821381 h 7600950"/>
              <a:gd name="connsiteX3405" fmla="*/ 2048431 w 6858000"/>
              <a:gd name="connsiteY3405" fmla="*/ 2818221 h 7600950"/>
              <a:gd name="connsiteX3406" fmla="*/ 2049736 w 6858000"/>
              <a:gd name="connsiteY3406" fmla="*/ 2815961 h 7600950"/>
              <a:gd name="connsiteX3407" fmla="*/ 2341600 w 6858000"/>
              <a:gd name="connsiteY3407" fmla="*/ 2647446 h 7600950"/>
              <a:gd name="connsiteX3408" fmla="*/ 2356402 w 6858000"/>
              <a:gd name="connsiteY3408" fmla="*/ 2647446 h 7600950"/>
              <a:gd name="connsiteX3409" fmla="*/ 2648267 w 6858000"/>
              <a:gd name="connsiteY3409" fmla="*/ 2815961 h 7600950"/>
              <a:gd name="connsiteX3410" fmla="*/ 2649571 w 6858000"/>
              <a:gd name="connsiteY3410" fmla="*/ 2818221 h 7600950"/>
              <a:gd name="connsiteX3411" fmla="*/ 2653687 w 6858000"/>
              <a:gd name="connsiteY3411" fmla="*/ 2821382 h 7600950"/>
              <a:gd name="connsiteX3412" fmla="*/ 2654364 w 6858000"/>
              <a:gd name="connsiteY3412" fmla="*/ 2826521 h 7600950"/>
              <a:gd name="connsiteX3413" fmla="*/ 2655668 w 6858000"/>
              <a:gd name="connsiteY3413" fmla="*/ 2828782 h 7600950"/>
              <a:gd name="connsiteX3414" fmla="*/ 2655668 w 6858000"/>
              <a:gd name="connsiteY3414" fmla="*/ 3165796 h 7600950"/>
              <a:gd name="connsiteX3415" fmla="*/ 2648267 w 6858000"/>
              <a:gd name="connsiteY3415" fmla="*/ 3178617 h 7600950"/>
              <a:gd name="connsiteX3416" fmla="*/ 2512949 w 6858000"/>
              <a:gd name="connsiteY3416" fmla="*/ 3256746 h 7600950"/>
              <a:gd name="connsiteX3417" fmla="*/ 2648267 w 6858000"/>
              <a:gd name="connsiteY3417" fmla="*/ 3334875 h 7600950"/>
              <a:gd name="connsiteX3418" fmla="*/ 2649571 w 6858000"/>
              <a:gd name="connsiteY3418" fmla="*/ 3337134 h 7600950"/>
              <a:gd name="connsiteX3419" fmla="*/ 2653687 w 6858000"/>
              <a:gd name="connsiteY3419" fmla="*/ 3340296 h 7600950"/>
              <a:gd name="connsiteX3420" fmla="*/ 2654364 w 6858000"/>
              <a:gd name="connsiteY3420" fmla="*/ 3345435 h 7600950"/>
              <a:gd name="connsiteX3421" fmla="*/ 2655668 w 6858000"/>
              <a:gd name="connsiteY3421" fmla="*/ 3347696 h 7600950"/>
              <a:gd name="connsiteX3422" fmla="*/ 2655668 w 6858000"/>
              <a:gd name="connsiteY3422" fmla="*/ 3684708 h 7600950"/>
              <a:gd name="connsiteX3423" fmla="*/ 2648267 w 6858000"/>
              <a:gd name="connsiteY3423" fmla="*/ 3697529 h 7600950"/>
              <a:gd name="connsiteX3424" fmla="*/ 2512949 w 6858000"/>
              <a:gd name="connsiteY3424" fmla="*/ 3775656 h 7600950"/>
              <a:gd name="connsiteX3425" fmla="*/ 2648267 w 6858000"/>
              <a:gd name="connsiteY3425" fmla="*/ 3853787 h 7600950"/>
              <a:gd name="connsiteX3426" fmla="*/ 2649571 w 6858000"/>
              <a:gd name="connsiteY3426" fmla="*/ 3856046 h 7600950"/>
              <a:gd name="connsiteX3427" fmla="*/ 2653687 w 6858000"/>
              <a:gd name="connsiteY3427" fmla="*/ 3859208 h 7600950"/>
              <a:gd name="connsiteX3428" fmla="*/ 2654363 w 6858000"/>
              <a:gd name="connsiteY3428" fmla="*/ 3864347 h 7600950"/>
              <a:gd name="connsiteX3429" fmla="*/ 2655668 w 6858000"/>
              <a:gd name="connsiteY3429" fmla="*/ 3866608 h 7600950"/>
              <a:gd name="connsiteX3430" fmla="*/ 2655668 w 6858000"/>
              <a:gd name="connsiteY3430" fmla="*/ 4203621 h 7600950"/>
              <a:gd name="connsiteX3431" fmla="*/ 2648267 w 6858000"/>
              <a:gd name="connsiteY3431" fmla="*/ 4216442 h 7600950"/>
              <a:gd name="connsiteX3432" fmla="*/ 2356401 w 6858000"/>
              <a:gd name="connsiteY3432" fmla="*/ 4384956 h 7600950"/>
              <a:gd name="connsiteX3433" fmla="*/ 2349001 w 6858000"/>
              <a:gd name="connsiteY3433" fmla="*/ 4386937 h 7600950"/>
              <a:gd name="connsiteX3434" fmla="*/ 2341600 w 6858000"/>
              <a:gd name="connsiteY3434" fmla="*/ 4384956 h 7600950"/>
              <a:gd name="connsiteX3435" fmla="*/ 2049736 w 6858000"/>
              <a:gd name="connsiteY3435" fmla="*/ 4216442 h 7600950"/>
              <a:gd name="connsiteX3436" fmla="*/ 2042334 w 6858000"/>
              <a:gd name="connsiteY3436" fmla="*/ 4203621 h 7600950"/>
              <a:gd name="connsiteX3437" fmla="*/ 1643806 w 6858000"/>
              <a:gd name="connsiteY3437" fmla="*/ 227592 h 7600950"/>
              <a:gd name="connsiteX3438" fmla="*/ 1733752 w 6858000"/>
              <a:gd name="connsiteY3438" fmla="*/ 175658 h 7600950"/>
              <a:gd name="connsiteX3439" fmla="*/ 1643806 w 6858000"/>
              <a:gd name="connsiteY3439" fmla="*/ 123726 h 7600950"/>
              <a:gd name="connsiteX3440" fmla="*/ 1643806 w 6858000"/>
              <a:gd name="connsiteY3440" fmla="*/ 746506 h 7600950"/>
              <a:gd name="connsiteX3441" fmla="*/ 1906068 w 6858000"/>
              <a:gd name="connsiteY3441" fmla="*/ 595081 h 7600950"/>
              <a:gd name="connsiteX3442" fmla="*/ 1906069 w 6858000"/>
              <a:gd name="connsiteY3442" fmla="*/ 292248 h 7600950"/>
              <a:gd name="connsiteX3443" fmla="*/ 1643806 w 6858000"/>
              <a:gd name="connsiteY3443" fmla="*/ 443657 h 7600950"/>
              <a:gd name="connsiteX3444" fmla="*/ 1643804 w 6858000"/>
              <a:gd name="connsiteY3444" fmla="*/ 4970628 h 7600950"/>
              <a:gd name="connsiteX3445" fmla="*/ 1763350 w 6858000"/>
              <a:gd name="connsiteY3445" fmla="*/ 5039652 h 7600950"/>
              <a:gd name="connsiteX3446" fmla="*/ 1906065 w 6858000"/>
              <a:gd name="connsiteY3446" fmla="*/ 4957251 h 7600950"/>
              <a:gd name="connsiteX3447" fmla="*/ 1906066 w 6858000"/>
              <a:gd name="connsiteY3447" fmla="*/ 4654418 h 7600950"/>
              <a:gd name="connsiteX3448" fmla="*/ 1643804 w 6858000"/>
              <a:gd name="connsiteY3448" fmla="*/ 4805827 h 7600950"/>
              <a:gd name="connsiteX3449" fmla="*/ 1643804 w 6858000"/>
              <a:gd name="connsiteY3449" fmla="*/ 5108675 h 7600950"/>
              <a:gd name="connsiteX3450" fmla="*/ 1733750 w 6858000"/>
              <a:gd name="connsiteY3450" fmla="*/ 5056742 h 7600950"/>
              <a:gd name="connsiteX3451" fmla="*/ 1643804 w 6858000"/>
              <a:gd name="connsiteY3451" fmla="*/ 5004809 h 7600950"/>
              <a:gd name="connsiteX3452" fmla="*/ 1643804 w 6858000"/>
              <a:gd name="connsiteY3452" fmla="*/ 5489542 h 7600950"/>
              <a:gd name="connsiteX3453" fmla="*/ 1763350 w 6858000"/>
              <a:gd name="connsiteY3453" fmla="*/ 5558565 h 7600950"/>
              <a:gd name="connsiteX3454" fmla="*/ 1906065 w 6858000"/>
              <a:gd name="connsiteY3454" fmla="*/ 5476164 h 7600950"/>
              <a:gd name="connsiteX3455" fmla="*/ 1906066 w 6858000"/>
              <a:gd name="connsiteY3455" fmla="*/ 5173332 h 7600950"/>
              <a:gd name="connsiteX3456" fmla="*/ 1643804 w 6858000"/>
              <a:gd name="connsiteY3456" fmla="*/ 5324741 h 7600950"/>
              <a:gd name="connsiteX3457" fmla="*/ 1643804 w 6858000"/>
              <a:gd name="connsiteY3457" fmla="*/ 5627589 h 7600950"/>
              <a:gd name="connsiteX3458" fmla="*/ 1733750 w 6858000"/>
              <a:gd name="connsiteY3458" fmla="*/ 5575656 h 7600950"/>
              <a:gd name="connsiteX3459" fmla="*/ 1643804 w 6858000"/>
              <a:gd name="connsiteY3459" fmla="*/ 5523723 h 7600950"/>
              <a:gd name="connsiteX3460" fmla="*/ 1643803 w 6858000"/>
              <a:gd name="connsiteY3460" fmla="*/ 6146503 h 7600950"/>
              <a:gd name="connsiteX3461" fmla="*/ 1906065 w 6858000"/>
              <a:gd name="connsiteY3461" fmla="*/ 5995078 h 7600950"/>
              <a:gd name="connsiteX3462" fmla="*/ 1906066 w 6858000"/>
              <a:gd name="connsiteY3462" fmla="*/ 5692245 h 7600950"/>
              <a:gd name="connsiteX3463" fmla="*/ 1643803 w 6858000"/>
              <a:gd name="connsiteY3463" fmla="*/ 5843655 h 7600950"/>
              <a:gd name="connsiteX3464" fmla="*/ 1643802 w 6858000"/>
              <a:gd name="connsiteY3464" fmla="*/ 1370632 h 7600950"/>
              <a:gd name="connsiteX3465" fmla="*/ 1763348 w 6858000"/>
              <a:gd name="connsiteY3465" fmla="*/ 1439655 h 7600950"/>
              <a:gd name="connsiteX3466" fmla="*/ 1906064 w 6858000"/>
              <a:gd name="connsiteY3466" fmla="*/ 1357254 h 7600950"/>
              <a:gd name="connsiteX3467" fmla="*/ 1906064 w 6858000"/>
              <a:gd name="connsiteY3467" fmla="*/ 1054422 h 7600950"/>
              <a:gd name="connsiteX3468" fmla="*/ 1643802 w 6858000"/>
              <a:gd name="connsiteY3468" fmla="*/ 1205831 h 7600950"/>
              <a:gd name="connsiteX3469" fmla="*/ 1643802 w 6858000"/>
              <a:gd name="connsiteY3469" fmla="*/ 1508679 h 7600950"/>
              <a:gd name="connsiteX3470" fmla="*/ 1733748 w 6858000"/>
              <a:gd name="connsiteY3470" fmla="*/ 1456745 h 7600950"/>
              <a:gd name="connsiteX3471" fmla="*/ 1643802 w 6858000"/>
              <a:gd name="connsiteY3471" fmla="*/ 1404812 h 7600950"/>
              <a:gd name="connsiteX3472" fmla="*/ 1643802 w 6858000"/>
              <a:gd name="connsiteY3472" fmla="*/ 1889546 h 7600950"/>
              <a:gd name="connsiteX3473" fmla="*/ 1763348 w 6858000"/>
              <a:gd name="connsiteY3473" fmla="*/ 1958569 h 7600950"/>
              <a:gd name="connsiteX3474" fmla="*/ 1906064 w 6858000"/>
              <a:gd name="connsiteY3474" fmla="*/ 1876168 h 7600950"/>
              <a:gd name="connsiteX3475" fmla="*/ 1906064 w 6858000"/>
              <a:gd name="connsiteY3475" fmla="*/ 1573335 h 7600950"/>
              <a:gd name="connsiteX3476" fmla="*/ 1643802 w 6858000"/>
              <a:gd name="connsiteY3476" fmla="*/ 1724744 h 7600950"/>
              <a:gd name="connsiteX3477" fmla="*/ 1643802 w 6858000"/>
              <a:gd name="connsiteY3477" fmla="*/ 2027593 h 7600950"/>
              <a:gd name="connsiteX3478" fmla="*/ 1733748 w 6858000"/>
              <a:gd name="connsiteY3478" fmla="*/ 1975659 h 7600950"/>
              <a:gd name="connsiteX3479" fmla="*/ 1643802 w 6858000"/>
              <a:gd name="connsiteY3479" fmla="*/ 1923726 h 7600950"/>
              <a:gd name="connsiteX3480" fmla="*/ 1643802 w 6858000"/>
              <a:gd name="connsiteY3480" fmla="*/ 3170632 h 7600950"/>
              <a:gd name="connsiteX3481" fmla="*/ 1763347 w 6858000"/>
              <a:gd name="connsiteY3481" fmla="*/ 3239655 h 7600950"/>
              <a:gd name="connsiteX3482" fmla="*/ 1906063 w 6858000"/>
              <a:gd name="connsiteY3482" fmla="*/ 3157254 h 7600950"/>
              <a:gd name="connsiteX3483" fmla="*/ 1906064 w 6858000"/>
              <a:gd name="connsiteY3483" fmla="*/ 2854422 h 7600950"/>
              <a:gd name="connsiteX3484" fmla="*/ 1643802 w 6858000"/>
              <a:gd name="connsiteY3484" fmla="*/ 3005831 h 7600950"/>
              <a:gd name="connsiteX3485" fmla="*/ 1643802 w 6858000"/>
              <a:gd name="connsiteY3485" fmla="*/ 3308679 h 7600950"/>
              <a:gd name="connsiteX3486" fmla="*/ 1733748 w 6858000"/>
              <a:gd name="connsiteY3486" fmla="*/ 3256745 h 7600950"/>
              <a:gd name="connsiteX3487" fmla="*/ 1643802 w 6858000"/>
              <a:gd name="connsiteY3487" fmla="*/ 3204812 h 7600950"/>
              <a:gd name="connsiteX3488" fmla="*/ 1643802 w 6858000"/>
              <a:gd name="connsiteY3488" fmla="*/ 3689545 h 7600950"/>
              <a:gd name="connsiteX3489" fmla="*/ 1763347 w 6858000"/>
              <a:gd name="connsiteY3489" fmla="*/ 3758569 h 7600950"/>
              <a:gd name="connsiteX3490" fmla="*/ 1906063 w 6858000"/>
              <a:gd name="connsiteY3490" fmla="*/ 3676168 h 7600950"/>
              <a:gd name="connsiteX3491" fmla="*/ 1906064 w 6858000"/>
              <a:gd name="connsiteY3491" fmla="*/ 3373335 h 7600950"/>
              <a:gd name="connsiteX3492" fmla="*/ 1643802 w 6858000"/>
              <a:gd name="connsiteY3492" fmla="*/ 3524744 h 7600950"/>
              <a:gd name="connsiteX3493" fmla="*/ 1643802 w 6858000"/>
              <a:gd name="connsiteY3493" fmla="*/ 3827592 h 7600950"/>
              <a:gd name="connsiteX3494" fmla="*/ 1733748 w 6858000"/>
              <a:gd name="connsiteY3494" fmla="*/ 3775658 h 7600950"/>
              <a:gd name="connsiteX3495" fmla="*/ 1643802 w 6858000"/>
              <a:gd name="connsiteY3495" fmla="*/ 3723726 h 7600950"/>
              <a:gd name="connsiteX3496" fmla="*/ 1643802 w 6858000"/>
              <a:gd name="connsiteY3496" fmla="*/ 6770631 h 7600950"/>
              <a:gd name="connsiteX3497" fmla="*/ 1763348 w 6858000"/>
              <a:gd name="connsiteY3497" fmla="*/ 6839654 h 7600950"/>
              <a:gd name="connsiteX3498" fmla="*/ 1906064 w 6858000"/>
              <a:gd name="connsiteY3498" fmla="*/ 6757253 h 7600950"/>
              <a:gd name="connsiteX3499" fmla="*/ 1906065 w 6858000"/>
              <a:gd name="connsiteY3499" fmla="*/ 6454420 h 7600950"/>
              <a:gd name="connsiteX3500" fmla="*/ 1643802 w 6858000"/>
              <a:gd name="connsiteY3500" fmla="*/ 6605829 h 7600950"/>
              <a:gd name="connsiteX3501" fmla="*/ 1643802 w 6858000"/>
              <a:gd name="connsiteY3501" fmla="*/ 6908678 h 7600950"/>
              <a:gd name="connsiteX3502" fmla="*/ 1733749 w 6858000"/>
              <a:gd name="connsiteY3502" fmla="*/ 6856744 h 7600950"/>
              <a:gd name="connsiteX3503" fmla="*/ 1643802 w 6858000"/>
              <a:gd name="connsiteY3503" fmla="*/ 6804811 h 7600950"/>
              <a:gd name="connsiteX3504" fmla="*/ 1643802 w 6858000"/>
              <a:gd name="connsiteY3504" fmla="*/ 7289544 h 7600950"/>
              <a:gd name="connsiteX3505" fmla="*/ 1763348 w 6858000"/>
              <a:gd name="connsiteY3505" fmla="*/ 7358567 h 7600950"/>
              <a:gd name="connsiteX3506" fmla="*/ 1906064 w 6858000"/>
              <a:gd name="connsiteY3506" fmla="*/ 7276166 h 7600950"/>
              <a:gd name="connsiteX3507" fmla="*/ 1906065 w 6858000"/>
              <a:gd name="connsiteY3507" fmla="*/ 6973334 h 7600950"/>
              <a:gd name="connsiteX3508" fmla="*/ 1643802 w 6858000"/>
              <a:gd name="connsiteY3508" fmla="*/ 7124743 h 7600950"/>
              <a:gd name="connsiteX3509" fmla="*/ 1643802 w 6858000"/>
              <a:gd name="connsiteY3509" fmla="*/ 7427591 h 7600950"/>
              <a:gd name="connsiteX3510" fmla="*/ 1733749 w 6858000"/>
              <a:gd name="connsiteY3510" fmla="*/ 7375657 h 7600950"/>
              <a:gd name="connsiteX3511" fmla="*/ 1643802 w 6858000"/>
              <a:gd name="connsiteY3511" fmla="*/ 7323725 h 7600950"/>
              <a:gd name="connsiteX3512" fmla="*/ 1643801 w 6858000"/>
              <a:gd name="connsiteY3512" fmla="*/ 2546506 h 7600950"/>
              <a:gd name="connsiteX3513" fmla="*/ 1906064 w 6858000"/>
              <a:gd name="connsiteY3513" fmla="*/ 2395081 h 7600950"/>
              <a:gd name="connsiteX3514" fmla="*/ 1906064 w 6858000"/>
              <a:gd name="connsiteY3514" fmla="*/ 2092249 h 7600950"/>
              <a:gd name="connsiteX3515" fmla="*/ 1643801 w 6858000"/>
              <a:gd name="connsiteY3515" fmla="*/ 2243658 h 7600950"/>
              <a:gd name="connsiteX3516" fmla="*/ 1643801 w 6858000"/>
              <a:gd name="connsiteY3516" fmla="*/ 4346506 h 7600950"/>
              <a:gd name="connsiteX3517" fmla="*/ 1906063 w 6858000"/>
              <a:gd name="connsiteY3517" fmla="*/ 4195081 h 7600950"/>
              <a:gd name="connsiteX3518" fmla="*/ 1906064 w 6858000"/>
              <a:gd name="connsiteY3518" fmla="*/ 3892248 h 7600950"/>
              <a:gd name="connsiteX3519" fmla="*/ 1643801 w 6858000"/>
              <a:gd name="connsiteY3519" fmla="*/ 4043657 h 7600950"/>
              <a:gd name="connsiteX3520" fmla="*/ 1524258 w 6858000"/>
              <a:gd name="connsiteY3520" fmla="*/ 175659 h 7600950"/>
              <a:gd name="connsiteX3521" fmla="*/ 1614202 w 6858000"/>
              <a:gd name="connsiteY3521" fmla="*/ 227591 h 7600950"/>
              <a:gd name="connsiteX3522" fmla="*/ 1614202 w 6858000"/>
              <a:gd name="connsiteY3522" fmla="*/ 123726 h 7600950"/>
              <a:gd name="connsiteX3523" fmla="*/ 1524255 w 6858000"/>
              <a:gd name="connsiteY3523" fmla="*/ 5056743 h 7600950"/>
              <a:gd name="connsiteX3524" fmla="*/ 1614199 w 6858000"/>
              <a:gd name="connsiteY3524" fmla="*/ 5108675 h 7600950"/>
              <a:gd name="connsiteX3525" fmla="*/ 1614200 w 6858000"/>
              <a:gd name="connsiteY3525" fmla="*/ 5004810 h 7600950"/>
              <a:gd name="connsiteX3526" fmla="*/ 1524255 w 6858000"/>
              <a:gd name="connsiteY3526" fmla="*/ 5575657 h 7600950"/>
              <a:gd name="connsiteX3527" fmla="*/ 1614199 w 6858000"/>
              <a:gd name="connsiteY3527" fmla="*/ 5627589 h 7600950"/>
              <a:gd name="connsiteX3528" fmla="*/ 1614200 w 6858000"/>
              <a:gd name="connsiteY3528" fmla="*/ 5523723 h 7600950"/>
              <a:gd name="connsiteX3529" fmla="*/ 1524254 w 6858000"/>
              <a:gd name="connsiteY3529" fmla="*/ 6856745 h 7600950"/>
              <a:gd name="connsiteX3530" fmla="*/ 1614198 w 6858000"/>
              <a:gd name="connsiteY3530" fmla="*/ 6908677 h 7600950"/>
              <a:gd name="connsiteX3531" fmla="*/ 1614199 w 6858000"/>
              <a:gd name="connsiteY3531" fmla="*/ 6804812 h 7600950"/>
              <a:gd name="connsiteX3532" fmla="*/ 1524254 w 6858000"/>
              <a:gd name="connsiteY3532" fmla="*/ 7375658 h 7600950"/>
              <a:gd name="connsiteX3533" fmla="*/ 1614198 w 6858000"/>
              <a:gd name="connsiteY3533" fmla="*/ 7427590 h 7600950"/>
              <a:gd name="connsiteX3534" fmla="*/ 1614199 w 6858000"/>
              <a:gd name="connsiteY3534" fmla="*/ 7323725 h 7600950"/>
              <a:gd name="connsiteX3535" fmla="*/ 1524253 w 6858000"/>
              <a:gd name="connsiteY3535" fmla="*/ 1456746 h 7600950"/>
              <a:gd name="connsiteX3536" fmla="*/ 1614197 w 6858000"/>
              <a:gd name="connsiteY3536" fmla="*/ 1508678 h 7600950"/>
              <a:gd name="connsiteX3537" fmla="*/ 1614198 w 6858000"/>
              <a:gd name="connsiteY3537" fmla="*/ 1404813 h 7600950"/>
              <a:gd name="connsiteX3538" fmla="*/ 1524253 w 6858000"/>
              <a:gd name="connsiteY3538" fmla="*/ 1975660 h 7600950"/>
              <a:gd name="connsiteX3539" fmla="*/ 1614197 w 6858000"/>
              <a:gd name="connsiteY3539" fmla="*/ 2027592 h 7600950"/>
              <a:gd name="connsiteX3540" fmla="*/ 1614198 w 6858000"/>
              <a:gd name="connsiteY3540" fmla="*/ 1923727 h 7600950"/>
              <a:gd name="connsiteX3541" fmla="*/ 1524253 w 6858000"/>
              <a:gd name="connsiteY3541" fmla="*/ 3256746 h 7600950"/>
              <a:gd name="connsiteX3542" fmla="*/ 1614197 w 6858000"/>
              <a:gd name="connsiteY3542" fmla="*/ 3308678 h 7600950"/>
              <a:gd name="connsiteX3543" fmla="*/ 1614198 w 6858000"/>
              <a:gd name="connsiteY3543" fmla="*/ 3204813 h 7600950"/>
              <a:gd name="connsiteX3544" fmla="*/ 1524253 w 6858000"/>
              <a:gd name="connsiteY3544" fmla="*/ 3775660 h 7600950"/>
              <a:gd name="connsiteX3545" fmla="*/ 1614197 w 6858000"/>
              <a:gd name="connsiteY3545" fmla="*/ 3827592 h 7600950"/>
              <a:gd name="connsiteX3546" fmla="*/ 1614198 w 6858000"/>
              <a:gd name="connsiteY3546" fmla="*/ 3723726 h 7600950"/>
              <a:gd name="connsiteX3547" fmla="*/ 1366742 w 6858000"/>
              <a:gd name="connsiteY3547" fmla="*/ 266605 h 7600950"/>
              <a:gd name="connsiteX3548" fmla="*/ 1629004 w 6858000"/>
              <a:gd name="connsiteY3548" fmla="*/ 418015 h 7600950"/>
              <a:gd name="connsiteX3549" fmla="*/ 1891267 w 6858000"/>
              <a:gd name="connsiteY3549" fmla="*/ 266605 h 7600950"/>
              <a:gd name="connsiteX3550" fmla="*/ 1763352 w 6858000"/>
              <a:gd name="connsiteY3550" fmla="*/ 192749 h 7600950"/>
              <a:gd name="connsiteX3551" fmla="*/ 1636405 w 6858000"/>
              <a:gd name="connsiteY3551" fmla="*/ 266045 h 7600950"/>
              <a:gd name="connsiteX3552" fmla="*/ 1629005 w 6858000"/>
              <a:gd name="connsiteY3552" fmla="*/ 268025 h 7600950"/>
              <a:gd name="connsiteX3553" fmla="*/ 1621603 w 6858000"/>
              <a:gd name="connsiteY3553" fmla="*/ 266045 h 7600950"/>
              <a:gd name="connsiteX3554" fmla="*/ 1494658 w 6858000"/>
              <a:gd name="connsiteY3554" fmla="*/ 192749 h 7600950"/>
              <a:gd name="connsiteX3555" fmla="*/ 1366740 w 6858000"/>
              <a:gd name="connsiteY3555" fmla="*/ 4628775 h 7600950"/>
              <a:gd name="connsiteX3556" fmla="*/ 1629001 w 6858000"/>
              <a:gd name="connsiteY3556" fmla="*/ 4780185 h 7600950"/>
              <a:gd name="connsiteX3557" fmla="*/ 1891265 w 6858000"/>
              <a:gd name="connsiteY3557" fmla="*/ 4628775 h 7600950"/>
              <a:gd name="connsiteX3558" fmla="*/ 1629002 w 6858000"/>
              <a:gd name="connsiteY3558" fmla="*/ 4477350 h 7600950"/>
              <a:gd name="connsiteX3559" fmla="*/ 1366740 w 6858000"/>
              <a:gd name="connsiteY3559" fmla="*/ 5147688 h 7600950"/>
              <a:gd name="connsiteX3560" fmla="*/ 1629001 w 6858000"/>
              <a:gd name="connsiteY3560" fmla="*/ 5299098 h 7600950"/>
              <a:gd name="connsiteX3561" fmla="*/ 1891265 w 6858000"/>
              <a:gd name="connsiteY3561" fmla="*/ 5147688 h 7600950"/>
              <a:gd name="connsiteX3562" fmla="*/ 1763350 w 6858000"/>
              <a:gd name="connsiteY3562" fmla="*/ 5073833 h 7600950"/>
              <a:gd name="connsiteX3563" fmla="*/ 1636403 w 6858000"/>
              <a:gd name="connsiteY3563" fmla="*/ 5147128 h 7600950"/>
              <a:gd name="connsiteX3564" fmla="*/ 1629002 w 6858000"/>
              <a:gd name="connsiteY3564" fmla="*/ 5149109 h 7600950"/>
              <a:gd name="connsiteX3565" fmla="*/ 1621601 w 6858000"/>
              <a:gd name="connsiteY3565" fmla="*/ 5147128 h 7600950"/>
              <a:gd name="connsiteX3566" fmla="*/ 1494655 w 6858000"/>
              <a:gd name="connsiteY3566" fmla="*/ 5073833 h 7600950"/>
              <a:gd name="connsiteX3567" fmla="*/ 1366740 w 6858000"/>
              <a:gd name="connsiteY3567" fmla="*/ 5666602 h 7600950"/>
              <a:gd name="connsiteX3568" fmla="*/ 1629001 w 6858000"/>
              <a:gd name="connsiteY3568" fmla="*/ 5818012 h 7600950"/>
              <a:gd name="connsiteX3569" fmla="*/ 1891265 w 6858000"/>
              <a:gd name="connsiteY3569" fmla="*/ 5666602 h 7600950"/>
              <a:gd name="connsiteX3570" fmla="*/ 1763350 w 6858000"/>
              <a:gd name="connsiteY3570" fmla="*/ 5592747 h 7600950"/>
              <a:gd name="connsiteX3571" fmla="*/ 1636403 w 6858000"/>
              <a:gd name="connsiteY3571" fmla="*/ 5666042 h 7600950"/>
              <a:gd name="connsiteX3572" fmla="*/ 1629002 w 6858000"/>
              <a:gd name="connsiteY3572" fmla="*/ 5668023 h 7600950"/>
              <a:gd name="connsiteX3573" fmla="*/ 1621601 w 6858000"/>
              <a:gd name="connsiteY3573" fmla="*/ 5666042 h 7600950"/>
              <a:gd name="connsiteX3574" fmla="*/ 1494655 w 6858000"/>
              <a:gd name="connsiteY3574" fmla="*/ 5592747 h 7600950"/>
              <a:gd name="connsiteX3575" fmla="*/ 1366739 w 6858000"/>
              <a:gd name="connsiteY3575" fmla="*/ 6428777 h 7600950"/>
              <a:gd name="connsiteX3576" fmla="*/ 1629000 w 6858000"/>
              <a:gd name="connsiteY3576" fmla="*/ 6580187 h 7600950"/>
              <a:gd name="connsiteX3577" fmla="*/ 1891263 w 6858000"/>
              <a:gd name="connsiteY3577" fmla="*/ 6428777 h 7600950"/>
              <a:gd name="connsiteX3578" fmla="*/ 1629001 w 6858000"/>
              <a:gd name="connsiteY3578" fmla="*/ 6277352 h 7600950"/>
              <a:gd name="connsiteX3579" fmla="*/ 1366739 w 6858000"/>
              <a:gd name="connsiteY3579" fmla="*/ 6947690 h 7600950"/>
              <a:gd name="connsiteX3580" fmla="*/ 1629000 w 6858000"/>
              <a:gd name="connsiteY3580" fmla="*/ 7099100 h 7600950"/>
              <a:gd name="connsiteX3581" fmla="*/ 1891263 w 6858000"/>
              <a:gd name="connsiteY3581" fmla="*/ 6947690 h 7600950"/>
              <a:gd name="connsiteX3582" fmla="*/ 1763348 w 6858000"/>
              <a:gd name="connsiteY3582" fmla="*/ 6873835 h 7600950"/>
              <a:gd name="connsiteX3583" fmla="*/ 1636402 w 6858000"/>
              <a:gd name="connsiteY3583" fmla="*/ 6947130 h 7600950"/>
              <a:gd name="connsiteX3584" fmla="*/ 1629001 w 6858000"/>
              <a:gd name="connsiteY3584" fmla="*/ 6949111 h 7600950"/>
              <a:gd name="connsiteX3585" fmla="*/ 1621600 w 6858000"/>
              <a:gd name="connsiteY3585" fmla="*/ 6947130 h 7600950"/>
              <a:gd name="connsiteX3586" fmla="*/ 1494654 w 6858000"/>
              <a:gd name="connsiteY3586" fmla="*/ 6873835 h 7600950"/>
              <a:gd name="connsiteX3587" fmla="*/ 1366738 w 6858000"/>
              <a:gd name="connsiteY3587" fmla="*/ 1028778 h 7600950"/>
              <a:gd name="connsiteX3588" fmla="*/ 1629000 w 6858000"/>
              <a:gd name="connsiteY3588" fmla="*/ 1180188 h 7600950"/>
              <a:gd name="connsiteX3589" fmla="*/ 1891263 w 6858000"/>
              <a:gd name="connsiteY3589" fmla="*/ 1028778 h 7600950"/>
              <a:gd name="connsiteX3590" fmla="*/ 1629000 w 6858000"/>
              <a:gd name="connsiteY3590" fmla="*/ 877353 h 7600950"/>
              <a:gd name="connsiteX3591" fmla="*/ 1366738 w 6858000"/>
              <a:gd name="connsiteY3591" fmla="*/ 1547692 h 7600950"/>
              <a:gd name="connsiteX3592" fmla="*/ 1629000 w 6858000"/>
              <a:gd name="connsiteY3592" fmla="*/ 1699102 h 7600950"/>
              <a:gd name="connsiteX3593" fmla="*/ 1891263 w 6858000"/>
              <a:gd name="connsiteY3593" fmla="*/ 1547692 h 7600950"/>
              <a:gd name="connsiteX3594" fmla="*/ 1763348 w 6858000"/>
              <a:gd name="connsiteY3594" fmla="*/ 1473836 h 7600950"/>
              <a:gd name="connsiteX3595" fmla="*/ 1636401 w 6858000"/>
              <a:gd name="connsiteY3595" fmla="*/ 1547132 h 7600950"/>
              <a:gd name="connsiteX3596" fmla="*/ 1629000 w 6858000"/>
              <a:gd name="connsiteY3596" fmla="*/ 1549112 h 7600950"/>
              <a:gd name="connsiteX3597" fmla="*/ 1621599 w 6858000"/>
              <a:gd name="connsiteY3597" fmla="*/ 1547132 h 7600950"/>
              <a:gd name="connsiteX3598" fmla="*/ 1494653 w 6858000"/>
              <a:gd name="connsiteY3598" fmla="*/ 1473836 h 7600950"/>
              <a:gd name="connsiteX3599" fmla="*/ 1366738 w 6858000"/>
              <a:gd name="connsiteY3599" fmla="*/ 2066605 h 7600950"/>
              <a:gd name="connsiteX3600" fmla="*/ 1629000 w 6858000"/>
              <a:gd name="connsiteY3600" fmla="*/ 2218015 h 7600950"/>
              <a:gd name="connsiteX3601" fmla="*/ 1891263 w 6858000"/>
              <a:gd name="connsiteY3601" fmla="*/ 2066605 h 7600950"/>
              <a:gd name="connsiteX3602" fmla="*/ 1763348 w 6858000"/>
              <a:gd name="connsiteY3602" fmla="*/ 1992750 h 7600950"/>
              <a:gd name="connsiteX3603" fmla="*/ 1636401 w 6858000"/>
              <a:gd name="connsiteY3603" fmla="*/ 2066045 h 7600950"/>
              <a:gd name="connsiteX3604" fmla="*/ 1629000 w 6858000"/>
              <a:gd name="connsiteY3604" fmla="*/ 2068026 h 7600950"/>
              <a:gd name="connsiteX3605" fmla="*/ 1621599 w 6858000"/>
              <a:gd name="connsiteY3605" fmla="*/ 2066045 h 7600950"/>
              <a:gd name="connsiteX3606" fmla="*/ 1494653 w 6858000"/>
              <a:gd name="connsiteY3606" fmla="*/ 1992750 h 7600950"/>
              <a:gd name="connsiteX3607" fmla="*/ 1366738 w 6858000"/>
              <a:gd name="connsiteY3607" fmla="*/ 2828778 h 7600950"/>
              <a:gd name="connsiteX3608" fmla="*/ 1628999 w 6858000"/>
              <a:gd name="connsiteY3608" fmla="*/ 2980188 h 7600950"/>
              <a:gd name="connsiteX3609" fmla="*/ 1891262 w 6858000"/>
              <a:gd name="connsiteY3609" fmla="*/ 2828778 h 7600950"/>
              <a:gd name="connsiteX3610" fmla="*/ 1629000 w 6858000"/>
              <a:gd name="connsiteY3610" fmla="*/ 2677353 h 7600950"/>
              <a:gd name="connsiteX3611" fmla="*/ 1366738 w 6858000"/>
              <a:gd name="connsiteY3611" fmla="*/ 3347692 h 7600950"/>
              <a:gd name="connsiteX3612" fmla="*/ 1628999 w 6858000"/>
              <a:gd name="connsiteY3612" fmla="*/ 3499102 h 7600950"/>
              <a:gd name="connsiteX3613" fmla="*/ 1891262 w 6858000"/>
              <a:gd name="connsiteY3613" fmla="*/ 3347692 h 7600950"/>
              <a:gd name="connsiteX3614" fmla="*/ 1763347 w 6858000"/>
              <a:gd name="connsiteY3614" fmla="*/ 3273836 h 7600950"/>
              <a:gd name="connsiteX3615" fmla="*/ 1636400 w 6858000"/>
              <a:gd name="connsiteY3615" fmla="*/ 3347132 h 7600950"/>
              <a:gd name="connsiteX3616" fmla="*/ 1629000 w 6858000"/>
              <a:gd name="connsiteY3616" fmla="*/ 3349112 h 7600950"/>
              <a:gd name="connsiteX3617" fmla="*/ 1621599 w 6858000"/>
              <a:gd name="connsiteY3617" fmla="*/ 3347132 h 7600950"/>
              <a:gd name="connsiteX3618" fmla="*/ 1494653 w 6858000"/>
              <a:gd name="connsiteY3618" fmla="*/ 3273836 h 7600950"/>
              <a:gd name="connsiteX3619" fmla="*/ 1366738 w 6858000"/>
              <a:gd name="connsiteY3619" fmla="*/ 3866605 h 7600950"/>
              <a:gd name="connsiteX3620" fmla="*/ 1628999 w 6858000"/>
              <a:gd name="connsiteY3620" fmla="*/ 4018015 h 7600950"/>
              <a:gd name="connsiteX3621" fmla="*/ 1891262 w 6858000"/>
              <a:gd name="connsiteY3621" fmla="*/ 3866605 h 7600950"/>
              <a:gd name="connsiteX3622" fmla="*/ 1763347 w 6858000"/>
              <a:gd name="connsiteY3622" fmla="*/ 3792749 h 7600950"/>
              <a:gd name="connsiteX3623" fmla="*/ 1636400 w 6858000"/>
              <a:gd name="connsiteY3623" fmla="*/ 3866045 h 7600950"/>
              <a:gd name="connsiteX3624" fmla="*/ 1629000 w 6858000"/>
              <a:gd name="connsiteY3624" fmla="*/ 3868025 h 7600950"/>
              <a:gd name="connsiteX3625" fmla="*/ 1621599 w 6858000"/>
              <a:gd name="connsiteY3625" fmla="*/ 3866045 h 7600950"/>
              <a:gd name="connsiteX3626" fmla="*/ 1494653 w 6858000"/>
              <a:gd name="connsiteY3626" fmla="*/ 3792749 h 7600950"/>
              <a:gd name="connsiteX3627" fmla="*/ 1351940 w 6858000"/>
              <a:gd name="connsiteY3627" fmla="*/ 595081 h 7600950"/>
              <a:gd name="connsiteX3628" fmla="*/ 1614202 w 6858000"/>
              <a:gd name="connsiteY3628" fmla="*/ 746505 h 7600950"/>
              <a:gd name="connsiteX3629" fmla="*/ 1614202 w 6858000"/>
              <a:gd name="connsiteY3629" fmla="*/ 443657 h 7600950"/>
              <a:gd name="connsiteX3630" fmla="*/ 1351942 w 6858000"/>
              <a:gd name="connsiteY3630" fmla="*/ 292248 h 7600950"/>
              <a:gd name="connsiteX3631" fmla="*/ 1351939 w 6858000"/>
              <a:gd name="connsiteY3631" fmla="*/ 4957251 h 7600950"/>
              <a:gd name="connsiteX3632" fmla="*/ 1494654 w 6858000"/>
              <a:gd name="connsiteY3632" fmla="*/ 5039652 h 7600950"/>
              <a:gd name="connsiteX3633" fmla="*/ 1614200 w 6858000"/>
              <a:gd name="connsiteY3633" fmla="*/ 4970629 h 7600950"/>
              <a:gd name="connsiteX3634" fmla="*/ 1614200 w 6858000"/>
              <a:gd name="connsiteY3634" fmla="*/ 4805826 h 7600950"/>
              <a:gd name="connsiteX3635" fmla="*/ 1351939 w 6858000"/>
              <a:gd name="connsiteY3635" fmla="*/ 4654418 h 7600950"/>
              <a:gd name="connsiteX3636" fmla="*/ 1351939 w 6858000"/>
              <a:gd name="connsiteY3636" fmla="*/ 5476164 h 7600950"/>
              <a:gd name="connsiteX3637" fmla="*/ 1494654 w 6858000"/>
              <a:gd name="connsiteY3637" fmla="*/ 5558565 h 7600950"/>
              <a:gd name="connsiteX3638" fmla="*/ 1614200 w 6858000"/>
              <a:gd name="connsiteY3638" fmla="*/ 5489542 h 7600950"/>
              <a:gd name="connsiteX3639" fmla="*/ 1614200 w 6858000"/>
              <a:gd name="connsiteY3639" fmla="*/ 5324739 h 7600950"/>
              <a:gd name="connsiteX3640" fmla="*/ 1351939 w 6858000"/>
              <a:gd name="connsiteY3640" fmla="*/ 5173332 h 7600950"/>
              <a:gd name="connsiteX3641" fmla="*/ 1351939 w 6858000"/>
              <a:gd name="connsiteY3641" fmla="*/ 5995078 h 7600950"/>
              <a:gd name="connsiteX3642" fmla="*/ 1614199 w 6858000"/>
              <a:gd name="connsiteY3642" fmla="*/ 6146502 h 7600950"/>
              <a:gd name="connsiteX3643" fmla="*/ 1614200 w 6858000"/>
              <a:gd name="connsiteY3643" fmla="*/ 5843654 h 7600950"/>
              <a:gd name="connsiteX3644" fmla="*/ 1351939 w 6858000"/>
              <a:gd name="connsiteY3644" fmla="*/ 5692245 h 7600950"/>
              <a:gd name="connsiteX3645" fmla="*/ 1351938 w 6858000"/>
              <a:gd name="connsiteY3645" fmla="*/ 6757253 h 7600950"/>
              <a:gd name="connsiteX3646" fmla="*/ 1494653 w 6858000"/>
              <a:gd name="connsiteY3646" fmla="*/ 6839654 h 7600950"/>
              <a:gd name="connsiteX3647" fmla="*/ 1614199 w 6858000"/>
              <a:gd name="connsiteY3647" fmla="*/ 6770631 h 7600950"/>
              <a:gd name="connsiteX3648" fmla="*/ 1614199 w 6858000"/>
              <a:gd name="connsiteY3648" fmla="*/ 6605828 h 7600950"/>
              <a:gd name="connsiteX3649" fmla="*/ 1351938 w 6858000"/>
              <a:gd name="connsiteY3649" fmla="*/ 6454420 h 7600950"/>
              <a:gd name="connsiteX3650" fmla="*/ 1351938 w 6858000"/>
              <a:gd name="connsiteY3650" fmla="*/ 7276166 h 7600950"/>
              <a:gd name="connsiteX3651" fmla="*/ 1494653 w 6858000"/>
              <a:gd name="connsiteY3651" fmla="*/ 7358567 h 7600950"/>
              <a:gd name="connsiteX3652" fmla="*/ 1614199 w 6858000"/>
              <a:gd name="connsiteY3652" fmla="*/ 7289545 h 7600950"/>
              <a:gd name="connsiteX3653" fmla="*/ 1614199 w 6858000"/>
              <a:gd name="connsiteY3653" fmla="*/ 7124742 h 7600950"/>
              <a:gd name="connsiteX3654" fmla="*/ 1351938 w 6858000"/>
              <a:gd name="connsiteY3654" fmla="*/ 6973334 h 7600950"/>
              <a:gd name="connsiteX3655" fmla="*/ 1351937 w 6858000"/>
              <a:gd name="connsiteY3655" fmla="*/ 1357254 h 7600950"/>
              <a:gd name="connsiteX3656" fmla="*/ 1494652 w 6858000"/>
              <a:gd name="connsiteY3656" fmla="*/ 1439655 h 7600950"/>
              <a:gd name="connsiteX3657" fmla="*/ 1614198 w 6858000"/>
              <a:gd name="connsiteY3657" fmla="*/ 1370633 h 7600950"/>
              <a:gd name="connsiteX3658" fmla="*/ 1614198 w 6858000"/>
              <a:gd name="connsiteY3658" fmla="*/ 1205830 h 7600950"/>
              <a:gd name="connsiteX3659" fmla="*/ 1351937 w 6858000"/>
              <a:gd name="connsiteY3659" fmla="*/ 1054422 h 7600950"/>
              <a:gd name="connsiteX3660" fmla="*/ 1351937 w 6858000"/>
              <a:gd name="connsiteY3660" fmla="*/ 1876168 h 7600950"/>
              <a:gd name="connsiteX3661" fmla="*/ 1494652 w 6858000"/>
              <a:gd name="connsiteY3661" fmla="*/ 1958569 h 7600950"/>
              <a:gd name="connsiteX3662" fmla="*/ 1614198 w 6858000"/>
              <a:gd name="connsiteY3662" fmla="*/ 1889546 h 7600950"/>
              <a:gd name="connsiteX3663" fmla="*/ 1614198 w 6858000"/>
              <a:gd name="connsiteY3663" fmla="*/ 1724743 h 7600950"/>
              <a:gd name="connsiteX3664" fmla="*/ 1351937 w 6858000"/>
              <a:gd name="connsiteY3664" fmla="*/ 1573335 h 7600950"/>
              <a:gd name="connsiteX3665" fmla="*/ 1351937 w 6858000"/>
              <a:gd name="connsiteY3665" fmla="*/ 3157254 h 7600950"/>
              <a:gd name="connsiteX3666" fmla="*/ 1494652 w 6858000"/>
              <a:gd name="connsiteY3666" fmla="*/ 3239655 h 7600950"/>
              <a:gd name="connsiteX3667" fmla="*/ 1614198 w 6858000"/>
              <a:gd name="connsiteY3667" fmla="*/ 3170633 h 7600950"/>
              <a:gd name="connsiteX3668" fmla="*/ 1614198 w 6858000"/>
              <a:gd name="connsiteY3668" fmla="*/ 3005830 h 7600950"/>
              <a:gd name="connsiteX3669" fmla="*/ 1351937 w 6858000"/>
              <a:gd name="connsiteY3669" fmla="*/ 2854422 h 7600950"/>
              <a:gd name="connsiteX3670" fmla="*/ 1351937 w 6858000"/>
              <a:gd name="connsiteY3670" fmla="*/ 3676168 h 7600950"/>
              <a:gd name="connsiteX3671" fmla="*/ 1494652 w 6858000"/>
              <a:gd name="connsiteY3671" fmla="*/ 3758569 h 7600950"/>
              <a:gd name="connsiteX3672" fmla="*/ 1614198 w 6858000"/>
              <a:gd name="connsiteY3672" fmla="*/ 3689546 h 7600950"/>
              <a:gd name="connsiteX3673" fmla="*/ 1614198 w 6858000"/>
              <a:gd name="connsiteY3673" fmla="*/ 3524743 h 7600950"/>
              <a:gd name="connsiteX3674" fmla="*/ 1351937 w 6858000"/>
              <a:gd name="connsiteY3674" fmla="*/ 3373335 h 7600950"/>
              <a:gd name="connsiteX3675" fmla="*/ 1351936 w 6858000"/>
              <a:gd name="connsiteY3675" fmla="*/ 2395081 h 7600950"/>
              <a:gd name="connsiteX3676" fmla="*/ 1614197 w 6858000"/>
              <a:gd name="connsiteY3676" fmla="*/ 2546505 h 7600950"/>
              <a:gd name="connsiteX3677" fmla="*/ 1614198 w 6858000"/>
              <a:gd name="connsiteY3677" fmla="*/ 2243657 h 7600950"/>
              <a:gd name="connsiteX3678" fmla="*/ 1351937 w 6858000"/>
              <a:gd name="connsiteY3678" fmla="*/ 2092249 h 7600950"/>
              <a:gd name="connsiteX3679" fmla="*/ 1351936 w 6858000"/>
              <a:gd name="connsiteY3679" fmla="*/ 4195081 h 7600950"/>
              <a:gd name="connsiteX3680" fmla="*/ 1614197 w 6858000"/>
              <a:gd name="connsiteY3680" fmla="*/ 4346505 h 7600950"/>
              <a:gd name="connsiteX3681" fmla="*/ 1614198 w 6858000"/>
              <a:gd name="connsiteY3681" fmla="*/ 4043657 h 7600950"/>
              <a:gd name="connsiteX3682" fmla="*/ 1351937 w 6858000"/>
              <a:gd name="connsiteY3682" fmla="*/ 3892248 h 7600950"/>
              <a:gd name="connsiteX3683" fmla="*/ 1322338 w 6858000"/>
              <a:gd name="connsiteY3683" fmla="*/ 603623 h 7600950"/>
              <a:gd name="connsiteX3684" fmla="*/ 1322338 w 6858000"/>
              <a:gd name="connsiteY3684" fmla="*/ 266609 h 7600950"/>
              <a:gd name="connsiteX3685" fmla="*/ 1323642 w 6858000"/>
              <a:gd name="connsiteY3685" fmla="*/ 264350 h 7600950"/>
              <a:gd name="connsiteX3686" fmla="*/ 1324318 w 6858000"/>
              <a:gd name="connsiteY3686" fmla="*/ 259208 h 7600950"/>
              <a:gd name="connsiteX3687" fmla="*/ 1328435 w 6858000"/>
              <a:gd name="connsiteY3687" fmla="*/ 256048 h 7600950"/>
              <a:gd name="connsiteX3688" fmla="*/ 1329739 w 6858000"/>
              <a:gd name="connsiteY3688" fmla="*/ 253788 h 7600950"/>
              <a:gd name="connsiteX3689" fmla="*/ 1465056 w 6858000"/>
              <a:gd name="connsiteY3689" fmla="*/ 175658 h 7600950"/>
              <a:gd name="connsiteX3690" fmla="*/ 1329739 w 6858000"/>
              <a:gd name="connsiteY3690" fmla="*/ 97531 h 7600950"/>
              <a:gd name="connsiteX3691" fmla="*/ 1322338 w 6858000"/>
              <a:gd name="connsiteY3691" fmla="*/ 84709 h 7600950"/>
              <a:gd name="connsiteX3692" fmla="*/ 1322338 w 6858000"/>
              <a:gd name="connsiteY3692" fmla="*/ 0 h 7600950"/>
              <a:gd name="connsiteX3693" fmla="*/ 1351942 w 6858000"/>
              <a:gd name="connsiteY3693" fmla="*/ 0 h 7600950"/>
              <a:gd name="connsiteX3694" fmla="*/ 1351942 w 6858000"/>
              <a:gd name="connsiteY3694" fmla="*/ 76167 h 7600950"/>
              <a:gd name="connsiteX3695" fmla="*/ 1494656 w 6858000"/>
              <a:gd name="connsiteY3695" fmla="*/ 158568 h 7600950"/>
              <a:gd name="connsiteX3696" fmla="*/ 1614202 w 6858000"/>
              <a:gd name="connsiteY3696" fmla="*/ 89546 h 7600950"/>
              <a:gd name="connsiteX3697" fmla="*/ 1614202 w 6858000"/>
              <a:gd name="connsiteY3697" fmla="*/ 0 h 7600950"/>
              <a:gd name="connsiteX3698" fmla="*/ 1643806 w 6858000"/>
              <a:gd name="connsiteY3698" fmla="*/ 0 h 7600950"/>
              <a:gd name="connsiteX3699" fmla="*/ 1643806 w 6858000"/>
              <a:gd name="connsiteY3699" fmla="*/ 89545 h 7600950"/>
              <a:gd name="connsiteX3700" fmla="*/ 1763352 w 6858000"/>
              <a:gd name="connsiteY3700" fmla="*/ 158568 h 7600950"/>
              <a:gd name="connsiteX3701" fmla="*/ 1906068 w 6858000"/>
              <a:gd name="connsiteY3701" fmla="*/ 76167 h 7600950"/>
              <a:gd name="connsiteX3702" fmla="*/ 1906068 w 6858000"/>
              <a:gd name="connsiteY3702" fmla="*/ 0 h 7600950"/>
              <a:gd name="connsiteX3703" fmla="*/ 1935672 w 6858000"/>
              <a:gd name="connsiteY3703" fmla="*/ 0 h 7600950"/>
              <a:gd name="connsiteX3704" fmla="*/ 1935672 w 6858000"/>
              <a:gd name="connsiteY3704" fmla="*/ 84709 h 7600950"/>
              <a:gd name="connsiteX3705" fmla="*/ 1928271 w 6858000"/>
              <a:gd name="connsiteY3705" fmla="*/ 97531 h 7600950"/>
              <a:gd name="connsiteX3706" fmla="*/ 1792952 w 6858000"/>
              <a:gd name="connsiteY3706" fmla="*/ 175658 h 7600950"/>
              <a:gd name="connsiteX3707" fmla="*/ 1928271 w 6858000"/>
              <a:gd name="connsiteY3707" fmla="*/ 253788 h 7600950"/>
              <a:gd name="connsiteX3708" fmla="*/ 1929575 w 6858000"/>
              <a:gd name="connsiteY3708" fmla="*/ 256048 h 7600950"/>
              <a:gd name="connsiteX3709" fmla="*/ 1933690 w 6858000"/>
              <a:gd name="connsiteY3709" fmla="*/ 259209 h 7600950"/>
              <a:gd name="connsiteX3710" fmla="*/ 1934367 w 6858000"/>
              <a:gd name="connsiteY3710" fmla="*/ 264348 h 7600950"/>
              <a:gd name="connsiteX3711" fmla="*/ 1935672 w 6858000"/>
              <a:gd name="connsiteY3711" fmla="*/ 266609 h 7600950"/>
              <a:gd name="connsiteX3712" fmla="*/ 1935672 w 6858000"/>
              <a:gd name="connsiteY3712" fmla="*/ 603623 h 7600950"/>
              <a:gd name="connsiteX3713" fmla="*/ 1928271 w 6858000"/>
              <a:gd name="connsiteY3713" fmla="*/ 616444 h 7600950"/>
              <a:gd name="connsiteX3714" fmla="*/ 1636405 w 6858000"/>
              <a:gd name="connsiteY3714" fmla="*/ 784958 h 7600950"/>
              <a:gd name="connsiteX3715" fmla="*/ 1629005 w 6858000"/>
              <a:gd name="connsiteY3715" fmla="*/ 786939 h 7600950"/>
              <a:gd name="connsiteX3716" fmla="*/ 1621603 w 6858000"/>
              <a:gd name="connsiteY3716" fmla="*/ 784958 h 7600950"/>
              <a:gd name="connsiteX3717" fmla="*/ 1329739 w 6858000"/>
              <a:gd name="connsiteY3717" fmla="*/ 616444 h 7600950"/>
              <a:gd name="connsiteX3718" fmla="*/ 1322338 w 6858000"/>
              <a:gd name="connsiteY3718" fmla="*/ 603623 h 7600950"/>
              <a:gd name="connsiteX3719" fmla="*/ 1322335 w 6858000"/>
              <a:gd name="connsiteY3719" fmla="*/ 6003620 h 7600950"/>
              <a:gd name="connsiteX3720" fmla="*/ 1322335 w 6858000"/>
              <a:gd name="connsiteY3720" fmla="*/ 5666606 h 7600950"/>
              <a:gd name="connsiteX3721" fmla="*/ 1323639 w 6858000"/>
              <a:gd name="connsiteY3721" fmla="*/ 5664348 h 7600950"/>
              <a:gd name="connsiteX3722" fmla="*/ 1324316 w 6858000"/>
              <a:gd name="connsiteY3722" fmla="*/ 5659205 h 7600950"/>
              <a:gd name="connsiteX3723" fmla="*/ 1328432 w 6858000"/>
              <a:gd name="connsiteY3723" fmla="*/ 5656045 h 7600950"/>
              <a:gd name="connsiteX3724" fmla="*/ 1329737 w 6858000"/>
              <a:gd name="connsiteY3724" fmla="*/ 5653785 h 7600950"/>
              <a:gd name="connsiteX3725" fmla="*/ 1465054 w 6858000"/>
              <a:gd name="connsiteY3725" fmla="*/ 5575656 h 7600950"/>
              <a:gd name="connsiteX3726" fmla="*/ 1329737 w 6858000"/>
              <a:gd name="connsiteY3726" fmla="*/ 5497527 h 7600950"/>
              <a:gd name="connsiteX3727" fmla="*/ 1322335 w 6858000"/>
              <a:gd name="connsiteY3727" fmla="*/ 5484706 h 7600950"/>
              <a:gd name="connsiteX3728" fmla="*/ 1322335 w 6858000"/>
              <a:gd name="connsiteY3728" fmla="*/ 5147693 h 7600950"/>
              <a:gd name="connsiteX3729" fmla="*/ 1323639 w 6858000"/>
              <a:gd name="connsiteY3729" fmla="*/ 5145433 h 7600950"/>
              <a:gd name="connsiteX3730" fmla="*/ 1324316 w 6858000"/>
              <a:gd name="connsiteY3730" fmla="*/ 5140292 h 7600950"/>
              <a:gd name="connsiteX3731" fmla="*/ 1328432 w 6858000"/>
              <a:gd name="connsiteY3731" fmla="*/ 5137131 h 7600950"/>
              <a:gd name="connsiteX3732" fmla="*/ 1329737 w 6858000"/>
              <a:gd name="connsiteY3732" fmla="*/ 5134872 h 7600950"/>
              <a:gd name="connsiteX3733" fmla="*/ 1465054 w 6858000"/>
              <a:gd name="connsiteY3733" fmla="*/ 5056743 h 7600950"/>
              <a:gd name="connsiteX3734" fmla="*/ 1329737 w 6858000"/>
              <a:gd name="connsiteY3734" fmla="*/ 4978613 h 7600950"/>
              <a:gd name="connsiteX3735" fmla="*/ 1322335 w 6858000"/>
              <a:gd name="connsiteY3735" fmla="*/ 4965792 h 7600950"/>
              <a:gd name="connsiteX3736" fmla="*/ 1322335 w 6858000"/>
              <a:gd name="connsiteY3736" fmla="*/ 4628779 h 7600950"/>
              <a:gd name="connsiteX3737" fmla="*/ 1323639 w 6858000"/>
              <a:gd name="connsiteY3737" fmla="*/ 4626520 h 7600950"/>
              <a:gd name="connsiteX3738" fmla="*/ 1324316 w 6858000"/>
              <a:gd name="connsiteY3738" fmla="*/ 4621378 h 7600950"/>
              <a:gd name="connsiteX3739" fmla="*/ 1328432 w 6858000"/>
              <a:gd name="connsiteY3739" fmla="*/ 4618218 h 7600950"/>
              <a:gd name="connsiteX3740" fmla="*/ 1329737 w 6858000"/>
              <a:gd name="connsiteY3740" fmla="*/ 4615958 h 7600950"/>
              <a:gd name="connsiteX3741" fmla="*/ 1621601 w 6858000"/>
              <a:gd name="connsiteY3741" fmla="*/ 4447442 h 7600950"/>
              <a:gd name="connsiteX3742" fmla="*/ 1636403 w 6858000"/>
              <a:gd name="connsiteY3742" fmla="*/ 4447442 h 7600950"/>
              <a:gd name="connsiteX3743" fmla="*/ 1928268 w 6858000"/>
              <a:gd name="connsiteY3743" fmla="*/ 4615958 h 7600950"/>
              <a:gd name="connsiteX3744" fmla="*/ 1929573 w 6858000"/>
              <a:gd name="connsiteY3744" fmla="*/ 4618218 h 7600950"/>
              <a:gd name="connsiteX3745" fmla="*/ 1933688 w 6858000"/>
              <a:gd name="connsiteY3745" fmla="*/ 4621378 h 7600950"/>
              <a:gd name="connsiteX3746" fmla="*/ 1934365 w 6858000"/>
              <a:gd name="connsiteY3746" fmla="*/ 4626517 h 7600950"/>
              <a:gd name="connsiteX3747" fmla="*/ 1935669 w 6858000"/>
              <a:gd name="connsiteY3747" fmla="*/ 4628779 h 7600950"/>
              <a:gd name="connsiteX3748" fmla="*/ 1935669 w 6858000"/>
              <a:gd name="connsiteY3748" fmla="*/ 4965792 h 7600950"/>
              <a:gd name="connsiteX3749" fmla="*/ 1928268 w 6858000"/>
              <a:gd name="connsiteY3749" fmla="*/ 4978613 h 7600950"/>
              <a:gd name="connsiteX3750" fmla="*/ 1792950 w 6858000"/>
              <a:gd name="connsiteY3750" fmla="*/ 5056743 h 7600950"/>
              <a:gd name="connsiteX3751" fmla="*/ 1928268 w 6858000"/>
              <a:gd name="connsiteY3751" fmla="*/ 5134872 h 7600950"/>
              <a:gd name="connsiteX3752" fmla="*/ 1929573 w 6858000"/>
              <a:gd name="connsiteY3752" fmla="*/ 5137131 h 7600950"/>
              <a:gd name="connsiteX3753" fmla="*/ 1933688 w 6858000"/>
              <a:gd name="connsiteY3753" fmla="*/ 5140292 h 7600950"/>
              <a:gd name="connsiteX3754" fmla="*/ 1934365 w 6858000"/>
              <a:gd name="connsiteY3754" fmla="*/ 5145431 h 7600950"/>
              <a:gd name="connsiteX3755" fmla="*/ 1935669 w 6858000"/>
              <a:gd name="connsiteY3755" fmla="*/ 5147693 h 7600950"/>
              <a:gd name="connsiteX3756" fmla="*/ 1935669 w 6858000"/>
              <a:gd name="connsiteY3756" fmla="*/ 5484706 h 7600950"/>
              <a:gd name="connsiteX3757" fmla="*/ 1928268 w 6858000"/>
              <a:gd name="connsiteY3757" fmla="*/ 5497527 h 7600950"/>
              <a:gd name="connsiteX3758" fmla="*/ 1792950 w 6858000"/>
              <a:gd name="connsiteY3758" fmla="*/ 5575656 h 7600950"/>
              <a:gd name="connsiteX3759" fmla="*/ 1928268 w 6858000"/>
              <a:gd name="connsiteY3759" fmla="*/ 5653785 h 7600950"/>
              <a:gd name="connsiteX3760" fmla="*/ 1929573 w 6858000"/>
              <a:gd name="connsiteY3760" fmla="*/ 5656045 h 7600950"/>
              <a:gd name="connsiteX3761" fmla="*/ 1933688 w 6858000"/>
              <a:gd name="connsiteY3761" fmla="*/ 5659206 h 7600950"/>
              <a:gd name="connsiteX3762" fmla="*/ 1934365 w 6858000"/>
              <a:gd name="connsiteY3762" fmla="*/ 5664345 h 7600950"/>
              <a:gd name="connsiteX3763" fmla="*/ 1935669 w 6858000"/>
              <a:gd name="connsiteY3763" fmla="*/ 5666606 h 7600950"/>
              <a:gd name="connsiteX3764" fmla="*/ 1935669 w 6858000"/>
              <a:gd name="connsiteY3764" fmla="*/ 6003620 h 7600950"/>
              <a:gd name="connsiteX3765" fmla="*/ 1928268 w 6858000"/>
              <a:gd name="connsiteY3765" fmla="*/ 6016441 h 7600950"/>
              <a:gd name="connsiteX3766" fmla="*/ 1636403 w 6858000"/>
              <a:gd name="connsiteY3766" fmla="*/ 6184956 h 7600950"/>
              <a:gd name="connsiteX3767" fmla="*/ 1629002 w 6858000"/>
              <a:gd name="connsiteY3767" fmla="*/ 6186936 h 7600950"/>
              <a:gd name="connsiteX3768" fmla="*/ 1621601 w 6858000"/>
              <a:gd name="connsiteY3768" fmla="*/ 6184956 h 7600950"/>
              <a:gd name="connsiteX3769" fmla="*/ 1329737 w 6858000"/>
              <a:gd name="connsiteY3769" fmla="*/ 6016441 h 7600950"/>
              <a:gd name="connsiteX3770" fmla="*/ 1322335 w 6858000"/>
              <a:gd name="connsiteY3770" fmla="*/ 6003620 h 7600950"/>
              <a:gd name="connsiteX3771" fmla="*/ 1322334 w 6858000"/>
              <a:gd name="connsiteY3771" fmla="*/ 7600950 h 7600950"/>
              <a:gd name="connsiteX3772" fmla="*/ 1322334 w 6858000"/>
              <a:gd name="connsiteY3772" fmla="*/ 7466608 h 7600950"/>
              <a:gd name="connsiteX3773" fmla="*/ 1323638 w 6858000"/>
              <a:gd name="connsiteY3773" fmla="*/ 7464349 h 7600950"/>
              <a:gd name="connsiteX3774" fmla="*/ 1324315 w 6858000"/>
              <a:gd name="connsiteY3774" fmla="*/ 7459207 h 7600950"/>
              <a:gd name="connsiteX3775" fmla="*/ 1328431 w 6858000"/>
              <a:gd name="connsiteY3775" fmla="*/ 7456046 h 7600950"/>
              <a:gd name="connsiteX3776" fmla="*/ 1329735 w 6858000"/>
              <a:gd name="connsiteY3776" fmla="*/ 7453787 h 7600950"/>
              <a:gd name="connsiteX3777" fmla="*/ 1465053 w 6858000"/>
              <a:gd name="connsiteY3777" fmla="*/ 7375657 h 7600950"/>
              <a:gd name="connsiteX3778" fmla="*/ 1329735 w 6858000"/>
              <a:gd name="connsiteY3778" fmla="*/ 7297529 h 7600950"/>
              <a:gd name="connsiteX3779" fmla="*/ 1322334 w 6858000"/>
              <a:gd name="connsiteY3779" fmla="*/ 7284708 h 7600950"/>
              <a:gd name="connsiteX3780" fmla="*/ 1322334 w 6858000"/>
              <a:gd name="connsiteY3780" fmla="*/ 6947695 h 7600950"/>
              <a:gd name="connsiteX3781" fmla="*/ 1323638 w 6858000"/>
              <a:gd name="connsiteY3781" fmla="*/ 6945436 h 7600950"/>
              <a:gd name="connsiteX3782" fmla="*/ 1324315 w 6858000"/>
              <a:gd name="connsiteY3782" fmla="*/ 6940293 h 7600950"/>
              <a:gd name="connsiteX3783" fmla="*/ 1328431 w 6858000"/>
              <a:gd name="connsiteY3783" fmla="*/ 6937133 h 7600950"/>
              <a:gd name="connsiteX3784" fmla="*/ 1329735 w 6858000"/>
              <a:gd name="connsiteY3784" fmla="*/ 6934873 h 7600950"/>
              <a:gd name="connsiteX3785" fmla="*/ 1465053 w 6858000"/>
              <a:gd name="connsiteY3785" fmla="*/ 6856745 h 7600950"/>
              <a:gd name="connsiteX3786" fmla="*/ 1329735 w 6858000"/>
              <a:gd name="connsiteY3786" fmla="*/ 6778616 h 7600950"/>
              <a:gd name="connsiteX3787" fmla="*/ 1322334 w 6858000"/>
              <a:gd name="connsiteY3787" fmla="*/ 6765795 h 7600950"/>
              <a:gd name="connsiteX3788" fmla="*/ 1322334 w 6858000"/>
              <a:gd name="connsiteY3788" fmla="*/ 6428781 h 7600950"/>
              <a:gd name="connsiteX3789" fmla="*/ 1323638 w 6858000"/>
              <a:gd name="connsiteY3789" fmla="*/ 6426522 h 7600950"/>
              <a:gd name="connsiteX3790" fmla="*/ 1324315 w 6858000"/>
              <a:gd name="connsiteY3790" fmla="*/ 6421379 h 7600950"/>
              <a:gd name="connsiteX3791" fmla="*/ 1328431 w 6858000"/>
              <a:gd name="connsiteY3791" fmla="*/ 6418219 h 7600950"/>
              <a:gd name="connsiteX3792" fmla="*/ 1329735 w 6858000"/>
              <a:gd name="connsiteY3792" fmla="*/ 6415959 h 7600950"/>
              <a:gd name="connsiteX3793" fmla="*/ 1621600 w 6858000"/>
              <a:gd name="connsiteY3793" fmla="*/ 6247445 h 7600950"/>
              <a:gd name="connsiteX3794" fmla="*/ 1636402 w 6858000"/>
              <a:gd name="connsiteY3794" fmla="*/ 6247445 h 7600950"/>
              <a:gd name="connsiteX3795" fmla="*/ 1928267 w 6858000"/>
              <a:gd name="connsiteY3795" fmla="*/ 6415959 h 7600950"/>
              <a:gd name="connsiteX3796" fmla="*/ 1929572 w 6858000"/>
              <a:gd name="connsiteY3796" fmla="*/ 6418219 h 7600950"/>
              <a:gd name="connsiteX3797" fmla="*/ 1933687 w 6858000"/>
              <a:gd name="connsiteY3797" fmla="*/ 6421381 h 7600950"/>
              <a:gd name="connsiteX3798" fmla="*/ 1934363 w 6858000"/>
              <a:gd name="connsiteY3798" fmla="*/ 6426520 h 7600950"/>
              <a:gd name="connsiteX3799" fmla="*/ 1935668 w 6858000"/>
              <a:gd name="connsiteY3799" fmla="*/ 6428781 h 7600950"/>
              <a:gd name="connsiteX3800" fmla="*/ 1935668 w 6858000"/>
              <a:gd name="connsiteY3800" fmla="*/ 6765795 h 7600950"/>
              <a:gd name="connsiteX3801" fmla="*/ 1928267 w 6858000"/>
              <a:gd name="connsiteY3801" fmla="*/ 6778616 h 7600950"/>
              <a:gd name="connsiteX3802" fmla="*/ 1792949 w 6858000"/>
              <a:gd name="connsiteY3802" fmla="*/ 6856745 h 7600950"/>
              <a:gd name="connsiteX3803" fmla="*/ 1928267 w 6858000"/>
              <a:gd name="connsiteY3803" fmla="*/ 6934873 h 7600950"/>
              <a:gd name="connsiteX3804" fmla="*/ 1929572 w 6858000"/>
              <a:gd name="connsiteY3804" fmla="*/ 6937133 h 7600950"/>
              <a:gd name="connsiteX3805" fmla="*/ 1933687 w 6858000"/>
              <a:gd name="connsiteY3805" fmla="*/ 6940294 h 7600950"/>
              <a:gd name="connsiteX3806" fmla="*/ 1934363 w 6858000"/>
              <a:gd name="connsiteY3806" fmla="*/ 6945433 h 7600950"/>
              <a:gd name="connsiteX3807" fmla="*/ 1935668 w 6858000"/>
              <a:gd name="connsiteY3807" fmla="*/ 6947695 h 7600950"/>
              <a:gd name="connsiteX3808" fmla="*/ 1935668 w 6858000"/>
              <a:gd name="connsiteY3808" fmla="*/ 7284708 h 7600950"/>
              <a:gd name="connsiteX3809" fmla="*/ 1928267 w 6858000"/>
              <a:gd name="connsiteY3809" fmla="*/ 7297529 h 7600950"/>
              <a:gd name="connsiteX3810" fmla="*/ 1792949 w 6858000"/>
              <a:gd name="connsiteY3810" fmla="*/ 7375657 h 7600950"/>
              <a:gd name="connsiteX3811" fmla="*/ 1928267 w 6858000"/>
              <a:gd name="connsiteY3811" fmla="*/ 7453787 h 7600950"/>
              <a:gd name="connsiteX3812" fmla="*/ 1929572 w 6858000"/>
              <a:gd name="connsiteY3812" fmla="*/ 7456046 h 7600950"/>
              <a:gd name="connsiteX3813" fmla="*/ 1933687 w 6858000"/>
              <a:gd name="connsiteY3813" fmla="*/ 7459208 h 7600950"/>
              <a:gd name="connsiteX3814" fmla="*/ 1934363 w 6858000"/>
              <a:gd name="connsiteY3814" fmla="*/ 7464347 h 7600950"/>
              <a:gd name="connsiteX3815" fmla="*/ 1935668 w 6858000"/>
              <a:gd name="connsiteY3815" fmla="*/ 7466608 h 7600950"/>
              <a:gd name="connsiteX3816" fmla="*/ 1935668 w 6858000"/>
              <a:gd name="connsiteY3816" fmla="*/ 7600950 h 7600950"/>
              <a:gd name="connsiteX3817" fmla="*/ 1906065 w 6858000"/>
              <a:gd name="connsiteY3817" fmla="*/ 7600950 h 7600950"/>
              <a:gd name="connsiteX3818" fmla="*/ 1906065 w 6858000"/>
              <a:gd name="connsiteY3818" fmla="*/ 7492247 h 7600950"/>
              <a:gd name="connsiteX3819" fmla="*/ 1717775 w 6858000"/>
              <a:gd name="connsiteY3819" fmla="*/ 7600950 h 7600950"/>
              <a:gd name="connsiteX3820" fmla="*/ 1658557 w 6858000"/>
              <a:gd name="connsiteY3820" fmla="*/ 7600950 h 7600950"/>
              <a:gd name="connsiteX3821" fmla="*/ 1891263 w 6858000"/>
              <a:gd name="connsiteY3821" fmla="*/ 7466604 h 7600950"/>
              <a:gd name="connsiteX3822" fmla="*/ 1763348 w 6858000"/>
              <a:gd name="connsiteY3822" fmla="*/ 7392748 h 7600950"/>
              <a:gd name="connsiteX3823" fmla="*/ 1636402 w 6858000"/>
              <a:gd name="connsiteY3823" fmla="*/ 7466044 h 7600950"/>
              <a:gd name="connsiteX3824" fmla="*/ 1629001 w 6858000"/>
              <a:gd name="connsiteY3824" fmla="*/ 7468024 h 7600950"/>
              <a:gd name="connsiteX3825" fmla="*/ 1621600 w 6858000"/>
              <a:gd name="connsiteY3825" fmla="*/ 7466044 h 7600950"/>
              <a:gd name="connsiteX3826" fmla="*/ 1494654 w 6858000"/>
              <a:gd name="connsiteY3826" fmla="*/ 7392748 h 7600950"/>
              <a:gd name="connsiteX3827" fmla="*/ 1366739 w 6858000"/>
              <a:gd name="connsiteY3827" fmla="*/ 7466604 h 7600950"/>
              <a:gd name="connsiteX3828" fmla="*/ 1599443 w 6858000"/>
              <a:gd name="connsiteY3828" fmla="*/ 7600950 h 7600950"/>
              <a:gd name="connsiteX3829" fmla="*/ 1540228 w 6858000"/>
              <a:gd name="connsiteY3829" fmla="*/ 7600950 h 7600950"/>
              <a:gd name="connsiteX3830" fmla="*/ 1351938 w 6858000"/>
              <a:gd name="connsiteY3830" fmla="*/ 7492247 h 7600950"/>
              <a:gd name="connsiteX3831" fmla="*/ 1351938 w 6858000"/>
              <a:gd name="connsiteY3831" fmla="*/ 7600950 h 7600950"/>
              <a:gd name="connsiteX3832" fmla="*/ 1322333 w 6858000"/>
              <a:gd name="connsiteY3832" fmla="*/ 2403623 h 7600950"/>
              <a:gd name="connsiteX3833" fmla="*/ 1322333 w 6858000"/>
              <a:gd name="connsiteY3833" fmla="*/ 2066610 h 7600950"/>
              <a:gd name="connsiteX3834" fmla="*/ 1323637 w 6858000"/>
              <a:gd name="connsiteY3834" fmla="*/ 2064351 h 7600950"/>
              <a:gd name="connsiteX3835" fmla="*/ 1324314 w 6858000"/>
              <a:gd name="connsiteY3835" fmla="*/ 2059208 h 7600950"/>
              <a:gd name="connsiteX3836" fmla="*/ 1328430 w 6858000"/>
              <a:gd name="connsiteY3836" fmla="*/ 2056048 h 7600950"/>
              <a:gd name="connsiteX3837" fmla="*/ 1329735 w 6858000"/>
              <a:gd name="connsiteY3837" fmla="*/ 2053788 h 7600950"/>
              <a:gd name="connsiteX3838" fmla="*/ 1465053 w 6858000"/>
              <a:gd name="connsiteY3838" fmla="*/ 1975659 h 7600950"/>
              <a:gd name="connsiteX3839" fmla="*/ 1329735 w 6858000"/>
              <a:gd name="connsiteY3839" fmla="*/ 1897531 h 7600950"/>
              <a:gd name="connsiteX3840" fmla="*/ 1322333 w 6858000"/>
              <a:gd name="connsiteY3840" fmla="*/ 1884710 h 7600950"/>
              <a:gd name="connsiteX3841" fmla="*/ 1322333 w 6858000"/>
              <a:gd name="connsiteY3841" fmla="*/ 1547696 h 7600950"/>
              <a:gd name="connsiteX3842" fmla="*/ 1323637 w 6858000"/>
              <a:gd name="connsiteY3842" fmla="*/ 1545437 h 7600950"/>
              <a:gd name="connsiteX3843" fmla="*/ 1324314 w 6858000"/>
              <a:gd name="connsiteY3843" fmla="*/ 1540295 h 7600950"/>
              <a:gd name="connsiteX3844" fmla="*/ 1328430 w 6858000"/>
              <a:gd name="connsiteY3844" fmla="*/ 1537134 h 7600950"/>
              <a:gd name="connsiteX3845" fmla="*/ 1329735 w 6858000"/>
              <a:gd name="connsiteY3845" fmla="*/ 1534875 h 7600950"/>
              <a:gd name="connsiteX3846" fmla="*/ 1465053 w 6858000"/>
              <a:gd name="connsiteY3846" fmla="*/ 1456746 h 7600950"/>
              <a:gd name="connsiteX3847" fmla="*/ 1329735 w 6858000"/>
              <a:gd name="connsiteY3847" fmla="*/ 1378617 h 7600950"/>
              <a:gd name="connsiteX3848" fmla="*/ 1322333 w 6858000"/>
              <a:gd name="connsiteY3848" fmla="*/ 1365796 h 7600950"/>
              <a:gd name="connsiteX3849" fmla="*/ 1322333 w 6858000"/>
              <a:gd name="connsiteY3849" fmla="*/ 1028782 h 7600950"/>
              <a:gd name="connsiteX3850" fmla="*/ 1323637 w 6858000"/>
              <a:gd name="connsiteY3850" fmla="*/ 1026524 h 7600950"/>
              <a:gd name="connsiteX3851" fmla="*/ 1324314 w 6858000"/>
              <a:gd name="connsiteY3851" fmla="*/ 1021381 h 7600950"/>
              <a:gd name="connsiteX3852" fmla="*/ 1328430 w 6858000"/>
              <a:gd name="connsiteY3852" fmla="*/ 1018221 h 7600950"/>
              <a:gd name="connsiteX3853" fmla="*/ 1329735 w 6858000"/>
              <a:gd name="connsiteY3853" fmla="*/ 1015961 h 7600950"/>
              <a:gd name="connsiteX3854" fmla="*/ 1621599 w 6858000"/>
              <a:gd name="connsiteY3854" fmla="*/ 847446 h 7600950"/>
              <a:gd name="connsiteX3855" fmla="*/ 1636401 w 6858000"/>
              <a:gd name="connsiteY3855" fmla="*/ 847446 h 7600950"/>
              <a:gd name="connsiteX3856" fmla="*/ 1928266 w 6858000"/>
              <a:gd name="connsiteY3856" fmla="*/ 1015961 h 7600950"/>
              <a:gd name="connsiteX3857" fmla="*/ 1929571 w 6858000"/>
              <a:gd name="connsiteY3857" fmla="*/ 1018221 h 7600950"/>
              <a:gd name="connsiteX3858" fmla="*/ 1933686 w 6858000"/>
              <a:gd name="connsiteY3858" fmla="*/ 1021382 h 7600950"/>
              <a:gd name="connsiteX3859" fmla="*/ 1934363 w 6858000"/>
              <a:gd name="connsiteY3859" fmla="*/ 1026521 h 7600950"/>
              <a:gd name="connsiteX3860" fmla="*/ 1935667 w 6858000"/>
              <a:gd name="connsiteY3860" fmla="*/ 1028782 h 7600950"/>
              <a:gd name="connsiteX3861" fmla="*/ 1935667 w 6858000"/>
              <a:gd name="connsiteY3861" fmla="*/ 1365796 h 7600950"/>
              <a:gd name="connsiteX3862" fmla="*/ 1928266 w 6858000"/>
              <a:gd name="connsiteY3862" fmla="*/ 1378617 h 7600950"/>
              <a:gd name="connsiteX3863" fmla="*/ 1792948 w 6858000"/>
              <a:gd name="connsiteY3863" fmla="*/ 1456746 h 7600950"/>
              <a:gd name="connsiteX3864" fmla="*/ 1928266 w 6858000"/>
              <a:gd name="connsiteY3864" fmla="*/ 1534875 h 7600950"/>
              <a:gd name="connsiteX3865" fmla="*/ 1929571 w 6858000"/>
              <a:gd name="connsiteY3865" fmla="*/ 1537134 h 7600950"/>
              <a:gd name="connsiteX3866" fmla="*/ 1933686 w 6858000"/>
              <a:gd name="connsiteY3866" fmla="*/ 1540296 h 7600950"/>
              <a:gd name="connsiteX3867" fmla="*/ 1934363 w 6858000"/>
              <a:gd name="connsiteY3867" fmla="*/ 1545435 h 7600950"/>
              <a:gd name="connsiteX3868" fmla="*/ 1935667 w 6858000"/>
              <a:gd name="connsiteY3868" fmla="*/ 1547696 h 7600950"/>
              <a:gd name="connsiteX3869" fmla="*/ 1935667 w 6858000"/>
              <a:gd name="connsiteY3869" fmla="*/ 1884710 h 7600950"/>
              <a:gd name="connsiteX3870" fmla="*/ 1928266 w 6858000"/>
              <a:gd name="connsiteY3870" fmla="*/ 1897531 h 7600950"/>
              <a:gd name="connsiteX3871" fmla="*/ 1792948 w 6858000"/>
              <a:gd name="connsiteY3871" fmla="*/ 1975659 h 7600950"/>
              <a:gd name="connsiteX3872" fmla="*/ 1928266 w 6858000"/>
              <a:gd name="connsiteY3872" fmla="*/ 2053788 h 7600950"/>
              <a:gd name="connsiteX3873" fmla="*/ 1929571 w 6858000"/>
              <a:gd name="connsiteY3873" fmla="*/ 2056048 h 7600950"/>
              <a:gd name="connsiteX3874" fmla="*/ 1933686 w 6858000"/>
              <a:gd name="connsiteY3874" fmla="*/ 2059209 h 7600950"/>
              <a:gd name="connsiteX3875" fmla="*/ 1934363 w 6858000"/>
              <a:gd name="connsiteY3875" fmla="*/ 2064348 h 7600950"/>
              <a:gd name="connsiteX3876" fmla="*/ 1935667 w 6858000"/>
              <a:gd name="connsiteY3876" fmla="*/ 2066610 h 7600950"/>
              <a:gd name="connsiteX3877" fmla="*/ 1935667 w 6858000"/>
              <a:gd name="connsiteY3877" fmla="*/ 2403623 h 7600950"/>
              <a:gd name="connsiteX3878" fmla="*/ 1928266 w 6858000"/>
              <a:gd name="connsiteY3878" fmla="*/ 2416444 h 7600950"/>
              <a:gd name="connsiteX3879" fmla="*/ 1636401 w 6858000"/>
              <a:gd name="connsiteY3879" fmla="*/ 2584959 h 7600950"/>
              <a:gd name="connsiteX3880" fmla="*/ 1629000 w 6858000"/>
              <a:gd name="connsiteY3880" fmla="*/ 2586939 h 7600950"/>
              <a:gd name="connsiteX3881" fmla="*/ 1621599 w 6858000"/>
              <a:gd name="connsiteY3881" fmla="*/ 2584959 h 7600950"/>
              <a:gd name="connsiteX3882" fmla="*/ 1329735 w 6858000"/>
              <a:gd name="connsiteY3882" fmla="*/ 2416444 h 7600950"/>
              <a:gd name="connsiteX3883" fmla="*/ 1322333 w 6858000"/>
              <a:gd name="connsiteY3883" fmla="*/ 2403623 h 7600950"/>
              <a:gd name="connsiteX3884" fmla="*/ 1322333 w 6858000"/>
              <a:gd name="connsiteY3884" fmla="*/ 4203623 h 7600950"/>
              <a:gd name="connsiteX3885" fmla="*/ 1322333 w 6858000"/>
              <a:gd name="connsiteY3885" fmla="*/ 3866610 h 7600950"/>
              <a:gd name="connsiteX3886" fmla="*/ 1323637 w 6858000"/>
              <a:gd name="connsiteY3886" fmla="*/ 3864351 h 7600950"/>
              <a:gd name="connsiteX3887" fmla="*/ 1324313 w 6858000"/>
              <a:gd name="connsiteY3887" fmla="*/ 3859208 h 7600950"/>
              <a:gd name="connsiteX3888" fmla="*/ 1328430 w 6858000"/>
              <a:gd name="connsiteY3888" fmla="*/ 3856048 h 7600950"/>
              <a:gd name="connsiteX3889" fmla="*/ 1329734 w 6858000"/>
              <a:gd name="connsiteY3889" fmla="*/ 3853788 h 7600950"/>
              <a:gd name="connsiteX3890" fmla="*/ 1465052 w 6858000"/>
              <a:gd name="connsiteY3890" fmla="*/ 3775658 h 7600950"/>
              <a:gd name="connsiteX3891" fmla="*/ 1329734 w 6858000"/>
              <a:gd name="connsiteY3891" fmla="*/ 3697531 h 7600950"/>
              <a:gd name="connsiteX3892" fmla="*/ 1322333 w 6858000"/>
              <a:gd name="connsiteY3892" fmla="*/ 3684710 h 7600950"/>
              <a:gd name="connsiteX3893" fmla="*/ 1322333 w 6858000"/>
              <a:gd name="connsiteY3893" fmla="*/ 3347696 h 7600950"/>
              <a:gd name="connsiteX3894" fmla="*/ 1323637 w 6858000"/>
              <a:gd name="connsiteY3894" fmla="*/ 3345437 h 7600950"/>
              <a:gd name="connsiteX3895" fmla="*/ 1324313 w 6858000"/>
              <a:gd name="connsiteY3895" fmla="*/ 3340295 h 7600950"/>
              <a:gd name="connsiteX3896" fmla="*/ 1328430 w 6858000"/>
              <a:gd name="connsiteY3896" fmla="*/ 3337134 h 7600950"/>
              <a:gd name="connsiteX3897" fmla="*/ 1329734 w 6858000"/>
              <a:gd name="connsiteY3897" fmla="*/ 3334875 h 7600950"/>
              <a:gd name="connsiteX3898" fmla="*/ 1465052 w 6858000"/>
              <a:gd name="connsiteY3898" fmla="*/ 3256746 h 7600950"/>
              <a:gd name="connsiteX3899" fmla="*/ 1329734 w 6858000"/>
              <a:gd name="connsiteY3899" fmla="*/ 3178617 h 7600950"/>
              <a:gd name="connsiteX3900" fmla="*/ 1322333 w 6858000"/>
              <a:gd name="connsiteY3900" fmla="*/ 3165796 h 7600950"/>
              <a:gd name="connsiteX3901" fmla="*/ 1322333 w 6858000"/>
              <a:gd name="connsiteY3901" fmla="*/ 2828782 h 7600950"/>
              <a:gd name="connsiteX3902" fmla="*/ 1323637 w 6858000"/>
              <a:gd name="connsiteY3902" fmla="*/ 2826524 h 7600950"/>
              <a:gd name="connsiteX3903" fmla="*/ 1324313 w 6858000"/>
              <a:gd name="connsiteY3903" fmla="*/ 2821381 h 7600950"/>
              <a:gd name="connsiteX3904" fmla="*/ 1328430 w 6858000"/>
              <a:gd name="connsiteY3904" fmla="*/ 2818221 h 7600950"/>
              <a:gd name="connsiteX3905" fmla="*/ 1329734 w 6858000"/>
              <a:gd name="connsiteY3905" fmla="*/ 2815961 h 7600950"/>
              <a:gd name="connsiteX3906" fmla="*/ 1621599 w 6858000"/>
              <a:gd name="connsiteY3906" fmla="*/ 2647446 h 7600950"/>
              <a:gd name="connsiteX3907" fmla="*/ 1636400 w 6858000"/>
              <a:gd name="connsiteY3907" fmla="*/ 2647446 h 7600950"/>
              <a:gd name="connsiteX3908" fmla="*/ 1928266 w 6858000"/>
              <a:gd name="connsiteY3908" fmla="*/ 2815961 h 7600950"/>
              <a:gd name="connsiteX3909" fmla="*/ 1929571 w 6858000"/>
              <a:gd name="connsiteY3909" fmla="*/ 2818221 h 7600950"/>
              <a:gd name="connsiteX3910" fmla="*/ 1933686 w 6858000"/>
              <a:gd name="connsiteY3910" fmla="*/ 2821382 h 7600950"/>
              <a:gd name="connsiteX3911" fmla="*/ 1934362 w 6858000"/>
              <a:gd name="connsiteY3911" fmla="*/ 2826521 h 7600950"/>
              <a:gd name="connsiteX3912" fmla="*/ 1935667 w 6858000"/>
              <a:gd name="connsiteY3912" fmla="*/ 2828782 h 7600950"/>
              <a:gd name="connsiteX3913" fmla="*/ 1935667 w 6858000"/>
              <a:gd name="connsiteY3913" fmla="*/ 3165796 h 7600950"/>
              <a:gd name="connsiteX3914" fmla="*/ 1928266 w 6858000"/>
              <a:gd name="connsiteY3914" fmla="*/ 3178617 h 7600950"/>
              <a:gd name="connsiteX3915" fmla="*/ 1792948 w 6858000"/>
              <a:gd name="connsiteY3915" fmla="*/ 3256746 h 7600950"/>
              <a:gd name="connsiteX3916" fmla="*/ 1928266 w 6858000"/>
              <a:gd name="connsiteY3916" fmla="*/ 3334875 h 7600950"/>
              <a:gd name="connsiteX3917" fmla="*/ 1929571 w 6858000"/>
              <a:gd name="connsiteY3917" fmla="*/ 3337134 h 7600950"/>
              <a:gd name="connsiteX3918" fmla="*/ 1933686 w 6858000"/>
              <a:gd name="connsiteY3918" fmla="*/ 3340296 h 7600950"/>
              <a:gd name="connsiteX3919" fmla="*/ 1934362 w 6858000"/>
              <a:gd name="connsiteY3919" fmla="*/ 3345435 h 7600950"/>
              <a:gd name="connsiteX3920" fmla="*/ 1935667 w 6858000"/>
              <a:gd name="connsiteY3920" fmla="*/ 3347696 h 7600950"/>
              <a:gd name="connsiteX3921" fmla="*/ 1935667 w 6858000"/>
              <a:gd name="connsiteY3921" fmla="*/ 3684710 h 7600950"/>
              <a:gd name="connsiteX3922" fmla="*/ 1928266 w 6858000"/>
              <a:gd name="connsiteY3922" fmla="*/ 3697531 h 7600950"/>
              <a:gd name="connsiteX3923" fmla="*/ 1792948 w 6858000"/>
              <a:gd name="connsiteY3923" fmla="*/ 3775658 h 7600950"/>
              <a:gd name="connsiteX3924" fmla="*/ 1928266 w 6858000"/>
              <a:gd name="connsiteY3924" fmla="*/ 3853788 h 7600950"/>
              <a:gd name="connsiteX3925" fmla="*/ 1929571 w 6858000"/>
              <a:gd name="connsiteY3925" fmla="*/ 3856048 h 7600950"/>
              <a:gd name="connsiteX3926" fmla="*/ 1933686 w 6858000"/>
              <a:gd name="connsiteY3926" fmla="*/ 3859209 h 7600950"/>
              <a:gd name="connsiteX3927" fmla="*/ 1934362 w 6858000"/>
              <a:gd name="connsiteY3927" fmla="*/ 3864348 h 7600950"/>
              <a:gd name="connsiteX3928" fmla="*/ 1935667 w 6858000"/>
              <a:gd name="connsiteY3928" fmla="*/ 3866610 h 7600950"/>
              <a:gd name="connsiteX3929" fmla="*/ 1935667 w 6858000"/>
              <a:gd name="connsiteY3929" fmla="*/ 4203623 h 7600950"/>
              <a:gd name="connsiteX3930" fmla="*/ 1928266 w 6858000"/>
              <a:gd name="connsiteY3930" fmla="*/ 4216444 h 7600950"/>
              <a:gd name="connsiteX3931" fmla="*/ 1636400 w 6858000"/>
              <a:gd name="connsiteY3931" fmla="*/ 4384958 h 7600950"/>
              <a:gd name="connsiteX3932" fmla="*/ 1629000 w 6858000"/>
              <a:gd name="connsiteY3932" fmla="*/ 4386939 h 7600950"/>
              <a:gd name="connsiteX3933" fmla="*/ 1621599 w 6858000"/>
              <a:gd name="connsiteY3933" fmla="*/ 4384958 h 7600950"/>
              <a:gd name="connsiteX3934" fmla="*/ 1329734 w 6858000"/>
              <a:gd name="connsiteY3934" fmla="*/ 4216444 h 7600950"/>
              <a:gd name="connsiteX3935" fmla="*/ 1322333 w 6858000"/>
              <a:gd name="connsiteY3935" fmla="*/ 4203623 h 7600950"/>
              <a:gd name="connsiteX3936" fmla="*/ 923806 w 6858000"/>
              <a:gd name="connsiteY3936" fmla="*/ 4970625 h 7600950"/>
              <a:gd name="connsiteX3937" fmla="*/ 1043352 w 6858000"/>
              <a:gd name="connsiteY3937" fmla="*/ 5039649 h 7600950"/>
              <a:gd name="connsiteX3938" fmla="*/ 1186068 w 6858000"/>
              <a:gd name="connsiteY3938" fmla="*/ 4957247 h 7600950"/>
              <a:gd name="connsiteX3939" fmla="*/ 1186069 w 6858000"/>
              <a:gd name="connsiteY3939" fmla="*/ 4654415 h 7600950"/>
              <a:gd name="connsiteX3940" fmla="*/ 923806 w 6858000"/>
              <a:gd name="connsiteY3940" fmla="*/ 4805825 h 7600950"/>
              <a:gd name="connsiteX3941" fmla="*/ 923806 w 6858000"/>
              <a:gd name="connsiteY3941" fmla="*/ 5108672 h 7600950"/>
              <a:gd name="connsiteX3942" fmla="*/ 1013752 w 6858000"/>
              <a:gd name="connsiteY3942" fmla="*/ 5056739 h 7600950"/>
              <a:gd name="connsiteX3943" fmla="*/ 923806 w 6858000"/>
              <a:gd name="connsiteY3943" fmla="*/ 5004806 h 7600950"/>
              <a:gd name="connsiteX3944" fmla="*/ 923806 w 6858000"/>
              <a:gd name="connsiteY3944" fmla="*/ 5489539 h 7600950"/>
              <a:gd name="connsiteX3945" fmla="*/ 1043352 w 6858000"/>
              <a:gd name="connsiteY3945" fmla="*/ 5558562 h 7600950"/>
              <a:gd name="connsiteX3946" fmla="*/ 1186068 w 6858000"/>
              <a:gd name="connsiteY3946" fmla="*/ 5476161 h 7600950"/>
              <a:gd name="connsiteX3947" fmla="*/ 1186069 w 6858000"/>
              <a:gd name="connsiteY3947" fmla="*/ 5173329 h 7600950"/>
              <a:gd name="connsiteX3948" fmla="*/ 923806 w 6858000"/>
              <a:gd name="connsiteY3948" fmla="*/ 5324737 h 7600950"/>
              <a:gd name="connsiteX3949" fmla="*/ 923806 w 6858000"/>
              <a:gd name="connsiteY3949" fmla="*/ 5627586 h 7600950"/>
              <a:gd name="connsiteX3950" fmla="*/ 1013752 w 6858000"/>
              <a:gd name="connsiteY3950" fmla="*/ 5575653 h 7600950"/>
              <a:gd name="connsiteX3951" fmla="*/ 923806 w 6858000"/>
              <a:gd name="connsiteY3951" fmla="*/ 5523719 h 7600950"/>
              <a:gd name="connsiteX3952" fmla="*/ 923805 w 6858000"/>
              <a:gd name="connsiteY3952" fmla="*/ 1370632 h 7600950"/>
              <a:gd name="connsiteX3953" fmla="*/ 1043350 w 6858000"/>
              <a:gd name="connsiteY3953" fmla="*/ 1439655 h 7600950"/>
              <a:gd name="connsiteX3954" fmla="*/ 1186067 w 6858000"/>
              <a:gd name="connsiteY3954" fmla="*/ 1357254 h 7600950"/>
              <a:gd name="connsiteX3955" fmla="*/ 1186068 w 6858000"/>
              <a:gd name="connsiteY3955" fmla="*/ 1054422 h 7600950"/>
              <a:gd name="connsiteX3956" fmla="*/ 923805 w 6858000"/>
              <a:gd name="connsiteY3956" fmla="*/ 1205831 h 7600950"/>
              <a:gd name="connsiteX3957" fmla="*/ 923805 w 6858000"/>
              <a:gd name="connsiteY3957" fmla="*/ 1508679 h 7600950"/>
              <a:gd name="connsiteX3958" fmla="*/ 1013751 w 6858000"/>
              <a:gd name="connsiteY3958" fmla="*/ 1456745 h 7600950"/>
              <a:gd name="connsiteX3959" fmla="*/ 923805 w 6858000"/>
              <a:gd name="connsiteY3959" fmla="*/ 1404812 h 7600950"/>
              <a:gd name="connsiteX3960" fmla="*/ 923805 w 6858000"/>
              <a:gd name="connsiteY3960" fmla="*/ 1889546 h 7600950"/>
              <a:gd name="connsiteX3961" fmla="*/ 1043350 w 6858000"/>
              <a:gd name="connsiteY3961" fmla="*/ 1958569 h 7600950"/>
              <a:gd name="connsiteX3962" fmla="*/ 1186067 w 6858000"/>
              <a:gd name="connsiteY3962" fmla="*/ 1876168 h 7600950"/>
              <a:gd name="connsiteX3963" fmla="*/ 1186068 w 6858000"/>
              <a:gd name="connsiteY3963" fmla="*/ 1573335 h 7600950"/>
              <a:gd name="connsiteX3964" fmla="*/ 923805 w 6858000"/>
              <a:gd name="connsiteY3964" fmla="*/ 1724744 h 7600950"/>
              <a:gd name="connsiteX3965" fmla="*/ 923805 w 6858000"/>
              <a:gd name="connsiteY3965" fmla="*/ 2027593 h 7600950"/>
              <a:gd name="connsiteX3966" fmla="*/ 1013751 w 6858000"/>
              <a:gd name="connsiteY3966" fmla="*/ 1975659 h 7600950"/>
              <a:gd name="connsiteX3967" fmla="*/ 923805 w 6858000"/>
              <a:gd name="connsiteY3967" fmla="*/ 1923726 h 7600950"/>
              <a:gd name="connsiteX3968" fmla="*/ 923805 w 6858000"/>
              <a:gd name="connsiteY3968" fmla="*/ 6146499 h 7600950"/>
              <a:gd name="connsiteX3969" fmla="*/ 1186068 w 6858000"/>
              <a:gd name="connsiteY3969" fmla="*/ 5995074 h 7600950"/>
              <a:gd name="connsiteX3970" fmla="*/ 1186069 w 6858000"/>
              <a:gd name="connsiteY3970" fmla="*/ 5692242 h 7600950"/>
              <a:gd name="connsiteX3971" fmla="*/ 923805 w 6858000"/>
              <a:gd name="connsiteY3971" fmla="*/ 5843651 h 7600950"/>
              <a:gd name="connsiteX3972" fmla="*/ 923804 w 6858000"/>
              <a:gd name="connsiteY3972" fmla="*/ 2546506 h 7600950"/>
              <a:gd name="connsiteX3973" fmla="*/ 1186067 w 6858000"/>
              <a:gd name="connsiteY3973" fmla="*/ 2395081 h 7600950"/>
              <a:gd name="connsiteX3974" fmla="*/ 1186068 w 6858000"/>
              <a:gd name="connsiteY3974" fmla="*/ 2092249 h 7600950"/>
              <a:gd name="connsiteX3975" fmla="*/ 923804 w 6858000"/>
              <a:gd name="connsiteY3975" fmla="*/ 2243658 h 7600950"/>
              <a:gd name="connsiteX3976" fmla="*/ 923804 w 6858000"/>
              <a:gd name="connsiteY3976" fmla="*/ 6770628 h 7600950"/>
              <a:gd name="connsiteX3977" fmla="*/ 1043350 w 6858000"/>
              <a:gd name="connsiteY3977" fmla="*/ 6839651 h 7600950"/>
              <a:gd name="connsiteX3978" fmla="*/ 1186067 w 6858000"/>
              <a:gd name="connsiteY3978" fmla="*/ 6757250 h 7600950"/>
              <a:gd name="connsiteX3979" fmla="*/ 1186067 w 6858000"/>
              <a:gd name="connsiteY3979" fmla="*/ 6454417 h 7600950"/>
              <a:gd name="connsiteX3980" fmla="*/ 923804 w 6858000"/>
              <a:gd name="connsiteY3980" fmla="*/ 6605827 h 7600950"/>
              <a:gd name="connsiteX3981" fmla="*/ 923804 w 6858000"/>
              <a:gd name="connsiteY3981" fmla="*/ 6908675 h 7600950"/>
              <a:gd name="connsiteX3982" fmla="*/ 1013750 w 6858000"/>
              <a:gd name="connsiteY3982" fmla="*/ 6856741 h 7600950"/>
              <a:gd name="connsiteX3983" fmla="*/ 923804 w 6858000"/>
              <a:gd name="connsiteY3983" fmla="*/ 6804808 h 7600950"/>
              <a:gd name="connsiteX3984" fmla="*/ 923804 w 6858000"/>
              <a:gd name="connsiteY3984" fmla="*/ 7289541 h 7600950"/>
              <a:gd name="connsiteX3985" fmla="*/ 1043350 w 6858000"/>
              <a:gd name="connsiteY3985" fmla="*/ 7358564 h 7600950"/>
              <a:gd name="connsiteX3986" fmla="*/ 1186067 w 6858000"/>
              <a:gd name="connsiteY3986" fmla="*/ 7276163 h 7600950"/>
              <a:gd name="connsiteX3987" fmla="*/ 1186067 w 6858000"/>
              <a:gd name="connsiteY3987" fmla="*/ 6973331 h 7600950"/>
              <a:gd name="connsiteX3988" fmla="*/ 923804 w 6858000"/>
              <a:gd name="connsiteY3988" fmla="*/ 7124740 h 7600950"/>
              <a:gd name="connsiteX3989" fmla="*/ 923804 w 6858000"/>
              <a:gd name="connsiteY3989" fmla="*/ 7427588 h 7600950"/>
              <a:gd name="connsiteX3990" fmla="*/ 1013750 w 6858000"/>
              <a:gd name="connsiteY3990" fmla="*/ 7375655 h 7600950"/>
              <a:gd name="connsiteX3991" fmla="*/ 923804 w 6858000"/>
              <a:gd name="connsiteY3991" fmla="*/ 7323722 h 7600950"/>
              <a:gd name="connsiteX3992" fmla="*/ 923803 w 6858000"/>
              <a:gd name="connsiteY3992" fmla="*/ 227592 h 7600950"/>
              <a:gd name="connsiteX3993" fmla="*/ 1013749 w 6858000"/>
              <a:gd name="connsiteY3993" fmla="*/ 175658 h 7600950"/>
              <a:gd name="connsiteX3994" fmla="*/ 923803 w 6858000"/>
              <a:gd name="connsiteY3994" fmla="*/ 123726 h 7600950"/>
              <a:gd name="connsiteX3995" fmla="*/ 923802 w 6858000"/>
              <a:gd name="connsiteY3995" fmla="*/ 746506 h 7600950"/>
              <a:gd name="connsiteX3996" fmla="*/ 1186065 w 6858000"/>
              <a:gd name="connsiteY3996" fmla="*/ 595081 h 7600950"/>
              <a:gd name="connsiteX3997" fmla="*/ 1186066 w 6858000"/>
              <a:gd name="connsiteY3997" fmla="*/ 292248 h 7600950"/>
              <a:gd name="connsiteX3998" fmla="*/ 923802 w 6858000"/>
              <a:gd name="connsiteY3998" fmla="*/ 443657 h 7600950"/>
              <a:gd name="connsiteX3999" fmla="*/ 923802 w 6858000"/>
              <a:gd name="connsiteY3999" fmla="*/ 3170632 h 7600950"/>
              <a:gd name="connsiteX4000" fmla="*/ 1043348 w 6858000"/>
              <a:gd name="connsiteY4000" fmla="*/ 3239655 h 7600950"/>
              <a:gd name="connsiteX4001" fmla="*/ 1186064 w 6858000"/>
              <a:gd name="connsiteY4001" fmla="*/ 3157254 h 7600950"/>
              <a:gd name="connsiteX4002" fmla="*/ 1186065 w 6858000"/>
              <a:gd name="connsiteY4002" fmla="*/ 2854422 h 7600950"/>
              <a:gd name="connsiteX4003" fmla="*/ 923802 w 6858000"/>
              <a:gd name="connsiteY4003" fmla="*/ 3005831 h 7600950"/>
              <a:gd name="connsiteX4004" fmla="*/ 923802 w 6858000"/>
              <a:gd name="connsiteY4004" fmla="*/ 3308679 h 7600950"/>
              <a:gd name="connsiteX4005" fmla="*/ 1013749 w 6858000"/>
              <a:gd name="connsiteY4005" fmla="*/ 3256745 h 7600950"/>
              <a:gd name="connsiteX4006" fmla="*/ 923802 w 6858000"/>
              <a:gd name="connsiteY4006" fmla="*/ 3204812 h 7600950"/>
              <a:gd name="connsiteX4007" fmla="*/ 923802 w 6858000"/>
              <a:gd name="connsiteY4007" fmla="*/ 3689544 h 7600950"/>
              <a:gd name="connsiteX4008" fmla="*/ 1043348 w 6858000"/>
              <a:gd name="connsiteY4008" fmla="*/ 3758567 h 7600950"/>
              <a:gd name="connsiteX4009" fmla="*/ 1186064 w 6858000"/>
              <a:gd name="connsiteY4009" fmla="*/ 3676166 h 7600950"/>
              <a:gd name="connsiteX4010" fmla="*/ 1186065 w 6858000"/>
              <a:gd name="connsiteY4010" fmla="*/ 3373335 h 7600950"/>
              <a:gd name="connsiteX4011" fmla="*/ 923802 w 6858000"/>
              <a:gd name="connsiteY4011" fmla="*/ 3524742 h 7600950"/>
              <a:gd name="connsiteX4012" fmla="*/ 923802 w 6858000"/>
              <a:gd name="connsiteY4012" fmla="*/ 3827591 h 7600950"/>
              <a:gd name="connsiteX4013" fmla="*/ 1013749 w 6858000"/>
              <a:gd name="connsiteY4013" fmla="*/ 3775657 h 7600950"/>
              <a:gd name="connsiteX4014" fmla="*/ 923802 w 6858000"/>
              <a:gd name="connsiteY4014" fmla="*/ 3723724 h 7600950"/>
              <a:gd name="connsiteX4015" fmla="*/ 923802 w 6858000"/>
              <a:gd name="connsiteY4015" fmla="*/ 4346504 h 7600950"/>
              <a:gd name="connsiteX4016" fmla="*/ 1186064 w 6858000"/>
              <a:gd name="connsiteY4016" fmla="*/ 4195079 h 7600950"/>
              <a:gd name="connsiteX4017" fmla="*/ 1186065 w 6858000"/>
              <a:gd name="connsiteY4017" fmla="*/ 3892248 h 7600950"/>
              <a:gd name="connsiteX4018" fmla="*/ 923802 w 6858000"/>
              <a:gd name="connsiteY4018" fmla="*/ 4043656 h 7600950"/>
              <a:gd name="connsiteX4019" fmla="*/ 804257 w 6858000"/>
              <a:gd name="connsiteY4019" fmla="*/ 5056740 h 7600950"/>
              <a:gd name="connsiteX4020" fmla="*/ 894201 w 6858000"/>
              <a:gd name="connsiteY4020" fmla="*/ 5108671 h 7600950"/>
              <a:gd name="connsiteX4021" fmla="*/ 894202 w 6858000"/>
              <a:gd name="connsiteY4021" fmla="*/ 5004806 h 7600950"/>
              <a:gd name="connsiteX4022" fmla="*/ 804257 w 6858000"/>
              <a:gd name="connsiteY4022" fmla="*/ 5575653 h 7600950"/>
              <a:gd name="connsiteX4023" fmla="*/ 894201 w 6858000"/>
              <a:gd name="connsiteY4023" fmla="*/ 5627586 h 7600950"/>
              <a:gd name="connsiteX4024" fmla="*/ 894202 w 6858000"/>
              <a:gd name="connsiteY4024" fmla="*/ 5523721 h 7600950"/>
              <a:gd name="connsiteX4025" fmla="*/ 804256 w 6858000"/>
              <a:gd name="connsiteY4025" fmla="*/ 1456746 h 7600950"/>
              <a:gd name="connsiteX4026" fmla="*/ 894200 w 6858000"/>
              <a:gd name="connsiteY4026" fmla="*/ 1508678 h 7600950"/>
              <a:gd name="connsiteX4027" fmla="*/ 894201 w 6858000"/>
              <a:gd name="connsiteY4027" fmla="*/ 1404813 h 7600950"/>
              <a:gd name="connsiteX4028" fmla="*/ 804256 w 6858000"/>
              <a:gd name="connsiteY4028" fmla="*/ 1975660 h 7600950"/>
              <a:gd name="connsiteX4029" fmla="*/ 894200 w 6858000"/>
              <a:gd name="connsiteY4029" fmla="*/ 2027592 h 7600950"/>
              <a:gd name="connsiteX4030" fmla="*/ 894201 w 6858000"/>
              <a:gd name="connsiteY4030" fmla="*/ 1923727 h 7600950"/>
              <a:gd name="connsiteX4031" fmla="*/ 804255 w 6858000"/>
              <a:gd name="connsiteY4031" fmla="*/ 6856742 h 7600950"/>
              <a:gd name="connsiteX4032" fmla="*/ 894200 w 6858000"/>
              <a:gd name="connsiteY4032" fmla="*/ 6908674 h 7600950"/>
              <a:gd name="connsiteX4033" fmla="*/ 894200 w 6858000"/>
              <a:gd name="connsiteY4033" fmla="*/ 6804809 h 7600950"/>
              <a:gd name="connsiteX4034" fmla="*/ 804255 w 6858000"/>
              <a:gd name="connsiteY4034" fmla="*/ 7375655 h 7600950"/>
              <a:gd name="connsiteX4035" fmla="*/ 894200 w 6858000"/>
              <a:gd name="connsiteY4035" fmla="*/ 7427587 h 7600950"/>
              <a:gd name="connsiteX4036" fmla="*/ 894200 w 6858000"/>
              <a:gd name="connsiteY4036" fmla="*/ 7323722 h 7600950"/>
              <a:gd name="connsiteX4037" fmla="*/ 804254 w 6858000"/>
              <a:gd name="connsiteY4037" fmla="*/ 175659 h 7600950"/>
              <a:gd name="connsiteX4038" fmla="*/ 894199 w 6858000"/>
              <a:gd name="connsiteY4038" fmla="*/ 227591 h 7600950"/>
              <a:gd name="connsiteX4039" fmla="*/ 894199 w 6858000"/>
              <a:gd name="connsiteY4039" fmla="*/ 123726 h 7600950"/>
              <a:gd name="connsiteX4040" fmla="*/ 804253 w 6858000"/>
              <a:gd name="connsiteY4040" fmla="*/ 3256746 h 7600950"/>
              <a:gd name="connsiteX4041" fmla="*/ 894198 w 6858000"/>
              <a:gd name="connsiteY4041" fmla="*/ 3308678 h 7600950"/>
              <a:gd name="connsiteX4042" fmla="*/ 894199 w 6858000"/>
              <a:gd name="connsiteY4042" fmla="*/ 3204813 h 7600950"/>
              <a:gd name="connsiteX4043" fmla="*/ 804253 w 6858000"/>
              <a:gd name="connsiteY4043" fmla="*/ 3775658 h 7600950"/>
              <a:gd name="connsiteX4044" fmla="*/ 894198 w 6858000"/>
              <a:gd name="connsiteY4044" fmla="*/ 3827590 h 7600950"/>
              <a:gd name="connsiteX4045" fmla="*/ 894199 w 6858000"/>
              <a:gd name="connsiteY4045" fmla="*/ 3723725 h 7600950"/>
              <a:gd name="connsiteX4046" fmla="*/ 646742 w 6858000"/>
              <a:gd name="connsiteY4046" fmla="*/ 4628772 h 7600950"/>
              <a:gd name="connsiteX4047" fmla="*/ 909003 w 6858000"/>
              <a:gd name="connsiteY4047" fmla="*/ 4780182 h 7600950"/>
              <a:gd name="connsiteX4048" fmla="*/ 1171268 w 6858000"/>
              <a:gd name="connsiteY4048" fmla="*/ 4628772 h 7600950"/>
              <a:gd name="connsiteX4049" fmla="*/ 909004 w 6858000"/>
              <a:gd name="connsiteY4049" fmla="*/ 4477346 h 7600950"/>
              <a:gd name="connsiteX4050" fmla="*/ 646742 w 6858000"/>
              <a:gd name="connsiteY4050" fmla="*/ 5147685 h 7600950"/>
              <a:gd name="connsiteX4051" fmla="*/ 909003 w 6858000"/>
              <a:gd name="connsiteY4051" fmla="*/ 5299096 h 7600950"/>
              <a:gd name="connsiteX4052" fmla="*/ 1171268 w 6858000"/>
              <a:gd name="connsiteY4052" fmla="*/ 5147685 h 7600950"/>
              <a:gd name="connsiteX4053" fmla="*/ 1043352 w 6858000"/>
              <a:gd name="connsiteY4053" fmla="*/ 5073830 h 7600950"/>
              <a:gd name="connsiteX4054" fmla="*/ 916405 w 6858000"/>
              <a:gd name="connsiteY4054" fmla="*/ 5147125 h 7600950"/>
              <a:gd name="connsiteX4055" fmla="*/ 909004 w 6858000"/>
              <a:gd name="connsiteY4055" fmla="*/ 5149105 h 7600950"/>
              <a:gd name="connsiteX4056" fmla="*/ 901603 w 6858000"/>
              <a:gd name="connsiteY4056" fmla="*/ 5147125 h 7600950"/>
              <a:gd name="connsiteX4057" fmla="*/ 774657 w 6858000"/>
              <a:gd name="connsiteY4057" fmla="*/ 5073830 h 7600950"/>
              <a:gd name="connsiteX4058" fmla="*/ 646742 w 6858000"/>
              <a:gd name="connsiteY4058" fmla="*/ 5666599 h 7600950"/>
              <a:gd name="connsiteX4059" fmla="*/ 909003 w 6858000"/>
              <a:gd name="connsiteY4059" fmla="*/ 5818009 h 7600950"/>
              <a:gd name="connsiteX4060" fmla="*/ 1171268 w 6858000"/>
              <a:gd name="connsiteY4060" fmla="*/ 5666599 h 7600950"/>
              <a:gd name="connsiteX4061" fmla="*/ 1043352 w 6858000"/>
              <a:gd name="connsiteY4061" fmla="*/ 5592744 h 7600950"/>
              <a:gd name="connsiteX4062" fmla="*/ 916405 w 6858000"/>
              <a:gd name="connsiteY4062" fmla="*/ 5666038 h 7600950"/>
              <a:gd name="connsiteX4063" fmla="*/ 909004 w 6858000"/>
              <a:gd name="connsiteY4063" fmla="*/ 5668019 h 7600950"/>
              <a:gd name="connsiteX4064" fmla="*/ 901603 w 6858000"/>
              <a:gd name="connsiteY4064" fmla="*/ 5666038 h 7600950"/>
              <a:gd name="connsiteX4065" fmla="*/ 774657 w 6858000"/>
              <a:gd name="connsiteY4065" fmla="*/ 5592744 h 7600950"/>
              <a:gd name="connsiteX4066" fmla="*/ 646741 w 6858000"/>
              <a:gd name="connsiteY4066" fmla="*/ 1028778 h 7600950"/>
              <a:gd name="connsiteX4067" fmla="*/ 909002 w 6858000"/>
              <a:gd name="connsiteY4067" fmla="*/ 1180188 h 7600950"/>
              <a:gd name="connsiteX4068" fmla="*/ 1171266 w 6858000"/>
              <a:gd name="connsiteY4068" fmla="*/ 1028778 h 7600950"/>
              <a:gd name="connsiteX4069" fmla="*/ 909003 w 6858000"/>
              <a:gd name="connsiteY4069" fmla="*/ 877353 h 7600950"/>
              <a:gd name="connsiteX4070" fmla="*/ 646741 w 6858000"/>
              <a:gd name="connsiteY4070" fmla="*/ 1547692 h 7600950"/>
              <a:gd name="connsiteX4071" fmla="*/ 909002 w 6858000"/>
              <a:gd name="connsiteY4071" fmla="*/ 1699102 h 7600950"/>
              <a:gd name="connsiteX4072" fmla="*/ 1171266 w 6858000"/>
              <a:gd name="connsiteY4072" fmla="*/ 1547692 h 7600950"/>
              <a:gd name="connsiteX4073" fmla="*/ 1043350 w 6858000"/>
              <a:gd name="connsiteY4073" fmla="*/ 1473836 h 7600950"/>
              <a:gd name="connsiteX4074" fmla="*/ 916403 w 6858000"/>
              <a:gd name="connsiteY4074" fmla="*/ 1547132 h 7600950"/>
              <a:gd name="connsiteX4075" fmla="*/ 909003 w 6858000"/>
              <a:gd name="connsiteY4075" fmla="*/ 1549112 h 7600950"/>
              <a:gd name="connsiteX4076" fmla="*/ 901602 w 6858000"/>
              <a:gd name="connsiteY4076" fmla="*/ 1547132 h 7600950"/>
              <a:gd name="connsiteX4077" fmla="*/ 774656 w 6858000"/>
              <a:gd name="connsiteY4077" fmla="*/ 1473836 h 7600950"/>
              <a:gd name="connsiteX4078" fmla="*/ 646741 w 6858000"/>
              <a:gd name="connsiteY4078" fmla="*/ 2066605 h 7600950"/>
              <a:gd name="connsiteX4079" fmla="*/ 909002 w 6858000"/>
              <a:gd name="connsiteY4079" fmla="*/ 2218015 h 7600950"/>
              <a:gd name="connsiteX4080" fmla="*/ 1171266 w 6858000"/>
              <a:gd name="connsiteY4080" fmla="*/ 2066605 h 7600950"/>
              <a:gd name="connsiteX4081" fmla="*/ 1043350 w 6858000"/>
              <a:gd name="connsiteY4081" fmla="*/ 1992750 h 7600950"/>
              <a:gd name="connsiteX4082" fmla="*/ 916403 w 6858000"/>
              <a:gd name="connsiteY4082" fmla="*/ 2066045 h 7600950"/>
              <a:gd name="connsiteX4083" fmla="*/ 909003 w 6858000"/>
              <a:gd name="connsiteY4083" fmla="*/ 2068026 h 7600950"/>
              <a:gd name="connsiteX4084" fmla="*/ 901602 w 6858000"/>
              <a:gd name="connsiteY4084" fmla="*/ 2066045 h 7600950"/>
              <a:gd name="connsiteX4085" fmla="*/ 774656 w 6858000"/>
              <a:gd name="connsiteY4085" fmla="*/ 1992750 h 7600950"/>
              <a:gd name="connsiteX4086" fmla="*/ 646741 w 6858000"/>
              <a:gd name="connsiteY4086" fmla="*/ 6428774 h 7600950"/>
              <a:gd name="connsiteX4087" fmla="*/ 909002 w 6858000"/>
              <a:gd name="connsiteY4087" fmla="*/ 6580184 h 7600950"/>
              <a:gd name="connsiteX4088" fmla="*/ 1171266 w 6858000"/>
              <a:gd name="connsiteY4088" fmla="*/ 6428774 h 7600950"/>
              <a:gd name="connsiteX4089" fmla="*/ 909003 w 6858000"/>
              <a:gd name="connsiteY4089" fmla="*/ 6277349 h 7600950"/>
              <a:gd name="connsiteX4090" fmla="*/ 646741 w 6858000"/>
              <a:gd name="connsiteY4090" fmla="*/ 6947688 h 7600950"/>
              <a:gd name="connsiteX4091" fmla="*/ 909002 w 6858000"/>
              <a:gd name="connsiteY4091" fmla="*/ 7099098 h 7600950"/>
              <a:gd name="connsiteX4092" fmla="*/ 1171266 w 6858000"/>
              <a:gd name="connsiteY4092" fmla="*/ 6947688 h 7600950"/>
              <a:gd name="connsiteX4093" fmla="*/ 1043350 w 6858000"/>
              <a:gd name="connsiteY4093" fmla="*/ 6873832 h 7600950"/>
              <a:gd name="connsiteX4094" fmla="*/ 916403 w 6858000"/>
              <a:gd name="connsiteY4094" fmla="*/ 6947127 h 7600950"/>
              <a:gd name="connsiteX4095" fmla="*/ 909003 w 6858000"/>
              <a:gd name="connsiteY4095" fmla="*/ 6949108 h 7600950"/>
              <a:gd name="connsiteX4096" fmla="*/ 901602 w 6858000"/>
              <a:gd name="connsiteY4096" fmla="*/ 6947127 h 7600950"/>
              <a:gd name="connsiteX4097" fmla="*/ 774656 w 6858000"/>
              <a:gd name="connsiteY4097" fmla="*/ 6873832 h 7600950"/>
              <a:gd name="connsiteX4098" fmla="*/ 646739 w 6858000"/>
              <a:gd name="connsiteY4098" fmla="*/ 266605 h 7600950"/>
              <a:gd name="connsiteX4099" fmla="*/ 909001 w 6858000"/>
              <a:gd name="connsiteY4099" fmla="*/ 418015 h 7600950"/>
              <a:gd name="connsiteX4100" fmla="*/ 1171265 w 6858000"/>
              <a:gd name="connsiteY4100" fmla="*/ 266605 h 7600950"/>
              <a:gd name="connsiteX4101" fmla="*/ 1043349 w 6858000"/>
              <a:gd name="connsiteY4101" fmla="*/ 192749 h 7600950"/>
              <a:gd name="connsiteX4102" fmla="*/ 916402 w 6858000"/>
              <a:gd name="connsiteY4102" fmla="*/ 266045 h 7600950"/>
              <a:gd name="connsiteX4103" fmla="*/ 909002 w 6858000"/>
              <a:gd name="connsiteY4103" fmla="*/ 268025 h 7600950"/>
              <a:gd name="connsiteX4104" fmla="*/ 901601 w 6858000"/>
              <a:gd name="connsiteY4104" fmla="*/ 266045 h 7600950"/>
              <a:gd name="connsiteX4105" fmla="*/ 774655 w 6858000"/>
              <a:gd name="connsiteY4105" fmla="*/ 192749 h 7600950"/>
              <a:gd name="connsiteX4106" fmla="*/ 646739 w 6858000"/>
              <a:gd name="connsiteY4106" fmla="*/ 2828778 h 7600950"/>
              <a:gd name="connsiteX4107" fmla="*/ 909000 w 6858000"/>
              <a:gd name="connsiteY4107" fmla="*/ 2980188 h 7600950"/>
              <a:gd name="connsiteX4108" fmla="*/ 1171264 w 6858000"/>
              <a:gd name="connsiteY4108" fmla="*/ 2828778 h 7600950"/>
              <a:gd name="connsiteX4109" fmla="*/ 909001 w 6858000"/>
              <a:gd name="connsiteY4109" fmla="*/ 2677353 h 7600950"/>
              <a:gd name="connsiteX4110" fmla="*/ 646739 w 6858000"/>
              <a:gd name="connsiteY4110" fmla="*/ 3347692 h 7600950"/>
              <a:gd name="connsiteX4111" fmla="*/ 909000 w 6858000"/>
              <a:gd name="connsiteY4111" fmla="*/ 3499102 h 7600950"/>
              <a:gd name="connsiteX4112" fmla="*/ 1171264 w 6858000"/>
              <a:gd name="connsiteY4112" fmla="*/ 3347692 h 7600950"/>
              <a:gd name="connsiteX4113" fmla="*/ 1043348 w 6858000"/>
              <a:gd name="connsiteY4113" fmla="*/ 3273836 h 7600950"/>
              <a:gd name="connsiteX4114" fmla="*/ 916401 w 6858000"/>
              <a:gd name="connsiteY4114" fmla="*/ 3347132 h 7600950"/>
              <a:gd name="connsiteX4115" fmla="*/ 909001 w 6858000"/>
              <a:gd name="connsiteY4115" fmla="*/ 3349112 h 7600950"/>
              <a:gd name="connsiteX4116" fmla="*/ 901600 w 6858000"/>
              <a:gd name="connsiteY4116" fmla="*/ 3347132 h 7600950"/>
              <a:gd name="connsiteX4117" fmla="*/ 774654 w 6858000"/>
              <a:gd name="connsiteY4117" fmla="*/ 3273836 h 7600950"/>
              <a:gd name="connsiteX4118" fmla="*/ 646739 w 6858000"/>
              <a:gd name="connsiteY4118" fmla="*/ 3866604 h 7600950"/>
              <a:gd name="connsiteX4119" fmla="*/ 909000 w 6858000"/>
              <a:gd name="connsiteY4119" fmla="*/ 4018014 h 7600950"/>
              <a:gd name="connsiteX4120" fmla="*/ 1171264 w 6858000"/>
              <a:gd name="connsiteY4120" fmla="*/ 3866604 h 7600950"/>
              <a:gd name="connsiteX4121" fmla="*/ 1043348 w 6858000"/>
              <a:gd name="connsiteY4121" fmla="*/ 3792748 h 7600950"/>
              <a:gd name="connsiteX4122" fmla="*/ 916401 w 6858000"/>
              <a:gd name="connsiteY4122" fmla="*/ 3866044 h 7600950"/>
              <a:gd name="connsiteX4123" fmla="*/ 909001 w 6858000"/>
              <a:gd name="connsiteY4123" fmla="*/ 3868024 h 7600950"/>
              <a:gd name="connsiteX4124" fmla="*/ 901600 w 6858000"/>
              <a:gd name="connsiteY4124" fmla="*/ 3866044 h 7600950"/>
              <a:gd name="connsiteX4125" fmla="*/ 774654 w 6858000"/>
              <a:gd name="connsiteY4125" fmla="*/ 3792748 h 7600950"/>
              <a:gd name="connsiteX4126" fmla="*/ 631941 w 6858000"/>
              <a:gd name="connsiteY4126" fmla="*/ 4957247 h 7600950"/>
              <a:gd name="connsiteX4127" fmla="*/ 774656 w 6858000"/>
              <a:gd name="connsiteY4127" fmla="*/ 5039649 h 7600950"/>
              <a:gd name="connsiteX4128" fmla="*/ 894202 w 6858000"/>
              <a:gd name="connsiteY4128" fmla="*/ 4970626 h 7600950"/>
              <a:gd name="connsiteX4129" fmla="*/ 894202 w 6858000"/>
              <a:gd name="connsiteY4129" fmla="*/ 4805823 h 7600950"/>
              <a:gd name="connsiteX4130" fmla="*/ 631941 w 6858000"/>
              <a:gd name="connsiteY4130" fmla="*/ 4654415 h 7600950"/>
              <a:gd name="connsiteX4131" fmla="*/ 631941 w 6858000"/>
              <a:gd name="connsiteY4131" fmla="*/ 5476161 h 7600950"/>
              <a:gd name="connsiteX4132" fmla="*/ 774656 w 6858000"/>
              <a:gd name="connsiteY4132" fmla="*/ 5558562 h 7600950"/>
              <a:gd name="connsiteX4133" fmla="*/ 894202 w 6858000"/>
              <a:gd name="connsiteY4133" fmla="*/ 5489540 h 7600950"/>
              <a:gd name="connsiteX4134" fmla="*/ 894202 w 6858000"/>
              <a:gd name="connsiteY4134" fmla="*/ 5324737 h 7600950"/>
              <a:gd name="connsiteX4135" fmla="*/ 631941 w 6858000"/>
              <a:gd name="connsiteY4135" fmla="*/ 5173329 h 7600950"/>
              <a:gd name="connsiteX4136" fmla="*/ 631941 w 6858000"/>
              <a:gd name="connsiteY4136" fmla="*/ 5995074 h 7600950"/>
              <a:gd name="connsiteX4137" fmla="*/ 894201 w 6858000"/>
              <a:gd name="connsiteY4137" fmla="*/ 6146498 h 7600950"/>
              <a:gd name="connsiteX4138" fmla="*/ 894202 w 6858000"/>
              <a:gd name="connsiteY4138" fmla="*/ 5843651 h 7600950"/>
              <a:gd name="connsiteX4139" fmla="*/ 631941 w 6858000"/>
              <a:gd name="connsiteY4139" fmla="*/ 5692242 h 7600950"/>
              <a:gd name="connsiteX4140" fmla="*/ 631940 w 6858000"/>
              <a:gd name="connsiteY4140" fmla="*/ 1357254 h 7600950"/>
              <a:gd name="connsiteX4141" fmla="*/ 774655 w 6858000"/>
              <a:gd name="connsiteY4141" fmla="*/ 1439655 h 7600950"/>
              <a:gd name="connsiteX4142" fmla="*/ 894201 w 6858000"/>
              <a:gd name="connsiteY4142" fmla="*/ 1370633 h 7600950"/>
              <a:gd name="connsiteX4143" fmla="*/ 894201 w 6858000"/>
              <a:gd name="connsiteY4143" fmla="*/ 1205830 h 7600950"/>
              <a:gd name="connsiteX4144" fmla="*/ 631940 w 6858000"/>
              <a:gd name="connsiteY4144" fmla="*/ 1054422 h 7600950"/>
              <a:gd name="connsiteX4145" fmla="*/ 631940 w 6858000"/>
              <a:gd name="connsiteY4145" fmla="*/ 1876168 h 7600950"/>
              <a:gd name="connsiteX4146" fmla="*/ 774655 w 6858000"/>
              <a:gd name="connsiteY4146" fmla="*/ 1958569 h 7600950"/>
              <a:gd name="connsiteX4147" fmla="*/ 894201 w 6858000"/>
              <a:gd name="connsiteY4147" fmla="*/ 1889546 h 7600950"/>
              <a:gd name="connsiteX4148" fmla="*/ 894201 w 6858000"/>
              <a:gd name="connsiteY4148" fmla="*/ 1724743 h 7600950"/>
              <a:gd name="connsiteX4149" fmla="*/ 631940 w 6858000"/>
              <a:gd name="connsiteY4149" fmla="*/ 1573335 h 7600950"/>
              <a:gd name="connsiteX4150" fmla="*/ 631940 w 6858000"/>
              <a:gd name="connsiteY4150" fmla="*/ 6757250 h 7600950"/>
              <a:gd name="connsiteX4151" fmla="*/ 774655 w 6858000"/>
              <a:gd name="connsiteY4151" fmla="*/ 6839651 h 7600950"/>
              <a:gd name="connsiteX4152" fmla="*/ 894200 w 6858000"/>
              <a:gd name="connsiteY4152" fmla="*/ 6770629 h 7600950"/>
              <a:gd name="connsiteX4153" fmla="*/ 894200 w 6858000"/>
              <a:gd name="connsiteY4153" fmla="*/ 6605826 h 7600950"/>
              <a:gd name="connsiteX4154" fmla="*/ 631940 w 6858000"/>
              <a:gd name="connsiteY4154" fmla="*/ 6454417 h 7600950"/>
              <a:gd name="connsiteX4155" fmla="*/ 631940 w 6858000"/>
              <a:gd name="connsiteY4155" fmla="*/ 7276163 h 7600950"/>
              <a:gd name="connsiteX4156" fmla="*/ 774655 w 6858000"/>
              <a:gd name="connsiteY4156" fmla="*/ 7358564 h 7600950"/>
              <a:gd name="connsiteX4157" fmla="*/ 894200 w 6858000"/>
              <a:gd name="connsiteY4157" fmla="*/ 7289542 h 7600950"/>
              <a:gd name="connsiteX4158" fmla="*/ 894200 w 6858000"/>
              <a:gd name="connsiteY4158" fmla="*/ 7124739 h 7600950"/>
              <a:gd name="connsiteX4159" fmla="*/ 631940 w 6858000"/>
              <a:gd name="connsiteY4159" fmla="*/ 6973331 h 7600950"/>
              <a:gd name="connsiteX4160" fmla="*/ 631939 w 6858000"/>
              <a:gd name="connsiteY4160" fmla="*/ 2395081 h 7600950"/>
              <a:gd name="connsiteX4161" fmla="*/ 894200 w 6858000"/>
              <a:gd name="connsiteY4161" fmla="*/ 2546505 h 7600950"/>
              <a:gd name="connsiteX4162" fmla="*/ 894201 w 6858000"/>
              <a:gd name="connsiteY4162" fmla="*/ 2243657 h 7600950"/>
              <a:gd name="connsiteX4163" fmla="*/ 631940 w 6858000"/>
              <a:gd name="connsiteY4163" fmla="*/ 2092249 h 7600950"/>
              <a:gd name="connsiteX4164" fmla="*/ 631938 w 6858000"/>
              <a:gd name="connsiteY4164" fmla="*/ 595081 h 7600950"/>
              <a:gd name="connsiteX4165" fmla="*/ 894199 w 6858000"/>
              <a:gd name="connsiteY4165" fmla="*/ 746505 h 7600950"/>
              <a:gd name="connsiteX4166" fmla="*/ 894199 w 6858000"/>
              <a:gd name="connsiteY4166" fmla="*/ 443657 h 7600950"/>
              <a:gd name="connsiteX4167" fmla="*/ 631939 w 6858000"/>
              <a:gd name="connsiteY4167" fmla="*/ 292248 h 7600950"/>
              <a:gd name="connsiteX4168" fmla="*/ 631938 w 6858000"/>
              <a:gd name="connsiteY4168" fmla="*/ 3157254 h 7600950"/>
              <a:gd name="connsiteX4169" fmla="*/ 774653 w 6858000"/>
              <a:gd name="connsiteY4169" fmla="*/ 3239655 h 7600950"/>
              <a:gd name="connsiteX4170" fmla="*/ 894199 w 6858000"/>
              <a:gd name="connsiteY4170" fmla="*/ 3170633 h 7600950"/>
              <a:gd name="connsiteX4171" fmla="*/ 894199 w 6858000"/>
              <a:gd name="connsiteY4171" fmla="*/ 3005830 h 7600950"/>
              <a:gd name="connsiteX4172" fmla="*/ 631938 w 6858000"/>
              <a:gd name="connsiteY4172" fmla="*/ 2854422 h 7600950"/>
              <a:gd name="connsiteX4173" fmla="*/ 631938 w 6858000"/>
              <a:gd name="connsiteY4173" fmla="*/ 3676166 h 7600950"/>
              <a:gd name="connsiteX4174" fmla="*/ 774653 w 6858000"/>
              <a:gd name="connsiteY4174" fmla="*/ 3758567 h 7600950"/>
              <a:gd name="connsiteX4175" fmla="*/ 894199 w 6858000"/>
              <a:gd name="connsiteY4175" fmla="*/ 3689545 h 7600950"/>
              <a:gd name="connsiteX4176" fmla="*/ 894199 w 6858000"/>
              <a:gd name="connsiteY4176" fmla="*/ 3524742 h 7600950"/>
              <a:gd name="connsiteX4177" fmla="*/ 631938 w 6858000"/>
              <a:gd name="connsiteY4177" fmla="*/ 3373335 h 7600950"/>
              <a:gd name="connsiteX4178" fmla="*/ 631937 w 6858000"/>
              <a:gd name="connsiteY4178" fmla="*/ 4195079 h 7600950"/>
              <a:gd name="connsiteX4179" fmla="*/ 894198 w 6858000"/>
              <a:gd name="connsiteY4179" fmla="*/ 4346503 h 7600950"/>
              <a:gd name="connsiteX4180" fmla="*/ 894199 w 6858000"/>
              <a:gd name="connsiteY4180" fmla="*/ 4043655 h 7600950"/>
              <a:gd name="connsiteX4181" fmla="*/ 631938 w 6858000"/>
              <a:gd name="connsiteY4181" fmla="*/ 3892248 h 7600950"/>
              <a:gd name="connsiteX4182" fmla="*/ 602338 w 6858000"/>
              <a:gd name="connsiteY4182" fmla="*/ 6003617 h 7600950"/>
              <a:gd name="connsiteX4183" fmla="*/ 602338 w 6858000"/>
              <a:gd name="connsiteY4183" fmla="*/ 5666603 h 7600950"/>
              <a:gd name="connsiteX4184" fmla="*/ 603641 w 6858000"/>
              <a:gd name="connsiteY4184" fmla="*/ 5664344 h 7600950"/>
              <a:gd name="connsiteX4185" fmla="*/ 604318 w 6858000"/>
              <a:gd name="connsiteY4185" fmla="*/ 5659202 h 7600950"/>
              <a:gd name="connsiteX4186" fmla="*/ 608434 w 6858000"/>
              <a:gd name="connsiteY4186" fmla="*/ 5656042 h 7600950"/>
              <a:gd name="connsiteX4187" fmla="*/ 609739 w 6858000"/>
              <a:gd name="connsiteY4187" fmla="*/ 5653782 h 7600950"/>
              <a:gd name="connsiteX4188" fmla="*/ 745056 w 6858000"/>
              <a:gd name="connsiteY4188" fmla="*/ 5575653 h 7600950"/>
              <a:gd name="connsiteX4189" fmla="*/ 609739 w 6858000"/>
              <a:gd name="connsiteY4189" fmla="*/ 5497524 h 7600950"/>
              <a:gd name="connsiteX4190" fmla="*/ 602338 w 6858000"/>
              <a:gd name="connsiteY4190" fmla="*/ 5484703 h 7600950"/>
              <a:gd name="connsiteX4191" fmla="*/ 602338 w 6858000"/>
              <a:gd name="connsiteY4191" fmla="*/ 5147690 h 7600950"/>
              <a:gd name="connsiteX4192" fmla="*/ 603641 w 6858000"/>
              <a:gd name="connsiteY4192" fmla="*/ 5145431 h 7600950"/>
              <a:gd name="connsiteX4193" fmla="*/ 604318 w 6858000"/>
              <a:gd name="connsiteY4193" fmla="*/ 5140288 h 7600950"/>
              <a:gd name="connsiteX4194" fmla="*/ 608434 w 6858000"/>
              <a:gd name="connsiteY4194" fmla="*/ 5137128 h 7600950"/>
              <a:gd name="connsiteX4195" fmla="*/ 609739 w 6858000"/>
              <a:gd name="connsiteY4195" fmla="*/ 5134868 h 7600950"/>
              <a:gd name="connsiteX4196" fmla="*/ 745056 w 6858000"/>
              <a:gd name="connsiteY4196" fmla="*/ 5056740 h 7600950"/>
              <a:gd name="connsiteX4197" fmla="*/ 609739 w 6858000"/>
              <a:gd name="connsiteY4197" fmla="*/ 4978611 h 7600950"/>
              <a:gd name="connsiteX4198" fmla="*/ 602338 w 6858000"/>
              <a:gd name="connsiteY4198" fmla="*/ 4965789 h 7600950"/>
              <a:gd name="connsiteX4199" fmla="*/ 602338 w 6858000"/>
              <a:gd name="connsiteY4199" fmla="*/ 4628776 h 7600950"/>
              <a:gd name="connsiteX4200" fmla="*/ 603641 w 6858000"/>
              <a:gd name="connsiteY4200" fmla="*/ 4626517 h 7600950"/>
              <a:gd name="connsiteX4201" fmla="*/ 604318 w 6858000"/>
              <a:gd name="connsiteY4201" fmla="*/ 4621374 h 7600950"/>
              <a:gd name="connsiteX4202" fmla="*/ 608434 w 6858000"/>
              <a:gd name="connsiteY4202" fmla="*/ 4618214 h 7600950"/>
              <a:gd name="connsiteX4203" fmla="*/ 609739 w 6858000"/>
              <a:gd name="connsiteY4203" fmla="*/ 4615955 h 7600950"/>
              <a:gd name="connsiteX4204" fmla="*/ 901603 w 6858000"/>
              <a:gd name="connsiteY4204" fmla="*/ 4447440 h 7600950"/>
              <a:gd name="connsiteX4205" fmla="*/ 916405 w 6858000"/>
              <a:gd name="connsiteY4205" fmla="*/ 4447440 h 7600950"/>
              <a:gd name="connsiteX4206" fmla="*/ 1208271 w 6858000"/>
              <a:gd name="connsiteY4206" fmla="*/ 4615955 h 7600950"/>
              <a:gd name="connsiteX4207" fmla="*/ 1209576 w 6858000"/>
              <a:gd name="connsiteY4207" fmla="*/ 4618214 h 7600950"/>
              <a:gd name="connsiteX4208" fmla="*/ 1213691 w 6858000"/>
              <a:gd name="connsiteY4208" fmla="*/ 4621376 h 7600950"/>
              <a:gd name="connsiteX4209" fmla="*/ 1214367 w 6858000"/>
              <a:gd name="connsiteY4209" fmla="*/ 4626515 h 7600950"/>
              <a:gd name="connsiteX4210" fmla="*/ 1215672 w 6858000"/>
              <a:gd name="connsiteY4210" fmla="*/ 4628776 h 7600950"/>
              <a:gd name="connsiteX4211" fmla="*/ 1215672 w 6858000"/>
              <a:gd name="connsiteY4211" fmla="*/ 4965789 h 7600950"/>
              <a:gd name="connsiteX4212" fmla="*/ 1208271 w 6858000"/>
              <a:gd name="connsiteY4212" fmla="*/ 4978611 h 7600950"/>
              <a:gd name="connsiteX4213" fmla="*/ 1072953 w 6858000"/>
              <a:gd name="connsiteY4213" fmla="*/ 5056740 h 7600950"/>
              <a:gd name="connsiteX4214" fmla="*/ 1208271 w 6858000"/>
              <a:gd name="connsiteY4214" fmla="*/ 5134868 h 7600950"/>
              <a:gd name="connsiteX4215" fmla="*/ 1209576 w 6858000"/>
              <a:gd name="connsiteY4215" fmla="*/ 5137128 h 7600950"/>
              <a:gd name="connsiteX4216" fmla="*/ 1213691 w 6858000"/>
              <a:gd name="connsiteY4216" fmla="*/ 5140290 h 7600950"/>
              <a:gd name="connsiteX4217" fmla="*/ 1214367 w 6858000"/>
              <a:gd name="connsiteY4217" fmla="*/ 5145429 h 7600950"/>
              <a:gd name="connsiteX4218" fmla="*/ 1215672 w 6858000"/>
              <a:gd name="connsiteY4218" fmla="*/ 5147690 h 7600950"/>
              <a:gd name="connsiteX4219" fmla="*/ 1215672 w 6858000"/>
              <a:gd name="connsiteY4219" fmla="*/ 5484703 h 7600950"/>
              <a:gd name="connsiteX4220" fmla="*/ 1208271 w 6858000"/>
              <a:gd name="connsiteY4220" fmla="*/ 5497524 h 7600950"/>
              <a:gd name="connsiteX4221" fmla="*/ 1072953 w 6858000"/>
              <a:gd name="connsiteY4221" fmla="*/ 5575653 h 7600950"/>
              <a:gd name="connsiteX4222" fmla="*/ 1208271 w 6858000"/>
              <a:gd name="connsiteY4222" fmla="*/ 5653782 h 7600950"/>
              <a:gd name="connsiteX4223" fmla="*/ 1209576 w 6858000"/>
              <a:gd name="connsiteY4223" fmla="*/ 5656042 h 7600950"/>
              <a:gd name="connsiteX4224" fmla="*/ 1213691 w 6858000"/>
              <a:gd name="connsiteY4224" fmla="*/ 5659203 h 7600950"/>
              <a:gd name="connsiteX4225" fmla="*/ 1214367 w 6858000"/>
              <a:gd name="connsiteY4225" fmla="*/ 5664342 h 7600950"/>
              <a:gd name="connsiteX4226" fmla="*/ 1215672 w 6858000"/>
              <a:gd name="connsiteY4226" fmla="*/ 5666603 h 7600950"/>
              <a:gd name="connsiteX4227" fmla="*/ 1215672 w 6858000"/>
              <a:gd name="connsiteY4227" fmla="*/ 6003617 h 7600950"/>
              <a:gd name="connsiteX4228" fmla="*/ 1208271 w 6858000"/>
              <a:gd name="connsiteY4228" fmla="*/ 6016438 h 7600950"/>
              <a:gd name="connsiteX4229" fmla="*/ 916405 w 6858000"/>
              <a:gd name="connsiteY4229" fmla="*/ 6184952 h 7600950"/>
              <a:gd name="connsiteX4230" fmla="*/ 909004 w 6858000"/>
              <a:gd name="connsiteY4230" fmla="*/ 6186933 h 7600950"/>
              <a:gd name="connsiteX4231" fmla="*/ 901603 w 6858000"/>
              <a:gd name="connsiteY4231" fmla="*/ 6184952 h 7600950"/>
              <a:gd name="connsiteX4232" fmla="*/ 609739 w 6858000"/>
              <a:gd name="connsiteY4232" fmla="*/ 6016438 h 7600950"/>
              <a:gd name="connsiteX4233" fmla="*/ 602338 w 6858000"/>
              <a:gd name="connsiteY4233" fmla="*/ 6003617 h 7600950"/>
              <a:gd name="connsiteX4234" fmla="*/ 602336 w 6858000"/>
              <a:gd name="connsiteY4234" fmla="*/ 2403623 h 7600950"/>
              <a:gd name="connsiteX4235" fmla="*/ 602336 w 6858000"/>
              <a:gd name="connsiteY4235" fmla="*/ 2066610 h 7600950"/>
              <a:gd name="connsiteX4236" fmla="*/ 603640 w 6858000"/>
              <a:gd name="connsiteY4236" fmla="*/ 2064351 h 7600950"/>
              <a:gd name="connsiteX4237" fmla="*/ 604317 w 6858000"/>
              <a:gd name="connsiteY4237" fmla="*/ 2059208 h 7600950"/>
              <a:gd name="connsiteX4238" fmla="*/ 608433 w 6858000"/>
              <a:gd name="connsiteY4238" fmla="*/ 2056048 h 7600950"/>
              <a:gd name="connsiteX4239" fmla="*/ 609737 w 6858000"/>
              <a:gd name="connsiteY4239" fmla="*/ 2053788 h 7600950"/>
              <a:gd name="connsiteX4240" fmla="*/ 745055 w 6858000"/>
              <a:gd name="connsiteY4240" fmla="*/ 1975659 h 7600950"/>
              <a:gd name="connsiteX4241" fmla="*/ 609737 w 6858000"/>
              <a:gd name="connsiteY4241" fmla="*/ 1897531 h 7600950"/>
              <a:gd name="connsiteX4242" fmla="*/ 602336 w 6858000"/>
              <a:gd name="connsiteY4242" fmla="*/ 1884710 h 7600950"/>
              <a:gd name="connsiteX4243" fmla="*/ 602336 w 6858000"/>
              <a:gd name="connsiteY4243" fmla="*/ 1547696 h 7600950"/>
              <a:gd name="connsiteX4244" fmla="*/ 603640 w 6858000"/>
              <a:gd name="connsiteY4244" fmla="*/ 1545437 h 7600950"/>
              <a:gd name="connsiteX4245" fmla="*/ 604317 w 6858000"/>
              <a:gd name="connsiteY4245" fmla="*/ 1540295 h 7600950"/>
              <a:gd name="connsiteX4246" fmla="*/ 608433 w 6858000"/>
              <a:gd name="connsiteY4246" fmla="*/ 1537134 h 7600950"/>
              <a:gd name="connsiteX4247" fmla="*/ 609737 w 6858000"/>
              <a:gd name="connsiteY4247" fmla="*/ 1534875 h 7600950"/>
              <a:gd name="connsiteX4248" fmla="*/ 745055 w 6858000"/>
              <a:gd name="connsiteY4248" fmla="*/ 1456746 h 7600950"/>
              <a:gd name="connsiteX4249" fmla="*/ 609737 w 6858000"/>
              <a:gd name="connsiteY4249" fmla="*/ 1378617 h 7600950"/>
              <a:gd name="connsiteX4250" fmla="*/ 602336 w 6858000"/>
              <a:gd name="connsiteY4250" fmla="*/ 1365796 h 7600950"/>
              <a:gd name="connsiteX4251" fmla="*/ 602336 w 6858000"/>
              <a:gd name="connsiteY4251" fmla="*/ 1028782 h 7600950"/>
              <a:gd name="connsiteX4252" fmla="*/ 603640 w 6858000"/>
              <a:gd name="connsiteY4252" fmla="*/ 1026524 h 7600950"/>
              <a:gd name="connsiteX4253" fmla="*/ 604317 w 6858000"/>
              <a:gd name="connsiteY4253" fmla="*/ 1021381 h 7600950"/>
              <a:gd name="connsiteX4254" fmla="*/ 608433 w 6858000"/>
              <a:gd name="connsiteY4254" fmla="*/ 1018221 h 7600950"/>
              <a:gd name="connsiteX4255" fmla="*/ 609737 w 6858000"/>
              <a:gd name="connsiteY4255" fmla="*/ 1015961 h 7600950"/>
              <a:gd name="connsiteX4256" fmla="*/ 901602 w 6858000"/>
              <a:gd name="connsiteY4256" fmla="*/ 847446 h 7600950"/>
              <a:gd name="connsiteX4257" fmla="*/ 916403 w 6858000"/>
              <a:gd name="connsiteY4257" fmla="*/ 847446 h 7600950"/>
              <a:gd name="connsiteX4258" fmla="*/ 1208270 w 6858000"/>
              <a:gd name="connsiteY4258" fmla="*/ 1015961 h 7600950"/>
              <a:gd name="connsiteX4259" fmla="*/ 1209574 w 6858000"/>
              <a:gd name="connsiteY4259" fmla="*/ 1018221 h 7600950"/>
              <a:gd name="connsiteX4260" fmla="*/ 1213690 w 6858000"/>
              <a:gd name="connsiteY4260" fmla="*/ 1021382 h 7600950"/>
              <a:gd name="connsiteX4261" fmla="*/ 1214366 w 6858000"/>
              <a:gd name="connsiteY4261" fmla="*/ 1026521 h 7600950"/>
              <a:gd name="connsiteX4262" fmla="*/ 1215671 w 6858000"/>
              <a:gd name="connsiteY4262" fmla="*/ 1028782 h 7600950"/>
              <a:gd name="connsiteX4263" fmla="*/ 1215671 w 6858000"/>
              <a:gd name="connsiteY4263" fmla="*/ 1365796 h 7600950"/>
              <a:gd name="connsiteX4264" fmla="*/ 1208270 w 6858000"/>
              <a:gd name="connsiteY4264" fmla="*/ 1378617 h 7600950"/>
              <a:gd name="connsiteX4265" fmla="*/ 1072952 w 6858000"/>
              <a:gd name="connsiteY4265" fmla="*/ 1456746 h 7600950"/>
              <a:gd name="connsiteX4266" fmla="*/ 1208270 w 6858000"/>
              <a:gd name="connsiteY4266" fmla="*/ 1534875 h 7600950"/>
              <a:gd name="connsiteX4267" fmla="*/ 1209574 w 6858000"/>
              <a:gd name="connsiteY4267" fmla="*/ 1537134 h 7600950"/>
              <a:gd name="connsiteX4268" fmla="*/ 1213690 w 6858000"/>
              <a:gd name="connsiteY4268" fmla="*/ 1540296 h 7600950"/>
              <a:gd name="connsiteX4269" fmla="*/ 1214366 w 6858000"/>
              <a:gd name="connsiteY4269" fmla="*/ 1545435 h 7600950"/>
              <a:gd name="connsiteX4270" fmla="*/ 1215671 w 6858000"/>
              <a:gd name="connsiteY4270" fmla="*/ 1547696 h 7600950"/>
              <a:gd name="connsiteX4271" fmla="*/ 1215671 w 6858000"/>
              <a:gd name="connsiteY4271" fmla="*/ 1884710 h 7600950"/>
              <a:gd name="connsiteX4272" fmla="*/ 1208270 w 6858000"/>
              <a:gd name="connsiteY4272" fmla="*/ 1897531 h 7600950"/>
              <a:gd name="connsiteX4273" fmla="*/ 1072952 w 6858000"/>
              <a:gd name="connsiteY4273" fmla="*/ 1975659 h 7600950"/>
              <a:gd name="connsiteX4274" fmla="*/ 1208270 w 6858000"/>
              <a:gd name="connsiteY4274" fmla="*/ 2053788 h 7600950"/>
              <a:gd name="connsiteX4275" fmla="*/ 1209574 w 6858000"/>
              <a:gd name="connsiteY4275" fmla="*/ 2056048 h 7600950"/>
              <a:gd name="connsiteX4276" fmla="*/ 1213690 w 6858000"/>
              <a:gd name="connsiteY4276" fmla="*/ 2059209 h 7600950"/>
              <a:gd name="connsiteX4277" fmla="*/ 1214366 w 6858000"/>
              <a:gd name="connsiteY4277" fmla="*/ 2064348 h 7600950"/>
              <a:gd name="connsiteX4278" fmla="*/ 1215671 w 6858000"/>
              <a:gd name="connsiteY4278" fmla="*/ 2066610 h 7600950"/>
              <a:gd name="connsiteX4279" fmla="*/ 1215671 w 6858000"/>
              <a:gd name="connsiteY4279" fmla="*/ 2403623 h 7600950"/>
              <a:gd name="connsiteX4280" fmla="*/ 1208270 w 6858000"/>
              <a:gd name="connsiteY4280" fmla="*/ 2416444 h 7600950"/>
              <a:gd name="connsiteX4281" fmla="*/ 916403 w 6858000"/>
              <a:gd name="connsiteY4281" fmla="*/ 2584959 h 7600950"/>
              <a:gd name="connsiteX4282" fmla="*/ 909003 w 6858000"/>
              <a:gd name="connsiteY4282" fmla="*/ 2586939 h 7600950"/>
              <a:gd name="connsiteX4283" fmla="*/ 901602 w 6858000"/>
              <a:gd name="connsiteY4283" fmla="*/ 2584959 h 7600950"/>
              <a:gd name="connsiteX4284" fmla="*/ 609737 w 6858000"/>
              <a:gd name="connsiteY4284" fmla="*/ 2416444 h 7600950"/>
              <a:gd name="connsiteX4285" fmla="*/ 602336 w 6858000"/>
              <a:gd name="connsiteY4285" fmla="*/ 2403623 h 7600950"/>
              <a:gd name="connsiteX4286" fmla="*/ 602336 w 6858000"/>
              <a:gd name="connsiteY4286" fmla="*/ 7600950 h 7600950"/>
              <a:gd name="connsiteX4287" fmla="*/ 602336 w 6858000"/>
              <a:gd name="connsiteY4287" fmla="*/ 7466605 h 7600950"/>
              <a:gd name="connsiteX4288" fmla="*/ 603640 w 6858000"/>
              <a:gd name="connsiteY4288" fmla="*/ 7464347 h 7600950"/>
              <a:gd name="connsiteX4289" fmla="*/ 604316 w 6858000"/>
              <a:gd name="connsiteY4289" fmla="*/ 7459204 h 7600950"/>
              <a:gd name="connsiteX4290" fmla="*/ 608432 w 6858000"/>
              <a:gd name="connsiteY4290" fmla="*/ 7456044 h 7600950"/>
              <a:gd name="connsiteX4291" fmla="*/ 609737 w 6858000"/>
              <a:gd name="connsiteY4291" fmla="*/ 7453784 h 7600950"/>
              <a:gd name="connsiteX4292" fmla="*/ 745055 w 6858000"/>
              <a:gd name="connsiteY4292" fmla="*/ 7375655 h 7600950"/>
              <a:gd name="connsiteX4293" fmla="*/ 609737 w 6858000"/>
              <a:gd name="connsiteY4293" fmla="*/ 7297527 h 7600950"/>
              <a:gd name="connsiteX4294" fmla="*/ 602336 w 6858000"/>
              <a:gd name="connsiteY4294" fmla="*/ 7284705 h 7600950"/>
              <a:gd name="connsiteX4295" fmla="*/ 602336 w 6858000"/>
              <a:gd name="connsiteY4295" fmla="*/ 6947692 h 7600950"/>
              <a:gd name="connsiteX4296" fmla="*/ 603640 w 6858000"/>
              <a:gd name="connsiteY4296" fmla="*/ 6945433 h 7600950"/>
              <a:gd name="connsiteX4297" fmla="*/ 604316 w 6858000"/>
              <a:gd name="connsiteY4297" fmla="*/ 6940291 h 7600950"/>
              <a:gd name="connsiteX4298" fmla="*/ 608432 w 6858000"/>
              <a:gd name="connsiteY4298" fmla="*/ 6937130 h 7600950"/>
              <a:gd name="connsiteX4299" fmla="*/ 609737 w 6858000"/>
              <a:gd name="connsiteY4299" fmla="*/ 6934871 h 7600950"/>
              <a:gd name="connsiteX4300" fmla="*/ 745055 w 6858000"/>
              <a:gd name="connsiteY4300" fmla="*/ 6856742 h 7600950"/>
              <a:gd name="connsiteX4301" fmla="*/ 609737 w 6858000"/>
              <a:gd name="connsiteY4301" fmla="*/ 6778613 h 7600950"/>
              <a:gd name="connsiteX4302" fmla="*/ 602336 w 6858000"/>
              <a:gd name="connsiteY4302" fmla="*/ 6765792 h 7600950"/>
              <a:gd name="connsiteX4303" fmla="*/ 602336 w 6858000"/>
              <a:gd name="connsiteY4303" fmla="*/ 6428778 h 7600950"/>
              <a:gd name="connsiteX4304" fmla="*/ 603640 w 6858000"/>
              <a:gd name="connsiteY4304" fmla="*/ 6426518 h 7600950"/>
              <a:gd name="connsiteX4305" fmla="*/ 604316 w 6858000"/>
              <a:gd name="connsiteY4305" fmla="*/ 6421377 h 7600950"/>
              <a:gd name="connsiteX4306" fmla="*/ 608432 w 6858000"/>
              <a:gd name="connsiteY4306" fmla="*/ 6418216 h 7600950"/>
              <a:gd name="connsiteX4307" fmla="*/ 609737 w 6858000"/>
              <a:gd name="connsiteY4307" fmla="*/ 6415956 h 7600950"/>
              <a:gd name="connsiteX4308" fmla="*/ 901602 w 6858000"/>
              <a:gd name="connsiteY4308" fmla="*/ 6247442 h 7600950"/>
              <a:gd name="connsiteX4309" fmla="*/ 916403 w 6858000"/>
              <a:gd name="connsiteY4309" fmla="*/ 6247442 h 7600950"/>
              <a:gd name="connsiteX4310" fmla="*/ 1208269 w 6858000"/>
              <a:gd name="connsiteY4310" fmla="*/ 6415956 h 7600950"/>
              <a:gd name="connsiteX4311" fmla="*/ 1209574 w 6858000"/>
              <a:gd name="connsiteY4311" fmla="*/ 6418216 h 7600950"/>
              <a:gd name="connsiteX4312" fmla="*/ 1213689 w 6858000"/>
              <a:gd name="connsiteY4312" fmla="*/ 6421377 h 7600950"/>
              <a:gd name="connsiteX4313" fmla="*/ 1214366 w 6858000"/>
              <a:gd name="connsiteY4313" fmla="*/ 6426516 h 7600950"/>
              <a:gd name="connsiteX4314" fmla="*/ 1215671 w 6858000"/>
              <a:gd name="connsiteY4314" fmla="*/ 6428778 h 7600950"/>
              <a:gd name="connsiteX4315" fmla="*/ 1215671 w 6858000"/>
              <a:gd name="connsiteY4315" fmla="*/ 6765792 h 7600950"/>
              <a:gd name="connsiteX4316" fmla="*/ 1208269 w 6858000"/>
              <a:gd name="connsiteY4316" fmla="*/ 6778613 h 7600950"/>
              <a:gd name="connsiteX4317" fmla="*/ 1072952 w 6858000"/>
              <a:gd name="connsiteY4317" fmla="*/ 6856742 h 7600950"/>
              <a:gd name="connsiteX4318" fmla="*/ 1208269 w 6858000"/>
              <a:gd name="connsiteY4318" fmla="*/ 6934871 h 7600950"/>
              <a:gd name="connsiteX4319" fmla="*/ 1209574 w 6858000"/>
              <a:gd name="connsiteY4319" fmla="*/ 6937130 h 7600950"/>
              <a:gd name="connsiteX4320" fmla="*/ 1213689 w 6858000"/>
              <a:gd name="connsiteY4320" fmla="*/ 6940291 h 7600950"/>
              <a:gd name="connsiteX4321" fmla="*/ 1214366 w 6858000"/>
              <a:gd name="connsiteY4321" fmla="*/ 6945430 h 7600950"/>
              <a:gd name="connsiteX4322" fmla="*/ 1215671 w 6858000"/>
              <a:gd name="connsiteY4322" fmla="*/ 6947692 h 7600950"/>
              <a:gd name="connsiteX4323" fmla="*/ 1215671 w 6858000"/>
              <a:gd name="connsiteY4323" fmla="*/ 7284705 h 7600950"/>
              <a:gd name="connsiteX4324" fmla="*/ 1208269 w 6858000"/>
              <a:gd name="connsiteY4324" fmla="*/ 7297527 h 7600950"/>
              <a:gd name="connsiteX4325" fmla="*/ 1072952 w 6858000"/>
              <a:gd name="connsiteY4325" fmla="*/ 7375655 h 7600950"/>
              <a:gd name="connsiteX4326" fmla="*/ 1208269 w 6858000"/>
              <a:gd name="connsiteY4326" fmla="*/ 7453784 h 7600950"/>
              <a:gd name="connsiteX4327" fmla="*/ 1209574 w 6858000"/>
              <a:gd name="connsiteY4327" fmla="*/ 7456044 h 7600950"/>
              <a:gd name="connsiteX4328" fmla="*/ 1213689 w 6858000"/>
              <a:gd name="connsiteY4328" fmla="*/ 7459205 h 7600950"/>
              <a:gd name="connsiteX4329" fmla="*/ 1214366 w 6858000"/>
              <a:gd name="connsiteY4329" fmla="*/ 7464344 h 7600950"/>
              <a:gd name="connsiteX4330" fmla="*/ 1215671 w 6858000"/>
              <a:gd name="connsiteY4330" fmla="*/ 7466605 h 7600950"/>
              <a:gd name="connsiteX4331" fmla="*/ 1215671 w 6858000"/>
              <a:gd name="connsiteY4331" fmla="*/ 7600950 h 7600950"/>
              <a:gd name="connsiteX4332" fmla="*/ 1186067 w 6858000"/>
              <a:gd name="connsiteY4332" fmla="*/ 7600950 h 7600950"/>
              <a:gd name="connsiteX4333" fmla="*/ 1186067 w 6858000"/>
              <a:gd name="connsiteY4333" fmla="*/ 7492244 h 7600950"/>
              <a:gd name="connsiteX4334" fmla="*/ 997772 w 6858000"/>
              <a:gd name="connsiteY4334" fmla="*/ 7600950 h 7600950"/>
              <a:gd name="connsiteX4335" fmla="*/ 938554 w 6858000"/>
              <a:gd name="connsiteY4335" fmla="*/ 7600950 h 7600950"/>
              <a:gd name="connsiteX4336" fmla="*/ 1171266 w 6858000"/>
              <a:gd name="connsiteY4336" fmla="*/ 7466601 h 7600950"/>
              <a:gd name="connsiteX4337" fmla="*/ 1043350 w 6858000"/>
              <a:gd name="connsiteY4337" fmla="*/ 7392746 h 7600950"/>
              <a:gd name="connsiteX4338" fmla="*/ 916403 w 6858000"/>
              <a:gd name="connsiteY4338" fmla="*/ 7466041 h 7600950"/>
              <a:gd name="connsiteX4339" fmla="*/ 909003 w 6858000"/>
              <a:gd name="connsiteY4339" fmla="*/ 7468021 h 7600950"/>
              <a:gd name="connsiteX4340" fmla="*/ 901602 w 6858000"/>
              <a:gd name="connsiteY4340" fmla="*/ 7466041 h 7600950"/>
              <a:gd name="connsiteX4341" fmla="*/ 774656 w 6858000"/>
              <a:gd name="connsiteY4341" fmla="*/ 7392746 h 7600950"/>
              <a:gd name="connsiteX4342" fmla="*/ 646741 w 6858000"/>
              <a:gd name="connsiteY4342" fmla="*/ 7466601 h 7600950"/>
              <a:gd name="connsiteX4343" fmla="*/ 879450 w 6858000"/>
              <a:gd name="connsiteY4343" fmla="*/ 7600950 h 7600950"/>
              <a:gd name="connsiteX4344" fmla="*/ 820233 w 6858000"/>
              <a:gd name="connsiteY4344" fmla="*/ 7600950 h 7600950"/>
              <a:gd name="connsiteX4345" fmla="*/ 631940 w 6858000"/>
              <a:gd name="connsiteY4345" fmla="*/ 7492244 h 7600950"/>
              <a:gd name="connsiteX4346" fmla="*/ 631940 w 6858000"/>
              <a:gd name="connsiteY4346" fmla="*/ 7600950 h 7600950"/>
              <a:gd name="connsiteX4347" fmla="*/ 602335 w 6858000"/>
              <a:gd name="connsiteY4347" fmla="*/ 603623 h 7600950"/>
              <a:gd name="connsiteX4348" fmla="*/ 602335 w 6858000"/>
              <a:gd name="connsiteY4348" fmla="*/ 266609 h 7600950"/>
              <a:gd name="connsiteX4349" fmla="*/ 603639 w 6858000"/>
              <a:gd name="connsiteY4349" fmla="*/ 264350 h 7600950"/>
              <a:gd name="connsiteX4350" fmla="*/ 604315 w 6858000"/>
              <a:gd name="connsiteY4350" fmla="*/ 259208 h 7600950"/>
              <a:gd name="connsiteX4351" fmla="*/ 608431 w 6858000"/>
              <a:gd name="connsiteY4351" fmla="*/ 256048 h 7600950"/>
              <a:gd name="connsiteX4352" fmla="*/ 609736 w 6858000"/>
              <a:gd name="connsiteY4352" fmla="*/ 253788 h 7600950"/>
              <a:gd name="connsiteX4353" fmla="*/ 745054 w 6858000"/>
              <a:gd name="connsiteY4353" fmla="*/ 175658 h 7600950"/>
              <a:gd name="connsiteX4354" fmla="*/ 609736 w 6858000"/>
              <a:gd name="connsiteY4354" fmla="*/ 97531 h 7600950"/>
              <a:gd name="connsiteX4355" fmla="*/ 602335 w 6858000"/>
              <a:gd name="connsiteY4355" fmla="*/ 84709 h 7600950"/>
              <a:gd name="connsiteX4356" fmla="*/ 602335 w 6858000"/>
              <a:gd name="connsiteY4356" fmla="*/ 0 h 7600950"/>
              <a:gd name="connsiteX4357" fmla="*/ 631939 w 6858000"/>
              <a:gd name="connsiteY4357" fmla="*/ 0 h 7600950"/>
              <a:gd name="connsiteX4358" fmla="*/ 631939 w 6858000"/>
              <a:gd name="connsiteY4358" fmla="*/ 76167 h 7600950"/>
              <a:gd name="connsiteX4359" fmla="*/ 774654 w 6858000"/>
              <a:gd name="connsiteY4359" fmla="*/ 158568 h 7600950"/>
              <a:gd name="connsiteX4360" fmla="*/ 894199 w 6858000"/>
              <a:gd name="connsiteY4360" fmla="*/ 89546 h 7600950"/>
              <a:gd name="connsiteX4361" fmla="*/ 894199 w 6858000"/>
              <a:gd name="connsiteY4361" fmla="*/ 0 h 7600950"/>
              <a:gd name="connsiteX4362" fmla="*/ 923803 w 6858000"/>
              <a:gd name="connsiteY4362" fmla="*/ 0 h 7600950"/>
              <a:gd name="connsiteX4363" fmla="*/ 923803 w 6858000"/>
              <a:gd name="connsiteY4363" fmla="*/ 89545 h 7600950"/>
              <a:gd name="connsiteX4364" fmla="*/ 1043349 w 6858000"/>
              <a:gd name="connsiteY4364" fmla="*/ 158568 h 7600950"/>
              <a:gd name="connsiteX4365" fmla="*/ 1186065 w 6858000"/>
              <a:gd name="connsiteY4365" fmla="*/ 76167 h 7600950"/>
              <a:gd name="connsiteX4366" fmla="*/ 1186065 w 6858000"/>
              <a:gd name="connsiteY4366" fmla="*/ 0 h 7600950"/>
              <a:gd name="connsiteX4367" fmla="*/ 1215669 w 6858000"/>
              <a:gd name="connsiteY4367" fmla="*/ 0 h 7600950"/>
              <a:gd name="connsiteX4368" fmla="*/ 1215669 w 6858000"/>
              <a:gd name="connsiteY4368" fmla="*/ 84709 h 7600950"/>
              <a:gd name="connsiteX4369" fmla="*/ 1208268 w 6858000"/>
              <a:gd name="connsiteY4369" fmla="*/ 97531 h 7600950"/>
              <a:gd name="connsiteX4370" fmla="*/ 1072950 w 6858000"/>
              <a:gd name="connsiteY4370" fmla="*/ 175658 h 7600950"/>
              <a:gd name="connsiteX4371" fmla="*/ 1208268 w 6858000"/>
              <a:gd name="connsiteY4371" fmla="*/ 253788 h 7600950"/>
              <a:gd name="connsiteX4372" fmla="*/ 1209573 w 6858000"/>
              <a:gd name="connsiteY4372" fmla="*/ 256048 h 7600950"/>
              <a:gd name="connsiteX4373" fmla="*/ 1213688 w 6858000"/>
              <a:gd name="connsiteY4373" fmla="*/ 259209 h 7600950"/>
              <a:gd name="connsiteX4374" fmla="*/ 1214364 w 6858000"/>
              <a:gd name="connsiteY4374" fmla="*/ 264348 h 7600950"/>
              <a:gd name="connsiteX4375" fmla="*/ 1215669 w 6858000"/>
              <a:gd name="connsiteY4375" fmla="*/ 266609 h 7600950"/>
              <a:gd name="connsiteX4376" fmla="*/ 1215669 w 6858000"/>
              <a:gd name="connsiteY4376" fmla="*/ 603623 h 7600950"/>
              <a:gd name="connsiteX4377" fmla="*/ 1208268 w 6858000"/>
              <a:gd name="connsiteY4377" fmla="*/ 616444 h 7600950"/>
              <a:gd name="connsiteX4378" fmla="*/ 916402 w 6858000"/>
              <a:gd name="connsiteY4378" fmla="*/ 784958 h 7600950"/>
              <a:gd name="connsiteX4379" fmla="*/ 909002 w 6858000"/>
              <a:gd name="connsiteY4379" fmla="*/ 786939 h 7600950"/>
              <a:gd name="connsiteX4380" fmla="*/ 901601 w 6858000"/>
              <a:gd name="connsiteY4380" fmla="*/ 784958 h 7600950"/>
              <a:gd name="connsiteX4381" fmla="*/ 609736 w 6858000"/>
              <a:gd name="connsiteY4381" fmla="*/ 616444 h 7600950"/>
              <a:gd name="connsiteX4382" fmla="*/ 602335 w 6858000"/>
              <a:gd name="connsiteY4382" fmla="*/ 603623 h 7600950"/>
              <a:gd name="connsiteX4383" fmla="*/ 602334 w 6858000"/>
              <a:gd name="connsiteY4383" fmla="*/ 4203622 h 7600950"/>
              <a:gd name="connsiteX4384" fmla="*/ 602334 w 6858000"/>
              <a:gd name="connsiteY4384" fmla="*/ 3866609 h 7600950"/>
              <a:gd name="connsiteX4385" fmla="*/ 603638 w 6858000"/>
              <a:gd name="connsiteY4385" fmla="*/ 3864349 h 7600950"/>
              <a:gd name="connsiteX4386" fmla="*/ 604314 w 6858000"/>
              <a:gd name="connsiteY4386" fmla="*/ 3859207 h 7600950"/>
              <a:gd name="connsiteX4387" fmla="*/ 608430 w 6858000"/>
              <a:gd name="connsiteY4387" fmla="*/ 3856046 h 7600950"/>
              <a:gd name="connsiteX4388" fmla="*/ 609735 w 6858000"/>
              <a:gd name="connsiteY4388" fmla="*/ 3853787 h 7600950"/>
              <a:gd name="connsiteX4389" fmla="*/ 745053 w 6858000"/>
              <a:gd name="connsiteY4389" fmla="*/ 3775657 h 7600950"/>
              <a:gd name="connsiteX4390" fmla="*/ 609735 w 6858000"/>
              <a:gd name="connsiteY4390" fmla="*/ 3697529 h 7600950"/>
              <a:gd name="connsiteX4391" fmla="*/ 602334 w 6858000"/>
              <a:gd name="connsiteY4391" fmla="*/ 3684708 h 7600950"/>
              <a:gd name="connsiteX4392" fmla="*/ 602334 w 6858000"/>
              <a:gd name="connsiteY4392" fmla="*/ 3347696 h 7600950"/>
              <a:gd name="connsiteX4393" fmla="*/ 603638 w 6858000"/>
              <a:gd name="connsiteY4393" fmla="*/ 3345437 h 7600950"/>
              <a:gd name="connsiteX4394" fmla="*/ 604314 w 6858000"/>
              <a:gd name="connsiteY4394" fmla="*/ 3340295 h 7600950"/>
              <a:gd name="connsiteX4395" fmla="*/ 608430 w 6858000"/>
              <a:gd name="connsiteY4395" fmla="*/ 3337134 h 7600950"/>
              <a:gd name="connsiteX4396" fmla="*/ 609735 w 6858000"/>
              <a:gd name="connsiteY4396" fmla="*/ 3334875 h 7600950"/>
              <a:gd name="connsiteX4397" fmla="*/ 745053 w 6858000"/>
              <a:gd name="connsiteY4397" fmla="*/ 3256746 h 7600950"/>
              <a:gd name="connsiteX4398" fmla="*/ 609735 w 6858000"/>
              <a:gd name="connsiteY4398" fmla="*/ 3178617 h 7600950"/>
              <a:gd name="connsiteX4399" fmla="*/ 602334 w 6858000"/>
              <a:gd name="connsiteY4399" fmla="*/ 3165796 h 7600950"/>
              <a:gd name="connsiteX4400" fmla="*/ 602334 w 6858000"/>
              <a:gd name="connsiteY4400" fmla="*/ 2828782 h 7600950"/>
              <a:gd name="connsiteX4401" fmla="*/ 603638 w 6858000"/>
              <a:gd name="connsiteY4401" fmla="*/ 2826524 h 7600950"/>
              <a:gd name="connsiteX4402" fmla="*/ 604314 w 6858000"/>
              <a:gd name="connsiteY4402" fmla="*/ 2821381 h 7600950"/>
              <a:gd name="connsiteX4403" fmla="*/ 608430 w 6858000"/>
              <a:gd name="connsiteY4403" fmla="*/ 2818221 h 7600950"/>
              <a:gd name="connsiteX4404" fmla="*/ 609735 w 6858000"/>
              <a:gd name="connsiteY4404" fmla="*/ 2815961 h 7600950"/>
              <a:gd name="connsiteX4405" fmla="*/ 901600 w 6858000"/>
              <a:gd name="connsiteY4405" fmla="*/ 2647446 h 7600950"/>
              <a:gd name="connsiteX4406" fmla="*/ 916401 w 6858000"/>
              <a:gd name="connsiteY4406" fmla="*/ 2647446 h 7600950"/>
              <a:gd name="connsiteX4407" fmla="*/ 1208267 w 6858000"/>
              <a:gd name="connsiteY4407" fmla="*/ 2815961 h 7600950"/>
              <a:gd name="connsiteX4408" fmla="*/ 1209572 w 6858000"/>
              <a:gd name="connsiteY4408" fmla="*/ 2818221 h 7600950"/>
              <a:gd name="connsiteX4409" fmla="*/ 1213687 w 6858000"/>
              <a:gd name="connsiteY4409" fmla="*/ 2821382 h 7600950"/>
              <a:gd name="connsiteX4410" fmla="*/ 1214364 w 6858000"/>
              <a:gd name="connsiteY4410" fmla="*/ 2826521 h 7600950"/>
              <a:gd name="connsiteX4411" fmla="*/ 1215668 w 6858000"/>
              <a:gd name="connsiteY4411" fmla="*/ 2828782 h 7600950"/>
              <a:gd name="connsiteX4412" fmla="*/ 1215668 w 6858000"/>
              <a:gd name="connsiteY4412" fmla="*/ 3165796 h 7600950"/>
              <a:gd name="connsiteX4413" fmla="*/ 1208267 w 6858000"/>
              <a:gd name="connsiteY4413" fmla="*/ 3178617 h 7600950"/>
              <a:gd name="connsiteX4414" fmla="*/ 1072949 w 6858000"/>
              <a:gd name="connsiteY4414" fmla="*/ 3256746 h 7600950"/>
              <a:gd name="connsiteX4415" fmla="*/ 1208267 w 6858000"/>
              <a:gd name="connsiteY4415" fmla="*/ 3334875 h 7600950"/>
              <a:gd name="connsiteX4416" fmla="*/ 1209572 w 6858000"/>
              <a:gd name="connsiteY4416" fmla="*/ 3337134 h 7600950"/>
              <a:gd name="connsiteX4417" fmla="*/ 1213687 w 6858000"/>
              <a:gd name="connsiteY4417" fmla="*/ 3340296 h 7600950"/>
              <a:gd name="connsiteX4418" fmla="*/ 1214364 w 6858000"/>
              <a:gd name="connsiteY4418" fmla="*/ 3345435 h 7600950"/>
              <a:gd name="connsiteX4419" fmla="*/ 1215668 w 6858000"/>
              <a:gd name="connsiteY4419" fmla="*/ 3347696 h 7600950"/>
              <a:gd name="connsiteX4420" fmla="*/ 1215668 w 6858000"/>
              <a:gd name="connsiteY4420" fmla="*/ 3684708 h 7600950"/>
              <a:gd name="connsiteX4421" fmla="*/ 1208267 w 6858000"/>
              <a:gd name="connsiteY4421" fmla="*/ 3697529 h 7600950"/>
              <a:gd name="connsiteX4422" fmla="*/ 1072949 w 6858000"/>
              <a:gd name="connsiteY4422" fmla="*/ 3775657 h 7600950"/>
              <a:gd name="connsiteX4423" fmla="*/ 1208267 w 6858000"/>
              <a:gd name="connsiteY4423" fmla="*/ 3853787 h 7600950"/>
              <a:gd name="connsiteX4424" fmla="*/ 1209572 w 6858000"/>
              <a:gd name="connsiteY4424" fmla="*/ 3856046 h 7600950"/>
              <a:gd name="connsiteX4425" fmla="*/ 1213687 w 6858000"/>
              <a:gd name="connsiteY4425" fmla="*/ 3859208 h 7600950"/>
              <a:gd name="connsiteX4426" fmla="*/ 1214364 w 6858000"/>
              <a:gd name="connsiteY4426" fmla="*/ 3864347 h 7600950"/>
              <a:gd name="connsiteX4427" fmla="*/ 1215668 w 6858000"/>
              <a:gd name="connsiteY4427" fmla="*/ 3866609 h 7600950"/>
              <a:gd name="connsiteX4428" fmla="*/ 1215668 w 6858000"/>
              <a:gd name="connsiteY4428" fmla="*/ 4203622 h 7600950"/>
              <a:gd name="connsiteX4429" fmla="*/ 1208267 w 6858000"/>
              <a:gd name="connsiteY4429" fmla="*/ 4216443 h 7600950"/>
              <a:gd name="connsiteX4430" fmla="*/ 916401 w 6858000"/>
              <a:gd name="connsiteY4430" fmla="*/ 4384957 h 7600950"/>
              <a:gd name="connsiteX4431" fmla="*/ 909001 w 6858000"/>
              <a:gd name="connsiteY4431" fmla="*/ 4386938 h 7600950"/>
              <a:gd name="connsiteX4432" fmla="*/ 901600 w 6858000"/>
              <a:gd name="connsiteY4432" fmla="*/ 4384957 h 7600950"/>
              <a:gd name="connsiteX4433" fmla="*/ 609735 w 6858000"/>
              <a:gd name="connsiteY4433" fmla="*/ 4216443 h 7600950"/>
              <a:gd name="connsiteX4434" fmla="*/ 602334 w 6858000"/>
              <a:gd name="connsiteY4434" fmla="*/ 4203622 h 7600950"/>
              <a:gd name="connsiteX4435" fmla="*/ 203806 w 6858000"/>
              <a:gd name="connsiteY4435" fmla="*/ 227592 h 7600950"/>
              <a:gd name="connsiteX4436" fmla="*/ 293752 w 6858000"/>
              <a:gd name="connsiteY4436" fmla="*/ 175658 h 7600950"/>
              <a:gd name="connsiteX4437" fmla="*/ 203806 w 6858000"/>
              <a:gd name="connsiteY4437" fmla="*/ 123726 h 7600950"/>
              <a:gd name="connsiteX4438" fmla="*/ 203806 w 6858000"/>
              <a:gd name="connsiteY4438" fmla="*/ 1370632 h 7600950"/>
              <a:gd name="connsiteX4439" fmla="*/ 323352 w 6858000"/>
              <a:gd name="connsiteY4439" fmla="*/ 1439655 h 7600950"/>
              <a:gd name="connsiteX4440" fmla="*/ 466068 w 6858000"/>
              <a:gd name="connsiteY4440" fmla="*/ 1357254 h 7600950"/>
              <a:gd name="connsiteX4441" fmla="*/ 466069 w 6858000"/>
              <a:gd name="connsiteY4441" fmla="*/ 1054422 h 7600950"/>
              <a:gd name="connsiteX4442" fmla="*/ 203806 w 6858000"/>
              <a:gd name="connsiteY4442" fmla="*/ 1205831 h 7600950"/>
              <a:gd name="connsiteX4443" fmla="*/ 203806 w 6858000"/>
              <a:gd name="connsiteY4443" fmla="*/ 1508679 h 7600950"/>
              <a:gd name="connsiteX4444" fmla="*/ 293752 w 6858000"/>
              <a:gd name="connsiteY4444" fmla="*/ 1456745 h 7600950"/>
              <a:gd name="connsiteX4445" fmla="*/ 203806 w 6858000"/>
              <a:gd name="connsiteY4445" fmla="*/ 1404812 h 7600950"/>
              <a:gd name="connsiteX4446" fmla="*/ 203806 w 6858000"/>
              <a:gd name="connsiteY4446" fmla="*/ 1889546 h 7600950"/>
              <a:gd name="connsiteX4447" fmla="*/ 323352 w 6858000"/>
              <a:gd name="connsiteY4447" fmla="*/ 1958569 h 7600950"/>
              <a:gd name="connsiteX4448" fmla="*/ 466068 w 6858000"/>
              <a:gd name="connsiteY4448" fmla="*/ 1876168 h 7600950"/>
              <a:gd name="connsiteX4449" fmla="*/ 466069 w 6858000"/>
              <a:gd name="connsiteY4449" fmla="*/ 1573335 h 7600950"/>
              <a:gd name="connsiteX4450" fmla="*/ 203806 w 6858000"/>
              <a:gd name="connsiteY4450" fmla="*/ 1724744 h 7600950"/>
              <a:gd name="connsiteX4451" fmla="*/ 203806 w 6858000"/>
              <a:gd name="connsiteY4451" fmla="*/ 2027593 h 7600950"/>
              <a:gd name="connsiteX4452" fmla="*/ 293752 w 6858000"/>
              <a:gd name="connsiteY4452" fmla="*/ 1975659 h 7600950"/>
              <a:gd name="connsiteX4453" fmla="*/ 203806 w 6858000"/>
              <a:gd name="connsiteY4453" fmla="*/ 1923726 h 7600950"/>
              <a:gd name="connsiteX4454" fmla="*/ 203806 w 6858000"/>
              <a:gd name="connsiteY4454" fmla="*/ 4970625 h 7600950"/>
              <a:gd name="connsiteX4455" fmla="*/ 323352 w 6858000"/>
              <a:gd name="connsiteY4455" fmla="*/ 5039649 h 7600950"/>
              <a:gd name="connsiteX4456" fmla="*/ 466068 w 6858000"/>
              <a:gd name="connsiteY4456" fmla="*/ 4957247 h 7600950"/>
              <a:gd name="connsiteX4457" fmla="*/ 466069 w 6858000"/>
              <a:gd name="connsiteY4457" fmla="*/ 4654415 h 7600950"/>
              <a:gd name="connsiteX4458" fmla="*/ 203806 w 6858000"/>
              <a:gd name="connsiteY4458" fmla="*/ 4805825 h 7600950"/>
              <a:gd name="connsiteX4459" fmla="*/ 203806 w 6858000"/>
              <a:gd name="connsiteY4459" fmla="*/ 5108672 h 7600950"/>
              <a:gd name="connsiteX4460" fmla="*/ 293752 w 6858000"/>
              <a:gd name="connsiteY4460" fmla="*/ 5056739 h 7600950"/>
              <a:gd name="connsiteX4461" fmla="*/ 203806 w 6858000"/>
              <a:gd name="connsiteY4461" fmla="*/ 5004806 h 7600950"/>
              <a:gd name="connsiteX4462" fmla="*/ 203806 w 6858000"/>
              <a:gd name="connsiteY4462" fmla="*/ 5489539 h 7600950"/>
              <a:gd name="connsiteX4463" fmla="*/ 323352 w 6858000"/>
              <a:gd name="connsiteY4463" fmla="*/ 5558562 h 7600950"/>
              <a:gd name="connsiteX4464" fmla="*/ 466068 w 6858000"/>
              <a:gd name="connsiteY4464" fmla="*/ 5476161 h 7600950"/>
              <a:gd name="connsiteX4465" fmla="*/ 466069 w 6858000"/>
              <a:gd name="connsiteY4465" fmla="*/ 5173329 h 7600950"/>
              <a:gd name="connsiteX4466" fmla="*/ 203806 w 6858000"/>
              <a:gd name="connsiteY4466" fmla="*/ 5324737 h 7600950"/>
              <a:gd name="connsiteX4467" fmla="*/ 203806 w 6858000"/>
              <a:gd name="connsiteY4467" fmla="*/ 5627586 h 7600950"/>
              <a:gd name="connsiteX4468" fmla="*/ 293752 w 6858000"/>
              <a:gd name="connsiteY4468" fmla="*/ 5575653 h 7600950"/>
              <a:gd name="connsiteX4469" fmla="*/ 203806 w 6858000"/>
              <a:gd name="connsiteY4469" fmla="*/ 5523719 h 7600950"/>
              <a:gd name="connsiteX4470" fmla="*/ 203806 w 6858000"/>
              <a:gd name="connsiteY4470" fmla="*/ 6146499 h 7600950"/>
              <a:gd name="connsiteX4471" fmla="*/ 466068 w 6858000"/>
              <a:gd name="connsiteY4471" fmla="*/ 5995074 h 7600950"/>
              <a:gd name="connsiteX4472" fmla="*/ 466069 w 6858000"/>
              <a:gd name="connsiteY4472" fmla="*/ 5692242 h 7600950"/>
              <a:gd name="connsiteX4473" fmla="*/ 203806 w 6858000"/>
              <a:gd name="connsiteY4473" fmla="*/ 5843651 h 7600950"/>
              <a:gd name="connsiteX4474" fmla="*/ 203805 w 6858000"/>
              <a:gd name="connsiteY4474" fmla="*/ 746506 h 7600950"/>
              <a:gd name="connsiteX4475" fmla="*/ 466068 w 6858000"/>
              <a:gd name="connsiteY4475" fmla="*/ 595081 h 7600950"/>
              <a:gd name="connsiteX4476" fmla="*/ 466068 w 6858000"/>
              <a:gd name="connsiteY4476" fmla="*/ 292248 h 7600950"/>
              <a:gd name="connsiteX4477" fmla="*/ 203805 w 6858000"/>
              <a:gd name="connsiteY4477" fmla="*/ 443657 h 7600950"/>
              <a:gd name="connsiteX4478" fmla="*/ 203805 w 6858000"/>
              <a:gd name="connsiteY4478" fmla="*/ 2546506 h 7600950"/>
              <a:gd name="connsiteX4479" fmla="*/ 466068 w 6858000"/>
              <a:gd name="connsiteY4479" fmla="*/ 2395081 h 7600950"/>
              <a:gd name="connsiteX4480" fmla="*/ 466069 w 6858000"/>
              <a:gd name="connsiteY4480" fmla="*/ 2092249 h 7600950"/>
              <a:gd name="connsiteX4481" fmla="*/ 203805 w 6858000"/>
              <a:gd name="connsiteY4481" fmla="*/ 2243658 h 7600950"/>
              <a:gd name="connsiteX4482" fmla="*/ 203804 w 6858000"/>
              <a:gd name="connsiteY4482" fmla="*/ 3170632 h 7600950"/>
              <a:gd name="connsiteX4483" fmla="*/ 323350 w 6858000"/>
              <a:gd name="connsiteY4483" fmla="*/ 3239655 h 7600950"/>
              <a:gd name="connsiteX4484" fmla="*/ 466066 w 6858000"/>
              <a:gd name="connsiteY4484" fmla="*/ 3157254 h 7600950"/>
              <a:gd name="connsiteX4485" fmla="*/ 466067 w 6858000"/>
              <a:gd name="connsiteY4485" fmla="*/ 2854422 h 7600950"/>
              <a:gd name="connsiteX4486" fmla="*/ 203804 w 6858000"/>
              <a:gd name="connsiteY4486" fmla="*/ 3005831 h 7600950"/>
              <a:gd name="connsiteX4487" fmla="*/ 203804 w 6858000"/>
              <a:gd name="connsiteY4487" fmla="*/ 3308679 h 7600950"/>
              <a:gd name="connsiteX4488" fmla="*/ 293750 w 6858000"/>
              <a:gd name="connsiteY4488" fmla="*/ 3256745 h 7600950"/>
              <a:gd name="connsiteX4489" fmla="*/ 203804 w 6858000"/>
              <a:gd name="connsiteY4489" fmla="*/ 3204812 h 7600950"/>
              <a:gd name="connsiteX4490" fmla="*/ 203804 w 6858000"/>
              <a:gd name="connsiteY4490" fmla="*/ 3689542 h 7600950"/>
              <a:gd name="connsiteX4491" fmla="*/ 323350 w 6858000"/>
              <a:gd name="connsiteY4491" fmla="*/ 3758565 h 7600950"/>
              <a:gd name="connsiteX4492" fmla="*/ 466066 w 6858000"/>
              <a:gd name="connsiteY4492" fmla="*/ 3676164 h 7600950"/>
              <a:gd name="connsiteX4493" fmla="*/ 466067 w 6858000"/>
              <a:gd name="connsiteY4493" fmla="*/ 3373335 h 7600950"/>
              <a:gd name="connsiteX4494" fmla="*/ 203804 w 6858000"/>
              <a:gd name="connsiteY4494" fmla="*/ 3524740 h 7600950"/>
              <a:gd name="connsiteX4495" fmla="*/ 203804 w 6858000"/>
              <a:gd name="connsiteY4495" fmla="*/ 3827588 h 7600950"/>
              <a:gd name="connsiteX4496" fmla="*/ 293750 w 6858000"/>
              <a:gd name="connsiteY4496" fmla="*/ 3775654 h 7600950"/>
              <a:gd name="connsiteX4497" fmla="*/ 203804 w 6858000"/>
              <a:gd name="connsiteY4497" fmla="*/ 3723722 h 7600950"/>
              <a:gd name="connsiteX4498" fmla="*/ 203804 w 6858000"/>
              <a:gd name="connsiteY4498" fmla="*/ 4346501 h 7600950"/>
              <a:gd name="connsiteX4499" fmla="*/ 466066 w 6858000"/>
              <a:gd name="connsiteY4499" fmla="*/ 4195076 h 7600950"/>
              <a:gd name="connsiteX4500" fmla="*/ 466067 w 6858000"/>
              <a:gd name="connsiteY4500" fmla="*/ 3892246 h 7600950"/>
              <a:gd name="connsiteX4501" fmla="*/ 203804 w 6858000"/>
              <a:gd name="connsiteY4501" fmla="*/ 4043653 h 7600950"/>
              <a:gd name="connsiteX4502" fmla="*/ 203802 w 6858000"/>
              <a:gd name="connsiteY4502" fmla="*/ 6770631 h 7600950"/>
              <a:gd name="connsiteX4503" fmla="*/ 323348 w 6858000"/>
              <a:gd name="connsiteY4503" fmla="*/ 6839654 h 7600950"/>
              <a:gd name="connsiteX4504" fmla="*/ 466064 w 6858000"/>
              <a:gd name="connsiteY4504" fmla="*/ 6757253 h 7600950"/>
              <a:gd name="connsiteX4505" fmla="*/ 466065 w 6858000"/>
              <a:gd name="connsiteY4505" fmla="*/ 6454420 h 7600950"/>
              <a:gd name="connsiteX4506" fmla="*/ 203802 w 6858000"/>
              <a:gd name="connsiteY4506" fmla="*/ 6605830 h 7600950"/>
              <a:gd name="connsiteX4507" fmla="*/ 203802 w 6858000"/>
              <a:gd name="connsiteY4507" fmla="*/ 6908678 h 7600950"/>
              <a:gd name="connsiteX4508" fmla="*/ 293748 w 6858000"/>
              <a:gd name="connsiteY4508" fmla="*/ 6856744 h 7600950"/>
              <a:gd name="connsiteX4509" fmla="*/ 203802 w 6858000"/>
              <a:gd name="connsiteY4509" fmla="*/ 6804811 h 7600950"/>
              <a:gd name="connsiteX4510" fmla="*/ 203802 w 6858000"/>
              <a:gd name="connsiteY4510" fmla="*/ 7289544 h 7600950"/>
              <a:gd name="connsiteX4511" fmla="*/ 323348 w 6858000"/>
              <a:gd name="connsiteY4511" fmla="*/ 7358567 h 7600950"/>
              <a:gd name="connsiteX4512" fmla="*/ 466064 w 6858000"/>
              <a:gd name="connsiteY4512" fmla="*/ 7276166 h 7600950"/>
              <a:gd name="connsiteX4513" fmla="*/ 466065 w 6858000"/>
              <a:gd name="connsiteY4513" fmla="*/ 6973334 h 7600950"/>
              <a:gd name="connsiteX4514" fmla="*/ 203802 w 6858000"/>
              <a:gd name="connsiteY4514" fmla="*/ 7124743 h 7600950"/>
              <a:gd name="connsiteX4515" fmla="*/ 203802 w 6858000"/>
              <a:gd name="connsiteY4515" fmla="*/ 7427591 h 7600950"/>
              <a:gd name="connsiteX4516" fmla="*/ 293748 w 6858000"/>
              <a:gd name="connsiteY4516" fmla="*/ 7375658 h 7600950"/>
              <a:gd name="connsiteX4517" fmla="*/ 203802 w 6858000"/>
              <a:gd name="connsiteY4517" fmla="*/ 7323725 h 7600950"/>
              <a:gd name="connsiteX4518" fmla="*/ 84257 w 6858000"/>
              <a:gd name="connsiteY4518" fmla="*/ 175659 h 7600950"/>
              <a:gd name="connsiteX4519" fmla="*/ 174201 w 6858000"/>
              <a:gd name="connsiteY4519" fmla="*/ 227591 h 7600950"/>
              <a:gd name="connsiteX4520" fmla="*/ 174202 w 6858000"/>
              <a:gd name="connsiteY4520" fmla="*/ 123726 h 7600950"/>
              <a:gd name="connsiteX4521" fmla="*/ 84257 w 6858000"/>
              <a:gd name="connsiteY4521" fmla="*/ 1456746 h 7600950"/>
              <a:gd name="connsiteX4522" fmla="*/ 174202 w 6858000"/>
              <a:gd name="connsiteY4522" fmla="*/ 1508678 h 7600950"/>
              <a:gd name="connsiteX4523" fmla="*/ 174202 w 6858000"/>
              <a:gd name="connsiteY4523" fmla="*/ 1404813 h 7600950"/>
              <a:gd name="connsiteX4524" fmla="*/ 84257 w 6858000"/>
              <a:gd name="connsiteY4524" fmla="*/ 1975660 h 7600950"/>
              <a:gd name="connsiteX4525" fmla="*/ 174202 w 6858000"/>
              <a:gd name="connsiteY4525" fmla="*/ 2027592 h 7600950"/>
              <a:gd name="connsiteX4526" fmla="*/ 174202 w 6858000"/>
              <a:gd name="connsiteY4526" fmla="*/ 1923727 h 7600950"/>
              <a:gd name="connsiteX4527" fmla="*/ 84257 w 6858000"/>
              <a:gd name="connsiteY4527" fmla="*/ 5056740 h 7600950"/>
              <a:gd name="connsiteX4528" fmla="*/ 174202 w 6858000"/>
              <a:gd name="connsiteY4528" fmla="*/ 5108671 h 7600950"/>
              <a:gd name="connsiteX4529" fmla="*/ 174202 w 6858000"/>
              <a:gd name="connsiteY4529" fmla="*/ 5004806 h 7600950"/>
              <a:gd name="connsiteX4530" fmla="*/ 84257 w 6858000"/>
              <a:gd name="connsiteY4530" fmla="*/ 5575653 h 7600950"/>
              <a:gd name="connsiteX4531" fmla="*/ 174202 w 6858000"/>
              <a:gd name="connsiteY4531" fmla="*/ 5627585 h 7600950"/>
              <a:gd name="connsiteX4532" fmla="*/ 174202 w 6858000"/>
              <a:gd name="connsiteY4532" fmla="*/ 5523720 h 7600950"/>
              <a:gd name="connsiteX4533" fmla="*/ 84255 w 6858000"/>
              <a:gd name="connsiteY4533" fmla="*/ 3256746 h 7600950"/>
              <a:gd name="connsiteX4534" fmla="*/ 174200 w 6858000"/>
              <a:gd name="connsiteY4534" fmla="*/ 3308678 h 7600950"/>
              <a:gd name="connsiteX4535" fmla="*/ 174201 w 6858000"/>
              <a:gd name="connsiteY4535" fmla="*/ 3204813 h 7600950"/>
              <a:gd name="connsiteX4536" fmla="*/ 84255 w 6858000"/>
              <a:gd name="connsiteY4536" fmla="*/ 3775656 h 7600950"/>
              <a:gd name="connsiteX4537" fmla="*/ 174200 w 6858000"/>
              <a:gd name="connsiteY4537" fmla="*/ 3827588 h 7600950"/>
              <a:gd name="connsiteX4538" fmla="*/ 174201 w 6858000"/>
              <a:gd name="connsiteY4538" fmla="*/ 3723722 h 7600950"/>
              <a:gd name="connsiteX4539" fmla="*/ 84253 w 6858000"/>
              <a:gd name="connsiteY4539" fmla="*/ 6856745 h 7600950"/>
              <a:gd name="connsiteX4540" fmla="*/ 174197 w 6858000"/>
              <a:gd name="connsiteY4540" fmla="*/ 6908677 h 7600950"/>
              <a:gd name="connsiteX4541" fmla="*/ 174198 w 6858000"/>
              <a:gd name="connsiteY4541" fmla="*/ 6804812 h 7600950"/>
              <a:gd name="connsiteX4542" fmla="*/ 84253 w 6858000"/>
              <a:gd name="connsiteY4542" fmla="*/ 7375659 h 7600950"/>
              <a:gd name="connsiteX4543" fmla="*/ 174197 w 6858000"/>
              <a:gd name="connsiteY4543" fmla="*/ 7427591 h 7600950"/>
              <a:gd name="connsiteX4544" fmla="*/ 174198 w 6858000"/>
              <a:gd name="connsiteY4544" fmla="*/ 7323726 h 7600950"/>
              <a:gd name="connsiteX4545" fmla="*/ 0 w 6858000"/>
              <a:gd name="connsiteY4545" fmla="*/ 680106 h 7600950"/>
              <a:gd name="connsiteX4546" fmla="*/ 0 w 6858000"/>
              <a:gd name="connsiteY4546" fmla="*/ 645925 h 7600950"/>
              <a:gd name="connsiteX4547" fmla="*/ 174201 w 6858000"/>
              <a:gd name="connsiteY4547" fmla="*/ 746505 h 7600950"/>
              <a:gd name="connsiteX4548" fmla="*/ 174202 w 6858000"/>
              <a:gd name="connsiteY4548" fmla="*/ 443657 h 7600950"/>
              <a:gd name="connsiteX4549" fmla="*/ 0 w 6858000"/>
              <a:gd name="connsiteY4549" fmla="*/ 343086 h 7600950"/>
              <a:gd name="connsiteX4550" fmla="*/ 0 w 6858000"/>
              <a:gd name="connsiteY4550" fmla="*/ 308899 h 7600950"/>
              <a:gd name="connsiteX4551" fmla="*/ 189004 w 6858000"/>
              <a:gd name="connsiteY4551" fmla="*/ 418015 h 7600950"/>
              <a:gd name="connsiteX4552" fmla="*/ 451267 w 6858000"/>
              <a:gd name="connsiteY4552" fmla="*/ 266605 h 7600950"/>
              <a:gd name="connsiteX4553" fmla="*/ 323352 w 6858000"/>
              <a:gd name="connsiteY4553" fmla="*/ 192749 h 7600950"/>
              <a:gd name="connsiteX4554" fmla="*/ 196405 w 6858000"/>
              <a:gd name="connsiteY4554" fmla="*/ 266045 h 7600950"/>
              <a:gd name="connsiteX4555" fmla="*/ 189005 w 6858000"/>
              <a:gd name="connsiteY4555" fmla="*/ 268025 h 7600950"/>
              <a:gd name="connsiteX4556" fmla="*/ 181603 w 6858000"/>
              <a:gd name="connsiteY4556" fmla="*/ 266045 h 7600950"/>
              <a:gd name="connsiteX4557" fmla="*/ 54657 w 6858000"/>
              <a:gd name="connsiteY4557" fmla="*/ 192749 h 7600950"/>
              <a:gd name="connsiteX4558" fmla="*/ 0 w 6858000"/>
              <a:gd name="connsiteY4558" fmla="*/ 224307 h 7600950"/>
              <a:gd name="connsiteX4559" fmla="*/ 0 w 6858000"/>
              <a:gd name="connsiteY4559" fmla="*/ 190126 h 7600950"/>
              <a:gd name="connsiteX4560" fmla="*/ 25057 w 6858000"/>
              <a:gd name="connsiteY4560" fmla="*/ 175658 h 7600950"/>
              <a:gd name="connsiteX4561" fmla="*/ 0 w 6858000"/>
              <a:gd name="connsiteY4561" fmla="*/ 161191 h 7600950"/>
              <a:gd name="connsiteX4562" fmla="*/ 0 w 6858000"/>
              <a:gd name="connsiteY4562" fmla="*/ 127010 h 7600950"/>
              <a:gd name="connsiteX4563" fmla="*/ 54657 w 6858000"/>
              <a:gd name="connsiteY4563" fmla="*/ 158568 h 7600950"/>
              <a:gd name="connsiteX4564" fmla="*/ 174202 w 6858000"/>
              <a:gd name="connsiteY4564" fmla="*/ 89546 h 7600950"/>
              <a:gd name="connsiteX4565" fmla="*/ 174202 w 6858000"/>
              <a:gd name="connsiteY4565" fmla="*/ 0 h 7600950"/>
              <a:gd name="connsiteX4566" fmla="*/ 203806 w 6858000"/>
              <a:gd name="connsiteY4566" fmla="*/ 0 h 7600950"/>
              <a:gd name="connsiteX4567" fmla="*/ 203806 w 6858000"/>
              <a:gd name="connsiteY4567" fmla="*/ 89545 h 7600950"/>
              <a:gd name="connsiteX4568" fmla="*/ 323352 w 6858000"/>
              <a:gd name="connsiteY4568" fmla="*/ 158568 h 7600950"/>
              <a:gd name="connsiteX4569" fmla="*/ 466068 w 6858000"/>
              <a:gd name="connsiteY4569" fmla="*/ 76167 h 7600950"/>
              <a:gd name="connsiteX4570" fmla="*/ 466068 w 6858000"/>
              <a:gd name="connsiteY4570" fmla="*/ 0 h 7600950"/>
              <a:gd name="connsiteX4571" fmla="*/ 495671 w 6858000"/>
              <a:gd name="connsiteY4571" fmla="*/ 0 h 7600950"/>
              <a:gd name="connsiteX4572" fmla="*/ 495671 w 6858000"/>
              <a:gd name="connsiteY4572" fmla="*/ 84709 h 7600950"/>
              <a:gd name="connsiteX4573" fmla="*/ 488270 w 6858000"/>
              <a:gd name="connsiteY4573" fmla="*/ 97531 h 7600950"/>
              <a:gd name="connsiteX4574" fmla="*/ 352952 w 6858000"/>
              <a:gd name="connsiteY4574" fmla="*/ 175658 h 7600950"/>
              <a:gd name="connsiteX4575" fmla="*/ 488270 w 6858000"/>
              <a:gd name="connsiteY4575" fmla="*/ 253788 h 7600950"/>
              <a:gd name="connsiteX4576" fmla="*/ 489575 w 6858000"/>
              <a:gd name="connsiteY4576" fmla="*/ 256048 h 7600950"/>
              <a:gd name="connsiteX4577" fmla="*/ 493690 w 6858000"/>
              <a:gd name="connsiteY4577" fmla="*/ 259209 h 7600950"/>
              <a:gd name="connsiteX4578" fmla="*/ 494367 w 6858000"/>
              <a:gd name="connsiteY4578" fmla="*/ 264348 h 7600950"/>
              <a:gd name="connsiteX4579" fmla="*/ 495671 w 6858000"/>
              <a:gd name="connsiteY4579" fmla="*/ 266609 h 7600950"/>
              <a:gd name="connsiteX4580" fmla="*/ 495671 w 6858000"/>
              <a:gd name="connsiteY4580" fmla="*/ 603623 h 7600950"/>
              <a:gd name="connsiteX4581" fmla="*/ 488270 w 6858000"/>
              <a:gd name="connsiteY4581" fmla="*/ 616444 h 7600950"/>
              <a:gd name="connsiteX4582" fmla="*/ 196405 w 6858000"/>
              <a:gd name="connsiteY4582" fmla="*/ 784958 h 7600950"/>
              <a:gd name="connsiteX4583" fmla="*/ 189005 w 6858000"/>
              <a:gd name="connsiteY4583" fmla="*/ 786939 h 7600950"/>
              <a:gd name="connsiteX4584" fmla="*/ 181603 w 6858000"/>
              <a:gd name="connsiteY4584" fmla="*/ 784958 h 7600950"/>
              <a:gd name="connsiteX4585" fmla="*/ 0 w 6858000"/>
              <a:gd name="connsiteY4585" fmla="*/ 2480106 h 7600950"/>
              <a:gd name="connsiteX4586" fmla="*/ 0 w 6858000"/>
              <a:gd name="connsiteY4586" fmla="*/ 2445925 h 7600950"/>
              <a:gd name="connsiteX4587" fmla="*/ 174202 w 6858000"/>
              <a:gd name="connsiteY4587" fmla="*/ 2546505 h 7600950"/>
              <a:gd name="connsiteX4588" fmla="*/ 174202 w 6858000"/>
              <a:gd name="connsiteY4588" fmla="*/ 2243657 h 7600950"/>
              <a:gd name="connsiteX4589" fmla="*/ 0 w 6858000"/>
              <a:gd name="connsiteY4589" fmla="*/ 2143087 h 7600950"/>
              <a:gd name="connsiteX4590" fmla="*/ 0 w 6858000"/>
              <a:gd name="connsiteY4590" fmla="*/ 2108899 h 7600950"/>
              <a:gd name="connsiteX4591" fmla="*/ 189004 w 6858000"/>
              <a:gd name="connsiteY4591" fmla="*/ 2218015 h 7600950"/>
              <a:gd name="connsiteX4592" fmla="*/ 451267 w 6858000"/>
              <a:gd name="connsiteY4592" fmla="*/ 2066605 h 7600950"/>
              <a:gd name="connsiteX4593" fmla="*/ 323352 w 6858000"/>
              <a:gd name="connsiteY4593" fmla="*/ 1992750 h 7600950"/>
              <a:gd name="connsiteX4594" fmla="*/ 196405 w 6858000"/>
              <a:gd name="connsiteY4594" fmla="*/ 2066045 h 7600950"/>
              <a:gd name="connsiteX4595" fmla="*/ 189005 w 6858000"/>
              <a:gd name="connsiteY4595" fmla="*/ 2068026 h 7600950"/>
              <a:gd name="connsiteX4596" fmla="*/ 181604 w 6858000"/>
              <a:gd name="connsiteY4596" fmla="*/ 2066045 h 7600950"/>
              <a:gd name="connsiteX4597" fmla="*/ 54658 w 6858000"/>
              <a:gd name="connsiteY4597" fmla="*/ 1992750 h 7600950"/>
              <a:gd name="connsiteX4598" fmla="*/ 0 w 6858000"/>
              <a:gd name="connsiteY4598" fmla="*/ 2024308 h 7600950"/>
              <a:gd name="connsiteX4599" fmla="*/ 0 w 6858000"/>
              <a:gd name="connsiteY4599" fmla="*/ 1990126 h 7600950"/>
              <a:gd name="connsiteX4600" fmla="*/ 25057 w 6858000"/>
              <a:gd name="connsiteY4600" fmla="*/ 1975659 h 7600950"/>
              <a:gd name="connsiteX4601" fmla="*/ 0 w 6858000"/>
              <a:gd name="connsiteY4601" fmla="*/ 1961192 h 7600950"/>
              <a:gd name="connsiteX4602" fmla="*/ 0 w 6858000"/>
              <a:gd name="connsiteY4602" fmla="*/ 1927011 h 7600950"/>
              <a:gd name="connsiteX4603" fmla="*/ 54657 w 6858000"/>
              <a:gd name="connsiteY4603" fmla="*/ 1958569 h 7600950"/>
              <a:gd name="connsiteX4604" fmla="*/ 174202 w 6858000"/>
              <a:gd name="connsiteY4604" fmla="*/ 1889546 h 7600950"/>
              <a:gd name="connsiteX4605" fmla="*/ 174202 w 6858000"/>
              <a:gd name="connsiteY4605" fmla="*/ 1724743 h 7600950"/>
              <a:gd name="connsiteX4606" fmla="*/ 0 w 6858000"/>
              <a:gd name="connsiteY4606" fmla="*/ 1624173 h 7600950"/>
              <a:gd name="connsiteX4607" fmla="*/ 0 w 6858000"/>
              <a:gd name="connsiteY4607" fmla="*/ 1589986 h 7600950"/>
              <a:gd name="connsiteX4608" fmla="*/ 189004 w 6858000"/>
              <a:gd name="connsiteY4608" fmla="*/ 1699102 h 7600950"/>
              <a:gd name="connsiteX4609" fmla="*/ 451267 w 6858000"/>
              <a:gd name="connsiteY4609" fmla="*/ 1547692 h 7600950"/>
              <a:gd name="connsiteX4610" fmla="*/ 323352 w 6858000"/>
              <a:gd name="connsiteY4610" fmla="*/ 1473836 h 7600950"/>
              <a:gd name="connsiteX4611" fmla="*/ 196405 w 6858000"/>
              <a:gd name="connsiteY4611" fmla="*/ 1547132 h 7600950"/>
              <a:gd name="connsiteX4612" fmla="*/ 189005 w 6858000"/>
              <a:gd name="connsiteY4612" fmla="*/ 1549112 h 7600950"/>
              <a:gd name="connsiteX4613" fmla="*/ 181604 w 6858000"/>
              <a:gd name="connsiteY4613" fmla="*/ 1547132 h 7600950"/>
              <a:gd name="connsiteX4614" fmla="*/ 54658 w 6858000"/>
              <a:gd name="connsiteY4614" fmla="*/ 1473836 h 7600950"/>
              <a:gd name="connsiteX4615" fmla="*/ 0 w 6858000"/>
              <a:gd name="connsiteY4615" fmla="*/ 1505395 h 7600950"/>
              <a:gd name="connsiteX4616" fmla="*/ 0 w 6858000"/>
              <a:gd name="connsiteY4616" fmla="*/ 1471214 h 7600950"/>
              <a:gd name="connsiteX4617" fmla="*/ 25057 w 6858000"/>
              <a:gd name="connsiteY4617" fmla="*/ 1456746 h 7600950"/>
              <a:gd name="connsiteX4618" fmla="*/ 0 w 6858000"/>
              <a:gd name="connsiteY4618" fmla="*/ 1442279 h 7600950"/>
              <a:gd name="connsiteX4619" fmla="*/ 0 w 6858000"/>
              <a:gd name="connsiteY4619" fmla="*/ 1408097 h 7600950"/>
              <a:gd name="connsiteX4620" fmla="*/ 54657 w 6858000"/>
              <a:gd name="connsiteY4620" fmla="*/ 1439655 h 7600950"/>
              <a:gd name="connsiteX4621" fmla="*/ 174202 w 6858000"/>
              <a:gd name="connsiteY4621" fmla="*/ 1370633 h 7600950"/>
              <a:gd name="connsiteX4622" fmla="*/ 174202 w 6858000"/>
              <a:gd name="connsiteY4622" fmla="*/ 1205830 h 7600950"/>
              <a:gd name="connsiteX4623" fmla="*/ 0 w 6858000"/>
              <a:gd name="connsiteY4623" fmla="*/ 1105260 h 7600950"/>
              <a:gd name="connsiteX4624" fmla="*/ 0 w 6858000"/>
              <a:gd name="connsiteY4624" fmla="*/ 1071072 h 7600950"/>
              <a:gd name="connsiteX4625" fmla="*/ 189004 w 6858000"/>
              <a:gd name="connsiteY4625" fmla="*/ 1180188 h 7600950"/>
              <a:gd name="connsiteX4626" fmla="*/ 451267 w 6858000"/>
              <a:gd name="connsiteY4626" fmla="*/ 1028778 h 7600950"/>
              <a:gd name="connsiteX4627" fmla="*/ 189005 w 6858000"/>
              <a:gd name="connsiteY4627" fmla="*/ 877353 h 7600950"/>
              <a:gd name="connsiteX4628" fmla="*/ 0 w 6858000"/>
              <a:gd name="connsiteY4628" fmla="*/ 986481 h 7600950"/>
              <a:gd name="connsiteX4629" fmla="*/ 0 w 6858000"/>
              <a:gd name="connsiteY4629" fmla="*/ 952300 h 7600950"/>
              <a:gd name="connsiteX4630" fmla="*/ 181604 w 6858000"/>
              <a:gd name="connsiteY4630" fmla="*/ 847446 h 7600950"/>
              <a:gd name="connsiteX4631" fmla="*/ 196405 w 6858000"/>
              <a:gd name="connsiteY4631" fmla="*/ 847446 h 7600950"/>
              <a:gd name="connsiteX4632" fmla="*/ 488270 w 6858000"/>
              <a:gd name="connsiteY4632" fmla="*/ 1015961 h 7600950"/>
              <a:gd name="connsiteX4633" fmla="*/ 489575 w 6858000"/>
              <a:gd name="connsiteY4633" fmla="*/ 1018221 h 7600950"/>
              <a:gd name="connsiteX4634" fmla="*/ 493690 w 6858000"/>
              <a:gd name="connsiteY4634" fmla="*/ 1021382 h 7600950"/>
              <a:gd name="connsiteX4635" fmla="*/ 494367 w 6858000"/>
              <a:gd name="connsiteY4635" fmla="*/ 1026521 h 7600950"/>
              <a:gd name="connsiteX4636" fmla="*/ 495672 w 6858000"/>
              <a:gd name="connsiteY4636" fmla="*/ 1028782 h 7600950"/>
              <a:gd name="connsiteX4637" fmla="*/ 495672 w 6858000"/>
              <a:gd name="connsiteY4637" fmla="*/ 1365796 h 7600950"/>
              <a:gd name="connsiteX4638" fmla="*/ 488270 w 6858000"/>
              <a:gd name="connsiteY4638" fmla="*/ 1378617 h 7600950"/>
              <a:gd name="connsiteX4639" fmla="*/ 352953 w 6858000"/>
              <a:gd name="connsiteY4639" fmla="*/ 1456746 h 7600950"/>
              <a:gd name="connsiteX4640" fmla="*/ 488270 w 6858000"/>
              <a:gd name="connsiteY4640" fmla="*/ 1534875 h 7600950"/>
              <a:gd name="connsiteX4641" fmla="*/ 489575 w 6858000"/>
              <a:gd name="connsiteY4641" fmla="*/ 1537134 h 7600950"/>
              <a:gd name="connsiteX4642" fmla="*/ 493690 w 6858000"/>
              <a:gd name="connsiteY4642" fmla="*/ 1540296 h 7600950"/>
              <a:gd name="connsiteX4643" fmla="*/ 494367 w 6858000"/>
              <a:gd name="connsiteY4643" fmla="*/ 1545435 h 7600950"/>
              <a:gd name="connsiteX4644" fmla="*/ 495672 w 6858000"/>
              <a:gd name="connsiteY4644" fmla="*/ 1547696 h 7600950"/>
              <a:gd name="connsiteX4645" fmla="*/ 495672 w 6858000"/>
              <a:gd name="connsiteY4645" fmla="*/ 1884710 h 7600950"/>
              <a:gd name="connsiteX4646" fmla="*/ 488270 w 6858000"/>
              <a:gd name="connsiteY4646" fmla="*/ 1897531 h 7600950"/>
              <a:gd name="connsiteX4647" fmla="*/ 352953 w 6858000"/>
              <a:gd name="connsiteY4647" fmla="*/ 1975659 h 7600950"/>
              <a:gd name="connsiteX4648" fmla="*/ 488270 w 6858000"/>
              <a:gd name="connsiteY4648" fmla="*/ 2053788 h 7600950"/>
              <a:gd name="connsiteX4649" fmla="*/ 489575 w 6858000"/>
              <a:gd name="connsiteY4649" fmla="*/ 2056048 h 7600950"/>
              <a:gd name="connsiteX4650" fmla="*/ 493690 w 6858000"/>
              <a:gd name="connsiteY4650" fmla="*/ 2059209 h 7600950"/>
              <a:gd name="connsiteX4651" fmla="*/ 494367 w 6858000"/>
              <a:gd name="connsiteY4651" fmla="*/ 2064348 h 7600950"/>
              <a:gd name="connsiteX4652" fmla="*/ 495672 w 6858000"/>
              <a:gd name="connsiteY4652" fmla="*/ 2066610 h 7600950"/>
              <a:gd name="connsiteX4653" fmla="*/ 495672 w 6858000"/>
              <a:gd name="connsiteY4653" fmla="*/ 2403623 h 7600950"/>
              <a:gd name="connsiteX4654" fmla="*/ 488270 w 6858000"/>
              <a:gd name="connsiteY4654" fmla="*/ 2416444 h 7600950"/>
              <a:gd name="connsiteX4655" fmla="*/ 196405 w 6858000"/>
              <a:gd name="connsiteY4655" fmla="*/ 2584959 h 7600950"/>
              <a:gd name="connsiteX4656" fmla="*/ 189005 w 6858000"/>
              <a:gd name="connsiteY4656" fmla="*/ 2586939 h 7600950"/>
              <a:gd name="connsiteX4657" fmla="*/ 181604 w 6858000"/>
              <a:gd name="connsiteY4657" fmla="*/ 2584959 h 7600950"/>
              <a:gd name="connsiteX4658" fmla="*/ 0 w 6858000"/>
              <a:gd name="connsiteY4658" fmla="*/ 4280103 h 7600950"/>
              <a:gd name="connsiteX4659" fmla="*/ 0 w 6858000"/>
              <a:gd name="connsiteY4659" fmla="*/ 4245921 h 7600950"/>
              <a:gd name="connsiteX4660" fmla="*/ 174200 w 6858000"/>
              <a:gd name="connsiteY4660" fmla="*/ 4346501 h 7600950"/>
              <a:gd name="connsiteX4661" fmla="*/ 174201 w 6858000"/>
              <a:gd name="connsiteY4661" fmla="*/ 4043653 h 7600950"/>
              <a:gd name="connsiteX4662" fmla="*/ 0 w 6858000"/>
              <a:gd name="connsiteY4662" fmla="*/ 3943084 h 7600950"/>
              <a:gd name="connsiteX4663" fmla="*/ 0 w 6858000"/>
              <a:gd name="connsiteY4663" fmla="*/ 3908896 h 7600950"/>
              <a:gd name="connsiteX4664" fmla="*/ 189002 w 6858000"/>
              <a:gd name="connsiteY4664" fmla="*/ 4018011 h 7600950"/>
              <a:gd name="connsiteX4665" fmla="*/ 451265 w 6858000"/>
              <a:gd name="connsiteY4665" fmla="*/ 3866602 h 7600950"/>
              <a:gd name="connsiteX4666" fmla="*/ 323350 w 6858000"/>
              <a:gd name="connsiteY4666" fmla="*/ 3792745 h 7600950"/>
              <a:gd name="connsiteX4667" fmla="*/ 196403 w 6858000"/>
              <a:gd name="connsiteY4667" fmla="*/ 3866042 h 7600950"/>
              <a:gd name="connsiteX4668" fmla="*/ 189003 w 6858000"/>
              <a:gd name="connsiteY4668" fmla="*/ 3868021 h 7600950"/>
              <a:gd name="connsiteX4669" fmla="*/ 181602 w 6858000"/>
              <a:gd name="connsiteY4669" fmla="*/ 3866042 h 7600950"/>
              <a:gd name="connsiteX4670" fmla="*/ 54656 w 6858000"/>
              <a:gd name="connsiteY4670" fmla="*/ 3792745 h 7600950"/>
              <a:gd name="connsiteX4671" fmla="*/ 0 w 6858000"/>
              <a:gd name="connsiteY4671" fmla="*/ 3824303 h 7600950"/>
              <a:gd name="connsiteX4672" fmla="*/ 0 w 6858000"/>
              <a:gd name="connsiteY4672" fmla="*/ 3790120 h 7600950"/>
              <a:gd name="connsiteX4673" fmla="*/ 25055 w 6858000"/>
              <a:gd name="connsiteY4673" fmla="*/ 3775654 h 7600950"/>
              <a:gd name="connsiteX4674" fmla="*/ 0 w 6858000"/>
              <a:gd name="connsiteY4674" fmla="*/ 3761188 h 7600950"/>
              <a:gd name="connsiteX4675" fmla="*/ 0 w 6858000"/>
              <a:gd name="connsiteY4675" fmla="*/ 3727008 h 7600950"/>
              <a:gd name="connsiteX4676" fmla="*/ 54655 w 6858000"/>
              <a:gd name="connsiteY4676" fmla="*/ 3758565 h 7600950"/>
              <a:gd name="connsiteX4677" fmla="*/ 174201 w 6858000"/>
              <a:gd name="connsiteY4677" fmla="*/ 3689542 h 7600950"/>
              <a:gd name="connsiteX4678" fmla="*/ 174201 w 6858000"/>
              <a:gd name="connsiteY4678" fmla="*/ 3524739 h 7600950"/>
              <a:gd name="connsiteX4679" fmla="*/ 0 w 6858000"/>
              <a:gd name="connsiteY4679" fmla="*/ 3424172 h 7600950"/>
              <a:gd name="connsiteX4680" fmla="*/ 0 w 6858000"/>
              <a:gd name="connsiteY4680" fmla="*/ 3389987 h 7600950"/>
              <a:gd name="connsiteX4681" fmla="*/ 189002 w 6858000"/>
              <a:gd name="connsiteY4681" fmla="*/ 3499102 h 7600950"/>
              <a:gd name="connsiteX4682" fmla="*/ 451265 w 6858000"/>
              <a:gd name="connsiteY4682" fmla="*/ 3347692 h 7600950"/>
              <a:gd name="connsiteX4683" fmla="*/ 323350 w 6858000"/>
              <a:gd name="connsiteY4683" fmla="*/ 3273836 h 7600950"/>
              <a:gd name="connsiteX4684" fmla="*/ 196403 w 6858000"/>
              <a:gd name="connsiteY4684" fmla="*/ 3347132 h 7600950"/>
              <a:gd name="connsiteX4685" fmla="*/ 189003 w 6858000"/>
              <a:gd name="connsiteY4685" fmla="*/ 3349112 h 7600950"/>
              <a:gd name="connsiteX4686" fmla="*/ 181602 w 6858000"/>
              <a:gd name="connsiteY4686" fmla="*/ 3347132 h 7600950"/>
              <a:gd name="connsiteX4687" fmla="*/ 54656 w 6858000"/>
              <a:gd name="connsiteY4687" fmla="*/ 3273836 h 7600950"/>
              <a:gd name="connsiteX4688" fmla="*/ 0 w 6858000"/>
              <a:gd name="connsiteY4688" fmla="*/ 3305394 h 7600950"/>
              <a:gd name="connsiteX4689" fmla="*/ 0 w 6858000"/>
              <a:gd name="connsiteY4689" fmla="*/ 3271212 h 7600950"/>
              <a:gd name="connsiteX4690" fmla="*/ 25055 w 6858000"/>
              <a:gd name="connsiteY4690" fmla="*/ 3256746 h 7600950"/>
              <a:gd name="connsiteX4691" fmla="*/ 0 w 6858000"/>
              <a:gd name="connsiteY4691" fmla="*/ 3242280 h 7600950"/>
              <a:gd name="connsiteX4692" fmla="*/ 0 w 6858000"/>
              <a:gd name="connsiteY4692" fmla="*/ 3208098 h 7600950"/>
              <a:gd name="connsiteX4693" fmla="*/ 54655 w 6858000"/>
              <a:gd name="connsiteY4693" fmla="*/ 3239655 h 7600950"/>
              <a:gd name="connsiteX4694" fmla="*/ 174201 w 6858000"/>
              <a:gd name="connsiteY4694" fmla="*/ 3170633 h 7600950"/>
              <a:gd name="connsiteX4695" fmla="*/ 174201 w 6858000"/>
              <a:gd name="connsiteY4695" fmla="*/ 3005830 h 7600950"/>
              <a:gd name="connsiteX4696" fmla="*/ 0 w 6858000"/>
              <a:gd name="connsiteY4696" fmla="*/ 2905261 h 7600950"/>
              <a:gd name="connsiteX4697" fmla="*/ 0 w 6858000"/>
              <a:gd name="connsiteY4697" fmla="*/ 2871073 h 7600950"/>
              <a:gd name="connsiteX4698" fmla="*/ 189002 w 6858000"/>
              <a:gd name="connsiteY4698" fmla="*/ 2980188 h 7600950"/>
              <a:gd name="connsiteX4699" fmla="*/ 451265 w 6858000"/>
              <a:gd name="connsiteY4699" fmla="*/ 2828778 h 7600950"/>
              <a:gd name="connsiteX4700" fmla="*/ 189003 w 6858000"/>
              <a:gd name="connsiteY4700" fmla="*/ 2677353 h 7600950"/>
              <a:gd name="connsiteX4701" fmla="*/ 0 w 6858000"/>
              <a:gd name="connsiteY4701" fmla="*/ 2786480 h 7600950"/>
              <a:gd name="connsiteX4702" fmla="*/ 0 w 6858000"/>
              <a:gd name="connsiteY4702" fmla="*/ 2752298 h 7600950"/>
              <a:gd name="connsiteX4703" fmla="*/ 181602 w 6858000"/>
              <a:gd name="connsiteY4703" fmla="*/ 2647446 h 7600950"/>
              <a:gd name="connsiteX4704" fmla="*/ 196403 w 6858000"/>
              <a:gd name="connsiteY4704" fmla="*/ 2647446 h 7600950"/>
              <a:gd name="connsiteX4705" fmla="*/ 488269 w 6858000"/>
              <a:gd name="connsiteY4705" fmla="*/ 2815961 h 7600950"/>
              <a:gd name="connsiteX4706" fmla="*/ 489573 w 6858000"/>
              <a:gd name="connsiteY4706" fmla="*/ 2818221 h 7600950"/>
              <a:gd name="connsiteX4707" fmla="*/ 493689 w 6858000"/>
              <a:gd name="connsiteY4707" fmla="*/ 2821382 h 7600950"/>
              <a:gd name="connsiteX4708" fmla="*/ 494365 w 6858000"/>
              <a:gd name="connsiteY4708" fmla="*/ 2826521 h 7600950"/>
              <a:gd name="connsiteX4709" fmla="*/ 495670 w 6858000"/>
              <a:gd name="connsiteY4709" fmla="*/ 2828782 h 7600950"/>
              <a:gd name="connsiteX4710" fmla="*/ 495670 w 6858000"/>
              <a:gd name="connsiteY4710" fmla="*/ 3165796 h 7600950"/>
              <a:gd name="connsiteX4711" fmla="*/ 488269 w 6858000"/>
              <a:gd name="connsiteY4711" fmla="*/ 3178617 h 7600950"/>
              <a:gd name="connsiteX4712" fmla="*/ 352951 w 6858000"/>
              <a:gd name="connsiteY4712" fmla="*/ 3256746 h 7600950"/>
              <a:gd name="connsiteX4713" fmla="*/ 488269 w 6858000"/>
              <a:gd name="connsiteY4713" fmla="*/ 3334875 h 7600950"/>
              <a:gd name="connsiteX4714" fmla="*/ 489573 w 6858000"/>
              <a:gd name="connsiteY4714" fmla="*/ 3337134 h 7600950"/>
              <a:gd name="connsiteX4715" fmla="*/ 493689 w 6858000"/>
              <a:gd name="connsiteY4715" fmla="*/ 3340296 h 7600950"/>
              <a:gd name="connsiteX4716" fmla="*/ 494365 w 6858000"/>
              <a:gd name="connsiteY4716" fmla="*/ 3345435 h 7600950"/>
              <a:gd name="connsiteX4717" fmla="*/ 495670 w 6858000"/>
              <a:gd name="connsiteY4717" fmla="*/ 3347696 h 7600950"/>
              <a:gd name="connsiteX4718" fmla="*/ 495670 w 6858000"/>
              <a:gd name="connsiteY4718" fmla="*/ 3684706 h 7600950"/>
              <a:gd name="connsiteX4719" fmla="*/ 488269 w 6858000"/>
              <a:gd name="connsiteY4719" fmla="*/ 3697527 h 7600950"/>
              <a:gd name="connsiteX4720" fmla="*/ 352951 w 6858000"/>
              <a:gd name="connsiteY4720" fmla="*/ 3775654 h 7600950"/>
              <a:gd name="connsiteX4721" fmla="*/ 488269 w 6858000"/>
              <a:gd name="connsiteY4721" fmla="*/ 3853785 h 7600950"/>
              <a:gd name="connsiteX4722" fmla="*/ 489573 w 6858000"/>
              <a:gd name="connsiteY4722" fmla="*/ 3856043 h 7600950"/>
              <a:gd name="connsiteX4723" fmla="*/ 493689 w 6858000"/>
              <a:gd name="connsiteY4723" fmla="*/ 3859206 h 7600950"/>
              <a:gd name="connsiteX4724" fmla="*/ 494365 w 6858000"/>
              <a:gd name="connsiteY4724" fmla="*/ 3864345 h 7600950"/>
              <a:gd name="connsiteX4725" fmla="*/ 495670 w 6858000"/>
              <a:gd name="connsiteY4725" fmla="*/ 3866607 h 7600950"/>
              <a:gd name="connsiteX4726" fmla="*/ 495670 w 6858000"/>
              <a:gd name="connsiteY4726" fmla="*/ 4203619 h 7600950"/>
              <a:gd name="connsiteX4727" fmla="*/ 488269 w 6858000"/>
              <a:gd name="connsiteY4727" fmla="*/ 4216440 h 7600950"/>
              <a:gd name="connsiteX4728" fmla="*/ 196403 w 6858000"/>
              <a:gd name="connsiteY4728" fmla="*/ 4384954 h 7600950"/>
              <a:gd name="connsiteX4729" fmla="*/ 189003 w 6858000"/>
              <a:gd name="connsiteY4729" fmla="*/ 4386934 h 7600950"/>
              <a:gd name="connsiteX4730" fmla="*/ 181602 w 6858000"/>
              <a:gd name="connsiteY4730" fmla="*/ 4384954 h 7600950"/>
              <a:gd name="connsiteX4731" fmla="*/ 0 w 6858000"/>
              <a:gd name="connsiteY4731" fmla="*/ 6080099 h 7600950"/>
              <a:gd name="connsiteX4732" fmla="*/ 0 w 6858000"/>
              <a:gd name="connsiteY4732" fmla="*/ 6045917 h 7600950"/>
              <a:gd name="connsiteX4733" fmla="*/ 174202 w 6858000"/>
              <a:gd name="connsiteY4733" fmla="*/ 6146498 h 7600950"/>
              <a:gd name="connsiteX4734" fmla="*/ 174202 w 6858000"/>
              <a:gd name="connsiteY4734" fmla="*/ 5843650 h 7600950"/>
              <a:gd name="connsiteX4735" fmla="*/ 0 w 6858000"/>
              <a:gd name="connsiteY4735" fmla="*/ 5743080 h 7600950"/>
              <a:gd name="connsiteX4736" fmla="*/ 0 w 6858000"/>
              <a:gd name="connsiteY4736" fmla="*/ 5708891 h 7600950"/>
              <a:gd name="connsiteX4737" fmla="*/ 189004 w 6858000"/>
              <a:gd name="connsiteY4737" fmla="*/ 5818009 h 7600950"/>
              <a:gd name="connsiteX4738" fmla="*/ 451267 w 6858000"/>
              <a:gd name="connsiteY4738" fmla="*/ 5666598 h 7600950"/>
              <a:gd name="connsiteX4739" fmla="*/ 323352 w 6858000"/>
              <a:gd name="connsiteY4739" fmla="*/ 5592743 h 7600950"/>
              <a:gd name="connsiteX4740" fmla="*/ 196405 w 6858000"/>
              <a:gd name="connsiteY4740" fmla="*/ 5666038 h 7600950"/>
              <a:gd name="connsiteX4741" fmla="*/ 189005 w 6858000"/>
              <a:gd name="connsiteY4741" fmla="*/ 5668019 h 7600950"/>
              <a:gd name="connsiteX4742" fmla="*/ 181604 w 6858000"/>
              <a:gd name="connsiteY4742" fmla="*/ 5666038 h 7600950"/>
              <a:gd name="connsiteX4743" fmla="*/ 54658 w 6858000"/>
              <a:gd name="connsiteY4743" fmla="*/ 5592743 h 7600950"/>
              <a:gd name="connsiteX4744" fmla="*/ 0 w 6858000"/>
              <a:gd name="connsiteY4744" fmla="*/ 5624301 h 7600950"/>
              <a:gd name="connsiteX4745" fmla="*/ 0 w 6858000"/>
              <a:gd name="connsiteY4745" fmla="*/ 5590120 h 7600950"/>
              <a:gd name="connsiteX4746" fmla="*/ 25057 w 6858000"/>
              <a:gd name="connsiteY4746" fmla="*/ 5575653 h 7600950"/>
              <a:gd name="connsiteX4747" fmla="*/ 0 w 6858000"/>
              <a:gd name="connsiteY4747" fmla="*/ 5561186 h 7600950"/>
              <a:gd name="connsiteX4748" fmla="*/ 0 w 6858000"/>
              <a:gd name="connsiteY4748" fmla="*/ 5527004 h 7600950"/>
              <a:gd name="connsiteX4749" fmla="*/ 54657 w 6858000"/>
              <a:gd name="connsiteY4749" fmla="*/ 5558562 h 7600950"/>
              <a:gd name="connsiteX4750" fmla="*/ 174202 w 6858000"/>
              <a:gd name="connsiteY4750" fmla="*/ 5489540 h 7600950"/>
              <a:gd name="connsiteX4751" fmla="*/ 174202 w 6858000"/>
              <a:gd name="connsiteY4751" fmla="*/ 5324737 h 7600950"/>
              <a:gd name="connsiteX4752" fmla="*/ 0 w 6858000"/>
              <a:gd name="connsiteY4752" fmla="*/ 5224167 h 7600950"/>
              <a:gd name="connsiteX4753" fmla="*/ 0 w 6858000"/>
              <a:gd name="connsiteY4753" fmla="*/ 5189978 h 7600950"/>
              <a:gd name="connsiteX4754" fmla="*/ 189004 w 6858000"/>
              <a:gd name="connsiteY4754" fmla="*/ 5299096 h 7600950"/>
              <a:gd name="connsiteX4755" fmla="*/ 451267 w 6858000"/>
              <a:gd name="connsiteY4755" fmla="*/ 5147685 h 7600950"/>
              <a:gd name="connsiteX4756" fmla="*/ 323352 w 6858000"/>
              <a:gd name="connsiteY4756" fmla="*/ 5073830 h 7600950"/>
              <a:gd name="connsiteX4757" fmla="*/ 196405 w 6858000"/>
              <a:gd name="connsiteY4757" fmla="*/ 5147125 h 7600950"/>
              <a:gd name="connsiteX4758" fmla="*/ 189005 w 6858000"/>
              <a:gd name="connsiteY4758" fmla="*/ 5149105 h 7600950"/>
              <a:gd name="connsiteX4759" fmla="*/ 181604 w 6858000"/>
              <a:gd name="connsiteY4759" fmla="*/ 5147125 h 7600950"/>
              <a:gd name="connsiteX4760" fmla="*/ 54658 w 6858000"/>
              <a:gd name="connsiteY4760" fmla="*/ 5073830 h 7600950"/>
              <a:gd name="connsiteX4761" fmla="*/ 0 w 6858000"/>
              <a:gd name="connsiteY4761" fmla="*/ 5105388 h 7600950"/>
              <a:gd name="connsiteX4762" fmla="*/ 0 w 6858000"/>
              <a:gd name="connsiteY4762" fmla="*/ 5071207 h 7600950"/>
              <a:gd name="connsiteX4763" fmla="*/ 25057 w 6858000"/>
              <a:gd name="connsiteY4763" fmla="*/ 5056740 h 7600950"/>
              <a:gd name="connsiteX4764" fmla="*/ 0 w 6858000"/>
              <a:gd name="connsiteY4764" fmla="*/ 5042273 h 7600950"/>
              <a:gd name="connsiteX4765" fmla="*/ 0 w 6858000"/>
              <a:gd name="connsiteY4765" fmla="*/ 5008091 h 7600950"/>
              <a:gd name="connsiteX4766" fmla="*/ 54657 w 6858000"/>
              <a:gd name="connsiteY4766" fmla="*/ 5039649 h 7600950"/>
              <a:gd name="connsiteX4767" fmla="*/ 174202 w 6858000"/>
              <a:gd name="connsiteY4767" fmla="*/ 4970626 h 7600950"/>
              <a:gd name="connsiteX4768" fmla="*/ 174202 w 6858000"/>
              <a:gd name="connsiteY4768" fmla="*/ 4805823 h 7600950"/>
              <a:gd name="connsiteX4769" fmla="*/ 0 w 6858000"/>
              <a:gd name="connsiteY4769" fmla="*/ 4705253 h 7600950"/>
              <a:gd name="connsiteX4770" fmla="*/ 0 w 6858000"/>
              <a:gd name="connsiteY4770" fmla="*/ 4671065 h 7600950"/>
              <a:gd name="connsiteX4771" fmla="*/ 189004 w 6858000"/>
              <a:gd name="connsiteY4771" fmla="*/ 4780182 h 7600950"/>
              <a:gd name="connsiteX4772" fmla="*/ 451267 w 6858000"/>
              <a:gd name="connsiteY4772" fmla="*/ 4628772 h 7600950"/>
              <a:gd name="connsiteX4773" fmla="*/ 189005 w 6858000"/>
              <a:gd name="connsiteY4773" fmla="*/ 4477346 h 7600950"/>
              <a:gd name="connsiteX4774" fmla="*/ 0 w 6858000"/>
              <a:gd name="connsiteY4774" fmla="*/ 4586475 h 7600950"/>
              <a:gd name="connsiteX4775" fmla="*/ 0 w 6858000"/>
              <a:gd name="connsiteY4775" fmla="*/ 4552293 h 7600950"/>
              <a:gd name="connsiteX4776" fmla="*/ 181604 w 6858000"/>
              <a:gd name="connsiteY4776" fmla="*/ 4447440 h 7600950"/>
              <a:gd name="connsiteX4777" fmla="*/ 196405 w 6858000"/>
              <a:gd name="connsiteY4777" fmla="*/ 4447440 h 7600950"/>
              <a:gd name="connsiteX4778" fmla="*/ 488270 w 6858000"/>
              <a:gd name="connsiteY4778" fmla="*/ 4615955 h 7600950"/>
              <a:gd name="connsiteX4779" fmla="*/ 489575 w 6858000"/>
              <a:gd name="connsiteY4779" fmla="*/ 4618214 h 7600950"/>
              <a:gd name="connsiteX4780" fmla="*/ 493690 w 6858000"/>
              <a:gd name="connsiteY4780" fmla="*/ 4621376 h 7600950"/>
              <a:gd name="connsiteX4781" fmla="*/ 494367 w 6858000"/>
              <a:gd name="connsiteY4781" fmla="*/ 4626515 h 7600950"/>
              <a:gd name="connsiteX4782" fmla="*/ 495672 w 6858000"/>
              <a:gd name="connsiteY4782" fmla="*/ 4628776 h 7600950"/>
              <a:gd name="connsiteX4783" fmla="*/ 495672 w 6858000"/>
              <a:gd name="connsiteY4783" fmla="*/ 4965789 h 7600950"/>
              <a:gd name="connsiteX4784" fmla="*/ 488270 w 6858000"/>
              <a:gd name="connsiteY4784" fmla="*/ 4978611 h 7600950"/>
              <a:gd name="connsiteX4785" fmla="*/ 352953 w 6858000"/>
              <a:gd name="connsiteY4785" fmla="*/ 5056740 h 7600950"/>
              <a:gd name="connsiteX4786" fmla="*/ 488270 w 6858000"/>
              <a:gd name="connsiteY4786" fmla="*/ 5134868 h 7600950"/>
              <a:gd name="connsiteX4787" fmla="*/ 489575 w 6858000"/>
              <a:gd name="connsiteY4787" fmla="*/ 5137128 h 7600950"/>
              <a:gd name="connsiteX4788" fmla="*/ 493690 w 6858000"/>
              <a:gd name="connsiteY4788" fmla="*/ 5140290 h 7600950"/>
              <a:gd name="connsiteX4789" fmla="*/ 494367 w 6858000"/>
              <a:gd name="connsiteY4789" fmla="*/ 5145429 h 7600950"/>
              <a:gd name="connsiteX4790" fmla="*/ 495672 w 6858000"/>
              <a:gd name="connsiteY4790" fmla="*/ 5147690 h 7600950"/>
              <a:gd name="connsiteX4791" fmla="*/ 495672 w 6858000"/>
              <a:gd name="connsiteY4791" fmla="*/ 5484703 h 7600950"/>
              <a:gd name="connsiteX4792" fmla="*/ 488270 w 6858000"/>
              <a:gd name="connsiteY4792" fmla="*/ 5497524 h 7600950"/>
              <a:gd name="connsiteX4793" fmla="*/ 352953 w 6858000"/>
              <a:gd name="connsiteY4793" fmla="*/ 5575653 h 7600950"/>
              <a:gd name="connsiteX4794" fmla="*/ 488270 w 6858000"/>
              <a:gd name="connsiteY4794" fmla="*/ 5653782 h 7600950"/>
              <a:gd name="connsiteX4795" fmla="*/ 489575 w 6858000"/>
              <a:gd name="connsiteY4795" fmla="*/ 5656041 h 7600950"/>
              <a:gd name="connsiteX4796" fmla="*/ 493690 w 6858000"/>
              <a:gd name="connsiteY4796" fmla="*/ 5659203 h 7600950"/>
              <a:gd name="connsiteX4797" fmla="*/ 494367 w 6858000"/>
              <a:gd name="connsiteY4797" fmla="*/ 5664342 h 7600950"/>
              <a:gd name="connsiteX4798" fmla="*/ 495672 w 6858000"/>
              <a:gd name="connsiteY4798" fmla="*/ 5666603 h 7600950"/>
              <a:gd name="connsiteX4799" fmla="*/ 495672 w 6858000"/>
              <a:gd name="connsiteY4799" fmla="*/ 6003617 h 7600950"/>
              <a:gd name="connsiteX4800" fmla="*/ 488270 w 6858000"/>
              <a:gd name="connsiteY4800" fmla="*/ 6016438 h 7600950"/>
              <a:gd name="connsiteX4801" fmla="*/ 196405 w 6858000"/>
              <a:gd name="connsiteY4801" fmla="*/ 6184952 h 7600950"/>
              <a:gd name="connsiteX4802" fmla="*/ 189005 w 6858000"/>
              <a:gd name="connsiteY4802" fmla="*/ 6186932 h 7600950"/>
              <a:gd name="connsiteX4803" fmla="*/ 181604 w 6858000"/>
              <a:gd name="connsiteY4803" fmla="*/ 6184952 h 7600950"/>
              <a:gd name="connsiteX4804" fmla="*/ 0 w 6858000"/>
              <a:gd name="connsiteY4804" fmla="*/ 7424304 h 7600950"/>
              <a:gd name="connsiteX4805" fmla="*/ 0 w 6858000"/>
              <a:gd name="connsiteY4805" fmla="*/ 7390123 h 7600950"/>
              <a:gd name="connsiteX4806" fmla="*/ 25053 w 6858000"/>
              <a:gd name="connsiteY4806" fmla="*/ 7375658 h 7600950"/>
              <a:gd name="connsiteX4807" fmla="*/ 0 w 6858000"/>
              <a:gd name="connsiteY4807" fmla="*/ 7361193 h 7600950"/>
              <a:gd name="connsiteX4808" fmla="*/ 0 w 6858000"/>
              <a:gd name="connsiteY4808" fmla="*/ 7327011 h 7600950"/>
              <a:gd name="connsiteX4809" fmla="*/ 54653 w 6858000"/>
              <a:gd name="connsiteY4809" fmla="*/ 7358567 h 7600950"/>
              <a:gd name="connsiteX4810" fmla="*/ 174198 w 6858000"/>
              <a:gd name="connsiteY4810" fmla="*/ 7289545 h 7600950"/>
              <a:gd name="connsiteX4811" fmla="*/ 174198 w 6858000"/>
              <a:gd name="connsiteY4811" fmla="*/ 7124742 h 7600950"/>
              <a:gd name="connsiteX4812" fmla="*/ 0 w 6858000"/>
              <a:gd name="connsiteY4812" fmla="*/ 7024174 h 7600950"/>
              <a:gd name="connsiteX4813" fmla="*/ 0 w 6858000"/>
              <a:gd name="connsiteY4813" fmla="*/ 6989987 h 7600950"/>
              <a:gd name="connsiteX4814" fmla="*/ 189000 w 6858000"/>
              <a:gd name="connsiteY4814" fmla="*/ 7099101 h 7600950"/>
              <a:gd name="connsiteX4815" fmla="*/ 451263 w 6858000"/>
              <a:gd name="connsiteY4815" fmla="*/ 6947691 h 7600950"/>
              <a:gd name="connsiteX4816" fmla="*/ 323348 w 6858000"/>
              <a:gd name="connsiteY4816" fmla="*/ 6873835 h 7600950"/>
              <a:gd name="connsiteX4817" fmla="*/ 196401 w 6858000"/>
              <a:gd name="connsiteY4817" fmla="*/ 6947131 h 7600950"/>
              <a:gd name="connsiteX4818" fmla="*/ 189001 w 6858000"/>
              <a:gd name="connsiteY4818" fmla="*/ 6949111 h 7600950"/>
              <a:gd name="connsiteX4819" fmla="*/ 181599 w 6858000"/>
              <a:gd name="connsiteY4819" fmla="*/ 6947131 h 7600950"/>
              <a:gd name="connsiteX4820" fmla="*/ 54653 w 6858000"/>
              <a:gd name="connsiteY4820" fmla="*/ 6873835 h 7600950"/>
              <a:gd name="connsiteX4821" fmla="*/ 0 w 6858000"/>
              <a:gd name="connsiteY4821" fmla="*/ 6905391 h 7600950"/>
              <a:gd name="connsiteX4822" fmla="*/ 0 w 6858000"/>
              <a:gd name="connsiteY4822" fmla="*/ 6871210 h 7600950"/>
              <a:gd name="connsiteX4823" fmla="*/ 25053 w 6858000"/>
              <a:gd name="connsiteY4823" fmla="*/ 6856745 h 7600950"/>
              <a:gd name="connsiteX4824" fmla="*/ 0 w 6858000"/>
              <a:gd name="connsiteY4824" fmla="*/ 6842280 h 7600950"/>
              <a:gd name="connsiteX4825" fmla="*/ 0 w 6858000"/>
              <a:gd name="connsiteY4825" fmla="*/ 6808098 h 7600950"/>
              <a:gd name="connsiteX4826" fmla="*/ 54653 w 6858000"/>
              <a:gd name="connsiteY4826" fmla="*/ 6839654 h 7600950"/>
              <a:gd name="connsiteX4827" fmla="*/ 174198 w 6858000"/>
              <a:gd name="connsiteY4827" fmla="*/ 6770632 h 7600950"/>
              <a:gd name="connsiteX4828" fmla="*/ 174198 w 6858000"/>
              <a:gd name="connsiteY4828" fmla="*/ 6605829 h 7600950"/>
              <a:gd name="connsiteX4829" fmla="*/ 0 w 6858000"/>
              <a:gd name="connsiteY4829" fmla="*/ 6505260 h 7600950"/>
              <a:gd name="connsiteX4830" fmla="*/ 0 w 6858000"/>
              <a:gd name="connsiteY4830" fmla="*/ 6471073 h 7600950"/>
              <a:gd name="connsiteX4831" fmla="*/ 189000 w 6858000"/>
              <a:gd name="connsiteY4831" fmla="*/ 6580187 h 7600950"/>
              <a:gd name="connsiteX4832" fmla="*/ 451263 w 6858000"/>
              <a:gd name="connsiteY4832" fmla="*/ 6428777 h 7600950"/>
              <a:gd name="connsiteX4833" fmla="*/ 189001 w 6858000"/>
              <a:gd name="connsiteY4833" fmla="*/ 6277352 h 7600950"/>
              <a:gd name="connsiteX4834" fmla="*/ 0 w 6858000"/>
              <a:gd name="connsiteY4834" fmla="*/ 6386477 h 7600950"/>
              <a:gd name="connsiteX4835" fmla="*/ 0 w 6858000"/>
              <a:gd name="connsiteY4835" fmla="*/ 6352296 h 7600950"/>
              <a:gd name="connsiteX4836" fmla="*/ 181599 w 6858000"/>
              <a:gd name="connsiteY4836" fmla="*/ 6247445 h 7600950"/>
              <a:gd name="connsiteX4837" fmla="*/ 196401 w 6858000"/>
              <a:gd name="connsiteY4837" fmla="*/ 6247445 h 7600950"/>
              <a:gd name="connsiteX4838" fmla="*/ 488266 w 6858000"/>
              <a:gd name="connsiteY4838" fmla="*/ 6415960 h 7600950"/>
              <a:gd name="connsiteX4839" fmla="*/ 489571 w 6858000"/>
              <a:gd name="connsiteY4839" fmla="*/ 6418219 h 7600950"/>
              <a:gd name="connsiteX4840" fmla="*/ 493686 w 6858000"/>
              <a:gd name="connsiteY4840" fmla="*/ 6421381 h 7600950"/>
              <a:gd name="connsiteX4841" fmla="*/ 494363 w 6858000"/>
              <a:gd name="connsiteY4841" fmla="*/ 6426520 h 7600950"/>
              <a:gd name="connsiteX4842" fmla="*/ 495668 w 6858000"/>
              <a:gd name="connsiteY4842" fmla="*/ 6428781 h 7600950"/>
              <a:gd name="connsiteX4843" fmla="*/ 495668 w 6858000"/>
              <a:gd name="connsiteY4843" fmla="*/ 6765795 h 7600950"/>
              <a:gd name="connsiteX4844" fmla="*/ 488266 w 6858000"/>
              <a:gd name="connsiteY4844" fmla="*/ 6778616 h 7600950"/>
              <a:gd name="connsiteX4845" fmla="*/ 352949 w 6858000"/>
              <a:gd name="connsiteY4845" fmla="*/ 6856745 h 7600950"/>
              <a:gd name="connsiteX4846" fmla="*/ 488266 w 6858000"/>
              <a:gd name="connsiteY4846" fmla="*/ 6934874 h 7600950"/>
              <a:gd name="connsiteX4847" fmla="*/ 489571 w 6858000"/>
              <a:gd name="connsiteY4847" fmla="*/ 6937133 h 7600950"/>
              <a:gd name="connsiteX4848" fmla="*/ 493686 w 6858000"/>
              <a:gd name="connsiteY4848" fmla="*/ 6940295 h 7600950"/>
              <a:gd name="connsiteX4849" fmla="*/ 494363 w 6858000"/>
              <a:gd name="connsiteY4849" fmla="*/ 6945434 h 7600950"/>
              <a:gd name="connsiteX4850" fmla="*/ 495668 w 6858000"/>
              <a:gd name="connsiteY4850" fmla="*/ 6947695 h 7600950"/>
              <a:gd name="connsiteX4851" fmla="*/ 495668 w 6858000"/>
              <a:gd name="connsiteY4851" fmla="*/ 7284709 h 7600950"/>
              <a:gd name="connsiteX4852" fmla="*/ 488266 w 6858000"/>
              <a:gd name="connsiteY4852" fmla="*/ 7297530 h 7600950"/>
              <a:gd name="connsiteX4853" fmla="*/ 352949 w 6858000"/>
              <a:gd name="connsiteY4853" fmla="*/ 7375658 h 7600950"/>
              <a:gd name="connsiteX4854" fmla="*/ 488266 w 6858000"/>
              <a:gd name="connsiteY4854" fmla="*/ 7453787 h 7600950"/>
              <a:gd name="connsiteX4855" fmla="*/ 489571 w 6858000"/>
              <a:gd name="connsiteY4855" fmla="*/ 7456047 h 7600950"/>
              <a:gd name="connsiteX4856" fmla="*/ 493686 w 6858000"/>
              <a:gd name="connsiteY4856" fmla="*/ 7459208 h 7600950"/>
              <a:gd name="connsiteX4857" fmla="*/ 494363 w 6858000"/>
              <a:gd name="connsiteY4857" fmla="*/ 7464347 h 7600950"/>
              <a:gd name="connsiteX4858" fmla="*/ 495668 w 6858000"/>
              <a:gd name="connsiteY4858" fmla="*/ 7466609 h 7600950"/>
              <a:gd name="connsiteX4859" fmla="*/ 495668 w 6858000"/>
              <a:gd name="connsiteY4859" fmla="*/ 7600950 h 7600950"/>
              <a:gd name="connsiteX4860" fmla="*/ 466065 w 6858000"/>
              <a:gd name="connsiteY4860" fmla="*/ 7600950 h 7600950"/>
              <a:gd name="connsiteX4861" fmla="*/ 466065 w 6858000"/>
              <a:gd name="connsiteY4861" fmla="*/ 7492247 h 7600950"/>
              <a:gd name="connsiteX4862" fmla="*/ 277776 w 6858000"/>
              <a:gd name="connsiteY4862" fmla="*/ 7600950 h 7600950"/>
              <a:gd name="connsiteX4863" fmla="*/ 218557 w 6858000"/>
              <a:gd name="connsiteY4863" fmla="*/ 7600950 h 7600950"/>
              <a:gd name="connsiteX4864" fmla="*/ 451263 w 6858000"/>
              <a:gd name="connsiteY4864" fmla="*/ 7466604 h 7600950"/>
              <a:gd name="connsiteX4865" fmla="*/ 323348 w 6858000"/>
              <a:gd name="connsiteY4865" fmla="*/ 7392749 h 7600950"/>
              <a:gd name="connsiteX4866" fmla="*/ 196401 w 6858000"/>
              <a:gd name="connsiteY4866" fmla="*/ 7466044 h 7600950"/>
              <a:gd name="connsiteX4867" fmla="*/ 189001 w 6858000"/>
              <a:gd name="connsiteY4867" fmla="*/ 7468025 h 7600950"/>
              <a:gd name="connsiteX4868" fmla="*/ 181599 w 6858000"/>
              <a:gd name="connsiteY4868" fmla="*/ 7466044 h 7600950"/>
              <a:gd name="connsiteX4869" fmla="*/ 54653 w 6858000"/>
              <a:gd name="connsiteY4869" fmla="*/ 7392749 h 7600950"/>
              <a:gd name="connsiteX4870" fmla="*/ 0 w 6858000"/>
              <a:gd name="connsiteY4870" fmla="*/ 7543087 h 7600950"/>
              <a:gd name="connsiteX4871" fmla="*/ 0 w 6858000"/>
              <a:gd name="connsiteY4871" fmla="*/ 7508900 h 7600950"/>
              <a:gd name="connsiteX4872" fmla="*/ 159443 w 6858000"/>
              <a:gd name="connsiteY4872" fmla="*/ 7600950 h 7600950"/>
              <a:gd name="connsiteX4873" fmla="*/ 100226 w 6858000"/>
              <a:gd name="connsiteY4873" fmla="*/ 7600950 h 7600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</a:cxnLst>
            <a:rect l="l" t="t" r="r" b="b"/>
            <a:pathLst>
              <a:path w="6858000" h="7600950">
                <a:moveTo>
                  <a:pt x="6698550" y="7600950"/>
                </a:moveTo>
                <a:lnTo>
                  <a:pt x="6858000" y="7508896"/>
                </a:lnTo>
                <a:lnTo>
                  <a:pt x="6858000" y="7543084"/>
                </a:lnTo>
                <a:lnTo>
                  <a:pt x="6757768" y="7600950"/>
                </a:lnTo>
                <a:close/>
                <a:moveTo>
                  <a:pt x="6683802" y="227592"/>
                </a:moveTo>
                <a:lnTo>
                  <a:pt x="6773748" y="175658"/>
                </a:lnTo>
                <a:lnTo>
                  <a:pt x="6683802" y="123726"/>
                </a:lnTo>
                <a:close/>
                <a:moveTo>
                  <a:pt x="6683802" y="1508679"/>
                </a:moveTo>
                <a:lnTo>
                  <a:pt x="6773748" y="1456745"/>
                </a:lnTo>
                <a:lnTo>
                  <a:pt x="6683802" y="1404812"/>
                </a:lnTo>
                <a:close/>
                <a:moveTo>
                  <a:pt x="6683802" y="2027593"/>
                </a:moveTo>
                <a:lnTo>
                  <a:pt x="6773748" y="1975659"/>
                </a:lnTo>
                <a:lnTo>
                  <a:pt x="6683802" y="1923726"/>
                </a:lnTo>
                <a:close/>
                <a:moveTo>
                  <a:pt x="6683802" y="3308679"/>
                </a:moveTo>
                <a:lnTo>
                  <a:pt x="6773748" y="3256745"/>
                </a:lnTo>
                <a:lnTo>
                  <a:pt x="6683802" y="3204812"/>
                </a:lnTo>
                <a:close/>
                <a:moveTo>
                  <a:pt x="6683802" y="3827588"/>
                </a:moveTo>
                <a:lnTo>
                  <a:pt x="6773748" y="3775654"/>
                </a:lnTo>
                <a:lnTo>
                  <a:pt x="6683802" y="3723722"/>
                </a:lnTo>
                <a:close/>
                <a:moveTo>
                  <a:pt x="6683802" y="5108673"/>
                </a:moveTo>
                <a:lnTo>
                  <a:pt x="6773748" y="5056739"/>
                </a:lnTo>
                <a:lnTo>
                  <a:pt x="6683802" y="5004806"/>
                </a:lnTo>
                <a:close/>
                <a:moveTo>
                  <a:pt x="6683802" y="5627587"/>
                </a:moveTo>
                <a:lnTo>
                  <a:pt x="6773748" y="5575653"/>
                </a:lnTo>
                <a:lnTo>
                  <a:pt x="6683802" y="5523720"/>
                </a:lnTo>
                <a:close/>
                <a:moveTo>
                  <a:pt x="6683802" y="6908674"/>
                </a:moveTo>
                <a:lnTo>
                  <a:pt x="6773748" y="6856740"/>
                </a:lnTo>
                <a:lnTo>
                  <a:pt x="6683802" y="6804807"/>
                </a:lnTo>
                <a:close/>
                <a:moveTo>
                  <a:pt x="6683802" y="7427587"/>
                </a:moveTo>
                <a:lnTo>
                  <a:pt x="6773748" y="7375653"/>
                </a:lnTo>
                <a:lnTo>
                  <a:pt x="6683802" y="7323721"/>
                </a:lnTo>
                <a:close/>
                <a:moveTo>
                  <a:pt x="6564253" y="175659"/>
                </a:moveTo>
                <a:lnTo>
                  <a:pt x="6654197" y="227591"/>
                </a:lnTo>
                <a:lnTo>
                  <a:pt x="6654198" y="123726"/>
                </a:lnTo>
                <a:close/>
                <a:moveTo>
                  <a:pt x="6564253" y="1456746"/>
                </a:moveTo>
                <a:lnTo>
                  <a:pt x="6654197" y="1508678"/>
                </a:lnTo>
                <a:lnTo>
                  <a:pt x="6654198" y="1404813"/>
                </a:lnTo>
                <a:close/>
                <a:moveTo>
                  <a:pt x="6564253" y="1975660"/>
                </a:moveTo>
                <a:lnTo>
                  <a:pt x="6654197" y="2027592"/>
                </a:lnTo>
                <a:lnTo>
                  <a:pt x="6654198" y="1923727"/>
                </a:lnTo>
                <a:close/>
                <a:moveTo>
                  <a:pt x="6564253" y="3256746"/>
                </a:moveTo>
                <a:lnTo>
                  <a:pt x="6654197" y="3308678"/>
                </a:lnTo>
                <a:lnTo>
                  <a:pt x="6654198" y="3204813"/>
                </a:lnTo>
                <a:close/>
                <a:moveTo>
                  <a:pt x="6564253" y="3775655"/>
                </a:moveTo>
                <a:lnTo>
                  <a:pt x="6654197" y="3827587"/>
                </a:lnTo>
                <a:lnTo>
                  <a:pt x="6654198" y="3723722"/>
                </a:lnTo>
                <a:close/>
                <a:moveTo>
                  <a:pt x="6564253" y="5056740"/>
                </a:moveTo>
                <a:lnTo>
                  <a:pt x="6654197" y="5108672"/>
                </a:lnTo>
                <a:lnTo>
                  <a:pt x="6654198" y="5004806"/>
                </a:lnTo>
                <a:close/>
                <a:moveTo>
                  <a:pt x="6564253" y="5575654"/>
                </a:moveTo>
                <a:lnTo>
                  <a:pt x="6654197" y="5627586"/>
                </a:lnTo>
                <a:lnTo>
                  <a:pt x="6654198" y="5523721"/>
                </a:lnTo>
                <a:close/>
                <a:moveTo>
                  <a:pt x="6564253" y="6856741"/>
                </a:moveTo>
                <a:lnTo>
                  <a:pt x="6654197" y="6908673"/>
                </a:lnTo>
                <a:lnTo>
                  <a:pt x="6654198" y="6804808"/>
                </a:lnTo>
                <a:close/>
                <a:moveTo>
                  <a:pt x="6564253" y="7375654"/>
                </a:moveTo>
                <a:lnTo>
                  <a:pt x="6654197" y="7427586"/>
                </a:lnTo>
                <a:lnTo>
                  <a:pt x="6654198" y="7323721"/>
                </a:lnTo>
                <a:close/>
                <a:moveTo>
                  <a:pt x="6391937" y="1357254"/>
                </a:moveTo>
                <a:lnTo>
                  <a:pt x="6534652" y="1439655"/>
                </a:lnTo>
                <a:lnTo>
                  <a:pt x="6654198" y="1370633"/>
                </a:lnTo>
                <a:lnTo>
                  <a:pt x="6654198" y="1205830"/>
                </a:lnTo>
                <a:lnTo>
                  <a:pt x="6391937" y="1054422"/>
                </a:lnTo>
                <a:close/>
                <a:moveTo>
                  <a:pt x="6391937" y="1876168"/>
                </a:moveTo>
                <a:lnTo>
                  <a:pt x="6534652" y="1958569"/>
                </a:lnTo>
                <a:lnTo>
                  <a:pt x="6654198" y="1889546"/>
                </a:lnTo>
                <a:lnTo>
                  <a:pt x="6654198" y="1724743"/>
                </a:lnTo>
                <a:lnTo>
                  <a:pt x="6391937" y="1573335"/>
                </a:lnTo>
                <a:close/>
                <a:moveTo>
                  <a:pt x="6391937" y="3157254"/>
                </a:moveTo>
                <a:lnTo>
                  <a:pt x="6534652" y="3239655"/>
                </a:lnTo>
                <a:lnTo>
                  <a:pt x="6654198" y="3170633"/>
                </a:lnTo>
                <a:lnTo>
                  <a:pt x="6654198" y="3005830"/>
                </a:lnTo>
                <a:lnTo>
                  <a:pt x="6391937" y="2854422"/>
                </a:lnTo>
                <a:close/>
                <a:moveTo>
                  <a:pt x="6391937" y="3676162"/>
                </a:moveTo>
                <a:lnTo>
                  <a:pt x="6534652" y="3758564"/>
                </a:lnTo>
                <a:lnTo>
                  <a:pt x="6654198" y="3689542"/>
                </a:lnTo>
                <a:lnTo>
                  <a:pt x="6654198" y="3524739"/>
                </a:lnTo>
                <a:lnTo>
                  <a:pt x="6391937" y="3373335"/>
                </a:lnTo>
                <a:close/>
                <a:moveTo>
                  <a:pt x="6391937" y="4957247"/>
                </a:moveTo>
                <a:lnTo>
                  <a:pt x="6534652" y="5039649"/>
                </a:lnTo>
                <a:lnTo>
                  <a:pt x="6654198" y="4970626"/>
                </a:lnTo>
                <a:lnTo>
                  <a:pt x="6654198" y="4805823"/>
                </a:lnTo>
                <a:lnTo>
                  <a:pt x="6391937" y="4654415"/>
                </a:lnTo>
                <a:close/>
                <a:moveTo>
                  <a:pt x="6391937" y="5476161"/>
                </a:moveTo>
                <a:lnTo>
                  <a:pt x="6534652" y="5558563"/>
                </a:lnTo>
                <a:lnTo>
                  <a:pt x="6654198" y="5489540"/>
                </a:lnTo>
                <a:lnTo>
                  <a:pt x="6654198" y="5324737"/>
                </a:lnTo>
                <a:lnTo>
                  <a:pt x="6391937" y="5173330"/>
                </a:lnTo>
                <a:close/>
                <a:moveTo>
                  <a:pt x="6391937" y="6757249"/>
                </a:moveTo>
                <a:lnTo>
                  <a:pt x="6534652" y="6839650"/>
                </a:lnTo>
                <a:lnTo>
                  <a:pt x="6654198" y="6770628"/>
                </a:lnTo>
                <a:lnTo>
                  <a:pt x="6654198" y="6605825"/>
                </a:lnTo>
                <a:lnTo>
                  <a:pt x="6391937" y="6454415"/>
                </a:lnTo>
                <a:close/>
                <a:moveTo>
                  <a:pt x="6391937" y="7276162"/>
                </a:moveTo>
                <a:lnTo>
                  <a:pt x="6534652" y="7358563"/>
                </a:lnTo>
                <a:lnTo>
                  <a:pt x="6654198" y="7289541"/>
                </a:lnTo>
                <a:lnTo>
                  <a:pt x="6654198" y="7124738"/>
                </a:lnTo>
                <a:lnTo>
                  <a:pt x="6391937" y="6973330"/>
                </a:lnTo>
                <a:close/>
                <a:moveTo>
                  <a:pt x="6391936" y="595081"/>
                </a:moveTo>
                <a:lnTo>
                  <a:pt x="6654197" y="746505"/>
                </a:lnTo>
                <a:lnTo>
                  <a:pt x="6654198" y="443657"/>
                </a:lnTo>
                <a:lnTo>
                  <a:pt x="6391937" y="292248"/>
                </a:lnTo>
                <a:close/>
                <a:moveTo>
                  <a:pt x="6391936" y="2395081"/>
                </a:moveTo>
                <a:lnTo>
                  <a:pt x="6654197" y="2546505"/>
                </a:lnTo>
                <a:lnTo>
                  <a:pt x="6654198" y="2243657"/>
                </a:lnTo>
                <a:lnTo>
                  <a:pt x="6391937" y="2092249"/>
                </a:lnTo>
                <a:close/>
                <a:moveTo>
                  <a:pt x="6391936" y="4195076"/>
                </a:moveTo>
                <a:lnTo>
                  <a:pt x="6654197" y="4346499"/>
                </a:lnTo>
                <a:lnTo>
                  <a:pt x="6654198" y="4043652"/>
                </a:lnTo>
                <a:lnTo>
                  <a:pt x="6391937" y="3892246"/>
                </a:lnTo>
                <a:close/>
                <a:moveTo>
                  <a:pt x="6391936" y="5995075"/>
                </a:moveTo>
                <a:lnTo>
                  <a:pt x="6654197" y="6146499"/>
                </a:lnTo>
                <a:lnTo>
                  <a:pt x="6654198" y="5843651"/>
                </a:lnTo>
                <a:lnTo>
                  <a:pt x="6391937" y="5692243"/>
                </a:lnTo>
                <a:close/>
                <a:moveTo>
                  <a:pt x="6362333" y="603623"/>
                </a:moveTo>
                <a:lnTo>
                  <a:pt x="6362333" y="266609"/>
                </a:lnTo>
                <a:lnTo>
                  <a:pt x="6363637" y="264350"/>
                </a:lnTo>
                <a:lnTo>
                  <a:pt x="6364314" y="259208"/>
                </a:lnTo>
                <a:lnTo>
                  <a:pt x="6368430" y="256048"/>
                </a:lnTo>
                <a:lnTo>
                  <a:pt x="6369734" y="253788"/>
                </a:lnTo>
                <a:lnTo>
                  <a:pt x="6505052" y="175658"/>
                </a:lnTo>
                <a:lnTo>
                  <a:pt x="6369734" y="97531"/>
                </a:lnTo>
                <a:cubicBezTo>
                  <a:pt x="6365152" y="94885"/>
                  <a:pt x="6362333" y="90001"/>
                  <a:pt x="6362333" y="84709"/>
                </a:cubicBezTo>
                <a:lnTo>
                  <a:pt x="6362333" y="0"/>
                </a:lnTo>
                <a:lnTo>
                  <a:pt x="6391937" y="0"/>
                </a:lnTo>
                <a:lnTo>
                  <a:pt x="6391937" y="76167"/>
                </a:lnTo>
                <a:lnTo>
                  <a:pt x="6534652" y="158568"/>
                </a:lnTo>
                <a:lnTo>
                  <a:pt x="6654198" y="89546"/>
                </a:lnTo>
                <a:lnTo>
                  <a:pt x="6654198" y="0"/>
                </a:lnTo>
                <a:lnTo>
                  <a:pt x="6683802" y="0"/>
                </a:lnTo>
                <a:lnTo>
                  <a:pt x="6683802" y="89545"/>
                </a:lnTo>
                <a:lnTo>
                  <a:pt x="6803348" y="158568"/>
                </a:lnTo>
                <a:lnTo>
                  <a:pt x="6858000" y="127013"/>
                </a:lnTo>
                <a:lnTo>
                  <a:pt x="6858000" y="161194"/>
                </a:lnTo>
                <a:lnTo>
                  <a:pt x="6832948" y="175658"/>
                </a:lnTo>
                <a:lnTo>
                  <a:pt x="6858000" y="190123"/>
                </a:lnTo>
                <a:lnTo>
                  <a:pt x="6858000" y="224304"/>
                </a:lnTo>
                <a:lnTo>
                  <a:pt x="6803348" y="192749"/>
                </a:lnTo>
                <a:lnTo>
                  <a:pt x="6676401" y="266045"/>
                </a:lnTo>
                <a:cubicBezTo>
                  <a:pt x="6674109" y="267361"/>
                  <a:pt x="6671559" y="268025"/>
                  <a:pt x="6669000" y="268025"/>
                </a:cubicBezTo>
                <a:cubicBezTo>
                  <a:pt x="6666441" y="268025"/>
                  <a:pt x="6663890" y="267361"/>
                  <a:pt x="6661599" y="266045"/>
                </a:cubicBezTo>
                <a:lnTo>
                  <a:pt x="6534653" y="192749"/>
                </a:lnTo>
                <a:lnTo>
                  <a:pt x="6406738" y="266605"/>
                </a:lnTo>
                <a:lnTo>
                  <a:pt x="6668999" y="418015"/>
                </a:lnTo>
                <a:lnTo>
                  <a:pt x="6858000" y="308901"/>
                </a:lnTo>
                <a:lnTo>
                  <a:pt x="6858000" y="343089"/>
                </a:lnTo>
                <a:lnTo>
                  <a:pt x="6683801" y="443657"/>
                </a:lnTo>
                <a:lnTo>
                  <a:pt x="6683801" y="746506"/>
                </a:lnTo>
                <a:lnTo>
                  <a:pt x="6858000" y="645927"/>
                </a:lnTo>
                <a:lnTo>
                  <a:pt x="6858000" y="680109"/>
                </a:lnTo>
                <a:lnTo>
                  <a:pt x="6676401" y="784958"/>
                </a:lnTo>
                <a:cubicBezTo>
                  <a:pt x="6674109" y="786275"/>
                  <a:pt x="6671559" y="786939"/>
                  <a:pt x="6669000" y="786939"/>
                </a:cubicBezTo>
                <a:cubicBezTo>
                  <a:pt x="6666441" y="786939"/>
                  <a:pt x="6663890" y="786275"/>
                  <a:pt x="6661599" y="784958"/>
                </a:cubicBezTo>
                <a:lnTo>
                  <a:pt x="6369734" y="616444"/>
                </a:lnTo>
                <a:cubicBezTo>
                  <a:pt x="6365152" y="613798"/>
                  <a:pt x="6362333" y="608914"/>
                  <a:pt x="6362333" y="603623"/>
                </a:cubicBezTo>
                <a:close/>
                <a:moveTo>
                  <a:pt x="6362333" y="2403623"/>
                </a:moveTo>
                <a:lnTo>
                  <a:pt x="6362333" y="2066610"/>
                </a:lnTo>
                <a:lnTo>
                  <a:pt x="6363637" y="2064351"/>
                </a:lnTo>
                <a:lnTo>
                  <a:pt x="6364314" y="2059208"/>
                </a:lnTo>
                <a:lnTo>
                  <a:pt x="6368430" y="2056048"/>
                </a:lnTo>
                <a:lnTo>
                  <a:pt x="6369734" y="2053788"/>
                </a:lnTo>
                <a:lnTo>
                  <a:pt x="6505052" y="1975659"/>
                </a:lnTo>
                <a:lnTo>
                  <a:pt x="6369734" y="1897531"/>
                </a:lnTo>
                <a:cubicBezTo>
                  <a:pt x="6365152" y="1894885"/>
                  <a:pt x="6362333" y="1890001"/>
                  <a:pt x="6362333" y="1884710"/>
                </a:cubicBezTo>
                <a:lnTo>
                  <a:pt x="6362333" y="1547696"/>
                </a:lnTo>
                <a:lnTo>
                  <a:pt x="6363637" y="1545437"/>
                </a:lnTo>
                <a:lnTo>
                  <a:pt x="6364314" y="1540295"/>
                </a:lnTo>
                <a:lnTo>
                  <a:pt x="6368430" y="1537134"/>
                </a:lnTo>
                <a:lnTo>
                  <a:pt x="6369734" y="1534875"/>
                </a:lnTo>
                <a:lnTo>
                  <a:pt x="6505052" y="1456746"/>
                </a:lnTo>
                <a:lnTo>
                  <a:pt x="6369734" y="1378617"/>
                </a:lnTo>
                <a:cubicBezTo>
                  <a:pt x="6365152" y="1375971"/>
                  <a:pt x="6362333" y="1371087"/>
                  <a:pt x="6362333" y="1365796"/>
                </a:cubicBezTo>
                <a:lnTo>
                  <a:pt x="6362333" y="1028782"/>
                </a:lnTo>
                <a:lnTo>
                  <a:pt x="6363637" y="1026524"/>
                </a:lnTo>
                <a:lnTo>
                  <a:pt x="6364314" y="1021381"/>
                </a:lnTo>
                <a:lnTo>
                  <a:pt x="6368430" y="1018221"/>
                </a:lnTo>
                <a:lnTo>
                  <a:pt x="6369734" y="1015961"/>
                </a:lnTo>
                <a:lnTo>
                  <a:pt x="6661599" y="847446"/>
                </a:lnTo>
                <a:cubicBezTo>
                  <a:pt x="6666182" y="844815"/>
                  <a:pt x="6671819" y="844815"/>
                  <a:pt x="6676401" y="847446"/>
                </a:cubicBezTo>
                <a:lnTo>
                  <a:pt x="6858000" y="952297"/>
                </a:lnTo>
                <a:lnTo>
                  <a:pt x="6858000" y="986478"/>
                </a:lnTo>
                <a:lnTo>
                  <a:pt x="6669000" y="877353"/>
                </a:lnTo>
                <a:lnTo>
                  <a:pt x="6406738" y="1028778"/>
                </a:lnTo>
                <a:lnTo>
                  <a:pt x="6668999" y="1180188"/>
                </a:lnTo>
                <a:lnTo>
                  <a:pt x="6858000" y="1071074"/>
                </a:lnTo>
                <a:lnTo>
                  <a:pt x="6858000" y="1105263"/>
                </a:lnTo>
                <a:lnTo>
                  <a:pt x="6683802" y="1205831"/>
                </a:lnTo>
                <a:lnTo>
                  <a:pt x="6683802" y="1370632"/>
                </a:lnTo>
                <a:lnTo>
                  <a:pt x="6803348" y="1439655"/>
                </a:lnTo>
                <a:lnTo>
                  <a:pt x="6858000" y="1408100"/>
                </a:lnTo>
                <a:lnTo>
                  <a:pt x="6858000" y="1442282"/>
                </a:lnTo>
                <a:lnTo>
                  <a:pt x="6832948" y="1456746"/>
                </a:lnTo>
                <a:lnTo>
                  <a:pt x="6858000" y="1471211"/>
                </a:lnTo>
                <a:lnTo>
                  <a:pt x="6858000" y="1505391"/>
                </a:lnTo>
                <a:lnTo>
                  <a:pt x="6803348" y="1473836"/>
                </a:lnTo>
                <a:lnTo>
                  <a:pt x="6676401" y="1547132"/>
                </a:lnTo>
                <a:cubicBezTo>
                  <a:pt x="6674109" y="1548448"/>
                  <a:pt x="6671559" y="1549112"/>
                  <a:pt x="6669000" y="1549112"/>
                </a:cubicBezTo>
                <a:cubicBezTo>
                  <a:pt x="6666441" y="1549112"/>
                  <a:pt x="6663890" y="1548448"/>
                  <a:pt x="6661599" y="1547132"/>
                </a:cubicBezTo>
                <a:lnTo>
                  <a:pt x="6534653" y="1473836"/>
                </a:lnTo>
                <a:lnTo>
                  <a:pt x="6406738" y="1547692"/>
                </a:lnTo>
                <a:lnTo>
                  <a:pt x="6668999" y="1699102"/>
                </a:lnTo>
                <a:lnTo>
                  <a:pt x="6858000" y="1589988"/>
                </a:lnTo>
                <a:lnTo>
                  <a:pt x="6858000" y="1624176"/>
                </a:lnTo>
                <a:lnTo>
                  <a:pt x="6683802" y="1724744"/>
                </a:lnTo>
                <a:lnTo>
                  <a:pt x="6683802" y="1889546"/>
                </a:lnTo>
                <a:lnTo>
                  <a:pt x="6803348" y="1958569"/>
                </a:lnTo>
                <a:lnTo>
                  <a:pt x="6858000" y="1927014"/>
                </a:lnTo>
                <a:lnTo>
                  <a:pt x="6858000" y="1961195"/>
                </a:lnTo>
                <a:lnTo>
                  <a:pt x="6832948" y="1975659"/>
                </a:lnTo>
                <a:lnTo>
                  <a:pt x="6858000" y="1990124"/>
                </a:lnTo>
                <a:lnTo>
                  <a:pt x="6858000" y="2024305"/>
                </a:lnTo>
                <a:lnTo>
                  <a:pt x="6803348" y="1992750"/>
                </a:lnTo>
                <a:lnTo>
                  <a:pt x="6676401" y="2066045"/>
                </a:lnTo>
                <a:cubicBezTo>
                  <a:pt x="6674109" y="2067362"/>
                  <a:pt x="6671559" y="2068026"/>
                  <a:pt x="6669000" y="2068026"/>
                </a:cubicBezTo>
                <a:cubicBezTo>
                  <a:pt x="6666441" y="2068026"/>
                  <a:pt x="6663890" y="2067362"/>
                  <a:pt x="6661599" y="2066045"/>
                </a:cubicBezTo>
                <a:lnTo>
                  <a:pt x="6534653" y="1992750"/>
                </a:lnTo>
                <a:lnTo>
                  <a:pt x="6406738" y="2066605"/>
                </a:lnTo>
                <a:lnTo>
                  <a:pt x="6668999" y="2218015"/>
                </a:lnTo>
                <a:lnTo>
                  <a:pt x="6858000" y="2108901"/>
                </a:lnTo>
                <a:lnTo>
                  <a:pt x="6858000" y="2143090"/>
                </a:lnTo>
                <a:lnTo>
                  <a:pt x="6683801" y="2243658"/>
                </a:lnTo>
                <a:lnTo>
                  <a:pt x="6683801" y="2546506"/>
                </a:lnTo>
                <a:lnTo>
                  <a:pt x="6858000" y="2445927"/>
                </a:lnTo>
                <a:lnTo>
                  <a:pt x="6858000" y="2480109"/>
                </a:lnTo>
                <a:lnTo>
                  <a:pt x="6676401" y="2584959"/>
                </a:lnTo>
                <a:cubicBezTo>
                  <a:pt x="6674109" y="2586275"/>
                  <a:pt x="6671559" y="2586939"/>
                  <a:pt x="6669000" y="2586939"/>
                </a:cubicBezTo>
                <a:cubicBezTo>
                  <a:pt x="6666441" y="2586939"/>
                  <a:pt x="6663890" y="2586275"/>
                  <a:pt x="6661599" y="2584959"/>
                </a:cubicBezTo>
                <a:lnTo>
                  <a:pt x="6369734" y="2416444"/>
                </a:lnTo>
                <a:cubicBezTo>
                  <a:pt x="6365152" y="2413798"/>
                  <a:pt x="6362333" y="2408914"/>
                  <a:pt x="6362333" y="2403623"/>
                </a:cubicBezTo>
                <a:close/>
                <a:moveTo>
                  <a:pt x="6362333" y="4203618"/>
                </a:moveTo>
                <a:lnTo>
                  <a:pt x="6362333" y="3866607"/>
                </a:lnTo>
                <a:lnTo>
                  <a:pt x="6363637" y="3864346"/>
                </a:lnTo>
                <a:lnTo>
                  <a:pt x="6364314" y="3859204"/>
                </a:lnTo>
                <a:lnTo>
                  <a:pt x="6368430" y="3856042"/>
                </a:lnTo>
                <a:lnTo>
                  <a:pt x="6369734" y="3853784"/>
                </a:lnTo>
                <a:lnTo>
                  <a:pt x="6505052" y="3775654"/>
                </a:lnTo>
                <a:lnTo>
                  <a:pt x="6369734" y="3697526"/>
                </a:lnTo>
                <a:cubicBezTo>
                  <a:pt x="6365152" y="3694881"/>
                  <a:pt x="6362333" y="3689997"/>
                  <a:pt x="6362333" y="3684705"/>
                </a:cubicBezTo>
                <a:lnTo>
                  <a:pt x="6362333" y="3347696"/>
                </a:lnTo>
                <a:lnTo>
                  <a:pt x="6363637" y="3345437"/>
                </a:lnTo>
                <a:lnTo>
                  <a:pt x="6364314" y="3340295"/>
                </a:lnTo>
                <a:lnTo>
                  <a:pt x="6368430" y="3337134"/>
                </a:lnTo>
                <a:lnTo>
                  <a:pt x="6369734" y="3334875"/>
                </a:lnTo>
                <a:lnTo>
                  <a:pt x="6505052" y="3256746"/>
                </a:lnTo>
                <a:lnTo>
                  <a:pt x="6369734" y="3178617"/>
                </a:lnTo>
                <a:cubicBezTo>
                  <a:pt x="6365152" y="3175971"/>
                  <a:pt x="6362333" y="3171087"/>
                  <a:pt x="6362333" y="3165796"/>
                </a:cubicBezTo>
                <a:lnTo>
                  <a:pt x="6362333" y="2828782"/>
                </a:lnTo>
                <a:lnTo>
                  <a:pt x="6363637" y="2826524"/>
                </a:lnTo>
                <a:lnTo>
                  <a:pt x="6364314" y="2821381"/>
                </a:lnTo>
                <a:lnTo>
                  <a:pt x="6368430" y="2818221"/>
                </a:lnTo>
                <a:lnTo>
                  <a:pt x="6369734" y="2815961"/>
                </a:lnTo>
                <a:lnTo>
                  <a:pt x="6661599" y="2647446"/>
                </a:lnTo>
                <a:cubicBezTo>
                  <a:pt x="6666182" y="2644815"/>
                  <a:pt x="6671819" y="2644815"/>
                  <a:pt x="6676401" y="2647446"/>
                </a:cubicBezTo>
                <a:lnTo>
                  <a:pt x="6858000" y="2752297"/>
                </a:lnTo>
                <a:lnTo>
                  <a:pt x="6858000" y="2786478"/>
                </a:lnTo>
                <a:lnTo>
                  <a:pt x="6669000" y="2677353"/>
                </a:lnTo>
                <a:lnTo>
                  <a:pt x="6406738" y="2828778"/>
                </a:lnTo>
                <a:lnTo>
                  <a:pt x="6668999" y="2980188"/>
                </a:lnTo>
                <a:lnTo>
                  <a:pt x="6858000" y="2871074"/>
                </a:lnTo>
                <a:lnTo>
                  <a:pt x="6858000" y="2905263"/>
                </a:lnTo>
                <a:lnTo>
                  <a:pt x="6683802" y="3005831"/>
                </a:lnTo>
                <a:lnTo>
                  <a:pt x="6683802" y="3170632"/>
                </a:lnTo>
                <a:lnTo>
                  <a:pt x="6803348" y="3239655"/>
                </a:lnTo>
                <a:lnTo>
                  <a:pt x="6858000" y="3208100"/>
                </a:lnTo>
                <a:lnTo>
                  <a:pt x="6858000" y="3242282"/>
                </a:lnTo>
                <a:lnTo>
                  <a:pt x="6832948" y="3256746"/>
                </a:lnTo>
                <a:lnTo>
                  <a:pt x="6858000" y="3271211"/>
                </a:lnTo>
                <a:lnTo>
                  <a:pt x="6858000" y="3305391"/>
                </a:lnTo>
                <a:lnTo>
                  <a:pt x="6803348" y="3273836"/>
                </a:lnTo>
                <a:lnTo>
                  <a:pt x="6676401" y="3347132"/>
                </a:lnTo>
                <a:cubicBezTo>
                  <a:pt x="6674109" y="3348448"/>
                  <a:pt x="6671559" y="3349112"/>
                  <a:pt x="6669000" y="3349112"/>
                </a:cubicBezTo>
                <a:cubicBezTo>
                  <a:pt x="6666441" y="3349112"/>
                  <a:pt x="6663890" y="3348448"/>
                  <a:pt x="6661599" y="3347132"/>
                </a:cubicBezTo>
                <a:lnTo>
                  <a:pt x="6534653" y="3273836"/>
                </a:lnTo>
                <a:lnTo>
                  <a:pt x="6406738" y="3347692"/>
                </a:lnTo>
                <a:lnTo>
                  <a:pt x="6668999" y="3499102"/>
                </a:lnTo>
                <a:lnTo>
                  <a:pt x="6858000" y="3389988"/>
                </a:lnTo>
                <a:lnTo>
                  <a:pt x="6858000" y="3424174"/>
                </a:lnTo>
                <a:lnTo>
                  <a:pt x="6683802" y="3524739"/>
                </a:lnTo>
                <a:lnTo>
                  <a:pt x="6683802" y="3689541"/>
                </a:lnTo>
                <a:lnTo>
                  <a:pt x="6803348" y="3758564"/>
                </a:lnTo>
                <a:lnTo>
                  <a:pt x="6858000" y="3727009"/>
                </a:lnTo>
                <a:lnTo>
                  <a:pt x="6858000" y="3761190"/>
                </a:lnTo>
                <a:lnTo>
                  <a:pt x="6832948" y="3775654"/>
                </a:lnTo>
                <a:lnTo>
                  <a:pt x="6858000" y="3790119"/>
                </a:lnTo>
                <a:lnTo>
                  <a:pt x="6858000" y="3824300"/>
                </a:lnTo>
                <a:lnTo>
                  <a:pt x="6803348" y="3792745"/>
                </a:lnTo>
                <a:lnTo>
                  <a:pt x="6676401" y="3866040"/>
                </a:lnTo>
                <a:cubicBezTo>
                  <a:pt x="6674109" y="3867358"/>
                  <a:pt x="6671559" y="3868021"/>
                  <a:pt x="6669000" y="3868021"/>
                </a:cubicBezTo>
                <a:cubicBezTo>
                  <a:pt x="6666441" y="3868021"/>
                  <a:pt x="6663890" y="3867358"/>
                  <a:pt x="6661599" y="3866040"/>
                </a:cubicBezTo>
                <a:lnTo>
                  <a:pt x="6534653" y="3792745"/>
                </a:lnTo>
                <a:lnTo>
                  <a:pt x="6406738" y="3866601"/>
                </a:lnTo>
                <a:lnTo>
                  <a:pt x="6668999" y="4018011"/>
                </a:lnTo>
                <a:lnTo>
                  <a:pt x="6858000" y="3908897"/>
                </a:lnTo>
                <a:lnTo>
                  <a:pt x="6858000" y="3943086"/>
                </a:lnTo>
                <a:lnTo>
                  <a:pt x="6683801" y="4043653"/>
                </a:lnTo>
                <a:lnTo>
                  <a:pt x="6683801" y="4346501"/>
                </a:lnTo>
                <a:lnTo>
                  <a:pt x="6858000" y="4245922"/>
                </a:lnTo>
                <a:lnTo>
                  <a:pt x="6858000" y="4280103"/>
                </a:lnTo>
                <a:lnTo>
                  <a:pt x="6676401" y="4384953"/>
                </a:lnTo>
                <a:cubicBezTo>
                  <a:pt x="6674109" y="4386269"/>
                  <a:pt x="6671559" y="4386934"/>
                  <a:pt x="6669000" y="4386934"/>
                </a:cubicBezTo>
                <a:cubicBezTo>
                  <a:pt x="6666441" y="4386934"/>
                  <a:pt x="6663890" y="4386269"/>
                  <a:pt x="6661599" y="4384953"/>
                </a:cubicBezTo>
                <a:lnTo>
                  <a:pt x="6369734" y="4216439"/>
                </a:lnTo>
                <a:cubicBezTo>
                  <a:pt x="6365152" y="4213794"/>
                  <a:pt x="6362333" y="4208910"/>
                  <a:pt x="6362333" y="4203618"/>
                </a:cubicBezTo>
                <a:close/>
                <a:moveTo>
                  <a:pt x="6362333" y="6003617"/>
                </a:moveTo>
                <a:lnTo>
                  <a:pt x="6362333" y="5666604"/>
                </a:lnTo>
                <a:lnTo>
                  <a:pt x="6363637" y="5664345"/>
                </a:lnTo>
                <a:lnTo>
                  <a:pt x="6364314" y="5659202"/>
                </a:lnTo>
                <a:lnTo>
                  <a:pt x="6368430" y="5656042"/>
                </a:lnTo>
                <a:lnTo>
                  <a:pt x="6369734" y="5653783"/>
                </a:lnTo>
                <a:lnTo>
                  <a:pt x="6505052" y="5575653"/>
                </a:lnTo>
                <a:lnTo>
                  <a:pt x="6369734" y="5497524"/>
                </a:lnTo>
                <a:cubicBezTo>
                  <a:pt x="6365152" y="5494879"/>
                  <a:pt x="6362333" y="5489994"/>
                  <a:pt x="6362333" y="5484703"/>
                </a:cubicBezTo>
                <a:lnTo>
                  <a:pt x="6362333" y="5147690"/>
                </a:lnTo>
                <a:lnTo>
                  <a:pt x="6363637" y="5145431"/>
                </a:lnTo>
                <a:lnTo>
                  <a:pt x="6364314" y="5140289"/>
                </a:lnTo>
                <a:lnTo>
                  <a:pt x="6368430" y="5137128"/>
                </a:lnTo>
                <a:lnTo>
                  <a:pt x="6369734" y="5134868"/>
                </a:lnTo>
                <a:lnTo>
                  <a:pt x="6505052" y="5056740"/>
                </a:lnTo>
                <a:lnTo>
                  <a:pt x="6369734" y="4978611"/>
                </a:lnTo>
                <a:cubicBezTo>
                  <a:pt x="6365152" y="4975965"/>
                  <a:pt x="6362333" y="4971081"/>
                  <a:pt x="6362333" y="4965789"/>
                </a:cubicBezTo>
                <a:lnTo>
                  <a:pt x="6362333" y="4628776"/>
                </a:lnTo>
                <a:lnTo>
                  <a:pt x="6363637" y="4626517"/>
                </a:lnTo>
                <a:lnTo>
                  <a:pt x="6364314" y="4621374"/>
                </a:lnTo>
                <a:lnTo>
                  <a:pt x="6368430" y="4618214"/>
                </a:lnTo>
                <a:lnTo>
                  <a:pt x="6369734" y="4615955"/>
                </a:lnTo>
                <a:lnTo>
                  <a:pt x="6661599" y="4447440"/>
                </a:lnTo>
                <a:cubicBezTo>
                  <a:pt x="6666182" y="4444809"/>
                  <a:pt x="6671819" y="4444809"/>
                  <a:pt x="6676401" y="4447440"/>
                </a:cubicBezTo>
                <a:lnTo>
                  <a:pt x="6858000" y="4552290"/>
                </a:lnTo>
                <a:lnTo>
                  <a:pt x="6858000" y="4586471"/>
                </a:lnTo>
                <a:lnTo>
                  <a:pt x="6669000" y="4477346"/>
                </a:lnTo>
                <a:lnTo>
                  <a:pt x="6406738" y="4628772"/>
                </a:lnTo>
                <a:lnTo>
                  <a:pt x="6668999" y="4780182"/>
                </a:lnTo>
                <a:lnTo>
                  <a:pt x="6858000" y="4671068"/>
                </a:lnTo>
                <a:lnTo>
                  <a:pt x="6858000" y="4705256"/>
                </a:lnTo>
                <a:lnTo>
                  <a:pt x="6683802" y="4805825"/>
                </a:lnTo>
                <a:lnTo>
                  <a:pt x="6683802" y="4970626"/>
                </a:lnTo>
                <a:lnTo>
                  <a:pt x="6803348" y="5039649"/>
                </a:lnTo>
                <a:lnTo>
                  <a:pt x="6858000" y="5008094"/>
                </a:lnTo>
                <a:lnTo>
                  <a:pt x="6858000" y="5042276"/>
                </a:lnTo>
                <a:lnTo>
                  <a:pt x="6832948" y="5056740"/>
                </a:lnTo>
                <a:lnTo>
                  <a:pt x="6858000" y="5071204"/>
                </a:lnTo>
                <a:lnTo>
                  <a:pt x="6858000" y="5105385"/>
                </a:lnTo>
                <a:lnTo>
                  <a:pt x="6803348" y="5073830"/>
                </a:lnTo>
                <a:lnTo>
                  <a:pt x="6676401" y="5147125"/>
                </a:lnTo>
                <a:cubicBezTo>
                  <a:pt x="6674109" y="5148442"/>
                  <a:pt x="6671559" y="5149106"/>
                  <a:pt x="6669000" y="5149106"/>
                </a:cubicBezTo>
                <a:cubicBezTo>
                  <a:pt x="6666441" y="5149106"/>
                  <a:pt x="6663890" y="5148442"/>
                  <a:pt x="6661599" y="5147125"/>
                </a:cubicBezTo>
                <a:lnTo>
                  <a:pt x="6534653" y="5073830"/>
                </a:lnTo>
                <a:lnTo>
                  <a:pt x="6406738" y="5147686"/>
                </a:lnTo>
                <a:lnTo>
                  <a:pt x="6668999" y="5299096"/>
                </a:lnTo>
                <a:lnTo>
                  <a:pt x="6858000" y="5189982"/>
                </a:lnTo>
                <a:lnTo>
                  <a:pt x="6858000" y="5224170"/>
                </a:lnTo>
                <a:lnTo>
                  <a:pt x="6683802" y="5324737"/>
                </a:lnTo>
                <a:lnTo>
                  <a:pt x="6683802" y="5489539"/>
                </a:lnTo>
                <a:lnTo>
                  <a:pt x="6803348" y="5558563"/>
                </a:lnTo>
                <a:lnTo>
                  <a:pt x="6858000" y="5527007"/>
                </a:lnTo>
                <a:lnTo>
                  <a:pt x="6858000" y="5561189"/>
                </a:lnTo>
                <a:lnTo>
                  <a:pt x="6832948" y="5575653"/>
                </a:lnTo>
                <a:lnTo>
                  <a:pt x="6858000" y="5590118"/>
                </a:lnTo>
                <a:lnTo>
                  <a:pt x="6858000" y="5624299"/>
                </a:lnTo>
                <a:lnTo>
                  <a:pt x="6803348" y="5592744"/>
                </a:lnTo>
                <a:lnTo>
                  <a:pt x="6676401" y="5666040"/>
                </a:lnTo>
                <a:cubicBezTo>
                  <a:pt x="6674109" y="5667356"/>
                  <a:pt x="6671559" y="5668020"/>
                  <a:pt x="6669000" y="5668020"/>
                </a:cubicBezTo>
                <a:cubicBezTo>
                  <a:pt x="6666441" y="5668020"/>
                  <a:pt x="6663890" y="5667356"/>
                  <a:pt x="6661599" y="5666040"/>
                </a:cubicBezTo>
                <a:lnTo>
                  <a:pt x="6534653" y="5592744"/>
                </a:lnTo>
                <a:lnTo>
                  <a:pt x="6406738" y="5666600"/>
                </a:lnTo>
                <a:lnTo>
                  <a:pt x="6668999" y="5818009"/>
                </a:lnTo>
                <a:lnTo>
                  <a:pt x="6858000" y="5708896"/>
                </a:lnTo>
                <a:lnTo>
                  <a:pt x="6858000" y="5743084"/>
                </a:lnTo>
                <a:lnTo>
                  <a:pt x="6683801" y="5843652"/>
                </a:lnTo>
                <a:lnTo>
                  <a:pt x="6683801" y="6146500"/>
                </a:lnTo>
                <a:lnTo>
                  <a:pt x="6858000" y="6045921"/>
                </a:lnTo>
                <a:lnTo>
                  <a:pt x="6858000" y="6080103"/>
                </a:lnTo>
                <a:lnTo>
                  <a:pt x="6676401" y="6184952"/>
                </a:lnTo>
                <a:cubicBezTo>
                  <a:pt x="6674109" y="6186269"/>
                  <a:pt x="6671559" y="6186933"/>
                  <a:pt x="6669000" y="6186933"/>
                </a:cubicBezTo>
                <a:cubicBezTo>
                  <a:pt x="6666441" y="6186933"/>
                  <a:pt x="6663890" y="6186269"/>
                  <a:pt x="6661599" y="6184952"/>
                </a:cubicBezTo>
                <a:lnTo>
                  <a:pt x="6369734" y="6016439"/>
                </a:lnTo>
                <a:cubicBezTo>
                  <a:pt x="6365152" y="6013792"/>
                  <a:pt x="6362333" y="6008909"/>
                  <a:pt x="6362333" y="6003617"/>
                </a:cubicBezTo>
                <a:close/>
                <a:moveTo>
                  <a:pt x="6362333" y="7600950"/>
                </a:moveTo>
                <a:lnTo>
                  <a:pt x="6362333" y="7466604"/>
                </a:lnTo>
                <a:lnTo>
                  <a:pt x="6363637" y="7464345"/>
                </a:lnTo>
                <a:lnTo>
                  <a:pt x="6364314" y="7459203"/>
                </a:lnTo>
                <a:lnTo>
                  <a:pt x="6368430" y="7456043"/>
                </a:lnTo>
                <a:lnTo>
                  <a:pt x="6369734" y="7453783"/>
                </a:lnTo>
                <a:lnTo>
                  <a:pt x="6505052" y="7375653"/>
                </a:lnTo>
                <a:lnTo>
                  <a:pt x="6369734" y="7297526"/>
                </a:lnTo>
                <a:cubicBezTo>
                  <a:pt x="6365152" y="7294880"/>
                  <a:pt x="6362333" y="7289996"/>
                  <a:pt x="6362333" y="7284704"/>
                </a:cubicBezTo>
                <a:lnTo>
                  <a:pt x="6362333" y="6947691"/>
                </a:lnTo>
                <a:lnTo>
                  <a:pt x="6363637" y="6945432"/>
                </a:lnTo>
                <a:lnTo>
                  <a:pt x="6364314" y="6940289"/>
                </a:lnTo>
                <a:lnTo>
                  <a:pt x="6368430" y="6937129"/>
                </a:lnTo>
                <a:lnTo>
                  <a:pt x="6369734" y="6934870"/>
                </a:lnTo>
                <a:lnTo>
                  <a:pt x="6505052" y="6856741"/>
                </a:lnTo>
                <a:lnTo>
                  <a:pt x="6369734" y="6778612"/>
                </a:lnTo>
                <a:cubicBezTo>
                  <a:pt x="6365152" y="6775966"/>
                  <a:pt x="6362333" y="6771082"/>
                  <a:pt x="6362333" y="6765791"/>
                </a:cubicBezTo>
                <a:lnTo>
                  <a:pt x="6362333" y="6428777"/>
                </a:lnTo>
                <a:lnTo>
                  <a:pt x="6363637" y="6426516"/>
                </a:lnTo>
                <a:lnTo>
                  <a:pt x="6364314" y="6421375"/>
                </a:lnTo>
                <a:lnTo>
                  <a:pt x="6368430" y="6418215"/>
                </a:lnTo>
                <a:lnTo>
                  <a:pt x="6369734" y="6415955"/>
                </a:lnTo>
                <a:lnTo>
                  <a:pt x="6661599" y="6247441"/>
                </a:lnTo>
                <a:cubicBezTo>
                  <a:pt x="6666182" y="6244809"/>
                  <a:pt x="6671819" y="6244809"/>
                  <a:pt x="6676401" y="6247441"/>
                </a:cubicBezTo>
                <a:lnTo>
                  <a:pt x="6858000" y="6352291"/>
                </a:lnTo>
                <a:lnTo>
                  <a:pt x="6858000" y="6386472"/>
                </a:lnTo>
                <a:lnTo>
                  <a:pt x="6669000" y="6277347"/>
                </a:lnTo>
                <a:lnTo>
                  <a:pt x="6406738" y="6428773"/>
                </a:lnTo>
                <a:lnTo>
                  <a:pt x="6668999" y="6580183"/>
                </a:lnTo>
                <a:lnTo>
                  <a:pt x="6858000" y="6471069"/>
                </a:lnTo>
                <a:lnTo>
                  <a:pt x="6858000" y="6505257"/>
                </a:lnTo>
                <a:lnTo>
                  <a:pt x="6683802" y="6605826"/>
                </a:lnTo>
                <a:lnTo>
                  <a:pt x="6683802" y="6770627"/>
                </a:lnTo>
                <a:lnTo>
                  <a:pt x="6803348" y="6839650"/>
                </a:lnTo>
                <a:lnTo>
                  <a:pt x="6858000" y="6808095"/>
                </a:lnTo>
                <a:lnTo>
                  <a:pt x="6858000" y="6842277"/>
                </a:lnTo>
                <a:lnTo>
                  <a:pt x="6832948" y="6856741"/>
                </a:lnTo>
                <a:lnTo>
                  <a:pt x="6858000" y="6871205"/>
                </a:lnTo>
                <a:lnTo>
                  <a:pt x="6858000" y="6905386"/>
                </a:lnTo>
                <a:lnTo>
                  <a:pt x="6803348" y="6873831"/>
                </a:lnTo>
                <a:lnTo>
                  <a:pt x="6676401" y="6947127"/>
                </a:lnTo>
                <a:cubicBezTo>
                  <a:pt x="6674109" y="6948443"/>
                  <a:pt x="6671559" y="6949107"/>
                  <a:pt x="6669000" y="6949107"/>
                </a:cubicBezTo>
                <a:cubicBezTo>
                  <a:pt x="6666441" y="6949107"/>
                  <a:pt x="6663890" y="6948443"/>
                  <a:pt x="6661599" y="6947127"/>
                </a:cubicBezTo>
                <a:lnTo>
                  <a:pt x="6534653" y="6873831"/>
                </a:lnTo>
                <a:lnTo>
                  <a:pt x="6406738" y="6947687"/>
                </a:lnTo>
                <a:lnTo>
                  <a:pt x="6668999" y="7099097"/>
                </a:lnTo>
                <a:lnTo>
                  <a:pt x="6858000" y="6989983"/>
                </a:lnTo>
                <a:lnTo>
                  <a:pt x="6858000" y="7024171"/>
                </a:lnTo>
                <a:lnTo>
                  <a:pt x="6683802" y="7124739"/>
                </a:lnTo>
                <a:lnTo>
                  <a:pt x="6683802" y="7289540"/>
                </a:lnTo>
                <a:lnTo>
                  <a:pt x="6803348" y="7358563"/>
                </a:lnTo>
                <a:lnTo>
                  <a:pt x="6858000" y="7327008"/>
                </a:lnTo>
                <a:lnTo>
                  <a:pt x="6858000" y="7361189"/>
                </a:lnTo>
                <a:lnTo>
                  <a:pt x="6832948" y="7375653"/>
                </a:lnTo>
                <a:lnTo>
                  <a:pt x="6858000" y="7390117"/>
                </a:lnTo>
                <a:lnTo>
                  <a:pt x="6858000" y="7424299"/>
                </a:lnTo>
                <a:lnTo>
                  <a:pt x="6803348" y="7392744"/>
                </a:lnTo>
                <a:lnTo>
                  <a:pt x="6676401" y="7466040"/>
                </a:lnTo>
                <a:cubicBezTo>
                  <a:pt x="6674109" y="7467356"/>
                  <a:pt x="6671559" y="7468020"/>
                  <a:pt x="6669000" y="7468020"/>
                </a:cubicBezTo>
                <a:cubicBezTo>
                  <a:pt x="6666441" y="7468020"/>
                  <a:pt x="6663890" y="7467356"/>
                  <a:pt x="6661599" y="7466040"/>
                </a:cubicBezTo>
                <a:lnTo>
                  <a:pt x="6534653" y="7392744"/>
                </a:lnTo>
                <a:lnTo>
                  <a:pt x="6406738" y="7466600"/>
                </a:lnTo>
                <a:lnTo>
                  <a:pt x="6639449" y="7600950"/>
                </a:lnTo>
                <a:lnTo>
                  <a:pt x="6580233" y="7600950"/>
                </a:lnTo>
                <a:lnTo>
                  <a:pt x="6391937" y="7492243"/>
                </a:lnTo>
                <a:lnTo>
                  <a:pt x="6391937" y="7600950"/>
                </a:lnTo>
                <a:close/>
                <a:moveTo>
                  <a:pt x="5963801" y="227592"/>
                </a:moveTo>
                <a:lnTo>
                  <a:pt x="6053747" y="175658"/>
                </a:lnTo>
                <a:lnTo>
                  <a:pt x="5963801" y="123726"/>
                </a:lnTo>
                <a:close/>
                <a:moveTo>
                  <a:pt x="5963801" y="1370632"/>
                </a:moveTo>
                <a:lnTo>
                  <a:pt x="6083347" y="1439655"/>
                </a:lnTo>
                <a:lnTo>
                  <a:pt x="6226063" y="1357254"/>
                </a:lnTo>
                <a:lnTo>
                  <a:pt x="6226064" y="1054422"/>
                </a:lnTo>
                <a:lnTo>
                  <a:pt x="5963801" y="1205831"/>
                </a:lnTo>
                <a:close/>
                <a:moveTo>
                  <a:pt x="5963801" y="1508679"/>
                </a:moveTo>
                <a:lnTo>
                  <a:pt x="6053747" y="1456745"/>
                </a:lnTo>
                <a:lnTo>
                  <a:pt x="5963801" y="1404812"/>
                </a:lnTo>
                <a:close/>
                <a:moveTo>
                  <a:pt x="5963801" y="1889546"/>
                </a:moveTo>
                <a:lnTo>
                  <a:pt x="6083347" y="1958569"/>
                </a:lnTo>
                <a:lnTo>
                  <a:pt x="6226063" y="1876168"/>
                </a:lnTo>
                <a:lnTo>
                  <a:pt x="6226064" y="1573335"/>
                </a:lnTo>
                <a:lnTo>
                  <a:pt x="5963801" y="1724744"/>
                </a:lnTo>
                <a:close/>
                <a:moveTo>
                  <a:pt x="5963801" y="2027593"/>
                </a:moveTo>
                <a:lnTo>
                  <a:pt x="6053747" y="1975659"/>
                </a:lnTo>
                <a:lnTo>
                  <a:pt x="5963801" y="1923726"/>
                </a:lnTo>
                <a:close/>
                <a:moveTo>
                  <a:pt x="5963801" y="3170632"/>
                </a:moveTo>
                <a:lnTo>
                  <a:pt x="6083347" y="3239655"/>
                </a:lnTo>
                <a:lnTo>
                  <a:pt x="6226063" y="3157254"/>
                </a:lnTo>
                <a:lnTo>
                  <a:pt x="6226064" y="2854422"/>
                </a:lnTo>
                <a:lnTo>
                  <a:pt x="5963801" y="3005831"/>
                </a:lnTo>
                <a:close/>
                <a:moveTo>
                  <a:pt x="5963801" y="3308679"/>
                </a:moveTo>
                <a:lnTo>
                  <a:pt x="6053747" y="3256745"/>
                </a:lnTo>
                <a:lnTo>
                  <a:pt x="5963801" y="3204812"/>
                </a:lnTo>
                <a:close/>
                <a:moveTo>
                  <a:pt x="5963801" y="3689544"/>
                </a:moveTo>
                <a:lnTo>
                  <a:pt x="6083347" y="3758568"/>
                </a:lnTo>
                <a:lnTo>
                  <a:pt x="6226063" y="3676167"/>
                </a:lnTo>
                <a:lnTo>
                  <a:pt x="6226064" y="3373335"/>
                </a:lnTo>
                <a:lnTo>
                  <a:pt x="5963801" y="3524743"/>
                </a:lnTo>
                <a:close/>
                <a:moveTo>
                  <a:pt x="5963801" y="3827592"/>
                </a:moveTo>
                <a:lnTo>
                  <a:pt x="6053747" y="3775658"/>
                </a:lnTo>
                <a:lnTo>
                  <a:pt x="5963801" y="3723725"/>
                </a:lnTo>
                <a:close/>
                <a:moveTo>
                  <a:pt x="5963801" y="4970626"/>
                </a:moveTo>
                <a:lnTo>
                  <a:pt x="6083347" y="5039649"/>
                </a:lnTo>
                <a:lnTo>
                  <a:pt x="6226063" y="4957248"/>
                </a:lnTo>
                <a:lnTo>
                  <a:pt x="6226064" y="4654416"/>
                </a:lnTo>
                <a:lnTo>
                  <a:pt x="5963801" y="4805825"/>
                </a:lnTo>
                <a:close/>
                <a:moveTo>
                  <a:pt x="5963801" y="5108673"/>
                </a:moveTo>
                <a:lnTo>
                  <a:pt x="6053747" y="5056739"/>
                </a:lnTo>
                <a:lnTo>
                  <a:pt x="5963801" y="5004807"/>
                </a:lnTo>
                <a:close/>
                <a:moveTo>
                  <a:pt x="5963801" y="5489540"/>
                </a:moveTo>
                <a:lnTo>
                  <a:pt x="6083347" y="5558564"/>
                </a:lnTo>
                <a:lnTo>
                  <a:pt x="6226063" y="5476162"/>
                </a:lnTo>
                <a:lnTo>
                  <a:pt x="6226064" y="5173330"/>
                </a:lnTo>
                <a:lnTo>
                  <a:pt x="5963801" y="5324738"/>
                </a:lnTo>
                <a:close/>
                <a:moveTo>
                  <a:pt x="5963801" y="5627587"/>
                </a:moveTo>
                <a:lnTo>
                  <a:pt x="6053747" y="5575653"/>
                </a:lnTo>
                <a:lnTo>
                  <a:pt x="5963801" y="5523721"/>
                </a:lnTo>
                <a:close/>
                <a:moveTo>
                  <a:pt x="5963801" y="6770629"/>
                </a:moveTo>
                <a:lnTo>
                  <a:pt x="6083347" y="6839653"/>
                </a:lnTo>
                <a:lnTo>
                  <a:pt x="6226063" y="6757251"/>
                </a:lnTo>
                <a:lnTo>
                  <a:pt x="6226064" y="6454419"/>
                </a:lnTo>
                <a:lnTo>
                  <a:pt x="5963801" y="6605828"/>
                </a:lnTo>
                <a:close/>
                <a:moveTo>
                  <a:pt x="5963801" y="6908677"/>
                </a:moveTo>
                <a:lnTo>
                  <a:pt x="6053747" y="6856743"/>
                </a:lnTo>
                <a:lnTo>
                  <a:pt x="5963801" y="6804810"/>
                </a:lnTo>
                <a:close/>
                <a:moveTo>
                  <a:pt x="5963801" y="7289543"/>
                </a:moveTo>
                <a:lnTo>
                  <a:pt x="6083347" y="7358566"/>
                </a:lnTo>
                <a:lnTo>
                  <a:pt x="6226063" y="7276165"/>
                </a:lnTo>
                <a:lnTo>
                  <a:pt x="6226064" y="6973333"/>
                </a:lnTo>
                <a:lnTo>
                  <a:pt x="5963801" y="7124742"/>
                </a:lnTo>
                <a:close/>
                <a:moveTo>
                  <a:pt x="5963801" y="7427590"/>
                </a:moveTo>
                <a:lnTo>
                  <a:pt x="6053747" y="7375656"/>
                </a:lnTo>
                <a:lnTo>
                  <a:pt x="5963801" y="7323723"/>
                </a:lnTo>
                <a:close/>
                <a:moveTo>
                  <a:pt x="5963800" y="746506"/>
                </a:moveTo>
                <a:lnTo>
                  <a:pt x="6226063" y="595081"/>
                </a:lnTo>
                <a:lnTo>
                  <a:pt x="6226064" y="292248"/>
                </a:lnTo>
                <a:lnTo>
                  <a:pt x="5963800" y="443657"/>
                </a:lnTo>
                <a:close/>
                <a:moveTo>
                  <a:pt x="5963800" y="2546506"/>
                </a:moveTo>
                <a:lnTo>
                  <a:pt x="6226063" y="2395081"/>
                </a:lnTo>
                <a:lnTo>
                  <a:pt x="6226064" y="2092249"/>
                </a:lnTo>
                <a:lnTo>
                  <a:pt x="5963800" y="2243658"/>
                </a:lnTo>
                <a:close/>
                <a:moveTo>
                  <a:pt x="5963800" y="4346505"/>
                </a:moveTo>
                <a:lnTo>
                  <a:pt x="6226063" y="4195080"/>
                </a:lnTo>
                <a:lnTo>
                  <a:pt x="6226064" y="3892248"/>
                </a:lnTo>
                <a:lnTo>
                  <a:pt x="5963800" y="4043657"/>
                </a:lnTo>
                <a:close/>
                <a:moveTo>
                  <a:pt x="5963800" y="6146500"/>
                </a:moveTo>
                <a:lnTo>
                  <a:pt x="6226063" y="5995076"/>
                </a:lnTo>
                <a:lnTo>
                  <a:pt x="6226064" y="5692243"/>
                </a:lnTo>
                <a:lnTo>
                  <a:pt x="5963800" y="5843653"/>
                </a:lnTo>
                <a:close/>
                <a:moveTo>
                  <a:pt x="5844252" y="175659"/>
                </a:moveTo>
                <a:lnTo>
                  <a:pt x="5934197" y="227591"/>
                </a:lnTo>
                <a:lnTo>
                  <a:pt x="5934197" y="123726"/>
                </a:lnTo>
                <a:close/>
                <a:moveTo>
                  <a:pt x="5844252" y="1456746"/>
                </a:moveTo>
                <a:lnTo>
                  <a:pt x="5934197" y="1508678"/>
                </a:lnTo>
                <a:lnTo>
                  <a:pt x="5934197" y="1404813"/>
                </a:lnTo>
                <a:close/>
                <a:moveTo>
                  <a:pt x="5844252" y="1975660"/>
                </a:moveTo>
                <a:lnTo>
                  <a:pt x="5934197" y="2027592"/>
                </a:lnTo>
                <a:lnTo>
                  <a:pt x="5934197" y="1923727"/>
                </a:lnTo>
                <a:close/>
                <a:moveTo>
                  <a:pt x="5844252" y="3256746"/>
                </a:moveTo>
                <a:lnTo>
                  <a:pt x="5934197" y="3308678"/>
                </a:lnTo>
                <a:lnTo>
                  <a:pt x="5934197" y="3204813"/>
                </a:lnTo>
                <a:close/>
                <a:moveTo>
                  <a:pt x="5844252" y="3775659"/>
                </a:moveTo>
                <a:lnTo>
                  <a:pt x="5934197" y="3827591"/>
                </a:lnTo>
                <a:lnTo>
                  <a:pt x="5934197" y="3723726"/>
                </a:lnTo>
                <a:close/>
                <a:moveTo>
                  <a:pt x="5844252" y="5056740"/>
                </a:moveTo>
                <a:lnTo>
                  <a:pt x="5934197" y="5108672"/>
                </a:lnTo>
                <a:lnTo>
                  <a:pt x="5934197" y="5004807"/>
                </a:lnTo>
                <a:close/>
                <a:moveTo>
                  <a:pt x="5844252" y="5575655"/>
                </a:moveTo>
                <a:lnTo>
                  <a:pt x="5934197" y="5627587"/>
                </a:lnTo>
                <a:lnTo>
                  <a:pt x="5934197" y="5523721"/>
                </a:lnTo>
                <a:close/>
                <a:moveTo>
                  <a:pt x="5844252" y="6856744"/>
                </a:moveTo>
                <a:lnTo>
                  <a:pt x="5934197" y="6908676"/>
                </a:lnTo>
                <a:lnTo>
                  <a:pt x="5934197" y="6804811"/>
                </a:lnTo>
                <a:close/>
                <a:moveTo>
                  <a:pt x="5844252" y="7375657"/>
                </a:moveTo>
                <a:lnTo>
                  <a:pt x="5934197" y="7427589"/>
                </a:lnTo>
                <a:lnTo>
                  <a:pt x="5934197" y="7323724"/>
                </a:lnTo>
                <a:close/>
                <a:moveTo>
                  <a:pt x="5686737" y="266605"/>
                </a:moveTo>
                <a:lnTo>
                  <a:pt x="5948999" y="418015"/>
                </a:lnTo>
                <a:lnTo>
                  <a:pt x="6211262" y="266605"/>
                </a:lnTo>
                <a:lnTo>
                  <a:pt x="6083347" y="192749"/>
                </a:lnTo>
                <a:lnTo>
                  <a:pt x="5956400" y="266045"/>
                </a:lnTo>
                <a:cubicBezTo>
                  <a:pt x="5954109" y="267361"/>
                  <a:pt x="5951559" y="268025"/>
                  <a:pt x="5949000" y="268025"/>
                </a:cubicBezTo>
                <a:cubicBezTo>
                  <a:pt x="5946440" y="268025"/>
                  <a:pt x="5943890" y="267361"/>
                  <a:pt x="5941599" y="266045"/>
                </a:cubicBezTo>
                <a:lnTo>
                  <a:pt x="5814652" y="192749"/>
                </a:lnTo>
                <a:close/>
                <a:moveTo>
                  <a:pt x="5686737" y="1028778"/>
                </a:moveTo>
                <a:lnTo>
                  <a:pt x="5948999" y="1180188"/>
                </a:lnTo>
                <a:lnTo>
                  <a:pt x="6211262" y="1028778"/>
                </a:lnTo>
                <a:lnTo>
                  <a:pt x="5949000" y="877353"/>
                </a:lnTo>
                <a:close/>
                <a:moveTo>
                  <a:pt x="5686737" y="1547692"/>
                </a:moveTo>
                <a:lnTo>
                  <a:pt x="5948999" y="1699102"/>
                </a:lnTo>
                <a:lnTo>
                  <a:pt x="6211262" y="1547692"/>
                </a:lnTo>
                <a:lnTo>
                  <a:pt x="6083347" y="1473836"/>
                </a:lnTo>
                <a:lnTo>
                  <a:pt x="5956400" y="1547132"/>
                </a:lnTo>
                <a:cubicBezTo>
                  <a:pt x="5954109" y="1548448"/>
                  <a:pt x="5951559" y="1549112"/>
                  <a:pt x="5949000" y="1549112"/>
                </a:cubicBezTo>
                <a:cubicBezTo>
                  <a:pt x="5946440" y="1549112"/>
                  <a:pt x="5943890" y="1548448"/>
                  <a:pt x="5941599" y="1547132"/>
                </a:cubicBezTo>
                <a:lnTo>
                  <a:pt x="5814652" y="1473836"/>
                </a:lnTo>
                <a:close/>
                <a:moveTo>
                  <a:pt x="5686737" y="2066605"/>
                </a:moveTo>
                <a:lnTo>
                  <a:pt x="5948999" y="2218015"/>
                </a:lnTo>
                <a:lnTo>
                  <a:pt x="6211262" y="2066605"/>
                </a:lnTo>
                <a:lnTo>
                  <a:pt x="6083347" y="1992750"/>
                </a:lnTo>
                <a:lnTo>
                  <a:pt x="5956400" y="2066045"/>
                </a:lnTo>
                <a:cubicBezTo>
                  <a:pt x="5954109" y="2067362"/>
                  <a:pt x="5951559" y="2068026"/>
                  <a:pt x="5949000" y="2068026"/>
                </a:cubicBezTo>
                <a:cubicBezTo>
                  <a:pt x="5946440" y="2068026"/>
                  <a:pt x="5943890" y="2067362"/>
                  <a:pt x="5941599" y="2066045"/>
                </a:cubicBezTo>
                <a:lnTo>
                  <a:pt x="5814652" y="1992750"/>
                </a:lnTo>
                <a:close/>
                <a:moveTo>
                  <a:pt x="5686737" y="2828778"/>
                </a:moveTo>
                <a:lnTo>
                  <a:pt x="5948999" y="2980188"/>
                </a:lnTo>
                <a:lnTo>
                  <a:pt x="6211262" y="2828778"/>
                </a:lnTo>
                <a:lnTo>
                  <a:pt x="5949000" y="2677353"/>
                </a:lnTo>
                <a:close/>
                <a:moveTo>
                  <a:pt x="5686737" y="3347692"/>
                </a:moveTo>
                <a:lnTo>
                  <a:pt x="5948999" y="3499102"/>
                </a:lnTo>
                <a:lnTo>
                  <a:pt x="6211262" y="3347692"/>
                </a:lnTo>
                <a:lnTo>
                  <a:pt x="6083347" y="3273836"/>
                </a:lnTo>
                <a:lnTo>
                  <a:pt x="5956400" y="3347132"/>
                </a:lnTo>
                <a:cubicBezTo>
                  <a:pt x="5954109" y="3348448"/>
                  <a:pt x="5951559" y="3349112"/>
                  <a:pt x="5949000" y="3349112"/>
                </a:cubicBezTo>
                <a:cubicBezTo>
                  <a:pt x="5946440" y="3349112"/>
                  <a:pt x="5943890" y="3348448"/>
                  <a:pt x="5941599" y="3347132"/>
                </a:cubicBezTo>
                <a:lnTo>
                  <a:pt x="5814652" y="3273836"/>
                </a:lnTo>
                <a:close/>
                <a:moveTo>
                  <a:pt x="5686737" y="3866604"/>
                </a:moveTo>
                <a:lnTo>
                  <a:pt x="5948999" y="4018014"/>
                </a:lnTo>
                <a:lnTo>
                  <a:pt x="6211262" y="3866604"/>
                </a:lnTo>
                <a:lnTo>
                  <a:pt x="6083347" y="3792749"/>
                </a:lnTo>
                <a:lnTo>
                  <a:pt x="5956400" y="3866044"/>
                </a:lnTo>
                <a:cubicBezTo>
                  <a:pt x="5954109" y="3867361"/>
                  <a:pt x="5951559" y="3868025"/>
                  <a:pt x="5949000" y="3868025"/>
                </a:cubicBezTo>
                <a:cubicBezTo>
                  <a:pt x="5946440" y="3868025"/>
                  <a:pt x="5943890" y="3867361"/>
                  <a:pt x="5941599" y="3866044"/>
                </a:cubicBezTo>
                <a:lnTo>
                  <a:pt x="5814652" y="3792749"/>
                </a:lnTo>
                <a:close/>
                <a:moveTo>
                  <a:pt x="5686737" y="4628772"/>
                </a:moveTo>
                <a:lnTo>
                  <a:pt x="5948999" y="4780183"/>
                </a:lnTo>
                <a:lnTo>
                  <a:pt x="6211262" y="4628772"/>
                </a:lnTo>
                <a:lnTo>
                  <a:pt x="5949000" y="4477347"/>
                </a:lnTo>
                <a:close/>
                <a:moveTo>
                  <a:pt x="5686737" y="5147686"/>
                </a:moveTo>
                <a:lnTo>
                  <a:pt x="5948999" y="5299096"/>
                </a:lnTo>
                <a:lnTo>
                  <a:pt x="6211262" y="5147686"/>
                </a:lnTo>
                <a:lnTo>
                  <a:pt x="6083347" y="5073830"/>
                </a:lnTo>
                <a:lnTo>
                  <a:pt x="5956400" y="5147126"/>
                </a:lnTo>
                <a:cubicBezTo>
                  <a:pt x="5954109" y="5148443"/>
                  <a:pt x="5951559" y="5149106"/>
                  <a:pt x="5949000" y="5149106"/>
                </a:cubicBezTo>
                <a:cubicBezTo>
                  <a:pt x="5946440" y="5149106"/>
                  <a:pt x="5943890" y="5148443"/>
                  <a:pt x="5941599" y="5147126"/>
                </a:cubicBezTo>
                <a:lnTo>
                  <a:pt x="5814652" y="5073830"/>
                </a:lnTo>
                <a:close/>
                <a:moveTo>
                  <a:pt x="5686737" y="5666600"/>
                </a:moveTo>
                <a:lnTo>
                  <a:pt x="5948999" y="5818011"/>
                </a:lnTo>
                <a:lnTo>
                  <a:pt x="6211262" y="5666600"/>
                </a:lnTo>
                <a:lnTo>
                  <a:pt x="6083347" y="5592744"/>
                </a:lnTo>
                <a:lnTo>
                  <a:pt x="5956400" y="5666040"/>
                </a:lnTo>
                <a:cubicBezTo>
                  <a:pt x="5954109" y="5667356"/>
                  <a:pt x="5951559" y="5668021"/>
                  <a:pt x="5949000" y="5668021"/>
                </a:cubicBezTo>
                <a:cubicBezTo>
                  <a:pt x="5946440" y="5668021"/>
                  <a:pt x="5943890" y="5667356"/>
                  <a:pt x="5941599" y="5666040"/>
                </a:cubicBezTo>
                <a:lnTo>
                  <a:pt x="5814652" y="5592744"/>
                </a:lnTo>
                <a:close/>
                <a:moveTo>
                  <a:pt x="5686737" y="6428776"/>
                </a:moveTo>
                <a:lnTo>
                  <a:pt x="5948999" y="6580186"/>
                </a:lnTo>
                <a:lnTo>
                  <a:pt x="6211262" y="6428776"/>
                </a:lnTo>
                <a:lnTo>
                  <a:pt x="5949000" y="6277351"/>
                </a:lnTo>
                <a:close/>
                <a:moveTo>
                  <a:pt x="5686737" y="6947689"/>
                </a:moveTo>
                <a:lnTo>
                  <a:pt x="5948999" y="7099099"/>
                </a:lnTo>
                <a:lnTo>
                  <a:pt x="6211262" y="6947689"/>
                </a:lnTo>
                <a:lnTo>
                  <a:pt x="6083347" y="6873834"/>
                </a:lnTo>
                <a:lnTo>
                  <a:pt x="5956400" y="6947129"/>
                </a:lnTo>
                <a:cubicBezTo>
                  <a:pt x="5954109" y="6948445"/>
                  <a:pt x="5951559" y="6949110"/>
                  <a:pt x="5949000" y="6949110"/>
                </a:cubicBezTo>
                <a:cubicBezTo>
                  <a:pt x="5946440" y="6949110"/>
                  <a:pt x="5943890" y="6948445"/>
                  <a:pt x="5941599" y="6947129"/>
                </a:cubicBezTo>
                <a:lnTo>
                  <a:pt x="5814652" y="6873834"/>
                </a:lnTo>
                <a:close/>
                <a:moveTo>
                  <a:pt x="5671937" y="1357254"/>
                </a:moveTo>
                <a:lnTo>
                  <a:pt x="5814652" y="1439655"/>
                </a:lnTo>
                <a:lnTo>
                  <a:pt x="5934197" y="1370633"/>
                </a:lnTo>
                <a:lnTo>
                  <a:pt x="5934197" y="1205830"/>
                </a:lnTo>
                <a:lnTo>
                  <a:pt x="5671937" y="1054422"/>
                </a:lnTo>
                <a:close/>
                <a:moveTo>
                  <a:pt x="5671937" y="1876168"/>
                </a:moveTo>
                <a:lnTo>
                  <a:pt x="5814652" y="1958569"/>
                </a:lnTo>
                <a:lnTo>
                  <a:pt x="5934197" y="1889546"/>
                </a:lnTo>
                <a:lnTo>
                  <a:pt x="5934197" y="1724743"/>
                </a:lnTo>
                <a:lnTo>
                  <a:pt x="5671937" y="1573335"/>
                </a:lnTo>
                <a:close/>
                <a:moveTo>
                  <a:pt x="5671937" y="3157254"/>
                </a:moveTo>
                <a:lnTo>
                  <a:pt x="5814652" y="3239655"/>
                </a:lnTo>
                <a:lnTo>
                  <a:pt x="5934197" y="3170633"/>
                </a:lnTo>
                <a:lnTo>
                  <a:pt x="5934197" y="3005830"/>
                </a:lnTo>
                <a:lnTo>
                  <a:pt x="5671937" y="2854422"/>
                </a:lnTo>
                <a:close/>
                <a:moveTo>
                  <a:pt x="5671937" y="3676167"/>
                </a:moveTo>
                <a:lnTo>
                  <a:pt x="5814652" y="3758568"/>
                </a:lnTo>
                <a:lnTo>
                  <a:pt x="5934197" y="3689546"/>
                </a:lnTo>
                <a:lnTo>
                  <a:pt x="5934197" y="3524743"/>
                </a:lnTo>
                <a:lnTo>
                  <a:pt x="5671937" y="3373335"/>
                </a:lnTo>
                <a:close/>
                <a:moveTo>
                  <a:pt x="5671937" y="4957248"/>
                </a:moveTo>
                <a:lnTo>
                  <a:pt x="5814652" y="5039649"/>
                </a:lnTo>
                <a:lnTo>
                  <a:pt x="5934197" y="4970627"/>
                </a:lnTo>
                <a:lnTo>
                  <a:pt x="5934197" y="4805823"/>
                </a:lnTo>
                <a:lnTo>
                  <a:pt x="5671937" y="4654416"/>
                </a:lnTo>
                <a:close/>
                <a:moveTo>
                  <a:pt x="5671937" y="5476162"/>
                </a:moveTo>
                <a:lnTo>
                  <a:pt x="5814652" y="5558564"/>
                </a:lnTo>
                <a:lnTo>
                  <a:pt x="5934197" y="5489540"/>
                </a:lnTo>
                <a:lnTo>
                  <a:pt x="5934197" y="5324737"/>
                </a:lnTo>
                <a:lnTo>
                  <a:pt x="5671937" y="5173330"/>
                </a:lnTo>
                <a:close/>
                <a:moveTo>
                  <a:pt x="5671937" y="6757251"/>
                </a:moveTo>
                <a:lnTo>
                  <a:pt x="5814652" y="6839653"/>
                </a:lnTo>
                <a:lnTo>
                  <a:pt x="5934197" y="6770630"/>
                </a:lnTo>
                <a:lnTo>
                  <a:pt x="5934197" y="6605827"/>
                </a:lnTo>
                <a:lnTo>
                  <a:pt x="5671937" y="6454419"/>
                </a:lnTo>
                <a:close/>
                <a:moveTo>
                  <a:pt x="5671937" y="7276165"/>
                </a:moveTo>
                <a:lnTo>
                  <a:pt x="5814652" y="7358566"/>
                </a:lnTo>
                <a:lnTo>
                  <a:pt x="5934197" y="7289544"/>
                </a:lnTo>
                <a:lnTo>
                  <a:pt x="5934197" y="7124741"/>
                </a:lnTo>
                <a:lnTo>
                  <a:pt x="5671937" y="6973333"/>
                </a:lnTo>
                <a:close/>
                <a:moveTo>
                  <a:pt x="5671936" y="595081"/>
                </a:moveTo>
                <a:lnTo>
                  <a:pt x="5934197" y="746505"/>
                </a:lnTo>
                <a:lnTo>
                  <a:pt x="5934197" y="443657"/>
                </a:lnTo>
                <a:lnTo>
                  <a:pt x="5671937" y="292248"/>
                </a:lnTo>
                <a:close/>
                <a:moveTo>
                  <a:pt x="5671936" y="2395081"/>
                </a:moveTo>
                <a:lnTo>
                  <a:pt x="5934197" y="2546505"/>
                </a:lnTo>
                <a:lnTo>
                  <a:pt x="5934197" y="2243657"/>
                </a:lnTo>
                <a:lnTo>
                  <a:pt x="5671937" y="2092249"/>
                </a:lnTo>
                <a:close/>
                <a:moveTo>
                  <a:pt x="5671936" y="4195080"/>
                </a:moveTo>
                <a:lnTo>
                  <a:pt x="5934197" y="4346504"/>
                </a:lnTo>
                <a:lnTo>
                  <a:pt x="5934197" y="4043656"/>
                </a:lnTo>
                <a:lnTo>
                  <a:pt x="5671937" y="3892248"/>
                </a:lnTo>
                <a:close/>
                <a:moveTo>
                  <a:pt x="5671936" y="5995076"/>
                </a:moveTo>
                <a:lnTo>
                  <a:pt x="5934197" y="6146500"/>
                </a:lnTo>
                <a:lnTo>
                  <a:pt x="5934197" y="5843652"/>
                </a:lnTo>
                <a:lnTo>
                  <a:pt x="5671937" y="5692243"/>
                </a:lnTo>
                <a:close/>
                <a:moveTo>
                  <a:pt x="5642333" y="603623"/>
                </a:moveTo>
                <a:lnTo>
                  <a:pt x="5642333" y="266609"/>
                </a:lnTo>
                <a:lnTo>
                  <a:pt x="5643637" y="264350"/>
                </a:lnTo>
                <a:lnTo>
                  <a:pt x="5644313" y="259208"/>
                </a:lnTo>
                <a:lnTo>
                  <a:pt x="5648429" y="256048"/>
                </a:lnTo>
                <a:lnTo>
                  <a:pt x="5649734" y="253788"/>
                </a:lnTo>
                <a:lnTo>
                  <a:pt x="5785052" y="175658"/>
                </a:lnTo>
                <a:lnTo>
                  <a:pt x="5649734" y="97531"/>
                </a:lnTo>
                <a:cubicBezTo>
                  <a:pt x="5645152" y="94885"/>
                  <a:pt x="5642333" y="90001"/>
                  <a:pt x="5642333" y="84709"/>
                </a:cubicBezTo>
                <a:lnTo>
                  <a:pt x="5642333" y="0"/>
                </a:lnTo>
                <a:lnTo>
                  <a:pt x="5671937" y="0"/>
                </a:lnTo>
                <a:lnTo>
                  <a:pt x="5671937" y="76167"/>
                </a:lnTo>
                <a:lnTo>
                  <a:pt x="5814652" y="158568"/>
                </a:lnTo>
                <a:lnTo>
                  <a:pt x="5934197" y="89546"/>
                </a:lnTo>
                <a:lnTo>
                  <a:pt x="5934198" y="0"/>
                </a:lnTo>
                <a:lnTo>
                  <a:pt x="5963802" y="0"/>
                </a:lnTo>
                <a:lnTo>
                  <a:pt x="5963801" y="89545"/>
                </a:lnTo>
                <a:lnTo>
                  <a:pt x="6083347" y="158568"/>
                </a:lnTo>
                <a:lnTo>
                  <a:pt x="6226063" y="76167"/>
                </a:lnTo>
                <a:lnTo>
                  <a:pt x="6226063" y="0"/>
                </a:lnTo>
                <a:lnTo>
                  <a:pt x="6255667" y="0"/>
                </a:lnTo>
                <a:lnTo>
                  <a:pt x="6255667" y="84709"/>
                </a:lnTo>
                <a:cubicBezTo>
                  <a:pt x="6255667" y="90001"/>
                  <a:pt x="6252848" y="94885"/>
                  <a:pt x="6248266" y="97531"/>
                </a:cubicBezTo>
                <a:lnTo>
                  <a:pt x="6112948" y="175658"/>
                </a:lnTo>
                <a:lnTo>
                  <a:pt x="6248266" y="253788"/>
                </a:lnTo>
                <a:lnTo>
                  <a:pt x="6249571" y="256048"/>
                </a:lnTo>
                <a:lnTo>
                  <a:pt x="6253686" y="259209"/>
                </a:lnTo>
                <a:lnTo>
                  <a:pt x="6254362" y="264348"/>
                </a:lnTo>
                <a:lnTo>
                  <a:pt x="6255667" y="266609"/>
                </a:lnTo>
                <a:lnTo>
                  <a:pt x="6255667" y="603623"/>
                </a:lnTo>
                <a:cubicBezTo>
                  <a:pt x="6255667" y="608914"/>
                  <a:pt x="6252848" y="613798"/>
                  <a:pt x="6248266" y="616444"/>
                </a:cubicBezTo>
                <a:lnTo>
                  <a:pt x="5956400" y="784958"/>
                </a:lnTo>
                <a:cubicBezTo>
                  <a:pt x="5954109" y="786275"/>
                  <a:pt x="5951559" y="786939"/>
                  <a:pt x="5949000" y="786939"/>
                </a:cubicBezTo>
                <a:cubicBezTo>
                  <a:pt x="5946440" y="786939"/>
                  <a:pt x="5943890" y="786275"/>
                  <a:pt x="5941599" y="784958"/>
                </a:cubicBezTo>
                <a:lnTo>
                  <a:pt x="5649734" y="616444"/>
                </a:lnTo>
                <a:cubicBezTo>
                  <a:pt x="5645152" y="613798"/>
                  <a:pt x="5642333" y="608914"/>
                  <a:pt x="5642333" y="603623"/>
                </a:cubicBezTo>
                <a:close/>
                <a:moveTo>
                  <a:pt x="5642333" y="2403623"/>
                </a:moveTo>
                <a:lnTo>
                  <a:pt x="5642333" y="2066610"/>
                </a:lnTo>
                <a:lnTo>
                  <a:pt x="5643637" y="2064351"/>
                </a:lnTo>
                <a:lnTo>
                  <a:pt x="5644313" y="2059208"/>
                </a:lnTo>
                <a:lnTo>
                  <a:pt x="5648429" y="2056048"/>
                </a:lnTo>
                <a:lnTo>
                  <a:pt x="5649734" y="2053788"/>
                </a:lnTo>
                <a:lnTo>
                  <a:pt x="5785052" y="1975659"/>
                </a:lnTo>
                <a:lnTo>
                  <a:pt x="5649734" y="1897531"/>
                </a:lnTo>
                <a:cubicBezTo>
                  <a:pt x="5645152" y="1894885"/>
                  <a:pt x="5642333" y="1890001"/>
                  <a:pt x="5642333" y="1884710"/>
                </a:cubicBezTo>
                <a:lnTo>
                  <a:pt x="5642333" y="1547696"/>
                </a:lnTo>
                <a:lnTo>
                  <a:pt x="5643637" y="1545437"/>
                </a:lnTo>
                <a:lnTo>
                  <a:pt x="5644313" y="1540295"/>
                </a:lnTo>
                <a:lnTo>
                  <a:pt x="5648429" y="1537134"/>
                </a:lnTo>
                <a:lnTo>
                  <a:pt x="5649734" y="1534875"/>
                </a:lnTo>
                <a:lnTo>
                  <a:pt x="5785052" y="1456746"/>
                </a:lnTo>
                <a:lnTo>
                  <a:pt x="5649734" y="1378617"/>
                </a:lnTo>
                <a:cubicBezTo>
                  <a:pt x="5645152" y="1375971"/>
                  <a:pt x="5642333" y="1371087"/>
                  <a:pt x="5642333" y="1365796"/>
                </a:cubicBezTo>
                <a:lnTo>
                  <a:pt x="5642333" y="1028782"/>
                </a:lnTo>
                <a:lnTo>
                  <a:pt x="5643637" y="1026524"/>
                </a:lnTo>
                <a:lnTo>
                  <a:pt x="5644313" y="1021381"/>
                </a:lnTo>
                <a:lnTo>
                  <a:pt x="5648429" y="1018221"/>
                </a:lnTo>
                <a:lnTo>
                  <a:pt x="5649734" y="1015961"/>
                </a:lnTo>
                <a:lnTo>
                  <a:pt x="5941599" y="847446"/>
                </a:lnTo>
                <a:cubicBezTo>
                  <a:pt x="5946182" y="844815"/>
                  <a:pt x="5951819" y="844815"/>
                  <a:pt x="5956400" y="847446"/>
                </a:cubicBezTo>
                <a:lnTo>
                  <a:pt x="6248266" y="1015961"/>
                </a:lnTo>
                <a:lnTo>
                  <a:pt x="6249571" y="1018221"/>
                </a:lnTo>
                <a:lnTo>
                  <a:pt x="6253686" y="1021382"/>
                </a:lnTo>
                <a:lnTo>
                  <a:pt x="6254362" y="1026521"/>
                </a:lnTo>
                <a:lnTo>
                  <a:pt x="6255667" y="1028782"/>
                </a:lnTo>
                <a:lnTo>
                  <a:pt x="6255667" y="1365796"/>
                </a:lnTo>
                <a:cubicBezTo>
                  <a:pt x="6255667" y="1371087"/>
                  <a:pt x="6252848" y="1375971"/>
                  <a:pt x="6248266" y="1378617"/>
                </a:cubicBezTo>
                <a:lnTo>
                  <a:pt x="6112948" y="1456746"/>
                </a:lnTo>
                <a:lnTo>
                  <a:pt x="6248266" y="1534875"/>
                </a:lnTo>
                <a:lnTo>
                  <a:pt x="6249571" y="1537134"/>
                </a:lnTo>
                <a:lnTo>
                  <a:pt x="6253686" y="1540296"/>
                </a:lnTo>
                <a:lnTo>
                  <a:pt x="6254362" y="1545435"/>
                </a:lnTo>
                <a:lnTo>
                  <a:pt x="6255667" y="1547696"/>
                </a:lnTo>
                <a:lnTo>
                  <a:pt x="6255667" y="1884710"/>
                </a:lnTo>
                <a:cubicBezTo>
                  <a:pt x="6255667" y="1890001"/>
                  <a:pt x="6252848" y="1894885"/>
                  <a:pt x="6248266" y="1897531"/>
                </a:cubicBezTo>
                <a:lnTo>
                  <a:pt x="6112948" y="1975659"/>
                </a:lnTo>
                <a:lnTo>
                  <a:pt x="6248266" y="2053788"/>
                </a:lnTo>
                <a:lnTo>
                  <a:pt x="6249571" y="2056048"/>
                </a:lnTo>
                <a:lnTo>
                  <a:pt x="6253686" y="2059209"/>
                </a:lnTo>
                <a:lnTo>
                  <a:pt x="6254362" y="2064348"/>
                </a:lnTo>
                <a:lnTo>
                  <a:pt x="6255667" y="2066610"/>
                </a:lnTo>
                <a:lnTo>
                  <a:pt x="6255667" y="2403623"/>
                </a:lnTo>
                <a:cubicBezTo>
                  <a:pt x="6255667" y="2408914"/>
                  <a:pt x="6252848" y="2413798"/>
                  <a:pt x="6248266" y="2416444"/>
                </a:cubicBezTo>
                <a:lnTo>
                  <a:pt x="5956400" y="2584959"/>
                </a:lnTo>
                <a:cubicBezTo>
                  <a:pt x="5954109" y="2586275"/>
                  <a:pt x="5951559" y="2586939"/>
                  <a:pt x="5949000" y="2586939"/>
                </a:cubicBezTo>
                <a:cubicBezTo>
                  <a:pt x="5946440" y="2586939"/>
                  <a:pt x="5943890" y="2586275"/>
                  <a:pt x="5941599" y="2584959"/>
                </a:cubicBezTo>
                <a:lnTo>
                  <a:pt x="5649734" y="2416444"/>
                </a:lnTo>
                <a:cubicBezTo>
                  <a:pt x="5645152" y="2413798"/>
                  <a:pt x="5642333" y="2408914"/>
                  <a:pt x="5642333" y="2403623"/>
                </a:cubicBezTo>
                <a:close/>
                <a:moveTo>
                  <a:pt x="5642333" y="4203622"/>
                </a:moveTo>
                <a:lnTo>
                  <a:pt x="5642333" y="3866609"/>
                </a:lnTo>
                <a:lnTo>
                  <a:pt x="5643637" y="3864350"/>
                </a:lnTo>
                <a:lnTo>
                  <a:pt x="5644313" y="3859208"/>
                </a:lnTo>
                <a:lnTo>
                  <a:pt x="5648429" y="3856047"/>
                </a:lnTo>
                <a:lnTo>
                  <a:pt x="5649734" y="3853787"/>
                </a:lnTo>
                <a:lnTo>
                  <a:pt x="5785052" y="3775658"/>
                </a:lnTo>
                <a:lnTo>
                  <a:pt x="5649734" y="3697530"/>
                </a:lnTo>
                <a:cubicBezTo>
                  <a:pt x="5645152" y="3694884"/>
                  <a:pt x="5642333" y="3690000"/>
                  <a:pt x="5642333" y="3684709"/>
                </a:cubicBezTo>
                <a:lnTo>
                  <a:pt x="5642333" y="3347696"/>
                </a:lnTo>
                <a:lnTo>
                  <a:pt x="5643637" y="3345437"/>
                </a:lnTo>
                <a:lnTo>
                  <a:pt x="5644313" y="3340295"/>
                </a:lnTo>
                <a:lnTo>
                  <a:pt x="5648429" y="3337134"/>
                </a:lnTo>
                <a:lnTo>
                  <a:pt x="5649734" y="3334875"/>
                </a:lnTo>
                <a:lnTo>
                  <a:pt x="5785052" y="3256746"/>
                </a:lnTo>
                <a:lnTo>
                  <a:pt x="5649734" y="3178617"/>
                </a:lnTo>
                <a:cubicBezTo>
                  <a:pt x="5645152" y="3175971"/>
                  <a:pt x="5642333" y="3171087"/>
                  <a:pt x="5642333" y="3165796"/>
                </a:cubicBezTo>
                <a:lnTo>
                  <a:pt x="5642333" y="2828782"/>
                </a:lnTo>
                <a:lnTo>
                  <a:pt x="5643637" y="2826524"/>
                </a:lnTo>
                <a:lnTo>
                  <a:pt x="5644313" y="2821381"/>
                </a:lnTo>
                <a:lnTo>
                  <a:pt x="5648429" y="2818221"/>
                </a:lnTo>
                <a:lnTo>
                  <a:pt x="5649734" y="2815961"/>
                </a:lnTo>
                <a:lnTo>
                  <a:pt x="5941599" y="2647446"/>
                </a:lnTo>
                <a:cubicBezTo>
                  <a:pt x="5946182" y="2644815"/>
                  <a:pt x="5951819" y="2644815"/>
                  <a:pt x="5956400" y="2647446"/>
                </a:cubicBezTo>
                <a:lnTo>
                  <a:pt x="6248266" y="2815961"/>
                </a:lnTo>
                <a:lnTo>
                  <a:pt x="6249571" y="2818221"/>
                </a:lnTo>
                <a:lnTo>
                  <a:pt x="6253686" y="2821382"/>
                </a:lnTo>
                <a:lnTo>
                  <a:pt x="6254362" y="2826521"/>
                </a:lnTo>
                <a:lnTo>
                  <a:pt x="6255667" y="2828782"/>
                </a:lnTo>
                <a:lnTo>
                  <a:pt x="6255667" y="3165796"/>
                </a:lnTo>
                <a:cubicBezTo>
                  <a:pt x="6255667" y="3171087"/>
                  <a:pt x="6252848" y="3175971"/>
                  <a:pt x="6248266" y="3178617"/>
                </a:cubicBezTo>
                <a:lnTo>
                  <a:pt x="6112948" y="3256746"/>
                </a:lnTo>
                <a:lnTo>
                  <a:pt x="6248266" y="3334875"/>
                </a:lnTo>
                <a:lnTo>
                  <a:pt x="6249571" y="3337134"/>
                </a:lnTo>
                <a:lnTo>
                  <a:pt x="6253686" y="3340296"/>
                </a:lnTo>
                <a:lnTo>
                  <a:pt x="6254362" y="3345435"/>
                </a:lnTo>
                <a:lnTo>
                  <a:pt x="6255667" y="3347696"/>
                </a:lnTo>
                <a:lnTo>
                  <a:pt x="6255667" y="3684709"/>
                </a:lnTo>
                <a:cubicBezTo>
                  <a:pt x="6255667" y="3690000"/>
                  <a:pt x="6252848" y="3694884"/>
                  <a:pt x="6248266" y="3697530"/>
                </a:cubicBezTo>
                <a:lnTo>
                  <a:pt x="6112948" y="3775658"/>
                </a:lnTo>
                <a:lnTo>
                  <a:pt x="6248266" y="3853787"/>
                </a:lnTo>
                <a:lnTo>
                  <a:pt x="6249571" y="3856047"/>
                </a:lnTo>
                <a:lnTo>
                  <a:pt x="6253686" y="3859208"/>
                </a:lnTo>
                <a:lnTo>
                  <a:pt x="6254362" y="3864347"/>
                </a:lnTo>
                <a:lnTo>
                  <a:pt x="6255667" y="3866609"/>
                </a:lnTo>
                <a:lnTo>
                  <a:pt x="6255667" y="4203622"/>
                </a:lnTo>
                <a:cubicBezTo>
                  <a:pt x="6255667" y="4208913"/>
                  <a:pt x="6252848" y="4213797"/>
                  <a:pt x="6248266" y="4216443"/>
                </a:cubicBezTo>
                <a:lnTo>
                  <a:pt x="5956400" y="4384958"/>
                </a:lnTo>
                <a:cubicBezTo>
                  <a:pt x="5954109" y="4386274"/>
                  <a:pt x="5951559" y="4386938"/>
                  <a:pt x="5949000" y="4386938"/>
                </a:cubicBezTo>
                <a:cubicBezTo>
                  <a:pt x="5946440" y="4386938"/>
                  <a:pt x="5943890" y="4386274"/>
                  <a:pt x="5941599" y="4384958"/>
                </a:cubicBezTo>
                <a:lnTo>
                  <a:pt x="5649734" y="4216443"/>
                </a:lnTo>
                <a:cubicBezTo>
                  <a:pt x="5645152" y="4213797"/>
                  <a:pt x="5642333" y="4208913"/>
                  <a:pt x="5642333" y="4203622"/>
                </a:cubicBezTo>
                <a:close/>
                <a:moveTo>
                  <a:pt x="5642333" y="6003618"/>
                </a:moveTo>
                <a:lnTo>
                  <a:pt x="5642333" y="5666605"/>
                </a:lnTo>
                <a:lnTo>
                  <a:pt x="5643637" y="5664346"/>
                </a:lnTo>
                <a:lnTo>
                  <a:pt x="5644313" y="5659203"/>
                </a:lnTo>
                <a:lnTo>
                  <a:pt x="5648429" y="5656043"/>
                </a:lnTo>
                <a:lnTo>
                  <a:pt x="5649734" y="5653783"/>
                </a:lnTo>
                <a:lnTo>
                  <a:pt x="5785052" y="5575653"/>
                </a:lnTo>
                <a:lnTo>
                  <a:pt x="5649734" y="5497525"/>
                </a:lnTo>
                <a:cubicBezTo>
                  <a:pt x="5645152" y="5494879"/>
                  <a:pt x="5642333" y="5489995"/>
                  <a:pt x="5642333" y="5484704"/>
                </a:cubicBezTo>
                <a:lnTo>
                  <a:pt x="5642333" y="5147690"/>
                </a:lnTo>
                <a:lnTo>
                  <a:pt x="5643637" y="5145432"/>
                </a:lnTo>
                <a:lnTo>
                  <a:pt x="5644313" y="5140289"/>
                </a:lnTo>
                <a:lnTo>
                  <a:pt x="5648429" y="5137128"/>
                </a:lnTo>
                <a:lnTo>
                  <a:pt x="5649734" y="5134869"/>
                </a:lnTo>
                <a:lnTo>
                  <a:pt x="5785052" y="5056740"/>
                </a:lnTo>
                <a:lnTo>
                  <a:pt x="5649734" y="4978611"/>
                </a:lnTo>
                <a:cubicBezTo>
                  <a:pt x="5645152" y="4975965"/>
                  <a:pt x="5642333" y="4971082"/>
                  <a:pt x="5642333" y="4965790"/>
                </a:cubicBezTo>
                <a:lnTo>
                  <a:pt x="5642333" y="4628776"/>
                </a:lnTo>
                <a:lnTo>
                  <a:pt x="5643637" y="4626517"/>
                </a:lnTo>
                <a:lnTo>
                  <a:pt x="5644313" y="4621374"/>
                </a:lnTo>
                <a:lnTo>
                  <a:pt x="5648429" y="4618214"/>
                </a:lnTo>
                <a:lnTo>
                  <a:pt x="5649734" y="4615955"/>
                </a:lnTo>
                <a:lnTo>
                  <a:pt x="5941599" y="4447440"/>
                </a:lnTo>
                <a:cubicBezTo>
                  <a:pt x="5946182" y="4444809"/>
                  <a:pt x="5951819" y="4444809"/>
                  <a:pt x="5956400" y="4447440"/>
                </a:cubicBezTo>
                <a:lnTo>
                  <a:pt x="6248266" y="4615955"/>
                </a:lnTo>
                <a:lnTo>
                  <a:pt x="6249571" y="4618214"/>
                </a:lnTo>
                <a:lnTo>
                  <a:pt x="6253686" y="4621376"/>
                </a:lnTo>
                <a:lnTo>
                  <a:pt x="6254362" y="4626515"/>
                </a:lnTo>
                <a:lnTo>
                  <a:pt x="6255667" y="4628776"/>
                </a:lnTo>
                <a:lnTo>
                  <a:pt x="6255667" y="4965790"/>
                </a:lnTo>
                <a:cubicBezTo>
                  <a:pt x="6255667" y="4971082"/>
                  <a:pt x="6252848" y="4975965"/>
                  <a:pt x="6248266" y="4978611"/>
                </a:cubicBezTo>
                <a:lnTo>
                  <a:pt x="6112948" y="5056740"/>
                </a:lnTo>
                <a:lnTo>
                  <a:pt x="6248266" y="5134869"/>
                </a:lnTo>
                <a:lnTo>
                  <a:pt x="6249571" y="5137128"/>
                </a:lnTo>
                <a:lnTo>
                  <a:pt x="6253686" y="5140290"/>
                </a:lnTo>
                <a:lnTo>
                  <a:pt x="6254362" y="5145429"/>
                </a:lnTo>
                <a:lnTo>
                  <a:pt x="6255667" y="5147690"/>
                </a:lnTo>
                <a:lnTo>
                  <a:pt x="6255667" y="5484704"/>
                </a:lnTo>
                <a:cubicBezTo>
                  <a:pt x="6255667" y="5489995"/>
                  <a:pt x="6252848" y="5494879"/>
                  <a:pt x="6248266" y="5497525"/>
                </a:cubicBezTo>
                <a:lnTo>
                  <a:pt x="6112948" y="5575653"/>
                </a:lnTo>
                <a:lnTo>
                  <a:pt x="6248266" y="5653783"/>
                </a:lnTo>
                <a:lnTo>
                  <a:pt x="6249571" y="5656043"/>
                </a:lnTo>
                <a:lnTo>
                  <a:pt x="6253686" y="5659204"/>
                </a:lnTo>
                <a:lnTo>
                  <a:pt x="6254362" y="5664343"/>
                </a:lnTo>
                <a:lnTo>
                  <a:pt x="6255667" y="5666605"/>
                </a:lnTo>
                <a:lnTo>
                  <a:pt x="6255667" y="6003618"/>
                </a:lnTo>
                <a:cubicBezTo>
                  <a:pt x="6255667" y="6008909"/>
                  <a:pt x="6252848" y="6013793"/>
                  <a:pt x="6248266" y="6016439"/>
                </a:cubicBezTo>
                <a:lnTo>
                  <a:pt x="5956400" y="6184954"/>
                </a:lnTo>
                <a:cubicBezTo>
                  <a:pt x="5954109" y="6186270"/>
                  <a:pt x="5951559" y="6186933"/>
                  <a:pt x="5949000" y="6186933"/>
                </a:cubicBezTo>
                <a:cubicBezTo>
                  <a:pt x="5946440" y="6186933"/>
                  <a:pt x="5943890" y="6186270"/>
                  <a:pt x="5941599" y="6184954"/>
                </a:cubicBezTo>
                <a:lnTo>
                  <a:pt x="5649734" y="6016439"/>
                </a:lnTo>
                <a:cubicBezTo>
                  <a:pt x="5645152" y="6013793"/>
                  <a:pt x="5642333" y="6008909"/>
                  <a:pt x="5642333" y="6003618"/>
                </a:cubicBezTo>
                <a:close/>
                <a:moveTo>
                  <a:pt x="5642333" y="7600950"/>
                </a:moveTo>
                <a:lnTo>
                  <a:pt x="5642333" y="7466607"/>
                </a:lnTo>
                <a:lnTo>
                  <a:pt x="5643637" y="7464348"/>
                </a:lnTo>
                <a:lnTo>
                  <a:pt x="5644313" y="7459206"/>
                </a:lnTo>
                <a:lnTo>
                  <a:pt x="5648429" y="7456045"/>
                </a:lnTo>
                <a:lnTo>
                  <a:pt x="5649734" y="7453786"/>
                </a:lnTo>
                <a:lnTo>
                  <a:pt x="5785052" y="7375656"/>
                </a:lnTo>
                <a:lnTo>
                  <a:pt x="5649734" y="7297528"/>
                </a:lnTo>
                <a:cubicBezTo>
                  <a:pt x="5645152" y="7294882"/>
                  <a:pt x="5642333" y="7289998"/>
                  <a:pt x="5642333" y="7284707"/>
                </a:cubicBezTo>
                <a:lnTo>
                  <a:pt x="5642333" y="6947693"/>
                </a:lnTo>
                <a:lnTo>
                  <a:pt x="5643637" y="6945435"/>
                </a:lnTo>
                <a:lnTo>
                  <a:pt x="5644313" y="6940292"/>
                </a:lnTo>
                <a:lnTo>
                  <a:pt x="5648429" y="6937132"/>
                </a:lnTo>
                <a:lnTo>
                  <a:pt x="5649734" y="6934872"/>
                </a:lnTo>
                <a:lnTo>
                  <a:pt x="5785052" y="6856744"/>
                </a:lnTo>
                <a:lnTo>
                  <a:pt x="5649734" y="6778615"/>
                </a:lnTo>
                <a:cubicBezTo>
                  <a:pt x="5645152" y="6775969"/>
                  <a:pt x="5642333" y="6771085"/>
                  <a:pt x="5642333" y="6765794"/>
                </a:cubicBezTo>
                <a:lnTo>
                  <a:pt x="5642333" y="6428780"/>
                </a:lnTo>
                <a:lnTo>
                  <a:pt x="5643637" y="6426520"/>
                </a:lnTo>
                <a:lnTo>
                  <a:pt x="5644313" y="6421378"/>
                </a:lnTo>
                <a:lnTo>
                  <a:pt x="5648429" y="6418218"/>
                </a:lnTo>
                <a:lnTo>
                  <a:pt x="5649734" y="6415959"/>
                </a:lnTo>
                <a:lnTo>
                  <a:pt x="5941599" y="6247443"/>
                </a:lnTo>
                <a:cubicBezTo>
                  <a:pt x="5946182" y="6244812"/>
                  <a:pt x="5951819" y="6244812"/>
                  <a:pt x="5956400" y="6247443"/>
                </a:cubicBezTo>
                <a:lnTo>
                  <a:pt x="6248266" y="6415959"/>
                </a:lnTo>
                <a:lnTo>
                  <a:pt x="6249571" y="6418218"/>
                </a:lnTo>
                <a:lnTo>
                  <a:pt x="6253686" y="6421379"/>
                </a:lnTo>
                <a:lnTo>
                  <a:pt x="6254362" y="6426518"/>
                </a:lnTo>
                <a:lnTo>
                  <a:pt x="6255667" y="6428780"/>
                </a:lnTo>
                <a:lnTo>
                  <a:pt x="6255667" y="6765794"/>
                </a:lnTo>
                <a:cubicBezTo>
                  <a:pt x="6255667" y="6771085"/>
                  <a:pt x="6252848" y="6775969"/>
                  <a:pt x="6248266" y="6778615"/>
                </a:cubicBezTo>
                <a:lnTo>
                  <a:pt x="6112948" y="6856744"/>
                </a:lnTo>
                <a:lnTo>
                  <a:pt x="6248266" y="6934872"/>
                </a:lnTo>
                <a:lnTo>
                  <a:pt x="6249571" y="6937132"/>
                </a:lnTo>
                <a:lnTo>
                  <a:pt x="6253686" y="6940293"/>
                </a:lnTo>
                <a:lnTo>
                  <a:pt x="6254362" y="6945432"/>
                </a:lnTo>
                <a:lnTo>
                  <a:pt x="6255667" y="6947693"/>
                </a:lnTo>
                <a:lnTo>
                  <a:pt x="6255667" y="7284707"/>
                </a:lnTo>
                <a:cubicBezTo>
                  <a:pt x="6255667" y="7289998"/>
                  <a:pt x="6252848" y="7294882"/>
                  <a:pt x="6248266" y="7297528"/>
                </a:cubicBezTo>
                <a:lnTo>
                  <a:pt x="6112948" y="7375656"/>
                </a:lnTo>
                <a:lnTo>
                  <a:pt x="6248266" y="7453786"/>
                </a:lnTo>
                <a:lnTo>
                  <a:pt x="6249571" y="7456045"/>
                </a:lnTo>
                <a:lnTo>
                  <a:pt x="6253686" y="7459207"/>
                </a:lnTo>
                <a:lnTo>
                  <a:pt x="6254362" y="7464346"/>
                </a:lnTo>
                <a:lnTo>
                  <a:pt x="6255667" y="7466607"/>
                </a:lnTo>
                <a:lnTo>
                  <a:pt x="6255667" y="7600950"/>
                </a:lnTo>
                <a:lnTo>
                  <a:pt x="6226064" y="7600950"/>
                </a:lnTo>
                <a:lnTo>
                  <a:pt x="6226064" y="7492246"/>
                </a:lnTo>
                <a:lnTo>
                  <a:pt x="6037772" y="7600950"/>
                </a:lnTo>
                <a:lnTo>
                  <a:pt x="5978555" y="7600950"/>
                </a:lnTo>
                <a:lnTo>
                  <a:pt x="6211262" y="7466603"/>
                </a:lnTo>
                <a:lnTo>
                  <a:pt x="6083347" y="7392747"/>
                </a:lnTo>
                <a:lnTo>
                  <a:pt x="5956400" y="7466043"/>
                </a:lnTo>
                <a:cubicBezTo>
                  <a:pt x="5954109" y="7467359"/>
                  <a:pt x="5951559" y="7468023"/>
                  <a:pt x="5949000" y="7468023"/>
                </a:cubicBezTo>
                <a:cubicBezTo>
                  <a:pt x="5946440" y="7468023"/>
                  <a:pt x="5943890" y="7467359"/>
                  <a:pt x="5941599" y="7466043"/>
                </a:cubicBezTo>
                <a:lnTo>
                  <a:pt x="5814652" y="7392747"/>
                </a:lnTo>
                <a:lnTo>
                  <a:pt x="5686737" y="7466603"/>
                </a:lnTo>
                <a:lnTo>
                  <a:pt x="5919444" y="7600950"/>
                </a:lnTo>
                <a:lnTo>
                  <a:pt x="5860228" y="7600950"/>
                </a:lnTo>
                <a:lnTo>
                  <a:pt x="5671937" y="7492246"/>
                </a:lnTo>
                <a:lnTo>
                  <a:pt x="5671937" y="7600950"/>
                </a:lnTo>
                <a:close/>
                <a:moveTo>
                  <a:pt x="5243801" y="227592"/>
                </a:moveTo>
                <a:lnTo>
                  <a:pt x="5333747" y="175658"/>
                </a:lnTo>
                <a:lnTo>
                  <a:pt x="5243801" y="123726"/>
                </a:lnTo>
                <a:close/>
                <a:moveTo>
                  <a:pt x="5243801" y="1370632"/>
                </a:moveTo>
                <a:lnTo>
                  <a:pt x="5363347" y="1439655"/>
                </a:lnTo>
                <a:lnTo>
                  <a:pt x="5506063" y="1357254"/>
                </a:lnTo>
                <a:lnTo>
                  <a:pt x="5506064" y="1054422"/>
                </a:lnTo>
                <a:lnTo>
                  <a:pt x="5243801" y="1205831"/>
                </a:lnTo>
                <a:close/>
                <a:moveTo>
                  <a:pt x="5243801" y="1508679"/>
                </a:moveTo>
                <a:lnTo>
                  <a:pt x="5333747" y="1456745"/>
                </a:lnTo>
                <a:lnTo>
                  <a:pt x="5243801" y="1404812"/>
                </a:lnTo>
                <a:close/>
                <a:moveTo>
                  <a:pt x="5243801" y="1889546"/>
                </a:moveTo>
                <a:lnTo>
                  <a:pt x="5363347" y="1958569"/>
                </a:lnTo>
                <a:lnTo>
                  <a:pt x="5506063" y="1876168"/>
                </a:lnTo>
                <a:lnTo>
                  <a:pt x="5506064" y="1573335"/>
                </a:lnTo>
                <a:lnTo>
                  <a:pt x="5243801" y="1724744"/>
                </a:lnTo>
                <a:close/>
                <a:moveTo>
                  <a:pt x="5243801" y="2027593"/>
                </a:moveTo>
                <a:lnTo>
                  <a:pt x="5333747" y="1975659"/>
                </a:lnTo>
                <a:lnTo>
                  <a:pt x="5243801" y="1923726"/>
                </a:lnTo>
                <a:close/>
                <a:moveTo>
                  <a:pt x="5243801" y="3170632"/>
                </a:moveTo>
                <a:lnTo>
                  <a:pt x="5363347" y="3239655"/>
                </a:lnTo>
                <a:lnTo>
                  <a:pt x="5506063" y="3157254"/>
                </a:lnTo>
                <a:lnTo>
                  <a:pt x="5506064" y="2854422"/>
                </a:lnTo>
                <a:lnTo>
                  <a:pt x="5243801" y="3005831"/>
                </a:lnTo>
                <a:close/>
                <a:moveTo>
                  <a:pt x="5243801" y="3308679"/>
                </a:moveTo>
                <a:lnTo>
                  <a:pt x="5333747" y="3256745"/>
                </a:lnTo>
                <a:lnTo>
                  <a:pt x="5243801" y="3204812"/>
                </a:lnTo>
                <a:close/>
                <a:moveTo>
                  <a:pt x="5243801" y="3689540"/>
                </a:moveTo>
                <a:lnTo>
                  <a:pt x="5363347" y="3758563"/>
                </a:lnTo>
                <a:lnTo>
                  <a:pt x="5506063" y="3676162"/>
                </a:lnTo>
                <a:lnTo>
                  <a:pt x="5506064" y="3373335"/>
                </a:lnTo>
                <a:lnTo>
                  <a:pt x="5243801" y="3524738"/>
                </a:lnTo>
                <a:close/>
                <a:moveTo>
                  <a:pt x="5243801" y="3827586"/>
                </a:moveTo>
                <a:lnTo>
                  <a:pt x="5333747" y="3775653"/>
                </a:lnTo>
                <a:lnTo>
                  <a:pt x="5243801" y="3723720"/>
                </a:lnTo>
                <a:close/>
                <a:moveTo>
                  <a:pt x="5243801" y="4970631"/>
                </a:moveTo>
                <a:lnTo>
                  <a:pt x="5363347" y="5039655"/>
                </a:lnTo>
                <a:lnTo>
                  <a:pt x="5506063" y="4957254"/>
                </a:lnTo>
                <a:lnTo>
                  <a:pt x="5506064" y="4654421"/>
                </a:lnTo>
                <a:lnTo>
                  <a:pt x="5243801" y="4805831"/>
                </a:lnTo>
                <a:close/>
                <a:moveTo>
                  <a:pt x="5243801" y="5108679"/>
                </a:moveTo>
                <a:lnTo>
                  <a:pt x="5333747" y="5056745"/>
                </a:lnTo>
                <a:lnTo>
                  <a:pt x="5243801" y="5004812"/>
                </a:lnTo>
                <a:close/>
                <a:moveTo>
                  <a:pt x="5243801" y="5489545"/>
                </a:moveTo>
                <a:lnTo>
                  <a:pt x="5363347" y="5558568"/>
                </a:lnTo>
                <a:lnTo>
                  <a:pt x="5506063" y="5476167"/>
                </a:lnTo>
                <a:lnTo>
                  <a:pt x="5506064" y="5173334"/>
                </a:lnTo>
                <a:lnTo>
                  <a:pt x="5243801" y="5324744"/>
                </a:lnTo>
                <a:close/>
                <a:moveTo>
                  <a:pt x="5243801" y="5627592"/>
                </a:moveTo>
                <a:lnTo>
                  <a:pt x="5333747" y="5575658"/>
                </a:lnTo>
                <a:lnTo>
                  <a:pt x="5243801" y="5523725"/>
                </a:lnTo>
                <a:close/>
                <a:moveTo>
                  <a:pt x="5243801" y="6770631"/>
                </a:moveTo>
                <a:lnTo>
                  <a:pt x="5363347" y="6839654"/>
                </a:lnTo>
                <a:lnTo>
                  <a:pt x="5506063" y="6757253"/>
                </a:lnTo>
                <a:lnTo>
                  <a:pt x="5506064" y="6454421"/>
                </a:lnTo>
                <a:lnTo>
                  <a:pt x="5243801" y="6605830"/>
                </a:lnTo>
                <a:close/>
                <a:moveTo>
                  <a:pt x="5243801" y="6908678"/>
                </a:moveTo>
                <a:lnTo>
                  <a:pt x="5333747" y="6856744"/>
                </a:lnTo>
                <a:lnTo>
                  <a:pt x="5243801" y="6804812"/>
                </a:lnTo>
                <a:close/>
                <a:moveTo>
                  <a:pt x="5243801" y="7289545"/>
                </a:moveTo>
                <a:lnTo>
                  <a:pt x="5363347" y="7358568"/>
                </a:lnTo>
                <a:lnTo>
                  <a:pt x="5506063" y="7276167"/>
                </a:lnTo>
                <a:lnTo>
                  <a:pt x="5506064" y="6973334"/>
                </a:lnTo>
                <a:lnTo>
                  <a:pt x="5243801" y="7124743"/>
                </a:lnTo>
                <a:close/>
                <a:moveTo>
                  <a:pt x="5243801" y="7427592"/>
                </a:moveTo>
                <a:lnTo>
                  <a:pt x="5333747" y="7375658"/>
                </a:lnTo>
                <a:lnTo>
                  <a:pt x="5243801" y="7323725"/>
                </a:lnTo>
                <a:close/>
                <a:moveTo>
                  <a:pt x="5243800" y="746506"/>
                </a:moveTo>
                <a:lnTo>
                  <a:pt x="5506063" y="595081"/>
                </a:lnTo>
                <a:lnTo>
                  <a:pt x="5506064" y="292248"/>
                </a:lnTo>
                <a:lnTo>
                  <a:pt x="5243800" y="443657"/>
                </a:lnTo>
                <a:close/>
                <a:moveTo>
                  <a:pt x="5243800" y="2546506"/>
                </a:moveTo>
                <a:lnTo>
                  <a:pt x="5506063" y="2395081"/>
                </a:lnTo>
                <a:lnTo>
                  <a:pt x="5506064" y="2092249"/>
                </a:lnTo>
                <a:lnTo>
                  <a:pt x="5243800" y="2243658"/>
                </a:lnTo>
                <a:close/>
                <a:moveTo>
                  <a:pt x="5243800" y="4346499"/>
                </a:moveTo>
                <a:lnTo>
                  <a:pt x="5506063" y="4195075"/>
                </a:lnTo>
                <a:lnTo>
                  <a:pt x="5506064" y="3892243"/>
                </a:lnTo>
                <a:lnTo>
                  <a:pt x="5243800" y="4043652"/>
                </a:lnTo>
                <a:close/>
                <a:moveTo>
                  <a:pt x="5243800" y="6146506"/>
                </a:moveTo>
                <a:lnTo>
                  <a:pt x="5506063" y="5995081"/>
                </a:lnTo>
                <a:lnTo>
                  <a:pt x="5506064" y="5692248"/>
                </a:lnTo>
                <a:lnTo>
                  <a:pt x="5243800" y="5843657"/>
                </a:lnTo>
                <a:close/>
                <a:moveTo>
                  <a:pt x="5124252" y="175659"/>
                </a:moveTo>
                <a:lnTo>
                  <a:pt x="5214197" y="227591"/>
                </a:lnTo>
                <a:lnTo>
                  <a:pt x="5214197" y="123726"/>
                </a:lnTo>
                <a:close/>
                <a:moveTo>
                  <a:pt x="5124252" y="1456746"/>
                </a:moveTo>
                <a:lnTo>
                  <a:pt x="5214197" y="1508678"/>
                </a:lnTo>
                <a:lnTo>
                  <a:pt x="5214197" y="1404813"/>
                </a:lnTo>
                <a:close/>
                <a:moveTo>
                  <a:pt x="5124252" y="1975660"/>
                </a:moveTo>
                <a:lnTo>
                  <a:pt x="5214197" y="2027592"/>
                </a:lnTo>
                <a:lnTo>
                  <a:pt x="5214197" y="1923727"/>
                </a:lnTo>
                <a:close/>
                <a:moveTo>
                  <a:pt x="5124252" y="3256746"/>
                </a:moveTo>
                <a:lnTo>
                  <a:pt x="5214197" y="3308678"/>
                </a:lnTo>
                <a:lnTo>
                  <a:pt x="5214197" y="3204813"/>
                </a:lnTo>
                <a:close/>
                <a:moveTo>
                  <a:pt x="5124252" y="3775654"/>
                </a:moveTo>
                <a:lnTo>
                  <a:pt x="5214197" y="3827586"/>
                </a:lnTo>
                <a:lnTo>
                  <a:pt x="5214197" y="3723721"/>
                </a:lnTo>
                <a:close/>
                <a:moveTo>
                  <a:pt x="5124252" y="5056746"/>
                </a:moveTo>
                <a:lnTo>
                  <a:pt x="5214197" y="5108678"/>
                </a:lnTo>
                <a:lnTo>
                  <a:pt x="5214197" y="5004813"/>
                </a:lnTo>
                <a:close/>
                <a:moveTo>
                  <a:pt x="5124252" y="5575659"/>
                </a:moveTo>
                <a:lnTo>
                  <a:pt x="5214197" y="5627591"/>
                </a:lnTo>
                <a:lnTo>
                  <a:pt x="5214197" y="5523726"/>
                </a:lnTo>
                <a:close/>
                <a:moveTo>
                  <a:pt x="5124252" y="6856745"/>
                </a:moveTo>
                <a:lnTo>
                  <a:pt x="5214197" y="6908677"/>
                </a:lnTo>
                <a:lnTo>
                  <a:pt x="5214197" y="6804812"/>
                </a:lnTo>
                <a:close/>
                <a:moveTo>
                  <a:pt x="5124252" y="7375659"/>
                </a:moveTo>
                <a:lnTo>
                  <a:pt x="5214197" y="7427591"/>
                </a:lnTo>
                <a:lnTo>
                  <a:pt x="5214197" y="7323726"/>
                </a:lnTo>
                <a:close/>
                <a:moveTo>
                  <a:pt x="4966737" y="266605"/>
                </a:moveTo>
                <a:lnTo>
                  <a:pt x="5228999" y="418015"/>
                </a:lnTo>
                <a:lnTo>
                  <a:pt x="5491262" y="266605"/>
                </a:lnTo>
                <a:lnTo>
                  <a:pt x="5363347" y="192749"/>
                </a:lnTo>
                <a:lnTo>
                  <a:pt x="5236400" y="266045"/>
                </a:lnTo>
                <a:cubicBezTo>
                  <a:pt x="5234109" y="267361"/>
                  <a:pt x="5231559" y="268025"/>
                  <a:pt x="5229000" y="268025"/>
                </a:cubicBezTo>
                <a:cubicBezTo>
                  <a:pt x="5226440" y="268025"/>
                  <a:pt x="5223890" y="267361"/>
                  <a:pt x="5221599" y="266045"/>
                </a:cubicBezTo>
                <a:lnTo>
                  <a:pt x="5094652" y="192749"/>
                </a:lnTo>
                <a:close/>
                <a:moveTo>
                  <a:pt x="4966737" y="1028778"/>
                </a:moveTo>
                <a:lnTo>
                  <a:pt x="5228999" y="1180188"/>
                </a:lnTo>
                <a:lnTo>
                  <a:pt x="5491262" y="1028778"/>
                </a:lnTo>
                <a:lnTo>
                  <a:pt x="5229000" y="877353"/>
                </a:lnTo>
                <a:close/>
                <a:moveTo>
                  <a:pt x="4966737" y="1547692"/>
                </a:moveTo>
                <a:lnTo>
                  <a:pt x="5228999" y="1699102"/>
                </a:lnTo>
                <a:lnTo>
                  <a:pt x="5491262" y="1547692"/>
                </a:lnTo>
                <a:lnTo>
                  <a:pt x="5363347" y="1473836"/>
                </a:lnTo>
                <a:lnTo>
                  <a:pt x="5236400" y="1547132"/>
                </a:lnTo>
                <a:cubicBezTo>
                  <a:pt x="5234109" y="1548448"/>
                  <a:pt x="5231559" y="1549112"/>
                  <a:pt x="5229000" y="1549112"/>
                </a:cubicBezTo>
                <a:cubicBezTo>
                  <a:pt x="5226440" y="1549112"/>
                  <a:pt x="5223890" y="1548448"/>
                  <a:pt x="5221599" y="1547132"/>
                </a:cubicBezTo>
                <a:lnTo>
                  <a:pt x="5094652" y="1473836"/>
                </a:lnTo>
                <a:close/>
                <a:moveTo>
                  <a:pt x="4966737" y="2066605"/>
                </a:moveTo>
                <a:lnTo>
                  <a:pt x="5228999" y="2218015"/>
                </a:lnTo>
                <a:lnTo>
                  <a:pt x="5491262" y="2066605"/>
                </a:lnTo>
                <a:lnTo>
                  <a:pt x="5363347" y="1992750"/>
                </a:lnTo>
                <a:lnTo>
                  <a:pt x="5236400" y="2066045"/>
                </a:lnTo>
                <a:cubicBezTo>
                  <a:pt x="5234109" y="2067362"/>
                  <a:pt x="5231559" y="2068026"/>
                  <a:pt x="5229000" y="2068026"/>
                </a:cubicBezTo>
                <a:cubicBezTo>
                  <a:pt x="5226440" y="2068026"/>
                  <a:pt x="5223890" y="2067362"/>
                  <a:pt x="5221599" y="2066045"/>
                </a:cubicBezTo>
                <a:lnTo>
                  <a:pt x="5094652" y="1992750"/>
                </a:lnTo>
                <a:close/>
                <a:moveTo>
                  <a:pt x="4966737" y="2828778"/>
                </a:moveTo>
                <a:lnTo>
                  <a:pt x="5228999" y="2980188"/>
                </a:lnTo>
                <a:lnTo>
                  <a:pt x="5491262" y="2828778"/>
                </a:lnTo>
                <a:lnTo>
                  <a:pt x="5229000" y="2677353"/>
                </a:lnTo>
                <a:close/>
                <a:moveTo>
                  <a:pt x="4966737" y="3347692"/>
                </a:moveTo>
                <a:lnTo>
                  <a:pt x="5228999" y="3499102"/>
                </a:lnTo>
                <a:lnTo>
                  <a:pt x="5491262" y="3347692"/>
                </a:lnTo>
                <a:lnTo>
                  <a:pt x="5363347" y="3273836"/>
                </a:lnTo>
                <a:lnTo>
                  <a:pt x="5236400" y="3347132"/>
                </a:lnTo>
                <a:cubicBezTo>
                  <a:pt x="5234109" y="3348448"/>
                  <a:pt x="5231559" y="3349112"/>
                  <a:pt x="5229000" y="3349112"/>
                </a:cubicBezTo>
                <a:cubicBezTo>
                  <a:pt x="5226440" y="3349112"/>
                  <a:pt x="5223890" y="3348448"/>
                  <a:pt x="5221599" y="3347132"/>
                </a:cubicBezTo>
                <a:lnTo>
                  <a:pt x="5094652" y="3273836"/>
                </a:lnTo>
                <a:close/>
                <a:moveTo>
                  <a:pt x="4966737" y="3866599"/>
                </a:moveTo>
                <a:lnTo>
                  <a:pt x="5228999" y="4018009"/>
                </a:lnTo>
                <a:lnTo>
                  <a:pt x="5491262" y="3866599"/>
                </a:lnTo>
                <a:lnTo>
                  <a:pt x="5363347" y="3792744"/>
                </a:lnTo>
                <a:lnTo>
                  <a:pt x="5236400" y="3866040"/>
                </a:lnTo>
                <a:cubicBezTo>
                  <a:pt x="5234109" y="3867356"/>
                  <a:pt x="5231559" y="3868020"/>
                  <a:pt x="5229000" y="3868020"/>
                </a:cubicBezTo>
                <a:cubicBezTo>
                  <a:pt x="5226440" y="3868020"/>
                  <a:pt x="5223890" y="3867356"/>
                  <a:pt x="5221599" y="3866040"/>
                </a:cubicBezTo>
                <a:lnTo>
                  <a:pt x="5094652" y="3792744"/>
                </a:lnTo>
                <a:close/>
                <a:moveTo>
                  <a:pt x="4966737" y="4628778"/>
                </a:moveTo>
                <a:lnTo>
                  <a:pt x="5228999" y="4780188"/>
                </a:lnTo>
                <a:lnTo>
                  <a:pt x="5491262" y="4628778"/>
                </a:lnTo>
                <a:lnTo>
                  <a:pt x="5229000" y="4477353"/>
                </a:lnTo>
                <a:close/>
                <a:moveTo>
                  <a:pt x="4966737" y="5147691"/>
                </a:moveTo>
                <a:lnTo>
                  <a:pt x="5228999" y="5299102"/>
                </a:lnTo>
                <a:lnTo>
                  <a:pt x="5491262" y="5147691"/>
                </a:lnTo>
                <a:lnTo>
                  <a:pt x="5363347" y="5073836"/>
                </a:lnTo>
                <a:lnTo>
                  <a:pt x="5236400" y="5147131"/>
                </a:lnTo>
                <a:cubicBezTo>
                  <a:pt x="5234109" y="5148448"/>
                  <a:pt x="5231559" y="5149112"/>
                  <a:pt x="5229000" y="5149112"/>
                </a:cubicBezTo>
                <a:cubicBezTo>
                  <a:pt x="5226440" y="5149112"/>
                  <a:pt x="5223890" y="5148448"/>
                  <a:pt x="5221599" y="5147131"/>
                </a:cubicBezTo>
                <a:lnTo>
                  <a:pt x="5094652" y="5073836"/>
                </a:lnTo>
                <a:close/>
                <a:moveTo>
                  <a:pt x="4966737" y="5666605"/>
                </a:moveTo>
                <a:lnTo>
                  <a:pt x="5228999" y="5818015"/>
                </a:lnTo>
                <a:lnTo>
                  <a:pt x="5491262" y="5666605"/>
                </a:lnTo>
                <a:lnTo>
                  <a:pt x="5363347" y="5592749"/>
                </a:lnTo>
                <a:lnTo>
                  <a:pt x="5236400" y="5666045"/>
                </a:lnTo>
                <a:cubicBezTo>
                  <a:pt x="5234109" y="5667361"/>
                  <a:pt x="5231559" y="5668025"/>
                  <a:pt x="5229000" y="5668025"/>
                </a:cubicBezTo>
                <a:cubicBezTo>
                  <a:pt x="5226440" y="5668025"/>
                  <a:pt x="5223890" y="5667361"/>
                  <a:pt x="5221599" y="5666045"/>
                </a:cubicBezTo>
                <a:lnTo>
                  <a:pt x="5094652" y="5592749"/>
                </a:lnTo>
                <a:close/>
                <a:moveTo>
                  <a:pt x="4966737" y="6428778"/>
                </a:moveTo>
                <a:lnTo>
                  <a:pt x="5228999" y="6580188"/>
                </a:lnTo>
                <a:lnTo>
                  <a:pt x="5491262" y="6428778"/>
                </a:lnTo>
                <a:lnTo>
                  <a:pt x="5229000" y="6277353"/>
                </a:lnTo>
                <a:close/>
                <a:moveTo>
                  <a:pt x="4966737" y="6947691"/>
                </a:moveTo>
                <a:lnTo>
                  <a:pt x="5228999" y="7099101"/>
                </a:lnTo>
                <a:lnTo>
                  <a:pt x="5491262" y="6947691"/>
                </a:lnTo>
                <a:lnTo>
                  <a:pt x="5363347" y="6873835"/>
                </a:lnTo>
                <a:lnTo>
                  <a:pt x="5236400" y="6947131"/>
                </a:lnTo>
                <a:cubicBezTo>
                  <a:pt x="5234109" y="6948447"/>
                  <a:pt x="5231559" y="6949111"/>
                  <a:pt x="5229000" y="6949111"/>
                </a:cubicBezTo>
                <a:cubicBezTo>
                  <a:pt x="5226440" y="6949111"/>
                  <a:pt x="5223890" y="6948447"/>
                  <a:pt x="5221599" y="6947131"/>
                </a:cubicBezTo>
                <a:lnTo>
                  <a:pt x="5094652" y="6873835"/>
                </a:lnTo>
                <a:close/>
                <a:moveTo>
                  <a:pt x="4951937" y="1357254"/>
                </a:moveTo>
                <a:lnTo>
                  <a:pt x="5094652" y="1439655"/>
                </a:lnTo>
                <a:lnTo>
                  <a:pt x="5214197" y="1370633"/>
                </a:lnTo>
                <a:lnTo>
                  <a:pt x="5214197" y="1205830"/>
                </a:lnTo>
                <a:lnTo>
                  <a:pt x="4951937" y="1054422"/>
                </a:lnTo>
                <a:close/>
                <a:moveTo>
                  <a:pt x="4951937" y="1876168"/>
                </a:moveTo>
                <a:lnTo>
                  <a:pt x="5094652" y="1958569"/>
                </a:lnTo>
                <a:lnTo>
                  <a:pt x="5214197" y="1889546"/>
                </a:lnTo>
                <a:lnTo>
                  <a:pt x="5214197" y="1724743"/>
                </a:lnTo>
                <a:lnTo>
                  <a:pt x="4951937" y="1573335"/>
                </a:lnTo>
                <a:close/>
                <a:moveTo>
                  <a:pt x="4951937" y="3157254"/>
                </a:moveTo>
                <a:lnTo>
                  <a:pt x="5094652" y="3239655"/>
                </a:lnTo>
                <a:lnTo>
                  <a:pt x="5214197" y="3170633"/>
                </a:lnTo>
                <a:lnTo>
                  <a:pt x="5214197" y="3005830"/>
                </a:lnTo>
                <a:lnTo>
                  <a:pt x="4951937" y="2854422"/>
                </a:lnTo>
                <a:close/>
                <a:moveTo>
                  <a:pt x="4951937" y="3676162"/>
                </a:moveTo>
                <a:lnTo>
                  <a:pt x="5094652" y="3758563"/>
                </a:lnTo>
                <a:lnTo>
                  <a:pt x="5214197" y="3689540"/>
                </a:lnTo>
                <a:lnTo>
                  <a:pt x="5214197" y="3524737"/>
                </a:lnTo>
                <a:lnTo>
                  <a:pt x="4951937" y="3373335"/>
                </a:lnTo>
                <a:close/>
                <a:moveTo>
                  <a:pt x="4951937" y="4957254"/>
                </a:moveTo>
                <a:lnTo>
                  <a:pt x="5094652" y="5039655"/>
                </a:lnTo>
                <a:lnTo>
                  <a:pt x="5214197" y="4970632"/>
                </a:lnTo>
                <a:lnTo>
                  <a:pt x="5214197" y="4805829"/>
                </a:lnTo>
                <a:lnTo>
                  <a:pt x="4951937" y="4654421"/>
                </a:lnTo>
                <a:close/>
                <a:moveTo>
                  <a:pt x="4951937" y="5476167"/>
                </a:moveTo>
                <a:lnTo>
                  <a:pt x="5094652" y="5558568"/>
                </a:lnTo>
                <a:lnTo>
                  <a:pt x="5214197" y="5489546"/>
                </a:lnTo>
                <a:lnTo>
                  <a:pt x="5214197" y="5324743"/>
                </a:lnTo>
                <a:lnTo>
                  <a:pt x="4951937" y="5173334"/>
                </a:lnTo>
                <a:close/>
                <a:moveTo>
                  <a:pt x="4951937" y="6757253"/>
                </a:moveTo>
                <a:lnTo>
                  <a:pt x="5094652" y="6839654"/>
                </a:lnTo>
                <a:lnTo>
                  <a:pt x="5214197" y="6770632"/>
                </a:lnTo>
                <a:lnTo>
                  <a:pt x="5214197" y="6605829"/>
                </a:lnTo>
                <a:lnTo>
                  <a:pt x="4951937" y="6454421"/>
                </a:lnTo>
                <a:close/>
                <a:moveTo>
                  <a:pt x="4951937" y="7276167"/>
                </a:moveTo>
                <a:lnTo>
                  <a:pt x="5094652" y="7358568"/>
                </a:lnTo>
                <a:lnTo>
                  <a:pt x="5214197" y="7289546"/>
                </a:lnTo>
                <a:lnTo>
                  <a:pt x="5214197" y="7124743"/>
                </a:lnTo>
                <a:lnTo>
                  <a:pt x="4951937" y="6973334"/>
                </a:lnTo>
                <a:close/>
                <a:moveTo>
                  <a:pt x="4951936" y="595081"/>
                </a:moveTo>
                <a:lnTo>
                  <a:pt x="5214197" y="746505"/>
                </a:lnTo>
                <a:lnTo>
                  <a:pt x="5214197" y="443657"/>
                </a:lnTo>
                <a:lnTo>
                  <a:pt x="4951937" y="292248"/>
                </a:lnTo>
                <a:close/>
                <a:moveTo>
                  <a:pt x="4951936" y="2395081"/>
                </a:moveTo>
                <a:lnTo>
                  <a:pt x="5214197" y="2546505"/>
                </a:lnTo>
                <a:lnTo>
                  <a:pt x="5214197" y="2243657"/>
                </a:lnTo>
                <a:lnTo>
                  <a:pt x="4951937" y="2092249"/>
                </a:lnTo>
                <a:close/>
                <a:moveTo>
                  <a:pt x="4951936" y="4195075"/>
                </a:moveTo>
                <a:lnTo>
                  <a:pt x="5214197" y="4346499"/>
                </a:lnTo>
                <a:lnTo>
                  <a:pt x="5214197" y="4043651"/>
                </a:lnTo>
                <a:lnTo>
                  <a:pt x="4951937" y="3892243"/>
                </a:lnTo>
                <a:close/>
                <a:moveTo>
                  <a:pt x="4951936" y="5995081"/>
                </a:moveTo>
                <a:lnTo>
                  <a:pt x="5214197" y="6146505"/>
                </a:lnTo>
                <a:lnTo>
                  <a:pt x="5214197" y="5843657"/>
                </a:lnTo>
                <a:lnTo>
                  <a:pt x="4951937" y="5692248"/>
                </a:lnTo>
                <a:close/>
                <a:moveTo>
                  <a:pt x="4922333" y="603623"/>
                </a:moveTo>
                <a:lnTo>
                  <a:pt x="4922333" y="266609"/>
                </a:lnTo>
                <a:lnTo>
                  <a:pt x="4923637" y="264350"/>
                </a:lnTo>
                <a:lnTo>
                  <a:pt x="4924313" y="259208"/>
                </a:lnTo>
                <a:lnTo>
                  <a:pt x="4928429" y="256048"/>
                </a:lnTo>
                <a:lnTo>
                  <a:pt x="4929734" y="253788"/>
                </a:lnTo>
                <a:lnTo>
                  <a:pt x="5065052" y="175658"/>
                </a:lnTo>
                <a:lnTo>
                  <a:pt x="4929734" y="97531"/>
                </a:lnTo>
                <a:cubicBezTo>
                  <a:pt x="4925152" y="94885"/>
                  <a:pt x="4922333" y="90001"/>
                  <a:pt x="4922333" y="84709"/>
                </a:cubicBezTo>
                <a:lnTo>
                  <a:pt x="4922333" y="0"/>
                </a:lnTo>
                <a:lnTo>
                  <a:pt x="4951937" y="0"/>
                </a:lnTo>
                <a:lnTo>
                  <a:pt x="4951937" y="76167"/>
                </a:lnTo>
                <a:lnTo>
                  <a:pt x="5094652" y="158568"/>
                </a:lnTo>
                <a:lnTo>
                  <a:pt x="5214197" y="89546"/>
                </a:lnTo>
                <a:lnTo>
                  <a:pt x="5214198" y="0"/>
                </a:lnTo>
                <a:lnTo>
                  <a:pt x="5243802" y="0"/>
                </a:lnTo>
                <a:lnTo>
                  <a:pt x="5243801" y="89545"/>
                </a:lnTo>
                <a:lnTo>
                  <a:pt x="5363347" y="158568"/>
                </a:lnTo>
                <a:lnTo>
                  <a:pt x="5506063" y="76167"/>
                </a:lnTo>
                <a:lnTo>
                  <a:pt x="5506063" y="0"/>
                </a:lnTo>
                <a:lnTo>
                  <a:pt x="5535667" y="0"/>
                </a:lnTo>
                <a:lnTo>
                  <a:pt x="5535667" y="84709"/>
                </a:lnTo>
                <a:cubicBezTo>
                  <a:pt x="5535667" y="90001"/>
                  <a:pt x="5532847" y="94885"/>
                  <a:pt x="5528266" y="97531"/>
                </a:cubicBezTo>
                <a:lnTo>
                  <a:pt x="5392948" y="175658"/>
                </a:lnTo>
                <a:lnTo>
                  <a:pt x="5528266" y="253788"/>
                </a:lnTo>
                <a:lnTo>
                  <a:pt x="5529570" y="256048"/>
                </a:lnTo>
                <a:lnTo>
                  <a:pt x="5533686" y="259209"/>
                </a:lnTo>
                <a:lnTo>
                  <a:pt x="5534362" y="264348"/>
                </a:lnTo>
                <a:lnTo>
                  <a:pt x="5535667" y="266609"/>
                </a:lnTo>
                <a:lnTo>
                  <a:pt x="5535667" y="603623"/>
                </a:lnTo>
                <a:cubicBezTo>
                  <a:pt x="5535667" y="608914"/>
                  <a:pt x="5532847" y="613798"/>
                  <a:pt x="5528266" y="616444"/>
                </a:cubicBezTo>
                <a:lnTo>
                  <a:pt x="5236400" y="784958"/>
                </a:lnTo>
                <a:cubicBezTo>
                  <a:pt x="5234109" y="786275"/>
                  <a:pt x="5231559" y="786939"/>
                  <a:pt x="5229000" y="786939"/>
                </a:cubicBezTo>
                <a:cubicBezTo>
                  <a:pt x="5226440" y="786939"/>
                  <a:pt x="5223890" y="786275"/>
                  <a:pt x="5221599" y="784958"/>
                </a:cubicBezTo>
                <a:lnTo>
                  <a:pt x="4929734" y="616444"/>
                </a:lnTo>
                <a:cubicBezTo>
                  <a:pt x="4925152" y="613798"/>
                  <a:pt x="4922333" y="608914"/>
                  <a:pt x="4922333" y="603623"/>
                </a:cubicBezTo>
                <a:close/>
                <a:moveTo>
                  <a:pt x="4922333" y="2403623"/>
                </a:moveTo>
                <a:lnTo>
                  <a:pt x="4922333" y="2066610"/>
                </a:lnTo>
                <a:lnTo>
                  <a:pt x="4923637" y="2064351"/>
                </a:lnTo>
                <a:lnTo>
                  <a:pt x="4924313" y="2059208"/>
                </a:lnTo>
                <a:lnTo>
                  <a:pt x="4928429" y="2056048"/>
                </a:lnTo>
                <a:lnTo>
                  <a:pt x="4929734" y="2053788"/>
                </a:lnTo>
                <a:lnTo>
                  <a:pt x="5065052" y="1975659"/>
                </a:lnTo>
                <a:lnTo>
                  <a:pt x="4929734" y="1897531"/>
                </a:lnTo>
                <a:cubicBezTo>
                  <a:pt x="4925152" y="1894885"/>
                  <a:pt x="4922333" y="1890001"/>
                  <a:pt x="4922333" y="1884710"/>
                </a:cubicBezTo>
                <a:lnTo>
                  <a:pt x="4922333" y="1547696"/>
                </a:lnTo>
                <a:lnTo>
                  <a:pt x="4923637" y="1545437"/>
                </a:lnTo>
                <a:lnTo>
                  <a:pt x="4924313" y="1540295"/>
                </a:lnTo>
                <a:lnTo>
                  <a:pt x="4928429" y="1537134"/>
                </a:lnTo>
                <a:lnTo>
                  <a:pt x="4929734" y="1534875"/>
                </a:lnTo>
                <a:lnTo>
                  <a:pt x="5065052" y="1456746"/>
                </a:lnTo>
                <a:lnTo>
                  <a:pt x="4929734" y="1378617"/>
                </a:lnTo>
                <a:cubicBezTo>
                  <a:pt x="4925152" y="1375971"/>
                  <a:pt x="4922333" y="1371087"/>
                  <a:pt x="4922333" y="1365796"/>
                </a:cubicBezTo>
                <a:lnTo>
                  <a:pt x="4922333" y="1028782"/>
                </a:lnTo>
                <a:lnTo>
                  <a:pt x="4923637" y="1026524"/>
                </a:lnTo>
                <a:lnTo>
                  <a:pt x="4924313" y="1021381"/>
                </a:lnTo>
                <a:lnTo>
                  <a:pt x="4928429" y="1018221"/>
                </a:lnTo>
                <a:lnTo>
                  <a:pt x="4929734" y="1015961"/>
                </a:lnTo>
                <a:lnTo>
                  <a:pt x="5221599" y="847446"/>
                </a:lnTo>
                <a:cubicBezTo>
                  <a:pt x="5226182" y="844815"/>
                  <a:pt x="5231819" y="844815"/>
                  <a:pt x="5236400" y="847446"/>
                </a:cubicBezTo>
                <a:lnTo>
                  <a:pt x="5528266" y="1015961"/>
                </a:lnTo>
                <a:lnTo>
                  <a:pt x="5529570" y="1018221"/>
                </a:lnTo>
                <a:lnTo>
                  <a:pt x="5533686" y="1021382"/>
                </a:lnTo>
                <a:lnTo>
                  <a:pt x="5534362" y="1026521"/>
                </a:lnTo>
                <a:lnTo>
                  <a:pt x="5535667" y="1028782"/>
                </a:lnTo>
                <a:lnTo>
                  <a:pt x="5535667" y="1365796"/>
                </a:lnTo>
                <a:cubicBezTo>
                  <a:pt x="5535667" y="1371087"/>
                  <a:pt x="5532847" y="1375971"/>
                  <a:pt x="5528266" y="1378617"/>
                </a:cubicBezTo>
                <a:lnTo>
                  <a:pt x="5392948" y="1456746"/>
                </a:lnTo>
                <a:lnTo>
                  <a:pt x="5528266" y="1534875"/>
                </a:lnTo>
                <a:lnTo>
                  <a:pt x="5529570" y="1537134"/>
                </a:lnTo>
                <a:lnTo>
                  <a:pt x="5533686" y="1540296"/>
                </a:lnTo>
                <a:lnTo>
                  <a:pt x="5534362" y="1545435"/>
                </a:lnTo>
                <a:lnTo>
                  <a:pt x="5535667" y="1547696"/>
                </a:lnTo>
                <a:lnTo>
                  <a:pt x="5535667" y="1884710"/>
                </a:lnTo>
                <a:cubicBezTo>
                  <a:pt x="5535667" y="1890001"/>
                  <a:pt x="5532847" y="1894885"/>
                  <a:pt x="5528266" y="1897531"/>
                </a:cubicBezTo>
                <a:lnTo>
                  <a:pt x="5392948" y="1975659"/>
                </a:lnTo>
                <a:lnTo>
                  <a:pt x="5528266" y="2053788"/>
                </a:lnTo>
                <a:lnTo>
                  <a:pt x="5529570" y="2056048"/>
                </a:lnTo>
                <a:lnTo>
                  <a:pt x="5533686" y="2059209"/>
                </a:lnTo>
                <a:lnTo>
                  <a:pt x="5534362" y="2064348"/>
                </a:lnTo>
                <a:lnTo>
                  <a:pt x="5535667" y="2066610"/>
                </a:lnTo>
                <a:lnTo>
                  <a:pt x="5535667" y="2403623"/>
                </a:lnTo>
                <a:cubicBezTo>
                  <a:pt x="5535667" y="2408914"/>
                  <a:pt x="5532847" y="2413798"/>
                  <a:pt x="5528266" y="2416444"/>
                </a:cubicBezTo>
                <a:lnTo>
                  <a:pt x="5236400" y="2584959"/>
                </a:lnTo>
                <a:cubicBezTo>
                  <a:pt x="5234109" y="2586275"/>
                  <a:pt x="5231559" y="2586939"/>
                  <a:pt x="5229000" y="2586939"/>
                </a:cubicBezTo>
                <a:cubicBezTo>
                  <a:pt x="5226440" y="2586939"/>
                  <a:pt x="5223890" y="2586275"/>
                  <a:pt x="5221599" y="2584959"/>
                </a:cubicBezTo>
                <a:lnTo>
                  <a:pt x="4929734" y="2416444"/>
                </a:lnTo>
                <a:cubicBezTo>
                  <a:pt x="4925152" y="2413798"/>
                  <a:pt x="4922333" y="2408914"/>
                  <a:pt x="4922333" y="2403623"/>
                </a:cubicBezTo>
                <a:close/>
                <a:moveTo>
                  <a:pt x="4922333" y="4203618"/>
                </a:moveTo>
                <a:lnTo>
                  <a:pt x="4922333" y="3866604"/>
                </a:lnTo>
                <a:lnTo>
                  <a:pt x="4923637" y="3864346"/>
                </a:lnTo>
                <a:lnTo>
                  <a:pt x="4924313" y="3859203"/>
                </a:lnTo>
                <a:lnTo>
                  <a:pt x="4928429" y="3856041"/>
                </a:lnTo>
                <a:lnTo>
                  <a:pt x="4929734" y="3853782"/>
                </a:lnTo>
                <a:lnTo>
                  <a:pt x="5065052" y="3775653"/>
                </a:lnTo>
                <a:lnTo>
                  <a:pt x="4929734" y="3697525"/>
                </a:lnTo>
                <a:cubicBezTo>
                  <a:pt x="4925152" y="3694879"/>
                  <a:pt x="4922333" y="3689996"/>
                  <a:pt x="4922333" y="3684704"/>
                </a:cubicBezTo>
                <a:lnTo>
                  <a:pt x="4922333" y="3347696"/>
                </a:lnTo>
                <a:lnTo>
                  <a:pt x="4923637" y="3345437"/>
                </a:lnTo>
                <a:lnTo>
                  <a:pt x="4924313" y="3340295"/>
                </a:lnTo>
                <a:lnTo>
                  <a:pt x="4928429" y="3337134"/>
                </a:lnTo>
                <a:lnTo>
                  <a:pt x="4929734" y="3334875"/>
                </a:lnTo>
                <a:lnTo>
                  <a:pt x="5065052" y="3256746"/>
                </a:lnTo>
                <a:lnTo>
                  <a:pt x="4929734" y="3178617"/>
                </a:lnTo>
                <a:cubicBezTo>
                  <a:pt x="4925152" y="3175971"/>
                  <a:pt x="4922333" y="3171087"/>
                  <a:pt x="4922333" y="3165796"/>
                </a:cubicBezTo>
                <a:lnTo>
                  <a:pt x="4922333" y="2828782"/>
                </a:lnTo>
                <a:lnTo>
                  <a:pt x="4923637" y="2826524"/>
                </a:lnTo>
                <a:lnTo>
                  <a:pt x="4924313" y="2821381"/>
                </a:lnTo>
                <a:lnTo>
                  <a:pt x="4928429" y="2818221"/>
                </a:lnTo>
                <a:lnTo>
                  <a:pt x="4929734" y="2815961"/>
                </a:lnTo>
                <a:lnTo>
                  <a:pt x="5221599" y="2647446"/>
                </a:lnTo>
                <a:cubicBezTo>
                  <a:pt x="5226182" y="2644815"/>
                  <a:pt x="5231819" y="2644815"/>
                  <a:pt x="5236400" y="2647446"/>
                </a:cubicBezTo>
                <a:lnTo>
                  <a:pt x="5528266" y="2815961"/>
                </a:lnTo>
                <a:lnTo>
                  <a:pt x="5529570" y="2818221"/>
                </a:lnTo>
                <a:lnTo>
                  <a:pt x="5533686" y="2821382"/>
                </a:lnTo>
                <a:lnTo>
                  <a:pt x="5534362" y="2826521"/>
                </a:lnTo>
                <a:lnTo>
                  <a:pt x="5535667" y="2828782"/>
                </a:lnTo>
                <a:lnTo>
                  <a:pt x="5535667" y="3165796"/>
                </a:lnTo>
                <a:cubicBezTo>
                  <a:pt x="5535667" y="3171087"/>
                  <a:pt x="5532847" y="3175971"/>
                  <a:pt x="5528266" y="3178617"/>
                </a:cubicBezTo>
                <a:lnTo>
                  <a:pt x="5392948" y="3256746"/>
                </a:lnTo>
                <a:lnTo>
                  <a:pt x="5528266" y="3334875"/>
                </a:lnTo>
                <a:lnTo>
                  <a:pt x="5529570" y="3337134"/>
                </a:lnTo>
                <a:lnTo>
                  <a:pt x="5533686" y="3340296"/>
                </a:lnTo>
                <a:lnTo>
                  <a:pt x="5534362" y="3345435"/>
                </a:lnTo>
                <a:lnTo>
                  <a:pt x="5535667" y="3347696"/>
                </a:lnTo>
                <a:lnTo>
                  <a:pt x="5535667" y="3684704"/>
                </a:lnTo>
                <a:cubicBezTo>
                  <a:pt x="5535667" y="3689996"/>
                  <a:pt x="5532847" y="3694879"/>
                  <a:pt x="5528266" y="3697525"/>
                </a:cubicBezTo>
                <a:lnTo>
                  <a:pt x="5392948" y="3775653"/>
                </a:lnTo>
                <a:lnTo>
                  <a:pt x="5528266" y="3853782"/>
                </a:lnTo>
                <a:lnTo>
                  <a:pt x="5529570" y="3856041"/>
                </a:lnTo>
                <a:lnTo>
                  <a:pt x="5533686" y="3859204"/>
                </a:lnTo>
                <a:lnTo>
                  <a:pt x="5534362" y="3864343"/>
                </a:lnTo>
                <a:lnTo>
                  <a:pt x="5535667" y="3866604"/>
                </a:lnTo>
                <a:lnTo>
                  <a:pt x="5535667" y="4203618"/>
                </a:lnTo>
                <a:cubicBezTo>
                  <a:pt x="5535667" y="4208908"/>
                  <a:pt x="5532847" y="4213793"/>
                  <a:pt x="5528266" y="4216439"/>
                </a:cubicBezTo>
                <a:lnTo>
                  <a:pt x="5236400" y="4384953"/>
                </a:lnTo>
                <a:cubicBezTo>
                  <a:pt x="5234109" y="4386269"/>
                  <a:pt x="5231559" y="4386934"/>
                  <a:pt x="5229000" y="4386934"/>
                </a:cubicBezTo>
                <a:cubicBezTo>
                  <a:pt x="5226440" y="4386934"/>
                  <a:pt x="5223890" y="4386269"/>
                  <a:pt x="5221599" y="4384953"/>
                </a:cubicBezTo>
                <a:lnTo>
                  <a:pt x="4929734" y="4216439"/>
                </a:lnTo>
                <a:cubicBezTo>
                  <a:pt x="4925152" y="4213793"/>
                  <a:pt x="4922333" y="4208908"/>
                  <a:pt x="4922333" y="4203618"/>
                </a:cubicBezTo>
                <a:close/>
                <a:moveTo>
                  <a:pt x="4922333" y="6003623"/>
                </a:moveTo>
                <a:lnTo>
                  <a:pt x="4922333" y="5666609"/>
                </a:lnTo>
                <a:lnTo>
                  <a:pt x="4923637" y="5664350"/>
                </a:lnTo>
                <a:lnTo>
                  <a:pt x="4924313" y="5659208"/>
                </a:lnTo>
                <a:lnTo>
                  <a:pt x="4928429" y="5656048"/>
                </a:lnTo>
                <a:lnTo>
                  <a:pt x="4929734" y="5653788"/>
                </a:lnTo>
                <a:lnTo>
                  <a:pt x="5065052" y="5575658"/>
                </a:lnTo>
                <a:lnTo>
                  <a:pt x="4929734" y="5497531"/>
                </a:lnTo>
                <a:cubicBezTo>
                  <a:pt x="4925152" y="5494885"/>
                  <a:pt x="4922333" y="5490001"/>
                  <a:pt x="4922333" y="5484710"/>
                </a:cubicBezTo>
                <a:lnTo>
                  <a:pt x="4922333" y="5147695"/>
                </a:lnTo>
                <a:lnTo>
                  <a:pt x="4923637" y="5145437"/>
                </a:lnTo>
                <a:lnTo>
                  <a:pt x="4924313" y="5140294"/>
                </a:lnTo>
                <a:lnTo>
                  <a:pt x="4928429" y="5137134"/>
                </a:lnTo>
                <a:lnTo>
                  <a:pt x="4929734" y="5134874"/>
                </a:lnTo>
                <a:lnTo>
                  <a:pt x="5065052" y="5056746"/>
                </a:lnTo>
                <a:lnTo>
                  <a:pt x="4929734" y="4978617"/>
                </a:lnTo>
                <a:cubicBezTo>
                  <a:pt x="4925152" y="4975971"/>
                  <a:pt x="4922333" y="4971087"/>
                  <a:pt x="4922333" y="4965796"/>
                </a:cubicBezTo>
                <a:lnTo>
                  <a:pt x="4922333" y="4628782"/>
                </a:lnTo>
                <a:lnTo>
                  <a:pt x="4923637" y="4626523"/>
                </a:lnTo>
                <a:lnTo>
                  <a:pt x="4924313" y="4621381"/>
                </a:lnTo>
                <a:lnTo>
                  <a:pt x="4928429" y="4618220"/>
                </a:lnTo>
                <a:lnTo>
                  <a:pt x="4929734" y="4615961"/>
                </a:lnTo>
                <a:lnTo>
                  <a:pt x="5221599" y="4447445"/>
                </a:lnTo>
                <a:cubicBezTo>
                  <a:pt x="5226182" y="4444815"/>
                  <a:pt x="5231819" y="4444815"/>
                  <a:pt x="5236400" y="4447445"/>
                </a:cubicBezTo>
                <a:lnTo>
                  <a:pt x="5528266" y="4615961"/>
                </a:lnTo>
                <a:lnTo>
                  <a:pt x="5529570" y="4618220"/>
                </a:lnTo>
                <a:lnTo>
                  <a:pt x="5533686" y="4621382"/>
                </a:lnTo>
                <a:lnTo>
                  <a:pt x="5534362" y="4626521"/>
                </a:lnTo>
                <a:lnTo>
                  <a:pt x="5535667" y="4628782"/>
                </a:lnTo>
                <a:lnTo>
                  <a:pt x="5535667" y="4965796"/>
                </a:lnTo>
                <a:cubicBezTo>
                  <a:pt x="5535667" y="4971087"/>
                  <a:pt x="5532847" y="4975971"/>
                  <a:pt x="5528266" y="4978617"/>
                </a:cubicBezTo>
                <a:lnTo>
                  <a:pt x="5392948" y="5056746"/>
                </a:lnTo>
                <a:lnTo>
                  <a:pt x="5528266" y="5134874"/>
                </a:lnTo>
                <a:lnTo>
                  <a:pt x="5529570" y="5137134"/>
                </a:lnTo>
                <a:lnTo>
                  <a:pt x="5533686" y="5140295"/>
                </a:lnTo>
                <a:lnTo>
                  <a:pt x="5534362" y="5145434"/>
                </a:lnTo>
                <a:lnTo>
                  <a:pt x="5535667" y="5147695"/>
                </a:lnTo>
                <a:lnTo>
                  <a:pt x="5535667" y="5484710"/>
                </a:lnTo>
                <a:cubicBezTo>
                  <a:pt x="5535667" y="5490001"/>
                  <a:pt x="5532847" y="5494885"/>
                  <a:pt x="5528266" y="5497531"/>
                </a:cubicBezTo>
                <a:lnTo>
                  <a:pt x="5392948" y="5575658"/>
                </a:lnTo>
                <a:lnTo>
                  <a:pt x="5528266" y="5653788"/>
                </a:lnTo>
                <a:lnTo>
                  <a:pt x="5529570" y="5656048"/>
                </a:lnTo>
                <a:lnTo>
                  <a:pt x="5533686" y="5659209"/>
                </a:lnTo>
                <a:lnTo>
                  <a:pt x="5534362" y="5664348"/>
                </a:lnTo>
                <a:lnTo>
                  <a:pt x="5535667" y="5666609"/>
                </a:lnTo>
                <a:lnTo>
                  <a:pt x="5535667" y="6003623"/>
                </a:lnTo>
                <a:cubicBezTo>
                  <a:pt x="5535667" y="6008914"/>
                  <a:pt x="5532847" y="6013798"/>
                  <a:pt x="5528266" y="6016444"/>
                </a:cubicBezTo>
                <a:lnTo>
                  <a:pt x="5236400" y="6184958"/>
                </a:lnTo>
                <a:cubicBezTo>
                  <a:pt x="5234109" y="6186275"/>
                  <a:pt x="5231559" y="6186939"/>
                  <a:pt x="5229000" y="6186939"/>
                </a:cubicBezTo>
                <a:cubicBezTo>
                  <a:pt x="5226440" y="6186939"/>
                  <a:pt x="5223890" y="6186275"/>
                  <a:pt x="5221599" y="6184958"/>
                </a:cubicBezTo>
                <a:lnTo>
                  <a:pt x="4929734" y="6016444"/>
                </a:lnTo>
                <a:cubicBezTo>
                  <a:pt x="4925152" y="6013798"/>
                  <a:pt x="4922333" y="6008914"/>
                  <a:pt x="4922333" y="6003623"/>
                </a:cubicBezTo>
                <a:close/>
                <a:moveTo>
                  <a:pt x="4922333" y="7600950"/>
                </a:moveTo>
                <a:lnTo>
                  <a:pt x="4922333" y="7466609"/>
                </a:lnTo>
                <a:lnTo>
                  <a:pt x="4923637" y="7464350"/>
                </a:lnTo>
                <a:lnTo>
                  <a:pt x="4924313" y="7459208"/>
                </a:lnTo>
                <a:lnTo>
                  <a:pt x="4928429" y="7456047"/>
                </a:lnTo>
                <a:lnTo>
                  <a:pt x="4929734" y="7453788"/>
                </a:lnTo>
                <a:lnTo>
                  <a:pt x="5065052" y="7375658"/>
                </a:lnTo>
                <a:lnTo>
                  <a:pt x="4929734" y="7297530"/>
                </a:lnTo>
                <a:cubicBezTo>
                  <a:pt x="4925152" y="7294884"/>
                  <a:pt x="4922333" y="7290000"/>
                  <a:pt x="4922333" y="7284709"/>
                </a:cubicBezTo>
                <a:lnTo>
                  <a:pt x="4922333" y="6947695"/>
                </a:lnTo>
                <a:lnTo>
                  <a:pt x="4923637" y="6945436"/>
                </a:lnTo>
                <a:lnTo>
                  <a:pt x="4924313" y="6940294"/>
                </a:lnTo>
                <a:lnTo>
                  <a:pt x="4928429" y="6937134"/>
                </a:lnTo>
                <a:lnTo>
                  <a:pt x="4929734" y="6934874"/>
                </a:lnTo>
                <a:lnTo>
                  <a:pt x="5065052" y="6856745"/>
                </a:lnTo>
                <a:lnTo>
                  <a:pt x="4929734" y="6778617"/>
                </a:lnTo>
                <a:cubicBezTo>
                  <a:pt x="4925152" y="6775971"/>
                  <a:pt x="4922333" y="6771087"/>
                  <a:pt x="4922333" y="6765795"/>
                </a:cubicBezTo>
                <a:lnTo>
                  <a:pt x="4922333" y="6428782"/>
                </a:lnTo>
                <a:lnTo>
                  <a:pt x="4923637" y="6426522"/>
                </a:lnTo>
                <a:lnTo>
                  <a:pt x="4924313" y="6421380"/>
                </a:lnTo>
                <a:lnTo>
                  <a:pt x="4928429" y="6418220"/>
                </a:lnTo>
                <a:lnTo>
                  <a:pt x="4929734" y="6415960"/>
                </a:lnTo>
                <a:lnTo>
                  <a:pt x="5221599" y="6247445"/>
                </a:lnTo>
                <a:cubicBezTo>
                  <a:pt x="5226182" y="6244814"/>
                  <a:pt x="5231819" y="6244814"/>
                  <a:pt x="5236400" y="6247445"/>
                </a:cubicBezTo>
                <a:lnTo>
                  <a:pt x="5528266" y="6415960"/>
                </a:lnTo>
                <a:lnTo>
                  <a:pt x="5529570" y="6418220"/>
                </a:lnTo>
                <a:lnTo>
                  <a:pt x="5533686" y="6421381"/>
                </a:lnTo>
                <a:lnTo>
                  <a:pt x="5534362" y="6426520"/>
                </a:lnTo>
                <a:lnTo>
                  <a:pt x="5535667" y="6428782"/>
                </a:lnTo>
                <a:lnTo>
                  <a:pt x="5535667" y="6765795"/>
                </a:lnTo>
                <a:cubicBezTo>
                  <a:pt x="5535667" y="6771087"/>
                  <a:pt x="5532847" y="6775971"/>
                  <a:pt x="5528266" y="6778617"/>
                </a:cubicBezTo>
                <a:lnTo>
                  <a:pt x="5392948" y="6856745"/>
                </a:lnTo>
                <a:lnTo>
                  <a:pt x="5528266" y="6934874"/>
                </a:lnTo>
                <a:lnTo>
                  <a:pt x="5529570" y="6937134"/>
                </a:lnTo>
                <a:lnTo>
                  <a:pt x="5533686" y="6940295"/>
                </a:lnTo>
                <a:lnTo>
                  <a:pt x="5534362" y="6945434"/>
                </a:lnTo>
                <a:lnTo>
                  <a:pt x="5535667" y="6947695"/>
                </a:lnTo>
                <a:lnTo>
                  <a:pt x="5535667" y="7284709"/>
                </a:lnTo>
                <a:cubicBezTo>
                  <a:pt x="5535667" y="7290000"/>
                  <a:pt x="5532847" y="7294884"/>
                  <a:pt x="5528266" y="7297530"/>
                </a:cubicBezTo>
                <a:lnTo>
                  <a:pt x="5392948" y="7375658"/>
                </a:lnTo>
                <a:lnTo>
                  <a:pt x="5528266" y="7453788"/>
                </a:lnTo>
                <a:lnTo>
                  <a:pt x="5529570" y="7456047"/>
                </a:lnTo>
                <a:lnTo>
                  <a:pt x="5533686" y="7459208"/>
                </a:lnTo>
                <a:lnTo>
                  <a:pt x="5534362" y="7464347"/>
                </a:lnTo>
                <a:lnTo>
                  <a:pt x="5535667" y="7466609"/>
                </a:lnTo>
                <a:lnTo>
                  <a:pt x="5535667" y="7600950"/>
                </a:lnTo>
                <a:lnTo>
                  <a:pt x="5506064" y="7600950"/>
                </a:lnTo>
                <a:lnTo>
                  <a:pt x="5506064" y="7492248"/>
                </a:lnTo>
                <a:lnTo>
                  <a:pt x="5317775" y="7600950"/>
                </a:lnTo>
                <a:lnTo>
                  <a:pt x="5258558" y="7600950"/>
                </a:lnTo>
                <a:lnTo>
                  <a:pt x="5491262" y="7466605"/>
                </a:lnTo>
                <a:lnTo>
                  <a:pt x="5363347" y="7392749"/>
                </a:lnTo>
                <a:lnTo>
                  <a:pt x="5236400" y="7466045"/>
                </a:lnTo>
                <a:cubicBezTo>
                  <a:pt x="5234109" y="7467361"/>
                  <a:pt x="5231559" y="7468025"/>
                  <a:pt x="5229000" y="7468025"/>
                </a:cubicBezTo>
                <a:cubicBezTo>
                  <a:pt x="5226440" y="7468025"/>
                  <a:pt x="5223890" y="7467361"/>
                  <a:pt x="5221599" y="7466045"/>
                </a:cubicBezTo>
                <a:lnTo>
                  <a:pt x="5094652" y="7392749"/>
                </a:lnTo>
                <a:lnTo>
                  <a:pt x="4966737" y="7466605"/>
                </a:lnTo>
                <a:lnTo>
                  <a:pt x="5199440" y="7600950"/>
                </a:lnTo>
                <a:lnTo>
                  <a:pt x="5140224" y="7600950"/>
                </a:lnTo>
                <a:lnTo>
                  <a:pt x="4951937" y="7492248"/>
                </a:lnTo>
                <a:lnTo>
                  <a:pt x="4951937" y="7600950"/>
                </a:lnTo>
                <a:close/>
                <a:moveTo>
                  <a:pt x="4523801" y="227592"/>
                </a:moveTo>
                <a:lnTo>
                  <a:pt x="4613747" y="175658"/>
                </a:lnTo>
                <a:lnTo>
                  <a:pt x="4523801" y="123726"/>
                </a:lnTo>
                <a:close/>
                <a:moveTo>
                  <a:pt x="4523801" y="1370632"/>
                </a:moveTo>
                <a:lnTo>
                  <a:pt x="4643347" y="1439655"/>
                </a:lnTo>
                <a:lnTo>
                  <a:pt x="4786063" y="1357254"/>
                </a:lnTo>
                <a:lnTo>
                  <a:pt x="4786064" y="1054422"/>
                </a:lnTo>
                <a:lnTo>
                  <a:pt x="4523801" y="1205831"/>
                </a:lnTo>
                <a:close/>
                <a:moveTo>
                  <a:pt x="4523801" y="1508679"/>
                </a:moveTo>
                <a:lnTo>
                  <a:pt x="4613747" y="1456745"/>
                </a:lnTo>
                <a:lnTo>
                  <a:pt x="4523801" y="1404812"/>
                </a:lnTo>
                <a:close/>
                <a:moveTo>
                  <a:pt x="4523801" y="1889546"/>
                </a:moveTo>
                <a:lnTo>
                  <a:pt x="4643347" y="1958569"/>
                </a:lnTo>
                <a:lnTo>
                  <a:pt x="4786063" y="1876168"/>
                </a:lnTo>
                <a:lnTo>
                  <a:pt x="4786064" y="1573335"/>
                </a:lnTo>
                <a:lnTo>
                  <a:pt x="4523801" y="1724744"/>
                </a:lnTo>
                <a:close/>
                <a:moveTo>
                  <a:pt x="4523801" y="2027593"/>
                </a:moveTo>
                <a:lnTo>
                  <a:pt x="4613747" y="1975659"/>
                </a:lnTo>
                <a:lnTo>
                  <a:pt x="4523801" y="1923726"/>
                </a:lnTo>
                <a:close/>
                <a:moveTo>
                  <a:pt x="4523801" y="3170632"/>
                </a:moveTo>
                <a:lnTo>
                  <a:pt x="4643347" y="3239655"/>
                </a:lnTo>
                <a:lnTo>
                  <a:pt x="4786063" y="3157254"/>
                </a:lnTo>
                <a:lnTo>
                  <a:pt x="4786064" y="2854422"/>
                </a:lnTo>
                <a:lnTo>
                  <a:pt x="4523801" y="3005831"/>
                </a:lnTo>
                <a:close/>
                <a:moveTo>
                  <a:pt x="4523801" y="3308679"/>
                </a:moveTo>
                <a:lnTo>
                  <a:pt x="4613747" y="3256745"/>
                </a:lnTo>
                <a:lnTo>
                  <a:pt x="4523801" y="3204812"/>
                </a:lnTo>
                <a:close/>
                <a:moveTo>
                  <a:pt x="4523801" y="3689544"/>
                </a:moveTo>
                <a:lnTo>
                  <a:pt x="4643347" y="3758567"/>
                </a:lnTo>
                <a:lnTo>
                  <a:pt x="4786063" y="3676167"/>
                </a:lnTo>
                <a:lnTo>
                  <a:pt x="4786064" y="3373335"/>
                </a:lnTo>
                <a:lnTo>
                  <a:pt x="4523801" y="3524743"/>
                </a:lnTo>
                <a:close/>
                <a:moveTo>
                  <a:pt x="4523801" y="3827591"/>
                </a:moveTo>
                <a:lnTo>
                  <a:pt x="4613747" y="3775657"/>
                </a:lnTo>
                <a:lnTo>
                  <a:pt x="4523801" y="3723724"/>
                </a:lnTo>
                <a:close/>
                <a:moveTo>
                  <a:pt x="4523801" y="4970626"/>
                </a:moveTo>
                <a:lnTo>
                  <a:pt x="4643347" y="5039649"/>
                </a:lnTo>
                <a:lnTo>
                  <a:pt x="4786063" y="4957247"/>
                </a:lnTo>
                <a:lnTo>
                  <a:pt x="4786064" y="4654416"/>
                </a:lnTo>
                <a:lnTo>
                  <a:pt x="4523801" y="4805825"/>
                </a:lnTo>
                <a:close/>
                <a:moveTo>
                  <a:pt x="4523801" y="5108673"/>
                </a:moveTo>
                <a:lnTo>
                  <a:pt x="4613747" y="5056739"/>
                </a:lnTo>
                <a:lnTo>
                  <a:pt x="4523801" y="5004807"/>
                </a:lnTo>
                <a:close/>
                <a:moveTo>
                  <a:pt x="4523801" y="5489539"/>
                </a:moveTo>
                <a:lnTo>
                  <a:pt x="4643347" y="5558563"/>
                </a:lnTo>
                <a:lnTo>
                  <a:pt x="4786063" y="5476162"/>
                </a:lnTo>
                <a:lnTo>
                  <a:pt x="4786064" y="5173330"/>
                </a:lnTo>
                <a:lnTo>
                  <a:pt x="4523801" y="5324738"/>
                </a:lnTo>
                <a:close/>
                <a:moveTo>
                  <a:pt x="4523801" y="5627587"/>
                </a:moveTo>
                <a:lnTo>
                  <a:pt x="4613747" y="5575653"/>
                </a:lnTo>
                <a:lnTo>
                  <a:pt x="4523801" y="5523721"/>
                </a:lnTo>
                <a:close/>
                <a:moveTo>
                  <a:pt x="4523801" y="6770630"/>
                </a:moveTo>
                <a:lnTo>
                  <a:pt x="4643347" y="6839653"/>
                </a:lnTo>
                <a:lnTo>
                  <a:pt x="4786063" y="6757252"/>
                </a:lnTo>
                <a:lnTo>
                  <a:pt x="4786064" y="6454419"/>
                </a:lnTo>
                <a:lnTo>
                  <a:pt x="4523801" y="6605829"/>
                </a:lnTo>
                <a:close/>
                <a:moveTo>
                  <a:pt x="4523801" y="6908677"/>
                </a:moveTo>
                <a:lnTo>
                  <a:pt x="4613747" y="6856743"/>
                </a:lnTo>
                <a:lnTo>
                  <a:pt x="4523801" y="6804810"/>
                </a:lnTo>
                <a:close/>
                <a:moveTo>
                  <a:pt x="4523801" y="7289543"/>
                </a:moveTo>
                <a:lnTo>
                  <a:pt x="4643347" y="7358567"/>
                </a:lnTo>
                <a:lnTo>
                  <a:pt x="4786063" y="7276166"/>
                </a:lnTo>
                <a:lnTo>
                  <a:pt x="4786064" y="6973333"/>
                </a:lnTo>
                <a:lnTo>
                  <a:pt x="4523801" y="7124742"/>
                </a:lnTo>
                <a:close/>
                <a:moveTo>
                  <a:pt x="4523801" y="7427590"/>
                </a:moveTo>
                <a:lnTo>
                  <a:pt x="4613747" y="7375657"/>
                </a:lnTo>
                <a:lnTo>
                  <a:pt x="4523801" y="7323724"/>
                </a:lnTo>
                <a:close/>
                <a:moveTo>
                  <a:pt x="4523800" y="746506"/>
                </a:moveTo>
                <a:lnTo>
                  <a:pt x="4786063" y="595081"/>
                </a:lnTo>
                <a:lnTo>
                  <a:pt x="4786064" y="292248"/>
                </a:lnTo>
                <a:lnTo>
                  <a:pt x="4523800" y="443657"/>
                </a:lnTo>
                <a:close/>
                <a:moveTo>
                  <a:pt x="4523800" y="2546506"/>
                </a:moveTo>
                <a:lnTo>
                  <a:pt x="4786063" y="2395081"/>
                </a:lnTo>
                <a:lnTo>
                  <a:pt x="4786064" y="2092249"/>
                </a:lnTo>
                <a:lnTo>
                  <a:pt x="4523800" y="2243658"/>
                </a:lnTo>
                <a:close/>
                <a:moveTo>
                  <a:pt x="4523800" y="4346505"/>
                </a:moveTo>
                <a:lnTo>
                  <a:pt x="4786063" y="4195080"/>
                </a:lnTo>
                <a:lnTo>
                  <a:pt x="4786064" y="3892248"/>
                </a:lnTo>
                <a:lnTo>
                  <a:pt x="4523800" y="4043656"/>
                </a:lnTo>
                <a:close/>
                <a:moveTo>
                  <a:pt x="4523800" y="6146500"/>
                </a:moveTo>
                <a:lnTo>
                  <a:pt x="4786063" y="5995075"/>
                </a:lnTo>
                <a:lnTo>
                  <a:pt x="4786064" y="5692243"/>
                </a:lnTo>
                <a:lnTo>
                  <a:pt x="4523800" y="5843653"/>
                </a:lnTo>
                <a:close/>
                <a:moveTo>
                  <a:pt x="4404252" y="175659"/>
                </a:moveTo>
                <a:lnTo>
                  <a:pt x="4494197" y="227591"/>
                </a:lnTo>
                <a:lnTo>
                  <a:pt x="4494197" y="123726"/>
                </a:lnTo>
                <a:close/>
                <a:moveTo>
                  <a:pt x="4404252" y="1456746"/>
                </a:moveTo>
                <a:lnTo>
                  <a:pt x="4494197" y="1508678"/>
                </a:lnTo>
                <a:lnTo>
                  <a:pt x="4494197" y="1404813"/>
                </a:lnTo>
                <a:close/>
                <a:moveTo>
                  <a:pt x="4404252" y="1975660"/>
                </a:moveTo>
                <a:lnTo>
                  <a:pt x="4494197" y="2027592"/>
                </a:lnTo>
                <a:lnTo>
                  <a:pt x="4494197" y="1923727"/>
                </a:lnTo>
                <a:close/>
                <a:moveTo>
                  <a:pt x="4404252" y="3256746"/>
                </a:moveTo>
                <a:lnTo>
                  <a:pt x="4494197" y="3308678"/>
                </a:lnTo>
                <a:lnTo>
                  <a:pt x="4494197" y="3204813"/>
                </a:lnTo>
                <a:close/>
                <a:moveTo>
                  <a:pt x="4404252" y="3775658"/>
                </a:moveTo>
                <a:lnTo>
                  <a:pt x="4494197" y="3827591"/>
                </a:lnTo>
                <a:lnTo>
                  <a:pt x="4494197" y="3723725"/>
                </a:lnTo>
                <a:close/>
                <a:moveTo>
                  <a:pt x="4404252" y="5056740"/>
                </a:moveTo>
                <a:lnTo>
                  <a:pt x="4494197" y="5108672"/>
                </a:lnTo>
                <a:lnTo>
                  <a:pt x="4494197" y="5004807"/>
                </a:lnTo>
                <a:close/>
                <a:moveTo>
                  <a:pt x="4404252" y="5575654"/>
                </a:moveTo>
                <a:lnTo>
                  <a:pt x="4494197" y="5627586"/>
                </a:lnTo>
                <a:lnTo>
                  <a:pt x="4494197" y="5523721"/>
                </a:lnTo>
                <a:close/>
                <a:moveTo>
                  <a:pt x="4404252" y="6856744"/>
                </a:moveTo>
                <a:lnTo>
                  <a:pt x="4494197" y="6908676"/>
                </a:lnTo>
                <a:lnTo>
                  <a:pt x="4494197" y="6804811"/>
                </a:lnTo>
                <a:close/>
                <a:moveTo>
                  <a:pt x="4404252" y="7375658"/>
                </a:moveTo>
                <a:lnTo>
                  <a:pt x="4494197" y="7427590"/>
                </a:lnTo>
                <a:lnTo>
                  <a:pt x="4494197" y="7323725"/>
                </a:lnTo>
                <a:close/>
                <a:moveTo>
                  <a:pt x="4246737" y="266605"/>
                </a:moveTo>
                <a:lnTo>
                  <a:pt x="4508999" y="418015"/>
                </a:lnTo>
                <a:lnTo>
                  <a:pt x="4771262" y="266605"/>
                </a:lnTo>
                <a:lnTo>
                  <a:pt x="4643347" y="192749"/>
                </a:lnTo>
                <a:lnTo>
                  <a:pt x="4516400" y="266045"/>
                </a:lnTo>
                <a:cubicBezTo>
                  <a:pt x="4514109" y="267361"/>
                  <a:pt x="4511559" y="268025"/>
                  <a:pt x="4509000" y="268025"/>
                </a:cubicBezTo>
                <a:cubicBezTo>
                  <a:pt x="4506440" y="268025"/>
                  <a:pt x="4503890" y="267361"/>
                  <a:pt x="4501599" y="266045"/>
                </a:cubicBezTo>
                <a:lnTo>
                  <a:pt x="4374652" y="192749"/>
                </a:lnTo>
                <a:close/>
                <a:moveTo>
                  <a:pt x="4246737" y="1028778"/>
                </a:moveTo>
                <a:lnTo>
                  <a:pt x="4508999" y="1180188"/>
                </a:lnTo>
                <a:lnTo>
                  <a:pt x="4771262" y="1028778"/>
                </a:lnTo>
                <a:lnTo>
                  <a:pt x="4509000" y="877353"/>
                </a:lnTo>
                <a:close/>
                <a:moveTo>
                  <a:pt x="4246737" y="1547692"/>
                </a:moveTo>
                <a:lnTo>
                  <a:pt x="4508999" y="1699102"/>
                </a:lnTo>
                <a:lnTo>
                  <a:pt x="4771262" y="1547692"/>
                </a:lnTo>
                <a:lnTo>
                  <a:pt x="4643347" y="1473836"/>
                </a:lnTo>
                <a:lnTo>
                  <a:pt x="4516400" y="1547132"/>
                </a:lnTo>
                <a:cubicBezTo>
                  <a:pt x="4514109" y="1548448"/>
                  <a:pt x="4511559" y="1549112"/>
                  <a:pt x="4509000" y="1549112"/>
                </a:cubicBezTo>
                <a:cubicBezTo>
                  <a:pt x="4506440" y="1549112"/>
                  <a:pt x="4503890" y="1548448"/>
                  <a:pt x="4501599" y="1547132"/>
                </a:cubicBezTo>
                <a:lnTo>
                  <a:pt x="4374652" y="1473836"/>
                </a:lnTo>
                <a:close/>
                <a:moveTo>
                  <a:pt x="4246737" y="2066605"/>
                </a:moveTo>
                <a:lnTo>
                  <a:pt x="4508999" y="2218015"/>
                </a:lnTo>
                <a:lnTo>
                  <a:pt x="4771262" y="2066605"/>
                </a:lnTo>
                <a:lnTo>
                  <a:pt x="4643347" y="1992750"/>
                </a:lnTo>
                <a:lnTo>
                  <a:pt x="4516400" y="2066045"/>
                </a:lnTo>
                <a:cubicBezTo>
                  <a:pt x="4514109" y="2067362"/>
                  <a:pt x="4511559" y="2068026"/>
                  <a:pt x="4509000" y="2068026"/>
                </a:cubicBezTo>
                <a:cubicBezTo>
                  <a:pt x="4506440" y="2068026"/>
                  <a:pt x="4503890" y="2067362"/>
                  <a:pt x="4501599" y="2066045"/>
                </a:cubicBezTo>
                <a:lnTo>
                  <a:pt x="4374652" y="1992750"/>
                </a:lnTo>
                <a:close/>
                <a:moveTo>
                  <a:pt x="4246737" y="2828778"/>
                </a:moveTo>
                <a:lnTo>
                  <a:pt x="4508999" y="2980188"/>
                </a:lnTo>
                <a:lnTo>
                  <a:pt x="4771262" y="2828778"/>
                </a:lnTo>
                <a:lnTo>
                  <a:pt x="4509000" y="2677353"/>
                </a:lnTo>
                <a:close/>
                <a:moveTo>
                  <a:pt x="4246737" y="3347692"/>
                </a:moveTo>
                <a:lnTo>
                  <a:pt x="4508999" y="3499102"/>
                </a:lnTo>
                <a:lnTo>
                  <a:pt x="4771262" y="3347692"/>
                </a:lnTo>
                <a:lnTo>
                  <a:pt x="4643347" y="3273836"/>
                </a:lnTo>
                <a:lnTo>
                  <a:pt x="4516400" y="3347132"/>
                </a:lnTo>
                <a:cubicBezTo>
                  <a:pt x="4514109" y="3348448"/>
                  <a:pt x="4511559" y="3349112"/>
                  <a:pt x="4509000" y="3349112"/>
                </a:cubicBezTo>
                <a:cubicBezTo>
                  <a:pt x="4506440" y="3349112"/>
                  <a:pt x="4503890" y="3348448"/>
                  <a:pt x="4501599" y="3347132"/>
                </a:cubicBezTo>
                <a:lnTo>
                  <a:pt x="4374652" y="3273836"/>
                </a:lnTo>
                <a:close/>
                <a:moveTo>
                  <a:pt x="4246737" y="3866604"/>
                </a:moveTo>
                <a:lnTo>
                  <a:pt x="4508999" y="4018014"/>
                </a:lnTo>
                <a:lnTo>
                  <a:pt x="4771262" y="3866604"/>
                </a:lnTo>
                <a:lnTo>
                  <a:pt x="4643347" y="3792748"/>
                </a:lnTo>
                <a:lnTo>
                  <a:pt x="4516400" y="3866044"/>
                </a:lnTo>
                <a:cubicBezTo>
                  <a:pt x="4514109" y="3867360"/>
                  <a:pt x="4511559" y="3868024"/>
                  <a:pt x="4509000" y="3868024"/>
                </a:cubicBezTo>
                <a:cubicBezTo>
                  <a:pt x="4506440" y="3868024"/>
                  <a:pt x="4503890" y="3867360"/>
                  <a:pt x="4501599" y="3866044"/>
                </a:cubicBezTo>
                <a:lnTo>
                  <a:pt x="4374652" y="3792748"/>
                </a:lnTo>
                <a:close/>
                <a:moveTo>
                  <a:pt x="4246737" y="4628772"/>
                </a:moveTo>
                <a:lnTo>
                  <a:pt x="4508999" y="4780182"/>
                </a:lnTo>
                <a:lnTo>
                  <a:pt x="4771262" y="4628772"/>
                </a:lnTo>
                <a:lnTo>
                  <a:pt x="4509000" y="4477347"/>
                </a:lnTo>
                <a:close/>
                <a:moveTo>
                  <a:pt x="4246737" y="5147686"/>
                </a:moveTo>
                <a:lnTo>
                  <a:pt x="4508999" y="5299096"/>
                </a:lnTo>
                <a:lnTo>
                  <a:pt x="4771262" y="5147686"/>
                </a:lnTo>
                <a:lnTo>
                  <a:pt x="4643347" y="5073830"/>
                </a:lnTo>
                <a:lnTo>
                  <a:pt x="4516400" y="5147126"/>
                </a:lnTo>
                <a:cubicBezTo>
                  <a:pt x="4514109" y="5148443"/>
                  <a:pt x="4511559" y="5149106"/>
                  <a:pt x="4509000" y="5149106"/>
                </a:cubicBezTo>
                <a:cubicBezTo>
                  <a:pt x="4506440" y="5149106"/>
                  <a:pt x="4503890" y="5148443"/>
                  <a:pt x="4501599" y="5147126"/>
                </a:cubicBezTo>
                <a:lnTo>
                  <a:pt x="4374652" y="5073830"/>
                </a:lnTo>
                <a:close/>
                <a:moveTo>
                  <a:pt x="4246737" y="5666600"/>
                </a:moveTo>
                <a:lnTo>
                  <a:pt x="4508999" y="5818010"/>
                </a:lnTo>
                <a:lnTo>
                  <a:pt x="4771262" y="5666600"/>
                </a:lnTo>
                <a:lnTo>
                  <a:pt x="4643347" y="5592744"/>
                </a:lnTo>
                <a:lnTo>
                  <a:pt x="4516400" y="5666040"/>
                </a:lnTo>
                <a:cubicBezTo>
                  <a:pt x="4514109" y="5667356"/>
                  <a:pt x="4511559" y="5668020"/>
                  <a:pt x="4509000" y="5668020"/>
                </a:cubicBezTo>
                <a:cubicBezTo>
                  <a:pt x="4506440" y="5668020"/>
                  <a:pt x="4503890" y="5667356"/>
                  <a:pt x="4501599" y="5666040"/>
                </a:cubicBezTo>
                <a:lnTo>
                  <a:pt x="4374652" y="5592744"/>
                </a:lnTo>
                <a:close/>
                <a:moveTo>
                  <a:pt x="4246737" y="6428776"/>
                </a:moveTo>
                <a:lnTo>
                  <a:pt x="4508999" y="6580187"/>
                </a:lnTo>
                <a:lnTo>
                  <a:pt x="4771262" y="6428776"/>
                </a:lnTo>
                <a:lnTo>
                  <a:pt x="4509000" y="6277351"/>
                </a:lnTo>
                <a:close/>
                <a:moveTo>
                  <a:pt x="4246737" y="6947690"/>
                </a:moveTo>
                <a:lnTo>
                  <a:pt x="4508999" y="7099100"/>
                </a:lnTo>
                <a:lnTo>
                  <a:pt x="4771262" y="6947690"/>
                </a:lnTo>
                <a:lnTo>
                  <a:pt x="4643347" y="6873834"/>
                </a:lnTo>
                <a:lnTo>
                  <a:pt x="4516400" y="6947130"/>
                </a:lnTo>
                <a:cubicBezTo>
                  <a:pt x="4514109" y="6948446"/>
                  <a:pt x="4511559" y="6949110"/>
                  <a:pt x="4509000" y="6949110"/>
                </a:cubicBezTo>
                <a:cubicBezTo>
                  <a:pt x="4506440" y="6949110"/>
                  <a:pt x="4503890" y="6948446"/>
                  <a:pt x="4501599" y="6947130"/>
                </a:cubicBezTo>
                <a:lnTo>
                  <a:pt x="4374652" y="6873834"/>
                </a:lnTo>
                <a:close/>
                <a:moveTo>
                  <a:pt x="4231937" y="1357254"/>
                </a:moveTo>
                <a:lnTo>
                  <a:pt x="4374652" y="1439655"/>
                </a:lnTo>
                <a:lnTo>
                  <a:pt x="4494197" y="1370633"/>
                </a:lnTo>
                <a:lnTo>
                  <a:pt x="4494197" y="1205830"/>
                </a:lnTo>
                <a:lnTo>
                  <a:pt x="4231937" y="1054422"/>
                </a:lnTo>
                <a:close/>
                <a:moveTo>
                  <a:pt x="4231937" y="1876168"/>
                </a:moveTo>
                <a:lnTo>
                  <a:pt x="4374652" y="1958569"/>
                </a:lnTo>
                <a:lnTo>
                  <a:pt x="4494197" y="1889546"/>
                </a:lnTo>
                <a:lnTo>
                  <a:pt x="4494197" y="1724743"/>
                </a:lnTo>
                <a:lnTo>
                  <a:pt x="4231937" y="1573335"/>
                </a:lnTo>
                <a:close/>
                <a:moveTo>
                  <a:pt x="4231937" y="3157254"/>
                </a:moveTo>
                <a:lnTo>
                  <a:pt x="4374652" y="3239655"/>
                </a:lnTo>
                <a:lnTo>
                  <a:pt x="4494197" y="3170633"/>
                </a:lnTo>
                <a:lnTo>
                  <a:pt x="4494197" y="3005830"/>
                </a:lnTo>
                <a:lnTo>
                  <a:pt x="4231937" y="2854422"/>
                </a:lnTo>
                <a:close/>
                <a:moveTo>
                  <a:pt x="4231937" y="3676167"/>
                </a:moveTo>
                <a:lnTo>
                  <a:pt x="4374652" y="3758567"/>
                </a:lnTo>
                <a:lnTo>
                  <a:pt x="4494197" y="3689545"/>
                </a:lnTo>
                <a:lnTo>
                  <a:pt x="4494197" y="3524742"/>
                </a:lnTo>
                <a:lnTo>
                  <a:pt x="4231937" y="3373335"/>
                </a:lnTo>
                <a:close/>
                <a:moveTo>
                  <a:pt x="4231937" y="4957247"/>
                </a:moveTo>
                <a:lnTo>
                  <a:pt x="4374652" y="5039649"/>
                </a:lnTo>
                <a:lnTo>
                  <a:pt x="4494197" y="4970627"/>
                </a:lnTo>
                <a:lnTo>
                  <a:pt x="4494197" y="4805823"/>
                </a:lnTo>
                <a:lnTo>
                  <a:pt x="4231937" y="4654416"/>
                </a:lnTo>
                <a:close/>
                <a:moveTo>
                  <a:pt x="4231937" y="5476162"/>
                </a:moveTo>
                <a:lnTo>
                  <a:pt x="4374652" y="5558563"/>
                </a:lnTo>
                <a:lnTo>
                  <a:pt x="4494197" y="5489540"/>
                </a:lnTo>
                <a:lnTo>
                  <a:pt x="4494197" y="5324737"/>
                </a:lnTo>
                <a:lnTo>
                  <a:pt x="4231937" y="5173330"/>
                </a:lnTo>
                <a:close/>
                <a:moveTo>
                  <a:pt x="4231937" y="6757252"/>
                </a:moveTo>
                <a:lnTo>
                  <a:pt x="4374652" y="6839653"/>
                </a:lnTo>
                <a:lnTo>
                  <a:pt x="4494197" y="6770631"/>
                </a:lnTo>
                <a:lnTo>
                  <a:pt x="4494197" y="6605828"/>
                </a:lnTo>
                <a:lnTo>
                  <a:pt x="4231937" y="6454419"/>
                </a:lnTo>
                <a:close/>
                <a:moveTo>
                  <a:pt x="4231937" y="7276166"/>
                </a:moveTo>
                <a:lnTo>
                  <a:pt x="4374652" y="7358567"/>
                </a:lnTo>
                <a:lnTo>
                  <a:pt x="4494197" y="7289544"/>
                </a:lnTo>
                <a:lnTo>
                  <a:pt x="4494197" y="7124741"/>
                </a:lnTo>
                <a:lnTo>
                  <a:pt x="4231937" y="6973333"/>
                </a:lnTo>
                <a:close/>
                <a:moveTo>
                  <a:pt x="4231936" y="595081"/>
                </a:moveTo>
                <a:lnTo>
                  <a:pt x="4494197" y="746505"/>
                </a:lnTo>
                <a:lnTo>
                  <a:pt x="4494197" y="443657"/>
                </a:lnTo>
                <a:lnTo>
                  <a:pt x="4231937" y="292248"/>
                </a:lnTo>
                <a:close/>
                <a:moveTo>
                  <a:pt x="4231936" y="2395081"/>
                </a:moveTo>
                <a:lnTo>
                  <a:pt x="4494197" y="2546505"/>
                </a:lnTo>
                <a:lnTo>
                  <a:pt x="4494197" y="2243657"/>
                </a:lnTo>
                <a:lnTo>
                  <a:pt x="4231937" y="2092249"/>
                </a:lnTo>
                <a:close/>
                <a:moveTo>
                  <a:pt x="4231936" y="4195080"/>
                </a:moveTo>
                <a:lnTo>
                  <a:pt x="4494197" y="4346504"/>
                </a:lnTo>
                <a:lnTo>
                  <a:pt x="4494197" y="4043656"/>
                </a:lnTo>
                <a:lnTo>
                  <a:pt x="4231937" y="3892248"/>
                </a:lnTo>
                <a:close/>
                <a:moveTo>
                  <a:pt x="4231936" y="5995075"/>
                </a:moveTo>
                <a:lnTo>
                  <a:pt x="4494197" y="6146500"/>
                </a:lnTo>
                <a:lnTo>
                  <a:pt x="4494197" y="5843652"/>
                </a:lnTo>
                <a:lnTo>
                  <a:pt x="4231937" y="5692243"/>
                </a:lnTo>
                <a:close/>
                <a:moveTo>
                  <a:pt x="4202333" y="603623"/>
                </a:moveTo>
                <a:lnTo>
                  <a:pt x="4202333" y="266609"/>
                </a:lnTo>
                <a:lnTo>
                  <a:pt x="4203637" y="264350"/>
                </a:lnTo>
                <a:lnTo>
                  <a:pt x="4204313" y="259208"/>
                </a:lnTo>
                <a:lnTo>
                  <a:pt x="4208429" y="256048"/>
                </a:lnTo>
                <a:lnTo>
                  <a:pt x="4209734" y="253788"/>
                </a:lnTo>
                <a:lnTo>
                  <a:pt x="4345052" y="175658"/>
                </a:lnTo>
                <a:lnTo>
                  <a:pt x="4209734" y="97531"/>
                </a:lnTo>
                <a:cubicBezTo>
                  <a:pt x="4205152" y="94885"/>
                  <a:pt x="4202333" y="90001"/>
                  <a:pt x="4202333" y="84709"/>
                </a:cubicBezTo>
                <a:lnTo>
                  <a:pt x="4202333" y="0"/>
                </a:lnTo>
                <a:lnTo>
                  <a:pt x="4231937" y="0"/>
                </a:lnTo>
                <a:lnTo>
                  <a:pt x="4231937" y="76167"/>
                </a:lnTo>
                <a:lnTo>
                  <a:pt x="4374652" y="158568"/>
                </a:lnTo>
                <a:lnTo>
                  <a:pt x="4494197" y="89546"/>
                </a:lnTo>
                <a:lnTo>
                  <a:pt x="4494198" y="0"/>
                </a:lnTo>
                <a:lnTo>
                  <a:pt x="4523802" y="0"/>
                </a:lnTo>
                <a:lnTo>
                  <a:pt x="4523801" y="89545"/>
                </a:lnTo>
                <a:lnTo>
                  <a:pt x="4643347" y="158568"/>
                </a:lnTo>
                <a:lnTo>
                  <a:pt x="4786063" y="76167"/>
                </a:lnTo>
                <a:lnTo>
                  <a:pt x="4786064" y="0"/>
                </a:lnTo>
                <a:lnTo>
                  <a:pt x="4815667" y="0"/>
                </a:lnTo>
                <a:lnTo>
                  <a:pt x="4815667" y="84709"/>
                </a:lnTo>
                <a:cubicBezTo>
                  <a:pt x="4815667" y="90001"/>
                  <a:pt x="4812847" y="94885"/>
                  <a:pt x="4808266" y="97531"/>
                </a:cubicBezTo>
                <a:lnTo>
                  <a:pt x="4672948" y="175658"/>
                </a:lnTo>
                <a:lnTo>
                  <a:pt x="4808266" y="253788"/>
                </a:lnTo>
                <a:lnTo>
                  <a:pt x="4809570" y="256048"/>
                </a:lnTo>
                <a:lnTo>
                  <a:pt x="4813686" y="259209"/>
                </a:lnTo>
                <a:lnTo>
                  <a:pt x="4814362" y="264348"/>
                </a:lnTo>
                <a:lnTo>
                  <a:pt x="4815667" y="266609"/>
                </a:lnTo>
                <a:lnTo>
                  <a:pt x="4815667" y="603623"/>
                </a:lnTo>
                <a:cubicBezTo>
                  <a:pt x="4815667" y="608914"/>
                  <a:pt x="4812847" y="613798"/>
                  <a:pt x="4808266" y="616444"/>
                </a:cubicBezTo>
                <a:lnTo>
                  <a:pt x="4516400" y="784958"/>
                </a:lnTo>
                <a:cubicBezTo>
                  <a:pt x="4514109" y="786275"/>
                  <a:pt x="4511559" y="786939"/>
                  <a:pt x="4509000" y="786939"/>
                </a:cubicBezTo>
                <a:cubicBezTo>
                  <a:pt x="4506440" y="786939"/>
                  <a:pt x="4503890" y="786275"/>
                  <a:pt x="4501599" y="784958"/>
                </a:cubicBezTo>
                <a:lnTo>
                  <a:pt x="4209734" y="616444"/>
                </a:lnTo>
                <a:cubicBezTo>
                  <a:pt x="4205152" y="613798"/>
                  <a:pt x="4202333" y="608914"/>
                  <a:pt x="4202333" y="603623"/>
                </a:cubicBezTo>
                <a:close/>
                <a:moveTo>
                  <a:pt x="4202333" y="2403623"/>
                </a:moveTo>
                <a:lnTo>
                  <a:pt x="4202333" y="2066610"/>
                </a:lnTo>
                <a:lnTo>
                  <a:pt x="4203637" y="2064351"/>
                </a:lnTo>
                <a:lnTo>
                  <a:pt x="4204313" y="2059208"/>
                </a:lnTo>
                <a:lnTo>
                  <a:pt x="4208429" y="2056048"/>
                </a:lnTo>
                <a:lnTo>
                  <a:pt x="4209734" y="2053788"/>
                </a:lnTo>
                <a:lnTo>
                  <a:pt x="4345052" y="1975659"/>
                </a:lnTo>
                <a:lnTo>
                  <a:pt x="4209734" y="1897531"/>
                </a:lnTo>
                <a:cubicBezTo>
                  <a:pt x="4205152" y="1894885"/>
                  <a:pt x="4202333" y="1890001"/>
                  <a:pt x="4202333" y="1884710"/>
                </a:cubicBezTo>
                <a:lnTo>
                  <a:pt x="4202333" y="1547696"/>
                </a:lnTo>
                <a:lnTo>
                  <a:pt x="4203637" y="1545437"/>
                </a:lnTo>
                <a:lnTo>
                  <a:pt x="4204313" y="1540295"/>
                </a:lnTo>
                <a:lnTo>
                  <a:pt x="4208429" y="1537134"/>
                </a:lnTo>
                <a:lnTo>
                  <a:pt x="4209734" y="1534875"/>
                </a:lnTo>
                <a:lnTo>
                  <a:pt x="4345052" y="1456746"/>
                </a:lnTo>
                <a:lnTo>
                  <a:pt x="4209734" y="1378617"/>
                </a:lnTo>
                <a:cubicBezTo>
                  <a:pt x="4205152" y="1375971"/>
                  <a:pt x="4202333" y="1371087"/>
                  <a:pt x="4202333" y="1365796"/>
                </a:cubicBezTo>
                <a:lnTo>
                  <a:pt x="4202333" y="1028782"/>
                </a:lnTo>
                <a:lnTo>
                  <a:pt x="4203637" y="1026524"/>
                </a:lnTo>
                <a:lnTo>
                  <a:pt x="4204313" y="1021381"/>
                </a:lnTo>
                <a:lnTo>
                  <a:pt x="4208429" y="1018221"/>
                </a:lnTo>
                <a:lnTo>
                  <a:pt x="4209734" y="1015961"/>
                </a:lnTo>
                <a:lnTo>
                  <a:pt x="4501599" y="847446"/>
                </a:lnTo>
                <a:cubicBezTo>
                  <a:pt x="4506182" y="844815"/>
                  <a:pt x="4511819" y="844815"/>
                  <a:pt x="4516400" y="847446"/>
                </a:cubicBezTo>
                <a:lnTo>
                  <a:pt x="4808266" y="1015961"/>
                </a:lnTo>
                <a:lnTo>
                  <a:pt x="4809570" y="1018221"/>
                </a:lnTo>
                <a:lnTo>
                  <a:pt x="4813686" y="1021382"/>
                </a:lnTo>
                <a:lnTo>
                  <a:pt x="4814362" y="1026521"/>
                </a:lnTo>
                <a:lnTo>
                  <a:pt x="4815667" y="1028782"/>
                </a:lnTo>
                <a:lnTo>
                  <a:pt x="4815667" y="1365796"/>
                </a:lnTo>
                <a:cubicBezTo>
                  <a:pt x="4815667" y="1371087"/>
                  <a:pt x="4812847" y="1375971"/>
                  <a:pt x="4808266" y="1378617"/>
                </a:cubicBezTo>
                <a:lnTo>
                  <a:pt x="4672948" y="1456746"/>
                </a:lnTo>
                <a:lnTo>
                  <a:pt x="4808266" y="1534875"/>
                </a:lnTo>
                <a:lnTo>
                  <a:pt x="4809570" y="1537134"/>
                </a:lnTo>
                <a:lnTo>
                  <a:pt x="4813686" y="1540296"/>
                </a:lnTo>
                <a:lnTo>
                  <a:pt x="4814362" y="1545435"/>
                </a:lnTo>
                <a:lnTo>
                  <a:pt x="4815667" y="1547696"/>
                </a:lnTo>
                <a:lnTo>
                  <a:pt x="4815667" y="1884710"/>
                </a:lnTo>
                <a:cubicBezTo>
                  <a:pt x="4815667" y="1890001"/>
                  <a:pt x="4812847" y="1894885"/>
                  <a:pt x="4808266" y="1897531"/>
                </a:cubicBezTo>
                <a:lnTo>
                  <a:pt x="4672948" y="1975659"/>
                </a:lnTo>
                <a:lnTo>
                  <a:pt x="4808266" y="2053788"/>
                </a:lnTo>
                <a:lnTo>
                  <a:pt x="4809570" y="2056048"/>
                </a:lnTo>
                <a:lnTo>
                  <a:pt x="4813686" y="2059209"/>
                </a:lnTo>
                <a:lnTo>
                  <a:pt x="4814362" y="2064348"/>
                </a:lnTo>
                <a:lnTo>
                  <a:pt x="4815667" y="2066610"/>
                </a:lnTo>
                <a:lnTo>
                  <a:pt x="4815667" y="2403623"/>
                </a:lnTo>
                <a:cubicBezTo>
                  <a:pt x="4815667" y="2408914"/>
                  <a:pt x="4812847" y="2413798"/>
                  <a:pt x="4808266" y="2416444"/>
                </a:cubicBezTo>
                <a:lnTo>
                  <a:pt x="4516400" y="2584959"/>
                </a:lnTo>
                <a:cubicBezTo>
                  <a:pt x="4514109" y="2586275"/>
                  <a:pt x="4511559" y="2586939"/>
                  <a:pt x="4509000" y="2586939"/>
                </a:cubicBezTo>
                <a:cubicBezTo>
                  <a:pt x="4506440" y="2586939"/>
                  <a:pt x="4503890" y="2586275"/>
                  <a:pt x="4501599" y="2584959"/>
                </a:cubicBezTo>
                <a:lnTo>
                  <a:pt x="4209734" y="2416444"/>
                </a:lnTo>
                <a:cubicBezTo>
                  <a:pt x="4205152" y="2413798"/>
                  <a:pt x="4202333" y="2408914"/>
                  <a:pt x="4202333" y="2403623"/>
                </a:cubicBezTo>
                <a:close/>
                <a:moveTo>
                  <a:pt x="4202333" y="4203622"/>
                </a:moveTo>
                <a:lnTo>
                  <a:pt x="4202333" y="3866609"/>
                </a:lnTo>
                <a:lnTo>
                  <a:pt x="4203637" y="3864350"/>
                </a:lnTo>
                <a:lnTo>
                  <a:pt x="4204313" y="3859208"/>
                </a:lnTo>
                <a:lnTo>
                  <a:pt x="4208429" y="3856047"/>
                </a:lnTo>
                <a:lnTo>
                  <a:pt x="4209734" y="3853787"/>
                </a:lnTo>
                <a:lnTo>
                  <a:pt x="4345052" y="3775657"/>
                </a:lnTo>
                <a:lnTo>
                  <a:pt x="4209734" y="3697530"/>
                </a:lnTo>
                <a:cubicBezTo>
                  <a:pt x="4205152" y="3694884"/>
                  <a:pt x="4202333" y="3689999"/>
                  <a:pt x="4202333" y="3684709"/>
                </a:cubicBezTo>
                <a:lnTo>
                  <a:pt x="4202333" y="3347696"/>
                </a:lnTo>
                <a:lnTo>
                  <a:pt x="4203637" y="3345437"/>
                </a:lnTo>
                <a:lnTo>
                  <a:pt x="4204313" y="3340295"/>
                </a:lnTo>
                <a:lnTo>
                  <a:pt x="4208429" y="3337134"/>
                </a:lnTo>
                <a:lnTo>
                  <a:pt x="4209734" y="3334875"/>
                </a:lnTo>
                <a:lnTo>
                  <a:pt x="4345052" y="3256746"/>
                </a:lnTo>
                <a:lnTo>
                  <a:pt x="4209734" y="3178617"/>
                </a:lnTo>
                <a:cubicBezTo>
                  <a:pt x="4205152" y="3175971"/>
                  <a:pt x="4202333" y="3171087"/>
                  <a:pt x="4202333" y="3165796"/>
                </a:cubicBezTo>
                <a:lnTo>
                  <a:pt x="4202333" y="2828782"/>
                </a:lnTo>
                <a:lnTo>
                  <a:pt x="4203637" y="2826524"/>
                </a:lnTo>
                <a:lnTo>
                  <a:pt x="4204313" y="2821381"/>
                </a:lnTo>
                <a:lnTo>
                  <a:pt x="4208429" y="2818221"/>
                </a:lnTo>
                <a:lnTo>
                  <a:pt x="4209734" y="2815961"/>
                </a:lnTo>
                <a:lnTo>
                  <a:pt x="4501599" y="2647446"/>
                </a:lnTo>
                <a:cubicBezTo>
                  <a:pt x="4506182" y="2644815"/>
                  <a:pt x="4511819" y="2644815"/>
                  <a:pt x="4516400" y="2647446"/>
                </a:cubicBezTo>
                <a:lnTo>
                  <a:pt x="4808266" y="2815961"/>
                </a:lnTo>
                <a:lnTo>
                  <a:pt x="4809570" y="2818221"/>
                </a:lnTo>
                <a:lnTo>
                  <a:pt x="4813686" y="2821382"/>
                </a:lnTo>
                <a:lnTo>
                  <a:pt x="4814362" y="2826521"/>
                </a:lnTo>
                <a:lnTo>
                  <a:pt x="4815667" y="2828782"/>
                </a:lnTo>
                <a:lnTo>
                  <a:pt x="4815667" y="3165796"/>
                </a:lnTo>
                <a:cubicBezTo>
                  <a:pt x="4815667" y="3171087"/>
                  <a:pt x="4812847" y="3175971"/>
                  <a:pt x="4808266" y="3178617"/>
                </a:cubicBezTo>
                <a:lnTo>
                  <a:pt x="4672948" y="3256746"/>
                </a:lnTo>
                <a:lnTo>
                  <a:pt x="4808266" y="3334875"/>
                </a:lnTo>
                <a:lnTo>
                  <a:pt x="4809570" y="3337134"/>
                </a:lnTo>
                <a:lnTo>
                  <a:pt x="4813686" y="3340296"/>
                </a:lnTo>
                <a:lnTo>
                  <a:pt x="4814362" y="3345435"/>
                </a:lnTo>
                <a:lnTo>
                  <a:pt x="4815667" y="3347696"/>
                </a:lnTo>
                <a:lnTo>
                  <a:pt x="4815667" y="3684709"/>
                </a:lnTo>
                <a:cubicBezTo>
                  <a:pt x="4815667" y="3689999"/>
                  <a:pt x="4812847" y="3694884"/>
                  <a:pt x="4808266" y="3697530"/>
                </a:cubicBezTo>
                <a:lnTo>
                  <a:pt x="4672948" y="3775657"/>
                </a:lnTo>
                <a:lnTo>
                  <a:pt x="4808266" y="3853787"/>
                </a:lnTo>
                <a:lnTo>
                  <a:pt x="4809570" y="3856047"/>
                </a:lnTo>
                <a:lnTo>
                  <a:pt x="4813686" y="3859208"/>
                </a:lnTo>
                <a:lnTo>
                  <a:pt x="4814362" y="3864347"/>
                </a:lnTo>
                <a:lnTo>
                  <a:pt x="4815667" y="3866609"/>
                </a:lnTo>
                <a:lnTo>
                  <a:pt x="4815667" y="4203622"/>
                </a:lnTo>
                <a:cubicBezTo>
                  <a:pt x="4815667" y="4208913"/>
                  <a:pt x="4812847" y="4213797"/>
                  <a:pt x="4808266" y="4216443"/>
                </a:cubicBezTo>
                <a:lnTo>
                  <a:pt x="4516400" y="4384957"/>
                </a:lnTo>
                <a:cubicBezTo>
                  <a:pt x="4514109" y="4386274"/>
                  <a:pt x="4511559" y="4386938"/>
                  <a:pt x="4509000" y="4386938"/>
                </a:cubicBezTo>
                <a:cubicBezTo>
                  <a:pt x="4506440" y="4386938"/>
                  <a:pt x="4503890" y="4386274"/>
                  <a:pt x="4501599" y="4384957"/>
                </a:cubicBezTo>
                <a:lnTo>
                  <a:pt x="4209734" y="4216443"/>
                </a:lnTo>
                <a:cubicBezTo>
                  <a:pt x="4205152" y="4213797"/>
                  <a:pt x="4202333" y="4208913"/>
                  <a:pt x="4202333" y="4203622"/>
                </a:cubicBezTo>
                <a:close/>
                <a:moveTo>
                  <a:pt x="4202333" y="6003618"/>
                </a:moveTo>
                <a:lnTo>
                  <a:pt x="4202333" y="5666604"/>
                </a:lnTo>
                <a:lnTo>
                  <a:pt x="4203637" y="5664346"/>
                </a:lnTo>
                <a:lnTo>
                  <a:pt x="4204313" y="5659203"/>
                </a:lnTo>
                <a:lnTo>
                  <a:pt x="4208429" y="5656043"/>
                </a:lnTo>
                <a:lnTo>
                  <a:pt x="4209734" y="5653783"/>
                </a:lnTo>
                <a:lnTo>
                  <a:pt x="4345052" y="5575653"/>
                </a:lnTo>
                <a:lnTo>
                  <a:pt x="4209734" y="5497524"/>
                </a:lnTo>
                <a:cubicBezTo>
                  <a:pt x="4205152" y="5494879"/>
                  <a:pt x="4202333" y="5489995"/>
                  <a:pt x="4202333" y="5484703"/>
                </a:cubicBezTo>
                <a:lnTo>
                  <a:pt x="4202333" y="5147690"/>
                </a:lnTo>
                <a:lnTo>
                  <a:pt x="4203637" y="5145432"/>
                </a:lnTo>
                <a:lnTo>
                  <a:pt x="4204313" y="5140289"/>
                </a:lnTo>
                <a:lnTo>
                  <a:pt x="4208429" y="5137128"/>
                </a:lnTo>
                <a:lnTo>
                  <a:pt x="4209734" y="5134869"/>
                </a:lnTo>
                <a:lnTo>
                  <a:pt x="4345052" y="5056740"/>
                </a:lnTo>
                <a:lnTo>
                  <a:pt x="4209734" y="4978611"/>
                </a:lnTo>
                <a:cubicBezTo>
                  <a:pt x="4205152" y="4975965"/>
                  <a:pt x="4202333" y="4971082"/>
                  <a:pt x="4202333" y="4965790"/>
                </a:cubicBezTo>
                <a:lnTo>
                  <a:pt x="4202333" y="4628776"/>
                </a:lnTo>
                <a:lnTo>
                  <a:pt x="4203637" y="4626517"/>
                </a:lnTo>
                <a:lnTo>
                  <a:pt x="4204313" y="4621374"/>
                </a:lnTo>
                <a:lnTo>
                  <a:pt x="4208429" y="4618214"/>
                </a:lnTo>
                <a:lnTo>
                  <a:pt x="4209734" y="4615955"/>
                </a:lnTo>
                <a:lnTo>
                  <a:pt x="4501599" y="4447440"/>
                </a:lnTo>
                <a:cubicBezTo>
                  <a:pt x="4506182" y="4444809"/>
                  <a:pt x="4511819" y="4444809"/>
                  <a:pt x="4516400" y="4447440"/>
                </a:cubicBezTo>
                <a:lnTo>
                  <a:pt x="4808266" y="4615955"/>
                </a:lnTo>
                <a:lnTo>
                  <a:pt x="4809570" y="4618214"/>
                </a:lnTo>
                <a:lnTo>
                  <a:pt x="4813686" y="4621376"/>
                </a:lnTo>
                <a:lnTo>
                  <a:pt x="4814362" y="4626515"/>
                </a:lnTo>
                <a:lnTo>
                  <a:pt x="4815667" y="4628776"/>
                </a:lnTo>
                <a:lnTo>
                  <a:pt x="4815667" y="4965790"/>
                </a:lnTo>
                <a:cubicBezTo>
                  <a:pt x="4815667" y="4971082"/>
                  <a:pt x="4812847" y="4975965"/>
                  <a:pt x="4808266" y="4978611"/>
                </a:cubicBezTo>
                <a:lnTo>
                  <a:pt x="4672948" y="5056740"/>
                </a:lnTo>
                <a:lnTo>
                  <a:pt x="4808266" y="5134869"/>
                </a:lnTo>
                <a:lnTo>
                  <a:pt x="4809570" y="5137128"/>
                </a:lnTo>
                <a:lnTo>
                  <a:pt x="4813686" y="5140290"/>
                </a:lnTo>
                <a:lnTo>
                  <a:pt x="4814362" y="5145429"/>
                </a:lnTo>
                <a:lnTo>
                  <a:pt x="4815667" y="5147690"/>
                </a:lnTo>
                <a:lnTo>
                  <a:pt x="4815667" y="5484703"/>
                </a:lnTo>
                <a:cubicBezTo>
                  <a:pt x="4815667" y="5489995"/>
                  <a:pt x="4812847" y="5494879"/>
                  <a:pt x="4808266" y="5497524"/>
                </a:cubicBezTo>
                <a:lnTo>
                  <a:pt x="4672948" y="5575653"/>
                </a:lnTo>
                <a:lnTo>
                  <a:pt x="4808266" y="5653783"/>
                </a:lnTo>
                <a:lnTo>
                  <a:pt x="4809570" y="5656043"/>
                </a:lnTo>
                <a:lnTo>
                  <a:pt x="4813686" y="5659204"/>
                </a:lnTo>
                <a:lnTo>
                  <a:pt x="4814362" y="5664343"/>
                </a:lnTo>
                <a:lnTo>
                  <a:pt x="4815667" y="5666604"/>
                </a:lnTo>
                <a:lnTo>
                  <a:pt x="4815667" y="6003618"/>
                </a:lnTo>
                <a:cubicBezTo>
                  <a:pt x="4815667" y="6008909"/>
                  <a:pt x="4812847" y="6013793"/>
                  <a:pt x="4808266" y="6016439"/>
                </a:cubicBezTo>
                <a:lnTo>
                  <a:pt x="4516400" y="6184954"/>
                </a:lnTo>
                <a:cubicBezTo>
                  <a:pt x="4514109" y="6186270"/>
                  <a:pt x="4511559" y="6186933"/>
                  <a:pt x="4509000" y="6186933"/>
                </a:cubicBezTo>
                <a:cubicBezTo>
                  <a:pt x="4506440" y="6186933"/>
                  <a:pt x="4503890" y="6186270"/>
                  <a:pt x="4501599" y="6184954"/>
                </a:cubicBezTo>
                <a:lnTo>
                  <a:pt x="4209734" y="6016439"/>
                </a:lnTo>
                <a:cubicBezTo>
                  <a:pt x="4205152" y="6013793"/>
                  <a:pt x="4202333" y="6008909"/>
                  <a:pt x="4202333" y="6003618"/>
                </a:cubicBezTo>
                <a:close/>
                <a:moveTo>
                  <a:pt x="4202333" y="7600950"/>
                </a:moveTo>
                <a:lnTo>
                  <a:pt x="4202333" y="7466608"/>
                </a:lnTo>
                <a:lnTo>
                  <a:pt x="4203637" y="7464349"/>
                </a:lnTo>
                <a:lnTo>
                  <a:pt x="4204313" y="7459206"/>
                </a:lnTo>
                <a:lnTo>
                  <a:pt x="4208429" y="7456046"/>
                </a:lnTo>
                <a:lnTo>
                  <a:pt x="4209734" y="7453786"/>
                </a:lnTo>
                <a:lnTo>
                  <a:pt x="4345052" y="7375657"/>
                </a:lnTo>
                <a:lnTo>
                  <a:pt x="4209734" y="7297529"/>
                </a:lnTo>
                <a:cubicBezTo>
                  <a:pt x="4205152" y="7294883"/>
                  <a:pt x="4202333" y="7289999"/>
                  <a:pt x="4202333" y="7284708"/>
                </a:cubicBezTo>
                <a:lnTo>
                  <a:pt x="4202333" y="6947694"/>
                </a:lnTo>
                <a:lnTo>
                  <a:pt x="4203637" y="6945435"/>
                </a:lnTo>
                <a:lnTo>
                  <a:pt x="4204313" y="6940293"/>
                </a:lnTo>
                <a:lnTo>
                  <a:pt x="4208429" y="6937132"/>
                </a:lnTo>
                <a:lnTo>
                  <a:pt x="4209734" y="6934873"/>
                </a:lnTo>
                <a:lnTo>
                  <a:pt x="4345052" y="6856744"/>
                </a:lnTo>
                <a:lnTo>
                  <a:pt x="4209734" y="6778615"/>
                </a:lnTo>
                <a:cubicBezTo>
                  <a:pt x="4205152" y="6775969"/>
                  <a:pt x="4202333" y="6771086"/>
                  <a:pt x="4202333" y="6765794"/>
                </a:cubicBezTo>
                <a:lnTo>
                  <a:pt x="4202333" y="6428780"/>
                </a:lnTo>
                <a:lnTo>
                  <a:pt x="4203637" y="6426521"/>
                </a:lnTo>
                <a:lnTo>
                  <a:pt x="4204313" y="6421379"/>
                </a:lnTo>
                <a:lnTo>
                  <a:pt x="4208429" y="6418219"/>
                </a:lnTo>
                <a:lnTo>
                  <a:pt x="4209734" y="6415959"/>
                </a:lnTo>
                <a:lnTo>
                  <a:pt x="4501599" y="6247444"/>
                </a:lnTo>
                <a:cubicBezTo>
                  <a:pt x="4506182" y="6244813"/>
                  <a:pt x="4511819" y="6244813"/>
                  <a:pt x="4516400" y="6247444"/>
                </a:cubicBezTo>
                <a:lnTo>
                  <a:pt x="4808266" y="6415959"/>
                </a:lnTo>
                <a:lnTo>
                  <a:pt x="4809570" y="6418219"/>
                </a:lnTo>
                <a:lnTo>
                  <a:pt x="4813686" y="6421380"/>
                </a:lnTo>
                <a:lnTo>
                  <a:pt x="4814362" y="6426519"/>
                </a:lnTo>
                <a:lnTo>
                  <a:pt x="4815667" y="6428780"/>
                </a:lnTo>
                <a:lnTo>
                  <a:pt x="4815667" y="6765794"/>
                </a:lnTo>
                <a:cubicBezTo>
                  <a:pt x="4815667" y="6771086"/>
                  <a:pt x="4812847" y="6775969"/>
                  <a:pt x="4808266" y="6778615"/>
                </a:cubicBezTo>
                <a:lnTo>
                  <a:pt x="4672948" y="6856744"/>
                </a:lnTo>
                <a:lnTo>
                  <a:pt x="4808266" y="6934873"/>
                </a:lnTo>
                <a:lnTo>
                  <a:pt x="4809570" y="6937132"/>
                </a:lnTo>
                <a:lnTo>
                  <a:pt x="4813686" y="6940294"/>
                </a:lnTo>
                <a:lnTo>
                  <a:pt x="4814362" y="6945433"/>
                </a:lnTo>
                <a:lnTo>
                  <a:pt x="4815667" y="6947694"/>
                </a:lnTo>
                <a:lnTo>
                  <a:pt x="4815667" y="7284708"/>
                </a:lnTo>
                <a:cubicBezTo>
                  <a:pt x="4815667" y="7289999"/>
                  <a:pt x="4812847" y="7294883"/>
                  <a:pt x="4808266" y="7297529"/>
                </a:cubicBezTo>
                <a:lnTo>
                  <a:pt x="4672948" y="7375657"/>
                </a:lnTo>
                <a:lnTo>
                  <a:pt x="4808266" y="7453786"/>
                </a:lnTo>
                <a:lnTo>
                  <a:pt x="4809570" y="7456046"/>
                </a:lnTo>
                <a:lnTo>
                  <a:pt x="4813686" y="7459207"/>
                </a:lnTo>
                <a:lnTo>
                  <a:pt x="4814362" y="7464346"/>
                </a:lnTo>
                <a:lnTo>
                  <a:pt x="4815667" y="7466608"/>
                </a:lnTo>
                <a:lnTo>
                  <a:pt x="4815667" y="7600950"/>
                </a:lnTo>
                <a:lnTo>
                  <a:pt x="4786064" y="7600950"/>
                </a:lnTo>
                <a:lnTo>
                  <a:pt x="4786064" y="7492246"/>
                </a:lnTo>
                <a:lnTo>
                  <a:pt x="4597773" y="7600950"/>
                </a:lnTo>
                <a:lnTo>
                  <a:pt x="4538555" y="7600950"/>
                </a:lnTo>
                <a:lnTo>
                  <a:pt x="4771262" y="7466603"/>
                </a:lnTo>
                <a:lnTo>
                  <a:pt x="4643347" y="7392748"/>
                </a:lnTo>
                <a:lnTo>
                  <a:pt x="4516400" y="7466043"/>
                </a:lnTo>
                <a:cubicBezTo>
                  <a:pt x="4514109" y="7467360"/>
                  <a:pt x="4511559" y="7468024"/>
                  <a:pt x="4509000" y="7468024"/>
                </a:cubicBezTo>
                <a:cubicBezTo>
                  <a:pt x="4506440" y="7468024"/>
                  <a:pt x="4503890" y="7467360"/>
                  <a:pt x="4501599" y="7466043"/>
                </a:cubicBezTo>
                <a:lnTo>
                  <a:pt x="4374652" y="7392748"/>
                </a:lnTo>
                <a:lnTo>
                  <a:pt x="4246737" y="7466603"/>
                </a:lnTo>
                <a:lnTo>
                  <a:pt x="4479444" y="7600950"/>
                </a:lnTo>
                <a:lnTo>
                  <a:pt x="4420227" y="7600950"/>
                </a:lnTo>
                <a:lnTo>
                  <a:pt x="4231937" y="7492246"/>
                </a:lnTo>
                <a:lnTo>
                  <a:pt x="4231937" y="7600950"/>
                </a:lnTo>
                <a:close/>
                <a:moveTo>
                  <a:pt x="3803802" y="227592"/>
                </a:moveTo>
                <a:lnTo>
                  <a:pt x="3893748" y="175658"/>
                </a:lnTo>
                <a:lnTo>
                  <a:pt x="3803802" y="123726"/>
                </a:lnTo>
                <a:close/>
                <a:moveTo>
                  <a:pt x="3803802" y="1370632"/>
                </a:moveTo>
                <a:lnTo>
                  <a:pt x="3923347" y="1439655"/>
                </a:lnTo>
                <a:lnTo>
                  <a:pt x="4066063" y="1357254"/>
                </a:lnTo>
                <a:lnTo>
                  <a:pt x="4066064" y="1054422"/>
                </a:lnTo>
                <a:lnTo>
                  <a:pt x="3803802" y="1205831"/>
                </a:lnTo>
                <a:close/>
                <a:moveTo>
                  <a:pt x="3803802" y="1508679"/>
                </a:moveTo>
                <a:lnTo>
                  <a:pt x="3893748" y="1456745"/>
                </a:lnTo>
                <a:lnTo>
                  <a:pt x="3803802" y="1404812"/>
                </a:lnTo>
                <a:close/>
                <a:moveTo>
                  <a:pt x="3803802" y="1889546"/>
                </a:moveTo>
                <a:lnTo>
                  <a:pt x="3923347" y="1958569"/>
                </a:lnTo>
                <a:lnTo>
                  <a:pt x="4066063" y="1876168"/>
                </a:lnTo>
                <a:lnTo>
                  <a:pt x="4066064" y="1573335"/>
                </a:lnTo>
                <a:lnTo>
                  <a:pt x="3803802" y="1724744"/>
                </a:lnTo>
                <a:close/>
                <a:moveTo>
                  <a:pt x="3803802" y="2027593"/>
                </a:moveTo>
                <a:lnTo>
                  <a:pt x="3893748" y="1975659"/>
                </a:lnTo>
                <a:lnTo>
                  <a:pt x="3803802" y="1923726"/>
                </a:lnTo>
                <a:close/>
                <a:moveTo>
                  <a:pt x="3803802" y="3170632"/>
                </a:moveTo>
                <a:lnTo>
                  <a:pt x="3923347" y="3239655"/>
                </a:lnTo>
                <a:lnTo>
                  <a:pt x="4066063" y="3157254"/>
                </a:lnTo>
                <a:lnTo>
                  <a:pt x="4066064" y="2854422"/>
                </a:lnTo>
                <a:lnTo>
                  <a:pt x="3803802" y="3005831"/>
                </a:lnTo>
                <a:close/>
                <a:moveTo>
                  <a:pt x="3803802" y="3308679"/>
                </a:moveTo>
                <a:lnTo>
                  <a:pt x="3893748" y="3256745"/>
                </a:lnTo>
                <a:lnTo>
                  <a:pt x="3803802" y="3204812"/>
                </a:lnTo>
                <a:close/>
                <a:moveTo>
                  <a:pt x="3803802" y="3689540"/>
                </a:moveTo>
                <a:lnTo>
                  <a:pt x="3923347" y="3758563"/>
                </a:lnTo>
                <a:lnTo>
                  <a:pt x="4066063" y="3676162"/>
                </a:lnTo>
                <a:lnTo>
                  <a:pt x="4066064" y="3373335"/>
                </a:lnTo>
                <a:lnTo>
                  <a:pt x="3803802" y="3524738"/>
                </a:lnTo>
                <a:close/>
                <a:moveTo>
                  <a:pt x="3803801" y="746506"/>
                </a:moveTo>
                <a:lnTo>
                  <a:pt x="4066063" y="595081"/>
                </a:lnTo>
                <a:lnTo>
                  <a:pt x="4066064" y="292248"/>
                </a:lnTo>
                <a:lnTo>
                  <a:pt x="3803801" y="443657"/>
                </a:lnTo>
                <a:close/>
                <a:moveTo>
                  <a:pt x="3803801" y="2546506"/>
                </a:moveTo>
                <a:lnTo>
                  <a:pt x="4066063" y="2395081"/>
                </a:lnTo>
                <a:lnTo>
                  <a:pt x="4066064" y="2092249"/>
                </a:lnTo>
                <a:lnTo>
                  <a:pt x="3803801" y="2243658"/>
                </a:lnTo>
                <a:close/>
                <a:moveTo>
                  <a:pt x="3803801" y="3827586"/>
                </a:moveTo>
                <a:lnTo>
                  <a:pt x="3893748" y="3775652"/>
                </a:lnTo>
                <a:lnTo>
                  <a:pt x="3803802" y="3723720"/>
                </a:lnTo>
                <a:close/>
                <a:moveTo>
                  <a:pt x="3803801" y="4346499"/>
                </a:moveTo>
                <a:lnTo>
                  <a:pt x="4066063" y="4195075"/>
                </a:lnTo>
                <a:lnTo>
                  <a:pt x="4066064" y="3892243"/>
                </a:lnTo>
                <a:lnTo>
                  <a:pt x="3803801" y="4043652"/>
                </a:lnTo>
                <a:close/>
                <a:moveTo>
                  <a:pt x="3803801" y="4970626"/>
                </a:moveTo>
                <a:lnTo>
                  <a:pt x="3923347" y="5039649"/>
                </a:lnTo>
                <a:lnTo>
                  <a:pt x="4066063" y="4957247"/>
                </a:lnTo>
                <a:lnTo>
                  <a:pt x="4066064" y="4654415"/>
                </a:lnTo>
                <a:lnTo>
                  <a:pt x="3803801" y="4805825"/>
                </a:lnTo>
                <a:close/>
                <a:moveTo>
                  <a:pt x="3803801" y="5108673"/>
                </a:moveTo>
                <a:lnTo>
                  <a:pt x="3893747" y="5056739"/>
                </a:lnTo>
                <a:lnTo>
                  <a:pt x="3803801" y="5004806"/>
                </a:lnTo>
                <a:close/>
                <a:moveTo>
                  <a:pt x="3803801" y="5489539"/>
                </a:moveTo>
                <a:lnTo>
                  <a:pt x="3923347" y="5558563"/>
                </a:lnTo>
                <a:lnTo>
                  <a:pt x="4066063" y="5476162"/>
                </a:lnTo>
                <a:lnTo>
                  <a:pt x="4066064" y="5173330"/>
                </a:lnTo>
                <a:lnTo>
                  <a:pt x="3803801" y="5324737"/>
                </a:lnTo>
                <a:close/>
                <a:moveTo>
                  <a:pt x="3803801" y="5627587"/>
                </a:moveTo>
                <a:lnTo>
                  <a:pt x="3893747" y="5575653"/>
                </a:lnTo>
                <a:lnTo>
                  <a:pt x="3803801" y="5523721"/>
                </a:lnTo>
                <a:close/>
                <a:moveTo>
                  <a:pt x="3803801" y="6146500"/>
                </a:moveTo>
                <a:lnTo>
                  <a:pt x="4066063" y="5995075"/>
                </a:lnTo>
                <a:lnTo>
                  <a:pt x="4066064" y="5692243"/>
                </a:lnTo>
                <a:lnTo>
                  <a:pt x="3803801" y="5843652"/>
                </a:lnTo>
                <a:close/>
                <a:moveTo>
                  <a:pt x="3803801" y="6770628"/>
                </a:moveTo>
                <a:lnTo>
                  <a:pt x="3923347" y="6839651"/>
                </a:lnTo>
                <a:lnTo>
                  <a:pt x="4066063" y="6757250"/>
                </a:lnTo>
                <a:lnTo>
                  <a:pt x="4066064" y="6454417"/>
                </a:lnTo>
                <a:lnTo>
                  <a:pt x="3803801" y="6605827"/>
                </a:lnTo>
                <a:close/>
                <a:moveTo>
                  <a:pt x="3803801" y="6908675"/>
                </a:moveTo>
                <a:lnTo>
                  <a:pt x="3893747" y="6856741"/>
                </a:lnTo>
                <a:lnTo>
                  <a:pt x="3803801" y="6804809"/>
                </a:lnTo>
                <a:close/>
                <a:moveTo>
                  <a:pt x="3803801" y="7289542"/>
                </a:moveTo>
                <a:lnTo>
                  <a:pt x="3923347" y="7358565"/>
                </a:lnTo>
                <a:lnTo>
                  <a:pt x="4066063" y="7276164"/>
                </a:lnTo>
                <a:lnTo>
                  <a:pt x="4066064" y="6973331"/>
                </a:lnTo>
                <a:lnTo>
                  <a:pt x="3803801" y="7124741"/>
                </a:lnTo>
                <a:close/>
                <a:moveTo>
                  <a:pt x="3803801" y="7427589"/>
                </a:moveTo>
                <a:lnTo>
                  <a:pt x="3893747" y="7375655"/>
                </a:lnTo>
                <a:lnTo>
                  <a:pt x="3803801" y="7323722"/>
                </a:lnTo>
                <a:close/>
                <a:moveTo>
                  <a:pt x="3684253" y="175659"/>
                </a:moveTo>
                <a:lnTo>
                  <a:pt x="3774197" y="227591"/>
                </a:lnTo>
                <a:lnTo>
                  <a:pt x="3774198" y="123726"/>
                </a:lnTo>
                <a:close/>
                <a:moveTo>
                  <a:pt x="3684253" y="1456746"/>
                </a:moveTo>
                <a:lnTo>
                  <a:pt x="3774197" y="1508678"/>
                </a:lnTo>
                <a:lnTo>
                  <a:pt x="3774198" y="1404813"/>
                </a:lnTo>
                <a:close/>
                <a:moveTo>
                  <a:pt x="3684253" y="1975660"/>
                </a:moveTo>
                <a:lnTo>
                  <a:pt x="3774197" y="2027592"/>
                </a:lnTo>
                <a:lnTo>
                  <a:pt x="3774198" y="1923727"/>
                </a:lnTo>
                <a:close/>
                <a:moveTo>
                  <a:pt x="3684253" y="3256746"/>
                </a:moveTo>
                <a:lnTo>
                  <a:pt x="3774197" y="3308678"/>
                </a:lnTo>
                <a:lnTo>
                  <a:pt x="3774198" y="3204813"/>
                </a:lnTo>
                <a:close/>
                <a:moveTo>
                  <a:pt x="3684253" y="3775653"/>
                </a:moveTo>
                <a:lnTo>
                  <a:pt x="3774197" y="3827586"/>
                </a:lnTo>
                <a:lnTo>
                  <a:pt x="3774198" y="3723721"/>
                </a:lnTo>
                <a:close/>
                <a:moveTo>
                  <a:pt x="3684252" y="5056740"/>
                </a:moveTo>
                <a:lnTo>
                  <a:pt x="3774197" y="5108672"/>
                </a:lnTo>
                <a:lnTo>
                  <a:pt x="3774197" y="5004807"/>
                </a:lnTo>
                <a:close/>
                <a:moveTo>
                  <a:pt x="3684252" y="5575654"/>
                </a:moveTo>
                <a:lnTo>
                  <a:pt x="3774197" y="5627586"/>
                </a:lnTo>
                <a:lnTo>
                  <a:pt x="3774197" y="5523721"/>
                </a:lnTo>
                <a:close/>
                <a:moveTo>
                  <a:pt x="3684252" y="6856742"/>
                </a:moveTo>
                <a:lnTo>
                  <a:pt x="3774197" y="6908675"/>
                </a:lnTo>
                <a:lnTo>
                  <a:pt x="3774197" y="6804809"/>
                </a:lnTo>
                <a:close/>
                <a:moveTo>
                  <a:pt x="3684252" y="7375656"/>
                </a:moveTo>
                <a:lnTo>
                  <a:pt x="3774197" y="7427588"/>
                </a:lnTo>
                <a:lnTo>
                  <a:pt x="3774197" y="7323723"/>
                </a:lnTo>
                <a:close/>
                <a:moveTo>
                  <a:pt x="3526738" y="266605"/>
                </a:moveTo>
                <a:lnTo>
                  <a:pt x="3788999" y="418015"/>
                </a:lnTo>
                <a:lnTo>
                  <a:pt x="4051263" y="266605"/>
                </a:lnTo>
                <a:lnTo>
                  <a:pt x="3923347" y="192749"/>
                </a:lnTo>
                <a:lnTo>
                  <a:pt x="3796400" y="266045"/>
                </a:lnTo>
                <a:cubicBezTo>
                  <a:pt x="3794109" y="267361"/>
                  <a:pt x="3791559" y="268025"/>
                  <a:pt x="3789000" y="268025"/>
                </a:cubicBezTo>
                <a:cubicBezTo>
                  <a:pt x="3786441" y="268025"/>
                  <a:pt x="3783890" y="267361"/>
                  <a:pt x="3781599" y="266045"/>
                </a:cubicBezTo>
                <a:lnTo>
                  <a:pt x="3654653" y="192749"/>
                </a:lnTo>
                <a:close/>
                <a:moveTo>
                  <a:pt x="3526738" y="1028778"/>
                </a:moveTo>
                <a:lnTo>
                  <a:pt x="3788999" y="1180188"/>
                </a:lnTo>
                <a:lnTo>
                  <a:pt x="4051263" y="1028778"/>
                </a:lnTo>
                <a:lnTo>
                  <a:pt x="3789000" y="877353"/>
                </a:lnTo>
                <a:close/>
                <a:moveTo>
                  <a:pt x="3526738" y="1547692"/>
                </a:moveTo>
                <a:lnTo>
                  <a:pt x="3788999" y="1699102"/>
                </a:lnTo>
                <a:lnTo>
                  <a:pt x="4051263" y="1547692"/>
                </a:lnTo>
                <a:lnTo>
                  <a:pt x="3923347" y="1473836"/>
                </a:lnTo>
                <a:lnTo>
                  <a:pt x="3796400" y="1547132"/>
                </a:lnTo>
                <a:cubicBezTo>
                  <a:pt x="3794109" y="1548448"/>
                  <a:pt x="3791559" y="1549112"/>
                  <a:pt x="3789000" y="1549112"/>
                </a:cubicBezTo>
                <a:cubicBezTo>
                  <a:pt x="3786441" y="1549112"/>
                  <a:pt x="3783890" y="1548448"/>
                  <a:pt x="3781599" y="1547132"/>
                </a:cubicBezTo>
                <a:lnTo>
                  <a:pt x="3654653" y="1473836"/>
                </a:lnTo>
                <a:close/>
                <a:moveTo>
                  <a:pt x="3526738" y="2066605"/>
                </a:moveTo>
                <a:lnTo>
                  <a:pt x="3788999" y="2218015"/>
                </a:lnTo>
                <a:lnTo>
                  <a:pt x="4051263" y="2066605"/>
                </a:lnTo>
                <a:lnTo>
                  <a:pt x="3923347" y="1992750"/>
                </a:lnTo>
                <a:lnTo>
                  <a:pt x="3796400" y="2066045"/>
                </a:lnTo>
                <a:cubicBezTo>
                  <a:pt x="3794109" y="2067362"/>
                  <a:pt x="3791559" y="2068026"/>
                  <a:pt x="3789000" y="2068026"/>
                </a:cubicBezTo>
                <a:cubicBezTo>
                  <a:pt x="3786441" y="2068026"/>
                  <a:pt x="3783890" y="2067362"/>
                  <a:pt x="3781599" y="2066045"/>
                </a:cubicBezTo>
                <a:lnTo>
                  <a:pt x="3654653" y="1992750"/>
                </a:lnTo>
                <a:close/>
                <a:moveTo>
                  <a:pt x="3526738" y="2828778"/>
                </a:moveTo>
                <a:lnTo>
                  <a:pt x="3788999" y="2980188"/>
                </a:lnTo>
                <a:lnTo>
                  <a:pt x="4051263" y="2828778"/>
                </a:lnTo>
                <a:lnTo>
                  <a:pt x="3789000" y="2677353"/>
                </a:lnTo>
                <a:close/>
                <a:moveTo>
                  <a:pt x="3526738" y="3347692"/>
                </a:moveTo>
                <a:lnTo>
                  <a:pt x="3788999" y="3499102"/>
                </a:lnTo>
                <a:lnTo>
                  <a:pt x="4051263" y="3347692"/>
                </a:lnTo>
                <a:lnTo>
                  <a:pt x="3923347" y="3273836"/>
                </a:lnTo>
                <a:lnTo>
                  <a:pt x="3796400" y="3347132"/>
                </a:lnTo>
                <a:cubicBezTo>
                  <a:pt x="3794109" y="3348448"/>
                  <a:pt x="3791559" y="3349112"/>
                  <a:pt x="3789000" y="3349112"/>
                </a:cubicBezTo>
                <a:cubicBezTo>
                  <a:pt x="3786441" y="3349112"/>
                  <a:pt x="3783890" y="3348448"/>
                  <a:pt x="3781599" y="3347132"/>
                </a:cubicBezTo>
                <a:lnTo>
                  <a:pt x="3654653" y="3273836"/>
                </a:lnTo>
                <a:close/>
                <a:moveTo>
                  <a:pt x="3526737" y="3866599"/>
                </a:moveTo>
                <a:lnTo>
                  <a:pt x="3788999" y="4018009"/>
                </a:lnTo>
                <a:lnTo>
                  <a:pt x="4051262" y="3866599"/>
                </a:lnTo>
                <a:lnTo>
                  <a:pt x="3923347" y="3792744"/>
                </a:lnTo>
                <a:lnTo>
                  <a:pt x="3796400" y="3866039"/>
                </a:lnTo>
                <a:cubicBezTo>
                  <a:pt x="3794109" y="3867356"/>
                  <a:pt x="3791559" y="3868020"/>
                  <a:pt x="3789000" y="3868020"/>
                </a:cubicBezTo>
                <a:cubicBezTo>
                  <a:pt x="3786440" y="3868020"/>
                  <a:pt x="3783890" y="3867356"/>
                  <a:pt x="3781599" y="3866039"/>
                </a:cubicBezTo>
                <a:lnTo>
                  <a:pt x="3654653" y="3792744"/>
                </a:lnTo>
                <a:close/>
                <a:moveTo>
                  <a:pt x="3526737" y="4628772"/>
                </a:moveTo>
                <a:lnTo>
                  <a:pt x="3788999" y="4780182"/>
                </a:lnTo>
                <a:lnTo>
                  <a:pt x="4051262" y="4628772"/>
                </a:lnTo>
                <a:lnTo>
                  <a:pt x="3789000" y="4477346"/>
                </a:lnTo>
                <a:close/>
                <a:moveTo>
                  <a:pt x="3526737" y="5147686"/>
                </a:moveTo>
                <a:lnTo>
                  <a:pt x="3788999" y="5299096"/>
                </a:lnTo>
                <a:lnTo>
                  <a:pt x="4051262" y="5147686"/>
                </a:lnTo>
                <a:lnTo>
                  <a:pt x="3923347" y="5073830"/>
                </a:lnTo>
                <a:lnTo>
                  <a:pt x="3796400" y="5147126"/>
                </a:lnTo>
                <a:cubicBezTo>
                  <a:pt x="3794109" y="5148442"/>
                  <a:pt x="3791559" y="5149106"/>
                  <a:pt x="3789000" y="5149106"/>
                </a:cubicBezTo>
                <a:cubicBezTo>
                  <a:pt x="3786440" y="5149106"/>
                  <a:pt x="3783890" y="5148442"/>
                  <a:pt x="3781599" y="5147126"/>
                </a:cubicBezTo>
                <a:lnTo>
                  <a:pt x="3654653" y="5073830"/>
                </a:lnTo>
                <a:close/>
                <a:moveTo>
                  <a:pt x="3526737" y="5666600"/>
                </a:moveTo>
                <a:lnTo>
                  <a:pt x="3788999" y="5818009"/>
                </a:lnTo>
                <a:lnTo>
                  <a:pt x="4051262" y="5666600"/>
                </a:lnTo>
                <a:lnTo>
                  <a:pt x="3923347" y="5592744"/>
                </a:lnTo>
                <a:lnTo>
                  <a:pt x="3796400" y="5666040"/>
                </a:lnTo>
                <a:cubicBezTo>
                  <a:pt x="3794109" y="5667356"/>
                  <a:pt x="3791559" y="5668020"/>
                  <a:pt x="3789000" y="5668020"/>
                </a:cubicBezTo>
                <a:cubicBezTo>
                  <a:pt x="3786440" y="5668020"/>
                  <a:pt x="3783890" y="5667356"/>
                  <a:pt x="3781599" y="5666040"/>
                </a:cubicBezTo>
                <a:lnTo>
                  <a:pt x="3654653" y="5592744"/>
                </a:lnTo>
                <a:close/>
                <a:moveTo>
                  <a:pt x="3526737" y="6428774"/>
                </a:moveTo>
                <a:lnTo>
                  <a:pt x="3788999" y="6580185"/>
                </a:lnTo>
                <a:lnTo>
                  <a:pt x="4051262" y="6428774"/>
                </a:lnTo>
                <a:lnTo>
                  <a:pt x="3789000" y="6277349"/>
                </a:lnTo>
                <a:close/>
                <a:moveTo>
                  <a:pt x="3526737" y="6947688"/>
                </a:moveTo>
                <a:lnTo>
                  <a:pt x="3788999" y="7099098"/>
                </a:lnTo>
                <a:lnTo>
                  <a:pt x="4051262" y="6947688"/>
                </a:lnTo>
                <a:lnTo>
                  <a:pt x="3923347" y="6873832"/>
                </a:lnTo>
                <a:lnTo>
                  <a:pt x="3796400" y="6947128"/>
                </a:lnTo>
                <a:cubicBezTo>
                  <a:pt x="3794109" y="6948444"/>
                  <a:pt x="3791559" y="6949108"/>
                  <a:pt x="3789000" y="6949108"/>
                </a:cubicBezTo>
                <a:cubicBezTo>
                  <a:pt x="3786440" y="6949108"/>
                  <a:pt x="3783890" y="6948444"/>
                  <a:pt x="3781599" y="6947128"/>
                </a:cubicBezTo>
                <a:lnTo>
                  <a:pt x="3654653" y="6873832"/>
                </a:lnTo>
                <a:close/>
                <a:moveTo>
                  <a:pt x="3511937" y="1357254"/>
                </a:moveTo>
                <a:lnTo>
                  <a:pt x="3654652" y="1439655"/>
                </a:lnTo>
                <a:lnTo>
                  <a:pt x="3774198" y="1370633"/>
                </a:lnTo>
                <a:lnTo>
                  <a:pt x="3774198" y="1205830"/>
                </a:lnTo>
                <a:lnTo>
                  <a:pt x="3511937" y="1054422"/>
                </a:lnTo>
                <a:close/>
                <a:moveTo>
                  <a:pt x="3511937" y="1876168"/>
                </a:moveTo>
                <a:lnTo>
                  <a:pt x="3654652" y="1958569"/>
                </a:lnTo>
                <a:lnTo>
                  <a:pt x="3774198" y="1889546"/>
                </a:lnTo>
                <a:lnTo>
                  <a:pt x="3774198" y="1724743"/>
                </a:lnTo>
                <a:lnTo>
                  <a:pt x="3511937" y="1573335"/>
                </a:lnTo>
                <a:close/>
                <a:moveTo>
                  <a:pt x="3511937" y="3157254"/>
                </a:moveTo>
                <a:lnTo>
                  <a:pt x="3654652" y="3239655"/>
                </a:lnTo>
                <a:lnTo>
                  <a:pt x="3774198" y="3170633"/>
                </a:lnTo>
                <a:lnTo>
                  <a:pt x="3774198" y="3005830"/>
                </a:lnTo>
                <a:lnTo>
                  <a:pt x="3511937" y="2854422"/>
                </a:lnTo>
                <a:close/>
                <a:moveTo>
                  <a:pt x="3511937" y="3676162"/>
                </a:moveTo>
                <a:lnTo>
                  <a:pt x="3654652" y="3758563"/>
                </a:lnTo>
                <a:lnTo>
                  <a:pt x="3774198" y="3689540"/>
                </a:lnTo>
                <a:lnTo>
                  <a:pt x="3774198" y="3524737"/>
                </a:lnTo>
                <a:lnTo>
                  <a:pt x="3511937" y="3373335"/>
                </a:lnTo>
                <a:close/>
                <a:moveTo>
                  <a:pt x="3511937" y="4957247"/>
                </a:moveTo>
                <a:lnTo>
                  <a:pt x="3654652" y="5039649"/>
                </a:lnTo>
                <a:lnTo>
                  <a:pt x="3774197" y="4970627"/>
                </a:lnTo>
                <a:lnTo>
                  <a:pt x="3774197" y="4805823"/>
                </a:lnTo>
                <a:lnTo>
                  <a:pt x="3511937" y="4654415"/>
                </a:lnTo>
                <a:close/>
                <a:moveTo>
                  <a:pt x="3511937" y="5476162"/>
                </a:moveTo>
                <a:lnTo>
                  <a:pt x="3654652" y="5558563"/>
                </a:lnTo>
                <a:lnTo>
                  <a:pt x="3774197" y="5489540"/>
                </a:lnTo>
                <a:lnTo>
                  <a:pt x="3774197" y="5324737"/>
                </a:lnTo>
                <a:lnTo>
                  <a:pt x="3511937" y="5173330"/>
                </a:lnTo>
                <a:close/>
                <a:moveTo>
                  <a:pt x="3511937" y="6757250"/>
                </a:moveTo>
                <a:lnTo>
                  <a:pt x="3654652" y="6839651"/>
                </a:lnTo>
                <a:lnTo>
                  <a:pt x="3774197" y="6770629"/>
                </a:lnTo>
                <a:lnTo>
                  <a:pt x="3774197" y="6605826"/>
                </a:lnTo>
                <a:lnTo>
                  <a:pt x="3511937" y="6454417"/>
                </a:lnTo>
                <a:close/>
                <a:moveTo>
                  <a:pt x="3511937" y="7276164"/>
                </a:moveTo>
                <a:lnTo>
                  <a:pt x="3654652" y="7358565"/>
                </a:lnTo>
                <a:lnTo>
                  <a:pt x="3774197" y="7289543"/>
                </a:lnTo>
                <a:lnTo>
                  <a:pt x="3774197" y="7124739"/>
                </a:lnTo>
                <a:lnTo>
                  <a:pt x="3511937" y="6973331"/>
                </a:lnTo>
                <a:close/>
                <a:moveTo>
                  <a:pt x="3511936" y="595081"/>
                </a:moveTo>
                <a:lnTo>
                  <a:pt x="3774197" y="746505"/>
                </a:lnTo>
                <a:lnTo>
                  <a:pt x="3774198" y="443657"/>
                </a:lnTo>
                <a:lnTo>
                  <a:pt x="3511937" y="292248"/>
                </a:lnTo>
                <a:close/>
                <a:moveTo>
                  <a:pt x="3511936" y="2395081"/>
                </a:moveTo>
                <a:lnTo>
                  <a:pt x="3774197" y="2546505"/>
                </a:lnTo>
                <a:lnTo>
                  <a:pt x="3774198" y="2243657"/>
                </a:lnTo>
                <a:lnTo>
                  <a:pt x="3511937" y="2092249"/>
                </a:lnTo>
                <a:close/>
                <a:moveTo>
                  <a:pt x="3511936" y="4195075"/>
                </a:moveTo>
                <a:lnTo>
                  <a:pt x="3774197" y="4346499"/>
                </a:lnTo>
                <a:lnTo>
                  <a:pt x="3774197" y="4043651"/>
                </a:lnTo>
                <a:lnTo>
                  <a:pt x="3511937" y="3892243"/>
                </a:lnTo>
                <a:close/>
                <a:moveTo>
                  <a:pt x="3511936" y="5995075"/>
                </a:moveTo>
                <a:lnTo>
                  <a:pt x="3774197" y="6146500"/>
                </a:lnTo>
                <a:lnTo>
                  <a:pt x="3774197" y="5843651"/>
                </a:lnTo>
                <a:lnTo>
                  <a:pt x="3511937" y="5692243"/>
                </a:lnTo>
                <a:close/>
                <a:moveTo>
                  <a:pt x="3482333" y="603623"/>
                </a:moveTo>
                <a:lnTo>
                  <a:pt x="3482333" y="266609"/>
                </a:lnTo>
                <a:lnTo>
                  <a:pt x="3483637" y="264350"/>
                </a:lnTo>
                <a:lnTo>
                  <a:pt x="3484313" y="259208"/>
                </a:lnTo>
                <a:lnTo>
                  <a:pt x="3488430" y="256048"/>
                </a:lnTo>
                <a:lnTo>
                  <a:pt x="3489734" y="253788"/>
                </a:lnTo>
                <a:lnTo>
                  <a:pt x="3625052" y="175658"/>
                </a:lnTo>
                <a:lnTo>
                  <a:pt x="3489734" y="97531"/>
                </a:lnTo>
                <a:cubicBezTo>
                  <a:pt x="3485152" y="94885"/>
                  <a:pt x="3482333" y="90001"/>
                  <a:pt x="3482333" y="84709"/>
                </a:cubicBezTo>
                <a:lnTo>
                  <a:pt x="3482333" y="0"/>
                </a:lnTo>
                <a:lnTo>
                  <a:pt x="3511937" y="0"/>
                </a:lnTo>
                <a:lnTo>
                  <a:pt x="3511937" y="76167"/>
                </a:lnTo>
                <a:lnTo>
                  <a:pt x="3654652" y="158568"/>
                </a:lnTo>
                <a:lnTo>
                  <a:pt x="3774198" y="89546"/>
                </a:lnTo>
                <a:lnTo>
                  <a:pt x="3774198" y="0"/>
                </a:lnTo>
                <a:lnTo>
                  <a:pt x="3803802" y="0"/>
                </a:lnTo>
                <a:lnTo>
                  <a:pt x="3803802" y="89545"/>
                </a:lnTo>
                <a:lnTo>
                  <a:pt x="3923347" y="158568"/>
                </a:lnTo>
                <a:lnTo>
                  <a:pt x="4066063" y="76167"/>
                </a:lnTo>
                <a:lnTo>
                  <a:pt x="4066063" y="0"/>
                </a:lnTo>
                <a:lnTo>
                  <a:pt x="4095667" y="0"/>
                </a:lnTo>
                <a:lnTo>
                  <a:pt x="4095667" y="84709"/>
                </a:lnTo>
                <a:cubicBezTo>
                  <a:pt x="4095667" y="90001"/>
                  <a:pt x="4092847" y="94885"/>
                  <a:pt x="4088266" y="97531"/>
                </a:cubicBezTo>
                <a:lnTo>
                  <a:pt x="3952948" y="175658"/>
                </a:lnTo>
                <a:lnTo>
                  <a:pt x="4088266" y="253788"/>
                </a:lnTo>
                <a:lnTo>
                  <a:pt x="4089571" y="256048"/>
                </a:lnTo>
                <a:lnTo>
                  <a:pt x="4093686" y="259209"/>
                </a:lnTo>
                <a:lnTo>
                  <a:pt x="4094362" y="264348"/>
                </a:lnTo>
                <a:lnTo>
                  <a:pt x="4095667" y="266609"/>
                </a:lnTo>
                <a:lnTo>
                  <a:pt x="4095667" y="603623"/>
                </a:lnTo>
                <a:cubicBezTo>
                  <a:pt x="4095667" y="608914"/>
                  <a:pt x="4092847" y="613798"/>
                  <a:pt x="4088266" y="616444"/>
                </a:cubicBezTo>
                <a:lnTo>
                  <a:pt x="3796400" y="784958"/>
                </a:lnTo>
                <a:cubicBezTo>
                  <a:pt x="3794109" y="786275"/>
                  <a:pt x="3791559" y="786939"/>
                  <a:pt x="3789000" y="786939"/>
                </a:cubicBezTo>
                <a:cubicBezTo>
                  <a:pt x="3786441" y="786939"/>
                  <a:pt x="3783890" y="786275"/>
                  <a:pt x="3781599" y="784958"/>
                </a:cubicBezTo>
                <a:lnTo>
                  <a:pt x="3489734" y="616444"/>
                </a:lnTo>
                <a:cubicBezTo>
                  <a:pt x="3485152" y="613798"/>
                  <a:pt x="3482333" y="608914"/>
                  <a:pt x="3482333" y="603623"/>
                </a:cubicBezTo>
                <a:close/>
                <a:moveTo>
                  <a:pt x="3482333" y="2403623"/>
                </a:moveTo>
                <a:lnTo>
                  <a:pt x="3482333" y="2066610"/>
                </a:lnTo>
                <a:lnTo>
                  <a:pt x="3483637" y="2064351"/>
                </a:lnTo>
                <a:lnTo>
                  <a:pt x="3484313" y="2059208"/>
                </a:lnTo>
                <a:lnTo>
                  <a:pt x="3488430" y="2056048"/>
                </a:lnTo>
                <a:lnTo>
                  <a:pt x="3489734" y="2053788"/>
                </a:lnTo>
                <a:lnTo>
                  <a:pt x="3625052" y="1975659"/>
                </a:lnTo>
                <a:lnTo>
                  <a:pt x="3489734" y="1897531"/>
                </a:lnTo>
                <a:cubicBezTo>
                  <a:pt x="3485152" y="1894885"/>
                  <a:pt x="3482333" y="1890001"/>
                  <a:pt x="3482333" y="1884710"/>
                </a:cubicBezTo>
                <a:lnTo>
                  <a:pt x="3482333" y="1547696"/>
                </a:lnTo>
                <a:lnTo>
                  <a:pt x="3483637" y="1545437"/>
                </a:lnTo>
                <a:lnTo>
                  <a:pt x="3484313" y="1540295"/>
                </a:lnTo>
                <a:lnTo>
                  <a:pt x="3488430" y="1537134"/>
                </a:lnTo>
                <a:lnTo>
                  <a:pt x="3489734" y="1534875"/>
                </a:lnTo>
                <a:lnTo>
                  <a:pt x="3625052" y="1456746"/>
                </a:lnTo>
                <a:lnTo>
                  <a:pt x="3489734" y="1378617"/>
                </a:lnTo>
                <a:cubicBezTo>
                  <a:pt x="3485152" y="1375971"/>
                  <a:pt x="3482333" y="1371087"/>
                  <a:pt x="3482333" y="1365796"/>
                </a:cubicBezTo>
                <a:lnTo>
                  <a:pt x="3482333" y="1028782"/>
                </a:lnTo>
                <a:lnTo>
                  <a:pt x="3483637" y="1026524"/>
                </a:lnTo>
                <a:lnTo>
                  <a:pt x="3484313" y="1021381"/>
                </a:lnTo>
                <a:lnTo>
                  <a:pt x="3488430" y="1018221"/>
                </a:lnTo>
                <a:lnTo>
                  <a:pt x="3489734" y="1015961"/>
                </a:lnTo>
                <a:lnTo>
                  <a:pt x="3781599" y="847446"/>
                </a:lnTo>
                <a:cubicBezTo>
                  <a:pt x="3786182" y="844815"/>
                  <a:pt x="3791819" y="844815"/>
                  <a:pt x="3796400" y="847446"/>
                </a:cubicBezTo>
                <a:lnTo>
                  <a:pt x="4088266" y="1015961"/>
                </a:lnTo>
                <a:lnTo>
                  <a:pt x="4089571" y="1018221"/>
                </a:lnTo>
                <a:lnTo>
                  <a:pt x="4093686" y="1021382"/>
                </a:lnTo>
                <a:lnTo>
                  <a:pt x="4094362" y="1026521"/>
                </a:lnTo>
                <a:lnTo>
                  <a:pt x="4095667" y="1028782"/>
                </a:lnTo>
                <a:lnTo>
                  <a:pt x="4095667" y="1365796"/>
                </a:lnTo>
                <a:cubicBezTo>
                  <a:pt x="4095667" y="1371087"/>
                  <a:pt x="4092847" y="1375971"/>
                  <a:pt x="4088266" y="1378617"/>
                </a:cubicBezTo>
                <a:lnTo>
                  <a:pt x="3952948" y="1456746"/>
                </a:lnTo>
                <a:lnTo>
                  <a:pt x="4088266" y="1534875"/>
                </a:lnTo>
                <a:lnTo>
                  <a:pt x="4089571" y="1537134"/>
                </a:lnTo>
                <a:lnTo>
                  <a:pt x="4093686" y="1540296"/>
                </a:lnTo>
                <a:lnTo>
                  <a:pt x="4094362" y="1545435"/>
                </a:lnTo>
                <a:lnTo>
                  <a:pt x="4095667" y="1547696"/>
                </a:lnTo>
                <a:lnTo>
                  <a:pt x="4095667" y="1884710"/>
                </a:lnTo>
                <a:cubicBezTo>
                  <a:pt x="4095667" y="1890001"/>
                  <a:pt x="4092847" y="1894885"/>
                  <a:pt x="4088266" y="1897531"/>
                </a:cubicBezTo>
                <a:lnTo>
                  <a:pt x="3952948" y="1975659"/>
                </a:lnTo>
                <a:lnTo>
                  <a:pt x="4088266" y="2053788"/>
                </a:lnTo>
                <a:lnTo>
                  <a:pt x="4089571" y="2056048"/>
                </a:lnTo>
                <a:lnTo>
                  <a:pt x="4093686" y="2059209"/>
                </a:lnTo>
                <a:lnTo>
                  <a:pt x="4094362" y="2064348"/>
                </a:lnTo>
                <a:lnTo>
                  <a:pt x="4095667" y="2066610"/>
                </a:lnTo>
                <a:lnTo>
                  <a:pt x="4095667" y="2403623"/>
                </a:lnTo>
                <a:cubicBezTo>
                  <a:pt x="4095667" y="2408914"/>
                  <a:pt x="4092847" y="2413798"/>
                  <a:pt x="4088266" y="2416444"/>
                </a:cubicBezTo>
                <a:lnTo>
                  <a:pt x="3796400" y="2584959"/>
                </a:lnTo>
                <a:cubicBezTo>
                  <a:pt x="3794109" y="2586275"/>
                  <a:pt x="3791559" y="2586939"/>
                  <a:pt x="3789000" y="2586939"/>
                </a:cubicBezTo>
                <a:cubicBezTo>
                  <a:pt x="3786441" y="2586939"/>
                  <a:pt x="3783890" y="2586275"/>
                  <a:pt x="3781599" y="2584959"/>
                </a:cubicBezTo>
                <a:lnTo>
                  <a:pt x="3489734" y="2416444"/>
                </a:lnTo>
                <a:cubicBezTo>
                  <a:pt x="3485152" y="2413798"/>
                  <a:pt x="3482333" y="2408914"/>
                  <a:pt x="3482333" y="2403623"/>
                </a:cubicBezTo>
                <a:close/>
                <a:moveTo>
                  <a:pt x="3482333" y="4203618"/>
                </a:moveTo>
                <a:lnTo>
                  <a:pt x="3482333" y="3866604"/>
                </a:lnTo>
                <a:lnTo>
                  <a:pt x="3483637" y="3864345"/>
                </a:lnTo>
                <a:lnTo>
                  <a:pt x="3484313" y="3859203"/>
                </a:lnTo>
                <a:lnTo>
                  <a:pt x="3488429" y="3856041"/>
                </a:lnTo>
                <a:lnTo>
                  <a:pt x="3489734" y="3853782"/>
                </a:lnTo>
                <a:lnTo>
                  <a:pt x="3625052" y="3775652"/>
                </a:lnTo>
                <a:lnTo>
                  <a:pt x="3489734" y="3697525"/>
                </a:lnTo>
                <a:cubicBezTo>
                  <a:pt x="3485152" y="3694879"/>
                  <a:pt x="3482333" y="3689996"/>
                  <a:pt x="3482333" y="3684704"/>
                </a:cubicBezTo>
                <a:lnTo>
                  <a:pt x="3482333" y="3347696"/>
                </a:lnTo>
                <a:lnTo>
                  <a:pt x="3483637" y="3345437"/>
                </a:lnTo>
                <a:lnTo>
                  <a:pt x="3484313" y="3340295"/>
                </a:lnTo>
                <a:lnTo>
                  <a:pt x="3488430" y="3337134"/>
                </a:lnTo>
                <a:lnTo>
                  <a:pt x="3489734" y="3334875"/>
                </a:lnTo>
                <a:lnTo>
                  <a:pt x="3625052" y="3256746"/>
                </a:lnTo>
                <a:lnTo>
                  <a:pt x="3489734" y="3178617"/>
                </a:lnTo>
                <a:cubicBezTo>
                  <a:pt x="3485152" y="3175971"/>
                  <a:pt x="3482333" y="3171087"/>
                  <a:pt x="3482333" y="3165796"/>
                </a:cubicBezTo>
                <a:lnTo>
                  <a:pt x="3482333" y="2828782"/>
                </a:lnTo>
                <a:lnTo>
                  <a:pt x="3483637" y="2826524"/>
                </a:lnTo>
                <a:lnTo>
                  <a:pt x="3484313" y="2821381"/>
                </a:lnTo>
                <a:lnTo>
                  <a:pt x="3488430" y="2818221"/>
                </a:lnTo>
                <a:lnTo>
                  <a:pt x="3489734" y="2815961"/>
                </a:lnTo>
                <a:lnTo>
                  <a:pt x="3781599" y="2647446"/>
                </a:lnTo>
                <a:cubicBezTo>
                  <a:pt x="3786182" y="2644815"/>
                  <a:pt x="3791819" y="2644815"/>
                  <a:pt x="3796400" y="2647446"/>
                </a:cubicBezTo>
                <a:lnTo>
                  <a:pt x="4088266" y="2815961"/>
                </a:lnTo>
                <a:lnTo>
                  <a:pt x="4089571" y="2818221"/>
                </a:lnTo>
                <a:lnTo>
                  <a:pt x="4093686" y="2821382"/>
                </a:lnTo>
                <a:lnTo>
                  <a:pt x="4094362" y="2826521"/>
                </a:lnTo>
                <a:lnTo>
                  <a:pt x="4095667" y="2828782"/>
                </a:lnTo>
                <a:lnTo>
                  <a:pt x="4095667" y="3165796"/>
                </a:lnTo>
                <a:cubicBezTo>
                  <a:pt x="4095667" y="3171087"/>
                  <a:pt x="4092847" y="3175971"/>
                  <a:pt x="4088266" y="3178617"/>
                </a:cubicBezTo>
                <a:lnTo>
                  <a:pt x="3952948" y="3256746"/>
                </a:lnTo>
                <a:lnTo>
                  <a:pt x="4088266" y="3334875"/>
                </a:lnTo>
                <a:lnTo>
                  <a:pt x="4089571" y="3337134"/>
                </a:lnTo>
                <a:lnTo>
                  <a:pt x="4093686" y="3340296"/>
                </a:lnTo>
                <a:lnTo>
                  <a:pt x="4094362" y="3345435"/>
                </a:lnTo>
                <a:lnTo>
                  <a:pt x="4095667" y="3347696"/>
                </a:lnTo>
                <a:lnTo>
                  <a:pt x="4095667" y="3684704"/>
                </a:lnTo>
                <a:cubicBezTo>
                  <a:pt x="4095667" y="3689996"/>
                  <a:pt x="4092847" y="3694879"/>
                  <a:pt x="4088266" y="3697525"/>
                </a:cubicBezTo>
                <a:lnTo>
                  <a:pt x="3952948" y="3775652"/>
                </a:lnTo>
                <a:lnTo>
                  <a:pt x="4088266" y="3853782"/>
                </a:lnTo>
                <a:lnTo>
                  <a:pt x="4089570" y="3856041"/>
                </a:lnTo>
                <a:lnTo>
                  <a:pt x="4093686" y="3859203"/>
                </a:lnTo>
                <a:lnTo>
                  <a:pt x="4094362" y="3864343"/>
                </a:lnTo>
                <a:lnTo>
                  <a:pt x="4095667" y="3866604"/>
                </a:lnTo>
                <a:lnTo>
                  <a:pt x="4095667" y="4203618"/>
                </a:lnTo>
                <a:cubicBezTo>
                  <a:pt x="4095667" y="4208908"/>
                  <a:pt x="4092847" y="4213793"/>
                  <a:pt x="4088266" y="4216438"/>
                </a:cubicBezTo>
                <a:lnTo>
                  <a:pt x="3796400" y="4384951"/>
                </a:lnTo>
                <a:cubicBezTo>
                  <a:pt x="3794109" y="4386269"/>
                  <a:pt x="3791559" y="4386934"/>
                  <a:pt x="3789000" y="4386934"/>
                </a:cubicBezTo>
                <a:cubicBezTo>
                  <a:pt x="3786440" y="4386934"/>
                  <a:pt x="3783890" y="4386269"/>
                  <a:pt x="3781599" y="4384951"/>
                </a:cubicBezTo>
                <a:lnTo>
                  <a:pt x="3489734" y="4216438"/>
                </a:lnTo>
                <a:cubicBezTo>
                  <a:pt x="3485152" y="4213793"/>
                  <a:pt x="3482333" y="4208908"/>
                  <a:pt x="3482333" y="4203618"/>
                </a:cubicBezTo>
                <a:close/>
                <a:moveTo>
                  <a:pt x="3482333" y="6003618"/>
                </a:moveTo>
                <a:lnTo>
                  <a:pt x="3482333" y="5666604"/>
                </a:lnTo>
                <a:lnTo>
                  <a:pt x="3483637" y="5664345"/>
                </a:lnTo>
                <a:lnTo>
                  <a:pt x="3484313" y="5659203"/>
                </a:lnTo>
                <a:lnTo>
                  <a:pt x="3488429" y="5656042"/>
                </a:lnTo>
                <a:lnTo>
                  <a:pt x="3489734" y="5653783"/>
                </a:lnTo>
                <a:lnTo>
                  <a:pt x="3625052" y="5575653"/>
                </a:lnTo>
                <a:lnTo>
                  <a:pt x="3489734" y="5497524"/>
                </a:lnTo>
                <a:cubicBezTo>
                  <a:pt x="3485152" y="5494879"/>
                  <a:pt x="3482333" y="5489995"/>
                  <a:pt x="3482333" y="5484703"/>
                </a:cubicBezTo>
                <a:lnTo>
                  <a:pt x="3482333" y="5147690"/>
                </a:lnTo>
                <a:lnTo>
                  <a:pt x="3483637" y="5145432"/>
                </a:lnTo>
                <a:lnTo>
                  <a:pt x="3484313" y="5140289"/>
                </a:lnTo>
                <a:lnTo>
                  <a:pt x="3488429" y="5137128"/>
                </a:lnTo>
                <a:lnTo>
                  <a:pt x="3489734" y="5134868"/>
                </a:lnTo>
                <a:lnTo>
                  <a:pt x="3625052" y="5056740"/>
                </a:lnTo>
                <a:lnTo>
                  <a:pt x="3489734" y="4978611"/>
                </a:lnTo>
                <a:cubicBezTo>
                  <a:pt x="3485152" y="4975965"/>
                  <a:pt x="3482333" y="4971082"/>
                  <a:pt x="3482333" y="4965790"/>
                </a:cubicBezTo>
                <a:lnTo>
                  <a:pt x="3482333" y="4628776"/>
                </a:lnTo>
                <a:lnTo>
                  <a:pt x="3483637" y="4626517"/>
                </a:lnTo>
                <a:lnTo>
                  <a:pt x="3484313" y="4621374"/>
                </a:lnTo>
                <a:lnTo>
                  <a:pt x="3488429" y="4618214"/>
                </a:lnTo>
                <a:lnTo>
                  <a:pt x="3489734" y="4615955"/>
                </a:lnTo>
                <a:lnTo>
                  <a:pt x="3781599" y="4447440"/>
                </a:lnTo>
                <a:cubicBezTo>
                  <a:pt x="3786182" y="4444809"/>
                  <a:pt x="3791819" y="4444809"/>
                  <a:pt x="3796400" y="4447440"/>
                </a:cubicBezTo>
                <a:lnTo>
                  <a:pt x="4088266" y="4615955"/>
                </a:lnTo>
                <a:lnTo>
                  <a:pt x="4089570" y="4618214"/>
                </a:lnTo>
                <a:lnTo>
                  <a:pt x="4093686" y="4621376"/>
                </a:lnTo>
                <a:lnTo>
                  <a:pt x="4094362" y="4626515"/>
                </a:lnTo>
                <a:lnTo>
                  <a:pt x="4095667" y="4628776"/>
                </a:lnTo>
                <a:lnTo>
                  <a:pt x="4095667" y="4965790"/>
                </a:lnTo>
                <a:cubicBezTo>
                  <a:pt x="4095667" y="4971082"/>
                  <a:pt x="4092847" y="4975965"/>
                  <a:pt x="4088266" y="4978611"/>
                </a:cubicBezTo>
                <a:lnTo>
                  <a:pt x="3952948" y="5056740"/>
                </a:lnTo>
                <a:lnTo>
                  <a:pt x="4088266" y="5134868"/>
                </a:lnTo>
                <a:lnTo>
                  <a:pt x="4089570" y="5137128"/>
                </a:lnTo>
                <a:lnTo>
                  <a:pt x="4093686" y="5140290"/>
                </a:lnTo>
                <a:lnTo>
                  <a:pt x="4094362" y="5145429"/>
                </a:lnTo>
                <a:lnTo>
                  <a:pt x="4095667" y="5147690"/>
                </a:lnTo>
                <a:lnTo>
                  <a:pt x="4095667" y="5484703"/>
                </a:lnTo>
                <a:cubicBezTo>
                  <a:pt x="4095667" y="5489995"/>
                  <a:pt x="4092847" y="5494879"/>
                  <a:pt x="4088266" y="5497524"/>
                </a:cubicBezTo>
                <a:lnTo>
                  <a:pt x="3952948" y="5575653"/>
                </a:lnTo>
                <a:lnTo>
                  <a:pt x="4088266" y="5653783"/>
                </a:lnTo>
                <a:lnTo>
                  <a:pt x="4089570" y="5656042"/>
                </a:lnTo>
                <a:lnTo>
                  <a:pt x="4093686" y="5659203"/>
                </a:lnTo>
                <a:lnTo>
                  <a:pt x="4094362" y="5664343"/>
                </a:lnTo>
                <a:lnTo>
                  <a:pt x="4095667" y="5666604"/>
                </a:lnTo>
                <a:lnTo>
                  <a:pt x="4095667" y="6003618"/>
                </a:lnTo>
                <a:cubicBezTo>
                  <a:pt x="4095667" y="6008909"/>
                  <a:pt x="4092847" y="6013793"/>
                  <a:pt x="4088266" y="6016439"/>
                </a:cubicBezTo>
                <a:lnTo>
                  <a:pt x="3796400" y="6184953"/>
                </a:lnTo>
                <a:cubicBezTo>
                  <a:pt x="3794109" y="6186270"/>
                  <a:pt x="3791559" y="6186933"/>
                  <a:pt x="3789000" y="6186933"/>
                </a:cubicBezTo>
                <a:cubicBezTo>
                  <a:pt x="3786440" y="6186933"/>
                  <a:pt x="3783890" y="6186270"/>
                  <a:pt x="3781599" y="6184953"/>
                </a:cubicBezTo>
                <a:lnTo>
                  <a:pt x="3489734" y="6016439"/>
                </a:lnTo>
                <a:cubicBezTo>
                  <a:pt x="3485152" y="6013793"/>
                  <a:pt x="3482333" y="6008909"/>
                  <a:pt x="3482333" y="6003618"/>
                </a:cubicBezTo>
                <a:close/>
                <a:moveTo>
                  <a:pt x="3482333" y="7600950"/>
                </a:moveTo>
                <a:lnTo>
                  <a:pt x="3482333" y="7466606"/>
                </a:lnTo>
                <a:lnTo>
                  <a:pt x="3483637" y="7464347"/>
                </a:lnTo>
                <a:lnTo>
                  <a:pt x="3484313" y="7459204"/>
                </a:lnTo>
                <a:lnTo>
                  <a:pt x="3488429" y="7456044"/>
                </a:lnTo>
                <a:lnTo>
                  <a:pt x="3489734" y="7453784"/>
                </a:lnTo>
                <a:lnTo>
                  <a:pt x="3625052" y="7375655"/>
                </a:lnTo>
                <a:lnTo>
                  <a:pt x="3489734" y="7297527"/>
                </a:lnTo>
                <a:cubicBezTo>
                  <a:pt x="3485152" y="7294881"/>
                  <a:pt x="3482333" y="7289997"/>
                  <a:pt x="3482333" y="7284706"/>
                </a:cubicBezTo>
                <a:lnTo>
                  <a:pt x="3482333" y="6947692"/>
                </a:lnTo>
                <a:lnTo>
                  <a:pt x="3483637" y="6945433"/>
                </a:lnTo>
                <a:lnTo>
                  <a:pt x="3484313" y="6940291"/>
                </a:lnTo>
                <a:lnTo>
                  <a:pt x="3488429" y="6937130"/>
                </a:lnTo>
                <a:lnTo>
                  <a:pt x="3489734" y="6934871"/>
                </a:lnTo>
                <a:lnTo>
                  <a:pt x="3625052" y="6856742"/>
                </a:lnTo>
                <a:lnTo>
                  <a:pt x="3489734" y="6778614"/>
                </a:lnTo>
                <a:cubicBezTo>
                  <a:pt x="3485152" y="6775968"/>
                  <a:pt x="3482333" y="6771084"/>
                  <a:pt x="3482333" y="6765793"/>
                </a:cubicBezTo>
                <a:lnTo>
                  <a:pt x="3482333" y="6428778"/>
                </a:lnTo>
                <a:lnTo>
                  <a:pt x="3483637" y="6426519"/>
                </a:lnTo>
                <a:lnTo>
                  <a:pt x="3484313" y="6421377"/>
                </a:lnTo>
                <a:lnTo>
                  <a:pt x="3488429" y="6418217"/>
                </a:lnTo>
                <a:lnTo>
                  <a:pt x="3489734" y="6415957"/>
                </a:lnTo>
                <a:lnTo>
                  <a:pt x="3781599" y="6247442"/>
                </a:lnTo>
                <a:cubicBezTo>
                  <a:pt x="3786182" y="6244811"/>
                  <a:pt x="3791819" y="6244811"/>
                  <a:pt x="3796400" y="6247442"/>
                </a:cubicBezTo>
                <a:lnTo>
                  <a:pt x="4088266" y="6415957"/>
                </a:lnTo>
                <a:lnTo>
                  <a:pt x="4089570" y="6418217"/>
                </a:lnTo>
                <a:lnTo>
                  <a:pt x="4093686" y="6421377"/>
                </a:lnTo>
                <a:lnTo>
                  <a:pt x="4094362" y="6426516"/>
                </a:lnTo>
                <a:lnTo>
                  <a:pt x="4095667" y="6428778"/>
                </a:lnTo>
                <a:lnTo>
                  <a:pt x="4095667" y="6765793"/>
                </a:lnTo>
                <a:cubicBezTo>
                  <a:pt x="4095667" y="6771084"/>
                  <a:pt x="4092847" y="6775968"/>
                  <a:pt x="4088266" y="6778614"/>
                </a:cubicBezTo>
                <a:lnTo>
                  <a:pt x="3952948" y="6856742"/>
                </a:lnTo>
                <a:lnTo>
                  <a:pt x="4088266" y="6934871"/>
                </a:lnTo>
                <a:lnTo>
                  <a:pt x="4089570" y="6937130"/>
                </a:lnTo>
                <a:lnTo>
                  <a:pt x="4093686" y="6940292"/>
                </a:lnTo>
                <a:lnTo>
                  <a:pt x="4094362" y="6945431"/>
                </a:lnTo>
                <a:lnTo>
                  <a:pt x="4095667" y="6947692"/>
                </a:lnTo>
                <a:lnTo>
                  <a:pt x="4095667" y="7284706"/>
                </a:lnTo>
                <a:cubicBezTo>
                  <a:pt x="4095667" y="7289997"/>
                  <a:pt x="4092847" y="7294881"/>
                  <a:pt x="4088266" y="7297527"/>
                </a:cubicBezTo>
                <a:lnTo>
                  <a:pt x="3952948" y="7375655"/>
                </a:lnTo>
                <a:lnTo>
                  <a:pt x="4088266" y="7453784"/>
                </a:lnTo>
                <a:lnTo>
                  <a:pt x="4089570" y="7456044"/>
                </a:lnTo>
                <a:lnTo>
                  <a:pt x="4093686" y="7459205"/>
                </a:lnTo>
                <a:lnTo>
                  <a:pt x="4094362" y="7464344"/>
                </a:lnTo>
                <a:lnTo>
                  <a:pt x="4095667" y="7466606"/>
                </a:lnTo>
                <a:lnTo>
                  <a:pt x="4095667" y="7600950"/>
                </a:lnTo>
                <a:lnTo>
                  <a:pt x="4066064" y="7600950"/>
                </a:lnTo>
                <a:lnTo>
                  <a:pt x="4066064" y="7492245"/>
                </a:lnTo>
                <a:lnTo>
                  <a:pt x="3877771" y="7600950"/>
                </a:lnTo>
                <a:lnTo>
                  <a:pt x="3818551" y="7600950"/>
                </a:lnTo>
                <a:lnTo>
                  <a:pt x="4051262" y="7466602"/>
                </a:lnTo>
                <a:lnTo>
                  <a:pt x="3923347" y="7392746"/>
                </a:lnTo>
                <a:lnTo>
                  <a:pt x="3796400" y="7466041"/>
                </a:lnTo>
                <a:cubicBezTo>
                  <a:pt x="3794109" y="7467358"/>
                  <a:pt x="3791559" y="7468022"/>
                  <a:pt x="3789000" y="7468022"/>
                </a:cubicBezTo>
                <a:cubicBezTo>
                  <a:pt x="3786440" y="7468022"/>
                  <a:pt x="3783890" y="7467358"/>
                  <a:pt x="3781599" y="7466041"/>
                </a:cubicBezTo>
                <a:lnTo>
                  <a:pt x="3654653" y="7392746"/>
                </a:lnTo>
                <a:lnTo>
                  <a:pt x="3526737" y="7466602"/>
                </a:lnTo>
                <a:lnTo>
                  <a:pt x="3759447" y="7600950"/>
                </a:lnTo>
                <a:lnTo>
                  <a:pt x="3700230" y="7600950"/>
                </a:lnTo>
                <a:lnTo>
                  <a:pt x="3511937" y="7492245"/>
                </a:lnTo>
                <a:lnTo>
                  <a:pt x="3511937" y="7600950"/>
                </a:lnTo>
                <a:close/>
                <a:moveTo>
                  <a:pt x="3083806" y="227592"/>
                </a:moveTo>
                <a:lnTo>
                  <a:pt x="3173750" y="175658"/>
                </a:lnTo>
                <a:lnTo>
                  <a:pt x="3083806" y="123726"/>
                </a:lnTo>
                <a:close/>
                <a:moveTo>
                  <a:pt x="3083805" y="746506"/>
                </a:moveTo>
                <a:lnTo>
                  <a:pt x="3346065" y="595081"/>
                </a:lnTo>
                <a:lnTo>
                  <a:pt x="3346065" y="292248"/>
                </a:lnTo>
                <a:lnTo>
                  <a:pt x="3083805" y="443657"/>
                </a:lnTo>
                <a:close/>
                <a:moveTo>
                  <a:pt x="3083805" y="1370632"/>
                </a:moveTo>
                <a:lnTo>
                  <a:pt x="3203349" y="1439655"/>
                </a:lnTo>
                <a:lnTo>
                  <a:pt x="3346065" y="1357254"/>
                </a:lnTo>
                <a:lnTo>
                  <a:pt x="3346065" y="1054422"/>
                </a:lnTo>
                <a:lnTo>
                  <a:pt x="3083805" y="1205831"/>
                </a:lnTo>
                <a:close/>
                <a:moveTo>
                  <a:pt x="3083805" y="1508679"/>
                </a:moveTo>
                <a:lnTo>
                  <a:pt x="3173750" y="1456745"/>
                </a:lnTo>
                <a:lnTo>
                  <a:pt x="3083805" y="1404812"/>
                </a:lnTo>
                <a:close/>
                <a:moveTo>
                  <a:pt x="3083805" y="1889546"/>
                </a:moveTo>
                <a:lnTo>
                  <a:pt x="3203349" y="1958569"/>
                </a:lnTo>
                <a:lnTo>
                  <a:pt x="3346065" y="1876168"/>
                </a:lnTo>
                <a:lnTo>
                  <a:pt x="3346065" y="1573335"/>
                </a:lnTo>
                <a:lnTo>
                  <a:pt x="3083805" y="1724744"/>
                </a:lnTo>
                <a:close/>
                <a:moveTo>
                  <a:pt x="3083805" y="2027593"/>
                </a:moveTo>
                <a:lnTo>
                  <a:pt x="3173750" y="1975659"/>
                </a:lnTo>
                <a:lnTo>
                  <a:pt x="3083805" y="1923726"/>
                </a:lnTo>
                <a:close/>
                <a:moveTo>
                  <a:pt x="3083805" y="2546506"/>
                </a:moveTo>
                <a:lnTo>
                  <a:pt x="3346065" y="2395081"/>
                </a:lnTo>
                <a:lnTo>
                  <a:pt x="3346065" y="2092249"/>
                </a:lnTo>
                <a:lnTo>
                  <a:pt x="3083805" y="2243658"/>
                </a:lnTo>
                <a:close/>
                <a:moveTo>
                  <a:pt x="3083804" y="6770629"/>
                </a:moveTo>
                <a:lnTo>
                  <a:pt x="3203349" y="6839652"/>
                </a:lnTo>
                <a:lnTo>
                  <a:pt x="3346064" y="6757251"/>
                </a:lnTo>
                <a:lnTo>
                  <a:pt x="3346065" y="6454417"/>
                </a:lnTo>
                <a:lnTo>
                  <a:pt x="3083804" y="6605827"/>
                </a:lnTo>
                <a:close/>
                <a:moveTo>
                  <a:pt x="3083804" y="6908676"/>
                </a:moveTo>
                <a:lnTo>
                  <a:pt x="3173750" y="6856742"/>
                </a:lnTo>
                <a:lnTo>
                  <a:pt x="3083804" y="6804809"/>
                </a:lnTo>
                <a:close/>
                <a:moveTo>
                  <a:pt x="3083804" y="7289542"/>
                </a:moveTo>
                <a:lnTo>
                  <a:pt x="3203349" y="7358565"/>
                </a:lnTo>
                <a:lnTo>
                  <a:pt x="3346064" y="7276164"/>
                </a:lnTo>
                <a:lnTo>
                  <a:pt x="3346065" y="6973332"/>
                </a:lnTo>
                <a:lnTo>
                  <a:pt x="3083804" y="7124741"/>
                </a:lnTo>
                <a:close/>
                <a:moveTo>
                  <a:pt x="3083804" y="7427589"/>
                </a:moveTo>
                <a:lnTo>
                  <a:pt x="3173750" y="7375655"/>
                </a:lnTo>
                <a:lnTo>
                  <a:pt x="3083804" y="7323722"/>
                </a:lnTo>
                <a:close/>
                <a:moveTo>
                  <a:pt x="3083803" y="3170632"/>
                </a:moveTo>
                <a:lnTo>
                  <a:pt x="3203348" y="3239655"/>
                </a:lnTo>
                <a:lnTo>
                  <a:pt x="3346064" y="3157254"/>
                </a:lnTo>
                <a:lnTo>
                  <a:pt x="3346065" y="2854422"/>
                </a:lnTo>
                <a:lnTo>
                  <a:pt x="3083803" y="3005831"/>
                </a:lnTo>
                <a:close/>
                <a:moveTo>
                  <a:pt x="3083803" y="3308679"/>
                </a:moveTo>
                <a:lnTo>
                  <a:pt x="3173749" y="3256745"/>
                </a:lnTo>
                <a:lnTo>
                  <a:pt x="3083803" y="3204812"/>
                </a:lnTo>
                <a:close/>
                <a:moveTo>
                  <a:pt x="3083803" y="3689543"/>
                </a:moveTo>
                <a:lnTo>
                  <a:pt x="3203348" y="3758566"/>
                </a:lnTo>
                <a:lnTo>
                  <a:pt x="3346064" y="3676165"/>
                </a:lnTo>
                <a:lnTo>
                  <a:pt x="3346065" y="3373335"/>
                </a:lnTo>
                <a:lnTo>
                  <a:pt x="3083803" y="3524742"/>
                </a:lnTo>
                <a:close/>
                <a:moveTo>
                  <a:pt x="3083803" y="3827591"/>
                </a:moveTo>
                <a:lnTo>
                  <a:pt x="3173749" y="3775656"/>
                </a:lnTo>
                <a:lnTo>
                  <a:pt x="3083803" y="3723724"/>
                </a:lnTo>
                <a:close/>
                <a:moveTo>
                  <a:pt x="3083802" y="4346504"/>
                </a:moveTo>
                <a:lnTo>
                  <a:pt x="3346064" y="4195079"/>
                </a:lnTo>
                <a:lnTo>
                  <a:pt x="3346065" y="3892248"/>
                </a:lnTo>
                <a:lnTo>
                  <a:pt x="3083802" y="4043656"/>
                </a:lnTo>
                <a:close/>
                <a:moveTo>
                  <a:pt x="3083802" y="4970631"/>
                </a:moveTo>
                <a:lnTo>
                  <a:pt x="3203348" y="5039655"/>
                </a:lnTo>
                <a:lnTo>
                  <a:pt x="3346063" y="4957253"/>
                </a:lnTo>
                <a:lnTo>
                  <a:pt x="3346064" y="4654421"/>
                </a:lnTo>
                <a:lnTo>
                  <a:pt x="3083802" y="4805830"/>
                </a:lnTo>
                <a:close/>
                <a:moveTo>
                  <a:pt x="3083802" y="5108678"/>
                </a:moveTo>
                <a:lnTo>
                  <a:pt x="3173747" y="5056745"/>
                </a:lnTo>
                <a:lnTo>
                  <a:pt x="3083802" y="5004812"/>
                </a:lnTo>
                <a:close/>
                <a:moveTo>
                  <a:pt x="3083802" y="5489545"/>
                </a:moveTo>
                <a:lnTo>
                  <a:pt x="3203348" y="5558568"/>
                </a:lnTo>
                <a:lnTo>
                  <a:pt x="3346063" y="5476167"/>
                </a:lnTo>
                <a:lnTo>
                  <a:pt x="3346064" y="5173334"/>
                </a:lnTo>
                <a:lnTo>
                  <a:pt x="3083802" y="5324743"/>
                </a:lnTo>
                <a:close/>
                <a:moveTo>
                  <a:pt x="3083802" y="5627592"/>
                </a:moveTo>
                <a:lnTo>
                  <a:pt x="3173747" y="5575658"/>
                </a:lnTo>
                <a:lnTo>
                  <a:pt x="3083802" y="5523725"/>
                </a:lnTo>
                <a:close/>
                <a:moveTo>
                  <a:pt x="3083801" y="6146506"/>
                </a:moveTo>
                <a:lnTo>
                  <a:pt x="3346063" y="5995081"/>
                </a:lnTo>
                <a:lnTo>
                  <a:pt x="3346064" y="5692248"/>
                </a:lnTo>
                <a:lnTo>
                  <a:pt x="3083801" y="5843657"/>
                </a:lnTo>
                <a:close/>
                <a:moveTo>
                  <a:pt x="2964257" y="175659"/>
                </a:moveTo>
                <a:lnTo>
                  <a:pt x="3054200" y="227591"/>
                </a:lnTo>
                <a:lnTo>
                  <a:pt x="3054201" y="123726"/>
                </a:lnTo>
                <a:close/>
                <a:moveTo>
                  <a:pt x="2964257" y="1456746"/>
                </a:moveTo>
                <a:lnTo>
                  <a:pt x="3054200" y="1508678"/>
                </a:lnTo>
                <a:lnTo>
                  <a:pt x="3054201" y="1404813"/>
                </a:lnTo>
                <a:close/>
                <a:moveTo>
                  <a:pt x="2964257" y="1975660"/>
                </a:moveTo>
                <a:lnTo>
                  <a:pt x="3054200" y="2027592"/>
                </a:lnTo>
                <a:lnTo>
                  <a:pt x="3054201" y="1923727"/>
                </a:lnTo>
                <a:close/>
                <a:moveTo>
                  <a:pt x="2964256" y="6856743"/>
                </a:moveTo>
                <a:lnTo>
                  <a:pt x="3054200" y="6908675"/>
                </a:lnTo>
                <a:lnTo>
                  <a:pt x="3054200" y="6804810"/>
                </a:lnTo>
                <a:close/>
                <a:moveTo>
                  <a:pt x="2964256" y="7375656"/>
                </a:moveTo>
                <a:lnTo>
                  <a:pt x="3054200" y="7427588"/>
                </a:lnTo>
                <a:lnTo>
                  <a:pt x="3054200" y="7323723"/>
                </a:lnTo>
                <a:close/>
                <a:moveTo>
                  <a:pt x="2964254" y="3256746"/>
                </a:moveTo>
                <a:lnTo>
                  <a:pt x="3054199" y="3308678"/>
                </a:lnTo>
                <a:lnTo>
                  <a:pt x="3054200" y="3204813"/>
                </a:lnTo>
                <a:close/>
                <a:moveTo>
                  <a:pt x="2964254" y="3775657"/>
                </a:moveTo>
                <a:lnTo>
                  <a:pt x="3054198" y="3827589"/>
                </a:lnTo>
                <a:lnTo>
                  <a:pt x="3054200" y="3723724"/>
                </a:lnTo>
                <a:close/>
                <a:moveTo>
                  <a:pt x="2964253" y="5056746"/>
                </a:moveTo>
                <a:lnTo>
                  <a:pt x="3054197" y="5108678"/>
                </a:lnTo>
                <a:lnTo>
                  <a:pt x="3054197" y="5004813"/>
                </a:lnTo>
                <a:close/>
                <a:moveTo>
                  <a:pt x="2964253" y="5575659"/>
                </a:moveTo>
                <a:lnTo>
                  <a:pt x="3054197" y="5627591"/>
                </a:lnTo>
                <a:lnTo>
                  <a:pt x="3054197" y="5523726"/>
                </a:lnTo>
                <a:close/>
                <a:moveTo>
                  <a:pt x="2806741" y="266605"/>
                </a:moveTo>
                <a:lnTo>
                  <a:pt x="3069003" y="418015"/>
                </a:lnTo>
                <a:lnTo>
                  <a:pt x="3331266" y="266605"/>
                </a:lnTo>
                <a:lnTo>
                  <a:pt x="3203349" y="192749"/>
                </a:lnTo>
                <a:lnTo>
                  <a:pt x="3076404" y="266045"/>
                </a:lnTo>
                <a:cubicBezTo>
                  <a:pt x="3074114" y="267361"/>
                  <a:pt x="3071562" y="268025"/>
                  <a:pt x="3069004" y="268025"/>
                </a:cubicBezTo>
                <a:cubicBezTo>
                  <a:pt x="3066444" y="268025"/>
                  <a:pt x="3063894" y="267361"/>
                  <a:pt x="3061603" y="266045"/>
                </a:cubicBezTo>
                <a:lnTo>
                  <a:pt x="2934658" y="192749"/>
                </a:lnTo>
                <a:close/>
                <a:moveTo>
                  <a:pt x="2806740" y="1028778"/>
                </a:moveTo>
                <a:lnTo>
                  <a:pt x="3069003" y="1180188"/>
                </a:lnTo>
                <a:lnTo>
                  <a:pt x="3331266" y="1028778"/>
                </a:lnTo>
                <a:lnTo>
                  <a:pt x="3069004" y="877353"/>
                </a:lnTo>
                <a:close/>
                <a:moveTo>
                  <a:pt x="2806740" y="1547692"/>
                </a:moveTo>
                <a:lnTo>
                  <a:pt x="3069003" y="1699102"/>
                </a:lnTo>
                <a:lnTo>
                  <a:pt x="3331266" y="1547692"/>
                </a:lnTo>
                <a:lnTo>
                  <a:pt x="3203349" y="1473836"/>
                </a:lnTo>
                <a:lnTo>
                  <a:pt x="3076404" y="1547132"/>
                </a:lnTo>
                <a:cubicBezTo>
                  <a:pt x="3074113" y="1548448"/>
                  <a:pt x="3071562" y="1549112"/>
                  <a:pt x="3069004" y="1549112"/>
                </a:cubicBezTo>
                <a:cubicBezTo>
                  <a:pt x="3066444" y="1549112"/>
                  <a:pt x="3063893" y="1548448"/>
                  <a:pt x="3061603" y="1547132"/>
                </a:cubicBezTo>
                <a:lnTo>
                  <a:pt x="2934657" y="1473836"/>
                </a:lnTo>
                <a:close/>
                <a:moveTo>
                  <a:pt x="2806740" y="2066605"/>
                </a:moveTo>
                <a:lnTo>
                  <a:pt x="3069003" y="2218015"/>
                </a:lnTo>
                <a:lnTo>
                  <a:pt x="3331266" y="2066605"/>
                </a:lnTo>
                <a:lnTo>
                  <a:pt x="3203349" y="1992750"/>
                </a:lnTo>
                <a:lnTo>
                  <a:pt x="3076404" y="2066045"/>
                </a:lnTo>
                <a:cubicBezTo>
                  <a:pt x="3074113" y="2067362"/>
                  <a:pt x="3071562" y="2068026"/>
                  <a:pt x="3069004" y="2068026"/>
                </a:cubicBezTo>
                <a:cubicBezTo>
                  <a:pt x="3066444" y="2068026"/>
                  <a:pt x="3063893" y="2067362"/>
                  <a:pt x="3061603" y="2066045"/>
                </a:cubicBezTo>
                <a:lnTo>
                  <a:pt x="2934657" y="1992750"/>
                </a:lnTo>
                <a:close/>
                <a:moveTo>
                  <a:pt x="2806740" y="6428775"/>
                </a:moveTo>
                <a:lnTo>
                  <a:pt x="3069002" y="6580185"/>
                </a:lnTo>
                <a:lnTo>
                  <a:pt x="3331265" y="6428775"/>
                </a:lnTo>
                <a:lnTo>
                  <a:pt x="3069003" y="6277349"/>
                </a:lnTo>
                <a:close/>
                <a:moveTo>
                  <a:pt x="2806740" y="6947688"/>
                </a:moveTo>
                <a:lnTo>
                  <a:pt x="3069002" y="7099098"/>
                </a:lnTo>
                <a:lnTo>
                  <a:pt x="3331265" y="6947688"/>
                </a:lnTo>
                <a:lnTo>
                  <a:pt x="3203349" y="6873833"/>
                </a:lnTo>
                <a:lnTo>
                  <a:pt x="3076403" y="6947128"/>
                </a:lnTo>
                <a:cubicBezTo>
                  <a:pt x="3074113" y="6948444"/>
                  <a:pt x="3071561" y="6949109"/>
                  <a:pt x="3069003" y="6949109"/>
                </a:cubicBezTo>
                <a:cubicBezTo>
                  <a:pt x="3066443" y="6949109"/>
                  <a:pt x="3063893" y="6948444"/>
                  <a:pt x="3061601" y="6947128"/>
                </a:cubicBezTo>
                <a:lnTo>
                  <a:pt x="2934656" y="6873833"/>
                </a:lnTo>
                <a:close/>
                <a:moveTo>
                  <a:pt x="2806739" y="2828778"/>
                </a:moveTo>
                <a:lnTo>
                  <a:pt x="3069001" y="2980188"/>
                </a:lnTo>
                <a:lnTo>
                  <a:pt x="3331264" y="2828778"/>
                </a:lnTo>
                <a:lnTo>
                  <a:pt x="3069002" y="2677353"/>
                </a:lnTo>
                <a:close/>
                <a:moveTo>
                  <a:pt x="2806739" y="3347692"/>
                </a:moveTo>
                <a:lnTo>
                  <a:pt x="3069001" y="3499102"/>
                </a:lnTo>
                <a:lnTo>
                  <a:pt x="3331264" y="3347692"/>
                </a:lnTo>
                <a:lnTo>
                  <a:pt x="3203348" y="3273836"/>
                </a:lnTo>
                <a:lnTo>
                  <a:pt x="3076402" y="3347132"/>
                </a:lnTo>
                <a:cubicBezTo>
                  <a:pt x="3074111" y="3348448"/>
                  <a:pt x="3071561" y="3349112"/>
                  <a:pt x="3069002" y="3349112"/>
                </a:cubicBezTo>
                <a:cubicBezTo>
                  <a:pt x="3066443" y="3349112"/>
                  <a:pt x="3063892" y="3348448"/>
                  <a:pt x="3061601" y="3347132"/>
                </a:cubicBezTo>
                <a:lnTo>
                  <a:pt x="2934655" y="3273836"/>
                </a:lnTo>
                <a:close/>
                <a:moveTo>
                  <a:pt x="2806739" y="3866603"/>
                </a:moveTo>
                <a:lnTo>
                  <a:pt x="3069001" y="4018013"/>
                </a:lnTo>
                <a:lnTo>
                  <a:pt x="3331263" y="3866603"/>
                </a:lnTo>
                <a:lnTo>
                  <a:pt x="3203348" y="3792747"/>
                </a:lnTo>
                <a:lnTo>
                  <a:pt x="3076401" y="3866043"/>
                </a:lnTo>
                <a:cubicBezTo>
                  <a:pt x="3074111" y="3867360"/>
                  <a:pt x="3071560" y="3868023"/>
                  <a:pt x="3069002" y="3868023"/>
                </a:cubicBezTo>
                <a:cubicBezTo>
                  <a:pt x="3066442" y="3868023"/>
                  <a:pt x="3063892" y="3867360"/>
                  <a:pt x="3061601" y="3866043"/>
                </a:cubicBezTo>
                <a:lnTo>
                  <a:pt x="2934655" y="3792747"/>
                </a:lnTo>
                <a:close/>
                <a:moveTo>
                  <a:pt x="2806738" y="4628778"/>
                </a:moveTo>
                <a:lnTo>
                  <a:pt x="3068999" y="4780188"/>
                </a:lnTo>
                <a:lnTo>
                  <a:pt x="3331262" y="4628778"/>
                </a:lnTo>
                <a:lnTo>
                  <a:pt x="3069000" y="4477353"/>
                </a:lnTo>
                <a:close/>
                <a:moveTo>
                  <a:pt x="2806738" y="5147691"/>
                </a:moveTo>
                <a:lnTo>
                  <a:pt x="3068999" y="5299101"/>
                </a:lnTo>
                <a:lnTo>
                  <a:pt x="3331262" y="5147691"/>
                </a:lnTo>
                <a:lnTo>
                  <a:pt x="3203348" y="5073836"/>
                </a:lnTo>
                <a:lnTo>
                  <a:pt x="3076400" y="5147131"/>
                </a:lnTo>
                <a:cubicBezTo>
                  <a:pt x="3074110" y="5148448"/>
                  <a:pt x="3071559" y="5149112"/>
                  <a:pt x="3069000" y="5149112"/>
                </a:cubicBezTo>
                <a:cubicBezTo>
                  <a:pt x="3066440" y="5149112"/>
                  <a:pt x="3063890" y="5148448"/>
                  <a:pt x="3061599" y="5147131"/>
                </a:cubicBezTo>
                <a:lnTo>
                  <a:pt x="2934653" y="5073836"/>
                </a:lnTo>
                <a:close/>
                <a:moveTo>
                  <a:pt x="2806738" y="5666605"/>
                </a:moveTo>
                <a:lnTo>
                  <a:pt x="3068999" y="5818015"/>
                </a:lnTo>
                <a:lnTo>
                  <a:pt x="3331262" y="5666605"/>
                </a:lnTo>
                <a:lnTo>
                  <a:pt x="3203348" y="5592749"/>
                </a:lnTo>
                <a:lnTo>
                  <a:pt x="3076400" y="5666045"/>
                </a:lnTo>
                <a:cubicBezTo>
                  <a:pt x="3074110" y="5667361"/>
                  <a:pt x="3071559" y="5668025"/>
                  <a:pt x="3069000" y="5668025"/>
                </a:cubicBezTo>
                <a:cubicBezTo>
                  <a:pt x="3066440" y="5668025"/>
                  <a:pt x="3063890" y="5667361"/>
                  <a:pt x="3061599" y="5666045"/>
                </a:cubicBezTo>
                <a:lnTo>
                  <a:pt x="2934653" y="5592749"/>
                </a:lnTo>
                <a:close/>
                <a:moveTo>
                  <a:pt x="2791940" y="595081"/>
                </a:moveTo>
                <a:lnTo>
                  <a:pt x="3054200" y="746505"/>
                </a:lnTo>
                <a:lnTo>
                  <a:pt x="3054201" y="443657"/>
                </a:lnTo>
                <a:lnTo>
                  <a:pt x="2791940" y="292248"/>
                </a:lnTo>
                <a:close/>
                <a:moveTo>
                  <a:pt x="2791940" y="1357254"/>
                </a:moveTo>
                <a:lnTo>
                  <a:pt x="2934655" y="1439655"/>
                </a:lnTo>
                <a:lnTo>
                  <a:pt x="3054201" y="1370633"/>
                </a:lnTo>
                <a:lnTo>
                  <a:pt x="3054201" y="1205830"/>
                </a:lnTo>
                <a:lnTo>
                  <a:pt x="2791940" y="1054422"/>
                </a:lnTo>
                <a:close/>
                <a:moveTo>
                  <a:pt x="2791940" y="1876168"/>
                </a:moveTo>
                <a:lnTo>
                  <a:pt x="2934655" y="1958569"/>
                </a:lnTo>
                <a:lnTo>
                  <a:pt x="3054201" y="1889546"/>
                </a:lnTo>
                <a:lnTo>
                  <a:pt x="3054201" y="1724743"/>
                </a:lnTo>
                <a:lnTo>
                  <a:pt x="2791940" y="1573335"/>
                </a:lnTo>
                <a:close/>
                <a:moveTo>
                  <a:pt x="2791939" y="2395081"/>
                </a:moveTo>
                <a:lnTo>
                  <a:pt x="3054200" y="2546505"/>
                </a:lnTo>
                <a:lnTo>
                  <a:pt x="3054201" y="2243657"/>
                </a:lnTo>
                <a:lnTo>
                  <a:pt x="2791940" y="2092249"/>
                </a:lnTo>
                <a:close/>
                <a:moveTo>
                  <a:pt x="2791939" y="3157254"/>
                </a:moveTo>
                <a:lnTo>
                  <a:pt x="2934653" y="3239655"/>
                </a:lnTo>
                <a:lnTo>
                  <a:pt x="3054200" y="3170633"/>
                </a:lnTo>
                <a:lnTo>
                  <a:pt x="3054200" y="3005830"/>
                </a:lnTo>
                <a:lnTo>
                  <a:pt x="2791939" y="2854422"/>
                </a:lnTo>
                <a:close/>
                <a:moveTo>
                  <a:pt x="2791939" y="3676165"/>
                </a:moveTo>
                <a:lnTo>
                  <a:pt x="2934653" y="3758566"/>
                </a:lnTo>
                <a:lnTo>
                  <a:pt x="3054200" y="3689544"/>
                </a:lnTo>
                <a:lnTo>
                  <a:pt x="3054200" y="3524741"/>
                </a:lnTo>
                <a:lnTo>
                  <a:pt x="2791939" y="3373335"/>
                </a:lnTo>
                <a:close/>
                <a:moveTo>
                  <a:pt x="2791939" y="6757251"/>
                </a:moveTo>
                <a:lnTo>
                  <a:pt x="2934655" y="6839652"/>
                </a:lnTo>
                <a:lnTo>
                  <a:pt x="3054200" y="6770629"/>
                </a:lnTo>
                <a:lnTo>
                  <a:pt x="3054200" y="6605826"/>
                </a:lnTo>
                <a:lnTo>
                  <a:pt x="2791939" y="6454417"/>
                </a:lnTo>
                <a:close/>
                <a:moveTo>
                  <a:pt x="2791939" y="7276164"/>
                </a:moveTo>
                <a:lnTo>
                  <a:pt x="2934655" y="7358565"/>
                </a:lnTo>
                <a:lnTo>
                  <a:pt x="3054200" y="7289543"/>
                </a:lnTo>
                <a:lnTo>
                  <a:pt x="3054200" y="7124740"/>
                </a:lnTo>
                <a:lnTo>
                  <a:pt x="2791939" y="6973332"/>
                </a:lnTo>
                <a:close/>
                <a:moveTo>
                  <a:pt x="2791937" y="4195079"/>
                </a:moveTo>
                <a:lnTo>
                  <a:pt x="3054198" y="4346503"/>
                </a:lnTo>
                <a:lnTo>
                  <a:pt x="3054200" y="4043655"/>
                </a:lnTo>
                <a:lnTo>
                  <a:pt x="2791938" y="3892248"/>
                </a:lnTo>
                <a:close/>
                <a:moveTo>
                  <a:pt x="2791937" y="4957253"/>
                </a:moveTo>
                <a:lnTo>
                  <a:pt x="2934652" y="5039655"/>
                </a:lnTo>
                <a:lnTo>
                  <a:pt x="3054197" y="4970632"/>
                </a:lnTo>
                <a:lnTo>
                  <a:pt x="3054197" y="4805829"/>
                </a:lnTo>
                <a:lnTo>
                  <a:pt x="2791937" y="4654421"/>
                </a:lnTo>
                <a:close/>
                <a:moveTo>
                  <a:pt x="2791937" y="5476167"/>
                </a:moveTo>
                <a:lnTo>
                  <a:pt x="2934652" y="5558568"/>
                </a:lnTo>
                <a:lnTo>
                  <a:pt x="3054197" y="5489546"/>
                </a:lnTo>
                <a:lnTo>
                  <a:pt x="3054197" y="5324743"/>
                </a:lnTo>
                <a:lnTo>
                  <a:pt x="2791937" y="5173334"/>
                </a:lnTo>
                <a:close/>
                <a:moveTo>
                  <a:pt x="2791936" y="5995081"/>
                </a:moveTo>
                <a:lnTo>
                  <a:pt x="3054197" y="6146505"/>
                </a:lnTo>
                <a:lnTo>
                  <a:pt x="3054197" y="5843656"/>
                </a:lnTo>
                <a:lnTo>
                  <a:pt x="2791937" y="5692248"/>
                </a:lnTo>
                <a:close/>
                <a:moveTo>
                  <a:pt x="2762336" y="603623"/>
                </a:moveTo>
                <a:lnTo>
                  <a:pt x="2762336" y="266609"/>
                </a:lnTo>
                <a:lnTo>
                  <a:pt x="2763641" y="264350"/>
                </a:lnTo>
                <a:lnTo>
                  <a:pt x="2764316" y="259208"/>
                </a:lnTo>
                <a:lnTo>
                  <a:pt x="2768433" y="256048"/>
                </a:lnTo>
                <a:lnTo>
                  <a:pt x="2769738" y="253788"/>
                </a:lnTo>
                <a:lnTo>
                  <a:pt x="2905055" y="175658"/>
                </a:lnTo>
                <a:lnTo>
                  <a:pt x="2769738" y="97531"/>
                </a:lnTo>
                <a:cubicBezTo>
                  <a:pt x="2765155" y="94885"/>
                  <a:pt x="2762336" y="90001"/>
                  <a:pt x="2762336" y="84709"/>
                </a:cubicBezTo>
                <a:lnTo>
                  <a:pt x="2762336" y="0"/>
                </a:lnTo>
                <a:lnTo>
                  <a:pt x="2791940" y="0"/>
                </a:lnTo>
                <a:lnTo>
                  <a:pt x="2791940" y="76167"/>
                </a:lnTo>
                <a:lnTo>
                  <a:pt x="2934655" y="158568"/>
                </a:lnTo>
                <a:lnTo>
                  <a:pt x="3054201" y="89546"/>
                </a:lnTo>
                <a:lnTo>
                  <a:pt x="3054201" y="0"/>
                </a:lnTo>
                <a:lnTo>
                  <a:pt x="3083806" y="0"/>
                </a:lnTo>
                <a:lnTo>
                  <a:pt x="3083806" y="89545"/>
                </a:lnTo>
                <a:lnTo>
                  <a:pt x="3203349" y="158568"/>
                </a:lnTo>
                <a:lnTo>
                  <a:pt x="3346065" y="76167"/>
                </a:lnTo>
                <a:lnTo>
                  <a:pt x="3346065" y="0"/>
                </a:lnTo>
                <a:lnTo>
                  <a:pt x="3375669" y="0"/>
                </a:lnTo>
                <a:lnTo>
                  <a:pt x="3375669" y="84709"/>
                </a:lnTo>
                <a:cubicBezTo>
                  <a:pt x="3375669" y="90001"/>
                  <a:pt x="3372850" y="94885"/>
                  <a:pt x="3368268" y="97531"/>
                </a:cubicBezTo>
                <a:lnTo>
                  <a:pt x="3232951" y="175658"/>
                </a:lnTo>
                <a:lnTo>
                  <a:pt x="3368268" y="253788"/>
                </a:lnTo>
                <a:lnTo>
                  <a:pt x="3369572" y="256048"/>
                </a:lnTo>
                <a:lnTo>
                  <a:pt x="3373689" y="259209"/>
                </a:lnTo>
                <a:lnTo>
                  <a:pt x="3374365" y="264348"/>
                </a:lnTo>
                <a:lnTo>
                  <a:pt x="3375669" y="266609"/>
                </a:lnTo>
                <a:lnTo>
                  <a:pt x="3375669" y="603623"/>
                </a:lnTo>
                <a:cubicBezTo>
                  <a:pt x="3375669" y="608914"/>
                  <a:pt x="3372850" y="613798"/>
                  <a:pt x="3368268" y="616444"/>
                </a:cubicBezTo>
                <a:lnTo>
                  <a:pt x="3076404" y="784958"/>
                </a:lnTo>
                <a:cubicBezTo>
                  <a:pt x="3074114" y="786275"/>
                  <a:pt x="3071562" y="786939"/>
                  <a:pt x="3069004" y="786939"/>
                </a:cubicBezTo>
                <a:cubicBezTo>
                  <a:pt x="3066444" y="786939"/>
                  <a:pt x="3063894" y="786275"/>
                  <a:pt x="3061603" y="784958"/>
                </a:cubicBezTo>
                <a:lnTo>
                  <a:pt x="2769738" y="616444"/>
                </a:lnTo>
                <a:cubicBezTo>
                  <a:pt x="2765155" y="613798"/>
                  <a:pt x="2762336" y="608914"/>
                  <a:pt x="2762336" y="603623"/>
                </a:cubicBezTo>
                <a:close/>
                <a:moveTo>
                  <a:pt x="2762336" y="2403623"/>
                </a:moveTo>
                <a:lnTo>
                  <a:pt x="2762336" y="2066610"/>
                </a:lnTo>
                <a:lnTo>
                  <a:pt x="2763640" y="2064351"/>
                </a:lnTo>
                <a:lnTo>
                  <a:pt x="2764316" y="2059208"/>
                </a:lnTo>
                <a:lnTo>
                  <a:pt x="2768433" y="2056048"/>
                </a:lnTo>
                <a:lnTo>
                  <a:pt x="2769738" y="2053788"/>
                </a:lnTo>
                <a:lnTo>
                  <a:pt x="2905055" y="1975659"/>
                </a:lnTo>
                <a:lnTo>
                  <a:pt x="2769738" y="1897531"/>
                </a:lnTo>
                <a:cubicBezTo>
                  <a:pt x="2765155" y="1894885"/>
                  <a:pt x="2762336" y="1890001"/>
                  <a:pt x="2762336" y="1884710"/>
                </a:cubicBezTo>
                <a:lnTo>
                  <a:pt x="2762336" y="1547696"/>
                </a:lnTo>
                <a:lnTo>
                  <a:pt x="2763640" y="1545437"/>
                </a:lnTo>
                <a:lnTo>
                  <a:pt x="2764316" y="1540295"/>
                </a:lnTo>
                <a:lnTo>
                  <a:pt x="2768433" y="1537134"/>
                </a:lnTo>
                <a:lnTo>
                  <a:pt x="2769738" y="1534875"/>
                </a:lnTo>
                <a:lnTo>
                  <a:pt x="2905055" y="1456746"/>
                </a:lnTo>
                <a:lnTo>
                  <a:pt x="2769738" y="1378617"/>
                </a:lnTo>
                <a:cubicBezTo>
                  <a:pt x="2765155" y="1375971"/>
                  <a:pt x="2762336" y="1371087"/>
                  <a:pt x="2762336" y="1365796"/>
                </a:cubicBezTo>
                <a:lnTo>
                  <a:pt x="2762336" y="1028782"/>
                </a:lnTo>
                <a:lnTo>
                  <a:pt x="2763640" y="1026524"/>
                </a:lnTo>
                <a:lnTo>
                  <a:pt x="2764316" y="1021381"/>
                </a:lnTo>
                <a:lnTo>
                  <a:pt x="2768433" y="1018221"/>
                </a:lnTo>
                <a:lnTo>
                  <a:pt x="2769738" y="1015961"/>
                </a:lnTo>
                <a:lnTo>
                  <a:pt x="3061603" y="847446"/>
                </a:lnTo>
                <a:cubicBezTo>
                  <a:pt x="3066186" y="844815"/>
                  <a:pt x="3071823" y="844815"/>
                  <a:pt x="3076404" y="847446"/>
                </a:cubicBezTo>
                <a:lnTo>
                  <a:pt x="3368268" y="1015961"/>
                </a:lnTo>
                <a:lnTo>
                  <a:pt x="3369572" y="1018221"/>
                </a:lnTo>
                <a:lnTo>
                  <a:pt x="3373688" y="1021382"/>
                </a:lnTo>
                <a:lnTo>
                  <a:pt x="3374365" y="1026521"/>
                </a:lnTo>
                <a:lnTo>
                  <a:pt x="3375669" y="1028782"/>
                </a:lnTo>
                <a:lnTo>
                  <a:pt x="3375669" y="1365796"/>
                </a:lnTo>
                <a:cubicBezTo>
                  <a:pt x="3375669" y="1371087"/>
                  <a:pt x="3372849" y="1375971"/>
                  <a:pt x="3368268" y="1378617"/>
                </a:cubicBezTo>
                <a:lnTo>
                  <a:pt x="3232951" y="1456746"/>
                </a:lnTo>
                <a:lnTo>
                  <a:pt x="3368268" y="1534875"/>
                </a:lnTo>
                <a:lnTo>
                  <a:pt x="3369572" y="1537134"/>
                </a:lnTo>
                <a:lnTo>
                  <a:pt x="3373688" y="1540296"/>
                </a:lnTo>
                <a:lnTo>
                  <a:pt x="3374365" y="1545435"/>
                </a:lnTo>
                <a:lnTo>
                  <a:pt x="3375669" y="1547696"/>
                </a:lnTo>
                <a:lnTo>
                  <a:pt x="3375669" y="1884710"/>
                </a:lnTo>
                <a:cubicBezTo>
                  <a:pt x="3375669" y="1890001"/>
                  <a:pt x="3372849" y="1894885"/>
                  <a:pt x="3368268" y="1897531"/>
                </a:cubicBezTo>
                <a:lnTo>
                  <a:pt x="3232951" y="1975659"/>
                </a:lnTo>
                <a:lnTo>
                  <a:pt x="3368268" y="2053788"/>
                </a:lnTo>
                <a:lnTo>
                  <a:pt x="3369572" y="2056048"/>
                </a:lnTo>
                <a:lnTo>
                  <a:pt x="3373688" y="2059209"/>
                </a:lnTo>
                <a:lnTo>
                  <a:pt x="3374365" y="2064348"/>
                </a:lnTo>
                <a:lnTo>
                  <a:pt x="3375669" y="2066610"/>
                </a:lnTo>
                <a:lnTo>
                  <a:pt x="3375669" y="2403623"/>
                </a:lnTo>
                <a:cubicBezTo>
                  <a:pt x="3375669" y="2408914"/>
                  <a:pt x="3372849" y="2413798"/>
                  <a:pt x="3368268" y="2416444"/>
                </a:cubicBezTo>
                <a:lnTo>
                  <a:pt x="3076404" y="2584959"/>
                </a:lnTo>
                <a:cubicBezTo>
                  <a:pt x="3074113" y="2586275"/>
                  <a:pt x="3071562" y="2586939"/>
                  <a:pt x="3069004" y="2586939"/>
                </a:cubicBezTo>
                <a:cubicBezTo>
                  <a:pt x="3066444" y="2586939"/>
                  <a:pt x="3063893" y="2586275"/>
                  <a:pt x="3061603" y="2584959"/>
                </a:cubicBezTo>
                <a:lnTo>
                  <a:pt x="2769738" y="2416444"/>
                </a:lnTo>
                <a:cubicBezTo>
                  <a:pt x="2765155" y="2413798"/>
                  <a:pt x="2762336" y="2408914"/>
                  <a:pt x="2762336" y="2403623"/>
                </a:cubicBezTo>
                <a:close/>
                <a:moveTo>
                  <a:pt x="2762335" y="4203621"/>
                </a:moveTo>
                <a:lnTo>
                  <a:pt x="2762335" y="3866608"/>
                </a:lnTo>
                <a:lnTo>
                  <a:pt x="2763638" y="3864348"/>
                </a:lnTo>
                <a:lnTo>
                  <a:pt x="2764315" y="3859206"/>
                </a:lnTo>
                <a:lnTo>
                  <a:pt x="2768431" y="3856045"/>
                </a:lnTo>
                <a:lnTo>
                  <a:pt x="2769735" y="3853786"/>
                </a:lnTo>
                <a:lnTo>
                  <a:pt x="2905054" y="3775656"/>
                </a:lnTo>
                <a:lnTo>
                  <a:pt x="2769735" y="3697528"/>
                </a:lnTo>
                <a:cubicBezTo>
                  <a:pt x="2765153" y="3694883"/>
                  <a:pt x="2762335" y="3689999"/>
                  <a:pt x="2762335" y="3684707"/>
                </a:cubicBezTo>
                <a:lnTo>
                  <a:pt x="2762335" y="3347696"/>
                </a:lnTo>
                <a:lnTo>
                  <a:pt x="2763639" y="3345437"/>
                </a:lnTo>
                <a:lnTo>
                  <a:pt x="2764315" y="3340295"/>
                </a:lnTo>
                <a:lnTo>
                  <a:pt x="2768431" y="3337134"/>
                </a:lnTo>
                <a:lnTo>
                  <a:pt x="2769735" y="3334875"/>
                </a:lnTo>
                <a:lnTo>
                  <a:pt x="2905054" y="3256746"/>
                </a:lnTo>
                <a:lnTo>
                  <a:pt x="2769735" y="3178617"/>
                </a:lnTo>
                <a:cubicBezTo>
                  <a:pt x="2765153" y="3175971"/>
                  <a:pt x="2762335" y="3171087"/>
                  <a:pt x="2762335" y="3165796"/>
                </a:cubicBezTo>
                <a:lnTo>
                  <a:pt x="2762335" y="2828782"/>
                </a:lnTo>
                <a:lnTo>
                  <a:pt x="2763639" y="2826524"/>
                </a:lnTo>
                <a:lnTo>
                  <a:pt x="2764315" y="2821381"/>
                </a:lnTo>
                <a:lnTo>
                  <a:pt x="2768431" y="2818221"/>
                </a:lnTo>
                <a:lnTo>
                  <a:pt x="2769735" y="2815961"/>
                </a:lnTo>
                <a:lnTo>
                  <a:pt x="3061601" y="2647446"/>
                </a:lnTo>
                <a:cubicBezTo>
                  <a:pt x="3066184" y="2644815"/>
                  <a:pt x="3071821" y="2644815"/>
                  <a:pt x="3076402" y="2647446"/>
                </a:cubicBezTo>
                <a:lnTo>
                  <a:pt x="3368266" y="2815961"/>
                </a:lnTo>
                <a:lnTo>
                  <a:pt x="3369571" y="2818221"/>
                </a:lnTo>
                <a:lnTo>
                  <a:pt x="3373687" y="2821382"/>
                </a:lnTo>
                <a:lnTo>
                  <a:pt x="3374363" y="2826521"/>
                </a:lnTo>
                <a:lnTo>
                  <a:pt x="3375668" y="2828782"/>
                </a:lnTo>
                <a:lnTo>
                  <a:pt x="3375668" y="3165796"/>
                </a:lnTo>
                <a:cubicBezTo>
                  <a:pt x="3375668" y="3171087"/>
                  <a:pt x="3372848" y="3175971"/>
                  <a:pt x="3368266" y="3178617"/>
                </a:cubicBezTo>
                <a:lnTo>
                  <a:pt x="3232950" y="3256746"/>
                </a:lnTo>
                <a:lnTo>
                  <a:pt x="3368266" y="3334875"/>
                </a:lnTo>
                <a:lnTo>
                  <a:pt x="3369571" y="3337134"/>
                </a:lnTo>
                <a:lnTo>
                  <a:pt x="3373687" y="3340296"/>
                </a:lnTo>
                <a:lnTo>
                  <a:pt x="3374363" y="3345435"/>
                </a:lnTo>
                <a:lnTo>
                  <a:pt x="3375668" y="3347696"/>
                </a:lnTo>
                <a:lnTo>
                  <a:pt x="3375668" y="3684707"/>
                </a:lnTo>
                <a:cubicBezTo>
                  <a:pt x="3375668" y="3689999"/>
                  <a:pt x="3372848" y="3694883"/>
                  <a:pt x="3368266" y="3697528"/>
                </a:cubicBezTo>
                <a:lnTo>
                  <a:pt x="3232950" y="3775656"/>
                </a:lnTo>
                <a:lnTo>
                  <a:pt x="3368266" y="3853786"/>
                </a:lnTo>
                <a:lnTo>
                  <a:pt x="3369571" y="3856045"/>
                </a:lnTo>
                <a:lnTo>
                  <a:pt x="3373687" y="3859208"/>
                </a:lnTo>
                <a:lnTo>
                  <a:pt x="3374363" y="3864347"/>
                </a:lnTo>
                <a:lnTo>
                  <a:pt x="3375667" y="3866608"/>
                </a:lnTo>
                <a:lnTo>
                  <a:pt x="3375667" y="4203621"/>
                </a:lnTo>
                <a:cubicBezTo>
                  <a:pt x="3375667" y="4208912"/>
                  <a:pt x="3372848" y="4213796"/>
                  <a:pt x="3368266" y="4216442"/>
                </a:cubicBezTo>
                <a:lnTo>
                  <a:pt x="3076401" y="4384956"/>
                </a:lnTo>
                <a:cubicBezTo>
                  <a:pt x="3074111" y="4386273"/>
                  <a:pt x="3071560" y="4386937"/>
                  <a:pt x="3069002" y="4386937"/>
                </a:cubicBezTo>
                <a:cubicBezTo>
                  <a:pt x="3066442" y="4386937"/>
                  <a:pt x="3063892" y="4386273"/>
                  <a:pt x="3061601" y="4384956"/>
                </a:cubicBezTo>
                <a:lnTo>
                  <a:pt x="2769735" y="4216442"/>
                </a:lnTo>
                <a:cubicBezTo>
                  <a:pt x="2765153" y="4213796"/>
                  <a:pt x="2762335" y="4208912"/>
                  <a:pt x="2762335" y="4203621"/>
                </a:cubicBezTo>
                <a:close/>
                <a:moveTo>
                  <a:pt x="2762335" y="7600950"/>
                </a:moveTo>
                <a:lnTo>
                  <a:pt x="2762335" y="7466606"/>
                </a:lnTo>
                <a:lnTo>
                  <a:pt x="2763639" y="7464347"/>
                </a:lnTo>
                <a:lnTo>
                  <a:pt x="2764316" y="7459205"/>
                </a:lnTo>
                <a:lnTo>
                  <a:pt x="2768431" y="7456044"/>
                </a:lnTo>
                <a:lnTo>
                  <a:pt x="2769737" y="7453785"/>
                </a:lnTo>
                <a:lnTo>
                  <a:pt x="2905055" y="7375655"/>
                </a:lnTo>
                <a:lnTo>
                  <a:pt x="2769737" y="7297527"/>
                </a:lnTo>
                <a:cubicBezTo>
                  <a:pt x="2765154" y="7294881"/>
                  <a:pt x="2762335" y="7289997"/>
                  <a:pt x="2762335" y="7284706"/>
                </a:cubicBezTo>
                <a:lnTo>
                  <a:pt x="2762335" y="6947692"/>
                </a:lnTo>
                <a:lnTo>
                  <a:pt x="2763639" y="6945434"/>
                </a:lnTo>
                <a:lnTo>
                  <a:pt x="2764316" y="6940291"/>
                </a:lnTo>
                <a:lnTo>
                  <a:pt x="2768431" y="6937131"/>
                </a:lnTo>
                <a:lnTo>
                  <a:pt x="2769737" y="6934871"/>
                </a:lnTo>
                <a:lnTo>
                  <a:pt x="2905055" y="6856743"/>
                </a:lnTo>
                <a:lnTo>
                  <a:pt x="2769737" y="6778614"/>
                </a:lnTo>
                <a:cubicBezTo>
                  <a:pt x="2765154" y="6775968"/>
                  <a:pt x="2762335" y="6771084"/>
                  <a:pt x="2762335" y="6765793"/>
                </a:cubicBezTo>
                <a:lnTo>
                  <a:pt x="2762335" y="6428779"/>
                </a:lnTo>
                <a:lnTo>
                  <a:pt x="2763639" y="6426519"/>
                </a:lnTo>
                <a:lnTo>
                  <a:pt x="2764316" y="6421377"/>
                </a:lnTo>
                <a:lnTo>
                  <a:pt x="2768431" y="6418217"/>
                </a:lnTo>
                <a:lnTo>
                  <a:pt x="2769737" y="6415957"/>
                </a:lnTo>
                <a:lnTo>
                  <a:pt x="3061601" y="6247443"/>
                </a:lnTo>
                <a:cubicBezTo>
                  <a:pt x="3066185" y="6244811"/>
                  <a:pt x="3071822" y="6244811"/>
                  <a:pt x="3076403" y="6247443"/>
                </a:cubicBezTo>
                <a:lnTo>
                  <a:pt x="3368268" y="6415957"/>
                </a:lnTo>
                <a:lnTo>
                  <a:pt x="3369572" y="6418217"/>
                </a:lnTo>
                <a:lnTo>
                  <a:pt x="3373687" y="6421377"/>
                </a:lnTo>
                <a:lnTo>
                  <a:pt x="3374364" y="6426516"/>
                </a:lnTo>
                <a:lnTo>
                  <a:pt x="3375669" y="6428779"/>
                </a:lnTo>
                <a:lnTo>
                  <a:pt x="3375669" y="6765793"/>
                </a:lnTo>
                <a:cubicBezTo>
                  <a:pt x="3375669" y="6771084"/>
                  <a:pt x="3372848" y="6775968"/>
                  <a:pt x="3368268" y="6778614"/>
                </a:cubicBezTo>
                <a:lnTo>
                  <a:pt x="3232950" y="6856743"/>
                </a:lnTo>
                <a:lnTo>
                  <a:pt x="3368268" y="6934871"/>
                </a:lnTo>
                <a:lnTo>
                  <a:pt x="3369572" y="6937131"/>
                </a:lnTo>
                <a:lnTo>
                  <a:pt x="3373687" y="6940292"/>
                </a:lnTo>
                <a:lnTo>
                  <a:pt x="3374364" y="6945431"/>
                </a:lnTo>
                <a:lnTo>
                  <a:pt x="3375669" y="6947692"/>
                </a:lnTo>
                <a:lnTo>
                  <a:pt x="3375669" y="7284706"/>
                </a:lnTo>
                <a:cubicBezTo>
                  <a:pt x="3375669" y="7289997"/>
                  <a:pt x="3372848" y="7294881"/>
                  <a:pt x="3368268" y="7297527"/>
                </a:cubicBezTo>
                <a:lnTo>
                  <a:pt x="3232950" y="7375655"/>
                </a:lnTo>
                <a:lnTo>
                  <a:pt x="3368268" y="7453785"/>
                </a:lnTo>
                <a:lnTo>
                  <a:pt x="3369572" y="7456044"/>
                </a:lnTo>
                <a:lnTo>
                  <a:pt x="3373687" y="7459206"/>
                </a:lnTo>
                <a:lnTo>
                  <a:pt x="3374364" y="7464345"/>
                </a:lnTo>
                <a:lnTo>
                  <a:pt x="3375669" y="7466606"/>
                </a:lnTo>
                <a:lnTo>
                  <a:pt x="3375669" y="7600950"/>
                </a:lnTo>
                <a:lnTo>
                  <a:pt x="3346065" y="7600950"/>
                </a:lnTo>
                <a:lnTo>
                  <a:pt x="3346065" y="7492245"/>
                </a:lnTo>
                <a:lnTo>
                  <a:pt x="3157773" y="7600950"/>
                </a:lnTo>
                <a:lnTo>
                  <a:pt x="3098556" y="7600950"/>
                </a:lnTo>
                <a:lnTo>
                  <a:pt x="3331265" y="7466602"/>
                </a:lnTo>
                <a:lnTo>
                  <a:pt x="3203349" y="7392746"/>
                </a:lnTo>
                <a:lnTo>
                  <a:pt x="3076403" y="7466042"/>
                </a:lnTo>
                <a:cubicBezTo>
                  <a:pt x="3074113" y="7467358"/>
                  <a:pt x="3071561" y="7468022"/>
                  <a:pt x="3069003" y="7468022"/>
                </a:cubicBezTo>
                <a:cubicBezTo>
                  <a:pt x="3066443" y="7468022"/>
                  <a:pt x="3063893" y="7467358"/>
                  <a:pt x="3061601" y="7466042"/>
                </a:cubicBezTo>
                <a:lnTo>
                  <a:pt x="2934656" y="7392746"/>
                </a:lnTo>
                <a:lnTo>
                  <a:pt x="2806740" y="7466602"/>
                </a:lnTo>
                <a:lnTo>
                  <a:pt x="3039449" y="7600950"/>
                </a:lnTo>
                <a:lnTo>
                  <a:pt x="2980232" y="7600950"/>
                </a:lnTo>
                <a:lnTo>
                  <a:pt x="2791939" y="7492245"/>
                </a:lnTo>
                <a:lnTo>
                  <a:pt x="2791939" y="7600950"/>
                </a:lnTo>
                <a:close/>
                <a:moveTo>
                  <a:pt x="2762333" y="6003623"/>
                </a:moveTo>
                <a:lnTo>
                  <a:pt x="2762333" y="5666609"/>
                </a:lnTo>
                <a:lnTo>
                  <a:pt x="2763637" y="5664350"/>
                </a:lnTo>
                <a:lnTo>
                  <a:pt x="2764313" y="5659208"/>
                </a:lnTo>
                <a:lnTo>
                  <a:pt x="2768430" y="5656047"/>
                </a:lnTo>
                <a:lnTo>
                  <a:pt x="2769734" y="5653788"/>
                </a:lnTo>
                <a:lnTo>
                  <a:pt x="2905052" y="5575658"/>
                </a:lnTo>
                <a:lnTo>
                  <a:pt x="2769734" y="5497530"/>
                </a:lnTo>
                <a:cubicBezTo>
                  <a:pt x="2765152" y="5494885"/>
                  <a:pt x="2762333" y="5490001"/>
                  <a:pt x="2762333" y="5484709"/>
                </a:cubicBezTo>
                <a:lnTo>
                  <a:pt x="2762333" y="5147695"/>
                </a:lnTo>
                <a:lnTo>
                  <a:pt x="2763637" y="5145437"/>
                </a:lnTo>
                <a:lnTo>
                  <a:pt x="2764313" y="5140294"/>
                </a:lnTo>
                <a:lnTo>
                  <a:pt x="2768430" y="5137134"/>
                </a:lnTo>
                <a:lnTo>
                  <a:pt x="2769734" y="5134874"/>
                </a:lnTo>
                <a:lnTo>
                  <a:pt x="2905052" y="5056746"/>
                </a:lnTo>
                <a:lnTo>
                  <a:pt x="2769734" y="4978617"/>
                </a:lnTo>
                <a:cubicBezTo>
                  <a:pt x="2765152" y="4975971"/>
                  <a:pt x="2762333" y="4971087"/>
                  <a:pt x="2762333" y="4965796"/>
                </a:cubicBezTo>
                <a:lnTo>
                  <a:pt x="2762333" y="4628782"/>
                </a:lnTo>
                <a:lnTo>
                  <a:pt x="2763637" y="4626523"/>
                </a:lnTo>
                <a:lnTo>
                  <a:pt x="2764313" y="4621380"/>
                </a:lnTo>
                <a:lnTo>
                  <a:pt x="2768430" y="4618220"/>
                </a:lnTo>
                <a:lnTo>
                  <a:pt x="2769734" y="4615960"/>
                </a:lnTo>
                <a:lnTo>
                  <a:pt x="3061599" y="4447445"/>
                </a:lnTo>
                <a:cubicBezTo>
                  <a:pt x="3066182" y="4444814"/>
                  <a:pt x="3071819" y="4444814"/>
                  <a:pt x="3076400" y="4447445"/>
                </a:cubicBezTo>
                <a:lnTo>
                  <a:pt x="3368266" y="4615960"/>
                </a:lnTo>
                <a:lnTo>
                  <a:pt x="3369571" y="4618220"/>
                </a:lnTo>
                <a:lnTo>
                  <a:pt x="3373686" y="4621382"/>
                </a:lnTo>
                <a:lnTo>
                  <a:pt x="3374362" y="4626521"/>
                </a:lnTo>
                <a:lnTo>
                  <a:pt x="3375667" y="4628782"/>
                </a:lnTo>
                <a:lnTo>
                  <a:pt x="3375667" y="4965796"/>
                </a:lnTo>
                <a:cubicBezTo>
                  <a:pt x="3375667" y="4971087"/>
                  <a:pt x="3372847" y="4975971"/>
                  <a:pt x="3368266" y="4978617"/>
                </a:cubicBezTo>
                <a:lnTo>
                  <a:pt x="3232948" y="5056746"/>
                </a:lnTo>
                <a:lnTo>
                  <a:pt x="3368266" y="5134874"/>
                </a:lnTo>
                <a:lnTo>
                  <a:pt x="3369571" y="5137134"/>
                </a:lnTo>
                <a:lnTo>
                  <a:pt x="3373686" y="5140295"/>
                </a:lnTo>
                <a:lnTo>
                  <a:pt x="3374362" y="5145434"/>
                </a:lnTo>
                <a:lnTo>
                  <a:pt x="3375667" y="5147695"/>
                </a:lnTo>
                <a:lnTo>
                  <a:pt x="3375667" y="5484709"/>
                </a:lnTo>
                <a:cubicBezTo>
                  <a:pt x="3375667" y="5490001"/>
                  <a:pt x="3372847" y="5494885"/>
                  <a:pt x="3368266" y="5497530"/>
                </a:cubicBezTo>
                <a:lnTo>
                  <a:pt x="3232948" y="5575658"/>
                </a:lnTo>
                <a:lnTo>
                  <a:pt x="3368266" y="5653788"/>
                </a:lnTo>
                <a:lnTo>
                  <a:pt x="3369571" y="5656047"/>
                </a:lnTo>
                <a:lnTo>
                  <a:pt x="3373686" y="5659209"/>
                </a:lnTo>
                <a:lnTo>
                  <a:pt x="3374362" y="5664348"/>
                </a:lnTo>
                <a:lnTo>
                  <a:pt x="3375667" y="5666609"/>
                </a:lnTo>
                <a:lnTo>
                  <a:pt x="3375667" y="6003623"/>
                </a:lnTo>
                <a:cubicBezTo>
                  <a:pt x="3375667" y="6008914"/>
                  <a:pt x="3372847" y="6013798"/>
                  <a:pt x="3368266" y="6016444"/>
                </a:cubicBezTo>
                <a:lnTo>
                  <a:pt x="3076400" y="6184958"/>
                </a:lnTo>
                <a:cubicBezTo>
                  <a:pt x="3074110" y="6186275"/>
                  <a:pt x="3071559" y="6186939"/>
                  <a:pt x="3069000" y="6186939"/>
                </a:cubicBezTo>
                <a:cubicBezTo>
                  <a:pt x="3066440" y="6186939"/>
                  <a:pt x="3063890" y="6186275"/>
                  <a:pt x="3061599" y="6184958"/>
                </a:cubicBezTo>
                <a:lnTo>
                  <a:pt x="2769734" y="6016444"/>
                </a:lnTo>
                <a:cubicBezTo>
                  <a:pt x="2765152" y="6013798"/>
                  <a:pt x="2762333" y="6008914"/>
                  <a:pt x="2762333" y="6003623"/>
                </a:cubicBezTo>
                <a:close/>
                <a:moveTo>
                  <a:pt x="2363807" y="1370632"/>
                </a:moveTo>
                <a:lnTo>
                  <a:pt x="2483352" y="1439655"/>
                </a:lnTo>
                <a:lnTo>
                  <a:pt x="2626068" y="1357254"/>
                </a:lnTo>
                <a:lnTo>
                  <a:pt x="2626069" y="1054422"/>
                </a:lnTo>
                <a:lnTo>
                  <a:pt x="2363807" y="1205831"/>
                </a:lnTo>
                <a:close/>
                <a:moveTo>
                  <a:pt x="2363807" y="1508679"/>
                </a:moveTo>
                <a:lnTo>
                  <a:pt x="2453753" y="1456745"/>
                </a:lnTo>
                <a:lnTo>
                  <a:pt x="2363807" y="1404812"/>
                </a:lnTo>
                <a:close/>
                <a:moveTo>
                  <a:pt x="2363807" y="1889546"/>
                </a:moveTo>
                <a:lnTo>
                  <a:pt x="2483352" y="1958569"/>
                </a:lnTo>
                <a:lnTo>
                  <a:pt x="2626068" y="1876168"/>
                </a:lnTo>
                <a:lnTo>
                  <a:pt x="2626069" y="1573335"/>
                </a:lnTo>
                <a:lnTo>
                  <a:pt x="2363807" y="1724744"/>
                </a:lnTo>
                <a:close/>
                <a:moveTo>
                  <a:pt x="2363807" y="2027593"/>
                </a:moveTo>
                <a:lnTo>
                  <a:pt x="2453753" y="1975659"/>
                </a:lnTo>
                <a:lnTo>
                  <a:pt x="2363807" y="1923726"/>
                </a:lnTo>
                <a:close/>
                <a:moveTo>
                  <a:pt x="2363806" y="2546506"/>
                </a:moveTo>
                <a:lnTo>
                  <a:pt x="2626068" y="2395081"/>
                </a:lnTo>
                <a:lnTo>
                  <a:pt x="2626069" y="2092249"/>
                </a:lnTo>
                <a:lnTo>
                  <a:pt x="2363806" y="2243658"/>
                </a:lnTo>
                <a:close/>
                <a:moveTo>
                  <a:pt x="2363806" y="4970626"/>
                </a:moveTo>
                <a:lnTo>
                  <a:pt x="2483352" y="5039649"/>
                </a:lnTo>
                <a:lnTo>
                  <a:pt x="2626067" y="4957249"/>
                </a:lnTo>
                <a:lnTo>
                  <a:pt x="2626067" y="4654416"/>
                </a:lnTo>
                <a:lnTo>
                  <a:pt x="2363806" y="4805825"/>
                </a:lnTo>
                <a:close/>
                <a:moveTo>
                  <a:pt x="2363806" y="5108673"/>
                </a:moveTo>
                <a:lnTo>
                  <a:pt x="2453751" y="5056740"/>
                </a:lnTo>
                <a:lnTo>
                  <a:pt x="2363806" y="5004807"/>
                </a:lnTo>
                <a:close/>
                <a:moveTo>
                  <a:pt x="2363806" y="5489540"/>
                </a:moveTo>
                <a:lnTo>
                  <a:pt x="2483352" y="5558564"/>
                </a:lnTo>
                <a:lnTo>
                  <a:pt x="2626067" y="5476162"/>
                </a:lnTo>
                <a:lnTo>
                  <a:pt x="2626067" y="5173330"/>
                </a:lnTo>
                <a:lnTo>
                  <a:pt x="2363806" y="5324738"/>
                </a:lnTo>
                <a:close/>
                <a:moveTo>
                  <a:pt x="2363806" y="5627587"/>
                </a:moveTo>
                <a:lnTo>
                  <a:pt x="2453751" y="5575654"/>
                </a:lnTo>
                <a:lnTo>
                  <a:pt x="2363806" y="5523721"/>
                </a:lnTo>
                <a:close/>
                <a:moveTo>
                  <a:pt x="2363805" y="6146500"/>
                </a:moveTo>
                <a:lnTo>
                  <a:pt x="2626067" y="5995076"/>
                </a:lnTo>
                <a:lnTo>
                  <a:pt x="2626067" y="5692243"/>
                </a:lnTo>
                <a:lnTo>
                  <a:pt x="2363805" y="5843653"/>
                </a:lnTo>
                <a:close/>
                <a:moveTo>
                  <a:pt x="2363804" y="227592"/>
                </a:moveTo>
                <a:lnTo>
                  <a:pt x="2453749" y="175658"/>
                </a:lnTo>
                <a:lnTo>
                  <a:pt x="2363804" y="123726"/>
                </a:lnTo>
                <a:close/>
                <a:moveTo>
                  <a:pt x="2363804" y="6770628"/>
                </a:moveTo>
                <a:lnTo>
                  <a:pt x="2483350" y="6839652"/>
                </a:lnTo>
                <a:lnTo>
                  <a:pt x="2626066" y="6757251"/>
                </a:lnTo>
                <a:lnTo>
                  <a:pt x="2626067" y="6454417"/>
                </a:lnTo>
                <a:lnTo>
                  <a:pt x="2363804" y="6605827"/>
                </a:lnTo>
                <a:close/>
                <a:moveTo>
                  <a:pt x="2363804" y="6908675"/>
                </a:moveTo>
                <a:lnTo>
                  <a:pt x="2453751" y="6856742"/>
                </a:lnTo>
                <a:lnTo>
                  <a:pt x="2363804" y="6804809"/>
                </a:lnTo>
                <a:close/>
                <a:moveTo>
                  <a:pt x="2363804" y="7289542"/>
                </a:moveTo>
                <a:lnTo>
                  <a:pt x="2483350" y="7358565"/>
                </a:lnTo>
                <a:lnTo>
                  <a:pt x="2626066" y="7276164"/>
                </a:lnTo>
                <a:lnTo>
                  <a:pt x="2626067" y="6973331"/>
                </a:lnTo>
                <a:lnTo>
                  <a:pt x="2363804" y="7124741"/>
                </a:lnTo>
                <a:close/>
                <a:moveTo>
                  <a:pt x="2363804" y="7427589"/>
                </a:moveTo>
                <a:lnTo>
                  <a:pt x="2453751" y="7375655"/>
                </a:lnTo>
                <a:lnTo>
                  <a:pt x="2363804" y="7323722"/>
                </a:lnTo>
                <a:close/>
                <a:moveTo>
                  <a:pt x="2363803" y="746506"/>
                </a:moveTo>
                <a:lnTo>
                  <a:pt x="2626065" y="595081"/>
                </a:lnTo>
                <a:lnTo>
                  <a:pt x="2626066" y="292248"/>
                </a:lnTo>
                <a:lnTo>
                  <a:pt x="2363803" y="443657"/>
                </a:lnTo>
                <a:close/>
                <a:moveTo>
                  <a:pt x="2363803" y="3170632"/>
                </a:moveTo>
                <a:lnTo>
                  <a:pt x="2483349" y="3239655"/>
                </a:lnTo>
                <a:lnTo>
                  <a:pt x="2626065" y="3157254"/>
                </a:lnTo>
                <a:lnTo>
                  <a:pt x="2626066" y="2854422"/>
                </a:lnTo>
                <a:lnTo>
                  <a:pt x="2363803" y="3005831"/>
                </a:lnTo>
                <a:close/>
                <a:moveTo>
                  <a:pt x="2363803" y="3308679"/>
                </a:moveTo>
                <a:lnTo>
                  <a:pt x="2453749" y="3256745"/>
                </a:lnTo>
                <a:lnTo>
                  <a:pt x="2363803" y="3204812"/>
                </a:lnTo>
                <a:close/>
                <a:moveTo>
                  <a:pt x="2363803" y="3689543"/>
                </a:moveTo>
                <a:lnTo>
                  <a:pt x="2483349" y="3758567"/>
                </a:lnTo>
                <a:lnTo>
                  <a:pt x="2626065" y="3676166"/>
                </a:lnTo>
                <a:lnTo>
                  <a:pt x="2626066" y="3373335"/>
                </a:lnTo>
                <a:lnTo>
                  <a:pt x="2363803" y="3524742"/>
                </a:lnTo>
                <a:close/>
                <a:moveTo>
                  <a:pt x="2363803" y="3827591"/>
                </a:moveTo>
                <a:lnTo>
                  <a:pt x="2453749" y="3775656"/>
                </a:lnTo>
                <a:lnTo>
                  <a:pt x="2363803" y="3723724"/>
                </a:lnTo>
                <a:close/>
                <a:moveTo>
                  <a:pt x="2363802" y="4346504"/>
                </a:moveTo>
                <a:lnTo>
                  <a:pt x="2626065" y="4195079"/>
                </a:lnTo>
                <a:lnTo>
                  <a:pt x="2626065" y="3892248"/>
                </a:lnTo>
                <a:lnTo>
                  <a:pt x="2363802" y="4043656"/>
                </a:lnTo>
                <a:close/>
                <a:moveTo>
                  <a:pt x="2244258" y="1456746"/>
                </a:moveTo>
                <a:lnTo>
                  <a:pt x="2334201" y="1508678"/>
                </a:lnTo>
                <a:lnTo>
                  <a:pt x="2334203" y="1404813"/>
                </a:lnTo>
                <a:close/>
                <a:moveTo>
                  <a:pt x="2244258" y="1975660"/>
                </a:moveTo>
                <a:lnTo>
                  <a:pt x="2334201" y="2027592"/>
                </a:lnTo>
                <a:lnTo>
                  <a:pt x="2334203" y="1923727"/>
                </a:lnTo>
                <a:close/>
                <a:moveTo>
                  <a:pt x="2244256" y="5056740"/>
                </a:moveTo>
                <a:lnTo>
                  <a:pt x="2334201" y="5108672"/>
                </a:lnTo>
                <a:lnTo>
                  <a:pt x="2334201" y="5004808"/>
                </a:lnTo>
                <a:close/>
                <a:moveTo>
                  <a:pt x="2244256" y="5575655"/>
                </a:moveTo>
                <a:lnTo>
                  <a:pt x="2334201" y="5627587"/>
                </a:lnTo>
                <a:lnTo>
                  <a:pt x="2334201" y="5523722"/>
                </a:lnTo>
                <a:close/>
                <a:moveTo>
                  <a:pt x="2244256" y="6856743"/>
                </a:moveTo>
                <a:lnTo>
                  <a:pt x="2334200" y="6908675"/>
                </a:lnTo>
                <a:lnTo>
                  <a:pt x="2334201" y="6804810"/>
                </a:lnTo>
                <a:close/>
                <a:moveTo>
                  <a:pt x="2244256" y="7375656"/>
                </a:moveTo>
                <a:lnTo>
                  <a:pt x="2334200" y="7427588"/>
                </a:lnTo>
                <a:lnTo>
                  <a:pt x="2334201" y="7323723"/>
                </a:lnTo>
                <a:close/>
                <a:moveTo>
                  <a:pt x="2244255" y="175659"/>
                </a:moveTo>
                <a:lnTo>
                  <a:pt x="2334199" y="227591"/>
                </a:lnTo>
                <a:lnTo>
                  <a:pt x="2334199" y="123726"/>
                </a:lnTo>
                <a:close/>
                <a:moveTo>
                  <a:pt x="2244254" y="3256746"/>
                </a:moveTo>
                <a:lnTo>
                  <a:pt x="2334198" y="3308678"/>
                </a:lnTo>
                <a:lnTo>
                  <a:pt x="2334199" y="3204813"/>
                </a:lnTo>
                <a:close/>
                <a:moveTo>
                  <a:pt x="2244254" y="3775658"/>
                </a:moveTo>
                <a:lnTo>
                  <a:pt x="2334198" y="3827590"/>
                </a:lnTo>
                <a:lnTo>
                  <a:pt x="2334199" y="3723724"/>
                </a:lnTo>
                <a:close/>
                <a:moveTo>
                  <a:pt x="2086743" y="1028778"/>
                </a:moveTo>
                <a:lnTo>
                  <a:pt x="2349005" y="1180188"/>
                </a:lnTo>
                <a:lnTo>
                  <a:pt x="2611268" y="1028778"/>
                </a:lnTo>
                <a:lnTo>
                  <a:pt x="2349006" y="877353"/>
                </a:lnTo>
                <a:close/>
                <a:moveTo>
                  <a:pt x="2086743" y="1547692"/>
                </a:moveTo>
                <a:lnTo>
                  <a:pt x="2349005" y="1699102"/>
                </a:lnTo>
                <a:lnTo>
                  <a:pt x="2611268" y="1547692"/>
                </a:lnTo>
                <a:lnTo>
                  <a:pt x="2483352" y="1473836"/>
                </a:lnTo>
                <a:lnTo>
                  <a:pt x="2356406" y="1547132"/>
                </a:lnTo>
                <a:cubicBezTo>
                  <a:pt x="2354113" y="1548448"/>
                  <a:pt x="2351564" y="1549112"/>
                  <a:pt x="2349006" y="1549112"/>
                </a:cubicBezTo>
                <a:cubicBezTo>
                  <a:pt x="2346445" y="1549112"/>
                  <a:pt x="2343895" y="1548448"/>
                  <a:pt x="2341604" y="1547132"/>
                </a:cubicBezTo>
                <a:lnTo>
                  <a:pt x="2214658" y="1473836"/>
                </a:lnTo>
                <a:close/>
                <a:moveTo>
                  <a:pt x="2086743" y="2066605"/>
                </a:moveTo>
                <a:lnTo>
                  <a:pt x="2349005" y="2218015"/>
                </a:lnTo>
                <a:lnTo>
                  <a:pt x="2611268" y="2066605"/>
                </a:lnTo>
                <a:lnTo>
                  <a:pt x="2483352" y="1992750"/>
                </a:lnTo>
                <a:lnTo>
                  <a:pt x="2356406" y="2066045"/>
                </a:lnTo>
                <a:cubicBezTo>
                  <a:pt x="2354113" y="2067362"/>
                  <a:pt x="2351564" y="2068026"/>
                  <a:pt x="2349006" y="2068026"/>
                </a:cubicBezTo>
                <a:cubicBezTo>
                  <a:pt x="2346445" y="2068026"/>
                  <a:pt x="2343895" y="2067362"/>
                  <a:pt x="2341604" y="2066045"/>
                </a:cubicBezTo>
                <a:lnTo>
                  <a:pt x="2214658" y="1992750"/>
                </a:lnTo>
                <a:close/>
                <a:moveTo>
                  <a:pt x="2086742" y="4628772"/>
                </a:moveTo>
                <a:lnTo>
                  <a:pt x="2349002" y="4780183"/>
                </a:lnTo>
                <a:lnTo>
                  <a:pt x="2611266" y="4628772"/>
                </a:lnTo>
                <a:lnTo>
                  <a:pt x="2349004" y="4477348"/>
                </a:lnTo>
                <a:close/>
                <a:moveTo>
                  <a:pt x="2086742" y="5147686"/>
                </a:moveTo>
                <a:lnTo>
                  <a:pt x="2349002" y="5299096"/>
                </a:lnTo>
                <a:lnTo>
                  <a:pt x="2611266" y="5147686"/>
                </a:lnTo>
                <a:lnTo>
                  <a:pt x="2483352" y="5073831"/>
                </a:lnTo>
                <a:lnTo>
                  <a:pt x="2356405" y="5147126"/>
                </a:lnTo>
                <a:cubicBezTo>
                  <a:pt x="2354112" y="5148443"/>
                  <a:pt x="2351562" y="5149107"/>
                  <a:pt x="2349004" y="5149107"/>
                </a:cubicBezTo>
                <a:cubicBezTo>
                  <a:pt x="2346443" y="5149107"/>
                  <a:pt x="2343893" y="5148443"/>
                  <a:pt x="2341602" y="5147126"/>
                </a:cubicBezTo>
                <a:lnTo>
                  <a:pt x="2214657" y="5073831"/>
                </a:lnTo>
                <a:close/>
                <a:moveTo>
                  <a:pt x="2086742" y="5666600"/>
                </a:moveTo>
                <a:lnTo>
                  <a:pt x="2349002" y="5818011"/>
                </a:lnTo>
                <a:lnTo>
                  <a:pt x="2611266" y="5666600"/>
                </a:lnTo>
                <a:lnTo>
                  <a:pt x="2483352" y="5592745"/>
                </a:lnTo>
                <a:lnTo>
                  <a:pt x="2356405" y="5666040"/>
                </a:lnTo>
                <a:cubicBezTo>
                  <a:pt x="2354112" y="5667356"/>
                  <a:pt x="2351562" y="5668021"/>
                  <a:pt x="2349004" y="5668021"/>
                </a:cubicBezTo>
                <a:cubicBezTo>
                  <a:pt x="2346443" y="5668021"/>
                  <a:pt x="2343893" y="5667356"/>
                  <a:pt x="2341602" y="5666040"/>
                </a:cubicBezTo>
                <a:lnTo>
                  <a:pt x="2214657" y="5592745"/>
                </a:lnTo>
                <a:close/>
                <a:moveTo>
                  <a:pt x="2086741" y="6428775"/>
                </a:moveTo>
                <a:lnTo>
                  <a:pt x="2349002" y="6580185"/>
                </a:lnTo>
                <a:lnTo>
                  <a:pt x="2611265" y="6428775"/>
                </a:lnTo>
                <a:lnTo>
                  <a:pt x="2349002" y="6277349"/>
                </a:lnTo>
                <a:close/>
                <a:moveTo>
                  <a:pt x="2086741" y="6947688"/>
                </a:moveTo>
                <a:lnTo>
                  <a:pt x="2349002" y="7099098"/>
                </a:lnTo>
                <a:lnTo>
                  <a:pt x="2611265" y="6947688"/>
                </a:lnTo>
                <a:lnTo>
                  <a:pt x="2483350" y="6873833"/>
                </a:lnTo>
                <a:lnTo>
                  <a:pt x="2356403" y="6947128"/>
                </a:lnTo>
                <a:cubicBezTo>
                  <a:pt x="2354112" y="6948444"/>
                  <a:pt x="2351561" y="6949108"/>
                  <a:pt x="2349002" y="6949108"/>
                </a:cubicBezTo>
                <a:cubicBezTo>
                  <a:pt x="2346443" y="6949108"/>
                  <a:pt x="2343893" y="6948444"/>
                  <a:pt x="2341602" y="6947128"/>
                </a:cubicBezTo>
                <a:lnTo>
                  <a:pt x="2214656" y="6873833"/>
                </a:lnTo>
                <a:close/>
                <a:moveTo>
                  <a:pt x="2086740" y="266605"/>
                </a:moveTo>
                <a:lnTo>
                  <a:pt x="2349001" y="418015"/>
                </a:lnTo>
                <a:lnTo>
                  <a:pt x="2611265" y="266605"/>
                </a:lnTo>
                <a:lnTo>
                  <a:pt x="2483349" y="192749"/>
                </a:lnTo>
                <a:lnTo>
                  <a:pt x="2356402" y="266045"/>
                </a:lnTo>
                <a:cubicBezTo>
                  <a:pt x="2354112" y="267361"/>
                  <a:pt x="2351561" y="268025"/>
                  <a:pt x="2349002" y="268025"/>
                </a:cubicBezTo>
                <a:cubicBezTo>
                  <a:pt x="2346442" y="268025"/>
                  <a:pt x="2343891" y="267361"/>
                  <a:pt x="2341601" y="266045"/>
                </a:cubicBezTo>
                <a:lnTo>
                  <a:pt x="2214655" y="192749"/>
                </a:lnTo>
                <a:close/>
                <a:moveTo>
                  <a:pt x="2086739" y="2828778"/>
                </a:moveTo>
                <a:lnTo>
                  <a:pt x="2349001" y="2980188"/>
                </a:lnTo>
                <a:lnTo>
                  <a:pt x="2611264" y="2828778"/>
                </a:lnTo>
                <a:lnTo>
                  <a:pt x="2349002" y="2677353"/>
                </a:lnTo>
                <a:close/>
                <a:moveTo>
                  <a:pt x="2086739" y="3347692"/>
                </a:moveTo>
                <a:lnTo>
                  <a:pt x="2349001" y="3499102"/>
                </a:lnTo>
                <a:lnTo>
                  <a:pt x="2611264" y="3347692"/>
                </a:lnTo>
                <a:lnTo>
                  <a:pt x="2483349" y="3273836"/>
                </a:lnTo>
                <a:lnTo>
                  <a:pt x="2356402" y="3347132"/>
                </a:lnTo>
                <a:cubicBezTo>
                  <a:pt x="2354110" y="3348448"/>
                  <a:pt x="2351560" y="3349112"/>
                  <a:pt x="2349002" y="3349112"/>
                </a:cubicBezTo>
                <a:cubicBezTo>
                  <a:pt x="2346442" y="3349112"/>
                  <a:pt x="2343891" y="3348448"/>
                  <a:pt x="2341600" y="3347132"/>
                </a:cubicBezTo>
                <a:lnTo>
                  <a:pt x="2214655" y="3273836"/>
                </a:lnTo>
                <a:close/>
                <a:moveTo>
                  <a:pt x="2086739" y="3866604"/>
                </a:moveTo>
                <a:lnTo>
                  <a:pt x="2349001" y="4018013"/>
                </a:lnTo>
                <a:lnTo>
                  <a:pt x="2611264" y="3866604"/>
                </a:lnTo>
                <a:lnTo>
                  <a:pt x="2483349" y="3792747"/>
                </a:lnTo>
                <a:lnTo>
                  <a:pt x="2356401" y="3866043"/>
                </a:lnTo>
                <a:cubicBezTo>
                  <a:pt x="2354110" y="3867360"/>
                  <a:pt x="2351560" y="3868023"/>
                  <a:pt x="2349001" y="3868023"/>
                </a:cubicBezTo>
                <a:cubicBezTo>
                  <a:pt x="2346442" y="3868023"/>
                  <a:pt x="2343891" y="3867360"/>
                  <a:pt x="2341600" y="3866043"/>
                </a:cubicBezTo>
                <a:lnTo>
                  <a:pt x="2214655" y="3792747"/>
                </a:lnTo>
                <a:close/>
                <a:moveTo>
                  <a:pt x="2071942" y="1357254"/>
                </a:moveTo>
                <a:lnTo>
                  <a:pt x="2214657" y="1439655"/>
                </a:lnTo>
                <a:lnTo>
                  <a:pt x="2334203" y="1370633"/>
                </a:lnTo>
                <a:lnTo>
                  <a:pt x="2334203" y="1205830"/>
                </a:lnTo>
                <a:lnTo>
                  <a:pt x="2071942" y="1054422"/>
                </a:lnTo>
                <a:close/>
                <a:moveTo>
                  <a:pt x="2071942" y="1876168"/>
                </a:moveTo>
                <a:lnTo>
                  <a:pt x="2214657" y="1958569"/>
                </a:lnTo>
                <a:lnTo>
                  <a:pt x="2334203" y="1889546"/>
                </a:lnTo>
                <a:lnTo>
                  <a:pt x="2334203" y="1724743"/>
                </a:lnTo>
                <a:lnTo>
                  <a:pt x="2071942" y="1573335"/>
                </a:lnTo>
                <a:close/>
                <a:moveTo>
                  <a:pt x="2071941" y="2395081"/>
                </a:moveTo>
                <a:lnTo>
                  <a:pt x="2334201" y="2546505"/>
                </a:lnTo>
                <a:lnTo>
                  <a:pt x="2334203" y="2243657"/>
                </a:lnTo>
                <a:lnTo>
                  <a:pt x="2071942" y="2092249"/>
                </a:lnTo>
                <a:close/>
                <a:moveTo>
                  <a:pt x="2071941" y="4957249"/>
                </a:moveTo>
                <a:lnTo>
                  <a:pt x="2214656" y="5039649"/>
                </a:lnTo>
                <a:lnTo>
                  <a:pt x="2334201" y="4970627"/>
                </a:lnTo>
                <a:lnTo>
                  <a:pt x="2334201" y="4805823"/>
                </a:lnTo>
                <a:lnTo>
                  <a:pt x="2071941" y="4654416"/>
                </a:lnTo>
                <a:close/>
                <a:moveTo>
                  <a:pt x="2071941" y="5476162"/>
                </a:moveTo>
                <a:lnTo>
                  <a:pt x="2214656" y="5558564"/>
                </a:lnTo>
                <a:lnTo>
                  <a:pt x="2334201" y="5489540"/>
                </a:lnTo>
                <a:lnTo>
                  <a:pt x="2334201" y="5324737"/>
                </a:lnTo>
                <a:lnTo>
                  <a:pt x="2071941" y="5173330"/>
                </a:lnTo>
                <a:close/>
                <a:moveTo>
                  <a:pt x="2071940" y="5995076"/>
                </a:moveTo>
                <a:lnTo>
                  <a:pt x="2334201" y="6146500"/>
                </a:lnTo>
                <a:lnTo>
                  <a:pt x="2334201" y="5843652"/>
                </a:lnTo>
                <a:lnTo>
                  <a:pt x="2071941" y="5692243"/>
                </a:lnTo>
                <a:close/>
                <a:moveTo>
                  <a:pt x="2071940" y="6757251"/>
                </a:moveTo>
                <a:lnTo>
                  <a:pt x="2214655" y="6839652"/>
                </a:lnTo>
                <a:lnTo>
                  <a:pt x="2334201" y="6770629"/>
                </a:lnTo>
                <a:lnTo>
                  <a:pt x="2334201" y="6605826"/>
                </a:lnTo>
                <a:lnTo>
                  <a:pt x="2071940" y="6454417"/>
                </a:lnTo>
                <a:close/>
                <a:moveTo>
                  <a:pt x="2071940" y="7276164"/>
                </a:moveTo>
                <a:lnTo>
                  <a:pt x="2214655" y="7358565"/>
                </a:lnTo>
                <a:lnTo>
                  <a:pt x="2334201" y="7289543"/>
                </a:lnTo>
                <a:lnTo>
                  <a:pt x="2334201" y="7124740"/>
                </a:lnTo>
                <a:lnTo>
                  <a:pt x="2071940" y="6973331"/>
                </a:lnTo>
                <a:close/>
                <a:moveTo>
                  <a:pt x="2071938" y="595081"/>
                </a:moveTo>
                <a:lnTo>
                  <a:pt x="2334199" y="746505"/>
                </a:lnTo>
                <a:lnTo>
                  <a:pt x="2334199" y="443657"/>
                </a:lnTo>
                <a:lnTo>
                  <a:pt x="2071939" y="292248"/>
                </a:lnTo>
                <a:close/>
                <a:moveTo>
                  <a:pt x="2071938" y="3157254"/>
                </a:moveTo>
                <a:lnTo>
                  <a:pt x="2214653" y="3239655"/>
                </a:lnTo>
                <a:lnTo>
                  <a:pt x="2334199" y="3170633"/>
                </a:lnTo>
                <a:lnTo>
                  <a:pt x="2334199" y="3005830"/>
                </a:lnTo>
                <a:lnTo>
                  <a:pt x="2071938" y="2854422"/>
                </a:lnTo>
                <a:close/>
                <a:moveTo>
                  <a:pt x="2071938" y="3676166"/>
                </a:moveTo>
                <a:lnTo>
                  <a:pt x="2214653" y="3758567"/>
                </a:lnTo>
                <a:lnTo>
                  <a:pt x="2334199" y="3689544"/>
                </a:lnTo>
                <a:lnTo>
                  <a:pt x="2334199" y="3524742"/>
                </a:lnTo>
                <a:lnTo>
                  <a:pt x="2071938" y="3373335"/>
                </a:lnTo>
                <a:close/>
                <a:moveTo>
                  <a:pt x="2071938" y="4195079"/>
                </a:moveTo>
                <a:lnTo>
                  <a:pt x="2334198" y="4346503"/>
                </a:lnTo>
                <a:lnTo>
                  <a:pt x="2334199" y="4043655"/>
                </a:lnTo>
                <a:lnTo>
                  <a:pt x="2071938" y="3892248"/>
                </a:lnTo>
                <a:close/>
                <a:moveTo>
                  <a:pt x="2042338" y="2403623"/>
                </a:moveTo>
                <a:lnTo>
                  <a:pt x="2042338" y="2066610"/>
                </a:lnTo>
                <a:lnTo>
                  <a:pt x="2043642" y="2064351"/>
                </a:lnTo>
                <a:lnTo>
                  <a:pt x="2044319" y="2059208"/>
                </a:lnTo>
                <a:lnTo>
                  <a:pt x="2048435" y="2056048"/>
                </a:lnTo>
                <a:lnTo>
                  <a:pt x="2049739" y="2053788"/>
                </a:lnTo>
                <a:lnTo>
                  <a:pt x="2185057" y="1975659"/>
                </a:lnTo>
                <a:lnTo>
                  <a:pt x="2049739" y="1897531"/>
                </a:lnTo>
                <a:cubicBezTo>
                  <a:pt x="2045157" y="1894885"/>
                  <a:pt x="2042339" y="1890001"/>
                  <a:pt x="2042339" y="1884710"/>
                </a:cubicBezTo>
                <a:lnTo>
                  <a:pt x="2042339" y="1547696"/>
                </a:lnTo>
                <a:lnTo>
                  <a:pt x="2043643" y="1545437"/>
                </a:lnTo>
                <a:lnTo>
                  <a:pt x="2044319" y="1540295"/>
                </a:lnTo>
                <a:lnTo>
                  <a:pt x="2048435" y="1537134"/>
                </a:lnTo>
                <a:lnTo>
                  <a:pt x="2049739" y="1534875"/>
                </a:lnTo>
                <a:lnTo>
                  <a:pt x="2185057" y="1456746"/>
                </a:lnTo>
                <a:lnTo>
                  <a:pt x="2049739" y="1378617"/>
                </a:lnTo>
                <a:cubicBezTo>
                  <a:pt x="2045157" y="1375971"/>
                  <a:pt x="2042339" y="1371087"/>
                  <a:pt x="2042339" y="1365796"/>
                </a:cubicBezTo>
                <a:lnTo>
                  <a:pt x="2042339" y="1028782"/>
                </a:lnTo>
                <a:lnTo>
                  <a:pt x="2043643" y="1026524"/>
                </a:lnTo>
                <a:lnTo>
                  <a:pt x="2044319" y="1021381"/>
                </a:lnTo>
                <a:lnTo>
                  <a:pt x="2048435" y="1018221"/>
                </a:lnTo>
                <a:lnTo>
                  <a:pt x="2049739" y="1015961"/>
                </a:lnTo>
                <a:lnTo>
                  <a:pt x="2341604" y="847446"/>
                </a:lnTo>
                <a:cubicBezTo>
                  <a:pt x="2346187" y="844815"/>
                  <a:pt x="2351824" y="844815"/>
                  <a:pt x="2356406" y="847446"/>
                </a:cubicBezTo>
                <a:lnTo>
                  <a:pt x="2648271" y="1015961"/>
                </a:lnTo>
                <a:lnTo>
                  <a:pt x="2649577" y="1018221"/>
                </a:lnTo>
                <a:lnTo>
                  <a:pt x="2653692" y="1021382"/>
                </a:lnTo>
                <a:lnTo>
                  <a:pt x="2654368" y="1026521"/>
                </a:lnTo>
                <a:lnTo>
                  <a:pt x="2655673" y="1028782"/>
                </a:lnTo>
                <a:lnTo>
                  <a:pt x="2655673" y="1365796"/>
                </a:lnTo>
                <a:cubicBezTo>
                  <a:pt x="2655673" y="1371087"/>
                  <a:pt x="2652852" y="1375971"/>
                  <a:pt x="2648271" y="1378617"/>
                </a:cubicBezTo>
                <a:lnTo>
                  <a:pt x="2512953" y="1456746"/>
                </a:lnTo>
                <a:lnTo>
                  <a:pt x="2648271" y="1534875"/>
                </a:lnTo>
                <a:lnTo>
                  <a:pt x="2649577" y="1537134"/>
                </a:lnTo>
                <a:lnTo>
                  <a:pt x="2653692" y="1540296"/>
                </a:lnTo>
                <a:lnTo>
                  <a:pt x="2654368" y="1545435"/>
                </a:lnTo>
                <a:lnTo>
                  <a:pt x="2655673" y="1547696"/>
                </a:lnTo>
                <a:lnTo>
                  <a:pt x="2655673" y="1884710"/>
                </a:lnTo>
                <a:cubicBezTo>
                  <a:pt x="2655673" y="1890001"/>
                  <a:pt x="2652852" y="1894885"/>
                  <a:pt x="2648271" y="1897531"/>
                </a:cubicBezTo>
                <a:lnTo>
                  <a:pt x="2512953" y="1975659"/>
                </a:lnTo>
                <a:lnTo>
                  <a:pt x="2648271" y="2053788"/>
                </a:lnTo>
                <a:lnTo>
                  <a:pt x="2649577" y="2056048"/>
                </a:lnTo>
                <a:lnTo>
                  <a:pt x="2653692" y="2059209"/>
                </a:lnTo>
                <a:lnTo>
                  <a:pt x="2654368" y="2064348"/>
                </a:lnTo>
                <a:lnTo>
                  <a:pt x="2655673" y="2066610"/>
                </a:lnTo>
                <a:lnTo>
                  <a:pt x="2655673" y="2403623"/>
                </a:lnTo>
                <a:cubicBezTo>
                  <a:pt x="2655673" y="2408914"/>
                  <a:pt x="2652852" y="2413798"/>
                  <a:pt x="2648271" y="2416444"/>
                </a:cubicBezTo>
                <a:lnTo>
                  <a:pt x="2356406" y="2584959"/>
                </a:lnTo>
                <a:cubicBezTo>
                  <a:pt x="2354113" y="2586275"/>
                  <a:pt x="2351564" y="2586939"/>
                  <a:pt x="2349006" y="2586939"/>
                </a:cubicBezTo>
                <a:cubicBezTo>
                  <a:pt x="2346445" y="2586939"/>
                  <a:pt x="2343895" y="2586275"/>
                  <a:pt x="2341604" y="2584959"/>
                </a:cubicBezTo>
                <a:lnTo>
                  <a:pt x="2049739" y="2416444"/>
                </a:lnTo>
                <a:cubicBezTo>
                  <a:pt x="2045157" y="2413798"/>
                  <a:pt x="2042338" y="2408914"/>
                  <a:pt x="2042338" y="2403623"/>
                </a:cubicBezTo>
                <a:close/>
                <a:moveTo>
                  <a:pt x="2042337" y="6003619"/>
                </a:moveTo>
                <a:lnTo>
                  <a:pt x="2042337" y="5666605"/>
                </a:lnTo>
                <a:lnTo>
                  <a:pt x="2043641" y="5664346"/>
                </a:lnTo>
                <a:lnTo>
                  <a:pt x="2044317" y="5659203"/>
                </a:lnTo>
                <a:lnTo>
                  <a:pt x="2048434" y="5656043"/>
                </a:lnTo>
                <a:lnTo>
                  <a:pt x="2049738" y="5653783"/>
                </a:lnTo>
                <a:lnTo>
                  <a:pt x="2185056" y="5575654"/>
                </a:lnTo>
                <a:lnTo>
                  <a:pt x="2049738" y="5497525"/>
                </a:lnTo>
                <a:cubicBezTo>
                  <a:pt x="2045156" y="5494879"/>
                  <a:pt x="2042337" y="5489995"/>
                  <a:pt x="2042337" y="5484704"/>
                </a:cubicBezTo>
                <a:lnTo>
                  <a:pt x="2042337" y="5147690"/>
                </a:lnTo>
                <a:lnTo>
                  <a:pt x="2043641" y="5145432"/>
                </a:lnTo>
                <a:lnTo>
                  <a:pt x="2044317" y="5140289"/>
                </a:lnTo>
                <a:lnTo>
                  <a:pt x="2048434" y="5137128"/>
                </a:lnTo>
                <a:lnTo>
                  <a:pt x="2049738" y="5134869"/>
                </a:lnTo>
                <a:lnTo>
                  <a:pt x="2185056" y="5056740"/>
                </a:lnTo>
                <a:lnTo>
                  <a:pt x="2049738" y="4978611"/>
                </a:lnTo>
                <a:cubicBezTo>
                  <a:pt x="2045156" y="4975965"/>
                  <a:pt x="2042337" y="4971082"/>
                  <a:pt x="2042337" y="4965790"/>
                </a:cubicBezTo>
                <a:lnTo>
                  <a:pt x="2042337" y="4628777"/>
                </a:lnTo>
                <a:lnTo>
                  <a:pt x="2043641" y="4626517"/>
                </a:lnTo>
                <a:lnTo>
                  <a:pt x="2044317" y="4621375"/>
                </a:lnTo>
                <a:lnTo>
                  <a:pt x="2048434" y="4618214"/>
                </a:lnTo>
                <a:lnTo>
                  <a:pt x="2049738" y="4615955"/>
                </a:lnTo>
                <a:lnTo>
                  <a:pt x="2341602" y="4447440"/>
                </a:lnTo>
                <a:cubicBezTo>
                  <a:pt x="2346186" y="4444810"/>
                  <a:pt x="2351823" y="4444810"/>
                  <a:pt x="2356405" y="4447440"/>
                </a:cubicBezTo>
                <a:lnTo>
                  <a:pt x="2648270" y="4615955"/>
                </a:lnTo>
                <a:lnTo>
                  <a:pt x="2649574" y="4618214"/>
                </a:lnTo>
                <a:lnTo>
                  <a:pt x="2653689" y="4621376"/>
                </a:lnTo>
                <a:lnTo>
                  <a:pt x="2654367" y="4626515"/>
                </a:lnTo>
                <a:lnTo>
                  <a:pt x="2655670" y="4628777"/>
                </a:lnTo>
                <a:lnTo>
                  <a:pt x="2655670" y="4965790"/>
                </a:lnTo>
                <a:cubicBezTo>
                  <a:pt x="2655670" y="4971082"/>
                  <a:pt x="2652852" y="4975965"/>
                  <a:pt x="2648270" y="4978611"/>
                </a:cubicBezTo>
                <a:lnTo>
                  <a:pt x="2512952" y="5056740"/>
                </a:lnTo>
                <a:lnTo>
                  <a:pt x="2648270" y="5134869"/>
                </a:lnTo>
                <a:lnTo>
                  <a:pt x="2649574" y="5137128"/>
                </a:lnTo>
                <a:lnTo>
                  <a:pt x="2653689" y="5140290"/>
                </a:lnTo>
                <a:lnTo>
                  <a:pt x="2654367" y="5145430"/>
                </a:lnTo>
                <a:lnTo>
                  <a:pt x="2655670" y="5147690"/>
                </a:lnTo>
                <a:lnTo>
                  <a:pt x="2655670" y="5484704"/>
                </a:lnTo>
                <a:cubicBezTo>
                  <a:pt x="2655670" y="5489995"/>
                  <a:pt x="2652852" y="5494879"/>
                  <a:pt x="2648270" y="5497525"/>
                </a:cubicBezTo>
                <a:lnTo>
                  <a:pt x="2512952" y="5575654"/>
                </a:lnTo>
                <a:lnTo>
                  <a:pt x="2648270" y="5653783"/>
                </a:lnTo>
                <a:lnTo>
                  <a:pt x="2649574" y="5656043"/>
                </a:lnTo>
                <a:lnTo>
                  <a:pt x="2653689" y="5659204"/>
                </a:lnTo>
                <a:lnTo>
                  <a:pt x="2654367" y="5664343"/>
                </a:lnTo>
                <a:lnTo>
                  <a:pt x="2655670" y="5666605"/>
                </a:lnTo>
                <a:lnTo>
                  <a:pt x="2655670" y="6003619"/>
                </a:lnTo>
                <a:cubicBezTo>
                  <a:pt x="2655670" y="6008909"/>
                  <a:pt x="2652852" y="6013793"/>
                  <a:pt x="2648270" y="6016440"/>
                </a:cubicBezTo>
                <a:lnTo>
                  <a:pt x="2356405" y="6184954"/>
                </a:lnTo>
                <a:cubicBezTo>
                  <a:pt x="2354112" y="6186270"/>
                  <a:pt x="2351562" y="6186933"/>
                  <a:pt x="2349004" y="6186933"/>
                </a:cubicBezTo>
                <a:cubicBezTo>
                  <a:pt x="2346443" y="6186933"/>
                  <a:pt x="2343893" y="6186270"/>
                  <a:pt x="2341602" y="6184954"/>
                </a:cubicBezTo>
                <a:lnTo>
                  <a:pt x="2049738" y="6016440"/>
                </a:lnTo>
                <a:cubicBezTo>
                  <a:pt x="2045156" y="6013793"/>
                  <a:pt x="2042337" y="6008909"/>
                  <a:pt x="2042337" y="6003619"/>
                </a:cubicBezTo>
                <a:close/>
                <a:moveTo>
                  <a:pt x="2042336" y="7600950"/>
                </a:moveTo>
                <a:lnTo>
                  <a:pt x="2042336" y="7466606"/>
                </a:lnTo>
                <a:lnTo>
                  <a:pt x="2043640" y="7464347"/>
                </a:lnTo>
                <a:lnTo>
                  <a:pt x="2044316" y="7459205"/>
                </a:lnTo>
                <a:lnTo>
                  <a:pt x="2048433" y="7456044"/>
                </a:lnTo>
                <a:lnTo>
                  <a:pt x="2049737" y="7453785"/>
                </a:lnTo>
                <a:lnTo>
                  <a:pt x="2185055" y="7375655"/>
                </a:lnTo>
                <a:lnTo>
                  <a:pt x="2049737" y="7297527"/>
                </a:lnTo>
                <a:cubicBezTo>
                  <a:pt x="2045155" y="7294881"/>
                  <a:pt x="2042336" y="7289997"/>
                  <a:pt x="2042336" y="7284706"/>
                </a:cubicBezTo>
                <a:lnTo>
                  <a:pt x="2042336" y="6947692"/>
                </a:lnTo>
                <a:lnTo>
                  <a:pt x="2043640" y="6945434"/>
                </a:lnTo>
                <a:lnTo>
                  <a:pt x="2044316" y="6940291"/>
                </a:lnTo>
                <a:lnTo>
                  <a:pt x="2048433" y="6937131"/>
                </a:lnTo>
                <a:lnTo>
                  <a:pt x="2049737" y="6934871"/>
                </a:lnTo>
                <a:lnTo>
                  <a:pt x="2185055" y="6856743"/>
                </a:lnTo>
                <a:lnTo>
                  <a:pt x="2049737" y="6778614"/>
                </a:lnTo>
                <a:cubicBezTo>
                  <a:pt x="2045155" y="6775968"/>
                  <a:pt x="2042336" y="6771084"/>
                  <a:pt x="2042336" y="6765793"/>
                </a:cubicBezTo>
                <a:lnTo>
                  <a:pt x="2042336" y="6428779"/>
                </a:lnTo>
                <a:lnTo>
                  <a:pt x="2043640" y="6426519"/>
                </a:lnTo>
                <a:lnTo>
                  <a:pt x="2044316" y="6421377"/>
                </a:lnTo>
                <a:lnTo>
                  <a:pt x="2048433" y="6418217"/>
                </a:lnTo>
                <a:lnTo>
                  <a:pt x="2049737" y="6415957"/>
                </a:lnTo>
                <a:lnTo>
                  <a:pt x="2341602" y="6247442"/>
                </a:lnTo>
                <a:cubicBezTo>
                  <a:pt x="2346184" y="6244811"/>
                  <a:pt x="2351822" y="6244811"/>
                  <a:pt x="2356403" y="6247442"/>
                </a:cubicBezTo>
                <a:lnTo>
                  <a:pt x="2648269" y="6415957"/>
                </a:lnTo>
                <a:lnTo>
                  <a:pt x="2649574" y="6418217"/>
                </a:lnTo>
                <a:lnTo>
                  <a:pt x="2653688" y="6421377"/>
                </a:lnTo>
                <a:lnTo>
                  <a:pt x="2654365" y="6426516"/>
                </a:lnTo>
                <a:lnTo>
                  <a:pt x="2655670" y="6428779"/>
                </a:lnTo>
                <a:lnTo>
                  <a:pt x="2655670" y="6765793"/>
                </a:lnTo>
                <a:cubicBezTo>
                  <a:pt x="2655670" y="6771084"/>
                  <a:pt x="2652851" y="6775968"/>
                  <a:pt x="2648269" y="6778614"/>
                </a:cubicBezTo>
                <a:lnTo>
                  <a:pt x="2512951" y="6856743"/>
                </a:lnTo>
                <a:lnTo>
                  <a:pt x="2648269" y="6934871"/>
                </a:lnTo>
                <a:lnTo>
                  <a:pt x="2649574" y="6937131"/>
                </a:lnTo>
                <a:lnTo>
                  <a:pt x="2653688" y="6940292"/>
                </a:lnTo>
                <a:lnTo>
                  <a:pt x="2654365" y="6945431"/>
                </a:lnTo>
                <a:lnTo>
                  <a:pt x="2655670" y="6947692"/>
                </a:lnTo>
                <a:lnTo>
                  <a:pt x="2655670" y="7284706"/>
                </a:lnTo>
                <a:cubicBezTo>
                  <a:pt x="2655670" y="7289997"/>
                  <a:pt x="2652851" y="7294881"/>
                  <a:pt x="2648269" y="7297527"/>
                </a:cubicBezTo>
                <a:lnTo>
                  <a:pt x="2512951" y="7375655"/>
                </a:lnTo>
                <a:lnTo>
                  <a:pt x="2648269" y="7453785"/>
                </a:lnTo>
                <a:lnTo>
                  <a:pt x="2649574" y="7456044"/>
                </a:lnTo>
                <a:lnTo>
                  <a:pt x="2653688" y="7459205"/>
                </a:lnTo>
                <a:lnTo>
                  <a:pt x="2654365" y="7464345"/>
                </a:lnTo>
                <a:lnTo>
                  <a:pt x="2655670" y="7466606"/>
                </a:lnTo>
                <a:lnTo>
                  <a:pt x="2655670" y="7600950"/>
                </a:lnTo>
                <a:lnTo>
                  <a:pt x="2626067" y="7600950"/>
                </a:lnTo>
                <a:lnTo>
                  <a:pt x="2626067" y="7492245"/>
                </a:lnTo>
                <a:lnTo>
                  <a:pt x="2437774" y="7600950"/>
                </a:lnTo>
                <a:lnTo>
                  <a:pt x="2378556" y="7600950"/>
                </a:lnTo>
                <a:lnTo>
                  <a:pt x="2611265" y="7466602"/>
                </a:lnTo>
                <a:lnTo>
                  <a:pt x="2483350" y="7392746"/>
                </a:lnTo>
                <a:lnTo>
                  <a:pt x="2356403" y="7466042"/>
                </a:lnTo>
                <a:cubicBezTo>
                  <a:pt x="2354112" y="7467358"/>
                  <a:pt x="2351561" y="7468022"/>
                  <a:pt x="2349002" y="7468022"/>
                </a:cubicBezTo>
                <a:cubicBezTo>
                  <a:pt x="2346443" y="7468022"/>
                  <a:pt x="2343893" y="7467358"/>
                  <a:pt x="2341602" y="7466042"/>
                </a:cubicBezTo>
                <a:lnTo>
                  <a:pt x="2214656" y="7392746"/>
                </a:lnTo>
                <a:lnTo>
                  <a:pt x="2086741" y="7466602"/>
                </a:lnTo>
                <a:lnTo>
                  <a:pt x="2319449" y="7600950"/>
                </a:lnTo>
                <a:lnTo>
                  <a:pt x="2260233" y="7600950"/>
                </a:lnTo>
                <a:lnTo>
                  <a:pt x="2071940" y="7492245"/>
                </a:lnTo>
                <a:lnTo>
                  <a:pt x="2071940" y="7600950"/>
                </a:lnTo>
                <a:close/>
                <a:moveTo>
                  <a:pt x="2042335" y="603623"/>
                </a:moveTo>
                <a:lnTo>
                  <a:pt x="2042335" y="266609"/>
                </a:lnTo>
                <a:lnTo>
                  <a:pt x="2043639" y="264350"/>
                </a:lnTo>
                <a:lnTo>
                  <a:pt x="2044315" y="259208"/>
                </a:lnTo>
                <a:lnTo>
                  <a:pt x="2048431" y="256048"/>
                </a:lnTo>
                <a:lnTo>
                  <a:pt x="2049736" y="253788"/>
                </a:lnTo>
                <a:lnTo>
                  <a:pt x="2185054" y="175658"/>
                </a:lnTo>
                <a:lnTo>
                  <a:pt x="2049736" y="97531"/>
                </a:lnTo>
                <a:cubicBezTo>
                  <a:pt x="2045154" y="94885"/>
                  <a:pt x="2042335" y="90001"/>
                  <a:pt x="2042335" y="84709"/>
                </a:cubicBezTo>
                <a:lnTo>
                  <a:pt x="2042335" y="0"/>
                </a:lnTo>
                <a:lnTo>
                  <a:pt x="2071939" y="0"/>
                </a:lnTo>
                <a:lnTo>
                  <a:pt x="2071939" y="76167"/>
                </a:lnTo>
                <a:lnTo>
                  <a:pt x="2214654" y="158568"/>
                </a:lnTo>
                <a:lnTo>
                  <a:pt x="2334199" y="89546"/>
                </a:lnTo>
                <a:lnTo>
                  <a:pt x="2334199" y="0"/>
                </a:lnTo>
                <a:lnTo>
                  <a:pt x="2363804" y="0"/>
                </a:lnTo>
                <a:lnTo>
                  <a:pt x="2363804" y="89545"/>
                </a:lnTo>
                <a:lnTo>
                  <a:pt x="2483349" y="158568"/>
                </a:lnTo>
                <a:lnTo>
                  <a:pt x="2626065" y="76167"/>
                </a:lnTo>
                <a:lnTo>
                  <a:pt x="2626066" y="0"/>
                </a:lnTo>
                <a:lnTo>
                  <a:pt x="2655669" y="0"/>
                </a:lnTo>
                <a:lnTo>
                  <a:pt x="2655669" y="84709"/>
                </a:lnTo>
                <a:cubicBezTo>
                  <a:pt x="2655669" y="90001"/>
                  <a:pt x="2652849" y="94885"/>
                  <a:pt x="2648268" y="97531"/>
                </a:cubicBezTo>
                <a:lnTo>
                  <a:pt x="2512950" y="175658"/>
                </a:lnTo>
                <a:lnTo>
                  <a:pt x="2648268" y="253788"/>
                </a:lnTo>
                <a:lnTo>
                  <a:pt x="2649572" y="256048"/>
                </a:lnTo>
                <a:lnTo>
                  <a:pt x="2653688" y="259209"/>
                </a:lnTo>
                <a:lnTo>
                  <a:pt x="2654365" y="264348"/>
                </a:lnTo>
                <a:lnTo>
                  <a:pt x="2655669" y="266609"/>
                </a:lnTo>
                <a:lnTo>
                  <a:pt x="2655669" y="603623"/>
                </a:lnTo>
                <a:cubicBezTo>
                  <a:pt x="2655669" y="608914"/>
                  <a:pt x="2652849" y="613798"/>
                  <a:pt x="2648268" y="616444"/>
                </a:cubicBezTo>
                <a:lnTo>
                  <a:pt x="2356402" y="784958"/>
                </a:lnTo>
                <a:cubicBezTo>
                  <a:pt x="2354112" y="786275"/>
                  <a:pt x="2351561" y="786939"/>
                  <a:pt x="2349002" y="786939"/>
                </a:cubicBezTo>
                <a:cubicBezTo>
                  <a:pt x="2346442" y="786939"/>
                  <a:pt x="2343891" y="786275"/>
                  <a:pt x="2341601" y="784958"/>
                </a:cubicBezTo>
                <a:lnTo>
                  <a:pt x="2049736" y="616444"/>
                </a:lnTo>
                <a:cubicBezTo>
                  <a:pt x="2045154" y="613798"/>
                  <a:pt x="2042335" y="608914"/>
                  <a:pt x="2042335" y="603623"/>
                </a:cubicBezTo>
                <a:close/>
                <a:moveTo>
                  <a:pt x="2042334" y="4203621"/>
                </a:moveTo>
                <a:lnTo>
                  <a:pt x="2042334" y="3866608"/>
                </a:lnTo>
                <a:lnTo>
                  <a:pt x="2043638" y="3864349"/>
                </a:lnTo>
                <a:lnTo>
                  <a:pt x="2044315" y="3859207"/>
                </a:lnTo>
                <a:lnTo>
                  <a:pt x="2048431" y="3856046"/>
                </a:lnTo>
                <a:lnTo>
                  <a:pt x="2049736" y="3853787"/>
                </a:lnTo>
                <a:lnTo>
                  <a:pt x="2185054" y="3775656"/>
                </a:lnTo>
                <a:lnTo>
                  <a:pt x="2049736" y="3697529"/>
                </a:lnTo>
                <a:cubicBezTo>
                  <a:pt x="2045153" y="3694883"/>
                  <a:pt x="2042334" y="3689999"/>
                  <a:pt x="2042334" y="3684708"/>
                </a:cubicBezTo>
                <a:lnTo>
                  <a:pt x="2042334" y="3347696"/>
                </a:lnTo>
                <a:lnTo>
                  <a:pt x="2043638" y="3345437"/>
                </a:lnTo>
                <a:lnTo>
                  <a:pt x="2044315" y="3340295"/>
                </a:lnTo>
                <a:lnTo>
                  <a:pt x="2048431" y="3337134"/>
                </a:lnTo>
                <a:lnTo>
                  <a:pt x="2049736" y="3334875"/>
                </a:lnTo>
                <a:lnTo>
                  <a:pt x="2185054" y="3256746"/>
                </a:lnTo>
                <a:lnTo>
                  <a:pt x="2049736" y="3178617"/>
                </a:lnTo>
                <a:cubicBezTo>
                  <a:pt x="2045153" y="3175971"/>
                  <a:pt x="2042334" y="3171087"/>
                  <a:pt x="2042334" y="3165796"/>
                </a:cubicBezTo>
                <a:lnTo>
                  <a:pt x="2042334" y="2828782"/>
                </a:lnTo>
                <a:lnTo>
                  <a:pt x="2043638" y="2826524"/>
                </a:lnTo>
                <a:lnTo>
                  <a:pt x="2044315" y="2821381"/>
                </a:lnTo>
                <a:lnTo>
                  <a:pt x="2048431" y="2818221"/>
                </a:lnTo>
                <a:lnTo>
                  <a:pt x="2049736" y="2815961"/>
                </a:lnTo>
                <a:lnTo>
                  <a:pt x="2341600" y="2647446"/>
                </a:lnTo>
                <a:cubicBezTo>
                  <a:pt x="2346184" y="2644815"/>
                  <a:pt x="2351821" y="2644815"/>
                  <a:pt x="2356402" y="2647446"/>
                </a:cubicBezTo>
                <a:lnTo>
                  <a:pt x="2648267" y="2815961"/>
                </a:lnTo>
                <a:lnTo>
                  <a:pt x="2649571" y="2818221"/>
                </a:lnTo>
                <a:lnTo>
                  <a:pt x="2653687" y="2821382"/>
                </a:lnTo>
                <a:lnTo>
                  <a:pt x="2654364" y="2826521"/>
                </a:lnTo>
                <a:lnTo>
                  <a:pt x="2655668" y="2828782"/>
                </a:lnTo>
                <a:lnTo>
                  <a:pt x="2655668" y="3165796"/>
                </a:lnTo>
                <a:cubicBezTo>
                  <a:pt x="2655668" y="3171087"/>
                  <a:pt x="2652849" y="3175971"/>
                  <a:pt x="2648267" y="3178617"/>
                </a:cubicBezTo>
                <a:lnTo>
                  <a:pt x="2512949" y="3256746"/>
                </a:lnTo>
                <a:lnTo>
                  <a:pt x="2648267" y="3334875"/>
                </a:lnTo>
                <a:lnTo>
                  <a:pt x="2649571" y="3337134"/>
                </a:lnTo>
                <a:lnTo>
                  <a:pt x="2653687" y="3340296"/>
                </a:lnTo>
                <a:lnTo>
                  <a:pt x="2654364" y="3345435"/>
                </a:lnTo>
                <a:lnTo>
                  <a:pt x="2655668" y="3347696"/>
                </a:lnTo>
                <a:lnTo>
                  <a:pt x="2655668" y="3684708"/>
                </a:lnTo>
                <a:cubicBezTo>
                  <a:pt x="2655668" y="3689999"/>
                  <a:pt x="2652849" y="3694883"/>
                  <a:pt x="2648267" y="3697529"/>
                </a:cubicBezTo>
                <a:lnTo>
                  <a:pt x="2512949" y="3775656"/>
                </a:lnTo>
                <a:lnTo>
                  <a:pt x="2648267" y="3853787"/>
                </a:lnTo>
                <a:lnTo>
                  <a:pt x="2649571" y="3856046"/>
                </a:lnTo>
                <a:lnTo>
                  <a:pt x="2653687" y="3859208"/>
                </a:lnTo>
                <a:lnTo>
                  <a:pt x="2654363" y="3864347"/>
                </a:lnTo>
                <a:lnTo>
                  <a:pt x="2655668" y="3866608"/>
                </a:lnTo>
                <a:lnTo>
                  <a:pt x="2655668" y="4203621"/>
                </a:lnTo>
                <a:cubicBezTo>
                  <a:pt x="2655668" y="4208912"/>
                  <a:pt x="2652849" y="4213797"/>
                  <a:pt x="2648267" y="4216442"/>
                </a:cubicBezTo>
                <a:lnTo>
                  <a:pt x="2356401" y="4384956"/>
                </a:lnTo>
                <a:cubicBezTo>
                  <a:pt x="2354110" y="4386273"/>
                  <a:pt x="2351560" y="4386937"/>
                  <a:pt x="2349001" y="4386937"/>
                </a:cubicBezTo>
                <a:cubicBezTo>
                  <a:pt x="2346442" y="4386937"/>
                  <a:pt x="2343891" y="4386273"/>
                  <a:pt x="2341600" y="4384956"/>
                </a:cubicBezTo>
                <a:lnTo>
                  <a:pt x="2049736" y="4216442"/>
                </a:lnTo>
                <a:cubicBezTo>
                  <a:pt x="2045153" y="4213797"/>
                  <a:pt x="2042334" y="4208912"/>
                  <a:pt x="2042334" y="4203621"/>
                </a:cubicBezTo>
                <a:close/>
                <a:moveTo>
                  <a:pt x="1643806" y="227592"/>
                </a:moveTo>
                <a:lnTo>
                  <a:pt x="1733752" y="175658"/>
                </a:lnTo>
                <a:lnTo>
                  <a:pt x="1643806" y="123726"/>
                </a:lnTo>
                <a:close/>
                <a:moveTo>
                  <a:pt x="1643806" y="746506"/>
                </a:moveTo>
                <a:lnTo>
                  <a:pt x="1906068" y="595081"/>
                </a:lnTo>
                <a:lnTo>
                  <a:pt x="1906069" y="292248"/>
                </a:lnTo>
                <a:lnTo>
                  <a:pt x="1643806" y="443657"/>
                </a:lnTo>
                <a:close/>
                <a:moveTo>
                  <a:pt x="1643804" y="4970628"/>
                </a:moveTo>
                <a:lnTo>
                  <a:pt x="1763350" y="5039652"/>
                </a:lnTo>
                <a:lnTo>
                  <a:pt x="1906065" y="4957251"/>
                </a:lnTo>
                <a:lnTo>
                  <a:pt x="1906066" y="4654418"/>
                </a:lnTo>
                <a:lnTo>
                  <a:pt x="1643804" y="4805827"/>
                </a:lnTo>
                <a:close/>
                <a:moveTo>
                  <a:pt x="1643804" y="5108675"/>
                </a:moveTo>
                <a:lnTo>
                  <a:pt x="1733750" y="5056742"/>
                </a:lnTo>
                <a:lnTo>
                  <a:pt x="1643804" y="5004809"/>
                </a:lnTo>
                <a:close/>
                <a:moveTo>
                  <a:pt x="1643804" y="5489542"/>
                </a:moveTo>
                <a:lnTo>
                  <a:pt x="1763350" y="5558565"/>
                </a:lnTo>
                <a:lnTo>
                  <a:pt x="1906065" y="5476164"/>
                </a:lnTo>
                <a:lnTo>
                  <a:pt x="1906066" y="5173332"/>
                </a:lnTo>
                <a:lnTo>
                  <a:pt x="1643804" y="5324741"/>
                </a:lnTo>
                <a:close/>
                <a:moveTo>
                  <a:pt x="1643804" y="5627589"/>
                </a:moveTo>
                <a:lnTo>
                  <a:pt x="1733750" y="5575656"/>
                </a:lnTo>
                <a:lnTo>
                  <a:pt x="1643804" y="5523723"/>
                </a:lnTo>
                <a:close/>
                <a:moveTo>
                  <a:pt x="1643803" y="6146503"/>
                </a:moveTo>
                <a:lnTo>
                  <a:pt x="1906065" y="5995078"/>
                </a:lnTo>
                <a:lnTo>
                  <a:pt x="1906066" y="5692245"/>
                </a:lnTo>
                <a:lnTo>
                  <a:pt x="1643803" y="5843655"/>
                </a:lnTo>
                <a:close/>
                <a:moveTo>
                  <a:pt x="1643802" y="1370632"/>
                </a:moveTo>
                <a:lnTo>
                  <a:pt x="1763348" y="1439655"/>
                </a:lnTo>
                <a:lnTo>
                  <a:pt x="1906064" y="1357254"/>
                </a:lnTo>
                <a:lnTo>
                  <a:pt x="1906064" y="1054422"/>
                </a:lnTo>
                <a:lnTo>
                  <a:pt x="1643802" y="1205831"/>
                </a:lnTo>
                <a:close/>
                <a:moveTo>
                  <a:pt x="1643802" y="1508679"/>
                </a:moveTo>
                <a:lnTo>
                  <a:pt x="1733748" y="1456745"/>
                </a:lnTo>
                <a:lnTo>
                  <a:pt x="1643802" y="1404812"/>
                </a:lnTo>
                <a:close/>
                <a:moveTo>
                  <a:pt x="1643802" y="1889546"/>
                </a:moveTo>
                <a:lnTo>
                  <a:pt x="1763348" y="1958569"/>
                </a:lnTo>
                <a:lnTo>
                  <a:pt x="1906064" y="1876168"/>
                </a:lnTo>
                <a:lnTo>
                  <a:pt x="1906064" y="1573335"/>
                </a:lnTo>
                <a:lnTo>
                  <a:pt x="1643802" y="1724744"/>
                </a:lnTo>
                <a:close/>
                <a:moveTo>
                  <a:pt x="1643802" y="2027593"/>
                </a:moveTo>
                <a:lnTo>
                  <a:pt x="1733748" y="1975659"/>
                </a:lnTo>
                <a:lnTo>
                  <a:pt x="1643802" y="1923726"/>
                </a:lnTo>
                <a:close/>
                <a:moveTo>
                  <a:pt x="1643802" y="3170632"/>
                </a:moveTo>
                <a:lnTo>
                  <a:pt x="1763347" y="3239655"/>
                </a:lnTo>
                <a:lnTo>
                  <a:pt x="1906063" y="3157254"/>
                </a:lnTo>
                <a:lnTo>
                  <a:pt x="1906064" y="2854422"/>
                </a:lnTo>
                <a:lnTo>
                  <a:pt x="1643802" y="3005831"/>
                </a:lnTo>
                <a:close/>
                <a:moveTo>
                  <a:pt x="1643802" y="3308679"/>
                </a:moveTo>
                <a:lnTo>
                  <a:pt x="1733748" y="3256745"/>
                </a:lnTo>
                <a:lnTo>
                  <a:pt x="1643802" y="3204812"/>
                </a:lnTo>
                <a:close/>
                <a:moveTo>
                  <a:pt x="1643802" y="3689545"/>
                </a:moveTo>
                <a:lnTo>
                  <a:pt x="1763347" y="3758569"/>
                </a:lnTo>
                <a:lnTo>
                  <a:pt x="1906063" y="3676168"/>
                </a:lnTo>
                <a:lnTo>
                  <a:pt x="1906064" y="3373335"/>
                </a:lnTo>
                <a:lnTo>
                  <a:pt x="1643802" y="3524744"/>
                </a:lnTo>
                <a:close/>
                <a:moveTo>
                  <a:pt x="1643802" y="3827592"/>
                </a:moveTo>
                <a:lnTo>
                  <a:pt x="1733748" y="3775658"/>
                </a:lnTo>
                <a:lnTo>
                  <a:pt x="1643802" y="3723726"/>
                </a:lnTo>
                <a:close/>
                <a:moveTo>
                  <a:pt x="1643802" y="6770631"/>
                </a:moveTo>
                <a:lnTo>
                  <a:pt x="1763348" y="6839654"/>
                </a:lnTo>
                <a:lnTo>
                  <a:pt x="1906064" y="6757253"/>
                </a:lnTo>
                <a:lnTo>
                  <a:pt x="1906065" y="6454420"/>
                </a:lnTo>
                <a:lnTo>
                  <a:pt x="1643802" y="6605829"/>
                </a:lnTo>
                <a:close/>
                <a:moveTo>
                  <a:pt x="1643802" y="6908678"/>
                </a:moveTo>
                <a:lnTo>
                  <a:pt x="1733749" y="6856744"/>
                </a:lnTo>
                <a:lnTo>
                  <a:pt x="1643802" y="6804811"/>
                </a:lnTo>
                <a:close/>
                <a:moveTo>
                  <a:pt x="1643802" y="7289544"/>
                </a:moveTo>
                <a:lnTo>
                  <a:pt x="1763348" y="7358567"/>
                </a:lnTo>
                <a:lnTo>
                  <a:pt x="1906064" y="7276166"/>
                </a:lnTo>
                <a:lnTo>
                  <a:pt x="1906065" y="6973334"/>
                </a:lnTo>
                <a:lnTo>
                  <a:pt x="1643802" y="7124743"/>
                </a:lnTo>
                <a:close/>
                <a:moveTo>
                  <a:pt x="1643802" y="7427591"/>
                </a:moveTo>
                <a:lnTo>
                  <a:pt x="1733749" y="7375657"/>
                </a:lnTo>
                <a:lnTo>
                  <a:pt x="1643802" y="7323725"/>
                </a:lnTo>
                <a:close/>
                <a:moveTo>
                  <a:pt x="1643801" y="2546506"/>
                </a:moveTo>
                <a:lnTo>
                  <a:pt x="1906064" y="2395081"/>
                </a:lnTo>
                <a:lnTo>
                  <a:pt x="1906064" y="2092249"/>
                </a:lnTo>
                <a:lnTo>
                  <a:pt x="1643801" y="2243658"/>
                </a:lnTo>
                <a:close/>
                <a:moveTo>
                  <a:pt x="1643801" y="4346506"/>
                </a:moveTo>
                <a:lnTo>
                  <a:pt x="1906063" y="4195081"/>
                </a:lnTo>
                <a:lnTo>
                  <a:pt x="1906064" y="3892248"/>
                </a:lnTo>
                <a:lnTo>
                  <a:pt x="1643801" y="4043657"/>
                </a:lnTo>
                <a:close/>
                <a:moveTo>
                  <a:pt x="1524258" y="175659"/>
                </a:moveTo>
                <a:lnTo>
                  <a:pt x="1614202" y="227591"/>
                </a:lnTo>
                <a:lnTo>
                  <a:pt x="1614202" y="123726"/>
                </a:lnTo>
                <a:close/>
                <a:moveTo>
                  <a:pt x="1524255" y="5056743"/>
                </a:moveTo>
                <a:lnTo>
                  <a:pt x="1614199" y="5108675"/>
                </a:lnTo>
                <a:lnTo>
                  <a:pt x="1614200" y="5004810"/>
                </a:lnTo>
                <a:close/>
                <a:moveTo>
                  <a:pt x="1524255" y="5575657"/>
                </a:moveTo>
                <a:lnTo>
                  <a:pt x="1614199" y="5627589"/>
                </a:lnTo>
                <a:lnTo>
                  <a:pt x="1614200" y="5523723"/>
                </a:lnTo>
                <a:close/>
                <a:moveTo>
                  <a:pt x="1524254" y="6856745"/>
                </a:moveTo>
                <a:lnTo>
                  <a:pt x="1614198" y="6908677"/>
                </a:lnTo>
                <a:lnTo>
                  <a:pt x="1614199" y="6804812"/>
                </a:lnTo>
                <a:close/>
                <a:moveTo>
                  <a:pt x="1524254" y="7375658"/>
                </a:moveTo>
                <a:lnTo>
                  <a:pt x="1614198" y="7427590"/>
                </a:lnTo>
                <a:lnTo>
                  <a:pt x="1614199" y="7323725"/>
                </a:lnTo>
                <a:close/>
                <a:moveTo>
                  <a:pt x="1524253" y="1456746"/>
                </a:moveTo>
                <a:lnTo>
                  <a:pt x="1614197" y="1508678"/>
                </a:lnTo>
                <a:lnTo>
                  <a:pt x="1614198" y="1404813"/>
                </a:lnTo>
                <a:close/>
                <a:moveTo>
                  <a:pt x="1524253" y="1975660"/>
                </a:moveTo>
                <a:lnTo>
                  <a:pt x="1614197" y="2027592"/>
                </a:lnTo>
                <a:lnTo>
                  <a:pt x="1614198" y="1923727"/>
                </a:lnTo>
                <a:close/>
                <a:moveTo>
                  <a:pt x="1524253" y="3256746"/>
                </a:moveTo>
                <a:lnTo>
                  <a:pt x="1614197" y="3308678"/>
                </a:lnTo>
                <a:lnTo>
                  <a:pt x="1614198" y="3204813"/>
                </a:lnTo>
                <a:close/>
                <a:moveTo>
                  <a:pt x="1524253" y="3775660"/>
                </a:moveTo>
                <a:lnTo>
                  <a:pt x="1614197" y="3827592"/>
                </a:lnTo>
                <a:lnTo>
                  <a:pt x="1614198" y="3723726"/>
                </a:lnTo>
                <a:close/>
                <a:moveTo>
                  <a:pt x="1366742" y="266605"/>
                </a:moveTo>
                <a:lnTo>
                  <a:pt x="1629004" y="418015"/>
                </a:lnTo>
                <a:lnTo>
                  <a:pt x="1891267" y="266605"/>
                </a:lnTo>
                <a:lnTo>
                  <a:pt x="1763352" y="192749"/>
                </a:lnTo>
                <a:lnTo>
                  <a:pt x="1636405" y="266045"/>
                </a:lnTo>
                <a:cubicBezTo>
                  <a:pt x="1634114" y="267361"/>
                  <a:pt x="1631564" y="268025"/>
                  <a:pt x="1629005" y="268025"/>
                </a:cubicBezTo>
                <a:cubicBezTo>
                  <a:pt x="1626445" y="268025"/>
                  <a:pt x="1623895" y="267361"/>
                  <a:pt x="1621603" y="266045"/>
                </a:cubicBezTo>
                <a:lnTo>
                  <a:pt x="1494658" y="192749"/>
                </a:lnTo>
                <a:close/>
                <a:moveTo>
                  <a:pt x="1366740" y="4628775"/>
                </a:moveTo>
                <a:lnTo>
                  <a:pt x="1629001" y="4780185"/>
                </a:lnTo>
                <a:lnTo>
                  <a:pt x="1891265" y="4628775"/>
                </a:lnTo>
                <a:lnTo>
                  <a:pt x="1629002" y="4477350"/>
                </a:lnTo>
                <a:close/>
                <a:moveTo>
                  <a:pt x="1366740" y="5147688"/>
                </a:moveTo>
                <a:lnTo>
                  <a:pt x="1629001" y="5299098"/>
                </a:lnTo>
                <a:lnTo>
                  <a:pt x="1891265" y="5147688"/>
                </a:lnTo>
                <a:lnTo>
                  <a:pt x="1763350" y="5073833"/>
                </a:lnTo>
                <a:lnTo>
                  <a:pt x="1636403" y="5147128"/>
                </a:lnTo>
                <a:cubicBezTo>
                  <a:pt x="1634112" y="5148445"/>
                  <a:pt x="1631561" y="5149109"/>
                  <a:pt x="1629002" y="5149109"/>
                </a:cubicBezTo>
                <a:cubicBezTo>
                  <a:pt x="1626443" y="5149109"/>
                  <a:pt x="1623892" y="5148445"/>
                  <a:pt x="1621601" y="5147128"/>
                </a:cubicBezTo>
                <a:lnTo>
                  <a:pt x="1494655" y="5073833"/>
                </a:lnTo>
                <a:close/>
                <a:moveTo>
                  <a:pt x="1366740" y="5666602"/>
                </a:moveTo>
                <a:lnTo>
                  <a:pt x="1629001" y="5818012"/>
                </a:lnTo>
                <a:lnTo>
                  <a:pt x="1891265" y="5666602"/>
                </a:lnTo>
                <a:lnTo>
                  <a:pt x="1763350" y="5592747"/>
                </a:lnTo>
                <a:lnTo>
                  <a:pt x="1636403" y="5666042"/>
                </a:lnTo>
                <a:cubicBezTo>
                  <a:pt x="1634112" y="5667358"/>
                  <a:pt x="1631561" y="5668023"/>
                  <a:pt x="1629002" y="5668023"/>
                </a:cubicBezTo>
                <a:cubicBezTo>
                  <a:pt x="1626443" y="5668023"/>
                  <a:pt x="1623892" y="5667358"/>
                  <a:pt x="1621601" y="5666042"/>
                </a:cubicBezTo>
                <a:lnTo>
                  <a:pt x="1494655" y="5592747"/>
                </a:lnTo>
                <a:close/>
                <a:moveTo>
                  <a:pt x="1366739" y="6428777"/>
                </a:moveTo>
                <a:lnTo>
                  <a:pt x="1629000" y="6580187"/>
                </a:lnTo>
                <a:lnTo>
                  <a:pt x="1891263" y="6428777"/>
                </a:lnTo>
                <a:lnTo>
                  <a:pt x="1629001" y="6277352"/>
                </a:lnTo>
                <a:close/>
                <a:moveTo>
                  <a:pt x="1366739" y="6947690"/>
                </a:moveTo>
                <a:lnTo>
                  <a:pt x="1629000" y="7099100"/>
                </a:lnTo>
                <a:lnTo>
                  <a:pt x="1891263" y="6947690"/>
                </a:lnTo>
                <a:lnTo>
                  <a:pt x="1763348" y="6873835"/>
                </a:lnTo>
                <a:lnTo>
                  <a:pt x="1636402" y="6947130"/>
                </a:lnTo>
                <a:cubicBezTo>
                  <a:pt x="1634110" y="6948447"/>
                  <a:pt x="1631560" y="6949111"/>
                  <a:pt x="1629001" y="6949111"/>
                </a:cubicBezTo>
                <a:cubicBezTo>
                  <a:pt x="1626441" y="6949111"/>
                  <a:pt x="1623891" y="6948447"/>
                  <a:pt x="1621600" y="6947130"/>
                </a:cubicBezTo>
                <a:lnTo>
                  <a:pt x="1494654" y="6873835"/>
                </a:lnTo>
                <a:close/>
                <a:moveTo>
                  <a:pt x="1366738" y="1028778"/>
                </a:moveTo>
                <a:lnTo>
                  <a:pt x="1629000" y="1180188"/>
                </a:lnTo>
                <a:lnTo>
                  <a:pt x="1891263" y="1028778"/>
                </a:lnTo>
                <a:lnTo>
                  <a:pt x="1629000" y="877353"/>
                </a:lnTo>
                <a:close/>
                <a:moveTo>
                  <a:pt x="1366738" y="1547692"/>
                </a:moveTo>
                <a:lnTo>
                  <a:pt x="1629000" y="1699102"/>
                </a:lnTo>
                <a:lnTo>
                  <a:pt x="1891263" y="1547692"/>
                </a:lnTo>
                <a:lnTo>
                  <a:pt x="1763348" y="1473836"/>
                </a:lnTo>
                <a:lnTo>
                  <a:pt x="1636401" y="1547132"/>
                </a:lnTo>
                <a:cubicBezTo>
                  <a:pt x="1634110" y="1548448"/>
                  <a:pt x="1631559" y="1549112"/>
                  <a:pt x="1629000" y="1549112"/>
                </a:cubicBezTo>
                <a:cubicBezTo>
                  <a:pt x="1626441" y="1549112"/>
                  <a:pt x="1623890" y="1548448"/>
                  <a:pt x="1621599" y="1547132"/>
                </a:cubicBezTo>
                <a:lnTo>
                  <a:pt x="1494653" y="1473836"/>
                </a:lnTo>
                <a:close/>
                <a:moveTo>
                  <a:pt x="1366738" y="2066605"/>
                </a:moveTo>
                <a:lnTo>
                  <a:pt x="1629000" y="2218015"/>
                </a:lnTo>
                <a:lnTo>
                  <a:pt x="1891263" y="2066605"/>
                </a:lnTo>
                <a:lnTo>
                  <a:pt x="1763348" y="1992750"/>
                </a:lnTo>
                <a:lnTo>
                  <a:pt x="1636401" y="2066045"/>
                </a:lnTo>
                <a:cubicBezTo>
                  <a:pt x="1634110" y="2067362"/>
                  <a:pt x="1631559" y="2068026"/>
                  <a:pt x="1629000" y="2068026"/>
                </a:cubicBezTo>
                <a:cubicBezTo>
                  <a:pt x="1626441" y="2068026"/>
                  <a:pt x="1623890" y="2067362"/>
                  <a:pt x="1621599" y="2066045"/>
                </a:cubicBezTo>
                <a:lnTo>
                  <a:pt x="1494653" y="1992750"/>
                </a:lnTo>
                <a:close/>
                <a:moveTo>
                  <a:pt x="1366738" y="2828778"/>
                </a:moveTo>
                <a:lnTo>
                  <a:pt x="1628999" y="2980188"/>
                </a:lnTo>
                <a:lnTo>
                  <a:pt x="1891262" y="2828778"/>
                </a:lnTo>
                <a:lnTo>
                  <a:pt x="1629000" y="2677353"/>
                </a:lnTo>
                <a:close/>
                <a:moveTo>
                  <a:pt x="1366738" y="3347692"/>
                </a:moveTo>
                <a:lnTo>
                  <a:pt x="1628999" y="3499102"/>
                </a:lnTo>
                <a:lnTo>
                  <a:pt x="1891262" y="3347692"/>
                </a:lnTo>
                <a:lnTo>
                  <a:pt x="1763347" y="3273836"/>
                </a:lnTo>
                <a:lnTo>
                  <a:pt x="1636400" y="3347132"/>
                </a:lnTo>
                <a:cubicBezTo>
                  <a:pt x="1634109" y="3348448"/>
                  <a:pt x="1631559" y="3349112"/>
                  <a:pt x="1629000" y="3349112"/>
                </a:cubicBezTo>
                <a:cubicBezTo>
                  <a:pt x="1626440" y="3349112"/>
                  <a:pt x="1623890" y="3348448"/>
                  <a:pt x="1621599" y="3347132"/>
                </a:cubicBezTo>
                <a:lnTo>
                  <a:pt x="1494653" y="3273836"/>
                </a:lnTo>
                <a:close/>
                <a:moveTo>
                  <a:pt x="1366738" y="3866605"/>
                </a:moveTo>
                <a:lnTo>
                  <a:pt x="1628999" y="4018015"/>
                </a:lnTo>
                <a:lnTo>
                  <a:pt x="1891262" y="3866605"/>
                </a:lnTo>
                <a:lnTo>
                  <a:pt x="1763347" y="3792749"/>
                </a:lnTo>
                <a:lnTo>
                  <a:pt x="1636400" y="3866045"/>
                </a:lnTo>
                <a:cubicBezTo>
                  <a:pt x="1634109" y="3867362"/>
                  <a:pt x="1631559" y="3868025"/>
                  <a:pt x="1629000" y="3868025"/>
                </a:cubicBezTo>
                <a:cubicBezTo>
                  <a:pt x="1626440" y="3868025"/>
                  <a:pt x="1623890" y="3867362"/>
                  <a:pt x="1621599" y="3866045"/>
                </a:cubicBezTo>
                <a:lnTo>
                  <a:pt x="1494653" y="3792749"/>
                </a:lnTo>
                <a:close/>
                <a:moveTo>
                  <a:pt x="1351940" y="595081"/>
                </a:moveTo>
                <a:lnTo>
                  <a:pt x="1614202" y="746505"/>
                </a:lnTo>
                <a:lnTo>
                  <a:pt x="1614202" y="443657"/>
                </a:lnTo>
                <a:lnTo>
                  <a:pt x="1351942" y="292248"/>
                </a:lnTo>
                <a:close/>
                <a:moveTo>
                  <a:pt x="1351939" y="4957251"/>
                </a:moveTo>
                <a:lnTo>
                  <a:pt x="1494654" y="5039652"/>
                </a:lnTo>
                <a:lnTo>
                  <a:pt x="1614200" y="4970629"/>
                </a:lnTo>
                <a:lnTo>
                  <a:pt x="1614200" y="4805826"/>
                </a:lnTo>
                <a:lnTo>
                  <a:pt x="1351939" y="4654418"/>
                </a:lnTo>
                <a:close/>
                <a:moveTo>
                  <a:pt x="1351939" y="5476164"/>
                </a:moveTo>
                <a:lnTo>
                  <a:pt x="1494654" y="5558565"/>
                </a:lnTo>
                <a:lnTo>
                  <a:pt x="1614200" y="5489542"/>
                </a:lnTo>
                <a:lnTo>
                  <a:pt x="1614200" y="5324739"/>
                </a:lnTo>
                <a:lnTo>
                  <a:pt x="1351939" y="5173332"/>
                </a:lnTo>
                <a:close/>
                <a:moveTo>
                  <a:pt x="1351939" y="5995078"/>
                </a:moveTo>
                <a:lnTo>
                  <a:pt x="1614199" y="6146502"/>
                </a:lnTo>
                <a:lnTo>
                  <a:pt x="1614200" y="5843654"/>
                </a:lnTo>
                <a:lnTo>
                  <a:pt x="1351939" y="5692245"/>
                </a:lnTo>
                <a:close/>
                <a:moveTo>
                  <a:pt x="1351938" y="6757253"/>
                </a:moveTo>
                <a:lnTo>
                  <a:pt x="1494653" y="6839654"/>
                </a:lnTo>
                <a:lnTo>
                  <a:pt x="1614199" y="6770631"/>
                </a:lnTo>
                <a:lnTo>
                  <a:pt x="1614199" y="6605828"/>
                </a:lnTo>
                <a:lnTo>
                  <a:pt x="1351938" y="6454420"/>
                </a:lnTo>
                <a:close/>
                <a:moveTo>
                  <a:pt x="1351938" y="7276166"/>
                </a:moveTo>
                <a:lnTo>
                  <a:pt x="1494653" y="7358567"/>
                </a:lnTo>
                <a:lnTo>
                  <a:pt x="1614199" y="7289545"/>
                </a:lnTo>
                <a:lnTo>
                  <a:pt x="1614199" y="7124742"/>
                </a:lnTo>
                <a:lnTo>
                  <a:pt x="1351938" y="6973334"/>
                </a:lnTo>
                <a:close/>
                <a:moveTo>
                  <a:pt x="1351937" y="1357254"/>
                </a:moveTo>
                <a:lnTo>
                  <a:pt x="1494652" y="1439655"/>
                </a:lnTo>
                <a:lnTo>
                  <a:pt x="1614198" y="1370633"/>
                </a:lnTo>
                <a:lnTo>
                  <a:pt x="1614198" y="1205830"/>
                </a:lnTo>
                <a:lnTo>
                  <a:pt x="1351937" y="1054422"/>
                </a:lnTo>
                <a:close/>
                <a:moveTo>
                  <a:pt x="1351937" y="1876168"/>
                </a:moveTo>
                <a:lnTo>
                  <a:pt x="1494652" y="1958569"/>
                </a:lnTo>
                <a:lnTo>
                  <a:pt x="1614198" y="1889546"/>
                </a:lnTo>
                <a:lnTo>
                  <a:pt x="1614198" y="1724743"/>
                </a:lnTo>
                <a:lnTo>
                  <a:pt x="1351937" y="1573335"/>
                </a:lnTo>
                <a:close/>
                <a:moveTo>
                  <a:pt x="1351937" y="3157254"/>
                </a:moveTo>
                <a:lnTo>
                  <a:pt x="1494652" y="3239655"/>
                </a:lnTo>
                <a:lnTo>
                  <a:pt x="1614198" y="3170633"/>
                </a:lnTo>
                <a:lnTo>
                  <a:pt x="1614198" y="3005830"/>
                </a:lnTo>
                <a:lnTo>
                  <a:pt x="1351937" y="2854422"/>
                </a:lnTo>
                <a:close/>
                <a:moveTo>
                  <a:pt x="1351937" y="3676168"/>
                </a:moveTo>
                <a:lnTo>
                  <a:pt x="1494652" y="3758569"/>
                </a:lnTo>
                <a:lnTo>
                  <a:pt x="1614198" y="3689546"/>
                </a:lnTo>
                <a:lnTo>
                  <a:pt x="1614198" y="3524743"/>
                </a:lnTo>
                <a:lnTo>
                  <a:pt x="1351937" y="3373335"/>
                </a:lnTo>
                <a:close/>
                <a:moveTo>
                  <a:pt x="1351936" y="2395081"/>
                </a:moveTo>
                <a:lnTo>
                  <a:pt x="1614197" y="2546505"/>
                </a:lnTo>
                <a:lnTo>
                  <a:pt x="1614198" y="2243657"/>
                </a:lnTo>
                <a:lnTo>
                  <a:pt x="1351937" y="2092249"/>
                </a:lnTo>
                <a:close/>
                <a:moveTo>
                  <a:pt x="1351936" y="4195081"/>
                </a:moveTo>
                <a:lnTo>
                  <a:pt x="1614197" y="4346505"/>
                </a:lnTo>
                <a:lnTo>
                  <a:pt x="1614198" y="4043657"/>
                </a:lnTo>
                <a:lnTo>
                  <a:pt x="1351937" y="3892248"/>
                </a:lnTo>
                <a:close/>
                <a:moveTo>
                  <a:pt x="1322338" y="603623"/>
                </a:moveTo>
                <a:lnTo>
                  <a:pt x="1322338" y="266609"/>
                </a:lnTo>
                <a:lnTo>
                  <a:pt x="1323642" y="264350"/>
                </a:lnTo>
                <a:lnTo>
                  <a:pt x="1324318" y="259208"/>
                </a:lnTo>
                <a:lnTo>
                  <a:pt x="1328435" y="256048"/>
                </a:lnTo>
                <a:lnTo>
                  <a:pt x="1329739" y="253788"/>
                </a:lnTo>
                <a:lnTo>
                  <a:pt x="1465056" y="175658"/>
                </a:lnTo>
                <a:lnTo>
                  <a:pt x="1329739" y="97531"/>
                </a:lnTo>
                <a:cubicBezTo>
                  <a:pt x="1325156" y="94885"/>
                  <a:pt x="1322338" y="90001"/>
                  <a:pt x="1322338" y="84709"/>
                </a:cubicBezTo>
                <a:lnTo>
                  <a:pt x="1322338" y="0"/>
                </a:lnTo>
                <a:lnTo>
                  <a:pt x="1351942" y="0"/>
                </a:lnTo>
                <a:lnTo>
                  <a:pt x="1351942" y="76167"/>
                </a:lnTo>
                <a:lnTo>
                  <a:pt x="1494656" y="158568"/>
                </a:lnTo>
                <a:lnTo>
                  <a:pt x="1614202" y="89546"/>
                </a:lnTo>
                <a:lnTo>
                  <a:pt x="1614202" y="0"/>
                </a:lnTo>
                <a:lnTo>
                  <a:pt x="1643806" y="0"/>
                </a:lnTo>
                <a:lnTo>
                  <a:pt x="1643806" y="89545"/>
                </a:lnTo>
                <a:lnTo>
                  <a:pt x="1763352" y="158568"/>
                </a:lnTo>
                <a:lnTo>
                  <a:pt x="1906068" y="76167"/>
                </a:lnTo>
                <a:lnTo>
                  <a:pt x="1906068" y="0"/>
                </a:lnTo>
                <a:lnTo>
                  <a:pt x="1935672" y="0"/>
                </a:lnTo>
                <a:lnTo>
                  <a:pt x="1935672" y="84709"/>
                </a:lnTo>
                <a:cubicBezTo>
                  <a:pt x="1935672" y="90001"/>
                  <a:pt x="1932852" y="94885"/>
                  <a:pt x="1928271" y="97531"/>
                </a:cubicBezTo>
                <a:lnTo>
                  <a:pt x="1792952" y="175658"/>
                </a:lnTo>
                <a:lnTo>
                  <a:pt x="1928271" y="253788"/>
                </a:lnTo>
                <a:lnTo>
                  <a:pt x="1929575" y="256048"/>
                </a:lnTo>
                <a:lnTo>
                  <a:pt x="1933690" y="259209"/>
                </a:lnTo>
                <a:lnTo>
                  <a:pt x="1934367" y="264348"/>
                </a:lnTo>
                <a:lnTo>
                  <a:pt x="1935672" y="266609"/>
                </a:lnTo>
                <a:lnTo>
                  <a:pt x="1935672" y="603623"/>
                </a:lnTo>
                <a:cubicBezTo>
                  <a:pt x="1935672" y="608914"/>
                  <a:pt x="1932852" y="613798"/>
                  <a:pt x="1928271" y="616444"/>
                </a:cubicBezTo>
                <a:lnTo>
                  <a:pt x="1636405" y="784958"/>
                </a:lnTo>
                <a:cubicBezTo>
                  <a:pt x="1634114" y="786275"/>
                  <a:pt x="1631564" y="786939"/>
                  <a:pt x="1629005" y="786939"/>
                </a:cubicBezTo>
                <a:cubicBezTo>
                  <a:pt x="1626445" y="786939"/>
                  <a:pt x="1623895" y="786275"/>
                  <a:pt x="1621603" y="784958"/>
                </a:cubicBezTo>
                <a:lnTo>
                  <a:pt x="1329739" y="616444"/>
                </a:lnTo>
                <a:cubicBezTo>
                  <a:pt x="1325156" y="613798"/>
                  <a:pt x="1322338" y="608914"/>
                  <a:pt x="1322338" y="603623"/>
                </a:cubicBezTo>
                <a:close/>
                <a:moveTo>
                  <a:pt x="1322335" y="6003620"/>
                </a:moveTo>
                <a:lnTo>
                  <a:pt x="1322335" y="5666606"/>
                </a:lnTo>
                <a:lnTo>
                  <a:pt x="1323639" y="5664348"/>
                </a:lnTo>
                <a:lnTo>
                  <a:pt x="1324316" y="5659205"/>
                </a:lnTo>
                <a:lnTo>
                  <a:pt x="1328432" y="5656045"/>
                </a:lnTo>
                <a:lnTo>
                  <a:pt x="1329737" y="5653785"/>
                </a:lnTo>
                <a:lnTo>
                  <a:pt x="1465054" y="5575656"/>
                </a:lnTo>
                <a:lnTo>
                  <a:pt x="1329737" y="5497527"/>
                </a:lnTo>
                <a:cubicBezTo>
                  <a:pt x="1325154" y="5494881"/>
                  <a:pt x="1322335" y="5489997"/>
                  <a:pt x="1322335" y="5484706"/>
                </a:cubicBezTo>
                <a:lnTo>
                  <a:pt x="1322335" y="5147693"/>
                </a:lnTo>
                <a:lnTo>
                  <a:pt x="1323639" y="5145433"/>
                </a:lnTo>
                <a:lnTo>
                  <a:pt x="1324316" y="5140292"/>
                </a:lnTo>
                <a:lnTo>
                  <a:pt x="1328432" y="5137131"/>
                </a:lnTo>
                <a:lnTo>
                  <a:pt x="1329737" y="5134872"/>
                </a:lnTo>
                <a:lnTo>
                  <a:pt x="1465054" y="5056743"/>
                </a:lnTo>
                <a:lnTo>
                  <a:pt x="1329737" y="4978613"/>
                </a:lnTo>
                <a:cubicBezTo>
                  <a:pt x="1325154" y="4975968"/>
                  <a:pt x="1322335" y="4971084"/>
                  <a:pt x="1322335" y="4965792"/>
                </a:cubicBezTo>
                <a:lnTo>
                  <a:pt x="1322335" y="4628779"/>
                </a:lnTo>
                <a:lnTo>
                  <a:pt x="1323639" y="4626520"/>
                </a:lnTo>
                <a:lnTo>
                  <a:pt x="1324316" y="4621378"/>
                </a:lnTo>
                <a:lnTo>
                  <a:pt x="1328432" y="4618218"/>
                </a:lnTo>
                <a:lnTo>
                  <a:pt x="1329737" y="4615958"/>
                </a:lnTo>
                <a:lnTo>
                  <a:pt x="1621601" y="4447442"/>
                </a:lnTo>
                <a:cubicBezTo>
                  <a:pt x="1626184" y="4444812"/>
                  <a:pt x="1631821" y="4444812"/>
                  <a:pt x="1636403" y="4447442"/>
                </a:cubicBezTo>
                <a:lnTo>
                  <a:pt x="1928268" y="4615958"/>
                </a:lnTo>
                <a:lnTo>
                  <a:pt x="1929573" y="4618218"/>
                </a:lnTo>
                <a:lnTo>
                  <a:pt x="1933688" y="4621378"/>
                </a:lnTo>
                <a:lnTo>
                  <a:pt x="1934365" y="4626517"/>
                </a:lnTo>
                <a:lnTo>
                  <a:pt x="1935669" y="4628779"/>
                </a:lnTo>
                <a:lnTo>
                  <a:pt x="1935669" y="4965792"/>
                </a:lnTo>
                <a:cubicBezTo>
                  <a:pt x="1935669" y="4971084"/>
                  <a:pt x="1932850" y="4975968"/>
                  <a:pt x="1928268" y="4978613"/>
                </a:cubicBezTo>
                <a:lnTo>
                  <a:pt x="1792950" y="5056743"/>
                </a:lnTo>
                <a:lnTo>
                  <a:pt x="1928268" y="5134872"/>
                </a:lnTo>
                <a:lnTo>
                  <a:pt x="1929573" y="5137131"/>
                </a:lnTo>
                <a:lnTo>
                  <a:pt x="1933688" y="5140292"/>
                </a:lnTo>
                <a:lnTo>
                  <a:pt x="1934365" y="5145431"/>
                </a:lnTo>
                <a:lnTo>
                  <a:pt x="1935669" y="5147693"/>
                </a:lnTo>
                <a:lnTo>
                  <a:pt x="1935669" y="5484706"/>
                </a:lnTo>
                <a:cubicBezTo>
                  <a:pt x="1935669" y="5489997"/>
                  <a:pt x="1932850" y="5494881"/>
                  <a:pt x="1928268" y="5497527"/>
                </a:cubicBezTo>
                <a:lnTo>
                  <a:pt x="1792950" y="5575656"/>
                </a:lnTo>
                <a:lnTo>
                  <a:pt x="1928268" y="5653785"/>
                </a:lnTo>
                <a:lnTo>
                  <a:pt x="1929573" y="5656045"/>
                </a:lnTo>
                <a:lnTo>
                  <a:pt x="1933688" y="5659206"/>
                </a:lnTo>
                <a:lnTo>
                  <a:pt x="1934365" y="5664345"/>
                </a:lnTo>
                <a:lnTo>
                  <a:pt x="1935669" y="5666606"/>
                </a:lnTo>
                <a:lnTo>
                  <a:pt x="1935669" y="6003620"/>
                </a:lnTo>
                <a:cubicBezTo>
                  <a:pt x="1935669" y="6008911"/>
                  <a:pt x="1932850" y="6013795"/>
                  <a:pt x="1928268" y="6016441"/>
                </a:cubicBezTo>
                <a:lnTo>
                  <a:pt x="1636403" y="6184956"/>
                </a:lnTo>
                <a:cubicBezTo>
                  <a:pt x="1634112" y="6186272"/>
                  <a:pt x="1631561" y="6186936"/>
                  <a:pt x="1629002" y="6186936"/>
                </a:cubicBezTo>
                <a:cubicBezTo>
                  <a:pt x="1626443" y="6186936"/>
                  <a:pt x="1623892" y="6186272"/>
                  <a:pt x="1621601" y="6184956"/>
                </a:cubicBezTo>
                <a:lnTo>
                  <a:pt x="1329737" y="6016441"/>
                </a:lnTo>
                <a:cubicBezTo>
                  <a:pt x="1325154" y="6013795"/>
                  <a:pt x="1322335" y="6008911"/>
                  <a:pt x="1322335" y="6003620"/>
                </a:cubicBezTo>
                <a:close/>
                <a:moveTo>
                  <a:pt x="1322334" y="7600950"/>
                </a:moveTo>
                <a:lnTo>
                  <a:pt x="1322334" y="7466608"/>
                </a:lnTo>
                <a:lnTo>
                  <a:pt x="1323638" y="7464349"/>
                </a:lnTo>
                <a:lnTo>
                  <a:pt x="1324315" y="7459207"/>
                </a:lnTo>
                <a:lnTo>
                  <a:pt x="1328431" y="7456046"/>
                </a:lnTo>
                <a:lnTo>
                  <a:pt x="1329735" y="7453787"/>
                </a:lnTo>
                <a:lnTo>
                  <a:pt x="1465053" y="7375657"/>
                </a:lnTo>
                <a:lnTo>
                  <a:pt x="1329735" y="7297529"/>
                </a:lnTo>
                <a:cubicBezTo>
                  <a:pt x="1325153" y="7294884"/>
                  <a:pt x="1322334" y="7289999"/>
                  <a:pt x="1322334" y="7284708"/>
                </a:cubicBezTo>
                <a:lnTo>
                  <a:pt x="1322334" y="6947695"/>
                </a:lnTo>
                <a:lnTo>
                  <a:pt x="1323638" y="6945436"/>
                </a:lnTo>
                <a:lnTo>
                  <a:pt x="1324315" y="6940293"/>
                </a:lnTo>
                <a:lnTo>
                  <a:pt x="1328431" y="6937133"/>
                </a:lnTo>
                <a:lnTo>
                  <a:pt x="1329735" y="6934873"/>
                </a:lnTo>
                <a:lnTo>
                  <a:pt x="1465053" y="6856745"/>
                </a:lnTo>
                <a:lnTo>
                  <a:pt x="1329735" y="6778616"/>
                </a:lnTo>
                <a:cubicBezTo>
                  <a:pt x="1325153" y="6775970"/>
                  <a:pt x="1322334" y="6771086"/>
                  <a:pt x="1322334" y="6765795"/>
                </a:cubicBezTo>
                <a:lnTo>
                  <a:pt x="1322334" y="6428781"/>
                </a:lnTo>
                <a:lnTo>
                  <a:pt x="1323638" y="6426522"/>
                </a:lnTo>
                <a:lnTo>
                  <a:pt x="1324315" y="6421379"/>
                </a:lnTo>
                <a:lnTo>
                  <a:pt x="1328431" y="6418219"/>
                </a:lnTo>
                <a:lnTo>
                  <a:pt x="1329735" y="6415959"/>
                </a:lnTo>
                <a:lnTo>
                  <a:pt x="1621600" y="6247445"/>
                </a:lnTo>
                <a:cubicBezTo>
                  <a:pt x="1626183" y="6244814"/>
                  <a:pt x="1631820" y="6244814"/>
                  <a:pt x="1636402" y="6247445"/>
                </a:cubicBezTo>
                <a:lnTo>
                  <a:pt x="1928267" y="6415959"/>
                </a:lnTo>
                <a:lnTo>
                  <a:pt x="1929572" y="6418219"/>
                </a:lnTo>
                <a:lnTo>
                  <a:pt x="1933687" y="6421381"/>
                </a:lnTo>
                <a:lnTo>
                  <a:pt x="1934363" y="6426520"/>
                </a:lnTo>
                <a:lnTo>
                  <a:pt x="1935668" y="6428781"/>
                </a:lnTo>
                <a:lnTo>
                  <a:pt x="1935668" y="6765795"/>
                </a:lnTo>
                <a:cubicBezTo>
                  <a:pt x="1935668" y="6771086"/>
                  <a:pt x="1932848" y="6775970"/>
                  <a:pt x="1928267" y="6778616"/>
                </a:cubicBezTo>
                <a:lnTo>
                  <a:pt x="1792949" y="6856745"/>
                </a:lnTo>
                <a:lnTo>
                  <a:pt x="1928267" y="6934873"/>
                </a:lnTo>
                <a:lnTo>
                  <a:pt x="1929572" y="6937133"/>
                </a:lnTo>
                <a:lnTo>
                  <a:pt x="1933687" y="6940294"/>
                </a:lnTo>
                <a:lnTo>
                  <a:pt x="1934363" y="6945433"/>
                </a:lnTo>
                <a:lnTo>
                  <a:pt x="1935668" y="6947695"/>
                </a:lnTo>
                <a:lnTo>
                  <a:pt x="1935668" y="7284708"/>
                </a:lnTo>
                <a:cubicBezTo>
                  <a:pt x="1935668" y="7289999"/>
                  <a:pt x="1932848" y="7294884"/>
                  <a:pt x="1928267" y="7297529"/>
                </a:cubicBezTo>
                <a:lnTo>
                  <a:pt x="1792949" y="7375657"/>
                </a:lnTo>
                <a:lnTo>
                  <a:pt x="1928267" y="7453787"/>
                </a:lnTo>
                <a:lnTo>
                  <a:pt x="1929572" y="7456046"/>
                </a:lnTo>
                <a:lnTo>
                  <a:pt x="1933687" y="7459208"/>
                </a:lnTo>
                <a:lnTo>
                  <a:pt x="1934363" y="7464347"/>
                </a:lnTo>
                <a:lnTo>
                  <a:pt x="1935668" y="7466608"/>
                </a:lnTo>
                <a:lnTo>
                  <a:pt x="1935668" y="7600950"/>
                </a:lnTo>
                <a:lnTo>
                  <a:pt x="1906065" y="7600950"/>
                </a:lnTo>
                <a:lnTo>
                  <a:pt x="1906065" y="7492247"/>
                </a:lnTo>
                <a:lnTo>
                  <a:pt x="1717775" y="7600950"/>
                </a:lnTo>
                <a:lnTo>
                  <a:pt x="1658557" y="7600950"/>
                </a:lnTo>
                <a:lnTo>
                  <a:pt x="1891263" y="7466604"/>
                </a:lnTo>
                <a:lnTo>
                  <a:pt x="1763348" y="7392748"/>
                </a:lnTo>
                <a:lnTo>
                  <a:pt x="1636402" y="7466044"/>
                </a:lnTo>
                <a:cubicBezTo>
                  <a:pt x="1634110" y="7467360"/>
                  <a:pt x="1631560" y="7468024"/>
                  <a:pt x="1629001" y="7468024"/>
                </a:cubicBezTo>
                <a:cubicBezTo>
                  <a:pt x="1626441" y="7468024"/>
                  <a:pt x="1623891" y="7467360"/>
                  <a:pt x="1621600" y="7466044"/>
                </a:cubicBezTo>
                <a:lnTo>
                  <a:pt x="1494654" y="7392748"/>
                </a:lnTo>
                <a:lnTo>
                  <a:pt x="1366739" y="7466604"/>
                </a:lnTo>
                <a:lnTo>
                  <a:pt x="1599443" y="7600950"/>
                </a:lnTo>
                <a:lnTo>
                  <a:pt x="1540228" y="7600950"/>
                </a:lnTo>
                <a:lnTo>
                  <a:pt x="1351938" y="7492247"/>
                </a:lnTo>
                <a:lnTo>
                  <a:pt x="1351938" y="7600950"/>
                </a:lnTo>
                <a:close/>
                <a:moveTo>
                  <a:pt x="1322333" y="2403623"/>
                </a:moveTo>
                <a:lnTo>
                  <a:pt x="1322333" y="2066610"/>
                </a:lnTo>
                <a:lnTo>
                  <a:pt x="1323637" y="2064351"/>
                </a:lnTo>
                <a:lnTo>
                  <a:pt x="1324314" y="2059208"/>
                </a:lnTo>
                <a:lnTo>
                  <a:pt x="1328430" y="2056048"/>
                </a:lnTo>
                <a:lnTo>
                  <a:pt x="1329735" y="2053788"/>
                </a:lnTo>
                <a:lnTo>
                  <a:pt x="1465053" y="1975659"/>
                </a:lnTo>
                <a:lnTo>
                  <a:pt x="1329735" y="1897531"/>
                </a:lnTo>
                <a:cubicBezTo>
                  <a:pt x="1325152" y="1894885"/>
                  <a:pt x="1322333" y="1890001"/>
                  <a:pt x="1322333" y="1884710"/>
                </a:cubicBezTo>
                <a:lnTo>
                  <a:pt x="1322333" y="1547696"/>
                </a:lnTo>
                <a:lnTo>
                  <a:pt x="1323637" y="1545437"/>
                </a:lnTo>
                <a:lnTo>
                  <a:pt x="1324314" y="1540295"/>
                </a:lnTo>
                <a:lnTo>
                  <a:pt x="1328430" y="1537134"/>
                </a:lnTo>
                <a:lnTo>
                  <a:pt x="1329735" y="1534875"/>
                </a:lnTo>
                <a:lnTo>
                  <a:pt x="1465053" y="1456746"/>
                </a:lnTo>
                <a:lnTo>
                  <a:pt x="1329735" y="1378617"/>
                </a:lnTo>
                <a:cubicBezTo>
                  <a:pt x="1325152" y="1375971"/>
                  <a:pt x="1322333" y="1371087"/>
                  <a:pt x="1322333" y="1365796"/>
                </a:cubicBezTo>
                <a:lnTo>
                  <a:pt x="1322333" y="1028782"/>
                </a:lnTo>
                <a:lnTo>
                  <a:pt x="1323637" y="1026524"/>
                </a:lnTo>
                <a:lnTo>
                  <a:pt x="1324314" y="1021381"/>
                </a:lnTo>
                <a:lnTo>
                  <a:pt x="1328430" y="1018221"/>
                </a:lnTo>
                <a:lnTo>
                  <a:pt x="1329735" y="1015961"/>
                </a:lnTo>
                <a:lnTo>
                  <a:pt x="1621599" y="847446"/>
                </a:lnTo>
                <a:cubicBezTo>
                  <a:pt x="1626182" y="844815"/>
                  <a:pt x="1631819" y="844815"/>
                  <a:pt x="1636401" y="847446"/>
                </a:cubicBezTo>
                <a:lnTo>
                  <a:pt x="1928266" y="1015961"/>
                </a:lnTo>
                <a:lnTo>
                  <a:pt x="1929571" y="1018221"/>
                </a:lnTo>
                <a:lnTo>
                  <a:pt x="1933686" y="1021382"/>
                </a:lnTo>
                <a:lnTo>
                  <a:pt x="1934363" y="1026521"/>
                </a:lnTo>
                <a:lnTo>
                  <a:pt x="1935667" y="1028782"/>
                </a:lnTo>
                <a:lnTo>
                  <a:pt x="1935667" y="1365796"/>
                </a:lnTo>
                <a:cubicBezTo>
                  <a:pt x="1935667" y="1371087"/>
                  <a:pt x="1932848" y="1375971"/>
                  <a:pt x="1928266" y="1378617"/>
                </a:cubicBezTo>
                <a:lnTo>
                  <a:pt x="1792948" y="1456746"/>
                </a:lnTo>
                <a:lnTo>
                  <a:pt x="1928266" y="1534875"/>
                </a:lnTo>
                <a:lnTo>
                  <a:pt x="1929571" y="1537134"/>
                </a:lnTo>
                <a:lnTo>
                  <a:pt x="1933686" y="1540296"/>
                </a:lnTo>
                <a:lnTo>
                  <a:pt x="1934363" y="1545435"/>
                </a:lnTo>
                <a:lnTo>
                  <a:pt x="1935667" y="1547696"/>
                </a:lnTo>
                <a:lnTo>
                  <a:pt x="1935667" y="1884710"/>
                </a:lnTo>
                <a:cubicBezTo>
                  <a:pt x="1935667" y="1890001"/>
                  <a:pt x="1932848" y="1894885"/>
                  <a:pt x="1928266" y="1897531"/>
                </a:cubicBezTo>
                <a:lnTo>
                  <a:pt x="1792948" y="1975659"/>
                </a:lnTo>
                <a:lnTo>
                  <a:pt x="1928266" y="2053788"/>
                </a:lnTo>
                <a:lnTo>
                  <a:pt x="1929571" y="2056048"/>
                </a:lnTo>
                <a:lnTo>
                  <a:pt x="1933686" y="2059209"/>
                </a:lnTo>
                <a:lnTo>
                  <a:pt x="1934363" y="2064348"/>
                </a:lnTo>
                <a:lnTo>
                  <a:pt x="1935667" y="2066610"/>
                </a:lnTo>
                <a:lnTo>
                  <a:pt x="1935667" y="2403623"/>
                </a:lnTo>
                <a:cubicBezTo>
                  <a:pt x="1935667" y="2408914"/>
                  <a:pt x="1932848" y="2413798"/>
                  <a:pt x="1928266" y="2416444"/>
                </a:cubicBezTo>
                <a:lnTo>
                  <a:pt x="1636401" y="2584959"/>
                </a:lnTo>
                <a:cubicBezTo>
                  <a:pt x="1634110" y="2586275"/>
                  <a:pt x="1631559" y="2586939"/>
                  <a:pt x="1629000" y="2586939"/>
                </a:cubicBezTo>
                <a:cubicBezTo>
                  <a:pt x="1626441" y="2586939"/>
                  <a:pt x="1623890" y="2586275"/>
                  <a:pt x="1621599" y="2584959"/>
                </a:cubicBezTo>
                <a:lnTo>
                  <a:pt x="1329735" y="2416444"/>
                </a:lnTo>
                <a:cubicBezTo>
                  <a:pt x="1325152" y="2413798"/>
                  <a:pt x="1322333" y="2408914"/>
                  <a:pt x="1322333" y="2403623"/>
                </a:cubicBezTo>
                <a:close/>
                <a:moveTo>
                  <a:pt x="1322333" y="4203623"/>
                </a:moveTo>
                <a:lnTo>
                  <a:pt x="1322333" y="3866610"/>
                </a:lnTo>
                <a:lnTo>
                  <a:pt x="1323637" y="3864351"/>
                </a:lnTo>
                <a:lnTo>
                  <a:pt x="1324313" y="3859208"/>
                </a:lnTo>
                <a:lnTo>
                  <a:pt x="1328430" y="3856048"/>
                </a:lnTo>
                <a:lnTo>
                  <a:pt x="1329734" y="3853788"/>
                </a:lnTo>
                <a:lnTo>
                  <a:pt x="1465052" y="3775658"/>
                </a:lnTo>
                <a:lnTo>
                  <a:pt x="1329734" y="3697531"/>
                </a:lnTo>
                <a:cubicBezTo>
                  <a:pt x="1325152" y="3694885"/>
                  <a:pt x="1322333" y="3690001"/>
                  <a:pt x="1322333" y="3684710"/>
                </a:cubicBezTo>
                <a:lnTo>
                  <a:pt x="1322333" y="3347696"/>
                </a:lnTo>
                <a:lnTo>
                  <a:pt x="1323637" y="3345437"/>
                </a:lnTo>
                <a:lnTo>
                  <a:pt x="1324313" y="3340295"/>
                </a:lnTo>
                <a:lnTo>
                  <a:pt x="1328430" y="3337134"/>
                </a:lnTo>
                <a:lnTo>
                  <a:pt x="1329734" y="3334875"/>
                </a:lnTo>
                <a:lnTo>
                  <a:pt x="1465052" y="3256746"/>
                </a:lnTo>
                <a:lnTo>
                  <a:pt x="1329734" y="3178617"/>
                </a:lnTo>
                <a:cubicBezTo>
                  <a:pt x="1325152" y="3175971"/>
                  <a:pt x="1322333" y="3171087"/>
                  <a:pt x="1322333" y="3165796"/>
                </a:cubicBezTo>
                <a:lnTo>
                  <a:pt x="1322333" y="2828782"/>
                </a:lnTo>
                <a:lnTo>
                  <a:pt x="1323637" y="2826524"/>
                </a:lnTo>
                <a:lnTo>
                  <a:pt x="1324313" y="2821381"/>
                </a:lnTo>
                <a:lnTo>
                  <a:pt x="1328430" y="2818221"/>
                </a:lnTo>
                <a:lnTo>
                  <a:pt x="1329734" y="2815961"/>
                </a:lnTo>
                <a:lnTo>
                  <a:pt x="1621599" y="2647446"/>
                </a:lnTo>
                <a:cubicBezTo>
                  <a:pt x="1626182" y="2644815"/>
                  <a:pt x="1631819" y="2644815"/>
                  <a:pt x="1636400" y="2647446"/>
                </a:cubicBezTo>
                <a:lnTo>
                  <a:pt x="1928266" y="2815961"/>
                </a:lnTo>
                <a:lnTo>
                  <a:pt x="1929571" y="2818221"/>
                </a:lnTo>
                <a:lnTo>
                  <a:pt x="1933686" y="2821382"/>
                </a:lnTo>
                <a:lnTo>
                  <a:pt x="1934362" y="2826521"/>
                </a:lnTo>
                <a:lnTo>
                  <a:pt x="1935667" y="2828782"/>
                </a:lnTo>
                <a:lnTo>
                  <a:pt x="1935667" y="3165796"/>
                </a:lnTo>
                <a:cubicBezTo>
                  <a:pt x="1935667" y="3171087"/>
                  <a:pt x="1932847" y="3175971"/>
                  <a:pt x="1928266" y="3178617"/>
                </a:cubicBezTo>
                <a:lnTo>
                  <a:pt x="1792948" y="3256746"/>
                </a:lnTo>
                <a:lnTo>
                  <a:pt x="1928266" y="3334875"/>
                </a:lnTo>
                <a:lnTo>
                  <a:pt x="1929571" y="3337134"/>
                </a:lnTo>
                <a:lnTo>
                  <a:pt x="1933686" y="3340296"/>
                </a:lnTo>
                <a:lnTo>
                  <a:pt x="1934362" y="3345435"/>
                </a:lnTo>
                <a:lnTo>
                  <a:pt x="1935667" y="3347696"/>
                </a:lnTo>
                <a:lnTo>
                  <a:pt x="1935667" y="3684710"/>
                </a:lnTo>
                <a:cubicBezTo>
                  <a:pt x="1935667" y="3690001"/>
                  <a:pt x="1932847" y="3694885"/>
                  <a:pt x="1928266" y="3697531"/>
                </a:cubicBezTo>
                <a:lnTo>
                  <a:pt x="1792948" y="3775658"/>
                </a:lnTo>
                <a:lnTo>
                  <a:pt x="1928266" y="3853788"/>
                </a:lnTo>
                <a:lnTo>
                  <a:pt x="1929571" y="3856048"/>
                </a:lnTo>
                <a:lnTo>
                  <a:pt x="1933686" y="3859209"/>
                </a:lnTo>
                <a:lnTo>
                  <a:pt x="1934362" y="3864348"/>
                </a:lnTo>
                <a:lnTo>
                  <a:pt x="1935667" y="3866610"/>
                </a:lnTo>
                <a:lnTo>
                  <a:pt x="1935667" y="4203623"/>
                </a:lnTo>
                <a:cubicBezTo>
                  <a:pt x="1935667" y="4208914"/>
                  <a:pt x="1932847" y="4213798"/>
                  <a:pt x="1928266" y="4216444"/>
                </a:cubicBezTo>
                <a:lnTo>
                  <a:pt x="1636400" y="4384958"/>
                </a:lnTo>
                <a:cubicBezTo>
                  <a:pt x="1634109" y="4386275"/>
                  <a:pt x="1631559" y="4386939"/>
                  <a:pt x="1629000" y="4386939"/>
                </a:cubicBezTo>
                <a:cubicBezTo>
                  <a:pt x="1626440" y="4386939"/>
                  <a:pt x="1623890" y="4386275"/>
                  <a:pt x="1621599" y="4384958"/>
                </a:cubicBezTo>
                <a:lnTo>
                  <a:pt x="1329734" y="4216444"/>
                </a:lnTo>
                <a:cubicBezTo>
                  <a:pt x="1325152" y="4213798"/>
                  <a:pt x="1322333" y="4208914"/>
                  <a:pt x="1322333" y="4203623"/>
                </a:cubicBezTo>
                <a:close/>
                <a:moveTo>
                  <a:pt x="923806" y="4970625"/>
                </a:moveTo>
                <a:lnTo>
                  <a:pt x="1043352" y="5039649"/>
                </a:lnTo>
                <a:lnTo>
                  <a:pt x="1186068" y="4957247"/>
                </a:lnTo>
                <a:lnTo>
                  <a:pt x="1186069" y="4654415"/>
                </a:lnTo>
                <a:lnTo>
                  <a:pt x="923806" y="4805825"/>
                </a:lnTo>
                <a:close/>
                <a:moveTo>
                  <a:pt x="923806" y="5108672"/>
                </a:moveTo>
                <a:lnTo>
                  <a:pt x="1013752" y="5056739"/>
                </a:lnTo>
                <a:lnTo>
                  <a:pt x="923806" y="5004806"/>
                </a:lnTo>
                <a:close/>
                <a:moveTo>
                  <a:pt x="923806" y="5489539"/>
                </a:moveTo>
                <a:lnTo>
                  <a:pt x="1043352" y="5558562"/>
                </a:lnTo>
                <a:lnTo>
                  <a:pt x="1186068" y="5476161"/>
                </a:lnTo>
                <a:lnTo>
                  <a:pt x="1186069" y="5173329"/>
                </a:lnTo>
                <a:lnTo>
                  <a:pt x="923806" y="5324737"/>
                </a:lnTo>
                <a:close/>
                <a:moveTo>
                  <a:pt x="923806" y="5627586"/>
                </a:moveTo>
                <a:lnTo>
                  <a:pt x="1013752" y="5575653"/>
                </a:lnTo>
                <a:lnTo>
                  <a:pt x="923806" y="5523719"/>
                </a:lnTo>
                <a:close/>
                <a:moveTo>
                  <a:pt x="923805" y="1370632"/>
                </a:moveTo>
                <a:lnTo>
                  <a:pt x="1043350" y="1439655"/>
                </a:lnTo>
                <a:lnTo>
                  <a:pt x="1186067" y="1357254"/>
                </a:lnTo>
                <a:lnTo>
                  <a:pt x="1186068" y="1054422"/>
                </a:lnTo>
                <a:lnTo>
                  <a:pt x="923805" y="1205831"/>
                </a:lnTo>
                <a:close/>
                <a:moveTo>
                  <a:pt x="923805" y="1508679"/>
                </a:moveTo>
                <a:lnTo>
                  <a:pt x="1013751" y="1456745"/>
                </a:lnTo>
                <a:lnTo>
                  <a:pt x="923805" y="1404812"/>
                </a:lnTo>
                <a:close/>
                <a:moveTo>
                  <a:pt x="923805" y="1889546"/>
                </a:moveTo>
                <a:lnTo>
                  <a:pt x="1043350" y="1958569"/>
                </a:lnTo>
                <a:lnTo>
                  <a:pt x="1186067" y="1876168"/>
                </a:lnTo>
                <a:lnTo>
                  <a:pt x="1186068" y="1573335"/>
                </a:lnTo>
                <a:lnTo>
                  <a:pt x="923805" y="1724744"/>
                </a:lnTo>
                <a:close/>
                <a:moveTo>
                  <a:pt x="923805" y="2027593"/>
                </a:moveTo>
                <a:lnTo>
                  <a:pt x="1013751" y="1975659"/>
                </a:lnTo>
                <a:lnTo>
                  <a:pt x="923805" y="1923726"/>
                </a:lnTo>
                <a:close/>
                <a:moveTo>
                  <a:pt x="923805" y="6146499"/>
                </a:moveTo>
                <a:lnTo>
                  <a:pt x="1186068" y="5995074"/>
                </a:lnTo>
                <a:lnTo>
                  <a:pt x="1186069" y="5692242"/>
                </a:lnTo>
                <a:lnTo>
                  <a:pt x="923805" y="5843651"/>
                </a:lnTo>
                <a:close/>
                <a:moveTo>
                  <a:pt x="923804" y="2546506"/>
                </a:moveTo>
                <a:lnTo>
                  <a:pt x="1186067" y="2395081"/>
                </a:lnTo>
                <a:lnTo>
                  <a:pt x="1186068" y="2092249"/>
                </a:lnTo>
                <a:lnTo>
                  <a:pt x="923804" y="2243658"/>
                </a:lnTo>
                <a:close/>
                <a:moveTo>
                  <a:pt x="923804" y="6770628"/>
                </a:moveTo>
                <a:lnTo>
                  <a:pt x="1043350" y="6839651"/>
                </a:lnTo>
                <a:lnTo>
                  <a:pt x="1186067" y="6757250"/>
                </a:lnTo>
                <a:lnTo>
                  <a:pt x="1186067" y="6454417"/>
                </a:lnTo>
                <a:lnTo>
                  <a:pt x="923804" y="6605827"/>
                </a:lnTo>
                <a:close/>
                <a:moveTo>
                  <a:pt x="923804" y="6908675"/>
                </a:moveTo>
                <a:lnTo>
                  <a:pt x="1013750" y="6856741"/>
                </a:lnTo>
                <a:lnTo>
                  <a:pt x="923804" y="6804808"/>
                </a:lnTo>
                <a:close/>
                <a:moveTo>
                  <a:pt x="923804" y="7289541"/>
                </a:moveTo>
                <a:lnTo>
                  <a:pt x="1043350" y="7358564"/>
                </a:lnTo>
                <a:lnTo>
                  <a:pt x="1186067" y="7276163"/>
                </a:lnTo>
                <a:lnTo>
                  <a:pt x="1186067" y="6973331"/>
                </a:lnTo>
                <a:lnTo>
                  <a:pt x="923804" y="7124740"/>
                </a:lnTo>
                <a:close/>
                <a:moveTo>
                  <a:pt x="923804" y="7427588"/>
                </a:moveTo>
                <a:lnTo>
                  <a:pt x="1013750" y="7375655"/>
                </a:lnTo>
                <a:lnTo>
                  <a:pt x="923804" y="7323722"/>
                </a:lnTo>
                <a:close/>
                <a:moveTo>
                  <a:pt x="923803" y="227592"/>
                </a:moveTo>
                <a:lnTo>
                  <a:pt x="1013749" y="175658"/>
                </a:lnTo>
                <a:lnTo>
                  <a:pt x="923803" y="123726"/>
                </a:lnTo>
                <a:close/>
                <a:moveTo>
                  <a:pt x="923802" y="746506"/>
                </a:moveTo>
                <a:lnTo>
                  <a:pt x="1186065" y="595081"/>
                </a:lnTo>
                <a:lnTo>
                  <a:pt x="1186066" y="292248"/>
                </a:lnTo>
                <a:lnTo>
                  <a:pt x="923802" y="443657"/>
                </a:lnTo>
                <a:close/>
                <a:moveTo>
                  <a:pt x="923802" y="3170632"/>
                </a:moveTo>
                <a:lnTo>
                  <a:pt x="1043348" y="3239655"/>
                </a:lnTo>
                <a:lnTo>
                  <a:pt x="1186064" y="3157254"/>
                </a:lnTo>
                <a:lnTo>
                  <a:pt x="1186065" y="2854422"/>
                </a:lnTo>
                <a:lnTo>
                  <a:pt x="923802" y="3005831"/>
                </a:lnTo>
                <a:close/>
                <a:moveTo>
                  <a:pt x="923802" y="3308679"/>
                </a:moveTo>
                <a:lnTo>
                  <a:pt x="1013749" y="3256745"/>
                </a:lnTo>
                <a:lnTo>
                  <a:pt x="923802" y="3204812"/>
                </a:lnTo>
                <a:close/>
                <a:moveTo>
                  <a:pt x="923802" y="3689544"/>
                </a:moveTo>
                <a:lnTo>
                  <a:pt x="1043348" y="3758567"/>
                </a:lnTo>
                <a:lnTo>
                  <a:pt x="1186064" y="3676166"/>
                </a:lnTo>
                <a:lnTo>
                  <a:pt x="1186065" y="3373335"/>
                </a:lnTo>
                <a:lnTo>
                  <a:pt x="923802" y="3524742"/>
                </a:lnTo>
                <a:close/>
                <a:moveTo>
                  <a:pt x="923802" y="3827591"/>
                </a:moveTo>
                <a:lnTo>
                  <a:pt x="1013749" y="3775657"/>
                </a:lnTo>
                <a:lnTo>
                  <a:pt x="923802" y="3723724"/>
                </a:lnTo>
                <a:close/>
                <a:moveTo>
                  <a:pt x="923802" y="4346504"/>
                </a:moveTo>
                <a:lnTo>
                  <a:pt x="1186064" y="4195079"/>
                </a:lnTo>
                <a:lnTo>
                  <a:pt x="1186065" y="3892248"/>
                </a:lnTo>
                <a:lnTo>
                  <a:pt x="923802" y="4043656"/>
                </a:lnTo>
                <a:close/>
                <a:moveTo>
                  <a:pt x="804257" y="5056740"/>
                </a:moveTo>
                <a:lnTo>
                  <a:pt x="894201" y="5108671"/>
                </a:lnTo>
                <a:lnTo>
                  <a:pt x="894202" y="5004806"/>
                </a:lnTo>
                <a:close/>
                <a:moveTo>
                  <a:pt x="804257" y="5575653"/>
                </a:moveTo>
                <a:lnTo>
                  <a:pt x="894201" y="5627586"/>
                </a:lnTo>
                <a:lnTo>
                  <a:pt x="894202" y="5523721"/>
                </a:lnTo>
                <a:close/>
                <a:moveTo>
                  <a:pt x="804256" y="1456746"/>
                </a:moveTo>
                <a:lnTo>
                  <a:pt x="894200" y="1508678"/>
                </a:lnTo>
                <a:lnTo>
                  <a:pt x="894201" y="1404813"/>
                </a:lnTo>
                <a:close/>
                <a:moveTo>
                  <a:pt x="804256" y="1975660"/>
                </a:moveTo>
                <a:lnTo>
                  <a:pt x="894200" y="2027592"/>
                </a:lnTo>
                <a:lnTo>
                  <a:pt x="894201" y="1923727"/>
                </a:lnTo>
                <a:close/>
                <a:moveTo>
                  <a:pt x="804255" y="6856742"/>
                </a:moveTo>
                <a:lnTo>
                  <a:pt x="894200" y="6908674"/>
                </a:lnTo>
                <a:lnTo>
                  <a:pt x="894200" y="6804809"/>
                </a:lnTo>
                <a:close/>
                <a:moveTo>
                  <a:pt x="804255" y="7375655"/>
                </a:moveTo>
                <a:lnTo>
                  <a:pt x="894200" y="7427587"/>
                </a:lnTo>
                <a:lnTo>
                  <a:pt x="894200" y="7323722"/>
                </a:lnTo>
                <a:close/>
                <a:moveTo>
                  <a:pt x="804254" y="175659"/>
                </a:moveTo>
                <a:lnTo>
                  <a:pt x="894199" y="227591"/>
                </a:lnTo>
                <a:lnTo>
                  <a:pt x="894199" y="123726"/>
                </a:lnTo>
                <a:close/>
                <a:moveTo>
                  <a:pt x="804253" y="3256746"/>
                </a:moveTo>
                <a:lnTo>
                  <a:pt x="894198" y="3308678"/>
                </a:lnTo>
                <a:lnTo>
                  <a:pt x="894199" y="3204813"/>
                </a:lnTo>
                <a:close/>
                <a:moveTo>
                  <a:pt x="804253" y="3775658"/>
                </a:moveTo>
                <a:lnTo>
                  <a:pt x="894198" y="3827590"/>
                </a:lnTo>
                <a:lnTo>
                  <a:pt x="894199" y="3723725"/>
                </a:lnTo>
                <a:close/>
                <a:moveTo>
                  <a:pt x="646742" y="4628772"/>
                </a:moveTo>
                <a:lnTo>
                  <a:pt x="909003" y="4780182"/>
                </a:lnTo>
                <a:lnTo>
                  <a:pt x="1171268" y="4628772"/>
                </a:lnTo>
                <a:lnTo>
                  <a:pt x="909004" y="4477346"/>
                </a:lnTo>
                <a:close/>
                <a:moveTo>
                  <a:pt x="646742" y="5147685"/>
                </a:moveTo>
                <a:lnTo>
                  <a:pt x="909003" y="5299096"/>
                </a:lnTo>
                <a:lnTo>
                  <a:pt x="1171268" y="5147685"/>
                </a:lnTo>
                <a:lnTo>
                  <a:pt x="1043352" y="5073830"/>
                </a:lnTo>
                <a:lnTo>
                  <a:pt x="916405" y="5147125"/>
                </a:lnTo>
                <a:cubicBezTo>
                  <a:pt x="914113" y="5148441"/>
                  <a:pt x="911563" y="5149105"/>
                  <a:pt x="909004" y="5149105"/>
                </a:cubicBezTo>
                <a:cubicBezTo>
                  <a:pt x="906445" y="5149105"/>
                  <a:pt x="903894" y="5148441"/>
                  <a:pt x="901603" y="5147125"/>
                </a:cubicBezTo>
                <a:lnTo>
                  <a:pt x="774657" y="5073830"/>
                </a:lnTo>
                <a:close/>
                <a:moveTo>
                  <a:pt x="646742" y="5666599"/>
                </a:moveTo>
                <a:lnTo>
                  <a:pt x="909003" y="5818009"/>
                </a:lnTo>
                <a:lnTo>
                  <a:pt x="1171268" y="5666599"/>
                </a:lnTo>
                <a:lnTo>
                  <a:pt x="1043352" y="5592744"/>
                </a:lnTo>
                <a:lnTo>
                  <a:pt x="916405" y="5666038"/>
                </a:lnTo>
                <a:cubicBezTo>
                  <a:pt x="914113" y="5667355"/>
                  <a:pt x="911563" y="5668019"/>
                  <a:pt x="909004" y="5668019"/>
                </a:cubicBezTo>
                <a:cubicBezTo>
                  <a:pt x="906445" y="5668019"/>
                  <a:pt x="903894" y="5667355"/>
                  <a:pt x="901603" y="5666038"/>
                </a:cubicBezTo>
                <a:lnTo>
                  <a:pt x="774657" y="5592744"/>
                </a:lnTo>
                <a:close/>
                <a:moveTo>
                  <a:pt x="646741" y="1028778"/>
                </a:moveTo>
                <a:lnTo>
                  <a:pt x="909002" y="1180188"/>
                </a:lnTo>
                <a:lnTo>
                  <a:pt x="1171266" y="1028778"/>
                </a:lnTo>
                <a:lnTo>
                  <a:pt x="909003" y="877353"/>
                </a:lnTo>
                <a:close/>
                <a:moveTo>
                  <a:pt x="646741" y="1547692"/>
                </a:moveTo>
                <a:lnTo>
                  <a:pt x="909002" y="1699102"/>
                </a:lnTo>
                <a:lnTo>
                  <a:pt x="1171266" y="1547692"/>
                </a:lnTo>
                <a:lnTo>
                  <a:pt x="1043350" y="1473836"/>
                </a:lnTo>
                <a:lnTo>
                  <a:pt x="916403" y="1547132"/>
                </a:lnTo>
                <a:cubicBezTo>
                  <a:pt x="914112" y="1548448"/>
                  <a:pt x="911562" y="1549112"/>
                  <a:pt x="909003" y="1549112"/>
                </a:cubicBezTo>
                <a:cubicBezTo>
                  <a:pt x="906443" y="1549112"/>
                  <a:pt x="903893" y="1548448"/>
                  <a:pt x="901602" y="1547132"/>
                </a:cubicBezTo>
                <a:lnTo>
                  <a:pt x="774656" y="1473836"/>
                </a:lnTo>
                <a:close/>
                <a:moveTo>
                  <a:pt x="646741" y="2066605"/>
                </a:moveTo>
                <a:lnTo>
                  <a:pt x="909002" y="2218015"/>
                </a:lnTo>
                <a:lnTo>
                  <a:pt x="1171266" y="2066605"/>
                </a:lnTo>
                <a:lnTo>
                  <a:pt x="1043350" y="1992750"/>
                </a:lnTo>
                <a:lnTo>
                  <a:pt x="916403" y="2066045"/>
                </a:lnTo>
                <a:cubicBezTo>
                  <a:pt x="914112" y="2067362"/>
                  <a:pt x="911562" y="2068026"/>
                  <a:pt x="909003" y="2068026"/>
                </a:cubicBezTo>
                <a:cubicBezTo>
                  <a:pt x="906443" y="2068026"/>
                  <a:pt x="903893" y="2067362"/>
                  <a:pt x="901602" y="2066045"/>
                </a:cubicBezTo>
                <a:lnTo>
                  <a:pt x="774656" y="1992750"/>
                </a:lnTo>
                <a:close/>
                <a:moveTo>
                  <a:pt x="646741" y="6428774"/>
                </a:moveTo>
                <a:lnTo>
                  <a:pt x="909002" y="6580184"/>
                </a:lnTo>
                <a:lnTo>
                  <a:pt x="1171266" y="6428774"/>
                </a:lnTo>
                <a:lnTo>
                  <a:pt x="909003" y="6277349"/>
                </a:lnTo>
                <a:close/>
                <a:moveTo>
                  <a:pt x="646741" y="6947688"/>
                </a:moveTo>
                <a:lnTo>
                  <a:pt x="909002" y="7099098"/>
                </a:lnTo>
                <a:lnTo>
                  <a:pt x="1171266" y="6947688"/>
                </a:lnTo>
                <a:lnTo>
                  <a:pt x="1043350" y="6873832"/>
                </a:lnTo>
                <a:lnTo>
                  <a:pt x="916403" y="6947127"/>
                </a:lnTo>
                <a:cubicBezTo>
                  <a:pt x="914112" y="6948444"/>
                  <a:pt x="911562" y="6949108"/>
                  <a:pt x="909003" y="6949108"/>
                </a:cubicBezTo>
                <a:cubicBezTo>
                  <a:pt x="906443" y="6949108"/>
                  <a:pt x="903893" y="6948444"/>
                  <a:pt x="901602" y="6947127"/>
                </a:cubicBezTo>
                <a:lnTo>
                  <a:pt x="774656" y="6873832"/>
                </a:lnTo>
                <a:close/>
                <a:moveTo>
                  <a:pt x="646739" y="266605"/>
                </a:moveTo>
                <a:lnTo>
                  <a:pt x="909001" y="418015"/>
                </a:lnTo>
                <a:lnTo>
                  <a:pt x="1171265" y="266605"/>
                </a:lnTo>
                <a:lnTo>
                  <a:pt x="1043349" y="192749"/>
                </a:lnTo>
                <a:lnTo>
                  <a:pt x="916402" y="266045"/>
                </a:lnTo>
                <a:cubicBezTo>
                  <a:pt x="914111" y="267361"/>
                  <a:pt x="911560" y="268025"/>
                  <a:pt x="909002" y="268025"/>
                </a:cubicBezTo>
                <a:cubicBezTo>
                  <a:pt x="906442" y="268025"/>
                  <a:pt x="903892" y="267361"/>
                  <a:pt x="901601" y="266045"/>
                </a:cubicBezTo>
                <a:lnTo>
                  <a:pt x="774655" y="192749"/>
                </a:lnTo>
                <a:close/>
                <a:moveTo>
                  <a:pt x="646739" y="2828778"/>
                </a:moveTo>
                <a:lnTo>
                  <a:pt x="909000" y="2980188"/>
                </a:lnTo>
                <a:lnTo>
                  <a:pt x="1171264" y="2828778"/>
                </a:lnTo>
                <a:lnTo>
                  <a:pt x="909001" y="2677353"/>
                </a:lnTo>
                <a:close/>
                <a:moveTo>
                  <a:pt x="646739" y="3347692"/>
                </a:moveTo>
                <a:lnTo>
                  <a:pt x="909000" y="3499102"/>
                </a:lnTo>
                <a:lnTo>
                  <a:pt x="1171264" y="3347692"/>
                </a:lnTo>
                <a:lnTo>
                  <a:pt x="1043348" y="3273836"/>
                </a:lnTo>
                <a:lnTo>
                  <a:pt x="916401" y="3347132"/>
                </a:lnTo>
                <a:cubicBezTo>
                  <a:pt x="914110" y="3348448"/>
                  <a:pt x="911560" y="3349112"/>
                  <a:pt x="909001" y="3349112"/>
                </a:cubicBezTo>
                <a:cubicBezTo>
                  <a:pt x="906441" y="3349112"/>
                  <a:pt x="903891" y="3348448"/>
                  <a:pt x="901600" y="3347132"/>
                </a:cubicBezTo>
                <a:lnTo>
                  <a:pt x="774654" y="3273836"/>
                </a:lnTo>
                <a:close/>
                <a:moveTo>
                  <a:pt x="646739" y="3866604"/>
                </a:moveTo>
                <a:lnTo>
                  <a:pt x="909000" y="4018014"/>
                </a:lnTo>
                <a:lnTo>
                  <a:pt x="1171264" y="3866604"/>
                </a:lnTo>
                <a:lnTo>
                  <a:pt x="1043348" y="3792748"/>
                </a:lnTo>
                <a:lnTo>
                  <a:pt x="916401" y="3866044"/>
                </a:lnTo>
                <a:cubicBezTo>
                  <a:pt x="914110" y="3867360"/>
                  <a:pt x="911560" y="3868024"/>
                  <a:pt x="909001" y="3868024"/>
                </a:cubicBezTo>
                <a:cubicBezTo>
                  <a:pt x="906441" y="3868024"/>
                  <a:pt x="903891" y="3867360"/>
                  <a:pt x="901600" y="3866044"/>
                </a:cubicBezTo>
                <a:lnTo>
                  <a:pt x="774654" y="3792748"/>
                </a:lnTo>
                <a:close/>
                <a:moveTo>
                  <a:pt x="631941" y="4957247"/>
                </a:moveTo>
                <a:lnTo>
                  <a:pt x="774656" y="5039649"/>
                </a:lnTo>
                <a:lnTo>
                  <a:pt x="894202" y="4970626"/>
                </a:lnTo>
                <a:lnTo>
                  <a:pt x="894202" y="4805823"/>
                </a:lnTo>
                <a:lnTo>
                  <a:pt x="631941" y="4654415"/>
                </a:lnTo>
                <a:close/>
                <a:moveTo>
                  <a:pt x="631941" y="5476161"/>
                </a:moveTo>
                <a:lnTo>
                  <a:pt x="774656" y="5558562"/>
                </a:lnTo>
                <a:lnTo>
                  <a:pt x="894202" y="5489540"/>
                </a:lnTo>
                <a:lnTo>
                  <a:pt x="894202" y="5324737"/>
                </a:lnTo>
                <a:lnTo>
                  <a:pt x="631941" y="5173329"/>
                </a:lnTo>
                <a:close/>
                <a:moveTo>
                  <a:pt x="631941" y="5995074"/>
                </a:moveTo>
                <a:lnTo>
                  <a:pt x="894201" y="6146498"/>
                </a:lnTo>
                <a:lnTo>
                  <a:pt x="894202" y="5843651"/>
                </a:lnTo>
                <a:lnTo>
                  <a:pt x="631941" y="5692242"/>
                </a:lnTo>
                <a:close/>
                <a:moveTo>
                  <a:pt x="631940" y="1357254"/>
                </a:moveTo>
                <a:lnTo>
                  <a:pt x="774655" y="1439655"/>
                </a:lnTo>
                <a:lnTo>
                  <a:pt x="894201" y="1370633"/>
                </a:lnTo>
                <a:lnTo>
                  <a:pt x="894201" y="1205830"/>
                </a:lnTo>
                <a:lnTo>
                  <a:pt x="631940" y="1054422"/>
                </a:lnTo>
                <a:close/>
                <a:moveTo>
                  <a:pt x="631940" y="1876168"/>
                </a:moveTo>
                <a:lnTo>
                  <a:pt x="774655" y="1958569"/>
                </a:lnTo>
                <a:lnTo>
                  <a:pt x="894201" y="1889546"/>
                </a:lnTo>
                <a:lnTo>
                  <a:pt x="894201" y="1724743"/>
                </a:lnTo>
                <a:lnTo>
                  <a:pt x="631940" y="1573335"/>
                </a:lnTo>
                <a:close/>
                <a:moveTo>
                  <a:pt x="631940" y="6757250"/>
                </a:moveTo>
                <a:lnTo>
                  <a:pt x="774655" y="6839651"/>
                </a:lnTo>
                <a:lnTo>
                  <a:pt x="894200" y="6770629"/>
                </a:lnTo>
                <a:lnTo>
                  <a:pt x="894200" y="6605826"/>
                </a:lnTo>
                <a:lnTo>
                  <a:pt x="631940" y="6454417"/>
                </a:lnTo>
                <a:close/>
                <a:moveTo>
                  <a:pt x="631940" y="7276163"/>
                </a:moveTo>
                <a:lnTo>
                  <a:pt x="774655" y="7358564"/>
                </a:lnTo>
                <a:lnTo>
                  <a:pt x="894200" y="7289542"/>
                </a:lnTo>
                <a:lnTo>
                  <a:pt x="894200" y="7124739"/>
                </a:lnTo>
                <a:lnTo>
                  <a:pt x="631940" y="6973331"/>
                </a:lnTo>
                <a:close/>
                <a:moveTo>
                  <a:pt x="631939" y="2395081"/>
                </a:moveTo>
                <a:lnTo>
                  <a:pt x="894200" y="2546505"/>
                </a:lnTo>
                <a:lnTo>
                  <a:pt x="894201" y="2243657"/>
                </a:lnTo>
                <a:lnTo>
                  <a:pt x="631940" y="2092249"/>
                </a:lnTo>
                <a:close/>
                <a:moveTo>
                  <a:pt x="631938" y="595081"/>
                </a:moveTo>
                <a:lnTo>
                  <a:pt x="894199" y="746505"/>
                </a:lnTo>
                <a:lnTo>
                  <a:pt x="894199" y="443657"/>
                </a:lnTo>
                <a:lnTo>
                  <a:pt x="631939" y="292248"/>
                </a:lnTo>
                <a:close/>
                <a:moveTo>
                  <a:pt x="631938" y="3157254"/>
                </a:moveTo>
                <a:lnTo>
                  <a:pt x="774653" y="3239655"/>
                </a:lnTo>
                <a:lnTo>
                  <a:pt x="894199" y="3170633"/>
                </a:lnTo>
                <a:lnTo>
                  <a:pt x="894199" y="3005830"/>
                </a:lnTo>
                <a:lnTo>
                  <a:pt x="631938" y="2854422"/>
                </a:lnTo>
                <a:close/>
                <a:moveTo>
                  <a:pt x="631938" y="3676166"/>
                </a:moveTo>
                <a:lnTo>
                  <a:pt x="774653" y="3758567"/>
                </a:lnTo>
                <a:lnTo>
                  <a:pt x="894199" y="3689545"/>
                </a:lnTo>
                <a:lnTo>
                  <a:pt x="894199" y="3524742"/>
                </a:lnTo>
                <a:lnTo>
                  <a:pt x="631938" y="3373335"/>
                </a:lnTo>
                <a:close/>
                <a:moveTo>
                  <a:pt x="631937" y="4195079"/>
                </a:moveTo>
                <a:lnTo>
                  <a:pt x="894198" y="4346503"/>
                </a:lnTo>
                <a:lnTo>
                  <a:pt x="894199" y="4043655"/>
                </a:lnTo>
                <a:lnTo>
                  <a:pt x="631938" y="3892248"/>
                </a:lnTo>
                <a:close/>
                <a:moveTo>
                  <a:pt x="602338" y="6003617"/>
                </a:moveTo>
                <a:lnTo>
                  <a:pt x="602338" y="5666603"/>
                </a:lnTo>
                <a:lnTo>
                  <a:pt x="603641" y="5664344"/>
                </a:lnTo>
                <a:lnTo>
                  <a:pt x="604318" y="5659202"/>
                </a:lnTo>
                <a:lnTo>
                  <a:pt x="608434" y="5656042"/>
                </a:lnTo>
                <a:lnTo>
                  <a:pt x="609739" y="5653782"/>
                </a:lnTo>
                <a:lnTo>
                  <a:pt x="745056" y="5575653"/>
                </a:lnTo>
                <a:lnTo>
                  <a:pt x="609739" y="5497524"/>
                </a:lnTo>
                <a:cubicBezTo>
                  <a:pt x="605156" y="5494878"/>
                  <a:pt x="602338" y="5489994"/>
                  <a:pt x="602338" y="5484703"/>
                </a:cubicBezTo>
                <a:lnTo>
                  <a:pt x="602338" y="5147690"/>
                </a:lnTo>
                <a:lnTo>
                  <a:pt x="603641" y="5145431"/>
                </a:lnTo>
                <a:lnTo>
                  <a:pt x="604318" y="5140288"/>
                </a:lnTo>
                <a:lnTo>
                  <a:pt x="608434" y="5137128"/>
                </a:lnTo>
                <a:lnTo>
                  <a:pt x="609739" y="5134868"/>
                </a:lnTo>
                <a:lnTo>
                  <a:pt x="745056" y="5056740"/>
                </a:lnTo>
                <a:lnTo>
                  <a:pt x="609739" y="4978611"/>
                </a:lnTo>
                <a:cubicBezTo>
                  <a:pt x="605156" y="4975965"/>
                  <a:pt x="602338" y="4971081"/>
                  <a:pt x="602338" y="4965789"/>
                </a:cubicBezTo>
                <a:lnTo>
                  <a:pt x="602338" y="4628776"/>
                </a:lnTo>
                <a:lnTo>
                  <a:pt x="603641" y="4626517"/>
                </a:lnTo>
                <a:lnTo>
                  <a:pt x="604318" y="4621374"/>
                </a:lnTo>
                <a:lnTo>
                  <a:pt x="608434" y="4618214"/>
                </a:lnTo>
                <a:lnTo>
                  <a:pt x="609739" y="4615955"/>
                </a:lnTo>
                <a:lnTo>
                  <a:pt x="901603" y="4447440"/>
                </a:lnTo>
                <a:cubicBezTo>
                  <a:pt x="906186" y="4444809"/>
                  <a:pt x="911823" y="4444809"/>
                  <a:pt x="916405" y="4447440"/>
                </a:cubicBezTo>
                <a:lnTo>
                  <a:pt x="1208271" y="4615955"/>
                </a:lnTo>
                <a:lnTo>
                  <a:pt x="1209576" y="4618214"/>
                </a:lnTo>
                <a:lnTo>
                  <a:pt x="1213691" y="4621376"/>
                </a:lnTo>
                <a:lnTo>
                  <a:pt x="1214367" y="4626515"/>
                </a:lnTo>
                <a:lnTo>
                  <a:pt x="1215672" y="4628776"/>
                </a:lnTo>
                <a:lnTo>
                  <a:pt x="1215672" y="4965789"/>
                </a:lnTo>
                <a:cubicBezTo>
                  <a:pt x="1215672" y="4971081"/>
                  <a:pt x="1212853" y="4975965"/>
                  <a:pt x="1208271" y="4978611"/>
                </a:cubicBezTo>
                <a:lnTo>
                  <a:pt x="1072953" y="5056740"/>
                </a:lnTo>
                <a:lnTo>
                  <a:pt x="1208271" y="5134868"/>
                </a:lnTo>
                <a:lnTo>
                  <a:pt x="1209576" y="5137128"/>
                </a:lnTo>
                <a:lnTo>
                  <a:pt x="1213691" y="5140290"/>
                </a:lnTo>
                <a:lnTo>
                  <a:pt x="1214367" y="5145429"/>
                </a:lnTo>
                <a:lnTo>
                  <a:pt x="1215672" y="5147690"/>
                </a:lnTo>
                <a:lnTo>
                  <a:pt x="1215672" y="5484703"/>
                </a:lnTo>
                <a:cubicBezTo>
                  <a:pt x="1215672" y="5489994"/>
                  <a:pt x="1212853" y="5494878"/>
                  <a:pt x="1208271" y="5497524"/>
                </a:cubicBezTo>
                <a:lnTo>
                  <a:pt x="1072953" y="5575653"/>
                </a:lnTo>
                <a:lnTo>
                  <a:pt x="1208271" y="5653782"/>
                </a:lnTo>
                <a:lnTo>
                  <a:pt x="1209576" y="5656042"/>
                </a:lnTo>
                <a:lnTo>
                  <a:pt x="1213691" y="5659203"/>
                </a:lnTo>
                <a:lnTo>
                  <a:pt x="1214367" y="5664342"/>
                </a:lnTo>
                <a:lnTo>
                  <a:pt x="1215672" y="5666603"/>
                </a:lnTo>
                <a:lnTo>
                  <a:pt x="1215672" y="6003617"/>
                </a:lnTo>
                <a:cubicBezTo>
                  <a:pt x="1215672" y="6008908"/>
                  <a:pt x="1212853" y="6013792"/>
                  <a:pt x="1208271" y="6016438"/>
                </a:cubicBezTo>
                <a:lnTo>
                  <a:pt x="916405" y="6184952"/>
                </a:lnTo>
                <a:cubicBezTo>
                  <a:pt x="914113" y="6186268"/>
                  <a:pt x="911563" y="6186933"/>
                  <a:pt x="909004" y="6186933"/>
                </a:cubicBezTo>
                <a:cubicBezTo>
                  <a:pt x="906445" y="6186933"/>
                  <a:pt x="903894" y="6186268"/>
                  <a:pt x="901603" y="6184952"/>
                </a:cubicBezTo>
                <a:lnTo>
                  <a:pt x="609739" y="6016438"/>
                </a:lnTo>
                <a:cubicBezTo>
                  <a:pt x="605156" y="6013792"/>
                  <a:pt x="602338" y="6008908"/>
                  <a:pt x="602338" y="6003617"/>
                </a:cubicBezTo>
                <a:close/>
                <a:moveTo>
                  <a:pt x="602336" y="2403623"/>
                </a:moveTo>
                <a:lnTo>
                  <a:pt x="602336" y="2066610"/>
                </a:lnTo>
                <a:lnTo>
                  <a:pt x="603640" y="2064351"/>
                </a:lnTo>
                <a:lnTo>
                  <a:pt x="604317" y="2059208"/>
                </a:lnTo>
                <a:lnTo>
                  <a:pt x="608433" y="2056048"/>
                </a:lnTo>
                <a:lnTo>
                  <a:pt x="609737" y="2053788"/>
                </a:lnTo>
                <a:lnTo>
                  <a:pt x="745055" y="1975659"/>
                </a:lnTo>
                <a:lnTo>
                  <a:pt x="609737" y="1897531"/>
                </a:lnTo>
                <a:cubicBezTo>
                  <a:pt x="605155" y="1894885"/>
                  <a:pt x="602336" y="1890001"/>
                  <a:pt x="602336" y="1884710"/>
                </a:cubicBezTo>
                <a:lnTo>
                  <a:pt x="602336" y="1547696"/>
                </a:lnTo>
                <a:lnTo>
                  <a:pt x="603640" y="1545437"/>
                </a:lnTo>
                <a:lnTo>
                  <a:pt x="604317" y="1540295"/>
                </a:lnTo>
                <a:lnTo>
                  <a:pt x="608433" y="1537134"/>
                </a:lnTo>
                <a:lnTo>
                  <a:pt x="609737" y="1534875"/>
                </a:lnTo>
                <a:lnTo>
                  <a:pt x="745055" y="1456746"/>
                </a:lnTo>
                <a:lnTo>
                  <a:pt x="609737" y="1378617"/>
                </a:lnTo>
                <a:cubicBezTo>
                  <a:pt x="605155" y="1375971"/>
                  <a:pt x="602336" y="1371087"/>
                  <a:pt x="602336" y="1365796"/>
                </a:cubicBezTo>
                <a:lnTo>
                  <a:pt x="602336" y="1028782"/>
                </a:lnTo>
                <a:lnTo>
                  <a:pt x="603640" y="1026524"/>
                </a:lnTo>
                <a:lnTo>
                  <a:pt x="604317" y="1021381"/>
                </a:lnTo>
                <a:lnTo>
                  <a:pt x="608433" y="1018221"/>
                </a:lnTo>
                <a:lnTo>
                  <a:pt x="609737" y="1015961"/>
                </a:lnTo>
                <a:lnTo>
                  <a:pt x="901602" y="847446"/>
                </a:lnTo>
                <a:cubicBezTo>
                  <a:pt x="906185" y="844815"/>
                  <a:pt x="911822" y="844815"/>
                  <a:pt x="916403" y="847446"/>
                </a:cubicBezTo>
                <a:lnTo>
                  <a:pt x="1208270" y="1015961"/>
                </a:lnTo>
                <a:lnTo>
                  <a:pt x="1209574" y="1018221"/>
                </a:lnTo>
                <a:lnTo>
                  <a:pt x="1213690" y="1021382"/>
                </a:lnTo>
                <a:lnTo>
                  <a:pt x="1214366" y="1026521"/>
                </a:lnTo>
                <a:lnTo>
                  <a:pt x="1215671" y="1028782"/>
                </a:lnTo>
                <a:lnTo>
                  <a:pt x="1215671" y="1365796"/>
                </a:lnTo>
                <a:cubicBezTo>
                  <a:pt x="1215671" y="1371087"/>
                  <a:pt x="1212851" y="1375971"/>
                  <a:pt x="1208270" y="1378617"/>
                </a:cubicBezTo>
                <a:lnTo>
                  <a:pt x="1072952" y="1456746"/>
                </a:lnTo>
                <a:lnTo>
                  <a:pt x="1208270" y="1534875"/>
                </a:lnTo>
                <a:lnTo>
                  <a:pt x="1209574" y="1537134"/>
                </a:lnTo>
                <a:lnTo>
                  <a:pt x="1213690" y="1540296"/>
                </a:lnTo>
                <a:lnTo>
                  <a:pt x="1214366" y="1545435"/>
                </a:lnTo>
                <a:lnTo>
                  <a:pt x="1215671" y="1547696"/>
                </a:lnTo>
                <a:lnTo>
                  <a:pt x="1215671" y="1884710"/>
                </a:lnTo>
                <a:cubicBezTo>
                  <a:pt x="1215671" y="1890001"/>
                  <a:pt x="1212851" y="1894885"/>
                  <a:pt x="1208270" y="1897531"/>
                </a:cubicBezTo>
                <a:lnTo>
                  <a:pt x="1072952" y="1975659"/>
                </a:lnTo>
                <a:lnTo>
                  <a:pt x="1208270" y="2053788"/>
                </a:lnTo>
                <a:lnTo>
                  <a:pt x="1209574" y="2056048"/>
                </a:lnTo>
                <a:lnTo>
                  <a:pt x="1213690" y="2059209"/>
                </a:lnTo>
                <a:lnTo>
                  <a:pt x="1214366" y="2064348"/>
                </a:lnTo>
                <a:lnTo>
                  <a:pt x="1215671" y="2066610"/>
                </a:lnTo>
                <a:lnTo>
                  <a:pt x="1215671" y="2403623"/>
                </a:lnTo>
                <a:cubicBezTo>
                  <a:pt x="1215671" y="2408914"/>
                  <a:pt x="1212851" y="2413798"/>
                  <a:pt x="1208270" y="2416444"/>
                </a:cubicBezTo>
                <a:lnTo>
                  <a:pt x="916403" y="2584959"/>
                </a:lnTo>
                <a:cubicBezTo>
                  <a:pt x="914112" y="2586275"/>
                  <a:pt x="911562" y="2586939"/>
                  <a:pt x="909003" y="2586939"/>
                </a:cubicBezTo>
                <a:cubicBezTo>
                  <a:pt x="906444" y="2586939"/>
                  <a:pt x="903893" y="2586275"/>
                  <a:pt x="901602" y="2584959"/>
                </a:cubicBezTo>
                <a:lnTo>
                  <a:pt x="609737" y="2416444"/>
                </a:lnTo>
                <a:cubicBezTo>
                  <a:pt x="605155" y="2413798"/>
                  <a:pt x="602336" y="2408914"/>
                  <a:pt x="602336" y="2403623"/>
                </a:cubicBezTo>
                <a:close/>
                <a:moveTo>
                  <a:pt x="602336" y="7600950"/>
                </a:moveTo>
                <a:lnTo>
                  <a:pt x="602336" y="7466605"/>
                </a:lnTo>
                <a:lnTo>
                  <a:pt x="603640" y="7464347"/>
                </a:lnTo>
                <a:lnTo>
                  <a:pt x="604316" y="7459204"/>
                </a:lnTo>
                <a:lnTo>
                  <a:pt x="608432" y="7456044"/>
                </a:lnTo>
                <a:lnTo>
                  <a:pt x="609737" y="7453784"/>
                </a:lnTo>
                <a:lnTo>
                  <a:pt x="745055" y="7375655"/>
                </a:lnTo>
                <a:lnTo>
                  <a:pt x="609737" y="7297527"/>
                </a:lnTo>
                <a:cubicBezTo>
                  <a:pt x="605155" y="7294881"/>
                  <a:pt x="602336" y="7289997"/>
                  <a:pt x="602336" y="7284705"/>
                </a:cubicBezTo>
                <a:lnTo>
                  <a:pt x="602336" y="6947692"/>
                </a:lnTo>
                <a:lnTo>
                  <a:pt x="603640" y="6945433"/>
                </a:lnTo>
                <a:lnTo>
                  <a:pt x="604316" y="6940291"/>
                </a:lnTo>
                <a:lnTo>
                  <a:pt x="608432" y="6937130"/>
                </a:lnTo>
                <a:lnTo>
                  <a:pt x="609737" y="6934871"/>
                </a:lnTo>
                <a:lnTo>
                  <a:pt x="745055" y="6856742"/>
                </a:lnTo>
                <a:lnTo>
                  <a:pt x="609737" y="6778613"/>
                </a:lnTo>
                <a:cubicBezTo>
                  <a:pt x="605155" y="6775967"/>
                  <a:pt x="602336" y="6771083"/>
                  <a:pt x="602336" y="6765792"/>
                </a:cubicBezTo>
                <a:lnTo>
                  <a:pt x="602336" y="6428778"/>
                </a:lnTo>
                <a:lnTo>
                  <a:pt x="603640" y="6426518"/>
                </a:lnTo>
                <a:lnTo>
                  <a:pt x="604316" y="6421377"/>
                </a:lnTo>
                <a:lnTo>
                  <a:pt x="608432" y="6418216"/>
                </a:lnTo>
                <a:lnTo>
                  <a:pt x="609737" y="6415956"/>
                </a:lnTo>
                <a:lnTo>
                  <a:pt x="901602" y="6247442"/>
                </a:lnTo>
                <a:cubicBezTo>
                  <a:pt x="906185" y="6244811"/>
                  <a:pt x="911822" y="6244811"/>
                  <a:pt x="916403" y="6247442"/>
                </a:cubicBezTo>
                <a:lnTo>
                  <a:pt x="1208269" y="6415956"/>
                </a:lnTo>
                <a:lnTo>
                  <a:pt x="1209574" y="6418216"/>
                </a:lnTo>
                <a:lnTo>
                  <a:pt x="1213689" y="6421377"/>
                </a:lnTo>
                <a:lnTo>
                  <a:pt x="1214366" y="6426516"/>
                </a:lnTo>
                <a:lnTo>
                  <a:pt x="1215671" y="6428778"/>
                </a:lnTo>
                <a:lnTo>
                  <a:pt x="1215671" y="6765792"/>
                </a:lnTo>
                <a:cubicBezTo>
                  <a:pt x="1215671" y="6771083"/>
                  <a:pt x="1212851" y="6775967"/>
                  <a:pt x="1208269" y="6778613"/>
                </a:cubicBezTo>
                <a:lnTo>
                  <a:pt x="1072952" y="6856742"/>
                </a:lnTo>
                <a:lnTo>
                  <a:pt x="1208269" y="6934871"/>
                </a:lnTo>
                <a:lnTo>
                  <a:pt x="1209574" y="6937130"/>
                </a:lnTo>
                <a:lnTo>
                  <a:pt x="1213689" y="6940291"/>
                </a:lnTo>
                <a:lnTo>
                  <a:pt x="1214366" y="6945430"/>
                </a:lnTo>
                <a:lnTo>
                  <a:pt x="1215671" y="6947692"/>
                </a:lnTo>
                <a:lnTo>
                  <a:pt x="1215671" y="7284705"/>
                </a:lnTo>
                <a:cubicBezTo>
                  <a:pt x="1215671" y="7289997"/>
                  <a:pt x="1212851" y="7294881"/>
                  <a:pt x="1208269" y="7297527"/>
                </a:cubicBezTo>
                <a:lnTo>
                  <a:pt x="1072952" y="7375655"/>
                </a:lnTo>
                <a:lnTo>
                  <a:pt x="1208269" y="7453784"/>
                </a:lnTo>
                <a:lnTo>
                  <a:pt x="1209574" y="7456044"/>
                </a:lnTo>
                <a:lnTo>
                  <a:pt x="1213689" y="7459205"/>
                </a:lnTo>
                <a:lnTo>
                  <a:pt x="1214366" y="7464344"/>
                </a:lnTo>
                <a:lnTo>
                  <a:pt x="1215671" y="7466605"/>
                </a:lnTo>
                <a:lnTo>
                  <a:pt x="1215671" y="7600950"/>
                </a:lnTo>
                <a:lnTo>
                  <a:pt x="1186067" y="7600950"/>
                </a:lnTo>
                <a:lnTo>
                  <a:pt x="1186067" y="7492244"/>
                </a:lnTo>
                <a:lnTo>
                  <a:pt x="997772" y="7600950"/>
                </a:lnTo>
                <a:lnTo>
                  <a:pt x="938554" y="7600950"/>
                </a:lnTo>
                <a:lnTo>
                  <a:pt x="1171266" y="7466601"/>
                </a:lnTo>
                <a:lnTo>
                  <a:pt x="1043350" y="7392746"/>
                </a:lnTo>
                <a:lnTo>
                  <a:pt x="916403" y="7466041"/>
                </a:lnTo>
                <a:cubicBezTo>
                  <a:pt x="914112" y="7467357"/>
                  <a:pt x="911562" y="7468021"/>
                  <a:pt x="909003" y="7468021"/>
                </a:cubicBezTo>
                <a:cubicBezTo>
                  <a:pt x="906443" y="7468021"/>
                  <a:pt x="903893" y="7467357"/>
                  <a:pt x="901602" y="7466041"/>
                </a:cubicBezTo>
                <a:lnTo>
                  <a:pt x="774656" y="7392746"/>
                </a:lnTo>
                <a:lnTo>
                  <a:pt x="646741" y="7466601"/>
                </a:lnTo>
                <a:lnTo>
                  <a:pt x="879450" y="7600950"/>
                </a:lnTo>
                <a:lnTo>
                  <a:pt x="820233" y="7600950"/>
                </a:lnTo>
                <a:lnTo>
                  <a:pt x="631940" y="7492244"/>
                </a:lnTo>
                <a:lnTo>
                  <a:pt x="631940" y="7600950"/>
                </a:lnTo>
                <a:close/>
                <a:moveTo>
                  <a:pt x="602335" y="603623"/>
                </a:moveTo>
                <a:lnTo>
                  <a:pt x="602335" y="266609"/>
                </a:lnTo>
                <a:lnTo>
                  <a:pt x="603639" y="264350"/>
                </a:lnTo>
                <a:lnTo>
                  <a:pt x="604315" y="259208"/>
                </a:lnTo>
                <a:lnTo>
                  <a:pt x="608431" y="256048"/>
                </a:lnTo>
                <a:lnTo>
                  <a:pt x="609736" y="253788"/>
                </a:lnTo>
                <a:lnTo>
                  <a:pt x="745054" y="175658"/>
                </a:lnTo>
                <a:lnTo>
                  <a:pt x="609736" y="97531"/>
                </a:lnTo>
                <a:cubicBezTo>
                  <a:pt x="605154" y="94885"/>
                  <a:pt x="602335" y="90001"/>
                  <a:pt x="602335" y="84709"/>
                </a:cubicBezTo>
                <a:lnTo>
                  <a:pt x="602335" y="0"/>
                </a:lnTo>
                <a:lnTo>
                  <a:pt x="631939" y="0"/>
                </a:lnTo>
                <a:lnTo>
                  <a:pt x="631939" y="76167"/>
                </a:lnTo>
                <a:lnTo>
                  <a:pt x="774654" y="158568"/>
                </a:lnTo>
                <a:lnTo>
                  <a:pt x="894199" y="89546"/>
                </a:lnTo>
                <a:lnTo>
                  <a:pt x="894199" y="0"/>
                </a:lnTo>
                <a:lnTo>
                  <a:pt x="923803" y="0"/>
                </a:lnTo>
                <a:lnTo>
                  <a:pt x="923803" y="89545"/>
                </a:lnTo>
                <a:lnTo>
                  <a:pt x="1043349" y="158568"/>
                </a:lnTo>
                <a:lnTo>
                  <a:pt x="1186065" y="76167"/>
                </a:lnTo>
                <a:lnTo>
                  <a:pt x="1186065" y="0"/>
                </a:lnTo>
                <a:lnTo>
                  <a:pt x="1215669" y="0"/>
                </a:lnTo>
                <a:lnTo>
                  <a:pt x="1215669" y="84709"/>
                </a:lnTo>
                <a:cubicBezTo>
                  <a:pt x="1215669" y="90001"/>
                  <a:pt x="1212849" y="94885"/>
                  <a:pt x="1208268" y="97531"/>
                </a:cubicBezTo>
                <a:lnTo>
                  <a:pt x="1072950" y="175658"/>
                </a:lnTo>
                <a:lnTo>
                  <a:pt x="1208268" y="253788"/>
                </a:lnTo>
                <a:lnTo>
                  <a:pt x="1209573" y="256048"/>
                </a:lnTo>
                <a:lnTo>
                  <a:pt x="1213688" y="259209"/>
                </a:lnTo>
                <a:lnTo>
                  <a:pt x="1214364" y="264348"/>
                </a:lnTo>
                <a:lnTo>
                  <a:pt x="1215669" y="266609"/>
                </a:lnTo>
                <a:lnTo>
                  <a:pt x="1215669" y="603623"/>
                </a:lnTo>
                <a:cubicBezTo>
                  <a:pt x="1215669" y="608914"/>
                  <a:pt x="1212849" y="613798"/>
                  <a:pt x="1208268" y="616444"/>
                </a:cubicBezTo>
                <a:lnTo>
                  <a:pt x="916402" y="784958"/>
                </a:lnTo>
                <a:cubicBezTo>
                  <a:pt x="914111" y="786275"/>
                  <a:pt x="911560" y="786939"/>
                  <a:pt x="909002" y="786939"/>
                </a:cubicBezTo>
                <a:cubicBezTo>
                  <a:pt x="906442" y="786939"/>
                  <a:pt x="903892" y="786275"/>
                  <a:pt x="901601" y="784958"/>
                </a:cubicBezTo>
                <a:lnTo>
                  <a:pt x="609736" y="616444"/>
                </a:lnTo>
                <a:cubicBezTo>
                  <a:pt x="605154" y="613798"/>
                  <a:pt x="602335" y="608914"/>
                  <a:pt x="602335" y="603623"/>
                </a:cubicBezTo>
                <a:close/>
                <a:moveTo>
                  <a:pt x="602334" y="4203622"/>
                </a:moveTo>
                <a:lnTo>
                  <a:pt x="602334" y="3866609"/>
                </a:lnTo>
                <a:lnTo>
                  <a:pt x="603638" y="3864349"/>
                </a:lnTo>
                <a:lnTo>
                  <a:pt x="604314" y="3859207"/>
                </a:lnTo>
                <a:lnTo>
                  <a:pt x="608430" y="3856046"/>
                </a:lnTo>
                <a:lnTo>
                  <a:pt x="609735" y="3853787"/>
                </a:lnTo>
                <a:lnTo>
                  <a:pt x="745053" y="3775657"/>
                </a:lnTo>
                <a:lnTo>
                  <a:pt x="609735" y="3697529"/>
                </a:lnTo>
                <a:cubicBezTo>
                  <a:pt x="605153" y="3694883"/>
                  <a:pt x="602334" y="3689999"/>
                  <a:pt x="602334" y="3684708"/>
                </a:cubicBezTo>
                <a:lnTo>
                  <a:pt x="602334" y="3347696"/>
                </a:lnTo>
                <a:lnTo>
                  <a:pt x="603638" y="3345437"/>
                </a:lnTo>
                <a:lnTo>
                  <a:pt x="604314" y="3340295"/>
                </a:lnTo>
                <a:lnTo>
                  <a:pt x="608430" y="3337134"/>
                </a:lnTo>
                <a:lnTo>
                  <a:pt x="609735" y="3334875"/>
                </a:lnTo>
                <a:lnTo>
                  <a:pt x="745053" y="3256746"/>
                </a:lnTo>
                <a:lnTo>
                  <a:pt x="609735" y="3178617"/>
                </a:lnTo>
                <a:cubicBezTo>
                  <a:pt x="605153" y="3175971"/>
                  <a:pt x="602334" y="3171087"/>
                  <a:pt x="602334" y="3165796"/>
                </a:cubicBezTo>
                <a:lnTo>
                  <a:pt x="602334" y="2828782"/>
                </a:lnTo>
                <a:lnTo>
                  <a:pt x="603638" y="2826524"/>
                </a:lnTo>
                <a:lnTo>
                  <a:pt x="604314" y="2821381"/>
                </a:lnTo>
                <a:lnTo>
                  <a:pt x="608430" y="2818221"/>
                </a:lnTo>
                <a:lnTo>
                  <a:pt x="609735" y="2815961"/>
                </a:lnTo>
                <a:lnTo>
                  <a:pt x="901600" y="2647446"/>
                </a:lnTo>
                <a:cubicBezTo>
                  <a:pt x="906183" y="2644815"/>
                  <a:pt x="911820" y="2644815"/>
                  <a:pt x="916401" y="2647446"/>
                </a:cubicBezTo>
                <a:lnTo>
                  <a:pt x="1208267" y="2815961"/>
                </a:lnTo>
                <a:lnTo>
                  <a:pt x="1209572" y="2818221"/>
                </a:lnTo>
                <a:lnTo>
                  <a:pt x="1213687" y="2821382"/>
                </a:lnTo>
                <a:lnTo>
                  <a:pt x="1214364" y="2826521"/>
                </a:lnTo>
                <a:lnTo>
                  <a:pt x="1215668" y="2828782"/>
                </a:lnTo>
                <a:lnTo>
                  <a:pt x="1215668" y="3165796"/>
                </a:lnTo>
                <a:cubicBezTo>
                  <a:pt x="1215668" y="3171087"/>
                  <a:pt x="1212848" y="3175971"/>
                  <a:pt x="1208267" y="3178617"/>
                </a:cubicBezTo>
                <a:lnTo>
                  <a:pt x="1072949" y="3256746"/>
                </a:lnTo>
                <a:lnTo>
                  <a:pt x="1208267" y="3334875"/>
                </a:lnTo>
                <a:lnTo>
                  <a:pt x="1209572" y="3337134"/>
                </a:lnTo>
                <a:lnTo>
                  <a:pt x="1213687" y="3340296"/>
                </a:lnTo>
                <a:lnTo>
                  <a:pt x="1214364" y="3345435"/>
                </a:lnTo>
                <a:lnTo>
                  <a:pt x="1215668" y="3347696"/>
                </a:lnTo>
                <a:lnTo>
                  <a:pt x="1215668" y="3684708"/>
                </a:lnTo>
                <a:cubicBezTo>
                  <a:pt x="1215668" y="3689999"/>
                  <a:pt x="1212848" y="3694883"/>
                  <a:pt x="1208267" y="3697529"/>
                </a:cubicBezTo>
                <a:lnTo>
                  <a:pt x="1072949" y="3775657"/>
                </a:lnTo>
                <a:lnTo>
                  <a:pt x="1208267" y="3853787"/>
                </a:lnTo>
                <a:lnTo>
                  <a:pt x="1209572" y="3856046"/>
                </a:lnTo>
                <a:lnTo>
                  <a:pt x="1213687" y="3859208"/>
                </a:lnTo>
                <a:lnTo>
                  <a:pt x="1214364" y="3864347"/>
                </a:lnTo>
                <a:lnTo>
                  <a:pt x="1215668" y="3866609"/>
                </a:lnTo>
                <a:lnTo>
                  <a:pt x="1215668" y="4203622"/>
                </a:lnTo>
                <a:cubicBezTo>
                  <a:pt x="1215668" y="4208913"/>
                  <a:pt x="1212848" y="4213797"/>
                  <a:pt x="1208267" y="4216443"/>
                </a:cubicBezTo>
                <a:lnTo>
                  <a:pt x="916401" y="4384957"/>
                </a:lnTo>
                <a:cubicBezTo>
                  <a:pt x="914110" y="4386273"/>
                  <a:pt x="911560" y="4386938"/>
                  <a:pt x="909001" y="4386938"/>
                </a:cubicBezTo>
                <a:cubicBezTo>
                  <a:pt x="906441" y="4386938"/>
                  <a:pt x="903891" y="4386273"/>
                  <a:pt x="901600" y="4384957"/>
                </a:cubicBezTo>
                <a:lnTo>
                  <a:pt x="609735" y="4216443"/>
                </a:lnTo>
                <a:cubicBezTo>
                  <a:pt x="605153" y="4213797"/>
                  <a:pt x="602334" y="4208913"/>
                  <a:pt x="602334" y="4203622"/>
                </a:cubicBezTo>
                <a:close/>
                <a:moveTo>
                  <a:pt x="203806" y="227592"/>
                </a:moveTo>
                <a:lnTo>
                  <a:pt x="293752" y="175658"/>
                </a:lnTo>
                <a:lnTo>
                  <a:pt x="203806" y="123726"/>
                </a:lnTo>
                <a:close/>
                <a:moveTo>
                  <a:pt x="203806" y="1370632"/>
                </a:moveTo>
                <a:lnTo>
                  <a:pt x="323352" y="1439655"/>
                </a:lnTo>
                <a:lnTo>
                  <a:pt x="466068" y="1357254"/>
                </a:lnTo>
                <a:lnTo>
                  <a:pt x="466069" y="1054422"/>
                </a:lnTo>
                <a:lnTo>
                  <a:pt x="203806" y="1205831"/>
                </a:lnTo>
                <a:close/>
                <a:moveTo>
                  <a:pt x="203806" y="1508679"/>
                </a:moveTo>
                <a:lnTo>
                  <a:pt x="293752" y="1456745"/>
                </a:lnTo>
                <a:lnTo>
                  <a:pt x="203806" y="1404812"/>
                </a:lnTo>
                <a:close/>
                <a:moveTo>
                  <a:pt x="203806" y="1889546"/>
                </a:moveTo>
                <a:lnTo>
                  <a:pt x="323352" y="1958569"/>
                </a:lnTo>
                <a:lnTo>
                  <a:pt x="466068" y="1876168"/>
                </a:lnTo>
                <a:lnTo>
                  <a:pt x="466069" y="1573335"/>
                </a:lnTo>
                <a:lnTo>
                  <a:pt x="203806" y="1724744"/>
                </a:lnTo>
                <a:close/>
                <a:moveTo>
                  <a:pt x="203806" y="2027593"/>
                </a:moveTo>
                <a:lnTo>
                  <a:pt x="293752" y="1975659"/>
                </a:lnTo>
                <a:lnTo>
                  <a:pt x="203806" y="1923726"/>
                </a:lnTo>
                <a:close/>
                <a:moveTo>
                  <a:pt x="203806" y="4970625"/>
                </a:moveTo>
                <a:lnTo>
                  <a:pt x="323352" y="5039649"/>
                </a:lnTo>
                <a:lnTo>
                  <a:pt x="466068" y="4957247"/>
                </a:lnTo>
                <a:lnTo>
                  <a:pt x="466069" y="4654415"/>
                </a:lnTo>
                <a:lnTo>
                  <a:pt x="203806" y="4805825"/>
                </a:lnTo>
                <a:close/>
                <a:moveTo>
                  <a:pt x="203806" y="5108672"/>
                </a:moveTo>
                <a:lnTo>
                  <a:pt x="293752" y="5056739"/>
                </a:lnTo>
                <a:lnTo>
                  <a:pt x="203806" y="5004806"/>
                </a:lnTo>
                <a:close/>
                <a:moveTo>
                  <a:pt x="203806" y="5489539"/>
                </a:moveTo>
                <a:lnTo>
                  <a:pt x="323352" y="5558562"/>
                </a:lnTo>
                <a:lnTo>
                  <a:pt x="466068" y="5476161"/>
                </a:lnTo>
                <a:lnTo>
                  <a:pt x="466069" y="5173329"/>
                </a:lnTo>
                <a:lnTo>
                  <a:pt x="203806" y="5324737"/>
                </a:lnTo>
                <a:close/>
                <a:moveTo>
                  <a:pt x="203806" y="5627586"/>
                </a:moveTo>
                <a:lnTo>
                  <a:pt x="293752" y="5575653"/>
                </a:lnTo>
                <a:lnTo>
                  <a:pt x="203806" y="5523719"/>
                </a:lnTo>
                <a:close/>
                <a:moveTo>
                  <a:pt x="203806" y="6146499"/>
                </a:moveTo>
                <a:lnTo>
                  <a:pt x="466068" y="5995074"/>
                </a:lnTo>
                <a:lnTo>
                  <a:pt x="466069" y="5692242"/>
                </a:lnTo>
                <a:lnTo>
                  <a:pt x="203806" y="5843651"/>
                </a:lnTo>
                <a:close/>
                <a:moveTo>
                  <a:pt x="203805" y="746506"/>
                </a:moveTo>
                <a:lnTo>
                  <a:pt x="466068" y="595081"/>
                </a:lnTo>
                <a:lnTo>
                  <a:pt x="466068" y="292248"/>
                </a:lnTo>
                <a:lnTo>
                  <a:pt x="203805" y="443657"/>
                </a:lnTo>
                <a:close/>
                <a:moveTo>
                  <a:pt x="203805" y="2546506"/>
                </a:moveTo>
                <a:lnTo>
                  <a:pt x="466068" y="2395081"/>
                </a:lnTo>
                <a:lnTo>
                  <a:pt x="466069" y="2092249"/>
                </a:lnTo>
                <a:lnTo>
                  <a:pt x="203805" y="2243658"/>
                </a:lnTo>
                <a:close/>
                <a:moveTo>
                  <a:pt x="203804" y="3170632"/>
                </a:moveTo>
                <a:lnTo>
                  <a:pt x="323350" y="3239655"/>
                </a:lnTo>
                <a:lnTo>
                  <a:pt x="466066" y="3157254"/>
                </a:lnTo>
                <a:lnTo>
                  <a:pt x="466067" y="2854422"/>
                </a:lnTo>
                <a:lnTo>
                  <a:pt x="203804" y="3005831"/>
                </a:lnTo>
                <a:close/>
                <a:moveTo>
                  <a:pt x="203804" y="3308679"/>
                </a:moveTo>
                <a:lnTo>
                  <a:pt x="293750" y="3256745"/>
                </a:lnTo>
                <a:lnTo>
                  <a:pt x="203804" y="3204812"/>
                </a:lnTo>
                <a:close/>
                <a:moveTo>
                  <a:pt x="203804" y="3689542"/>
                </a:moveTo>
                <a:lnTo>
                  <a:pt x="323350" y="3758565"/>
                </a:lnTo>
                <a:lnTo>
                  <a:pt x="466066" y="3676164"/>
                </a:lnTo>
                <a:lnTo>
                  <a:pt x="466067" y="3373335"/>
                </a:lnTo>
                <a:lnTo>
                  <a:pt x="203804" y="3524740"/>
                </a:lnTo>
                <a:close/>
                <a:moveTo>
                  <a:pt x="203804" y="3827588"/>
                </a:moveTo>
                <a:lnTo>
                  <a:pt x="293750" y="3775654"/>
                </a:lnTo>
                <a:lnTo>
                  <a:pt x="203804" y="3723722"/>
                </a:lnTo>
                <a:close/>
                <a:moveTo>
                  <a:pt x="203804" y="4346501"/>
                </a:moveTo>
                <a:lnTo>
                  <a:pt x="466066" y="4195076"/>
                </a:lnTo>
                <a:lnTo>
                  <a:pt x="466067" y="3892246"/>
                </a:lnTo>
                <a:lnTo>
                  <a:pt x="203804" y="4043653"/>
                </a:lnTo>
                <a:close/>
                <a:moveTo>
                  <a:pt x="203802" y="6770631"/>
                </a:moveTo>
                <a:lnTo>
                  <a:pt x="323348" y="6839654"/>
                </a:lnTo>
                <a:lnTo>
                  <a:pt x="466064" y="6757253"/>
                </a:lnTo>
                <a:lnTo>
                  <a:pt x="466065" y="6454420"/>
                </a:lnTo>
                <a:lnTo>
                  <a:pt x="203802" y="6605830"/>
                </a:lnTo>
                <a:close/>
                <a:moveTo>
                  <a:pt x="203802" y="6908678"/>
                </a:moveTo>
                <a:lnTo>
                  <a:pt x="293748" y="6856744"/>
                </a:lnTo>
                <a:lnTo>
                  <a:pt x="203802" y="6804811"/>
                </a:lnTo>
                <a:close/>
                <a:moveTo>
                  <a:pt x="203802" y="7289544"/>
                </a:moveTo>
                <a:lnTo>
                  <a:pt x="323348" y="7358567"/>
                </a:lnTo>
                <a:lnTo>
                  <a:pt x="466064" y="7276166"/>
                </a:lnTo>
                <a:lnTo>
                  <a:pt x="466065" y="6973334"/>
                </a:lnTo>
                <a:lnTo>
                  <a:pt x="203802" y="7124743"/>
                </a:lnTo>
                <a:close/>
                <a:moveTo>
                  <a:pt x="203802" y="7427591"/>
                </a:moveTo>
                <a:lnTo>
                  <a:pt x="293748" y="7375658"/>
                </a:lnTo>
                <a:lnTo>
                  <a:pt x="203802" y="7323725"/>
                </a:lnTo>
                <a:close/>
                <a:moveTo>
                  <a:pt x="84257" y="175659"/>
                </a:moveTo>
                <a:lnTo>
                  <a:pt x="174201" y="227591"/>
                </a:lnTo>
                <a:lnTo>
                  <a:pt x="174202" y="123726"/>
                </a:lnTo>
                <a:close/>
                <a:moveTo>
                  <a:pt x="84257" y="1456746"/>
                </a:moveTo>
                <a:lnTo>
                  <a:pt x="174202" y="1508678"/>
                </a:lnTo>
                <a:lnTo>
                  <a:pt x="174202" y="1404813"/>
                </a:lnTo>
                <a:close/>
                <a:moveTo>
                  <a:pt x="84257" y="1975660"/>
                </a:moveTo>
                <a:lnTo>
                  <a:pt x="174202" y="2027592"/>
                </a:lnTo>
                <a:lnTo>
                  <a:pt x="174202" y="1923727"/>
                </a:lnTo>
                <a:close/>
                <a:moveTo>
                  <a:pt x="84257" y="5056740"/>
                </a:moveTo>
                <a:lnTo>
                  <a:pt x="174202" y="5108671"/>
                </a:lnTo>
                <a:lnTo>
                  <a:pt x="174202" y="5004806"/>
                </a:lnTo>
                <a:close/>
                <a:moveTo>
                  <a:pt x="84257" y="5575653"/>
                </a:moveTo>
                <a:lnTo>
                  <a:pt x="174202" y="5627585"/>
                </a:lnTo>
                <a:lnTo>
                  <a:pt x="174202" y="5523720"/>
                </a:lnTo>
                <a:close/>
                <a:moveTo>
                  <a:pt x="84255" y="3256746"/>
                </a:moveTo>
                <a:lnTo>
                  <a:pt x="174200" y="3308678"/>
                </a:lnTo>
                <a:lnTo>
                  <a:pt x="174201" y="3204813"/>
                </a:lnTo>
                <a:close/>
                <a:moveTo>
                  <a:pt x="84255" y="3775656"/>
                </a:moveTo>
                <a:lnTo>
                  <a:pt x="174200" y="3827588"/>
                </a:lnTo>
                <a:lnTo>
                  <a:pt x="174201" y="3723722"/>
                </a:lnTo>
                <a:close/>
                <a:moveTo>
                  <a:pt x="84253" y="6856745"/>
                </a:moveTo>
                <a:lnTo>
                  <a:pt x="174197" y="6908677"/>
                </a:lnTo>
                <a:lnTo>
                  <a:pt x="174198" y="6804812"/>
                </a:lnTo>
                <a:close/>
                <a:moveTo>
                  <a:pt x="84253" y="7375659"/>
                </a:moveTo>
                <a:lnTo>
                  <a:pt x="174197" y="7427591"/>
                </a:lnTo>
                <a:lnTo>
                  <a:pt x="174198" y="7323726"/>
                </a:lnTo>
                <a:close/>
                <a:moveTo>
                  <a:pt x="0" y="680106"/>
                </a:moveTo>
                <a:lnTo>
                  <a:pt x="0" y="645925"/>
                </a:lnTo>
                <a:lnTo>
                  <a:pt x="174201" y="746505"/>
                </a:lnTo>
                <a:lnTo>
                  <a:pt x="174202" y="443657"/>
                </a:lnTo>
                <a:lnTo>
                  <a:pt x="0" y="343086"/>
                </a:lnTo>
                <a:lnTo>
                  <a:pt x="0" y="308899"/>
                </a:lnTo>
                <a:lnTo>
                  <a:pt x="189004" y="418015"/>
                </a:lnTo>
                <a:lnTo>
                  <a:pt x="451267" y="266605"/>
                </a:lnTo>
                <a:lnTo>
                  <a:pt x="323352" y="192749"/>
                </a:lnTo>
                <a:lnTo>
                  <a:pt x="196405" y="266045"/>
                </a:lnTo>
                <a:cubicBezTo>
                  <a:pt x="194114" y="267361"/>
                  <a:pt x="191563" y="268025"/>
                  <a:pt x="189005" y="268025"/>
                </a:cubicBezTo>
                <a:cubicBezTo>
                  <a:pt x="186445" y="268025"/>
                  <a:pt x="183895" y="267361"/>
                  <a:pt x="181603" y="266045"/>
                </a:cubicBezTo>
                <a:lnTo>
                  <a:pt x="54657" y="192749"/>
                </a:lnTo>
                <a:lnTo>
                  <a:pt x="0" y="224307"/>
                </a:lnTo>
                <a:lnTo>
                  <a:pt x="0" y="190126"/>
                </a:lnTo>
                <a:lnTo>
                  <a:pt x="25057" y="175658"/>
                </a:lnTo>
                <a:lnTo>
                  <a:pt x="0" y="161191"/>
                </a:lnTo>
                <a:lnTo>
                  <a:pt x="0" y="127010"/>
                </a:lnTo>
                <a:lnTo>
                  <a:pt x="54657" y="158568"/>
                </a:lnTo>
                <a:lnTo>
                  <a:pt x="174202" y="89546"/>
                </a:lnTo>
                <a:lnTo>
                  <a:pt x="174202" y="0"/>
                </a:lnTo>
                <a:lnTo>
                  <a:pt x="203806" y="0"/>
                </a:lnTo>
                <a:lnTo>
                  <a:pt x="203806" y="89545"/>
                </a:lnTo>
                <a:lnTo>
                  <a:pt x="323352" y="158568"/>
                </a:lnTo>
                <a:lnTo>
                  <a:pt x="466068" y="76167"/>
                </a:lnTo>
                <a:lnTo>
                  <a:pt x="466068" y="0"/>
                </a:lnTo>
                <a:lnTo>
                  <a:pt x="495671" y="0"/>
                </a:lnTo>
                <a:lnTo>
                  <a:pt x="495671" y="84709"/>
                </a:lnTo>
                <a:cubicBezTo>
                  <a:pt x="495671" y="90001"/>
                  <a:pt x="492852" y="94885"/>
                  <a:pt x="488270" y="97531"/>
                </a:cubicBezTo>
                <a:lnTo>
                  <a:pt x="352952" y="175658"/>
                </a:lnTo>
                <a:lnTo>
                  <a:pt x="488270" y="253788"/>
                </a:lnTo>
                <a:lnTo>
                  <a:pt x="489575" y="256048"/>
                </a:lnTo>
                <a:lnTo>
                  <a:pt x="493690" y="259209"/>
                </a:lnTo>
                <a:lnTo>
                  <a:pt x="494367" y="264348"/>
                </a:lnTo>
                <a:lnTo>
                  <a:pt x="495671" y="266609"/>
                </a:lnTo>
                <a:lnTo>
                  <a:pt x="495671" y="603623"/>
                </a:lnTo>
                <a:cubicBezTo>
                  <a:pt x="495671" y="608914"/>
                  <a:pt x="492852" y="613798"/>
                  <a:pt x="488270" y="616444"/>
                </a:cubicBezTo>
                <a:lnTo>
                  <a:pt x="196405" y="784958"/>
                </a:lnTo>
                <a:cubicBezTo>
                  <a:pt x="194114" y="786275"/>
                  <a:pt x="191563" y="786939"/>
                  <a:pt x="189005" y="786939"/>
                </a:cubicBezTo>
                <a:cubicBezTo>
                  <a:pt x="186445" y="786939"/>
                  <a:pt x="183895" y="786275"/>
                  <a:pt x="181603" y="784958"/>
                </a:cubicBezTo>
                <a:close/>
                <a:moveTo>
                  <a:pt x="0" y="2480106"/>
                </a:moveTo>
                <a:lnTo>
                  <a:pt x="0" y="2445925"/>
                </a:lnTo>
                <a:lnTo>
                  <a:pt x="174202" y="2546505"/>
                </a:lnTo>
                <a:lnTo>
                  <a:pt x="174202" y="2243657"/>
                </a:lnTo>
                <a:lnTo>
                  <a:pt x="0" y="2143087"/>
                </a:lnTo>
                <a:lnTo>
                  <a:pt x="0" y="2108899"/>
                </a:lnTo>
                <a:lnTo>
                  <a:pt x="189004" y="2218015"/>
                </a:lnTo>
                <a:lnTo>
                  <a:pt x="451267" y="2066605"/>
                </a:lnTo>
                <a:lnTo>
                  <a:pt x="323352" y="1992750"/>
                </a:lnTo>
                <a:lnTo>
                  <a:pt x="196405" y="2066045"/>
                </a:lnTo>
                <a:cubicBezTo>
                  <a:pt x="194114" y="2067362"/>
                  <a:pt x="191564" y="2068026"/>
                  <a:pt x="189005" y="2068026"/>
                </a:cubicBezTo>
                <a:cubicBezTo>
                  <a:pt x="186445" y="2068026"/>
                  <a:pt x="183895" y="2067362"/>
                  <a:pt x="181604" y="2066045"/>
                </a:cubicBezTo>
                <a:lnTo>
                  <a:pt x="54658" y="1992750"/>
                </a:lnTo>
                <a:lnTo>
                  <a:pt x="0" y="2024308"/>
                </a:lnTo>
                <a:lnTo>
                  <a:pt x="0" y="1990126"/>
                </a:lnTo>
                <a:lnTo>
                  <a:pt x="25057" y="1975659"/>
                </a:lnTo>
                <a:lnTo>
                  <a:pt x="0" y="1961192"/>
                </a:lnTo>
                <a:lnTo>
                  <a:pt x="0" y="1927011"/>
                </a:lnTo>
                <a:lnTo>
                  <a:pt x="54657" y="1958569"/>
                </a:lnTo>
                <a:lnTo>
                  <a:pt x="174202" y="1889546"/>
                </a:lnTo>
                <a:lnTo>
                  <a:pt x="174202" y="1724743"/>
                </a:lnTo>
                <a:lnTo>
                  <a:pt x="0" y="1624173"/>
                </a:lnTo>
                <a:lnTo>
                  <a:pt x="0" y="1589986"/>
                </a:lnTo>
                <a:lnTo>
                  <a:pt x="189004" y="1699102"/>
                </a:lnTo>
                <a:lnTo>
                  <a:pt x="451267" y="1547692"/>
                </a:lnTo>
                <a:lnTo>
                  <a:pt x="323352" y="1473836"/>
                </a:lnTo>
                <a:lnTo>
                  <a:pt x="196405" y="1547132"/>
                </a:lnTo>
                <a:cubicBezTo>
                  <a:pt x="194114" y="1548448"/>
                  <a:pt x="191564" y="1549112"/>
                  <a:pt x="189005" y="1549112"/>
                </a:cubicBezTo>
                <a:cubicBezTo>
                  <a:pt x="186445" y="1549112"/>
                  <a:pt x="183895" y="1548448"/>
                  <a:pt x="181604" y="1547132"/>
                </a:cubicBezTo>
                <a:lnTo>
                  <a:pt x="54658" y="1473836"/>
                </a:lnTo>
                <a:lnTo>
                  <a:pt x="0" y="1505395"/>
                </a:lnTo>
                <a:lnTo>
                  <a:pt x="0" y="1471214"/>
                </a:lnTo>
                <a:lnTo>
                  <a:pt x="25057" y="1456746"/>
                </a:lnTo>
                <a:lnTo>
                  <a:pt x="0" y="1442279"/>
                </a:lnTo>
                <a:lnTo>
                  <a:pt x="0" y="1408097"/>
                </a:lnTo>
                <a:lnTo>
                  <a:pt x="54657" y="1439655"/>
                </a:lnTo>
                <a:lnTo>
                  <a:pt x="174202" y="1370633"/>
                </a:lnTo>
                <a:lnTo>
                  <a:pt x="174202" y="1205830"/>
                </a:lnTo>
                <a:lnTo>
                  <a:pt x="0" y="1105260"/>
                </a:lnTo>
                <a:lnTo>
                  <a:pt x="0" y="1071072"/>
                </a:lnTo>
                <a:lnTo>
                  <a:pt x="189004" y="1180188"/>
                </a:lnTo>
                <a:lnTo>
                  <a:pt x="451267" y="1028778"/>
                </a:lnTo>
                <a:lnTo>
                  <a:pt x="189005" y="877353"/>
                </a:lnTo>
                <a:lnTo>
                  <a:pt x="0" y="986481"/>
                </a:lnTo>
                <a:lnTo>
                  <a:pt x="0" y="952300"/>
                </a:lnTo>
                <a:lnTo>
                  <a:pt x="181604" y="847446"/>
                </a:lnTo>
                <a:cubicBezTo>
                  <a:pt x="186187" y="844815"/>
                  <a:pt x="191824" y="844815"/>
                  <a:pt x="196405" y="847446"/>
                </a:cubicBezTo>
                <a:lnTo>
                  <a:pt x="488270" y="1015961"/>
                </a:lnTo>
                <a:lnTo>
                  <a:pt x="489575" y="1018221"/>
                </a:lnTo>
                <a:lnTo>
                  <a:pt x="493690" y="1021382"/>
                </a:lnTo>
                <a:lnTo>
                  <a:pt x="494367" y="1026521"/>
                </a:lnTo>
                <a:lnTo>
                  <a:pt x="495672" y="1028782"/>
                </a:lnTo>
                <a:lnTo>
                  <a:pt x="495672" y="1365796"/>
                </a:lnTo>
                <a:cubicBezTo>
                  <a:pt x="495672" y="1371087"/>
                  <a:pt x="492852" y="1375971"/>
                  <a:pt x="488270" y="1378617"/>
                </a:cubicBezTo>
                <a:lnTo>
                  <a:pt x="352953" y="1456746"/>
                </a:lnTo>
                <a:lnTo>
                  <a:pt x="488270" y="1534875"/>
                </a:lnTo>
                <a:lnTo>
                  <a:pt x="489575" y="1537134"/>
                </a:lnTo>
                <a:lnTo>
                  <a:pt x="493690" y="1540296"/>
                </a:lnTo>
                <a:lnTo>
                  <a:pt x="494367" y="1545435"/>
                </a:lnTo>
                <a:lnTo>
                  <a:pt x="495672" y="1547696"/>
                </a:lnTo>
                <a:lnTo>
                  <a:pt x="495672" y="1884710"/>
                </a:lnTo>
                <a:cubicBezTo>
                  <a:pt x="495672" y="1890001"/>
                  <a:pt x="492852" y="1894885"/>
                  <a:pt x="488270" y="1897531"/>
                </a:cubicBezTo>
                <a:lnTo>
                  <a:pt x="352953" y="1975659"/>
                </a:lnTo>
                <a:lnTo>
                  <a:pt x="488270" y="2053788"/>
                </a:lnTo>
                <a:lnTo>
                  <a:pt x="489575" y="2056048"/>
                </a:lnTo>
                <a:lnTo>
                  <a:pt x="493690" y="2059209"/>
                </a:lnTo>
                <a:lnTo>
                  <a:pt x="494367" y="2064348"/>
                </a:lnTo>
                <a:lnTo>
                  <a:pt x="495672" y="2066610"/>
                </a:lnTo>
                <a:lnTo>
                  <a:pt x="495672" y="2403623"/>
                </a:lnTo>
                <a:cubicBezTo>
                  <a:pt x="495672" y="2408914"/>
                  <a:pt x="492852" y="2413798"/>
                  <a:pt x="488270" y="2416444"/>
                </a:cubicBezTo>
                <a:lnTo>
                  <a:pt x="196405" y="2584959"/>
                </a:lnTo>
                <a:cubicBezTo>
                  <a:pt x="194114" y="2586275"/>
                  <a:pt x="191564" y="2586939"/>
                  <a:pt x="189005" y="2586939"/>
                </a:cubicBezTo>
                <a:cubicBezTo>
                  <a:pt x="186445" y="2586939"/>
                  <a:pt x="183895" y="2586275"/>
                  <a:pt x="181604" y="2584959"/>
                </a:cubicBezTo>
                <a:close/>
                <a:moveTo>
                  <a:pt x="0" y="4280103"/>
                </a:moveTo>
                <a:lnTo>
                  <a:pt x="0" y="4245921"/>
                </a:lnTo>
                <a:lnTo>
                  <a:pt x="174200" y="4346501"/>
                </a:lnTo>
                <a:lnTo>
                  <a:pt x="174201" y="4043653"/>
                </a:lnTo>
                <a:lnTo>
                  <a:pt x="0" y="3943084"/>
                </a:lnTo>
                <a:lnTo>
                  <a:pt x="0" y="3908896"/>
                </a:lnTo>
                <a:lnTo>
                  <a:pt x="189002" y="4018011"/>
                </a:lnTo>
                <a:lnTo>
                  <a:pt x="451265" y="3866602"/>
                </a:lnTo>
                <a:lnTo>
                  <a:pt x="323350" y="3792745"/>
                </a:lnTo>
                <a:lnTo>
                  <a:pt x="196403" y="3866042"/>
                </a:lnTo>
                <a:cubicBezTo>
                  <a:pt x="194112" y="3867358"/>
                  <a:pt x="191562" y="3868021"/>
                  <a:pt x="189003" y="3868021"/>
                </a:cubicBezTo>
                <a:cubicBezTo>
                  <a:pt x="186443" y="3868021"/>
                  <a:pt x="183893" y="3867358"/>
                  <a:pt x="181602" y="3866042"/>
                </a:cubicBezTo>
                <a:lnTo>
                  <a:pt x="54656" y="3792745"/>
                </a:lnTo>
                <a:lnTo>
                  <a:pt x="0" y="3824303"/>
                </a:lnTo>
                <a:lnTo>
                  <a:pt x="0" y="3790120"/>
                </a:lnTo>
                <a:lnTo>
                  <a:pt x="25055" y="3775654"/>
                </a:lnTo>
                <a:lnTo>
                  <a:pt x="0" y="3761188"/>
                </a:lnTo>
                <a:lnTo>
                  <a:pt x="0" y="3727008"/>
                </a:lnTo>
                <a:lnTo>
                  <a:pt x="54655" y="3758565"/>
                </a:lnTo>
                <a:lnTo>
                  <a:pt x="174201" y="3689542"/>
                </a:lnTo>
                <a:lnTo>
                  <a:pt x="174201" y="3524739"/>
                </a:lnTo>
                <a:lnTo>
                  <a:pt x="0" y="3424172"/>
                </a:lnTo>
                <a:lnTo>
                  <a:pt x="0" y="3389987"/>
                </a:lnTo>
                <a:lnTo>
                  <a:pt x="189002" y="3499102"/>
                </a:lnTo>
                <a:lnTo>
                  <a:pt x="451265" y="3347692"/>
                </a:lnTo>
                <a:lnTo>
                  <a:pt x="323350" y="3273836"/>
                </a:lnTo>
                <a:lnTo>
                  <a:pt x="196403" y="3347132"/>
                </a:lnTo>
                <a:cubicBezTo>
                  <a:pt x="194112" y="3348448"/>
                  <a:pt x="191562" y="3349112"/>
                  <a:pt x="189003" y="3349112"/>
                </a:cubicBezTo>
                <a:cubicBezTo>
                  <a:pt x="186443" y="3349112"/>
                  <a:pt x="183893" y="3348448"/>
                  <a:pt x="181602" y="3347132"/>
                </a:cubicBezTo>
                <a:lnTo>
                  <a:pt x="54656" y="3273836"/>
                </a:lnTo>
                <a:lnTo>
                  <a:pt x="0" y="3305394"/>
                </a:lnTo>
                <a:lnTo>
                  <a:pt x="0" y="3271212"/>
                </a:lnTo>
                <a:lnTo>
                  <a:pt x="25055" y="3256746"/>
                </a:lnTo>
                <a:lnTo>
                  <a:pt x="0" y="3242280"/>
                </a:lnTo>
                <a:lnTo>
                  <a:pt x="0" y="3208098"/>
                </a:lnTo>
                <a:lnTo>
                  <a:pt x="54655" y="3239655"/>
                </a:lnTo>
                <a:lnTo>
                  <a:pt x="174201" y="3170633"/>
                </a:lnTo>
                <a:lnTo>
                  <a:pt x="174201" y="3005830"/>
                </a:lnTo>
                <a:lnTo>
                  <a:pt x="0" y="2905261"/>
                </a:lnTo>
                <a:lnTo>
                  <a:pt x="0" y="2871073"/>
                </a:lnTo>
                <a:lnTo>
                  <a:pt x="189002" y="2980188"/>
                </a:lnTo>
                <a:lnTo>
                  <a:pt x="451265" y="2828778"/>
                </a:lnTo>
                <a:lnTo>
                  <a:pt x="189003" y="2677353"/>
                </a:lnTo>
                <a:lnTo>
                  <a:pt x="0" y="2786480"/>
                </a:lnTo>
                <a:lnTo>
                  <a:pt x="0" y="2752298"/>
                </a:lnTo>
                <a:lnTo>
                  <a:pt x="181602" y="2647446"/>
                </a:lnTo>
                <a:cubicBezTo>
                  <a:pt x="186185" y="2644815"/>
                  <a:pt x="191822" y="2644815"/>
                  <a:pt x="196403" y="2647446"/>
                </a:cubicBezTo>
                <a:lnTo>
                  <a:pt x="488269" y="2815961"/>
                </a:lnTo>
                <a:lnTo>
                  <a:pt x="489573" y="2818221"/>
                </a:lnTo>
                <a:lnTo>
                  <a:pt x="493689" y="2821382"/>
                </a:lnTo>
                <a:lnTo>
                  <a:pt x="494365" y="2826521"/>
                </a:lnTo>
                <a:lnTo>
                  <a:pt x="495670" y="2828782"/>
                </a:lnTo>
                <a:lnTo>
                  <a:pt x="495670" y="3165796"/>
                </a:lnTo>
                <a:cubicBezTo>
                  <a:pt x="495670" y="3171087"/>
                  <a:pt x="492850" y="3175971"/>
                  <a:pt x="488269" y="3178617"/>
                </a:cubicBezTo>
                <a:lnTo>
                  <a:pt x="352951" y="3256746"/>
                </a:lnTo>
                <a:lnTo>
                  <a:pt x="488269" y="3334875"/>
                </a:lnTo>
                <a:lnTo>
                  <a:pt x="489573" y="3337134"/>
                </a:lnTo>
                <a:lnTo>
                  <a:pt x="493689" y="3340296"/>
                </a:lnTo>
                <a:lnTo>
                  <a:pt x="494365" y="3345435"/>
                </a:lnTo>
                <a:lnTo>
                  <a:pt x="495670" y="3347696"/>
                </a:lnTo>
                <a:lnTo>
                  <a:pt x="495670" y="3684706"/>
                </a:lnTo>
                <a:cubicBezTo>
                  <a:pt x="495670" y="3689997"/>
                  <a:pt x="492850" y="3694881"/>
                  <a:pt x="488269" y="3697527"/>
                </a:cubicBezTo>
                <a:lnTo>
                  <a:pt x="352951" y="3775654"/>
                </a:lnTo>
                <a:lnTo>
                  <a:pt x="488269" y="3853785"/>
                </a:lnTo>
                <a:lnTo>
                  <a:pt x="489573" y="3856043"/>
                </a:lnTo>
                <a:lnTo>
                  <a:pt x="493689" y="3859206"/>
                </a:lnTo>
                <a:lnTo>
                  <a:pt x="494365" y="3864345"/>
                </a:lnTo>
                <a:lnTo>
                  <a:pt x="495670" y="3866607"/>
                </a:lnTo>
                <a:lnTo>
                  <a:pt x="495670" y="4203619"/>
                </a:lnTo>
                <a:cubicBezTo>
                  <a:pt x="495670" y="4208910"/>
                  <a:pt x="492850" y="4213795"/>
                  <a:pt x="488269" y="4216440"/>
                </a:cubicBezTo>
                <a:lnTo>
                  <a:pt x="196403" y="4384954"/>
                </a:lnTo>
                <a:cubicBezTo>
                  <a:pt x="194112" y="4386271"/>
                  <a:pt x="191562" y="4386934"/>
                  <a:pt x="189003" y="4386934"/>
                </a:cubicBezTo>
                <a:cubicBezTo>
                  <a:pt x="186443" y="4386934"/>
                  <a:pt x="183893" y="4386271"/>
                  <a:pt x="181602" y="4384954"/>
                </a:cubicBezTo>
                <a:close/>
                <a:moveTo>
                  <a:pt x="0" y="6080099"/>
                </a:moveTo>
                <a:lnTo>
                  <a:pt x="0" y="6045917"/>
                </a:lnTo>
                <a:lnTo>
                  <a:pt x="174202" y="6146498"/>
                </a:lnTo>
                <a:lnTo>
                  <a:pt x="174202" y="5843650"/>
                </a:lnTo>
                <a:lnTo>
                  <a:pt x="0" y="5743080"/>
                </a:lnTo>
                <a:lnTo>
                  <a:pt x="0" y="5708891"/>
                </a:lnTo>
                <a:lnTo>
                  <a:pt x="189004" y="5818009"/>
                </a:lnTo>
                <a:lnTo>
                  <a:pt x="451267" y="5666598"/>
                </a:lnTo>
                <a:lnTo>
                  <a:pt x="323352" y="5592743"/>
                </a:lnTo>
                <a:lnTo>
                  <a:pt x="196405" y="5666038"/>
                </a:lnTo>
                <a:cubicBezTo>
                  <a:pt x="194114" y="5667355"/>
                  <a:pt x="191564" y="5668019"/>
                  <a:pt x="189005" y="5668019"/>
                </a:cubicBezTo>
                <a:cubicBezTo>
                  <a:pt x="186445" y="5668019"/>
                  <a:pt x="183895" y="5667355"/>
                  <a:pt x="181604" y="5666038"/>
                </a:cubicBezTo>
                <a:lnTo>
                  <a:pt x="54658" y="5592743"/>
                </a:lnTo>
                <a:lnTo>
                  <a:pt x="0" y="5624301"/>
                </a:lnTo>
                <a:lnTo>
                  <a:pt x="0" y="5590120"/>
                </a:lnTo>
                <a:lnTo>
                  <a:pt x="25057" y="5575653"/>
                </a:lnTo>
                <a:lnTo>
                  <a:pt x="0" y="5561186"/>
                </a:lnTo>
                <a:lnTo>
                  <a:pt x="0" y="5527004"/>
                </a:lnTo>
                <a:lnTo>
                  <a:pt x="54657" y="5558562"/>
                </a:lnTo>
                <a:lnTo>
                  <a:pt x="174202" y="5489540"/>
                </a:lnTo>
                <a:lnTo>
                  <a:pt x="174202" y="5324737"/>
                </a:lnTo>
                <a:lnTo>
                  <a:pt x="0" y="5224167"/>
                </a:lnTo>
                <a:lnTo>
                  <a:pt x="0" y="5189978"/>
                </a:lnTo>
                <a:lnTo>
                  <a:pt x="189004" y="5299096"/>
                </a:lnTo>
                <a:lnTo>
                  <a:pt x="451267" y="5147685"/>
                </a:lnTo>
                <a:lnTo>
                  <a:pt x="323352" y="5073830"/>
                </a:lnTo>
                <a:lnTo>
                  <a:pt x="196405" y="5147125"/>
                </a:lnTo>
                <a:cubicBezTo>
                  <a:pt x="194114" y="5148441"/>
                  <a:pt x="191564" y="5149105"/>
                  <a:pt x="189005" y="5149105"/>
                </a:cubicBezTo>
                <a:cubicBezTo>
                  <a:pt x="186445" y="5149105"/>
                  <a:pt x="183895" y="5148441"/>
                  <a:pt x="181604" y="5147125"/>
                </a:cubicBezTo>
                <a:lnTo>
                  <a:pt x="54658" y="5073830"/>
                </a:lnTo>
                <a:lnTo>
                  <a:pt x="0" y="5105388"/>
                </a:lnTo>
                <a:lnTo>
                  <a:pt x="0" y="5071207"/>
                </a:lnTo>
                <a:lnTo>
                  <a:pt x="25057" y="5056740"/>
                </a:lnTo>
                <a:lnTo>
                  <a:pt x="0" y="5042273"/>
                </a:lnTo>
                <a:lnTo>
                  <a:pt x="0" y="5008091"/>
                </a:lnTo>
                <a:lnTo>
                  <a:pt x="54657" y="5039649"/>
                </a:lnTo>
                <a:lnTo>
                  <a:pt x="174202" y="4970626"/>
                </a:lnTo>
                <a:lnTo>
                  <a:pt x="174202" y="4805823"/>
                </a:lnTo>
                <a:lnTo>
                  <a:pt x="0" y="4705253"/>
                </a:lnTo>
                <a:lnTo>
                  <a:pt x="0" y="4671065"/>
                </a:lnTo>
                <a:lnTo>
                  <a:pt x="189004" y="4780182"/>
                </a:lnTo>
                <a:lnTo>
                  <a:pt x="451267" y="4628772"/>
                </a:lnTo>
                <a:lnTo>
                  <a:pt x="189005" y="4477346"/>
                </a:lnTo>
                <a:lnTo>
                  <a:pt x="0" y="4586475"/>
                </a:lnTo>
                <a:lnTo>
                  <a:pt x="0" y="4552293"/>
                </a:lnTo>
                <a:lnTo>
                  <a:pt x="181604" y="4447440"/>
                </a:lnTo>
                <a:cubicBezTo>
                  <a:pt x="186187" y="4444809"/>
                  <a:pt x="191824" y="4444809"/>
                  <a:pt x="196405" y="4447440"/>
                </a:cubicBezTo>
                <a:lnTo>
                  <a:pt x="488270" y="4615955"/>
                </a:lnTo>
                <a:lnTo>
                  <a:pt x="489575" y="4618214"/>
                </a:lnTo>
                <a:lnTo>
                  <a:pt x="493690" y="4621376"/>
                </a:lnTo>
                <a:lnTo>
                  <a:pt x="494367" y="4626515"/>
                </a:lnTo>
                <a:lnTo>
                  <a:pt x="495672" y="4628776"/>
                </a:lnTo>
                <a:lnTo>
                  <a:pt x="495672" y="4965789"/>
                </a:lnTo>
                <a:cubicBezTo>
                  <a:pt x="495672" y="4971081"/>
                  <a:pt x="492852" y="4975965"/>
                  <a:pt x="488270" y="4978611"/>
                </a:cubicBezTo>
                <a:lnTo>
                  <a:pt x="352953" y="5056740"/>
                </a:lnTo>
                <a:lnTo>
                  <a:pt x="488270" y="5134868"/>
                </a:lnTo>
                <a:lnTo>
                  <a:pt x="489575" y="5137128"/>
                </a:lnTo>
                <a:lnTo>
                  <a:pt x="493690" y="5140290"/>
                </a:lnTo>
                <a:lnTo>
                  <a:pt x="494367" y="5145429"/>
                </a:lnTo>
                <a:lnTo>
                  <a:pt x="495672" y="5147690"/>
                </a:lnTo>
                <a:lnTo>
                  <a:pt x="495672" y="5484703"/>
                </a:lnTo>
                <a:cubicBezTo>
                  <a:pt x="495672" y="5489994"/>
                  <a:pt x="492852" y="5494878"/>
                  <a:pt x="488270" y="5497524"/>
                </a:cubicBezTo>
                <a:lnTo>
                  <a:pt x="352953" y="5575653"/>
                </a:lnTo>
                <a:lnTo>
                  <a:pt x="488270" y="5653782"/>
                </a:lnTo>
                <a:lnTo>
                  <a:pt x="489575" y="5656041"/>
                </a:lnTo>
                <a:lnTo>
                  <a:pt x="493690" y="5659203"/>
                </a:lnTo>
                <a:lnTo>
                  <a:pt x="494367" y="5664342"/>
                </a:lnTo>
                <a:lnTo>
                  <a:pt x="495672" y="5666603"/>
                </a:lnTo>
                <a:lnTo>
                  <a:pt x="495672" y="6003617"/>
                </a:lnTo>
                <a:cubicBezTo>
                  <a:pt x="495672" y="6008908"/>
                  <a:pt x="492852" y="6013792"/>
                  <a:pt x="488270" y="6016438"/>
                </a:cubicBezTo>
                <a:lnTo>
                  <a:pt x="196405" y="6184952"/>
                </a:lnTo>
                <a:cubicBezTo>
                  <a:pt x="194114" y="6186268"/>
                  <a:pt x="191564" y="6186932"/>
                  <a:pt x="189005" y="6186932"/>
                </a:cubicBezTo>
                <a:cubicBezTo>
                  <a:pt x="186445" y="6186932"/>
                  <a:pt x="183895" y="6186268"/>
                  <a:pt x="181604" y="6184952"/>
                </a:cubicBezTo>
                <a:close/>
                <a:moveTo>
                  <a:pt x="0" y="7424304"/>
                </a:moveTo>
                <a:lnTo>
                  <a:pt x="0" y="7390123"/>
                </a:lnTo>
                <a:lnTo>
                  <a:pt x="25053" y="7375658"/>
                </a:lnTo>
                <a:lnTo>
                  <a:pt x="0" y="7361193"/>
                </a:lnTo>
                <a:lnTo>
                  <a:pt x="0" y="7327011"/>
                </a:lnTo>
                <a:lnTo>
                  <a:pt x="54653" y="7358567"/>
                </a:lnTo>
                <a:lnTo>
                  <a:pt x="174198" y="7289545"/>
                </a:lnTo>
                <a:lnTo>
                  <a:pt x="174198" y="7124742"/>
                </a:lnTo>
                <a:lnTo>
                  <a:pt x="0" y="7024174"/>
                </a:lnTo>
                <a:lnTo>
                  <a:pt x="0" y="6989987"/>
                </a:lnTo>
                <a:lnTo>
                  <a:pt x="189000" y="7099101"/>
                </a:lnTo>
                <a:lnTo>
                  <a:pt x="451263" y="6947691"/>
                </a:lnTo>
                <a:lnTo>
                  <a:pt x="323348" y="6873835"/>
                </a:lnTo>
                <a:lnTo>
                  <a:pt x="196401" y="6947131"/>
                </a:lnTo>
                <a:cubicBezTo>
                  <a:pt x="194110" y="6948447"/>
                  <a:pt x="191559" y="6949111"/>
                  <a:pt x="189001" y="6949111"/>
                </a:cubicBezTo>
                <a:cubicBezTo>
                  <a:pt x="186441" y="6949111"/>
                  <a:pt x="183891" y="6948447"/>
                  <a:pt x="181599" y="6947131"/>
                </a:cubicBezTo>
                <a:lnTo>
                  <a:pt x="54653" y="6873835"/>
                </a:lnTo>
                <a:lnTo>
                  <a:pt x="0" y="6905391"/>
                </a:lnTo>
                <a:lnTo>
                  <a:pt x="0" y="6871210"/>
                </a:lnTo>
                <a:lnTo>
                  <a:pt x="25053" y="6856745"/>
                </a:lnTo>
                <a:lnTo>
                  <a:pt x="0" y="6842280"/>
                </a:lnTo>
                <a:lnTo>
                  <a:pt x="0" y="6808098"/>
                </a:lnTo>
                <a:lnTo>
                  <a:pt x="54653" y="6839654"/>
                </a:lnTo>
                <a:lnTo>
                  <a:pt x="174198" y="6770632"/>
                </a:lnTo>
                <a:lnTo>
                  <a:pt x="174198" y="6605829"/>
                </a:lnTo>
                <a:lnTo>
                  <a:pt x="0" y="6505260"/>
                </a:lnTo>
                <a:lnTo>
                  <a:pt x="0" y="6471073"/>
                </a:lnTo>
                <a:lnTo>
                  <a:pt x="189000" y="6580187"/>
                </a:lnTo>
                <a:lnTo>
                  <a:pt x="451263" y="6428777"/>
                </a:lnTo>
                <a:lnTo>
                  <a:pt x="189001" y="6277352"/>
                </a:lnTo>
                <a:lnTo>
                  <a:pt x="0" y="6386477"/>
                </a:lnTo>
                <a:lnTo>
                  <a:pt x="0" y="6352296"/>
                </a:lnTo>
                <a:lnTo>
                  <a:pt x="181599" y="6247445"/>
                </a:lnTo>
                <a:cubicBezTo>
                  <a:pt x="186183" y="6244814"/>
                  <a:pt x="191820" y="6244814"/>
                  <a:pt x="196401" y="6247445"/>
                </a:cubicBezTo>
                <a:lnTo>
                  <a:pt x="488266" y="6415960"/>
                </a:lnTo>
                <a:lnTo>
                  <a:pt x="489571" y="6418219"/>
                </a:lnTo>
                <a:lnTo>
                  <a:pt x="493686" y="6421381"/>
                </a:lnTo>
                <a:lnTo>
                  <a:pt x="494363" y="6426520"/>
                </a:lnTo>
                <a:lnTo>
                  <a:pt x="495668" y="6428781"/>
                </a:lnTo>
                <a:lnTo>
                  <a:pt x="495668" y="6765795"/>
                </a:lnTo>
                <a:cubicBezTo>
                  <a:pt x="495668" y="6771086"/>
                  <a:pt x="492848" y="6775970"/>
                  <a:pt x="488266" y="6778616"/>
                </a:cubicBezTo>
                <a:lnTo>
                  <a:pt x="352949" y="6856745"/>
                </a:lnTo>
                <a:lnTo>
                  <a:pt x="488266" y="6934874"/>
                </a:lnTo>
                <a:lnTo>
                  <a:pt x="489571" y="6937133"/>
                </a:lnTo>
                <a:lnTo>
                  <a:pt x="493686" y="6940295"/>
                </a:lnTo>
                <a:lnTo>
                  <a:pt x="494363" y="6945434"/>
                </a:lnTo>
                <a:lnTo>
                  <a:pt x="495668" y="6947695"/>
                </a:lnTo>
                <a:lnTo>
                  <a:pt x="495668" y="7284709"/>
                </a:lnTo>
                <a:cubicBezTo>
                  <a:pt x="495668" y="7290000"/>
                  <a:pt x="492848" y="7294884"/>
                  <a:pt x="488266" y="7297530"/>
                </a:cubicBezTo>
                <a:lnTo>
                  <a:pt x="352949" y="7375658"/>
                </a:lnTo>
                <a:lnTo>
                  <a:pt x="488266" y="7453787"/>
                </a:lnTo>
                <a:lnTo>
                  <a:pt x="489571" y="7456047"/>
                </a:lnTo>
                <a:lnTo>
                  <a:pt x="493686" y="7459208"/>
                </a:lnTo>
                <a:lnTo>
                  <a:pt x="494363" y="7464347"/>
                </a:lnTo>
                <a:lnTo>
                  <a:pt x="495668" y="7466609"/>
                </a:lnTo>
                <a:lnTo>
                  <a:pt x="495668" y="7600950"/>
                </a:lnTo>
                <a:lnTo>
                  <a:pt x="466065" y="7600950"/>
                </a:lnTo>
                <a:lnTo>
                  <a:pt x="466065" y="7492247"/>
                </a:lnTo>
                <a:lnTo>
                  <a:pt x="277776" y="7600950"/>
                </a:lnTo>
                <a:lnTo>
                  <a:pt x="218557" y="7600950"/>
                </a:lnTo>
                <a:lnTo>
                  <a:pt x="451263" y="7466604"/>
                </a:lnTo>
                <a:lnTo>
                  <a:pt x="323348" y="7392749"/>
                </a:lnTo>
                <a:lnTo>
                  <a:pt x="196401" y="7466044"/>
                </a:lnTo>
                <a:cubicBezTo>
                  <a:pt x="194110" y="7467361"/>
                  <a:pt x="191559" y="7468025"/>
                  <a:pt x="189001" y="7468025"/>
                </a:cubicBezTo>
                <a:cubicBezTo>
                  <a:pt x="186441" y="7468025"/>
                  <a:pt x="183891" y="7467361"/>
                  <a:pt x="181599" y="7466044"/>
                </a:cubicBezTo>
                <a:lnTo>
                  <a:pt x="54653" y="7392749"/>
                </a:lnTo>
                <a:close/>
                <a:moveTo>
                  <a:pt x="0" y="7543087"/>
                </a:moveTo>
                <a:lnTo>
                  <a:pt x="0" y="7508900"/>
                </a:lnTo>
                <a:lnTo>
                  <a:pt x="159443" y="7600950"/>
                </a:lnTo>
                <a:lnTo>
                  <a:pt x="100226" y="7600950"/>
                </a:lnTo>
                <a:close/>
              </a:path>
            </a:pathLst>
          </a:custGeom>
          <a:solidFill>
            <a:schemeClr val="bg1">
              <a:alpha val="1000"/>
            </a:schemeClr>
          </a:solidFill>
          <a:ln w="10658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zh-CN" altLang="en-US"/>
          </a:p>
        </p:txBody>
      </p:sp>
      <p:cxnSp>
        <p:nvCxnSpPr>
          <p:cNvPr id="16" name="直接连接符 15"/>
          <p:cNvCxnSpPr/>
          <p:nvPr/>
        </p:nvCxnSpPr>
        <p:spPr>
          <a:xfrm>
            <a:off x="1248880" y="6237288"/>
            <a:ext cx="970200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任意多边形: 形状 17"/>
          <p:cNvSpPr/>
          <p:nvPr/>
        </p:nvSpPr>
        <p:spPr>
          <a:xfrm rot="5400000">
            <a:off x="833588" y="6023855"/>
            <a:ext cx="150340" cy="426867"/>
          </a:xfrm>
          <a:custGeom>
            <a:avLst/>
            <a:gdLst>
              <a:gd name="connsiteX0" fmla="*/ 386830 w 738038"/>
              <a:gd name="connsiteY0" fmla="*/ 631935 h 2095544"/>
              <a:gd name="connsiteX1" fmla="*/ 530682 w 738038"/>
              <a:gd name="connsiteY1" fmla="*/ 714992 h 2095544"/>
              <a:gd name="connsiteX2" fmla="*/ 702415 w 738038"/>
              <a:gd name="connsiteY2" fmla="*/ 615837 h 2095544"/>
              <a:gd name="connsiteX3" fmla="*/ 702416 w 738038"/>
              <a:gd name="connsiteY3" fmla="*/ 251432 h 2095544"/>
              <a:gd name="connsiteX4" fmla="*/ 386830 w 738038"/>
              <a:gd name="connsiteY4" fmla="*/ 433626 h 2095544"/>
              <a:gd name="connsiteX5" fmla="*/ 386830 w 738038"/>
              <a:gd name="connsiteY5" fmla="*/ 798050 h 2095544"/>
              <a:gd name="connsiteX6" fmla="*/ 495064 w 738038"/>
              <a:gd name="connsiteY6" fmla="*/ 735557 h 2095544"/>
              <a:gd name="connsiteX7" fmla="*/ 386830 w 738038"/>
              <a:gd name="connsiteY7" fmla="*/ 673065 h 2095544"/>
              <a:gd name="connsiteX8" fmla="*/ 386830 w 738038"/>
              <a:gd name="connsiteY8" fmla="*/ 1256355 h 2095544"/>
              <a:gd name="connsiteX9" fmla="*/ 530682 w 738038"/>
              <a:gd name="connsiteY9" fmla="*/ 1339412 h 2095544"/>
              <a:gd name="connsiteX10" fmla="*/ 702415 w 738038"/>
              <a:gd name="connsiteY10" fmla="*/ 1240257 h 2095544"/>
              <a:gd name="connsiteX11" fmla="*/ 702416 w 738038"/>
              <a:gd name="connsiteY11" fmla="*/ 875852 h 2095544"/>
              <a:gd name="connsiteX12" fmla="*/ 386830 w 738038"/>
              <a:gd name="connsiteY12" fmla="*/ 1058046 h 2095544"/>
              <a:gd name="connsiteX13" fmla="*/ 386830 w 738038"/>
              <a:gd name="connsiteY13" fmla="*/ 1422470 h 2095544"/>
              <a:gd name="connsiteX14" fmla="*/ 495064 w 738038"/>
              <a:gd name="connsiteY14" fmla="*/ 1359977 h 2095544"/>
              <a:gd name="connsiteX15" fmla="*/ 386830 w 738038"/>
              <a:gd name="connsiteY15" fmla="*/ 1297485 h 2095544"/>
              <a:gd name="connsiteX16" fmla="*/ 386829 w 738038"/>
              <a:gd name="connsiteY16" fmla="*/ 2046890 h 2095544"/>
              <a:gd name="connsiteX17" fmla="*/ 702415 w 738038"/>
              <a:gd name="connsiteY17" fmla="*/ 1864677 h 2095544"/>
              <a:gd name="connsiteX18" fmla="*/ 702416 w 738038"/>
              <a:gd name="connsiteY18" fmla="*/ 1500272 h 2095544"/>
              <a:gd name="connsiteX19" fmla="*/ 386829 w 738038"/>
              <a:gd name="connsiteY19" fmla="*/ 1682466 h 2095544"/>
              <a:gd name="connsiteX20" fmla="*/ 242974 w 738038"/>
              <a:gd name="connsiteY20" fmla="*/ 1359978 h 2095544"/>
              <a:gd name="connsiteX21" fmla="*/ 351206 w 738038"/>
              <a:gd name="connsiteY21" fmla="*/ 1422469 h 2095544"/>
              <a:gd name="connsiteX22" fmla="*/ 351207 w 738038"/>
              <a:gd name="connsiteY22" fmla="*/ 1297486 h 2095544"/>
              <a:gd name="connsiteX23" fmla="*/ 242974 w 738038"/>
              <a:gd name="connsiteY23" fmla="*/ 735558 h 2095544"/>
              <a:gd name="connsiteX24" fmla="*/ 351206 w 738038"/>
              <a:gd name="connsiteY24" fmla="*/ 798049 h 2095544"/>
              <a:gd name="connsiteX25" fmla="*/ 351207 w 738038"/>
              <a:gd name="connsiteY25" fmla="*/ 673066 h 2095544"/>
              <a:gd name="connsiteX26" fmla="*/ 53433 w 738038"/>
              <a:gd name="connsiteY26" fmla="*/ 220575 h 2095544"/>
              <a:gd name="connsiteX27" fmla="*/ 369018 w 738038"/>
              <a:gd name="connsiteY27" fmla="*/ 402770 h 2095544"/>
              <a:gd name="connsiteX28" fmla="*/ 684605 w 738038"/>
              <a:gd name="connsiteY28" fmla="*/ 220575 h 2095544"/>
              <a:gd name="connsiteX29" fmla="*/ 369019 w 738038"/>
              <a:gd name="connsiteY29" fmla="*/ 38362 h 2095544"/>
              <a:gd name="connsiteX30" fmla="*/ 53433 w 738038"/>
              <a:gd name="connsiteY30" fmla="*/ 844995 h 2095544"/>
              <a:gd name="connsiteX31" fmla="*/ 369018 w 738038"/>
              <a:gd name="connsiteY31" fmla="*/ 1027190 h 2095544"/>
              <a:gd name="connsiteX32" fmla="*/ 684605 w 738038"/>
              <a:gd name="connsiteY32" fmla="*/ 844995 h 2095544"/>
              <a:gd name="connsiteX33" fmla="*/ 530682 w 738038"/>
              <a:gd name="connsiteY33" fmla="*/ 756123 h 2095544"/>
              <a:gd name="connsiteX34" fmla="*/ 377924 w 738038"/>
              <a:gd name="connsiteY34" fmla="*/ 844321 h 2095544"/>
              <a:gd name="connsiteX35" fmla="*/ 369019 w 738038"/>
              <a:gd name="connsiteY35" fmla="*/ 846704 h 2095544"/>
              <a:gd name="connsiteX36" fmla="*/ 360113 w 738038"/>
              <a:gd name="connsiteY36" fmla="*/ 844321 h 2095544"/>
              <a:gd name="connsiteX37" fmla="*/ 207356 w 738038"/>
              <a:gd name="connsiteY37" fmla="*/ 756123 h 2095544"/>
              <a:gd name="connsiteX38" fmla="*/ 53433 w 738038"/>
              <a:gd name="connsiteY38" fmla="*/ 1469415 h 2095544"/>
              <a:gd name="connsiteX39" fmla="*/ 369018 w 738038"/>
              <a:gd name="connsiteY39" fmla="*/ 1651610 h 2095544"/>
              <a:gd name="connsiteX40" fmla="*/ 684605 w 738038"/>
              <a:gd name="connsiteY40" fmla="*/ 1469415 h 2095544"/>
              <a:gd name="connsiteX41" fmla="*/ 530682 w 738038"/>
              <a:gd name="connsiteY41" fmla="*/ 1380543 h 2095544"/>
              <a:gd name="connsiteX42" fmla="*/ 377924 w 738038"/>
              <a:gd name="connsiteY42" fmla="*/ 1468741 h 2095544"/>
              <a:gd name="connsiteX43" fmla="*/ 369019 w 738038"/>
              <a:gd name="connsiteY43" fmla="*/ 1471124 h 2095544"/>
              <a:gd name="connsiteX44" fmla="*/ 360113 w 738038"/>
              <a:gd name="connsiteY44" fmla="*/ 1468741 h 2095544"/>
              <a:gd name="connsiteX45" fmla="*/ 207356 w 738038"/>
              <a:gd name="connsiteY45" fmla="*/ 1380543 h 2095544"/>
              <a:gd name="connsiteX46" fmla="*/ 35623 w 738038"/>
              <a:gd name="connsiteY46" fmla="*/ 615837 h 2095544"/>
              <a:gd name="connsiteX47" fmla="*/ 207355 w 738038"/>
              <a:gd name="connsiteY47" fmla="*/ 714992 h 2095544"/>
              <a:gd name="connsiteX48" fmla="*/ 351207 w 738038"/>
              <a:gd name="connsiteY48" fmla="*/ 631936 h 2095544"/>
              <a:gd name="connsiteX49" fmla="*/ 351207 w 738038"/>
              <a:gd name="connsiteY49" fmla="*/ 433625 h 2095544"/>
              <a:gd name="connsiteX50" fmla="*/ 35623 w 738038"/>
              <a:gd name="connsiteY50" fmla="*/ 251432 h 2095544"/>
              <a:gd name="connsiteX51" fmla="*/ 35623 w 738038"/>
              <a:gd name="connsiteY51" fmla="*/ 1240257 h 2095544"/>
              <a:gd name="connsiteX52" fmla="*/ 207355 w 738038"/>
              <a:gd name="connsiteY52" fmla="*/ 1339412 h 2095544"/>
              <a:gd name="connsiteX53" fmla="*/ 351207 w 738038"/>
              <a:gd name="connsiteY53" fmla="*/ 1256356 h 2095544"/>
              <a:gd name="connsiteX54" fmla="*/ 351207 w 738038"/>
              <a:gd name="connsiteY54" fmla="*/ 1058045 h 2095544"/>
              <a:gd name="connsiteX55" fmla="*/ 35623 w 738038"/>
              <a:gd name="connsiteY55" fmla="*/ 875852 h 2095544"/>
              <a:gd name="connsiteX56" fmla="*/ 35622 w 738038"/>
              <a:gd name="connsiteY56" fmla="*/ 1864677 h 2095544"/>
              <a:gd name="connsiteX57" fmla="*/ 351206 w 738038"/>
              <a:gd name="connsiteY57" fmla="*/ 2046889 h 2095544"/>
              <a:gd name="connsiteX58" fmla="*/ 351207 w 738038"/>
              <a:gd name="connsiteY58" fmla="*/ 1682465 h 2095544"/>
              <a:gd name="connsiteX59" fmla="*/ 35623 w 738038"/>
              <a:gd name="connsiteY59" fmla="*/ 1500272 h 2095544"/>
              <a:gd name="connsiteX60" fmla="*/ 0 w 738038"/>
              <a:gd name="connsiteY60" fmla="*/ 1874956 h 2095544"/>
              <a:gd name="connsiteX61" fmla="*/ 0 w 738038"/>
              <a:gd name="connsiteY61" fmla="*/ 1469420 h 2095544"/>
              <a:gd name="connsiteX62" fmla="*/ 1569 w 738038"/>
              <a:gd name="connsiteY62" fmla="*/ 1466702 h 2095544"/>
              <a:gd name="connsiteX63" fmla="*/ 2383 w 738038"/>
              <a:gd name="connsiteY63" fmla="*/ 1460514 h 2095544"/>
              <a:gd name="connsiteX64" fmla="*/ 7336 w 738038"/>
              <a:gd name="connsiteY64" fmla="*/ 1456711 h 2095544"/>
              <a:gd name="connsiteX65" fmla="*/ 8906 w 738038"/>
              <a:gd name="connsiteY65" fmla="*/ 1453992 h 2095544"/>
              <a:gd name="connsiteX66" fmla="*/ 171737 w 738038"/>
              <a:gd name="connsiteY66" fmla="*/ 1359977 h 2095544"/>
              <a:gd name="connsiteX67" fmla="*/ 8906 w 738038"/>
              <a:gd name="connsiteY67" fmla="*/ 1265964 h 2095544"/>
              <a:gd name="connsiteX68" fmla="*/ 0 w 738038"/>
              <a:gd name="connsiteY68" fmla="*/ 1250536 h 2095544"/>
              <a:gd name="connsiteX69" fmla="*/ 0 w 738038"/>
              <a:gd name="connsiteY69" fmla="*/ 845000 h 2095544"/>
              <a:gd name="connsiteX70" fmla="*/ 1569 w 738038"/>
              <a:gd name="connsiteY70" fmla="*/ 842282 h 2095544"/>
              <a:gd name="connsiteX71" fmla="*/ 2383 w 738038"/>
              <a:gd name="connsiteY71" fmla="*/ 836094 h 2095544"/>
              <a:gd name="connsiteX72" fmla="*/ 7336 w 738038"/>
              <a:gd name="connsiteY72" fmla="*/ 832291 h 2095544"/>
              <a:gd name="connsiteX73" fmla="*/ 8906 w 738038"/>
              <a:gd name="connsiteY73" fmla="*/ 829572 h 2095544"/>
              <a:gd name="connsiteX74" fmla="*/ 171737 w 738038"/>
              <a:gd name="connsiteY74" fmla="*/ 735558 h 2095544"/>
              <a:gd name="connsiteX75" fmla="*/ 8906 w 738038"/>
              <a:gd name="connsiteY75" fmla="*/ 641544 h 2095544"/>
              <a:gd name="connsiteX76" fmla="*/ 0 w 738038"/>
              <a:gd name="connsiteY76" fmla="*/ 626116 h 2095544"/>
              <a:gd name="connsiteX77" fmla="*/ 0 w 738038"/>
              <a:gd name="connsiteY77" fmla="*/ 220580 h 2095544"/>
              <a:gd name="connsiteX78" fmla="*/ 1569 w 738038"/>
              <a:gd name="connsiteY78" fmla="*/ 217862 h 2095544"/>
              <a:gd name="connsiteX79" fmla="*/ 2383 w 738038"/>
              <a:gd name="connsiteY79" fmla="*/ 211674 h 2095544"/>
              <a:gd name="connsiteX80" fmla="*/ 7336 w 738038"/>
              <a:gd name="connsiteY80" fmla="*/ 207871 h 2095544"/>
              <a:gd name="connsiteX81" fmla="*/ 8906 w 738038"/>
              <a:gd name="connsiteY81" fmla="*/ 205152 h 2095544"/>
              <a:gd name="connsiteX82" fmla="*/ 360113 w 738038"/>
              <a:gd name="connsiteY82" fmla="*/ 2374 h 2095544"/>
              <a:gd name="connsiteX83" fmla="*/ 377924 w 738038"/>
              <a:gd name="connsiteY83" fmla="*/ 2374 h 2095544"/>
              <a:gd name="connsiteX84" fmla="*/ 729132 w 738038"/>
              <a:gd name="connsiteY84" fmla="*/ 205152 h 2095544"/>
              <a:gd name="connsiteX85" fmla="*/ 730702 w 738038"/>
              <a:gd name="connsiteY85" fmla="*/ 207871 h 2095544"/>
              <a:gd name="connsiteX86" fmla="*/ 735654 w 738038"/>
              <a:gd name="connsiteY86" fmla="*/ 211675 h 2095544"/>
              <a:gd name="connsiteX87" fmla="*/ 736468 w 738038"/>
              <a:gd name="connsiteY87" fmla="*/ 217859 h 2095544"/>
              <a:gd name="connsiteX88" fmla="*/ 738038 w 738038"/>
              <a:gd name="connsiteY88" fmla="*/ 220580 h 2095544"/>
              <a:gd name="connsiteX89" fmla="*/ 738038 w 738038"/>
              <a:gd name="connsiteY89" fmla="*/ 626116 h 2095544"/>
              <a:gd name="connsiteX90" fmla="*/ 729132 w 738038"/>
              <a:gd name="connsiteY90" fmla="*/ 641544 h 2095544"/>
              <a:gd name="connsiteX91" fmla="*/ 566301 w 738038"/>
              <a:gd name="connsiteY91" fmla="*/ 735558 h 2095544"/>
              <a:gd name="connsiteX92" fmla="*/ 729132 w 738038"/>
              <a:gd name="connsiteY92" fmla="*/ 829572 h 2095544"/>
              <a:gd name="connsiteX93" fmla="*/ 730702 w 738038"/>
              <a:gd name="connsiteY93" fmla="*/ 832291 h 2095544"/>
              <a:gd name="connsiteX94" fmla="*/ 735654 w 738038"/>
              <a:gd name="connsiteY94" fmla="*/ 836095 h 2095544"/>
              <a:gd name="connsiteX95" fmla="*/ 736468 w 738038"/>
              <a:gd name="connsiteY95" fmla="*/ 842279 h 2095544"/>
              <a:gd name="connsiteX96" fmla="*/ 738038 w 738038"/>
              <a:gd name="connsiteY96" fmla="*/ 845000 h 2095544"/>
              <a:gd name="connsiteX97" fmla="*/ 738038 w 738038"/>
              <a:gd name="connsiteY97" fmla="*/ 1250536 h 2095544"/>
              <a:gd name="connsiteX98" fmla="*/ 729132 w 738038"/>
              <a:gd name="connsiteY98" fmla="*/ 1265964 h 2095544"/>
              <a:gd name="connsiteX99" fmla="*/ 566301 w 738038"/>
              <a:gd name="connsiteY99" fmla="*/ 1359977 h 2095544"/>
              <a:gd name="connsiteX100" fmla="*/ 729132 w 738038"/>
              <a:gd name="connsiteY100" fmla="*/ 1453992 h 2095544"/>
              <a:gd name="connsiteX101" fmla="*/ 730702 w 738038"/>
              <a:gd name="connsiteY101" fmla="*/ 1456711 h 2095544"/>
              <a:gd name="connsiteX102" fmla="*/ 735654 w 738038"/>
              <a:gd name="connsiteY102" fmla="*/ 1460515 h 2095544"/>
              <a:gd name="connsiteX103" fmla="*/ 736468 w 738038"/>
              <a:gd name="connsiteY103" fmla="*/ 1466699 h 2095544"/>
              <a:gd name="connsiteX104" fmla="*/ 738038 w 738038"/>
              <a:gd name="connsiteY104" fmla="*/ 1469420 h 2095544"/>
              <a:gd name="connsiteX105" fmla="*/ 738038 w 738038"/>
              <a:gd name="connsiteY105" fmla="*/ 1874956 h 2095544"/>
              <a:gd name="connsiteX106" fmla="*/ 729132 w 738038"/>
              <a:gd name="connsiteY106" fmla="*/ 1890384 h 2095544"/>
              <a:gd name="connsiteX107" fmla="*/ 377924 w 738038"/>
              <a:gd name="connsiteY107" fmla="*/ 2093161 h 2095544"/>
              <a:gd name="connsiteX108" fmla="*/ 369019 w 738038"/>
              <a:gd name="connsiteY108" fmla="*/ 2095544 h 2095544"/>
              <a:gd name="connsiteX109" fmla="*/ 360113 w 738038"/>
              <a:gd name="connsiteY109" fmla="*/ 2093161 h 2095544"/>
              <a:gd name="connsiteX110" fmla="*/ 8906 w 738038"/>
              <a:gd name="connsiteY110" fmla="*/ 1890384 h 2095544"/>
              <a:gd name="connsiteX111" fmla="*/ 0 w 738038"/>
              <a:gd name="connsiteY111" fmla="*/ 1874956 h 2095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738038" h="2095544">
                <a:moveTo>
                  <a:pt x="386830" y="631935"/>
                </a:moveTo>
                <a:lnTo>
                  <a:pt x="530682" y="714992"/>
                </a:lnTo>
                <a:lnTo>
                  <a:pt x="702415" y="615837"/>
                </a:lnTo>
                <a:lnTo>
                  <a:pt x="702416" y="251432"/>
                </a:lnTo>
                <a:lnTo>
                  <a:pt x="386830" y="433626"/>
                </a:lnTo>
                <a:close/>
                <a:moveTo>
                  <a:pt x="386830" y="798050"/>
                </a:moveTo>
                <a:lnTo>
                  <a:pt x="495064" y="735557"/>
                </a:lnTo>
                <a:lnTo>
                  <a:pt x="386830" y="673065"/>
                </a:lnTo>
                <a:close/>
                <a:moveTo>
                  <a:pt x="386830" y="1256355"/>
                </a:moveTo>
                <a:lnTo>
                  <a:pt x="530682" y="1339412"/>
                </a:lnTo>
                <a:lnTo>
                  <a:pt x="702415" y="1240257"/>
                </a:lnTo>
                <a:lnTo>
                  <a:pt x="702416" y="875852"/>
                </a:lnTo>
                <a:lnTo>
                  <a:pt x="386830" y="1058046"/>
                </a:lnTo>
                <a:close/>
                <a:moveTo>
                  <a:pt x="386830" y="1422470"/>
                </a:moveTo>
                <a:lnTo>
                  <a:pt x="495064" y="1359977"/>
                </a:lnTo>
                <a:lnTo>
                  <a:pt x="386830" y="1297485"/>
                </a:lnTo>
                <a:close/>
                <a:moveTo>
                  <a:pt x="386829" y="2046890"/>
                </a:moveTo>
                <a:lnTo>
                  <a:pt x="702415" y="1864677"/>
                </a:lnTo>
                <a:lnTo>
                  <a:pt x="702416" y="1500272"/>
                </a:lnTo>
                <a:lnTo>
                  <a:pt x="386829" y="1682466"/>
                </a:lnTo>
                <a:close/>
                <a:moveTo>
                  <a:pt x="242974" y="1359978"/>
                </a:moveTo>
                <a:lnTo>
                  <a:pt x="351206" y="1422469"/>
                </a:lnTo>
                <a:lnTo>
                  <a:pt x="351207" y="1297486"/>
                </a:lnTo>
                <a:close/>
                <a:moveTo>
                  <a:pt x="242974" y="735558"/>
                </a:moveTo>
                <a:lnTo>
                  <a:pt x="351206" y="798049"/>
                </a:lnTo>
                <a:lnTo>
                  <a:pt x="351207" y="673066"/>
                </a:lnTo>
                <a:close/>
                <a:moveTo>
                  <a:pt x="53433" y="220575"/>
                </a:moveTo>
                <a:lnTo>
                  <a:pt x="369018" y="402770"/>
                </a:lnTo>
                <a:lnTo>
                  <a:pt x="684605" y="220575"/>
                </a:lnTo>
                <a:lnTo>
                  <a:pt x="369019" y="38362"/>
                </a:lnTo>
                <a:close/>
                <a:moveTo>
                  <a:pt x="53433" y="844995"/>
                </a:moveTo>
                <a:lnTo>
                  <a:pt x="369018" y="1027190"/>
                </a:lnTo>
                <a:lnTo>
                  <a:pt x="684605" y="844995"/>
                </a:lnTo>
                <a:lnTo>
                  <a:pt x="530682" y="756123"/>
                </a:lnTo>
                <a:lnTo>
                  <a:pt x="377924" y="844321"/>
                </a:lnTo>
                <a:cubicBezTo>
                  <a:pt x="375167" y="845905"/>
                  <a:pt x="372098" y="846704"/>
                  <a:pt x="369019" y="846704"/>
                </a:cubicBezTo>
                <a:cubicBezTo>
                  <a:pt x="365939" y="846704"/>
                  <a:pt x="362870" y="845905"/>
                  <a:pt x="360113" y="844321"/>
                </a:cubicBezTo>
                <a:lnTo>
                  <a:pt x="207356" y="756123"/>
                </a:lnTo>
                <a:close/>
                <a:moveTo>
                  <a:pt x="53433" y="1469415"/>
                </a:moveTo>
                <a:lnTo>
                  <a:pt x="369018" y="1651610"/>
                </a:lnTo>
                <a:lnTo>
                  <a:pt x="684605" y="1469415"/>
                </a:lnTo>
                <a:lnTo>
                  <a:pt x="530682" y="1380543"/>
                </a:lnTo>
                <a:lnTo>
                  <a:pt x="377924" y="1468741"/>
                </a:lnTo>
                <a:cubicBezTo>
                  <a:pt x="375167" y="1470325"/>
                  <a:pt x="372098" y="1471124"/>
                  <a:pt x="369019" y="1471124"/>
                </a:cubicBezTo>
                <a:cubicBezTo>
                  <a:pt x="365939" y="1471124"/>
                  <a:pt x="362870" y="1470325"/>
                  <a:pt x="360113" y="1468741"/>
                </a:cubicBezTo>
                <a:lnTo>
                  <a:pt x="207356" y="1380543"/>
                </a:lnTo>
                <a:close/>
                <a:moveTo>
                  <a:pt x="35623" y="615837"/>
                </a:moveTo>
                <a:lnTo>
                  <a:pt x="207355" y="714992"/>
                </a:lnTo>
                <a:lnTo>
                  <a:pt x="351207" y="631936"/>
                </a:lnTo>
                <a:lnTo>
                  <a:pt x="351207" y="433625"/>
                </a:lnTo>
                <a:lnTo>
                  <a:pt x="35623" y="251432"/>
                </a:lnTo>
                <a:close/>
                <a:moveTo>
                  <a:pt x="35623" y="1240257"/>
                </a:moveTo>
                <a:lnTo>
                  <a:pt x="207355" y="1339412"/>
                </a:lnTo>
                <a:lnTo>
                  <a:pt x="351207" y="1256356"/>
                </a:lnTo>
                <a:lnTo>
                  <a:pt x="351207" y="1058045"/>
                </a:lnTo>
                <a:lnTo>
                  <a:pt x="35623" y="875852"/>
                </a:lnTo>
                <a:close/>
                <a:moveTo>
                  <a:pt x="35622" y="1864677"/>
                </a:moveTo>
                <a:lnTo>
                  <a:pt x="351206" y="2046889"/>
                </a:lnTo>
                <a:lnTo>
                  <a:pt x="351207" y="1682465"/>
                </a:lnTo>
                <a:lnTo>
                  <a:pt x="35623" y="1500272"/>
                </a:lnTo>
                <a:close/>
                <a:moveTo>
                  <a:pt x="0" y="1874956"/>
                </a:moveTo>
                <a:lnTo>
                  <a:pt x="0" y="1469420"/>
                </a:lnTo>
                <a:lnTo>
                  <a:pt x="1569" y="1466702"/>
                </a:lnTo>
                <a:lnTo>
                  <a:pt x="2383" y="1460514"/>
                </a:lnTo>
                <a:lnTo>
                  <a:pt x="7336" y="1456711"/>
                </a:lnTo>
                <a:lnTo>
                  <a:pt x="8906" y="1453992"/>
                </a:lnTo>
                <a:lnTo>
                  <a:pt x="171737" y="1359977"/>
                </a:lnTo>
                <a:lnTo>
                  <a:pt x="8906" y="1265964"/>
                </a:lnTo>
                <a:cubicBezTo>
                  <a:pt x="3392" y="1262780"/>
                  <a:pt x="0" y="1256903"/>
                  <a:pt x="0" y="1250536"/>
                </a:cubicBezTo>
                <a:lnTo>
                  <a:pt x="0" y="845000"/>
                </a:lnTo>
                <a:lnTo>
                  <a:pt x="1569" y="842282"/>
                </a:lnTo>
                <a:lnTo>
                  <a:pt x="2383" y="836094"/>
                </a:lnTo>
                <a:lnTo>
                  <a:pt x="7336" y="832291"/>
                </a:lnTo>
                <a:lnTo>
                  <a:pt x="8906" y="829572"/>
                </a:lnTo>
                <a:lnTo>
                  <a:pt x="171737" y="735558"/>
                </a:lnTo>
                <a:lnTo>
                  <a:pt x="8906" y="641544"/>
                </a:lnTo>
                <a:cubicBezTo>
                  <a:pt x="3392" y="638360"/>
                  <a:pt x="0" y="632483"/>
                  <a:pt x="0" y="626116"/>
                </a:cubicBezTo>
                <a:lnTo>
                  <a:pt x="0" y="220580"/>
                </a:lnTo>
                <a:lnTo>
                  <a:pt x="1569" y="217862"/>
                </a:lnTo>
                <a:lnTo>
                  <a:pt x="2383" y="211674"/>
                </a:lnTo>
                <a:lnTo>
                  <a:pt x="7336" y="207871"/>
                </a:lnTo>
                <a:lnTo>
                  <a:pt x="8906" y="205152"/>
                </a:lnTo>
                <a:lnTo>
                  <a:pt x="360113" y="2374"/>
                </a:lnTo>
                <a:cubicBezTo>
                  <a:pt x="365628" y="-792"/>
                  <a:pt x="372411" y="-792"/>
                  <a:pt x="377924" y="2374"/>
                </a:cubicBezTo>
                <a:lnTo>
                  <a:pt x="729132" y="205152"/>
                </a:lnTo>
                <a:lnTo>
                  <a:pt x="730702" y="207871"/>
                </a:lnTo>
                <a:lnTo>
                  <a:pt x="735654" y="211675"/>
                </a:lnTo>
                <a:lnTo>
                  <a:pt x="736468" y="217859"/>
                </a:lnTo>
                <a:lnTo>
                  <a:pt x="738038" y="220580"/>
                </a:lnTo>
                <a:lnTo>
                  <a:pt x="738038" y="626116"/>
                </a:lnTo>
                <a:cubicBezTo>
                  <a:pt x="738038" y="632483"/>
                  <a:pt x="734645" y="638360"/>
                  <a:pt x="729132" y="641544"/>
                </a:cubicBezTo>
                <a:lnTo>
                  <a:pt x="566301" y="735558"/>
                </a:lnTo>
                <a:lnTo>
                  <a:pt x="729132" y="829572"/>
                </a:lnTo>
                <a:lnTo>
                  <a:pt x="730702" y="832291"/>
                </a:lnTo>
                <a:lnTo>
                  <a:pt x="735654" y="836095"/>
                </a:lnTo>
                <a:lnTo>
                  <a:pt x="736468" y="842279"/>
                </a:lnTo>
                <a:lnTo>
                  <a:pt x="738038" y="845000"/>
                </a:lnTo>
                <a:lnTo>
                  <a:pt x="738038" y="1250536"/>
                </a:lnTo>
                <a:cubicBezTo>
                  <a:pt x="738038" y="1256903"/>
                  <a:pt x="734645" y="1262780"/>
                  <a:pt x="729132" y="1265964"/>
                </a:cubicBezTo>
                <a:lnTo>
                  <a:pt x="566301" y="1359977"/>
                </a:lnTo>
                <a:lnTo>
                  <a:pt x="729132" y="1453992"/>
                </a:lnTo>
                <a:lnTo>
                  <a:pt x="730702" y="1456711"/>
                </a:lnTo>
                <a:lnTo>
                  <a:pt x="735654" y="1460515"/>
                </a:lnTo>
                <a:lnTo>
                  <a:pt x="736468" y="1466699"/>
                </a:lnTo>
                <a:lnTo>
                  <a:pt x="738038" y="1469420"/>
                </a:lnTo>
                <a:lnTo>
                  <a:pt x="738038" y="1874956"/>
                </a:lnTo>
                <a:cubicBezTo>
                  <a:pt x="738038" y="1881323"/>
                  <a:pt x="734645" y="1887200"/>
                  <a:pt x="729132" y="1890384"/>
                </a:cubicBezTo>
                <a:lnTo>
                  <a:pt x="377924" y="2093161"/>
                </a:lnTo>
                <a:cubicBezTo>
                  <a:pt x="375167" y="2094745"/>
                  <a:pt x="372098" y="2095544"/>
                  <a:pt x="369019" y="2095544"/>
                </a:cubicBezTo>
                <a:cubicBezTo>
                  <a:pt x="365939" y="2095544"/>
                  <a:pt x="362870" y="2094745"/>
                  <a:pt x="360113" y="2093161"/>
                </a:cubicBezTo>
                <a:lnTo>
                  <a:pt x="8906" y="1890384"/>
                </a:lnTo>
                <a:cubicBezTo>
                  <a:pt x="3392" y="1887200"/>
                  <a:pt x="0" y="1881323"/>
                  <a:pt x="0" y="1874956"/>
                </a:cubicBezTo>
                <a:close/>
              </a:path>
            </a:pathLst>
          </a:custGeom>
          <a:solidFill>
            <a:schemeClr val="bg1"/>
          </a:solidFill>
          <a:ln w="10658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zh-CN" altLang="en-US"/>
          </a:p>
        </p:txBody>
      </p:sp>
      <p:sp>
        <p:nvSpPr>
          <p:cNvPr id="20" name="任意多边形: 形状 19"/>
          <p:cNvSpPr/>
          <p:nvPr/>
        </p:nvSpPr>
        <p:spPr>
          <a:xfrm rot="5400000">
            <a:off x="11215839" y="6023855"/>
            <a:ext cx="150340" cy="426867"/>
          </a:xfrm>
          <a:custGeom>
            <a:avLst/>
            <a:gdLst>
              <a:gd name="connsiteX0" fmla="*/ 386830 w 738038"/>
              <a:gd name="connsiteY0" fmla="*/ 631935 h 2095544"/>
              <a:gd name="connsiteX1" fmla="*/ 530682 w 738038"/>
              <a:gd name="connsiteY1" fmla="*/ 714992 h 2095544"/>
              <a:gd name="connsiteX2" fmla="*/ 702415 w 738038"/>
              <a:gd name="connsiteY2" fmla="*/ 615837 h 2095544"/>
              <a:gd name="connsiteX3" fmla="*/ 702416 w 738038"/>
              <a:gd name="connsiteY3" fmla="*/ 251432 h 2095544"/>
              <a:gd name="connsiteX4" fmla="*/ 386830 w 738038"/>
              <a:gd name="connsiteY4" fmla="*/ 433626 h 2095544"/>
              <a:gd name="connsiteX5" fmla="*/ 386830 w 738038"/>
              <a:gd name="connsiteY5" fmla="*/ 798050 h 2095544"/>
              <a:gd name="connsiteX6" fmla="*/ 495064 w 738038"/>
              <a:gd name="connsiteY6" fmla="*/ 735557 h 2095544"/>
              <a:gd name="connsiteX7" fmla="*/ 386830 w 738038"/>
              <a:gd name="connsiteY7" fmla="*/ 673065 h 2095544"/>
              <a:gd name="connsiteX8" fmla="*/ 386830 w 738038"/>
              <a:gd name="connsiteY8" fmla="*/ 1256355 h 2095544"/>
              <a:gd name="connsiteX9" fmla="*/ 530682 w 738038"/>
              <a:gd name="connsiteY9" fmla="*/ 1339412 h 2095544"/>
              <a:gd name="connsiteX10" fmla="*/ 702415 w 738038"/>
              <a:gd name="connsiteY10" fmla="*/ 1240257 h 2095544"/>
              <a:gd name="connsiteX11" fmla="*/ 702416 w 738038"/>
              <a:gd name="connsiteY11" fmla="*/ 875852 h 2095544"/>
              <a:gd name="connsiteX12" fmla="*/ 386830 w 738038"/>
              <a:gd name="connsiteY12" fmla="*/ 1058046 h 2095544"/>
              <a:gd name="connsiteX13" fmla="*/ 386830 w 738038"/>
              <a:gd name="connsiteY13" fmla="*/ 1422470 h 2095544"/>
              <a:gd name="connsiteX14" fmla="*/ 495064 w 738038"/>
              <a:gd name="connsiteY14" fmla="*/ 1359977 h 2095544"/>
              <a:gd name="connsiteX15" fmla="*/ 386830 w 738038"/>
              <a:gd name="connsiteY15" fmla="*/ 1297485 h 2095544"/>
              <a:gd name="connsiteX16" fmla="*/ 386829 w 738038"/>
              <a:gd name="connsiteY16" fmla="*/ 2046890 h 2095544"/>
              <a:gd name="connsiteX17" fmla="*/ 702415 w 738038"/>
              <a:gd name="connsiteY17" fmla="*/ 1864677 h 2095544"/>
              <a:gd name="connsiteX18" fmla="*/ 702416 w 738038"/>
              <a:gd name="connsiteY18" fmla="*/ 1500272 h 2095544"/>
              <a:gd name="connsiteX19" fmla="*/ 386829 w 738038"/>
              <a:gd name="connsiteY19" fmla="*/ 1682466 h 2095544"/>
              <a:gd name="connsiteX20" fmla="*/ 242974 w 738038"/>
              <a:gd name="connsiteY20" fmla="*/ 1359978 h 2095544"/>
              <a:gd name="connsiteX21" fmla="*/ 351206 w 738038"/>
              <a:gd name="connsiteY21" fmla="*/ 1422469 h 2095544"/>
              <a:gd name="connsiteX22" fmla="*/ 351207 w 738038"/>
              <a:gd name="connsiteY22" fmla="*/ 1297486 h 2095544"/>
              <a:gd name="connsiteX23" fmla="*/ 242974 w 738038"/>
              <a:gd name="connsiteY23" fmla="*/ 735558 h 2095544"/>
              <a:gd name="connsiteX24" fmla="*/ 351206 w 738038"/>
              <a:gd name="connsiteY24" fmla="*/ 798049 h 2095544"/>
              <a:gd name="connsiteX25" fmla="*/ 351207 w 738038"/>
              <a:gd name="connsiteY25" fmla="*/ 673066 h 2095544"/>
              <a:gd name="connsiteX26" fmla="*/ 53433 w 738038"/>
              <a:gd name="connsiteY26" fmla="*/ 220575 h 2095544"/>
              <a:gd name="connsiteX27" fmla="*/ 369018 w 738038"/>
              <a:gd name="connsiteY27" fmla="*/ 402770 h 2095544"/>
              <a:gd name="connsiteX28" fmla="*/ 684605 w 738038"/>
              <a:gd name="connsiteY28" fmla="*/ 220575 h 2095544"/>
              <a:gd name="connsiteX29" fmla="*/ 369019 w 738038"/>
              <a:gd name="connsiteY29" fmla="*/ 38362 h 2095544"/>
              <a:gd name="connsiteX30" fmla="*/ 53433 w 738038"/>
              <a:gd name="connsiteY30" fmla="*/ 844995 h 2095544"/>
              <a:gd name="connsiteX31" fmla="*/ 369018 w 738038"/>
              <a:gd name="connsiteY31" fmla="*/ 1027190 h 2095544"/>
              <a:gd name="connsiteX32" fmla="*/ 684605 w 738038"/>
              <a:gd name="connsiteY32" fmla="*/ 844995 h 2095544"/>
              <a:gd name="connsiteX33" fmla="*/ 530682 w 738038"/>
              <a:gd name="connsiteY33" fmla="*/ 756123 h 2095544"/>
              <a:gd name="connsiteX34" fmla="*/ 377924 w 738038"/>
              <a:gd name="connsiteY34" fmla="*/ 844321 h 2095544"/>
              <a:gd name="connsiteX35" fmla="*/ 369019 w 738038"/>
              <a:gd name="connsiteY35" fmla="*/ 846704 h 2095544"/>
              <a:gd name="connsiteX36" fmla="*/ 360113 w 738038"/>
              <a:gd name="connsiteY36" fmla="*/ 844321 h 2095544"/>
              <a:gd name="connsiteX37" fmla="*/ 207356 w 738038"/>
              <a:gd name="connsiteY37" fmla="*/ 756123 h 2095544"/>
              <a:gd name="connsiteX38" fmla="*/ 53433 w 738038"/>
              <a:gd name="connsiteY38" fmla="*/ 1469415 h 2095544"/>
              <a:gd name="connsiteX39" fmla="*/ 369018 w 738038"/>
              <a:gd name="connsiteY39" fmla="*/ 1651610 h 2095544"/>
              <a:gd name="connsiteX40" fmla="*/ 684605 w 738038"/>
              <a:gd name="connsiteY40" fmla="*/ 1469415 h 2095544"/>
              <a:gd name="connsiteX41" fmla="*/ 530682 w 738038"/>
              <a:gd name="connsiteY41" fmla="*/ 1380543 h 2095544"/>
              <a:gd name="connsiteX42" fmla="*/ 377924 w 738038"/>
              <a:gd name="connsiteY42" fmla="*/ 1468741 h 2095544"/>
              <a:gd name="connsiteX43" fmla="*/ 369019 w 738038"/>
              <a:gd name="connsiteY43" fmla="*/ 1471124 h 2095544"/>
              <a:gd name="connsiteX44" fmla="*/ 360113 w 738038"/>
              <a:gd name="connsiteY44" fmla="*/ 1468741 h 2095544"/>
              <a:gd name="connsiteX45" fmla="*/ 207356 w 738038"/>
              <a:gd name="connsiteY45" fmla="*/ 1380543 h 2095544"/>
              <a:gd name="connsiteX46" fmla="*/ 35623 w 738038"/>
              <a:gd name="connsiteY46" fmla="*/ 615837 h 2095544"/>
              <a:gd name="connsiteX47" fmla="*/ 207355 w 738038"/>
              <a:gd name="connsiteY47" fmla="*/ 714992 h 2095544"/>
              <a:gd name="connsiteX48" fmla="*/ 351207 w 738038"/>
              <a:gd name="connsiteY48" fmla="*/ 631936 h 2095544"/>
              <a:gd name="connsiteX49" fmla="*/ 351207 w 738038"/>
              <a:gd name="connsiteY49" fmla="*/ 433625 h 2095544"/>
              <a:gd name="connsiteX50" fmla="*/ 35623 w 738038"/>
              <a:gd name="connsiteY50" fmla="*/ 251432 h 2095544"/>
              <a:gd name="connsiteX51" fmla="*/ 35623 w 738038"/>
              <a:gd name="connsiteY51" fmla="*/ 1240257 h 2095544"/>
              <a:gd name="connsiteX52" fmla="*/ 207355 w 738038"/>
              <a:gd name="connsiteY52" fmla="*/ 1339412 h 2095544"/>
              <a:gd name="connsiteX53" fmla="*/ 351207 w 738038"/>
              <a:gd name="connsiteY53" fmla="*/ 1256356 h 2095544"/>
              <a:gd name="connsiteX54" fmla="*/ 351207 w 738038"/>
              <a:gd name="connsiteY54" fmla="*/ 1058045 h 2095544"/>
              <a:gd name="connsiteX55" fmla="*/ 35623 w 738038"/>
              <a:gd name="connsiteY55" fmla="*/ 875852 h 2095544"/>
              <a:gd name="connsiteX56" fmla="*/ 35622 w 738038"/>
              <a:gd name="connsiteY56" fmla="*/ 1864677 h 2095544"/>
              <a:gd name="connsiteX57" fmla="*/ 351206 w 738038"/>
              <a:gd name="connsiteY57" fmla="*/ 2046889 h 2095544"/>
              <a:gd name="connsiteX58" fmla="*/ 351207 w 738038"/>
              <a:gd name="connsiteY58" fmla="*/ 1682465 h 2095544"/>
              <a:gd name="connsiteX59" fmla="*/ 35623 w 738038"/>
              <a:gd name="connsiteY59" fmla="*/ 1500272 h 2095544"/>
              <a:gd name="connsiteX60" fmla="*/ 0 w 738038"/>
              <a:gd name="connsiteY60" fmla="*/ 1874956 h 2095544"/>
              <a:gd name="connsiteX61" fmla="*/ 0 w 738038"/>
              <a:gd name="connsiteY61" fmla="*/ 1469420 h 2095544"/>
              <a:gd name="connsiteX62" fmla="*/ 1569 w 738038"/>
              <a:gd name="connsiteY62" fmla="*/ 1466702 h 2095544"/>
              <a:gd name="connsiteX63" fmla="*/ 2383 w 738038"/>
              <a:gd name="connsiteY63" fmla="*/ 1460514 h 2095544"/>
              <a:gd name="connsiteX64" fmla="*/ 7336 w 738038"/>
              <a:gd name="connsiteY64" fmla="*/ 1456711 h 2095544"/>
              <a:gd name="connsiteX65" fmla="*/ 8906 w 738038"/>
              <a:gd name="connsiteY65" fmla="*/ 1453992 h 2095544"/>
              <a:gd name="connsiteX66" fmla="*/ 171737 w 738038"/>
              <a:gd name="connsiteY66" fmla="*/ 1359977 h 2095544"/>
              <a:gd name="connsiteX67" fmla="*/ 8906 w 738038"/>
              <a:gd name="connsiteY67" fmla="*/ 1265964 h 2095544"/>
              <a:gd name="connsiteX68" fmla="*/ 0 w 738038"/>
              <a:gd name="connsiteY68" fmla="*/ 1250536 h 2095544"/>
              <a:gd name="connsiteX69" fmla="*/ 0 w 738038"/>
              <a:gd name="connsiteY69" fmla="*/ 845000 h 2095544"/>
              <a:gd name="connsiteX70" fmla="*/ 1569 w 738038"/>
              <a:gd name="connsiteY70" fmla="*/ 842282 h 2095544"/>
              <a:gd name="connsiteX71" fmla="*/ 2383 w 738038"/>
              <a:gd name="connsiteY71" fmla="*/ 836094 h 2095544"/>
              <a:gd name="connsiteX72" fmla="*/ 7336 w 738038"/>
              <a:gd name="connsiteY72" fmla="*/ 832291 h 2095544"/>
              <a:gd name="connsiteX73" fmla="*/ 8906 w 738038"/>
              <a:gd name="connsiteY73" fmla="*/ 829572 h 2095544"/>
              <a:gd name="connsiteX74" fmla="*/ 171737 w 738038"/>
              <a:gd name="connsiteY74" fmla="*/ 735558 h 2095544"/>
              <a:gd name="connsiteX75" fmla="*/ 8906 w 738038"/>
              <a:gd name="connsiteY75" fmla="*/ 641544 h 2095544"/>
              <a:gd name="connsiteX76" fmla="*/ 0 w 738038"/>
              <a:gd name="connsiteY76" fmla="*/ 626116 h 2095544"/>
              <a:gd name="connsiteX77" fmla="*/ 0 w 738038"/>
              <a:gd name="connsiteY77" fmla="*/ 220580 h 2095544"/>
              <a:gd name="connsiteX78" fmla="*/ 1569 w 738038"/>
              <a:gd name="connsiteY78" fmla="*/ 217862 h 2095544"/>
              <a:gd name="connsiteX79" fmla="*/ 2383 w 738038"/>
              <a:gd name="connsiteY79" fmla="*/ 211674 h 2095544"/>
              <a:gd name="connsiteX80" fmla="*/ 7336 w 738038"/>
              <a:gd name="connsiteY80" fmla="*/ 207871 h 2095544"/>
              <a:gd name="connsiteX81" fmla="*/ 8906 w 738038"/>
              <a:gd name="connsiteY81" fmla="*/ 205152 h 2095544"/>
              <a:gd name="connsiteX82" fmla="*/ 360113 w 738038"/>
              <a:gd name="connsiteY82" fmla="*/ 2374 h 2095544"/>
              <a:gd name="connsiteX83" fmla="*/ 377924 w 738038"/>
              <a:gd name="connsiteY83" fmla="*/ 2374 h 2095544"/>
              <a:gd name="connsiteX84" fmla="*/ 729132 w 738038"/>
              <a:gd name="connsiteY84" fmla="*/ 205152 h 2095544"/>
              <a:gd name="connsiteX85" fmla="*/ 730702 w 738038"/>
              <a:gd name="connsiteY85" fmla="*/ 207871 h 2095544"/>
              <a:gd name="connsiteX86" fmla="*/ 735654 w 738038"/>
              <a:gd name="connsiteY86" fmla="*/ 211675 h 2095544"/>
              <a:gd name="connsiteX87" fmla="*/ 736468 w 738038"/>
              <a:gd name="connsiteY87" fmla="*/ 217859 h 2095544"/>
              <a:gd name="connsiteX88" fmla="*/ 738038 w 738038"/>
              <a:gd name="connsiteY88" fmla="*/ 220580 h 2095544"/>
              <a:gd name="connsiteX89" fmla="*/ 738038 w 738038"/>
              <a:gd name="connsiteY89" fmla="*/ 626116 h 2095544"/>
              <a:gd name="connsiteX90" fmla="*/ 729132 w 738038"/>
              <a:gd name="connsiteY90" fmla="*/ 641544 h 2095544"/>
              <a:gd name="connsiteX91" fmla="*/ 566301 w 738038"/>
              <a:gd name="connsiteY91" fmla="*/ 735558 h 2095544"/>
              <a:gd name="connsiteX92" fmla="*/ 729132 w 738038"/>
              <a:gd name="connsiteY92" fmla="*/ 829572 h 2095544"/>
              <a:gd name="connsiteX93" fmla="*/ 730702 w 738038"/>
              <a:gd name="connsiteY93" fmla="*/ 832291 h 2095544"/>
              <a:gd name="connsiteX94" fmla="*/ 735654 w 738038"/>
              <a:gd name="connsiteY94" fmla="*/ 836095 h 2095544"/>
              <a:gd name="connsiteX95" fmla="*/ 736468 w 738038"/>
              <a:gd name="connsiteY95" fmla="*/ 842279 h 2095544"/>
              <a:gd name="connsiteX96" fmla="*/ 738038 w 738038"/>
              <a:gd name="connsiteY96" fmla="*/ 845000 h 2095544"/>
              <a:gd name="connsiteX97" fmla="*/ 738038 w 738038"/>
              <a:gd name="connsiteY97" fmla="*/ 1250536 h 2095544"/>
              <a:gd name="connsiteX98" fmla="*/ 729132 w 738038"/>
              <a:gd name="connsiteY98" fmla="*/ 1265964 h 2095544"/>
              <a:gd name="connsiteX99" fmla="*/ 566301 w 738038"/>
              <a:gd name="connsiteY99" fmla="*/ 1359977 h 2095544"/>
              <a:gd name="connsiteX100" fmla="*/ 729132 w 738038"/>
              <a:gd name="connsiteY100" fmla="*/ 1453992 h 2095544"/>
              <a:gd name="connsiteX101" fmla="*/ 730702 w 738038"/>
              <a:gd name="connsiteY101" fmla="*/ 1456711 h 2095544"/>
              <a:gd name="connsiteX102" fmla="*/ 735654 w 738038"/>
              <a:gd name="connsiteY102" fmla="*/ 1460515 h 2095544"/>
              <a:gd name="connsiteX103" fmla="*/ 736468 w 738038"/>
              <a:gd name="connsiteY103" fmla="*/ 1466699 h 2095544"/>
              <a:gd name="connsiteX104" fmla="*/ 738038 w 738038"/>
              <a:gd name="connsiteY104" fmla="*/ 1469420 h 2095544"/>
              <a:gd name="connsiteX105" fmla="*/ 738038 w 738038"/>
              <a:gd name="connsiteY105" fmla="*/ 1874956 h 2095544"/>
              <a:gd name="connsiteX106" fmla="*/ 729132 w 738038"/>
              <a:gd name="connsiteY106" fmla="*/ 1890384 h 2095544"/>
              <a:gd name="connsiteX107" fmla="*/ 377924 w 738038"/>
              <a:gd name="connsiteY107" fmla="*/ 2093161 h 2095544"/>
              <a:gd name="connsiteX108" fmla="*/ 369019 w 738038"/>
              <a:gd name="connsiteY108" fmla="*/ 2095544 h 2095544"/>
              <a:gd name="connsiteX109" fmla="*/ 360113 w 738038"/>
              <a:gd name="connsiteY109" fmla="*/ 2093161 h 2095544"/>
              <a:gd name="connsiteX110" fmla="*/ 8906 w 738038"/>
              <a:gd name="connsiteY110" fmla="*/ 1890384 h 2095544"/>
              <a:gd name="connsiteX111" fmla="*/ 0 w 738038"/>
              <a:gd name="connsiteY111" fmla="*/ 1874956 h 2095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738038" h="2095544">
                <a:moveTo>
                  <a:pt x="386830" y="631935"/>
                </a:moveTo>
                <a:lnTo>
                  <a:pt x="530682" y="714992"/>
                </a:lnTo>
                <a:lnTo>
                  <a:pt x="702415" y="615837"/>
                </a:lnTo>
                <a:lnTo>
                  <a:pt x="702416" y="251432"/>
                </a:lnTo>
                <a:lnTo>
                  <a:pt x="386830" y="433626"/>
                </a:lnTo>
                <a:close/>
                <a:moveTo>
                  <a:pt x="386830" y="798050"/>
                </a:moveTo>
                <a:lnTo>
                  <a:pt x="495064" y="735557"/>
                </a:lnTo>
                <a:lnTo>
                  <a:pt x="386830" y="673065"/>
                </a:lnTo>
                <a:close/>
                <a:moveTo>
                  <a:pt x="386830" y="1256355"/>
                </a:moveTo>
                <a:lnTo>
                  <a:pt x="530682" y="1339412"/>
                </a:lnTo>
                <a:lnTo>
                  <a:pt x="702415" y="1240257"/>
                </a:lnTo>
                <a:lnTo>
                  <a:pt x="702416" y="875852"/>
                </a:lnTo>
                <a:lnTo>
                  <a:pt x="386830" y="1058046"/>
                </a:lnTo>
                <a:close/>
                <a:moveTo>
                  <a:pt x="386830" y="1422470"/>
                </a:moveTo>
                <a:lnTo>
                  <a:pt x="495064" y="1359977"/>
                </a:lnTo>
                <a:lnTo>
                  <a:pt x="386830" y="1297485"/>
                </a:lnTo>
                <a:close/>
                <a:moveTo>
                  <a:pt x="386829" y="2046890"/>
                </a:moveTo>
                <a:lnTo>
                  <a:pt x="702415" y="1864677"/>
                </a:lnTo>
                <a:lnTo>
                  <a:pt x="702416" y="1500272"/>
                </a:lnTo>
                <a:lnTo>
                  <a:pt x="386829" y="1682466"/>
                </a:lnTo>
                <a:close/>
                <a:moveTo>
                  <a:pt x="242974" y="1359978"/>
                </a:moveTo>
                <a:lnTo>
                  <a:pt x="351206" y="1422469"/>
                </a:lnTo>
                <a:lnTo>
                  <a:pt x="351207" y="1297486"/>
                </a:lnTo>
                <a:close/>
                <a:moveTo>
                  <a:pt x="242974" y="735558"/>
                </a:moveTo>
                <a:lnTo>
                  <a:pt x="351206" y="798049"/>
                </a:lnTo>
                <a:lnTo>
                  <a:pt x="351207" y="673066"/>
                </a:lnTo>
                <a:close/>
                <a:moveTo>
                  <a:pt x="53433" y="220575"/>
                </a:moveTo>
                <a:lnTo>
                  <a:pt x="369018" y="402770"/>
                </a:lnTo>
                <a:lnTo>
                  <a:pt x="684605" y="220575"/>
                </a:lnTo>
                <a:lnTo>
                  <a:pt x="369019" y="38362"/>
                </a:lnTo>
                <a:close/>
                <a:moveTo>
                  <a:pt x="53433" y="844995"/>
                </a:moveTo>
                <a:lnTo>
                  <a:pt x="369018" y="1027190"/>
                </a:lnTo>
                <a:lnTo>
                  <a:pt x="684605" y="844995"/>
                </a:lnTo>
                <a:lnTo>
                  <a:pt x="530682" y="756123"/>
                </a:lnTo>
                <a:lnTo>
                  <a:pt x="377924" y="844321"/>
                </a:lnTo>
                <a:cubicBezTo>
                  <a:pt x="375167" y="845905"/>
                  <a:pt x="372098" y="846704"/>
                  <a:pt x="369019" y="846704"/>
                </a:cubicBezTo>
                <a:cubicBezTo>
                  <a:pt x="365939" y="846704"/>
                  <a:pt x="362870" y="845905"/>
                  <a:pt x="360113" y="844321"/>
                </a:cubicBezTo>
                <a:lnTo>
                  <a:pt x="207356" y="756123"/>
                </a:lnTo>
                <a:close/>
                <a:moveTo>
                  <a:pt x="53433" y="1469415"/>
                </a:moveTo>
                <a:lnTo>
                  <a:pt x="369018" y="1651610"/>
                </a:lnTo>
                <a:lnTo>
                  <a:pt x="684605" y="1469415"/>
                </a:lnTo>
                <a:lnTo>
                  <a:pt x="530682" y="1380543"/>
                </a:lnTo>
                <a:lnTo>
                  <a:pt x="377924" y="1468741"/>
                </a:lnTo>
                <a:cubicBezTo>
                  <a:pt x="375167" y="1470325"/>
                  <a:pt x="372098" y="1471124"/>
                  <a:pt x="369019" y="1471124"/>
                </a:cubicBezTo>
                <a:cubicBezTo>
                  <a:pt x="365939" y="1471124"/>
                  <a:pt x="362870" y="1470325"/>
                  <a:pt x="360113" y="1468741"/>
                </a:cubicBezTo>
                <a:lnTo>
                  <a:pt x="207356" y="1380543"/>
                </a:lnTo>
                <a:close/>
                <a:moveTo>
                  <a:pt x="35623" y="615837"/>
                </a:moveTo>
                <a:lnTo>
                  <a:pt x="207355" y="714992"/>
                </a:lnTo>
                <a:lnTo>
                  <a:pt x="351207" y="631936"/>
                </a:lnTo>
                <a:lnTo>
                  <a:pt x="351207" y="433625"/>
                </a:lnTo>
                <a:lnTo>
                  <a:pt x="35623" y="251432"/>
                </a:lnTo>
                <a:close/>
                <a:moveTo>
                  <a:pt x="35623" y="1240257"/>
                </a:moveTo>
                <a:lnTo>
                  <a:pt x="207355" y="1339412"/>
                </a:lnTo>
                <a:lnTo>
                  <a:pt x="351207" y="1256356"/>
                </a:lnTo>
                <a:lnTo>
                  <a:pt x="351207" y="1058045"/>
                </a:lnTo>
                <a:lnTo>
                  <a:pt x="35623" y="875852"/>
                </a:lnTo>
                <a:close/>
                <a:moveTo>
                  <a:pt x="35622" y="1864677"/>
                </a:moveTo>
                <a:lnTo>
                  <a:pt x="351206" y="2046889"/>
                </a:lnTo>
                <a:lnTo>
                  <a:pt x="351207" y="1682465"/>
                </a:lnTo>
                <a:lnTo>
                  <a:pt x="35623" y="1500272"/>
                </a:lnTo>
                <a:close/>
                <a:moveTo>
                  <a:pt x="0" y="1874956"/>
                </a:moveTo>
                <a:lnTo>
                  <a:pt x="0" y="1469420"/>
                </a:lnTo>
                <a:lnTo>
                  <a:pt x="1569" y="1466702"/>
                </a:lnTo>
                <a:lnTo>
                  <a:pt x="2383" y="1460514"/>
                </a:lnTo>
                <a:lnTo>
                  <a:pt x="7336" y="1456711"/>
                </a:lnTo>
                <a:lnTo>
                  <a:pt x="8906" y="1453992"/>
                </a:lnTo>
                <a:lnTo>
                  <a:pt x="171737" y="1359977"/>
                </a:lnTo>
                <a:lnTo>
                  <a:pt x="8906" y="1265964"/>
                </a:lnTo>
                <a:cubicBezTo>
                  <a:pt x="3392" y="1262780"/>
                  <a:pt x="0" y="1256903"/>
                  <a:pt x="0" y="1250536"/>
                </a:cubicBezTo>
                <a:lnTo>
                  <a:pt x="0" y="845000"/>
                </a:lnTo>
                <a:lnTo>
                  <a:pt x="1569" y="842282"/>
                </a:lnTo>
                <a:lnTo>
                  <a:pt x="2383" y="836094"/>
                </a:lnTo>
                <a:lnTo>
                  <a:pt x="7336" y="832291"/>
                </a:lnTo>
                <a:lnTo>
                  <a:pt x="8906" y="829572"/>
                </a:lnTo>
                <a:lnTo>
                  <a:pt x="171737" y="735558"/>
                </a:lnTo>
                <a:lnTo>
                  <a:pt x="8906" y="641544"/>
                </a:lnTo>
                <a:cubicBezTo>
                  <a:pt x="3392" y="638360"/>
                  <a:pt x="0" y="632483"/>
                  <a:pt x="0" y="626116"/>
                </a:cubicBezTo>
                <a:lnTo>
                  <a:pt x="0" y="220580"/>
                </a:lnTo>
                <a:lnTo>
                  <a:pt x="1569" y="217862"/>
                </a:lnTo>
                <a:lnTo>
                  <a:pt x="2383" y="211674"/>
                </a:lnTo>
                <a:lnTo>
                  <a:pt x="7336" y="207871"/>
                </a:lnTo>
                <a:lnTo>
                  <a:pt x="8906" y="205152"/>
                </a:lnTo>
                <a:lnTo>
                  <a:pt x="360113" y="2374"/>
                </a:lnTo>
                <a:cubicBezTo>
                  <a:pt x="365628" y="-792"/>
                  <a:pt x="372411" y="-792"/>
                  <a:pt x="377924" y="2374"/>
                </a:cubicBezTo>
                <a:lnTo>
                  <a:pt x="729132" y="205152"/>
                </a:lnTo>
                <a:lnTo>
                  <a:pt x="730702" y="207871"/>
                </a:lnTo>
                <a:lnTo>
                  <a:pt x="735654" y="211675"/>
                </a:lnTo>
                <a:lnTo>
                  <a:pt x="736468" y="217859"/>
                </a:lnTo>
                <a:lnTo>
                  <a:pt x="738038" y="220580"/>
                </a:lnTo>
                <a:lnTo>
                  <a:pt x="738038" y="626116"/>
                </a:lnTo>
                <a:cubicBezTo>
                  <a:pt x="738038" y="632483"/>
                  <a:pt x="734645" y="638360"/>
                  <a:pt x="729132" y="641544"/>
                </a:cubicBezTo>
                <a:lnTo>
                  <a:pt x="566301" y="735558"/>
                </a:lnTo>
                <a:lnTo>
                  <a:pt x="729132" y="829572"/>
                </a:lnTo>
                <a:lnTo>
                  <a:pt x="730702" y="832291"/>
                </a:lnTo>
                <a:lnTo>
                  <a:pt x="735654" y="836095"/>
                </a:lnTo>
                <a:lnTo>
                  <a:pt x="736468" y="842279"/>
                </a:lnTo>
                <a:lnTo>
                  <a:pt x="738038" y="845000"/>
                </a:lnTo>
                <a:lnTo>
                  <a:pt x="738038" y="1250536"/>
                </a:lnTo>
                <a:cubicBezTo>
                  <a:pt x="738038" y="1256903"/>
                  <a:pt x="734645" y="1262780"/>
                  <a:pt x="729132" y="1265964"/>
                </a:cubicBezTo>
                <a:lnTo>
                  <a:pt x="566301" y="1359977"/>
                </a:lnTo>
                <a:lnTo>
                  <a:pt x="729132" y="1453992"/>
                </a:lnTo>
                <a:lnTo>
                  <a:pt x="730702" y="1456711"/>
                </a:lnTo>
                <a:lnTo>
                  <a:pt x="735654" y="1460515"/>
                </a:lnTo>
                <a:lnTo>
                  <a:pt x="736468" y="1466699"/>
                </a:lnTo>
                <a:lnTo>
                  <a:pt x="738038" y="1469420"/>
                </a:lnTo>
                <a:lnTo>
                  <a:pt x="738038" y="1874956"/>
                </a:lnTo>
                <a:cubicBezTo>
                  <a:pt x="738038" y="1881323"/>
                  <a:pt x="734645" y="1887200"/>
                  <a:pt x="729132" y="1890384"/>
                </a:cubicBezTo>
                <a:lnTo>
                  <a:pt x="377924" y="2093161"/>
                </a:lnTo>
                <a:cubicBezTo>
                  <a:pt x="375167" y="2094745"/>
                  <a:pt x="372098" y="2095544"/>
                  <a:pt x="369019" y="2095544"/>
                </a:cubicBezTo>
                <a:cubicBezTo>
                  <a:pt x="365939" y="2095544"/>
                  <a:pt x="362870" y="2094745"/>
                  <a:pt x="360113" y="2093161"/>
                </a:cubicBezTo>
                <a:lnTo>
                  <a:pt x="8906" y="1890384"/>
                </a:lnTo>
                <a:cubicBezTo>
                  <a:pt x="3392" y="1887200"/>
                  <a:pt x="0" y="1881323"/>
                  <a:pt x="0" y="1874956"/>
                </a:cubicBezTo>
                <a:close/>
              </a:path>
            </a:pathLst>
          </a:custGeom>
          <a:solidFill>
            <a:schemeClr val="bg1"/>
          </a:solidFill>
          <a:ln w="10658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zh-CN" altLang="en-US"/>
          </a:p>
        </p:txBody>
      </p:sp>
      <p:cxnSp>
        <p:nvCxnSpPr>
          <p:cNvPr id="22" name="直接连接符 21"/>
          <p:cNvCxnSpPr/>
          <p:nvPr/>
        </p:nvCxnSpPr>
        <p:spPr>
          <a:xfrm>
            <a:off x="1248880" y="800100"/>
            <a:ext cx="970200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任意多边形: 形状 23"/>
          <p:cNvSpPr/>
          <p:nvPr/>
        </p:nvSpPr>
        <p:spPr>
          <a:xfrm rot="5400000">
            <a:off x="833588" y="586667"/>
            <a:ext cx="150340" cy="426867"/>
          </a:xfrm>
          <a:custGeom>
            <a:avLst/>
            <a:gdLst>
              <a:gd name="connsiteX0" fmla="*/ 386830 w 738038"/>
              <a:gd name="connsiteY0" fmla="*/ 631935 h 2095544"/>
              <a:gd name="connsiteX1" fmla="*/ 530682 w 738038"/>
              <a:gd name="connsiteY1" fmla="*/ 714992 h 2095544"/>
              <a:gd name="connsiteX2" fmla="*/ 702415 w 738038"/>
              <a:gd name="connsiteY2" fmla="*/ 615837 h 2095544"/>
              <a:gd name="connsiteX3" fmla="*/ 702416 w 738038"/>
              <a:gd name="connsiteY3" fmla="*/ 251432 h 2095544"/>
              <a:gd name="connsiteX4" fmla="*/ 386830 w 738038"/>
              <a:gd name="connsiteY4" fmla="*/ 433626 h 2095544"/>
              <a:gd name="connsiteX5" fmla="*/ 386830 w 738038"/>
              <a:gd name="connsiteY5" fmla="*/ 798050 h 2095544"/>
              <a:gd name="connsiteX6" fmla="*/ 495064 w 738038"/>
              <a:gd name="connsiteY6" fmla="*/ 735557 h 2095544"/>
              <a:gd name="connsiteX7" fmla="*/ 386830 w 738038"/>
              <a:gd name="connsiteY7" fmla="*/ 673065 h 2095544"/>
              <a:gd name="connsiteX8" fmla="*/ 386830 w 738038"/>
              <a:gd name="connsiteY8" fmla="*/ 1256355 h 2095544"/>
              <a:gd name="connsiteX9" fmla="*/ 530682 w 738038"/>
              <a:gd name="connsiteY9" fmla="*/ 1339412 h 2095544"/>
              <a:gd name="connsiteX10" fmla="*/ 702415 w 738038"/>
              <a:gd name="connsiteY10" fmla="*/ 1240257 h 2095544"/>
              <a:gd name="connsiteX11" fmla="*/ 702416 w 738038"/>
              <a:gd name="connsiteY11" fmla="*/ 875852 h 2095544"/>
              <a:gd name="connsiteX12" fmla="*/ 386830 w 738038"/>
              <a:gd name="connsiteY12" fmla="*/ 1058046 h 2095544"/>
              <a:gd name="connsiteX13" fmla="*/ 386830 w 738038"/>
              <a:gd name="connsiteY13" fmla="*/ 1422470 h 2095544"/>
              <a:gd name="connsiteX14" fmla="*/ 495064 w 738038"/>
              <a:gd name="connsiteY14" fmla="*/ 1359977 h 2095544"/>
              <a:gd name="connsiteX15" fmla="*/ 386830 w 738038"/>
              <a:gd name="connsiteY15" fmla="*/ 1297485 h 2095544"/>
              <a:gd name="connsiteX16" fmla="*/ 386829 w 738038"/>
              <a:gd name="connsiteY16" fmla="*/ 2046890 h 2095544"/>
              <a:gd name="connsiteX17" fmla="*/ 702415 w 738038"/>
              <a:gd name="connsiteY17" fmla="*/ 1864677 h 2095544"/>
              <a:gd name="connsiteX18" fmla="*/ 702416 w 738038"/>
              <a:gd name="connsiteY18" fmla="*/ 1500272 h 2095544"/>
              <a:gd name="connsiteX19" fmla="*/ 386829 w 738038"/>
              <a:gd name="connsiteY19" fmla="*/ 1682466 h 2095544"/>
              <a:gd name="connsiteX20" fmla="*/ 242974 w 738038"/>
              <a:gd name="connsiteY20" fmla="*/ 1359978 h 2095544"/>
              <a:gd name="connsiteX21" fmla="*/ 351206 w 738038"/>
              <a:gd name="connsiteY21" fmla="*/ 1422469 h 2095544"/>
              <a:gd name="connsiteX22" fmla="*/ 351207 w 738038"/>
              <a:gd name="connsiteY22" fmla="*/ 1297486 h 2095544"/>
              <a:gd name="connsiteX23" fmla="*/ 242974 w 738038"/>
              <a:gd name="connsiteY23" fmla="*/ 735558 h 2095544"/>
              <a:gd name="connsiteX24" fmla="*/ 351206 w 738038"/>
              <a:gd name="connsiteY24" fmla="*/ 798049 h 2095544"/>
              <a:gd name="connsiteX25" fmla="*/ 351207 w 738038"/>
              <a:gd name="connsiteY25" fmla="*/ 673066 h 2095544"/>
              <a:gd name="connsiteX26" fmla="*/ 53433 w 738038"/>
              <a:gd name="connsiteY26" fmla="*/ 220575 h 2095544"/>
              <a:gd name="connsiteX27" fmla="*/ 369018 w 738038"/>
              <a:gd name="connsiteY27" fmla="*/ 402770 h 2095544"/>
              <a:gd name="connsiteX28" fmla="*/ 684605 w 738038"/>
              <a:gd name="connsiteY28" fmla="*/ 220575 h 2095544"/>
              <a:gd name="connsiteX29" fmla="*/ 369019 w 738038"/>
              <a:gd name="connsiteY29" fmla="*/ 38362 h 2095544"/>
              <a:gd name="connsiteX30" fmla="*/ 53433 w 738038"/>
              <a:gd name="connsiteY30" fmla="*/ 844995 h 2095544"/>
              <a:gd name="connsiteX31" fmla="*/ 369018 w 738038"/>
              <a:gd name="connsiteY31" fmla="*/ 1027190 h 2095544"/>
              <a:gd name="connsiteX32" fmla="*/ 684605 w 738038"/>
              <a:gd name="connsiteY32" fmla="*/ 844995 h 2095544"/>
              <a:gd name="connsiteX33" fmla="*/ 530682 w 738038"/>
              <a:gd name="connsiteY33" fmla="*/ 756123 h 2095544"/>
              <a:gd name="connsiteX34" fmla="*/ 377924 w 738038"/>
              <a:gd name="connsiteY34" fmla="*/ 844321 h 2095544"/>
              <a:gd name="connsiteX35" fmla="*/ 369019 w 738038"/>
              <a:gd name="connsiteY35" fmla="*/ 846704 h 2095544"/>
              <a:gd name="connsiteX36" fmla="*/ 360113 w 738038"/>
              <a:gd name="connsiteY36" fmla="*/ 844321 h 2095544"/>
              <a:gd name="connsiteX37" fmla="*/ 207356 w 738038"/>
              <a:gd name="connsiteY37" fmla="*/ 756123 h 2095544"/>
              <a:gd name="connsiteX38" fmla="*/ 53433 w 738038"/>
              <a:gd name="connsiteY38" fmla="*/ 1469415 h 2095544"/>
              <a:gd name="connsiteX39" fmla="*/ 369018 w 738038"/>
              <a:gd name="connsiteY39" fmla="*/ 1651610 h 2095544"/>
              <a:gd name="connsiteX40" fmla="*/ 684605 w 738038"/>
              <a:gd name="connsiteY40" fmla="*/ 1469415 h 2095544"/>
              <a:gd name="connsiteX41" fmla="*/ 530682 w 738038"/>
              <a:gd name="connsiteY41" fmla="*/ 1380543 h 2095544"/>
              <a:gd name="connsiteX42" fmla="*/ 377924 w 738038"/>
              <a:gd name="connsiteY42" fmla="*/ 1468741 h 2095544"/>
              <a:gd name="connsiteX43" fmla="*/ 369019 w 738038"/>
              <a:gd name="connsiteY43" fmla="*/ 1471124 h 2095544"/>
              <a:gd name="connsiteX44" fmla="*/ 360113 w 738038"/>
              <a:gd name="connsiteY44" fmla="*/ 1468741 h 2095544"/>
              <a:gd name="connsiteX45" fmla="*/ 207356 w 738038"/>
              <a:gd name="connsiteY45" fmla="*/ 1380543 h 2095544"/>
              <a:gd name="connsiteX46" fmla="*/ 35623 w 738038"/>
              <a:gd name="connsiteY46" fmla="*/ 615837 h 2095544"/>
              <a:gd name="connsiteX47" fmla="*/ 207355 w 738038"/>
              <a:gd name="connsiteY47" fmla="*/ 714992 h 2095544"/>
              <a:gd name="connsiteX48" fmla="*/ 351207 w 738038"/>
              <a:gd name="connsiteY48" fmla="*/ 631936 h 2095544"/>
              <a:gd name="connsiteX49" fmla="*/ 351207 w 738038"/>
              <a:gd name="connsiteY49" fmla="*/ 433625 h 2095544"/>
              <a:gd name="connsiteX50" fmla="*/ 35623 w 738038"/>
              <a:gd name="connsiteY50" fmla="*/ 251432 h 2095544"/>
              <a:gd name="connsiteX51" fmla="*/ 35623 w 738038"/>
              <a:gd name="connsiteY51" fmla="*/ 1240257 h 2095544"/>
              <a:gd name="connsiteX52" fmla="*/ 207355 w 738038"/>
              <a:gd name="connsiteY52" fmla="*/ 1339412 h 2095544"/>
              <a:gd name="connsiteX53" fmla="*/ 351207 w 738038"/>
              <a:gd name="connsiteY53" fmla="*/ 1256356 h 2095544"/>
              <a:gd name="connsiteX54" fmla="*/ 351207 w 738038"/>
              <a:gd name="connsiteY54" fmla="*/ 1058045 h 2095544"/>
              <a:gd name="connsiteX55" fmla="*/ 35623 w 738038"/>
              <a:gd name="connsiteY55" fmla="*/ 875852 h 2095544"/>
              <a:gd name="connsiteX56" fmla="*/ 35622 w 738038"/>
              <a:gd name="connsiteY56" fmla="*/ 1864677 h 2095544"/>
              <a:gd name="connsiteX57" fmla="*/ 351206 w 738038"/>
              <a:gd name="connsiteY57" fmla="*/ 2046889 h 2095544"/>
              <a:gd name="connsiteX58" fmla="*/ 351207 w 738038"/>
              <a:gd name="connsiteY58" fmla="*/ 1682465 h 2095544"/>
              <a:gd name="connsiteX59" fmla="*/ 35623 w 738038"/>
              <a:gd name="connsiteY59" fmla="*/ 1500272 h 2095544"/>
              <a:gd name="connsiteX60" fmla="*/ 0 w 738038"/>
              <a:gd name="connsiteY60" fmla="*/ 1874956 h 2095544"/>
              <a:gd name="connsiteX61" fmla="*/ 0 w 738038"/>
              <a:gd name="connsiteY61" fmla="*/ 1469420 h 2095544"/>
              <a:gd name="connsiteX62" fmla="*/ 1569 w 738038"/>
              <a:gd name="connsiteY62" fmla="*/ 1466702 h 2095544"/>
              <a:gd name="connsiteX63" fmla="*/ 2383 w 738038"/>
              <a:gd name="connsiteY63" fmla="*/ 1460514 h 2095544"/>
              <a:gd name="connsiteX64" fmla="*/ 7336 w 738038"/>
              <a:gd name="connsiteY64" fmla="*/ 1456711 h 2095544"/>
              <a:gd name="connsiteX65" fmla="*/ 8906 w 738038"/>
              <a:gd name="connsiteY65" fmla="*/ 1453992 h 2095544"/>
              <a:gd name="connsiteX66" fmla="*/ 171737 w 738038"/>
              <a:gd name="connsiteY66" fmla="*/ 1359977 h 2095544"/>
              <a:gd name="connsiteX67" fmla="*/ 8906 w 738038"/>
              <a:gd name="connsiteY67" fmla="*/ 1265964 h 2095544"/>
              <a:gd name="connsiteX68" fmla="*/ 0 w 738038"/>
              <a:gd name="connsiteY68" fmla="*/ 1250536 h 2095544"/>
              <a:gd name="connsiteX69" fmla="*/ 0 w 738038"/>
              <a:gd name="connsiteY69" fmla="*/ 845000 h 2095544"/>
              <a:gd name="connsiteX70" fmla="*/ 1569 w 738038"/>
              <a:gd name="connsiteY70" fmla="*/ 842282 h 2095544"/>
              <a:gd name="connsiteX71" fmla="*/ 2383 w 738038"/>
              <a:gd name="connsiteY71" fmla="*/ 836094 h 2095544"/>
              <a:gd name="connsiteX72" fmla="*/ 7336 w 738038"/>
              <a:gd name="connsiteY72" fmla="*/ 832291 h 2095544"/>
              <a:gd name="connsiteX73" fmla="*/ 8906 w 738038"/>
              <a:gd name="connsiteY73" fmla="*/ 829572 h 2095544"/>
              <a:gd name="connsiteX74" fmla="*/ 171737 w 738038"/>
              <a:gd name="connsiteY74" fmla="*/ 735558 h 2095544"/>
              <a:gd name="connsiteX75" fmla="*/ 8906 w 738038"/>
              <a:gd name="connsiteY75" fmla="*/ 641544 h 2095544"/>
              <a:gd name="connsiteX76" fmla="*/ 0 w 738038"/>
              <a:gd name="connsiteY76" fmla="*/ 626116 h 2095544"/>
              <a:gd name="connsiteX77" fmla="*/ 0 w 738038"/>
              <a:gd name="connsiteY77" fmla="*/ 220580 h 2095544"/>
              <a:gd name="connsiteX78" fmla="*/ 1569 w 738038"/>
              <a:gd name="connsiteY78" fmla="*/ 217862 h 2095544"/>
              <a:gd name="connsiteX79" fmla="*/ 2383 w 738038"/>
              <a:gd name="connsiteY79" fmla="*/ 211674 h 2095544"/>
              <a:gd name="connsiteX80" fmla="*/ 7336 w 738038"/>
              <a:gd name="connsiteY80" fmla="*/ 207871 h 2095544"/>
              <a:gd name="connsiteX81" fmla="*/ 8906 w 738038"/>
              <a:gd name="connsiteY81" fmla="*/ 205152 h 2095544"/>
              <a:gd name="connsiteX82" fmla="*/ 360113 w 738038"/>
              <a:gd name="connsiteY82" fmla="*/ 2374 h 2095544"/>
              <a:gd name="connsiteX83" fmla="*/ 377924 w 738038"/>
              <a:gd name="connsiteY83" fmla="*/ 2374 h 2095544"/>
              <a:gd name="connsiteX84" fmla="*/ 729132 w 738038"/>
              <a:gd name="connsiteY84" fmla="*/ 205152 h 2095544"/>
              <a:gd name="connsiteX85" fmla="*/ 730702 w 738038"/>
              <a:gd name="connsiteY85" fmla="*/ 207871 h 2095544"/>
              <a:gd name="connsiteX86" fmla="*/ 735654 w 738038"/>
              <a:gd name="connsiteY86" fmla="*/ 211675 h 2095544"/>
              <a:gd name="connsiteX87" fmla="*/ 736468 w 738038"/>
              <a:gd name="connsiteY87" fmla="*/ 217859 h 2095544"/>
              <a:gd name="connsiteX88" fmla="*/ 738038 w 738038"/>
              <a:gd name="connsiteY88" fmla="*/ 220580 h 2095544"/>
              <a:gd name="connsiteX89" fmla="*/ 738038 w 738038"/>
              <a:gd name="connsiteY89" fmla="*/ 626116 h 2095544"/>
              <a:gd name="connsiteX90" fmla="*/ 729132 w 738038"/>
              <a:gd name="connsiteY90" fmla="*/ 641544 h 2095544"/>
              <a:gd name="connsiteX91" fmla="*/ 566301 w 738038"/>
              <a:gd name="connsiteY91" fmla="*/ 735558 h 2095544"/>
              <a:gd name="connsiteX92" fmla="*/ 729132 w 738038"/>
              <a:gd name="connsiteY92" fmla="*/ 829572 h 2095544"/>
              <a:gd name="connsiteX93" fmla="*/ 730702 w 738038"/>
              <a:gd name="connsiteY93" fmla="*/ 832291 h 2095544"/>
              <a:gd name="connsiteX94" fmla="*/ 735654 w 738038"/>
              <a:gd name="connsiteY94" fmla="*/ 836095 h 2095544"/>
              <a:gd name="connsiteX95" fmla="*/ 736468 w 738038"/>
              <a:gd name="connsiteY95" fmla="*/ 842279 h 2095544"/>
              <a:gd name="connsiteX96" fmla="*/ 738038 w 738038"/>
              <a:gd name="connsiteY96" fmla="*/ 845000 h 2095544"/>
              <a:gd name="connsiteX97" fmla="*/ 738038 w 738038"/>
              <a:gd name="connsiteY97" fmla="*/ 1250536 h 2095544"/>
              <a:gd name="connsiteX98" fmla="*/ 729132 w 738038"/>
              <a:gd name="connsiteY98" fmla="*/ 1265964 h 2095544"/>
              <a:gd name="connsiteX99" fmla="*/ 566301 w 738038"/>
              <a:gd name="connsiteY99" fmla="*/ 1359977 h 2095544"/>
              <a:gd name="connsiteX100" fmla="*/ 729132 w 738038"/>
              <a:gd name="connsiteY100" fmla="*/ 1453992 h 2095544"/>
              <a:gd name="connsiteX101" fmla="*/ 730702 w 738038"/>
              <a:gd name="connsiteY101" fmla="*/ 1456711 h 2095544"/>
              <a:gd name="connsiteX102" fmla="*/ 735654 w 738038"/>
              <a:gd name="connsiteY102" fmla="*/ 1460515 h 2095544"/>
              <a:gd name="connsiteX103" fmla="*/ 736468 w 738038"/>
              <a:gd name="connsiteY103" fmla="*/ 1466699 h 2095544"/>
              <a:gd name="connsiteX104" fmla="*/ 738038 w 738038"/>
              <a:gd name="connsiteY104" fmla="*/ 1469420 h 2095544"/>
              <a:gd name="connsiteX105" fmla="*/ 738038 w 738038"/>
              <a:gd name="connsiteY105" fmla="*/ 1874956 h 2095544"/>
              <a:gd name="connsiteX106" fmla="*/ 729132 w 738038"/>
              <a:gd name="connsiteY106" fmla="*/ 1890384 h 2095544"/>
              <a:gd name="connsiteX107" fmla="*/ 377924 w 738038"/>
              <a:gd name="connsiteY107" fmla="*/ 2093161 h 2095544"/>
              <a:gd name="connsiteX108" fmla="*/ 369019 w 738038"/>
              <a:gd name="connsiteY108" fmla="*/ 2095544 h 2095544"/>
              <a:gd name="connsiteX109" fmla="*/ 360113 w 738038"/>
              <a:gd name="connsiteY109" fmla="*/ 2093161 h 2095544"/>
              <a:gd name="connsiteX110" fmla="*/ 8906 w 738038"/>
              <a:gd name="connsiteY110" fmla="*/ 1890384 h 2095544"/>
              <a:gd name="connsiteX111" fmla="*/ 0 w 738038"/>
              <a:gd name="connsiteY111" fmla="*/ 1874956 h 2095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738038" h="2095544">
                <a:moveTo>
                  <a:pt x="386830" y="631935"/>
                </a:moveTo>
                <a:lnTo>
                  <a:pt x="530682" y="714992"/>
                </a:lnTo>
                <a:lnTo>
                  <a:pt x="702415" y="615837"/>
                </a:lnTo>
                <a:lnTo>
                  <a:pt x="702416" y="251432"/>
                </a:lnTo>
                <a:lnTo>
                  <a:pt x="386830" y="433626"/>
                </a:lnTo>
                <a:close/>
                <a:moveTo>
                  <a:pt x="386830" y="798050"/>
                </a:moveTo>
                <a:lnTo>
                  <a:pt x="495064" y="735557"/>
                </a:lnTo>
                <a:lnTo>
                  <a:pt x="386830" y="673065"/>
                </a:lnTo>
                <a:close/>
                <a:moveTo>
                  <a:pt x="386830" y="1256355"/>
                </a:moveTo>
                <a:lnTo>
                  <a:pt x="530682" y="1339412"/>
                </a:lnTo>
                <a:lnTo>
                  <a:pt x="702415" y="1240257"/>
                </a:lnTo>
                <a:lnTo>
                  <a:pt x="702416" y="875852"/>
                </a:lnTo>
                <a:lnTo>
                  <a:pt x="386830" y="1058046"/>
                </a:lnTo>
                <a:close/>
                <a:moveTo>
                  <a:pt x="386830" y="1422470"/>
                </a:moveTo>
                <a:lnTo>
                  <a:pt x="495064" y="1359977"/>
                </a:lnTo>
                <a:lnTo>
                  <a:pt x="386830" y="1297485"/>
                </a:lnTo>
                <a:close/>
                <a:moveTo>
                  <a:pt x="386829" y="2046890"/>
                </a:moveTo>
                <a:lnTo>
                  <a:pt x="702415" y="1864677"/>
                </a:lnTo>
                <a:lnTo>
                  <a:pt x="702416" y="1500272"/>
                </a:lnTo>
                <a:lnTo>
                  <a:pt x="386829" y="1682466"/>
                </a:lnTo>
                <a:close/>
                <a:moveTo>
                  <a:pt x="242974" y="1359978"/>
                </a:moveTo>
                <a:lnTo>
                  <a:pt x="351206" y="1422469"/>
                </a:lnTo>
                <a:lnTo>
                  <a:pt x="351207" y="1297486"/>
                </a:lnTo>
                <a:close/>
                <a:moveTo>
                  <a:pt x="242974" y="735558"/>
                </a:moveTo>
                <a:lnTo>
                  <a:pt x="351206" y="798049"/>
                </a:lnTo>
                <a:lnTo>
                  <a:pt x="351207" y="673066"/>
                </a:lnTo>
                <a:close/>
                <a:moveTo>
                  <a:pt x="53433" y="220575"/>
                </a:moveTo>
                <a:lnTo>
                  <a:pt x="369018" y="402770"/>
                </a:lnTo>
                <a:lnTo>
                  <a:pt x="684605" y="220575"/>
                </a:lnTo>
                <a:lnTo>
                  <a:pt x="369019" y="38362"/>
                </a:lnTo>
                <a:close/>
                <a:moveTo>
                  <a:pt x="53433" y="844995"/>
                </a:moveTo>
                <a:lnTo>
                  <a:pt x="369018" y="1027190"/>
                </a:lnTo>
                <a:lnTo>
                  <a:pt x="684605" y="844995"/>
                </a:lnTo>
                <a:lnTo>
                  <a:pt x="530682" y="756123"/>
                </a:lnTo>
                <a:lnTo>
                  <a:pt x="377924" y="844321"/>
                </a:lnTo>
                <a:cubicBezTo>
                  <a:pt x="375167" y="845905"/>
                  <a:pt x="372098" y="846704"/>
                  <a:pt x="369019" y="846704"/>
                </a:cubicBezTo>
                <a:cubicBezTo>
                  <a:pt x="365939" y="846704"/>
                  <a:pt x="362870" y="845905"/>
                  <a:pt x="360113" y="844321"/>
                </a:cubicBezTo>
                <a:lnTo>
                  <a:pt x="207356" y="756123"/>
                </a:lnTo>
                <a:close/>
                <a:moveTo>
                  <a:pt x="53433" y="1469415"/>
                </a:moveTo>
                <a:lnTo>
                  <a:pt x="369018" y="1651610"/>
                </a:lnTo>
                <a:lnTo>
                  <a:pt x="684605" y="1469415"/>
                </a:lnTo>
                <a:lnTo>
                  <a:pt x="530682" y="1380543"/>
                </a:lnTo>
                <a:lnTo>
                  <a:pt x="377924" y="1468741"/>
                </a:lnTo>
                <a:cubicBezTo>
                  <a:pt x="375167" y="1470325"/>
                  <a:pt x="372098" y="1471124"/>
                  <a:pt x="369019" y="1471124"/>
                </a:cubicBezTo>
                <a:cubicBezTo>
                  <a:pt x="365939" y="1471124"/>
                  <a:pt x="362870" y="1470325"/>
                  <a:pt x="360113" y="1468741"/>
                </a:cubicBezTo>
                <a:lnTo>
                  <a:pt x="207356" y="1380543"/>
                </a:lnTo>
                <a:close/>
                <a:moveTo>
                  <a:pt x="35623" y="615837"/>
                </a:moveTo>
                <a:lnTo>
                  <a:pt x="207355" y="714992"/>
                </a:lnTo>
                <a:lnTo>
                  <a:pt x="351207" y="631936"/>
                </a:lnTo>
                <a:lnTo>
                  <a:pt x="351207" y="433625"/>
                </a:lnTo>
                <a:lnTo>
                  <a:pt x="35623" y="251432"/>
                </a:lnTo>
                <a:close/>
                <a:moveTo>
                  <a:pt x="35623" y="1240257"/>
                </a:moveTo>
                <a:lnTo>
                  <a:pt x="207355" y="1339412"/>
                </a:lnTo>
                <a:lnTo>
                  <a:pt x="351207" y="1256356"/>
                </a:lnTo>
                <a:lnTo>
                  <a:pt x="351207" y="1058045"/>
                </a:lnTo>
                <a:lnTo>
                  <a:pt x="35623" y="875852"/>
                </a:lnTo>
                <a:close/>
                <a:moveTo>
                  <a:pt x="35622" y="1864677"/>
                </a:moveTo>
                <a:lnTo>
                  <a:pt x="351206" y="2046889"/>
                </a:lnTo>
                <a:lnTo>
                  <a:pt x="351207" y="1682465"/>
                </a:lnTo>
                <a:lnTo>
                  <a:pt x="35623" y="1500272"/>
                </a:lnTo>
                <a:close/>
                <a:moveTo>
                  <a:pt x="0" y="1874956"/>
                </a:moveTo>
                <a:lnTo>
                  <a:pt x="0" y="1469420"/>
                </a:lnTo>
                <a:lnTo>
                  <a:pt x="1569" y="1466702"/>
                </a:lnTo>
                <a:lnTo>
                  <a:pt x="2383" y="1460514"/>
                </a:lnTo>
                <a:lnTo>
                  <a:pt x="7336" y="1456711"/>
                </a:lnTo>
                <a:lnTo>
                  <a:pt x="8906" y="1453992"/>
                </a:lnTo>
                <a:lnTo>
                  <a:pt x="171737" y="1359977"/>
                </a:lnTo>
                <a:lnTo>
                  <a:pt x="8906" y="1265964"/>
                </a:lnTo>
                <a:cubicBezTo>
                  <a:pt x="3392" y="1262780"/>
                  <a:pt x="0" y="1256903"/>
                  <a:pt x="0" y="1250536"/>
                </a:cubicBezTo>
                <a:lnTo>
                  <a:pt x="0" y="845000"/>
                </a:lnTo>
                <a:lnTo>
                  <a:pt x="1569" y="842282"/>
                </a:lnTo>
                <a:lnTo>
                  <a:pt x="2383" y="836094"/>
                </a:lnTo>
                <a:lnTo>
                  <a:pt x="7336" y="832291"/>
                </a:lnTo>
                <a:lnTo>
                  <a:pt x="8906" y="829572"/>
                </a:lnTo>
                <a:lnTo>
                  <a:pt x="171737" y="735558"/>
                </a:lnTo>
                <a:lnTo>
                  <a:pt x="8906" y="641544"/>
                </a:lnTo>
                <a:cubicBezTo>
                  <a:pt x="3392" y="638360"/>
                  <a:pt x="0" y="632483"/>
                  <a:pt x="0" y="626116"/>
                </a:cubicBezTo>
                <a:lnTo>
                  <a:pt x="0" y="220580"/>
                </a:lnTo>
                <a:lnTo>
                  <a:pt x="1569" y="217862"/>
                </a:lnTo>
                <a:lnTo>
                  <a:pt x="2383" y="211674"/>
                </a:lnTo>
                <a:lnTo>
                  <a:pt x="7336" y="207871"/>
                </a:lnTo>
                <a:lnTo>
                  <a:pt x="8906" y="205152"/>
                </a:lnTo>
                <a:lnTo>
                  <a:pt x="360113" y="2374"/>
                </a:lnTo>
                <a:cubicBezTo>
                  <a:pt x="365628" y="-792"/>
                  <a:pt x="372411" y="-792"/>
                  <a:pt x="377924" y="2374"/>
                </a:cubicBezTo>
                <a:lnTo>
                  <a:pt x="729132" y="205152"/>
                </a:lnTo>
                <a:lnTo>
                  <a:pt x="730702" y="207871"/>
                </a:lnTo>
                <a:lnTo>
                  <a:pt x="735654" y="211675"/>
                </a:lnTo>
                <a:lnTo>
                  <a:pt x="736468" y="217859"/>
                </a:lnTo>
                <a:lnTo>
                  <a:pt x="738038" y="220580"/>
                </a:lnTo>
                <a:lnTo>
                  <a:pt x="738038" y="626116"/>
                </a:lnTo>
                <a:cubicBezTo>
                  <a:pt x="738038" y="632483"/>
                  <a:pt x="734645" y="638360"/>
                  <a:pt x="729132" y="641544"/>
                </a:cubicBezTo>
                <a:lnTo>
                  <a:pt x="566301" y="735558"/>
                </a:lnTo>
                <a:lnTo>
                  <a:pt x="729132" y="829572"/>
                </a:lnTo>
                <a:lnTo>
                  <a:pt x="730702" y="832291"/>
                </a:lnTo>
                <a:lnTo>
                  <a:pt x="735654" y="836095"/>
                </a:lnTo>
                <a:lnTo>
                  <a:pt x="736468" y="842279"/>
                </a:lnTo>
                <a:lnTo>
                  <a:pt x="738038" y="845000"/>
                </a:lnTo>
                <a:lnTo>
                  <a:pt x="738038" y="1250536"/>
                </a:lnTo>
                <a:cubicBezTo>
                  <a:pt x="738038" y="1256903"/>
                  <a:pt x="734645" y="1262780"/>
                  <a:pt x="729132" y="1265964"/>
                </a:cubicBezTo>
                <a:lnTo>
                  <a:pt x="566301" y="1359977"/>
                </a:lnTo>
                <a:lnTo>
                  <a:pt x="729132" y="1453992"/>
                </a:lnTo>
                <a:lnTo>
                  <a:pt x="730702" y="1456711"/>
                </a:lnTo>
                <a:lnTo>
                  <a:pt x="735654" y="1460515"/>
                </a:lnTo>
                <a:lnTo>
                  <a:pt x="736468" y="1466699"/>
                </a:lnTo>
                <a:lnTo>
                  <a:pt x="738038" y="1469420"/>
                </a:lnTo>
                <a:lnTo>
                  <a:pt x="738038" y="1874956"/>
                </a:lnTo>
                <a:cubicBezTo>
                  <a:pt x="738038" y="1881323"/>
                  <a:pt x="734645" y="1887200"/>
                  <a:pt x="729132" y="1890384"/>
                </a:cubicBezTo>
                <a:lnTo>
                  <a:pt x="377924" y="2093161"/>
                </a:lnTo>
                <a:cubicBezTo>
                  <a:pt x="375167" y="2094745"/>
                  <a:pt x="372098" y="2095544"/>
                  <a:pt x="369019" y="2095544"/>
                </a:cubicBezTo>
                <a:cubicBezTo>
                  <a:pt x="365939" y="2095544"/>
                  <a:pt x="362870" y="2094745"/>
                  <a:pt x="360113" y="2093161"/>
                </a:cubicBezTo>
                <a:lnTo>
                  <a:pt x="8906" y="1890384"/>
                </a:lnTo>
                <a:cubicBezTo>
                  <a:pt x="3392" y="1887200"/>
                  <a:pt x="0" y="1881323"/>
                  <a:pt x="0" y="1874956"/>
                </a:cubicBezTo>
                <a:close/>
              </a:path>
            </a:pathLst>
          </a:custGeom>
          <a:solidFill>
            <a:schemeClr val="bg1"/>
          </a:solidFill>
          <a:ln w="10658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zh-CN" altLang="en-US"/>
          </a:p>
        </p:txBody>
      </p:sp>
      <p:sp>
        <p:nvSpPr>
          <p:cNvPr id="26" name="任意多边形: 形状 25"/>
          <p:cNvSpPr/>
          <p:nvPr/>
        </p:nvSpPr>
        <p:spPr>
          <a:xfrm rot="5400000">
            <a:off x="11215839" y="586667"/>
            <a:ext cx="150340" cy="426867"/>
          </a:xfrm>
          <a:custGeom>
            <a:avLst/>
            <a:gdLst>
              <a:gd name="connsiteX0" fmla="*/ 386830 w 738038"/>
              <a:gd name="connsiteY0" fmla="*/ 631935 h 2095544"/>
              <a:gd name="connsiteX1" fmla="*/ 530682 w 738038"/>
              <a:gd name="connsiteY1" fmla="*/ 714992 h 2095544"/>
              <a:gd name="connsiteX2" fmla="*/ 702415 w 738038"/>
              <a:gd name="connsiteY2" fmla="*/ 615837 h 2095544"/>
              <a:gd name="connsiteX3" fmla="*/ 702416 w 738038"/>
              <a:gd name="connsiteY3" fmla="*/ 251432 h 2095544"/>
              <a:gd name="connsiteX4" fmla="*/ 386830 w 738038"/>
              <a:gd name="connsiteY4" fmla="*/ 433626 h 2095544"/>
              <a:gd name="connsiteX5" fmla="*/ 386830 w 738038"/>
              <a:gd name="connsiteY5" fmla="*/ 798050 h 2095544"/>
              <a:gd name="connsiteX6" fmla="*/ 495064 w 738038"/>
              <a:gd name="connsiteY6" fmla="*/ 735557 h 2095544"/>
              <a:gd name="connsiteX7" fmla="*/ 386830 w 738038"/>
              <a:gd name="connsiteY7" fmla="*/ 673065 h 2095544"/>
              <a:gd name="connsiteX8" fmla="*/ 386830 w 738038"/>
              <a:gd name="connsiteY8" fmla="*/ 1256355 h 2095544"/>
              <a:gd name="connsiteX9" fmla="*/ 530682 w 738038"/>
              <a:gd name="connsiteY9" fmla="*/ 1339412 h 2095544"/>
              <a:gd name="connsiteX10" fmla="*/ 702415 w 738038"/>
              <a:gd name="connsiteY10" fmla="*/ 1240257 h 2095544"/>
              <a:gd name="connsiteX11" fmla="*/ 702416 w 738038"/>
              <a:gd name="connsiteY11" fmla="*/ 875852 h 2095544"/>
              <a:gd name="connsiteX12" fmla="*/ 386830 w 738038"/>
              <a:gd name="connsiteY12" fmla="*/ 1058046 h 2095544"/>
              <a:gd name="connsiteX13" fmla="*/ 386830 w 738038"/>
              <a:gd name="connsiteY13" fmla="*/ 1422470 h 2095544"/>
              <a:gd name="connsiteX14" fmla="*/ 495064 w 738038"/>
              <a:gd name="connsiteY14" fmla="*/ 1359977 h 2095544"/>
              <a:gd name="connsiteX15" fmla="*/ 386830 w 738038"/>
              <a:gd name="connsiteY15" fmla="*/ 1297485 h 2095544"/>
              <a:gd name="connsiteX16" fmla="*/ 386829 w 738038"/>
              <a:gd name="connsiteY16" fmla="*/ 2046890 h 2095544"/>
              <a:gd name="connsiteX17" fmla="*/ 702415 w 738038"/>
              <a:gd name="connsiteY17" fmla="*/ 1864677 h 2095544"/>
              <a:gd name="connsiteX18" fmla="*/ 702416 w 738038"/>
              <a:gd name="connsiteY18" fmla="*/ 1500272 h 2095544"/>
              <a:gd name="connsiteX19" fmla="*/ 386829 w 738038"/>
              <a:gd name="connsiteY19" fmla="*/ 1682466 h 2095544"/>
              <a:gd name="connsiteX20" fmla="*/ 242974 w 738038"/>
              <a:gd name="connsiteY20" fmla="*/ 1359978 h 2095544"/>
              <a:gd name="connsiteX21" fmla="*/ 351206 w 738038"/>
              <a:gd name="connsiteY21" fmla="*/ 1422469 h 2095544"/>
              <a:gd name="connsiteX22" fmla="*/ 351207 w 738038"/>
              <a:gd name="connsiteY22" fmla="*/ 1297486 h 2095544"/>
              <a:gd name="connsiteX23" fmla="*/ 242974 w 738038"/>
              <a:gd name="connsiteY23" fmla="*/ 735558 h 2095544"/>
              <a:gd name="connsiteX24" fmla="*/ 351206 w 738038"/>
              <a:gd name="connsiteY24" fmla="*/ 798049 h 2095544"/>
              <a:gd name="connsiteX25" fmla="*/ 351207 w 738038"/>
              <a:gd name="connsiteY25" fmla="*/ 673066 h 2095544"/>
              <a:gd name="connsiteX26" fmla="*/ 53433 w 738038"/>
              <a:gd name="connsiteY26" fmla="*/ 220575 h 2095544"/>
              <a:gd name="connsiteX27" fmla="*/ 369018 w 738038"/>
              <a:gd name="connsiteY27" fmla="*/ 402770 h 2095544"/>
              <a:gd name="connsiteX28" fmla="*/ 684605 w 738038"/>
              <a:gd name="connsiteY28" fmla="*/ 220575 h 2095544"/>
              <a:gd name="connsiteX29" fmla="*/ 369019 w 738038"/>
              <a:gd name="connsiteY29" fmla="*/ 38362 h 2095544"/>
              <a:gd name="connsiteX30" fmla="*/ 53433 w 738038"/>
              <a:gd name="connsiteY30" fmla="*/ 844995 h 2095544"/>
              <a:gd name="connsiteX31" fmla="*/ 369018 w 738038"/>
              <a:gd name="connsiteY31" fmla="*/ 1027190 h 2095544"/>
              <a:gd name="connsiteX32" fmla="*/ 684605 w 738038"/>
              <a:gd name="connsiteY32" fmla="*/ 844995 h 2095544"/>
              <a:gd name="connsiteX33" fmla="*/ 530682 w 738038"/>
              <a:gd name="connsiteY33" fmla="*/ 756123 h 2095544"/>
              <a:gd name="connsiteX34" fmla="*/ 377924 w 738038"/>
              <a:gd name="connsiteY34" fmla="*/ 844321 h 2095544"/>
              <a:gd name="connsiteX35" fmla="*/ 369019 w 738038"/>
              <a:gd name="connsiteY35" fmla="*/ 846704 h 2095544"/>
              <a:gd name="connsiteX36" fmla="*/ 360113 w 738038"/>
              <a:gd name="connsiteY36" fmla="*/ 844321 h 2095544"/>
              <a:gd name="connsiteX37" fmla="*/ 207356 w 738038"/>
              <a:gd name="connsiteY37" fmla="*/ 756123 h 2095544"/>
              <a:gd name="connsiteX38" fmla="*/ 53433 w 738038"/>
              <a:gd name="connsiteY38" fmla="*/ 1469415 h 2095544"/>
              <a:gd name="connsiteX39" fmla="*/ 369018 w 738038"/>
              <a:gd name="connsiteY39" fmla="*/ 1651610 h 2095544"/>
              <a:gd name="connsiteX40" fmla="*/ 684605 w 738038"/>
              <a:gd name="connsiteY40" fmla="*/ 1469415 h 2095544"/>
              <a:gd name="connsiteX41" fmla="*/ 530682 w 738038"/>
              <a:gd name="connsiteY41" fmla="*/ 1380543 h 2095544"/>
              <a:gd name="connsiteX42" fmla="*/ 377924 w 738038"/>
              <a:gd name="connsiteY42" fmla="*/ 1468741 h 2095544"/>
              <a:gd name="connsiteX43" fmla="*/ 369019 w 738038"/>
              <a:gd name="connsiteY43" fmla="*/ 1471124 h 2095544"/>
              <a:gd name="connsiteX44" fmla="*/ 360113 w 738038"/>
              <a:gd name="connsiteY44" fmla="*/ 1468741 h 2095544"/>
              <a:gd name="connsiteX45" fmla="*/ 207356 w 738038"/>
              <a:gd name="connsiteY45" fmla="*/ 1380543 h 2095544"/>
              <a:gd name="connsiteX46" fmla="*/ 35623 w 738038"/>
              <a:gd name="connsiteY46" fmla="*/ 615837 h 2095544"/>
              <a:gd name="connsiteX47" fmla="*/ 207355 w 738038"/>
              <a:gd name="connsiteY47" fmla="*/ 714992 h 2095544"/>
              <a:gd name="connsiteX48" fmla="*/ 351207 w 738038"/>
              <a:gd name="connsiteY48" fmla="*/ 631936 h 2095544"/>
              <a:gd name="connsiteX49" fmla="*/ 351207 w 738038"/>
              <a:gd name="connsiteY49" fmla="*/ 433625 h 2095544"/>
              <a:gd name="connsiteX50" fmla="*/ 35623 w 738038"/>
              <a:gd name="connsiteY50" fmla="*/ 251432 h 2095544"/>
              <a:gd name="connsiteX51" fmla="*/ 35623 w 738038"/>
              <a:gd name="connsiteY51" fmla="*/ 1240257 h 2095544"/>
              <a:gd name="connsiteX52" fmla="*/ 207355 w 738038"/>
              <a:gd name="connsiteY52" fmla="*/ 1339412 h 2095544"/>
              <a:gd name="connsiteX53" fmla="*/ 351207 w 738038"/>
              <a:gd name="connsiteY53" fmla="*/ 1256356 h 2095544"/>
              <a:gd name="connsiteX54" fmla="*/ 351207 w 738038"/>
              <a:gd name="connsiteY54" fmla="*/ 1058045 h 2095544"/>
              <a:gd name="connsiteX55" fmla="*/ 35623 w 738038"/>
              <a:gd name="connsiteY55" fmla="*/ 875852 h 2095544"/>
              <a:gd name="connsiteX56" fmla="*/ 35622 w 738038"/>
              <a:gd name="connsiteY56" fmla="*/ 1864677 h 2095544"/>
              <a:gd name="connsiteX57" fmla="*/ 351206 w 738038"/>
              <a:gd name="connsiteY57" fmla="*/ 2046889 h 2095544"/>
              <a:gd name="connsiteX58" fmla="*/ 351207 w 738038"/>
              <a:gd name="connsiteY58" fmla="*/ 1682465 h 2095544"/>
              <a:gd name="connsiteX59" fmla="*/ 35623 w 738038"/>
              <a:gd name="connsiteY59" fmla="*/ 1500272 h 2095544"/>
              <a:gd name="connsiteX60" fmla="*/ 0 w 738038"/>
              <a:gd name="connsiteY60" fmla="*/ 1874956 h 2095544"/>
              <a:gd name="connsiteX61" fmla="*/ 0 w 738038"/>
              <a:gd name="connsiteY61" fmla="*/ 1469420 h 2095544"/>
              <a:gd name="connsiteX62" fmla="*/ 1569 w 738038"/>
              <a:gd name="connsiteY62" fmla="*/ 1466702 h 2095544"/>
              <a:gd name="connsiteX63" fmla="*/ 2383 w 738038"/>
              <a:gd name="connsiteY63" fmla="*/ 1460514 h 2095544"/>
              <a:gd name="connsiteX64" fmla="*/ 7336 w 738038"/>
              <a:gd name="connsiteY64" fmla="*/ 1456711 h 2095544"/>
              <a:gd name="connsiteX65" fmla="*/ 8906 w 738038"/>
              <a:gd name="connsiteY65" fmla="*/ 1453992 h 2095544"/>
              <a:gd name="connsiteX66" fmla="*/ 171737 w 738038"/>
              <a:gd name="connsiteY66" fmla="*/ 1359977 h 2095544"/>
              <a:gd name="connsiteX67" fmla="*/ 8906 w 738038"/>
              <a:gd name="connsiteY67" fmla="*/ 1265964 h 2095544"/>
              <a:gd name="connsiteX68" fmla="*/ 0 w 738038"/>
              <a:gd name="connsiteY68" fmla="*/ 1250536 h 2095544"/>
              <a:gd name="connsiteX69" fmla="*/ 0 w 738038"/>
              <a:gd name="connsiteY69" fmla="*/ 845000 h 2095544"/>
              <a:gd name="connsiteX70" fmla="*/ 1569 w 738038"/>
              <a:gd name="connsiteY70" fmla="*/ 842282 h 2095544"/>
              <a:gd name="connsiteX71" fmla="*/ 2383 w 738038"/>
              <a:gd name="connsiteY71" fmla="*/ 836094 h 2095544"/>
              <a:gd name="connsiteX72" fmla="*/ 7336 w 738038"/>
              <a:gd name="connsiteY72" fmla="*/ 832291 h 2095544"/>
              <a:gd name="connsiteX73" fmla="*/ 8906 w 738038"/>
              <a:gd name="connsiteY73" fmla="*/ 829572 h 2095544"/>
              <a:gd name="connsiteX74" fmla="*/ 171737 w 738038"/>
              <a:gd name="connsiteY74" fmla="*/ 735558 h 2095544"/>
              <a:gd name="connsiteX75" fmla="*/ 8906 w 738038"/>
              <a:gd name="connsiteY75" fmla="*/ 641544 h 2095544"/>
              <a:gd name="connsiteX76" fmla="*/ 0 w 738038"/>
              <a:gd name="connsiteY76" fmla="*/ 626116 h 2095544"/>
              <a:gd name="connsiteX77" fmla="*/ 0 w 738038"/>
              <a:gd name="connsiteY77" fmla="*/ 220580 h 2095544"/>
              <a:gd name="connsiteX78" fmla="*/ 1569 w 738038"/>
              <a:gd name="connsiteY78" fmla="*/ 217862 h 2095544"/>
              <a:gd name="connsiteX79" fmla="*/ 2383 w 738038"/>
              <a:gd name="connsiteY79" fmla="*/ 211674 h 2095544"/>
              <a:gd name="connsiteX80" fmla="*/ 7336 w 738038"/>
              <a:gd name="connsiteY80" fmla="*/ 207871 h 2095544"/>
              <a:gd name="connsiteX81" fmla="*/ 8906 w 738038"/>
              <a:gd name="connsiteY81" fmla="*/ 205152 h 2095544"/>
              <a:gd name="connsiteX82" fmla="*/ 360113 w 738038"/>
              <a:gd name="connsiteY82" fmla="*/ 2374 h 2095544"/>
              <a:gd name="connsiteX83" fmla="*/ 377924 w 738038"/>
              <a:gd name="connsiteY83" fmla="*/ 2374 h 2095544"/>
              <a:gd name="connsiteX84" fmla="*/ 729132 w 738038"/>
              <a:gd name="connsiteY84" fmla="*/ 205152 h 2095544"/>
              <a:gd name="connsiteX85" fmla="*/ 730702 w 738038"/>
              <a:gd name="connsiteY85" fmla="*/ 207871 h 2095544"/>
              <a:gd name="connsiteX86" fmla="*/ 735654 w 738038"/>
              <a:gd name="connsiteY86" fmla="*/ 211675 h 2095544"/>
              <a:gd name="connsiteX87" fmla="*/ 736468 w 738038"/>
              <a:gd name="connsiteY87" fmla="*/ 217859 h 2095544"/>
              <a:gd name="connsiteX88" fmla="*/ 738038 w 738038"/>
              <a:gd name="connsiteY88" fmla="*/ 220580 h 2095544"/>
              <a:gd name="connsiteX89" fmla="*/ 738038 w 738038"/>
              <a:gd name="connsiteY89" fmla="*/ 626116 h 2095544"/>
              <a:gd name="connsiteX90" fmla="*/ 729132 w 738038"/>
              <a:gd name="connsiteY90" fmla="*/ 641544 h 2095544"/>
              <a:gd name="connsiteX91" fmla="*/ 566301 w 738038"/>
              <a:gd name="connsiteY91" fmla="*/ 735558 h 2095544"/>
              <a:gd name="connsiteX92" fmla="*/ 729132 w 738038"/>
              <a:gd name="connsiteY92" fmla="*/ 829572 h 2095544"/>
              <a:gd name="connsiteX93" fmla="*/ 730702 w 738038"/>
              <a:gd name="connsiteY93" fmla="*/ 832291 h 2095544"/>
              <a:gd name="connsiteX94" fmla="*/ 735654 w 738038"/>
              <a:gd name="connsiteY94" fmla="*/ 836095 h 2095544"/>
              <a:gd name="connsiteX95" fmla="*/ 736468 w 738038"/>
              <a:gd name="connsiteY95" fmla="*/ 842279 h 2095544"/>
              <a:gd name="connsiteX96" fmla="*/ 738038 w 738038"/>
              <a:gd name="connsiteY96" fmla="*/ 845000 h 2095544"/>
              <a:gd name="connsiteX97" fmla="*/ 738038 w 738038"/>
              <a:gd name="connsiteY97" fmla="*/ 1250536 h 2095544"/>
              <a:gd name="connsiteX98" fmla="*/ 729132 w 738038"/>
              <a:gd name="connsiteY98" fmla="*/ 1265964 h 2095544"/>
              <a:gd name="connsiteX99" fmla="*/ 566301 w 738038"/>
              <a:gd name="connsiteY99" fmla="*/ 1359977 h 2095544"/>
              <a:gd name="connsiteX100" fmla="*/ 729132 w 738038"/>
              <a:gd name="connsiteY100" fmla="*/ 1453992 h 2095544"/>
              <a:gd name="connsiteX101" fmla="*/ 730702 w 738038"/>
              <a:gd name="connsiteY101" fmla="*/ 1456711 h 2095544"/>
              <a:gd name="connsiteX102" fmla="*/ 735654 w 738038"/>
              <a:gd name="connsiteY102" fmla="*/ 1460515 h 2095544"/>
              <a:gd name="connsiteX103" fmla="*/ 736468 w 738038"/>
              <a:gd name="connsiteY103" fmla="*/ 1466699 h 2095544"/>
              <a:gd name="connsiteX104" fmla="*/ 738038 w 738038"/>
              <a:gd name="connsiteY104" fmla="*/ 1469420 h 2095544"/>
              <a:gd name="connsiteX105" fmla="*/ 738038 w 738038"/>
              <a:gd name="connsiteY105" fmla="*/ 1874956 h 2095544"/>
              <a:gd name="connsiteX106" fmla="*/ 729132 w 738038"/>
              <a:gd name="connsiteY106" fmla="*/ 1890384 h 2095544"/>
              <a:gd name="connsiteX107" fmla="*/ 377924 w 738038"/>
              <a:gd name="connsiteY107" fmla="*/ 2093161 h 2095544"/>
              <a:gd name="connsiteX108" fmla="*/ 369019 w 738038"/>
              <a:gd name="connsiteY108" fmla="*/ 2095544 h 2095544"/>
              <a:gd name="connsiteX109" fmla="*/ 360113 w 738038"/>
              <a:gd name="connsiteY109" fmla="*/ 2093161 h 2095544"/>
              <a:gd name="connsiteX110" fmla="*/ 8906 w 738038"/>
              <a:gd name="connsiteY110" fmla="*/ 1890384 h 2095544"/>
              <a:gd name="connsiteX111" fmla="*/ 0 w 738038"/>
              <a:gd name="connsiteY111" fmla="*/ 1874956 h 2095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738038" h="2095544">
                <a:moveTo>
                  <a:pt x="386830" y="631935"/>
                </a:moveTo>
                <a:lnTo>
                  <a:pt x="530682" y="714992"/>
                </a:lnTo>
                <a:lnTo>
                  <a:pt x="702415" y="615837"/>
                </a:lnTo>
                <a:lnTo>
                  <a:pt x="702416" y="251432"/>
                </a:lnTo>
                <a:lnTo>
                  <a:pt x="386830" y="433626"/>
                </a:lnTo>
                <a:close/>
                <a:moveTo>
                  <a:pt x="386830" y="798050"/>
                </a:moveTo>
                <a:lnTo>
                  <a:pt x="495064" y="735557"/>
                </a:lnTo>
                <a:lnTo>
                  <a:pt x="386830" y="673065"/>
                </a:lnTo>
                <a:close/>
                <a:moveTo>
                  <a:pt x="386830" y="1256355"/>
                </a:moveTo>
                <a:lnTo>
                  <a:pt x="530682" y="1339412"/>
                </a:lnTo>
                <a:lnTo>
                  <a:pt x="702415" y="1240257"/>
                </a:lnTo>
                <a:lnTo>
                  <a:pt x="702416" y="875852"/>
                </a:lnTo>
                <a:lnTo>
                  <a:pt x="386830" y="1058046"/>
                </a:lnTo>
                <a:close/>
                <a:moveTo>
                  <a:pt x="386830" y="1422470"/>
                </a:moveTo>
                <a:lnTo>
                  <a:pt x="495064" y="1359977"/>
                </a:lnTo>
                <a:lnTo>
                  <a:pt x="386830" y="1297485"/>
                </a:lnTo>
                <a:close/>
                <a:moveTo>
                  <a:pt x="386829" y="2046890"/>
                </a:moveTo>
                <a:lnTo>
                  <a:pt x="702415" y="1864677"/>
                </a:lnTo>
                <a:lnTo>
                  <a:pt x="702416" y="1500272"/>
                </a:lnTo>
                <a:lnTo>
                  <a:pt x="386829" y="1682466"/>
                </a:lnTo>
                <a:close/>
                <a:moveTo>
                  <a:pt x="242974" y="1359978"/>
                </a:moveTo>
                <a:lnTo>
                  <a:pt x="351206" y="1422469"/>
                </a:lnTo>
                <a:lnTo>
                  <a:pt x="351207" y="1297486"/>
                </a:lnTo>
                <a:close/>
                <a:moveTo>
                  <a:pt x="242974" y="735558"/>
                </a:moveTo>
                <a:lnTo>
                  <a:pt x="351206" y="798049"/>
                </a:lnTo>
                <a:lnTo>
                  <a:pt x="351207" y="673066"/>
                </a:lnTo>
                <a:close/>
                <a:moveTo>
                  <a:pt x="53433" y="220575"/>
                </a:moveTo>
                <a:lnTo>
                  <a:pt x="369018" y="402770"/>
                </a:lnTo>
                <a:lnTo>
                  <a:pt x="684605" y="220575"/>
                </a:lnTo>
                <a:lnTo>
                  <a:pt x="369019" y="38362"/>
                </a:lnTo>
                <a:close/>
                <a:moveTo>
                  <a:pt x="53433" y="844995"/>
                </a:moveTo>
                <a:lnTo>
                  <a:pt x="369018" y="1027190"/>
                </a:lnTo>
                <a:lnTo>
                  <a:pt x="684605" y="844995"/>
                </a:lnTo>
                <a:lnTo>
                  <a:pt x="530682" y="756123"/>
                </a:lnTo>
                <a:lnTo>
                  <a:pt x="377924" y="844321"/>
                </a:lnTo>
                <a:cubicBezTo>
                  <a:pt x="375167" y="845905"/>
                  <a:pt x="372098" y="846704"/>
                  <a:pt x="369019" y="846704"/>
                </a:cubicBezTo>
                <a:cubicBezTo>
                  <a:pt x="365939" y="846704"/>
                  <a:pt x="362870" y="845905"/>
                  <a:pt x="360113" y="844321"/>
                </a:cubicBezTo>
                <a:lnTo>
                  <a:pt x="207356" y="756123"/>
                </a:lnTo>
                <a:close/>
                <a:moveTo>
                  <a:pt x="53433" y="1469415"/>
                </a:moveTo>
                <a:lnTo>
                  <a:pt x="369018" y="1651610"/>
                </a:lnTo>
                <a:lnTo>
                  <a:pt x="684605" y="1469415"/>
                </a:lnTo>
                <a:lnTo>
                  <a:pt x="530682" y="1380543"/>
                </a:lnTo>
                <a:lnTo>
                  <a:pt x="377924" y="1468741"/>
                </a:lnTo>
                <a:cubicBezTo>
                  <a:pt x="375167" y="1470325"/>
                  <a:pt x="372098" y="1471124"/>
                  <a:pt x="369019" y="1471124"/>
                </a:cubicBezTo>
                <a:cubicBezTo>
                  <a:pt x="365939" y="1471124"/>
                  <a:pt x="362870" y="1470325"/>
                  <a:pt x="360113" y="1468741"/>
                </a:cubicBezTo>
                <a:lnTo>
                  <a:pt x="207356" y="1380543"/>
                </a:lnTo>
                <a:close/>
                <a:moveTo>
                  <a:pt x="35623" y="615837"/>
                </a:moveTo>
                <a:lnTo>
                  <a:pt x="207355" y="714992"/>
                </a:lnTo>
                <a:lnTo>
                  <a:pt x="351207" y="631936"/>
                </a:lnTo>
                <a:lnTo>
                  <a:pt x="351207" y="433625"/>
                </a:lnTo>
                <a:lnTo>
                  <a:pt x="35623" y="251432"/>
                </a:lnTo>
                <a:close/>
                <a:moveTo>
                  <a:pt x="35623" y="1240257"/>
                </a:moveTo>
                <a:lnTo>
                  <a:pt x="207355" y="1339412"/>
                </a:lnTo>
                <a:lnTo>
                  <a:pt x="351207" y="1256356"/>
                </a:lnTo>
                <a:lnTo>
                  <a:pt x="351207" y="1058045"/>
                </a:lnTo>
                <a:lnTo>
                  <a:pt x="35623" y="875852"/>
                </a:lnTo>
                <a:close/>
                <a:moveTo>
                  <a:pt x="35622" y="1864677"/>
                </a:moveTo>
                <a:lnTo>
                  <a:pt x="351206" y="2046889"/>
                </a:lnTo>
                <a:lnTo>
                  <a:pt x="351207" y="1682465"/>
                </a:lnTo>
                <a:lnTo>
                  <a:pt x="35623" y="1500272"/>
                </a:lnTo>
                <a:close/>
                <a:moveTo>
                  <a:pt x="0" y="1874956"/>
                </a:moveTo>
                <a:lnTo>
                  <a:pt x="0" y="1469420"/>
                </a:lnTo>
                <a:lnTo>
                  <a:pt x="1569" y="1466702"/>
                </a:lnTo>
                <a:lnTo>
                  <a:pt x="2383" y="1460514"/>
                </a:lnTo>
                <a:lnTo>
                  <a:pt x="7336" y="1456711"/>
                </a:lnTo>
                <a:lnTo>
                  <a:pt x="8906" y="1453992"/>
                </a:lnTo>
                <a:lnTo>
                  <a:pt x="171737" y="1359977"/>
                </a:lnTo>
                <a:lnTo>
                  <a:pt x="8906" y="1265964"/>
                </a:lnTo>
                <a:cubicBezTo>
                  <a:pt x="3392" y="1262780"/>
                  <a:pt x="0" y="1256903"/>
                  <a:pt x="0" y="1250536"/>
                </a:cubicBezTo>
                <a:lnTo>
                  <a:pt x="0" y="845000"/>
                </a:lnTo>
                <a:lnTo>
                  <a:pt x="1569" y="842282"/>
                </a:lnTo>
                <a:lnTo>
                  <a:pt x="2383" y="836094"/>
                </a:lnTo>
                <a:lnTo>
                  <a:pt x="7336" y="832291"/>
                </a:lnTo>
                <a:lnTo>
                  <a:pt x="8906" y="829572"/>
                </a:lnTo>
                <a:lnTo>
                  <a:pt x="171737" y="735558"/>
                </a:lnTo>
                <a:lnTo>
                  <a:pt x="8906" y="641544"/>
                </a:lnTo>
                <a:cubicBezTo>
                  <a:pt x="3392" y="638360"/>
                  <a:pt x="0" y="632483"/>
                  <a:pt x="0" y="626116"/>
                </a:cubicBezTo>
                <a:lnTo>
                  <a:pt x="0" y="220580"/>
                </a:lnTo>
                <a:lnTo>
                  <a:pt x="1569" y="217862"/>
                </a:lnTo>
                <a:lnTo>
                  <a:pt x="2383" y="211674"/>
                </a:lnTo>
                <a:lnTo>
                  <a:pt x="7336" y="207871"/>
                </a:lnTo>
                <a:lnTo>
                  <a:pt x="8906" y="205152"/>
                </a:lnTo>
                <a:lnTo>
                  <a:pt x="360113" y="2374"/>
                </a:lnTo>
                <a:cubicBezTo>
                  <a:pt x="365628" y="-792"/>
                  <a:pt x="372411" y="-792"/>
                  <a:pt x="377924" y="2374"/>
                </a:cubicBezTo>
                <a:lnTo>
                  <a:pt x="729132" y="205152"/>
                </a:lnTo>
                <a:lnTo>
                  <a:pt x="730702" y="207871"/>
                </a:lnTo>
                <a:lnTo>
                  <a:pt x="735654" y="211675"/>
                </a:lnTo>
                <a:lnTo>
                  <a:pt x="736468" y="217859"/>
                </a:lnTo>
                <a:lnTo>
                  <a:pt x="738038" y="220580"/>
                </a:lnTo>
                <a:lnTo>
                  <a:pt x="738038" y="626116"/>
                </a:lnTo>
                <a:cubicBezTo>
                  <a:pt x="738038" y="632483"/>
                  <a:pt x="734645" y="638360"/>
                  <a:pt x="729132" y="641544"/>
                </a:cubicBezTo>
                <a:lnTo>
                  <a:pt x="566301" y="735558"/>
                </a:lnTo>
                <a:lnTo>
                  <a:pt x="729132" y="829572"/>
                </a:lnTo>
                <a:lnTo>
                  <a:pt x="730702" y="832291"/>
                </a:lnTo>
                <a:lnTo>
                  <a:pt x="735654" y="836095"/>
                </a:lnTo>
                <a:lnTo>
                  <a:pt x="736468" y="842279"/>
                </a:lnTo>
                <a:lnTo>
                  <a:pt x="738038" y="845000"/>
                </a:lnTo>
                <a:lnTo>
                  <a:pt x="738038" y="1250536"/>
                </a:lnTo>
                <a:cubicBezTo>
                  <a:pt x="738038" y="1256903"/>
                  <a:pt x="734645" y="1262780"/>
                  <a:pt x="729132" y="1265964"/>
                </a:cubicBezTo>
                <a:lnTo>
                  <a:pt x="566301" y="1359977"/>
                </a:lnTo>
                <a:lnTo>
                  <a:pt x="729132" y="1453992"/>
                </a:lnTo>
                <a:lnTo>
                  <a:pt x="730702" y="1456711"/>
                </a:lnTo>
                <a:lnTo>
                  <a:pt x="735654" y="1460515"/>
                </a:lnTo>
                <a:lnTo>
                  <a:pt x="736468" y="1466699"/>
                </a:lnTo>
                <a:lnTo>
                  <a:pt x="738038" y="1469420"/>
                </a:lnTo>
                <a:lnTo>
                  <a:pt x="738038" y="1874956"/>
                </a:lnTo>
                <a:cubicBezTo>
                  <a:pt x="738038" y="1881323"/>
                  <a:pt x="734645" y="1887200"/>
                  <a:pt x="729132" y="1890384"/>
                </a:cubicBezTo>
                <a:lnTo>
                  <a:pt x="377924" y="2093161"/>
                </a:lnTo>
                <a:cubicBezTo>
                  <a:pt x="375167" y="2094745"/>
                  <a:pt x="372098" y="2095544"/>
                  <a:pt x="369019" y="2095544"/>
                </a:cubicBezTo>
                <a:cubicBezTo>
                  <a:pt x="365939" y="2095544"/>
                  <a:pt x="362870" y="2094745"/>
                  <a:pt x="360113" y="2093161"/>
                </a:cubicBezTo>
                <a:lnTo>
                  <a:pt x="8906" y="1890384"/>
                </a:lnTo>
                <a:cubicBezTo>
                  <a:pt x="3392" y="1887200"/>
                  <a:pt x="0" y="1881323"/>
                  <a:pt x="0" y="1874956"/>
                </a:cubicBezTo>
                <a:close/>
              </a:path>
            </a:pathLst>
          </a:custGeom>
          <a:solidFill>
            <a:schemeClr val="bg1"/>
          </a:solidFill>
          <a:ln w="10658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zh-CN" altLang="en-US"/>
          </a:p>
        </p:txBody>
      </p:sp>
      <p:sp>
        <p:nvSpPr>
          <p:cNvPr id="72" name="任意多边形: 形状 71"/>
          <p:cNvSpPr/>
          <p:nvPr/>
        </p:nvSpPr>
        <p:spPr>
          <a:xfrm>
            <a:off x="5708979" y="3965017"/>
            <a:ext cx="1338944" cy="1352403"/>
          </a:xfrm>
          <a:custGeom>
            <a:avLst/>
            <a:gdLst>
              <a:gd name="connsiteX0" fmla="*/ 303916 w 588737"/>
              <a:gd name="connsiteY0" fmla="*/ 354958 h 594655"/>
              <a:gd name="connsiteX1" fmla="*/ 303916 w 588737"/>
              <a:gd name="connsiteY1" fmla="*/ 497414 h 594655"/>
              <a:gd name="connsiteX2" fmla="*/ 427258 w 588737"/>
              <a:gd name="connsiteY2" fmla="*/ 568624 h 594655"/>
              <a:gd name="connsiteX3" fmla="*/ 427258 w 588737"/>
              <a:gd name="connsiteY3" fmla="*/ 485815 h 594655"/>
              <a:gd name="connsiteX4" fmla="*/ 427258 w 588737"/>
              <a:gd name="connsiteY4" fmla="*/ 426228 h 594655"/>
              <a:gd name="connsiteX5" fmla="*/ 284866 w 588737"/>
              <a:gd name="connsiteY5" fmla="*/ 354950 h 594655"/>
              <a:gd name="connsiteX6" fmla="*/ 161470 w 588737"/>
              <a:gd name="connsiteY6" fmla="*/ 426223 h 594655"/>
              <a:gd name="connsiteX7" fmla="*/ 161470 w 588737"/>
              <a:gd name="connsiteY7" fmla="*/ 485815 h 594655"/>
              <a:gd name="connsiteX8" fmla="*/ 161470 w 588737"/>
              <a:gd name="connsiteY8" fmla="*/ 568621 h 594655"/>
              <a:gd name="connsiteX9" fmla="*/ 284866 w 588737"/>
              <a:gd name="connsiteY9" fmla="*/ 497414 h 594655"/>
              <a:gd name="connsiteX10" fmla="*/ 436760 w 588737"/>
              <a:gd name="connsiteY10" fmla="*/ 267254 h 594655"/>
              <a:gd name="connsiteX11" fmla="*/ 349768 w 588737"/>
              <a:gd name="connsiteY11" fmla="*/ 317477 h 594655"/>
              <a:gd name="connsiteX12" fmla="*/ 313440 w 588737"/>
              <a:gd name="connsiteY12" fmla="*/ 338452 h 594655"/>
              <a:gd name="connsiteX13" fmla="*/ 436755 w 588737"/>
              <a:gd name="connsiteY13" fmla="*/ 409718 h 594655"/>
              <a:gd name="connsiteX14" fmla="*/ 504030 w 588737"/>
              <a:gd name="connsiteY14" fmla="*/ 370856 h 594655"/>
              <a:gd name="connsiteX15" fmla="*/ 560118 w 588737"/>
              <a:gd name="connsiteY15" fmla="*/ 338437 h 594655"/>
              <a:gd name="connsiteX16" fmla="*/ 151959 w 588737"/>
              <a:gd name="connsiteY16" fmla="*/ 267254 h 594655"/>
              <a:gd name="connsiteX17" fmla="*/ 28597 w 588737"/>
              <a:gd name="connsiteY17" fmla="*/ 338434 h 594655"/>
              <a:gd name="connsiteX18" fmla="*/ 99697 w 588737"/>
              <a:gd name="connsiteY18" fmla="*/ 379528 h 594655"/>
              <a:gd name="connsiteX19" fmla="*/ 151963 w 588737"/>
              <a:gd name="connsiteY19" fmla="*/ 409718 h 594655"/>
              <a:gd name="connsiteX20" fmla="*/ 275336 w 588737"/>
              <a:gd name="connsiteY20" fmla="*/ 338450 h 594655"/>
              <a:gd name="connsiteX21" fmla="*/ 427230 w 588737"/>
              <a:gd name="connsiteY21" fmla="*/ 108295 h 594655"/>
              <a:gd name="connsiteX22" fmla="*/ 303889 w 588737"/>
              <a:gd name="connsiteY22" fmla="*/ 179500 h 594655"/>
              <a:gd name="connsiteX23" fmla="*/ 303889 w 588737"/>
              <a:gd name="connsiteY23" fmla="*/ 239133 h 594655"/>
              <a:gd name="connsiteX24" fmla="*/ 303889 w 588737"/>
              <a:gd name="connsiteY24" fmla="*/ 321964 h 594655"/>
              <a:gd name="connsiteX25" fmla="*/ 427230 w 588737"/>
              <a:gd name="connsiteY25" fmla="*/ 250755 h 594655"/>
              <a:gd name="connsiteX26" fmla="*/ 161488 w 588737"/>
              <a:gd name="connsiteY26" fmla="*/ 108288 h 594655"/>
              <a:gd name="connsiteX27" fmla="*/ 161488 w 588737"/>
              <a:gd name="connsiteY27" fmla="*/ 250754 h 594655"/>
              <a:gd name="connsiteX28" fmla="*/ 284839 w 588737"/>
              <a:gd name="connsiteY28" fmla="*/ 321937 h 594655"/>
              <a:gd name="connsiteX29" fmla="*/ 284839 w 588737"/>
              <a:gd name="connsiteY29" fmla="*/ 239133 h 594655"/>
              <a:gd name="connsiteX30" fmla="*/ 284839 w 588737"/>
              <a:gd name="connsiteY30" fmla="*/ 179470 h 594655"/>
              <a:gd name="connsiteX31" fmla="*/ 289629 w 588737"/>
              <a:gd name="connsiteY31" fmla="*/ 1269 h 594655"/>
              <a:gd name="connsiteX32" fmla="*/ 299154 w 588737"/>
              <a:gd name="connsiteY32" fmla="*/ 1269 h 594655"/>
              <a:gd name="connsiteX33" fmla="*/ 441517 w 588737"/>
              <a:gd name="connsiteY33" fmla="*/ 83543 h 594655"/>
              <a:gd name="connsiteX34" fmla="*/ 446280 w 588737"/>
              <a:gd name="connsiteY34" fmla="*/ 91793 h 594655"/>
              <a:gd name="connsiteX35" fmla="*/ 446280 w 588737"/>
              <a:gd name="connsiteY35" fmla="*/ 250754 h 594655"/>
              <a:gd name="connsiteX36" fmla="*/ 583881 w 588737"/>
              <a:gd name="connsiteY36" fmla="*/ 330159 h 594655"/>
              <a:gd name="connsiteX37" fmla="*/ 583974 w 588737"/>
              <a:gd name="connsiteY37" fmla="*/ 330159 h 594655"/>
              <a:gd name="connsiteX38" fmla="*/ 588737 w 588737"/>
              <a:gd name="connsiteY38" fmla="*/ 338410 h 594655"/>
              <a:gd name="connsiteX39" fmla="*/ 588737 w 588737"/>
              <a:gd name="connsiteY39" fmla="*/ 502912 h 594655"/>
              <a:gd name="connsiteX40" fmla="*/ 583965 w 588737"/>
              <a:gd name="connsiteY40" fmla="*/ 511163 h 594655"/>
              <a:gd name="connsiteX41" fmla="*/ 560951 w 588737"/>
              <a:gd name="connsiteY41" fmla="*/ 524433 h 594655"/>
              <a:gd name="connsiteX42" fmla="*/ 441517 w 588737"/>
              <a:gd name="connsiteY42" fmla="*/ 593353 h 594655"/>
              <a:gd name="connsiteX43" fmla="*/ 436832 w 588737"/>
              <a:gd name="connsiteY43" fmla="*/ 594607 h 594655"/>
              <a:gd name="connsiteX44" fmla="*/ 436783 w 588737"/>
              <a:gd name="connsiteY44" fmla="*/ 594655 h 594655"/>
              <a:gd name="connsiteX45" fmla="*/ 436755 w 588737"/>
              <a:gd name="connsiteY45" fmla="*/ 594627 h 594655"/>
              <a:gd name="connsiteX46" fmla="*/ 431992 w 588737"/>
              <a:gd name="connsiteY46" fmla="*/ 593353 h 594655"/>
              <a:gd name="connsiteX47" fmla="*/ 294390 w 588737"/>
              <a:gd name="connsiteY47" fmla="*/ 513912 h 594655"/>
              <a:gd name="connsiteX48" fmla="*/ 156725 w 588737"/>
              <a:gd name="connsiteY48" fmla="*/ 593353 h 594655"/>
              <a:gd name="connsiteX49" fmla="*/ 151976 w 588737"/>
              <a:gd name="connsiteY49" fmla="*/ 594624 h 594655"/>
              <a:gd name="connsiteX50" fmla="*/ 151945 w 588737"/>
              <a:gd name="connsiteY50" fmla="*/ 594655 h 594655"/>
              <a:gd name="connsiteX51" fmla="*/ 151924 w 588737"/>
              <a:gd name="connsiteY51" fmla="*/ 594635 h 594655"/>
              <a:gd name="connsiteX52" fmla="*/ 151916 w 588737"/>
              <a:gd name="connsiteY52" fmla="*/ 594637 h 594655"/>
              <a:gd name="connsiteX53" fmla="*/ 147153 w 588737"/>
              <a:gd name="connsiteY53" fmla="*/ 593362 h 594655"/>
              <a:gd name="connsiteX54" fmla="*/ 4763 w 588737"/>
              <a:gd name="connsiteY54" fmla="*/ 511163 h 594655"/>
              <a:gd name="connsiteX55" fmla="*/ 0 w 588737"/>
              <a:gd name="connsiteY55" fmla="*/ 502912 h 594655"/>
              <a:gd name="connsiteX56" fmla="*/ 0 w 588737"/>
              <a:gd name="connsiteY56" fmla="*/ 502911 h 594655"/>
              <a:gd name="connsiteX57" fmla="*/ 0 w 588737"/>
              <a:gd name="connsiteY57" fmla="*/ 338447 h 594655"/>
              <a:gd name="connsiteX58" fmla="*/ 0 w 588737"/>
              <a:gd name="connsiteY58" fmla="*/ 338410 h 594655"/>
              <a:gd name="connsiteX59" fmla="*/ 4763 w 588737"/>
              <a:gd name="connsiteY59" fmla="*/ 330160 h 594655"/>
              <a:gd name="connsiteX60" fmla="*/ 4827 w 588737"/>
              <a:gd name="connsiteY60" fmla="*/ 330160 h 594655"/>
              <a:gd name="connsiteX61" fmla="*/ 142438 w 588737"/>
              <a:gd name="connsiteY61" fmla="*/ 250754 h 594655"/>
              <a:gd name="connsiteX62" fmla="*/ 142438 w 588737"/>
              <a:gd name="connsiteY62" fmla="*/ 91793 h 594655"/>
              <a:gd name="connsiteX63" fmla="*/ 147201 w 588737"/>
              <a:gd name="connsiteY63" fmla="*/ 83543 h 5946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588737" h="594655">
                <a:moveTo>
                  <a:pt x="303916" y="354958"/>
                </a:moveTo>
                <a:lnTo>
                  <a:pt x="303916" y="497414"/>
                </a:lnTo>
                <a:lnTo>
                  <a:pt x="427258" y="568624"/>
                </a:lnTo>
                <a:lnTo>
                  <a:pt x="427258" y="485815"/>
                </a:lnTo>
                <a:lnTo>
                  <a:pt x="427258" y="426228"/>
                </a:lnTo>
                <a:close/>
                <a:moveTo>
                  <a:pt x="284866" y="354950"/>
                </a:moveTo>
                <a:lnTo>
                  <a:pt x="161470" y="426223"/>
                </a:lnTo>
                <a:lnTo>
                  <a:pt x="161470" y="485815"/>
                </a:lnTo>
                <a:lnTo>
                  <a:pt x="161470" y="568621"/>
                </a:lnTo>
                <a:lnTo>
                  <a:pt x="284866" y="497414"/>
                </a:lnTo>
                <a:close/>
                <a:moveTo>
                  <a:pt x="436760" y="267254"/>
                </a:moveTo>
                <a:lnTo>
                  <a:pt x="349768" y="317477"/>
                </a:lnTo>
                <a:lnTo>
                  <a:pt x="313440" y="338452"/>
                </a:lnTo>
                <a:lnTo>
                  <a:pt x="436755" y="409718"/>
                </a:lnTo>
                <a:lnTo>
                  <a:pt x="504030" y="370856"/>
                </a:lnTo>
                <a:lnTo>
                  <a:pt x="560118" y="338437"/>
                </a:lnTo>
                <a:close/>
                <a:moveTo>
                  <a:pt x="151959" y="267254"/>
                </a:moveTo>
                <a:lnTo>
                  <a:pt x="28597" y="338434"/>
                </a:lnTo>
                <a:lnTo>
                  <a:pt x="99697" y="379528"/>
                </a:lnTo>
                <a:lnTo>
                  <a:pt x="151963" y="409718"/>
                </a:lnTo>
                <a:lnTo>
                  <a:pt x="275336" y="338450"/>
                </a:lnTo>
                <a:close/>
                <a:moveTo>
                  <a:pt x="427230" y="108295"/>
                </a:moveTo>
                <a:lnTo>
                  <a:pt x="303889" y="179500"/>
                </a:lnTo>
                <a:lnTo>
                  <a:pt x="303889" y="239133"/>
                </a:lnTo>
                <a:lnTo>
                  <a:pt x="303889" y="321964"/>
                </a:lnTo>
                <a:lnTo>
                  <a:pt x="427230" y="250755"/>
                </a:lnTo>
                <a:close/>
                <a:moveTo>
                  <a:pt x="161488" y="108288"/>
                </a:moveTo>
                <a:lnTo>
                  <a:pt x="161488" y="250754"/>
                </a:lnTo>
                <a:lnTo>
                  <a:pt x="284839" y="321937"/>
                </a:lnTo>
                <a:lnTo>
                  <a:pt x="284839" y="239133"/>
                </a:lnTo>
                <a:lnTo>
                  <a:pt x="284839" y="179470"/>
                </a:lnTo>
                <a:close/>
                <a:moveTo>
                  <a:pt x="289629" y="1269"/>
                </a:moveTo>
                <a:cubicBezTo>
                  <a:pt x="292568" y="-424"/>
                  <a:pt x="296214" y="-424"/>
                  <a:pt x="299154" y="1269"/>
                </a:cubicBezTo>
                <a:lnTo>
                  <a:pt x="441517" y="83543"/>
                </a:lnTo>
                <a:cubicBezTo>
                  <a:pt x="444466" y="85245"/>
                  <a:pt x="446280" y="88389"/>
                  <a:pt x="446280" y="91793"/>
                </a:cubicBezTo>
                <a:lnTo>
                  <a:pt x="446280" y="250754"/>
                </a:lnTo>
                <a:lnTo>
                  <a:pt x="583881" y="330159"/>
                </a:lnTo>
                <a:lnTo>
                  <a:pt x="583974" y="330159"/>
                </a:lnTo>
                <a:cubicBezTo>
                  <a:pt x="586923" y="331862"/>
                  <a:pt x="588737" y="335006"/>
                  <a:pt x="588737" y="338410"/>
                </a:cubicBezTo>
                <a:lnTo>
                  <a:pt x="588737" y="502912"/>
                </a:lnTo>
                <a:cubicBezTo>
                  <a:pt x="588737" y="506317"/>
                  <a:pt x="586923" y="509460"/>
                  <a:pt x="583965" y="511163"/>
                </a:cubicBezTo>
                <a:lnTo>
                  <a:pt x="560951" y="524433"/>
                </a:lnTo>
                <a:lnTo>
                  <a:pt x="441517" y="593353"/>
                </a:lnTo>
                <a:lnTo>
                  <a:pt x="436832" y="594607"/>
                </a:lnTo>
                <a:lnTo>
                  <a:pt x="436783" y="594655"/>
                </a:lnTo>
                <a:lnTo>
                  <a:pt x="436755" y="594627"/>
                </a:lnTo>
                <a:lnTo>
                  <a:pt x="431992" y="593353"/>
                </a:lnTo>
                <a:lnTo>
                  <a:pt x="294390" y="513912"/>
                </a:lnTo>
                <a:lnTo>
                  <a:pt x="156725" y="593353"/>
                </a:lnTo>
                <a:lnTo>
                  <a:pt x="151976" y="594624"/>
                </a:lnTo>
                <a:lnTo>
                  <a:pt x="151945" y="594655"/>
                </a:lnTo>
                <a:lnTo>
                  <a:pt x="151924" y="594635"/>
                </a:lnTo>
                <a:lnTo>
                  <a:pt x="151916" y="594637"/>
                </a:lnTo>
                <a:cubicBezTo>
                  <a:pt x="150270" y="594637"/>
                  <a:pt x="148623" y="594209"/>
                  <a:pt x="147153" y="593362"/>
                </a:cubicBezTo>
                <a:lnTo>
                  <a:pt x="4763" y="511163"/>
                </a:lnTo>
                <a:cubicBezTo>
                  <a:pt x="1814" y="509460"/>
                  <a:pt x="0" y="506317"/>
                  <a:pt x="0" y="502912"/>
                </a:cubicBezTo>
                <a:lnTo>
                  <a:pt x="0" y="502911"/>
                </a:lnTo>
                <a:lnTo>
                  <a:pt x="0" y="338447"/>
                </a:lnTo>
                <a:lnTo>
                  <a:pt x="0" y="338410"/>
                </a:lnTo>
                <a:cubicBezTo>
                  <a:pt x="0" y="335006"/>
                  <a:pt x="1814" y="331862"/>
                  <a:pt x="4763" y="330160"/>
                </a:cubicBezTo>
                <a:lnTo>
                  <a:pt x="4827" y="330160"/>
                </a:lnTo>
                <a:lnTo>
                  <a:pt x="142438" y="250754"/>
                </a:lnTo>
                <a:lnTo>
                  <a:pt x="142438" y="91793"/>
                </a:lnTo>
                <a:cubicBezTo>
                  <a:pt x="142438" y="88389"/>
                  <a:pt x="144252" y="85245"/>
                  <a:pt x="147201" y="83543"/>
                </a:cubicBezTo>
                <a:close/>
              </a:path>
            </a:pathLst>
          </a:custGeom>
          <a:solidFill>
            <a:schemeClr val="bg1">
              <a:alpha val="37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grpSp>
        <p:nvGrpSpPr>
          <p:cNvPr id="73" name="组合 72"/>
          <p:cNvGrpSpPr/>
          <p:nvPr/>
        </p:nvGrpSpPr>
        <p:grpSpPr>
          <a:xfrm>
            <a:off x="1248880" y="1947162"/>
            <a:ext cx="5869470" cy="2963359"/>
            <a:chOff x="1248880" y="1311022"/>
            <a:chExt cx="5869470" cy="2963359"/>
          </a:xfrm>
        </p:grpSpPr>
        <p:sp>
          <p:nvSpPr>
            <p:cNvPr id="74" name="文本框 73"/>
            <p:cNvSpPr txBox="1"/>
            <p:nvPr/>
          </p:nvSpPr>
          <p:spPr>
            <a:xfrm>
              <a:off x="1248880" y="1311022"/>
              <a:ext cx="3295015" cy="101536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CN" sz="6600" dirty="0">
                  <a:ln>
                    <a:solidFill>
                      <a:schemeClr val="bg1">
                        <a:alpha val="25000"/>
                      </a:schemeClr>
                    </a:solidFill>
                  </a:ln>
                  <a:noFill/>
                  <a:latin typeface="+mj-lt"/>
                  <a:ea typeface="+mj-ea"/>
                </a:rPr>
                <a:t>PART.02</a:t>
              </a:r>
              <a:endParaRPr lang="en-US" altLang="zh-CN" sz="6600" dirty="0">
                <a:ln>
                  <a:solidFill>
                    <a:schemeClr val="bg1">
                      <a:alpha val="25000"/>
                    </a:schemeClr>
                  </a:solidFill>
                </a:ln>
                <a:noFill/>
                <a:latin typeface="+mj-lt"/>
                <a:ea typeface="+mj-ea"/>
              </a:endParaRPr>
            </a:p>
          </p:txBody>
        </p:sp>
        <p:sp>
          <p:nvSpPr>
            <p:cNvPr id="75" name="文本框 74"/>
            <p:cNvSpPr txBox="1"/>
            <p:nvPr/>
          </p:nvSpPr>
          <p:spPr>
            <a:xfrm>
              <a:off x="1248880" y="1812486"/>
              <a:ext cx="5869470" cy="246189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zh-CN" altLang="en-US" sz="8000" dirty="0">
                  <a:solidFill>
                    <a:schemeClr val="accent2"/>
                  </a:solidFill>
                  <a:latin typeface="+mj-lt"/>
                  <a:ea typeface="+mj-ea"/>
                </a:rPr>
                <a:t>請在此處置入你的標題</a:t>
              </a:r>
              <a:endParaRPr lang="zh-CN" altLang="en-US" sz="8000" dirty="0">
                <a:solidFill>
                  <a:schemeClr val="accent2"/>
                </a:solidFill>
                <a:latin typeface="+mj-lt"/>
                <a:ea typeface="+mj-ea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组合 52"/>
          <p:cNvGrpSpPr/>
          <p:nvPr/>
        </p:nvGrpSpPr>
        <p:grpSpPr>
          <a:xfrm>
            <a:off x="0" y="2600324"/>
            <a:ext cx="6096001" cy="1695451"/>
            <a:chOff x="0" y="2600324"/>
            <a:chExt cx="6096001" cy="1695451"/>
          </a:xfrm>
        </p:grpSpPr>
        <p:sp>
          <p:nvSpPr>
            <p:cNvPr id="50" name="矩形 49"/>
            <p:cNvSpPr/>
            <p:nvPr/>
          </p:nvSpPr>
          <p:spPr>
            <a:xfrm>
              <a:off x="0" y="2600324"/>
              <a:ext cx="6096000" cy="169545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任意多边形: 形状 51"/>
            <p:cNvSpPr/>
            <p:nvPr/>
          </p:nvSpPr>
          <p:spPr>
            <a:xfrm rot="5400000">
              <a:off x="2200275" y="400050"/>
              <a:ext cx="1695451" cy="6096000"/>
            </a:xfrm>
            <a:custGeom>
              <a:avLst/>
              <a:gdLst>
                <a:gd name="connsiteX0" fmla="*/ 1688315 w 1695451"/>
                <a:gd name="connsiteY0" fmla="*/ 368674 h 6096000"/>
                <a:gd name="connsiteX1" fmla="*/ 1688315 w 1695451"/>
                <a:gd name="connsiteY1" fmla="*/ 31660 h 6096000"/>
                <a:gd name="connsiteX2" fmla="*/ 1689619 w 1695451"/>
                <a:gd name="connsiteY2" fmla="*/ 29401 h 6096000"/>
                <a:gd name="connsiteX3" fmla="*/ 1690295 w 1695451"/>
                <a:gd name="connsiteY3" fmla="*/ 24259 h 6096000"/>
                <a:gd name="connsiteX4" fmla="*/ 1694411 w 1695451"/>
                <a:gd name="connsiteY4" fmla="*/ 21099 h 6096000"/>
                <a:gd name="connsiteX5" fmla="*/ 1695451 w 1695451"/>
                <a:gd name="connsiteY5" fmla="*/ 19298 h 6096000"/>
                <a:gd name="connsiteX6" fmla="*/ 1695451 w 1695451"/>
                <a:gd name="connsiteY6" fmla="*/ 381036 h 6096000"/>
                <a:gd name="connsiteX7" fmla="*/ 1688315 w 1695451"/>
                <a:gd name="connsiteY7" fmla="*/ 1130847 h 6096000"/>
                <a:gd name="connsiteX8" fmla="*/ 1688315 w 1695451"/>
                <a:gd name="connsiteY8" fmla="*/ 793833 h 6096000"/>
                <a:gd name="connsiteX9" fmla="*/ 1689619 w 1695451"/>
                <a:gd name="connsiteY9" fmla="*/ 791575 h 6096000"/>
                <a:gd name="connsiteX10" fmla="*/ 1690295 w 1695451"/>
                <a:gd name="connsiteY10" fmla="*/ 786432 h 6096000"/>
                <a:gd name="connsiteX11" fmla="*/ 1694411 w 1695451"/>
                <a:gd name="connsiteY11" fmla="*/ 783272 h 6096000"/>
                <a:gd name="connsiteX12" fmla="*/ 1695451 w 1695451"/>
                <a:gd name="connsiteY12" fmla="*/ 781471 h 6096000"/>
                <a:gd name="connsiteX13" fmla="*/ 1695451 w 1695451"/>
                <a:gd name="connsiteY13" fmla="*/ 1143209 h 6096000"/>
                <a:gd name="connsiteX14" fmla="*/ 1688315 w 1695451"/>
                <a:gd name="connsiteY14" fmla="*/ 1649761 h 6096000"/>
                <a:gd name="connsiteX15" fmla="*/ 1688315 w 1695451"/>
                <a:gd name="connsiteY15" fmla="*/ 1312747 h 6096000"/>
                <a:gd name="connsiteX16" fmla="*/ 1689619 w 1695451"/>
                <a:gd name="connsiteY16" fmla="*/ 1310488 h 6096000"/>
                <a:gd name="connsiteX17" fmla="*/ 1690295 w 1695451"/>
                <a:gd name="connsiteY17" fmla="*/ 1305346 h 6096000"/>
                <a:gd name="connsiteX18" fmla="*/ 1694411 w 1695451"/>
                <a:gd name="connsiteY18" fmla="*/ 1302185 h 6096000"/>
                <a:gd name="connsiteX19" fmla="*/ 1695451 w 1695451"/>
                <a:gd name="connsiteY19" fmla="*/ 1300385 h 6096000"/>
                <a:gd name="connsiteX20" fmla="*/ 1695451 w 1695451"/>
                <a:gd name="connsiteY20" fmla="*/ 1662123 h 6096000"/>
                <a:gd name="connsiteX21" fmla="*/ 1688315 w 1695451"/>
                <a:gd name="connsiteY21" fmla="*/ 2168674 h 6096000"/>
                <a:gd name="connsiteX22" fmla="*/ 1688315 w 1695451"/>
                <a:gd name="connsiteY22" fmla="*/ 1831661 h 6096000"/>
                <a:gd name="connsiteX23" fmla="*/ 1689619 w 1695451"/>
                <a:gd name="connsiteY23" fmla="*/ 1829402 h 6096000"/>
                <a:gd name="connsiteX24" fmla="*/ 1690295 w 1695451"/>
                <a:gd name="connsiteY24" fmla="*/ 1824259 h 6096000"/>
                <a:gd name="connsiteX25" fmla="*/ 1694411 w 1695451"/>
                <a:gd name="connsiteY25" fmla="*/ 1821099 h 6096000"/>
                <a:gd name="connsiteX26" fmla="*/ 1695451 w 1695451"/>
                <a:gd name="connsiteY26" fmla="*/ 1819298 h 6096000"/>
                <a:gd name="connsiteX27" fmla="*/ 1695451 w 1695451"/>
                <a:gd name="connsiteY27" fmla="*/ 2181036 h 6096000"/>
                <a:gd name="connsiteX28" fmla="*/ 1688315 w 1695451"/>
                <a:gd name="connsiteY28" fmla="*/ 2930847 h 6096000"/>
                <a:gd name="connsiteX29" fmla="*/ 1688315 w 1695451"/>
                <a:gd name="connsiteY29" fmla="*/ 2593833 h 6096000"/>
                <a:gd name="connsiteX30" fmla="*/ 1689619 w 1695451"/>
                <a:gd name="connsiteY30" fmla="*/ 2591575 h 6096000"/>
                <a:gd name="connsiteX31" fmla="*/ 1690295 w 1695451"/>
                <a:gd name="connsiteY31" fmla="*/ 2586432 h 6096000"/>
                <a:gd name="connsiteX32" fmla="*/ 1694411 w 1695451"/>
                <a:gd name="connsiteY32" fmla="*/ 2583272 h 6096000"/>
                <a:gd name="connsiteX33" fmla="*/ 1695451 w 1695451"/>
                <a:gd name="connsiteY33" fmla="*/ 2581471 h 6096000"/>
                <a:gd name="connsiteX34" fmla="*/ 1695451 w 1695451"/>
                <a:gd name="connsiteY34" fmla="*/ 2943209 h 6096000"/>
                <a:gd name="connsiteX35" fmla="*/ 1688315 w 1695451"/>
                <a:gd name="connsiteY35" fmla="*/ 3449755 h 6096000"/>
                <a:gd name="connsiteX36" fmla="*/ 1688315 w 1695451"/>
                <a:gd name="connsiteY36" fmla="*/ 3112747 h 6096000"/>
                <a:gd name="connsiteX37" fmla="*/ 1689619 w 1695451"/>
                <a:gd name="connsiteY37" fmla="*/ 3110488 h 6096000"/>
                <a:gd name="connsiteX38" fmla="*/ 1690295 w 1695451"/>
                <a:gd name="connsiteY38" fmla="*/ 3105346 h 6096000"/>
                <a:gd name="connsiteX39" fmla="*/ 1694411 w 1695451"/>
                <a:gd name="connsiteY39" fmla="*/ 3102185 h 6096000"/>
                <a:gd name="connsiteX40" fmla="*/ 1695451 w 1695451"/>
                <a:gd name="connsiteY40" fmla="*/ 3100385 h 6096000"/>
                <a:gd name="connsiteX41" fmla="*/ 1695451 w 1695451"/>
                <a:gd name="connsiteY41" fmla="*/ 3462117 h 6096000"/>
                <a:gd name="connsiteX42" fmla="*/ 1688315 w 1695451"/>
                <a:gd name="connsiteY42" fmla="*/ 3968669 h 6096000"/>
                <a:gd name="connsiteX43" fmla="*/ 1688315 w 1695451"/>
                <a:gd name="connsiteY43" fmla="*/ 3631655 h 6096000"/>
                <a:gd name="connsiteX44" fmla="*/ 1689619 w 1695451"/>
                <a:gd name="connsiteY44" fmla="*/ 3629397 h 6096000"/>
                <a:gd name="connsiteX45" fmla="*/ 1690295 w 1695451"/>
                <a:gd name="connsiteY45" fmla="*/ 3624254 h 6096000"/>
                <a:gd name="connsiteX46" fmla="*/ 1694411 w 1695451"/>
                <a:gd name="connsiteY46" fmla="*/ 3621092 h 6096000"/>
                <a:gd name="connsiteX47" fmla="*/ 1695451 w 1695451"/>
                <a:gd name="connsiteY47" fmla="*/ 3619292 h 6096000"/>
                <a:gd name="connsiteX48" fmla="*/ 1695451 w 1695451"/>
                <a:gd name="connsiteY48" fmla="*/ 3981031 h 6096000"/>
                <a:gd name="connsiteX49" fmla="*/ 1688315 w 1695451"/>
                <a:gd name="connsiteY49" fmla="*/ 4730847 h 6096000"/>
                <a:gd name="connsiteX50" fmla="*/ 1688315 w 1695451"/>
                <a:gd name="connsiteY50" fmla="*/ 4393833 h 6096000"/>
                <a:gd name="connsiteX51" fmla="*/ 1689619 w 1695451"/>
                <a:gd name="connsiteY51" fmla="*/ 4391574 h 6096000"/>
                <a:gd name="connsiteX52" fmla="*/ 1690295 w 1695451"/>
                <a:gd name="connsiteY52" fmla="*/ 4386432 h 6096000"/>
                <a:gd name="connsiteX53" fmla="*/ 1694411 w 1695451"/>
                <a:gd name="connsiteY53" fmla="*/ 4383271 h 6096000"/>
                <a:gd name="connsiteX54" fmla="*/ 1695451 w 1695451"/>
                <a:gd name="connsiteY54" fmla="*/ 4381471 h 6096000"/>
                <a:gd name="connsiteX55" fmla="*/ 1695451 w 1695451"/>
                <a:gd name="connsiteY55" fmla="*/ 4743209 h 6096000"/>
                <a:gd name="connsiteX56" fmla="*/ 1688315 w 1695451"/>
                <a:gd name="connsiteY56" fmla="*/ 5249761 h 6096000"/>
                <a:gd name="connsiteX57" fmla="*/ 1688315 w 1695451"/>
                <a:gd name="connsiteY57" fmla="*/ 4912746 h 6096000"/>
                <a:gd name="connsiteX58" fmla="*/ 1689619 w 1695451"/>
                <a:gd name="connsiteY58" fmla="*/ 4910488 h 6096000"/>
                <a:gd name="connsiteX59" fmla="*/ 1690295 w 1695451"/>
                <a:gd name="connsiteY59" fmla="*/ 4905345 h 6096000"/>
                <a:gd name="connsiteX60" fmla="*/ 1694411 w 1695451"/>
                <a:gd name="connsiteY60" fmla="*/ 4902185 h 6096000"/>
                <a:gd name="connsiteX61" fmla="*/ 1695451 w 1695451"/>
                <a:gd name="connsiteY61" fmla="*/ 4900384 h 6096000"/>
                <a:gd name="connsiteX62" fmla="*/ 1695451 w 1695451"/>
                <a:gd name="connsiteY62" fmla="*/ 5262123 h 6096000"/>
                <a:gd name="connsiteX63" fmla="*/ 1688315 w 1695451"/>
                <a:gd name="connsiteY63" fmla="*/ 5768674 h 6096000"/>
                <a:gd name="connsiteX64" fmla="*/ 1688315 w 1695451"/>
                <a:gd name="connsiteY64" fmla="*/ 5431660 h 6096000"/>
                <a:gd name="connsiteX65" fmla="*/ 1689619 w 1695451"/>
                <a:gd name="connsiteY65" fmla="*/ 5429401 h 6096000"/>
                <a:gd name="connsiteX66" fmla="*/ 1690295 w 1695451"/>
                <a:gd name="connsiteY66" fmla="*/ 5424259 h 6096000"/>
                <a:gd name="connsiteX67" fmla="*/ 1694411 w 1695451"/>
                <a:gd name="connsiteY67" fmla="*/ 5421099 h 6096000"/>
                <a:gd name="connsiteX68" fmla="*/ 1695451 w 1695451"/>
                <a:gd name="connsiteY68" fmla="*/ 5419298 h 6096000"/>
                <a:gd name="connsiteX69" fmla="*/ 1695451 w 1695451"/>
                <a:gd name="connsiteY69" fmla="*/ 5781036 h 6096000"/>
                <a:gd name="connsiteX70" fmla="*/ 1289783 w 1695451"/>
                <a:gd name="connsiteY70" fmla="*/ 1135683 h 6096000"/>
                <a:gd name="connsiteX71" fmla="*/ 1409329 w 1695451"/>
                <a:gd name="connsiteY71" fmla="*/ 1204706 h 6096000"/>
                <a:gd name="connsiteX72" fmla="*/ 1552045 w 1695451"/>
                <a:gd name="connsiteY72" fmla="*/ 1122305 h 6096000"/>
                <a:gd name="connsiteX73" fmla="*/ 1552046 w 1695451"/>
                <a:gd name="connsiteY73" fmla="*/ 819473 h 6096000"/>
                <a:gd name="connsiteX74" fmla="*/ 1289783 w 1695451"/>
                <a:gd name="connsiteY74" fmla="*/ 970882 h 6096000"/>
                <a:gd name="connsiteX75" fmla="*/ 1289783 w 1695451"/>
                <a:gd name="connsiteY75" fmla="*/ 1273730 h 6096000"/>
                <a:gd name="connsiteX76" fmla="*/ 1379729 w 1695451"/>
                <a:gd name="connsiteY76" fmla="*/ 1221796 h 6096000"/>
                <a:gd name="connsiteX77" fmla="*/ 1289783 w 1695451"/>
                <a:gd name="connsiteY77" fmla="*/ 1169863 h 6096000"/>
                <a:gd name="connsiteX78" fmla="*/ 1289783 w 1695451"/>
                <a:gd name="connsiteY78" fmla="*/ 1654597 h 6096000"/>
                <a:gd name="connsiteX79" fmla="*/ 1409329 w 1695451"/>
                <a:gd name="connsiteY79" fmla="*/ 1723620 h 6096000"/>
                <a:gd name="connsiteX80" fmla="*/ 1552045 w 1695451"/>
                <a:gd name="connsiteY80" fmla="*/ 1641219 h 6096000"/>
                <a:gd name="connsiteX81" fmla="*/ 1552046 w 1695451"/>
                <a:gd name="connsiteY81" fmla="*/ 1338386 h 6096000"/>
                <a:gd name="connsiteX82" fmla="*/ 1289783 w 1695451"/>
                <a:gd name="connsiteY82" fmla="*/ 1489795 h 6096000"/>
                <a:gd name="connsiteX83" fmla="*/ 1289783 w 1695451"/>
                <a:gd name="connsiteY83" fmla="*/ 1792644 h 6096000"/>
                <a:gd name="connsiteX84" fmla="*/ 1379729 w 1695451"/>
                <a:gd name="connsiteY84" fmla="*/ 1740710 h 6096000"/>
                <a:gd name="connsiteX85" fmla="*/ 1289783 w 1695451"/>
                <a:gd name="connsiteY85" fmla="*/ 1688777 h 6096000"/>
                <a:gd name="connsiteX86" fmla="*/ 1289783 w 1695451"/>
                <a:gd name="connsiteY86" fmla="*/ 2935683 h 6096000"/>
                <a:gd name="connsiteX87" fmla="*/ 1409329 w 1695451"/>
                <a:gd name="connsiteY87" fmla="*/ 3004706 h 6096000"/>
                <a:gd name="connsiteX88" fmla="*/ 1552045 w 1695451"/>
                <a:gd name="connsiteY88" fmla="*/ 2922305 h 6096000"/>
                <a:gd name="connsiteX89" fmla="*/ 1552046 w 1695451"/>
                <a:gd name="connsiteY89" fmla="*/ 2619473 h 6096000"/>
                <a:gd name="connsiteX90" fmla="*/ 1289783 w 1695451"/>
                <a:gd name="connsiteY90" fmla="*/ 2770882 h 6096000"/>
                <a:gd name="connsiteX91" fmla="*/ 1289783 w 1695451"/>
                <a:gd name="connsiteY91" fmla="*/ 3073730 h 6096000"/>
                <a:gd name="connsiteX92" fmla="*/ 1379729 w 1695451"/>
                <a:gd name="connsiteY92" fmla="*/ 3021796 h 6096000"/>
                <a:gd name="connsiteX93" fmla="*/ 1289783 w 1695451"/>
                <a:gd name="connsiteY93" fmla="*/ 2969863 h 6096000"/>
                <a:gd name="connsiteX94" fmla="*/ 1289783 w 1695451"/>
                <a:gd name="connsiteY94" fmla="*/ 3454595 h 6096000"/>
                <a:gd name="connsiteX95" fmla="*/ 1409329 w 1695451"/>
                <a:gd name="connsiteY95" fmla="*/ 3523618 h 6096000"/>
                <a:gd name="connsiteX96" fmla="*/ 1552045 w 1695451"/>
                <a:gd name="connsiteY96" fmla="*/ 3441218 h 6096000"/>
                <a:gd name="connsiteX97" fmla="*/ 1552046 w 1695451"/>
                <a:gd name="connsiteY97" fmla="*/ 3138386 h 6096000"/>
                <a:gd name="connsiteX98" fmla="*/ 1289783 w 1695451"/>
                <a:gd name="connsiteY98" fmla="*/ 3289794 h 6096000"/>
                <a:gd name="connsiteX99" fmla="*/ 1289783 w 1695451"/>
                <a:gd name="connsiteY99" fmla="*/ 3592642 h 6096000"/>
                <a:gd name="connsiteX100" fmla="*/ 1379729 w 1695451"/>
                <a:gd name="connsiteY100" fmla="*/ 3540708 h 6096000"/>
                <a:gd name="connsiteX101" fmla="*/ 1289783 w 1695451"/>
                <a:gd name="connsiteY101" fmla="*/ 3488775 h 6096000"/>
                <a:gd name="connsiteX102" fmla="*/ 1289783 w 1695451"/>
                <a:gd name="connsiteY102" fmla="*/ 4735677 h 6096000"/>
                <a:gd name="connsiteX103" fmla="*/ 1409329 w 1695451"/>
                <a:gd name="connsiteY103" fmla="*/ 4804700 h 6096000"/>
                <a:gd name="connsiteX104" fmla="*/ 1552045 w 1695451"/>
                <a:gd name="connsiteY104" fmla="*/ 4722298 h 6096000"/>
                <a:gd name="connsiteX105" fmla="*/ 1552046 w 1695451"/>
                <a:gd name="connsiteY105" fmla="*/ 4419467 h 6096000"/>
                <a:gd name="connsiteX106" fmla="*/ 1289783 w 1695451"/>
                <a:gd name="connsiteY106" fmla="*/ 4570876 h 6096000"/>
                <a:gd name="connsiteX107" fmla="*/ 1289783 w 1695451"/>
                <a:gd name="connsiteY107" fmla="*/ 4873724 h 6096000"/>
                <a:gd name="connsiteX108" fmla="*/ 1379729 w 1695451"/>
                <a:gd name="connsiteY108" fmla="*/ 4821790 h 6096000"/>
                <a:gd name="connsiteX109" fmla="*/ 1289783 w 1695451"/>
                <a:gd name="connsiteY109" fmla="*/ 4769858 h 6096000"/>
                <a:gd name="connsiteX110" fmla="*/ 1289783 w 1695451"/>
                <a:gd name="connsiteY110" fmla="*/ 5254590 h 6096000"/>
                <a:gd name="connsiteX111" fmla="*/ 1409329 w 1695451"/>
                <a:gd name="connsiteY111" fmla="*/ 5323614 h 6096000"/>
                <a:gd name="connsiteX112" fmla="*/ 1552045 w 1695451"/>
                <a:gd name="connsiteY112" fmla="*/ 5241213 h 6096000"/>
                <a:gd name="connsiteX113" fmla="*/ 1552046 w 1695451"/>
                <a:gd name="connsiteY113" fmla="*/ 4938381 h 6096000"/>
                <a:gd name="connsiteX114" fmla="*/ 1289783 w 1695451"/>
                <a:gd name="connsiteY114" fmla="*/ 5089789 h 6096000"/>
                <a:gd name="connsiteX115" fmla="*/ 1289783 w 1695451"/>
                <a:gd name="connsiteY115" fmla="*/ 5392638 h 6096000"/>
                <a:gd name="connsiteX116" fmla="*/ 1379729 w 1695451"/>
                <a:gd name="connsiteY116" fmla="*/ 5340704 h 6096000"/>
                <a:gd name="connsiteX117" fmla="*/ 1289783 w 1695451"/>
                <a:gd name="connsiteY117" fmla="*/ 5288772 h 6096000"/>
                <a:gd name="connsiteX118" fmla="*/ 1289782 w 1695451"/>
                <a:gd name="connsiteY118" fmla="*/ 511557 h 6096000"/>
                <a:gd name="connsiteX119" fmla="*/ 1552045 w 1695451"/>
                <a:gd name="connsiteY119" fmla="*/ 360132 h 6096000"/>
                <a:gd name="connsiteX120" fmla="*/ 1552046 w 1695451"/>
                <a:gd name="connsiteY120" fmla="*/ 57299 h 6096000"/>
                <a:gd name="connsiteX121" fmla="*/ 1289782 w 1695451"/>
                <a:gd name="connsiteY121" fmla="*/ 208708 h 6096000"/>
                <a:gd name="connsiteX122" fmla="*/ 1289782 w 1695451"/>
                <a:gd name="connsiteY122" fmla="*/ 2311557 h 6096000"/>
                <a:gd name="connsiteX123" fmla="*/ 1552045 w 1695451"/>
                <a:gd name="connsiteY123" fmla="*/ 2160132 h 6096000"/>
                <a:gd name="connsiteX124" fmla="*/ 1552046 w 1695451"/>
                <a:gd name="connsiteY124" fmla="*/ 1857300 h 6096000"/>
                <a:gd name="connsiteX125" fmla="*/ 1289782 w 1695451"/>
                <a:gd name="connsiteY125" fmla="*/ 2008709 h 6096000"/>
                <a:gd name="connsiteX126" fmla="*/ 1289782 w 1695451"/>
                <a:gd name="connsiteY126" fmla="*/ 4111556 h 6096000"/>
                <a:gd name="connsiteX127" fmla="*/ 1552045 w 1695451"/>
                <a:gd name="connsiteY127" fmla="*/ 3960131 h 6096000"/>
                <a:gd name="connsiteX128" fmla="*/ 1552046 w 1695451"/>
                <a:gd name="connsiteY128" fmla="*/ 3657299 h 6096000"/>
                <a:gd name="connsiteX129" fmla="*/ 1289782 w 1695451"/>
                <a:gd name="connsiteY129" fmla="*/ 3808707 h 6096000"/>
                <a:gd name="connsiteX130" fmla="*/ 1289782 w 1695451"/>
                <a:gd name="connsiteY130" fmla="*/ 5911551 h 6096000"/>
                <a:gd name="connsiteX131" fmla="*/ 1552045 w 1695451"/>
                <a:gd name="connsiteY131" fmla="*/ 5760126 h 6096000"/>
                <a:gd name="connsiteX132" fmla="*/ 1552046 w 1695451"/>
                <a:gd name="connsiteY132" fmla="*/ 5457294 h 6096000"/>
                <a:gd name="connsiteX133" fmla="*/ 1289782 w 1695451"/>
                <a:gd name="connsiteY133" fmla="*/ 5608704 h 6096000"/>
                <a:gd name="connsiteX134" fmla="*/ 1213724 w 1695451"/>
                <a:gd name="connsiteY134" fmla="*/ 0 h 6096000"/>
                <a:gd name="connsiteX135" fmla="*/ 1336240 w 1695451"/>
                <a:gd name="connsiteY135" fmla="*/ 0 h 6096000"/>
                <a:gd name="connsiteX136" fmla="*/ 1282382 w 1695451"/>
                <a:gd name="connsiteY136" fmla="*/ 31096 h 6096000"/>
                <a:gd name="connsiteX137" fmla="*/ 1274982 w 1695451"/>
                <a:gd name="connsiteY137" fmla="*/ 33076 h 6096000"/>
                <a:gd name="connsiteX138" fmla="*/ 1267581 w 1695451"/>
                <a:gd name="connsiteY138" fmla="*/ 31096 h 6096000"/>
                <a:gd name="connsiteX139" fmla="*/ 1170234 w 1695451"/>
                <a:gd name="connsiteY139" fmla="*/ 1221797 h 6096000"/>
                <a:gd name="connsiteX140" fmla="*/ 1260179 w 1695451"/>
                <a:gd name="connsiteY140" fmla="*/ 1273729 h 6096000"/>
                <a:gd name="connsiteX141" fmla="*/ 1260179 w 1695451"/>
                <a:gd name="connsiteY141" fmla="*/ 1169864 h 6096000"/>
                <a:gd name="connsiteX142" fmla="*/ 1170234 w 1695451"/>
                <a:gd name="connsiteY142" fmla="*/ 1740711 h 6096000"/>
                <a:gd name="connsiteX143" fmla="*/ 1260179 w 1695451"/>
                <a:gd name="connsiteY143" fmla="*/ 1792643 h 6096000"/>
                <a:gd name="connsiteX144" fmla="*/ 1260179 w 1695451"/>
                <a:gd name="connsiteY144" fmla="*/ 1688778 h 6096000"/>
                <a:gd name="connsiteX145" fmla="*/ 1170234 w 1695451"/>
                <a:gd name="connsiteY145" fmla="*/ 3021797 h 6096000"/>
                <a:gd name="connsiteX146" fmla="*/ 1260179 w 1695451"/>
                <a:gd name="connsiteY146" fmla="*/ 3073729 h 6096000"/>
                <a:gd name="connsiteX147" fmla="*/ 1260179 w 1695451"/>
                <a:gd name="connsiteY147" fmla="*/ 2969864 h 6096000"/>
                <a:gd name="connsiteX148" fmla="*/ 1170234 w 1695451"/>
                <a:gd name="connsiteY148" fmla="*/ 3540709 h 6096000"/>
                <a:gd name="connsiteX149" fmla="*/ 1260179 w 1695451"/>
                <a:gd name="connsiteY149" fmla="*/ 3592642 h 6096000"/>
                <a:gd name="connsiteX150" fmla="*/ 1260179 w 1695451"/>
                <a:gd name="connsiteY150" fmla="*/ 3488776 h 6096000"/>
                <a:gd name="connsiteX151" fmla="*/ 1170234 w 1695451"/>
                <a:gd name="connsiteY151" fmla="*/ 4821791 h 6096000"/>
                <a:gd name="connsiteX152" fmla="*/ 1260179 w 1695451"/>
                <a:gd name="connsiteY152" fmla="*/ 4873723 h 6096000"/>
                <a:gd name="connsiteX153" fmla="*/ 1260179 w 1695451"/>
                <a:gd name="connsiteY153" fmla="*/ 4769858 h 6096000"/>
                <a:gd name="connsiteX154" fmla="*/ 1170234 w 1695451"/>
                <a:gd name="connsiteY154" fmla="*/ 5340705 h 6096000"/>
                <a:gd name="connsiteX155" fmla="*/ 1260179 w 1695451"/>
                <a:gd name="connsiteY155" fmla="*/ 5392637 h 6096000"/>
                <a:gd name="connsiteX156" fmla="*/ 1260179 w 1695451"/>
                <a:gd name="connsiteY156" fmla="*/ 5288772 h 6096000"/>
                <a:gd name="connsiteX157" fmla="*/ 1122952 w 1695451"/>
                <a:gd name="connsiteY157" fmla="*/ 6096000 h 6096000"/>
                <a:gd name="connsiteX158" fmla="*/ 1267581 w 1695451"/>
                <a:gd name="connsiteY158" fmla="*/ 6012495 h 6096000"/>
                <a:gd name="connsiteX159" fmla="*/ 1282382 w 1695451"/>
                <a:gd name="connsiteY159" fmla="*/ 6012495 h 6096000"/>
                <a:gd name="connsiteX160" fmla="*/ 1427012 w 1695451"/>
                <a:gd name="connsiteY160" fmla="*/ 6096000 h 6096000"/>
                <a:gd name="connsiteX161" fmla="*/ 1367812 w 1695451"/>
                <a:gd name="connsiteY161" fmla="*/ 6096000 h 6096000"/>
                <a:gd name="connsiteX162" fmla="*/ 1274982 w 1695451"/>
                <a:gd name="connsiteY162" fmla="*/ 6042402 h 6096000"/>
                <a:gd name="connsiteX163" fmla="*/ 1182152 w 1695451"/>
                <a:gd name="connsiteY163" fmla="*/ 6096000 h 6096000"/>
                <a:gd name="connsiteX164" fmla="*/ 1012719 w 1695451"/>
                <a:gd name="connsiteY164" fmla="*/ 793829 h 6096000"/>
                <a:gd name="connsiteX165" fmla="*/ 1274981 w 1695451"/>
                <a:gd name="connsiteY165" fmla="*/ 945239 h 6096000"/>
                <a:gd name="connsiteX166" fmla="*/ 1537244 w 1695451"/>
                <a:gd name="connsiteY166" fmla="*/ 793829 h 6096000"/>
                <a:gd name="connsiteX167" fmla="*/ 1274982 w 1695451"/>
                <a:gd name="connsiteY167" fmla="*/ 642404 h 6096000"/>
                <a:gd name="connsiteX168" fmla="*/ 1012719 w 1695451"/>
                <a:gd name="connsiteY168" fmla="*/ 1312743 h 6096000"/>
                <a:gd name="connsiteX169" fmla="*/ 1274981 w 1695451"/>
                <a:gd name="connsiteY169" fmla="*/ 1464153 h 6096000"/>
                <a:gd name="connsiteX170" fmla="*/ 1537244 w 1695451"/>
                <a:gd name="connsiteY170" fmla="*/ 1312743 h 6096000"/>
                <a:gd name="connsiteX171" fmla="*/ 1409329 w 1695451"/>
                <a:gd name="connsiteY171" fmla="*/ 1238887 h 6096000"/>
                <a:gd name="connsiteX172" fmla="*/ 1282382 w 1695451"/>
                <a:gd name="connsiteY172" fmla="*/ 1312183 h 6096000"/>
                <a:gd name="connsiteX173" fmla="*/ 1274982 w 1695451"/>
                <a:gd name="connsiteY173" fmla="*/ 1314163 h 6096000"/>
                <a:gd name="connsiteX174" fmla="*/ 1267581 w 1695451"/>
                <a:gd name="connsiteY174" fmla="*/ 1312183 h 6096000"/>
                <a:gd name="connsiteX175" fmla="*/ 1140634 w 1695451"/>
                <a:gd name="connsiteY175" fmla="*/ 1238887 h 6096000"/>
                <a:gd name="connsiteX176" fmla="*/ 1012719 w 1695451"/>
                <a:gd name="connsiteY176" fmla="*/ 1831656 h 6096000"/>
                <a:gd name="connsiteX177" fmla="*/ 1274981 w 1695451"/>
                <a:gd name="connsiteY177" fmla="*/ 1983066 h 6096000"/>
                <a:gd name="connsiteX178" fmla="*/ 1537244 w 1695451"/>
                <a:gd name="connsiteY178" fmla="*/ 1831656 h 6096000"/>
                <a:gd name="connsiteX179" fmla="*/ 1409329 w 1695451"/>
                <a:gd name="connsiteY179" fmla="*/ 1757801 h 6096000"/>
                <a:gd name="connsiteX180" fmla="*/ 1282382 w 1695451"/>
                <a:gd name="connsiteY180" fmla="*/ 1831096 h 6096000"/>
                <a:gd name="connsiteX181" fmla="*/ 1274982 w 1695451"/>
                <a:gd name="connsiteY181" fmla="*/ 1833077 h 6096000"/>
                <a:gd name="connsiteX182" fmla="*/ 1267581 w 1695451"/>
                <a:gd name="connsiteY182" fmla="*/ 1831096 h 6096000"/>
                <a:gd name="connsiteX183" fmla="*/ 1140634 w 1695451"/>
                <a:gd name="connsiteY183" fmla="*/ 1757801 h 6096000"/>
                <a:gd name="connsiteX184" fmla="*/ 1012719 w 1695451"/>
                <a:gd name="connsiteY184" fmla="*/ 2593829 h 6096000"/>
                <a:gd name="connsiteX185" fmla="*/ 1274981 w 1695451"/>
                <a:gd name="connsiteY185" fmla="*/ 2745239 h 6096000"/>
                <a:gd name="connsiteX186" fmla="*/ 1537244 w 1695451"/>
                <a:gd name="connsiteY186" fmla="*/ 2593829 h 6096000"/>
                <a:gd name="connsiteX187" fmla="*/ 1274982 w 1695451"/>
                <a:gd name="connsiteY187" fmla="*/ 2442404 h 6096000"/>
                <a:gd name="connsiteX188" fmla="*/ 1012719 w 1695451"/>
                <a:gd name="connsiteY188" fmla="*/ 3112743 h 6096000"/>
                <a:gd name="connsiteX189" fmla="*/ 1274981 w 1695451"/>
                <a:gd name="connsiteY189" fmla="*/ 3264153 h 6096000"/>
                <a:gd name="connsiteX190" fmla="*/ 1537244 w 1695451"/>
                <a:gd name="connsiteY190" fmla="*/ 3112743 h 6096000"/>
                <a:gd name="connsiteX191" fmla="*/ 1409329 w 1695451"/>
                <a:gd name="connsiteY191" fmla="*/ 3038887 h 6096000"/>
                <a:gd name="connsiteX192" fmla="*/ 1282382 w 1695451"/>
                <a:gd name="connsiteY192" fmla="*/ 3112183 h 6096000"/>
                <a:gd name="connsiteX193" fmla="*/ 1274982 w 1695451"/>
                <a:gd name="connsiteY193" fmla="*/ 3114163 h 6096000"/>
                <a:gd name="connsiteX194" fmla="*/ 1267581 w 1695451"/>
                <a:gd name="connsiteY194" fmla="*/ 3112183 h 6096000"/>
                <a:gd name="connsiteX195" fmla="*/ 1140634 w 1695451"/>
                <a:gd name="connsiteY195" fmla="*/ 3038887 h 6096000"/>
                <a:gd name="connsiteX196" fmla="*/ 1012719 w 1695451"/>
                <a:gd name="connsiteY196" fmla="*/ 3631655 h 6096000"/>
                <a:gd name="connsiteX197" fmla="*/ 1274981 w 1695451"/>
                <a:gd name="connsiteY197" fmla="*/ 3783065 h 6096000"/>
                <a:gd name="connsiteX198" fmla="*/ 1537244 w 1695451"/>
                <a:gd name="connsiteY198" fmla="*/ 3631655 h 6096000"/>
                <a:gd name="connsiteX199" fmla="*/ 1409329 w 1695451"/>
                <a:gd name="connsiteY199" fmla="*/ 3557799 h 6096000"/>
                <a:gd name="connsiteX200" fmla="*/ 1282382 w 1695451"/>
                <a:gd name="connsiteY200" fmla="*/ 3631095 h 6096000"/>
                <a:gd name="connsiteX201" fmla="*/ 1274982 w 1695451"/>
                <a:gd name="connsiteY201" fmla="*/ 3633075 h 6096000"/>
                <a:gd name="connsiteX202" fmla="*/ 1267581 w 1695451"/>
                <a:gd name="connsiteY202" fmla="*/ 3631095 h 6096000"/>
                <a:gd name="connsiteX203" fmla="*/ 1140634 w 1695451"/>
                <a:gd name="connsiteY203" fmla="*/ 3557799 h 6096000"/>
                <a:gd name="connsiteX204" fmla="*/ 1012719 w 1695451"/>
                <a:gd name="connsiteY204" fmla="*/ 4393823 h 6096000"/>
                <a:gd name="connsiteX205" fmla="*/ 1274981 w 1695451"/>
                <a:gd name="connsiteY205" fmla="*/ 4545233 h 6096000"/>
                <a:gd name="connsiteX206" fmla="*/ 1537244 w 1695451"/>
                <a:gd name="connsiteY206" fmla="*/ 4393823 h 6096000"/>
                <a:gd name="connsiteX207" fmla="*/ 1274982 w 1695451"/>
                <a:gd name="connsiteY207" fmla="*/ 4242398 h 6096000"/>
                <a:gd name="connsiteX208" fmla="*/ 1012719 w 1695451"/>
                <a:gd name="connsiteY208" fmla="*/ 4912737 h 6096000"/>
                <a:gd name="connsiteX209" fmla="*/ 1274981 w 1695451"/>
                <a:gd name="connsiteY209" fmla="*/ 5064147 h 6096000"/>
                <a:gd name="connsiteX210" fmla="*/ 1537244 w 1695451"/>
                <a:gd name="connsiteY210" fmla="*/ 4912737 h 6096000"/>
                <a:gd name="connsiteX211" fmla="*/ 1409329 w 1695451"/>
                <a:gd name="connsiteY211" fmla="*/ 4838881 h 6096000"/>
                <a:gd name="connsiteX212" fmla="*/ 1282382 w 1695451"/>
                <a:gd name="connsiteY212" fmla="*/ 4912177 h 6096000"/>
                <a:gd name="connsiteX213" fmla="*/ 1274982 w 1695451"/>
                <a:gd name="connsiteY213" fmla="*/ 4914157 h 6096000"/>
                <a:gd name="connsiteX214" fmla="*/ 1267581 w 1695451"/>
                <a:gd name="connsiteY214" fmla="*/ 4912177 h 6096000"/>
                <a:gd name="connsiteX215" fmla="*/ 1140634 w 1695451"/>
                <a:gd name="connsiteY215" fmla="*/ 4838881 h 6096000"/>
                <a:gd name="connsiteX216" fmla="*/ 1012719 w 1695451"/>
                <a:gd name="connsiteY216" fmla="*/ 5431651 h 6096000"/>
                <a:gd name="connsiteX217" fmla="*/ 1274981 w 1695451"/>
                <a:gd name="connsiteY217" fmla="*/ 5583061 h 6096000"/>
                <a:gd name="connsiteX218" fmla="*/ 1537244 w 1695451"/>
                <a:gd name="connsiteY218" fmla="*/ 5431651 h 6096000"/>
                <a:gd name="connsiteX219" fmla="*/ 1409329 w 1695451"/>
                <a:gd name="connsiteY219" fmla="*/ 5357795 h 6096000"/>
                <a:gd name="connsiteX220" fmla="*/ 1282382 w 1695451"/>
                <a:gd name="connsiteY220" fmla="*/ 5431091 h 6096000"/>
                <a:gd name="connsiteX221" fmla="*/ 1274982 w 1695451"/>
                <a:gd name="connsiteY221" fmla="*/ 5433071 h 6096000"/>
                <a:gd name="connsiteX222" fmla="*/ 1267581 w 1695451"/>
                <a:gd name="connsiteY222" fmla="*/ 5431091 h 6096000"/>
                <a:gd name="connsiteX223" fmla="*/ 1140634 w 1695451"/>
                <a:gd name="connsiteY223" fmla="*/ 5357795 h 6096000"/>
                <a:gd name="connsiteX224" fmla="*/ 997919 w 1695451"/>
                <a:gd name="connsiteY224" fmla="*/ 1122305 h 6096000"/>
                <a:gd name="connsiteX225" fmla="*/ 1140634 w 1695451"/>
                <a:gd name="connsiteY225" fmla="*/ 1204706 h 6096000"/>
                <a:gd name="connsiteX226" fmla="*/ 1260179 w 1695451"/>
                <a:gd name="connsiteY226" fmla="*/ 1135684 h 6096000"/>
                <a:gd name="connsiteX227" fmla="*/ 1260179 w 1695451"/>
                <a:gd name="connsiteY227" fmla="*/ 970881 h 6096000"/>
                <a:gd name="connsiteX228" fmla="*/ 997919 w 1695451"/>
                <a:gd name="connsiteY228" fmla="*/ 819473 h 6096000"/>
                <a:gd name="connsiteX229" fmla="*/ 997919 w 1695451"/>
                <a:gd name="connsiteY229" fmla="*/ 1641219 h 6096000"/>
                <a:gd name="connsiteX230" fmla="*/ 1140634 w 1695451"/>
                <a:gd name="connsiteY230" fmla="*/ 1723620 h 6096000"/>
                <a:gd name="connsiteX231" fmla="*/ 1260179 w 1695451"/>
                <a:gd name="connsiteY231" fmla="*/ 1654597 h 6096000"/>
                <a:gd name="connsiteX232" fmla="*/ 1260179 w 1695451"/>
                <a:gd name="connsiteY232" fmla="*/ 1489794 h 6096000"/>
                <a:gd name="connsiteX233" fmla="*/ 997919 w 1695451"/>
                <a:gd name="connsiteY233" fmla="*/ 1338386 h 6096000"/>
                <a:gd name="connsiteX234" fmla="*/ 997919 w 1695451"/>
                <a:gd name="connsiteY234" fmla="*/ 2922305 h 6096000"/>
                <a:gd name="connsiteX235" fmla="*/ 1140634 w 1695451"/>
                <a:gd name="connsiteY235" fmla="*/ 3004706 h 6096000"/>
                <a:gd name="connsiteX236" fmla="*/ 1260179 w 1695451"/>
                <a:gd name="connsiteY236" fmla="*/ 2935684 h 6096000"/>
                <a:gd name="connsiteX237" fmla="*/ 1260179 w 1695451"/>
                <a:gd name="connsiteY237" fmla="*/ 2770881 h 6096000"/>
                <a:gd name="connsiteX238" fmla="*/ 997919 w 1695451"/>
                <a:gd name="connsiteY238" fmla="*/ 2619473 h 6096000"/>
                <a:gd name="connsiteX239" fmla="*/ 997919 w 1695451"/>
                <a:gd name="connsiteY239" fmla="*/ 3441218 h 6096000"/>
                <a:gd name="connsiteX240" fmla="*/ 1140634 w 1695451"/>
                <a:gd name="connsiteY240" fmla="*/ 3523618 h 6096000"/>
                <a:gd name="connsiteX241" fmla="*/ 1260179 w 1695451"/>
                <a:gd name="connsiteY241" fmla="*/ 3454596 h 6096000"/>
                <a:gd name="connsiteX242" fmla="*/ 1260179 w 1695451"/>
                <a:gd name="connsiteY242" fmla="*/ 3289793 h 6096000"/>
                <a:gd name="connsiteX243" fmla="*/ 997919 w 1695451"/>
                <a:gd name="connsiteY243" fmla="*/ 3138386 h 6096000"/>
                <a:gd name="connsiteX244" fmla="*/ 997919 w 1695451"/>
                <a:gd name="connsiteY244" fmla="*/ 4722298 h 6096000"/>
                <a:gd name="connsiteX245" fmla="*/ 1140634 w 1695451"/>
                <a:gd name="connsiteY245" fmla="*/ 4804700 h 6096000"/>
                <a:gd name="connsiteX246" fmla="*/ 1260179 w 1695451"/>
                <a:gd name="connsiteY246" fmla="*/ 4735678 h 6096000"/>
                <a:gd name="connsiteX247" fmla="*/ 1260179 w 1695451"/>
                <a:gd name="connsiteY247" fmla="*/ 4570874 h 6096000"/>
                <a:gd name="connsiteX248" fmla="*/ 997919 w 1695451"/>
                <a:gd name="connsiteY248" fmla="*/ 4419467 h 6096000"/>
                <a:gd name="connsiteX249" fmla="*/ 997919 w 1695451"/>
                <a:gd name="connsiteY249" fmla="*/ 5241213 h 6096000"/>
                <a:gd name="connsiteX250" fmla="*/ 1140634 w 1695451"/>
                <a:gd name="connsiteY250" fmla="*/ 5323614 h 6096000"/>
                <a:gd name="connsiteX251" fmla="*/ 1260179 w 1695451"/>
                <a:gd name="connsiteY251" fmla="*/ 5254591 h 6096000"/>
                <a:gd name="connsiteX252" fmla="*/ 1260179 w 1695451"/>
                <a:gd name="connsiteY252" fmla="*/ 5089788 h 6096000"/>
                <a:gd name="connsiteX253" fmla="*/ 997919 w 1695451"/>
                <a:gd name="connsiteY253" fmla="*/ 4938381 h 6096000"/>
                <a:gd name="connsiteX254" fmla="*/ 997918 w 1695451"/>
                <a:gd name="connsiteY254" fmla="*/ 360132 h 6096000"/>
                <a:gd name="connsiteX255" fmla="*/ 1260179 w 1695451"/>
                <a:gd name="connsiteY255" fmla="*/ 511556 h 6096000"/>
                <a:gd name="connsiteX256" fmla="*/ 1260179 w 1695451"/>
                <a:gd name="connsiteY256" fmla="*/ 208708 h 6096000"/>
                <a:gd name="connsiteX257" fmla="*/ 997919 w 1695451"/>
                <a:gd name="connsiteY257" fmla="*/ 57299 h 6096000"/>
                <a:gd name="connsiteX258" fmla="*/ 997918 w 1695451"/>
                <a:gd name="connsiteY258" fmla="*/ 2160132 h 6096000"/>
                <a:gd name="connsiteX259" fmla="*/ 1260179 w 1695451"/>
                <a:gd name="connsiteY259" fmla="*/ 2311556 h 6096000"/>
                <a:gd name="connsiteX260" fmla="*/ 1260179 w 1695451"/>
                <a:gd name="connsiteY260" fmla="*/ 2008708 h 6096000"/>
                <a:gd name="connsiteX261" fmla="*/ 997919 w 1695451"/>
                <a:gd name="connsiteY261" fmla="*/ 1857300 h 6096000"/>
                <a:gd name="connsiteX262" fmla="*/ 997918 w 1695451"/>
                <a:gd name="connsiteY262" fmla="*/ 3960131 h 6096000"/>
                <a:gd name="connsiteX263" fmla="*/ 1260179 w 1695451"/>
                <a:gd name="connsiteY263" fmla="*/ 4111555 h 6096000"/>
                <a:gd name="connsiteX264" fmla="*/ 1260179 w 1695451"/>
                <a:gd name="connsiteY264" fmla="*/ 3808707 h 6096000"/>
                <a:gd name="connsiteX265" fmla="*/ 997919 w 1695451"/>
                <a:gd name="connsiteY265" fmla="*/ 3657299 h 6096000"/>
                <a:gd name="connsiteX266" fmla="*/ 997918 w 1695451"/>
                <a:gd name="connsiteY266" fmla="*/ 5760126 h 6096000"/>
                <a:gd name="connsiteX267" fmla="*/ 1260179 w 1695451"/>
                <a:gd name="connsiteY267" fmla="*/ 5911551 h 6096000"/>
                <a:gd name="connsiteX268" fmla="*/ 1260179 w 1695451"/>
                <a:gd name="connsiteY268" fmla="*/ 5608703 h 6096000"/>
                <a:gd name="connsiteX269" fmla="*/ 997919 w 1695451"/>
                <a:gd name="connsiteY269" fmla="*/ 5457294 h 6096000"/>
                <a:gd name="connsiteX270" fmla="*/ 968315 w 1695451"/>
                <a:gd name="connsiteY270" fmla="*/ 368674 h 6096000"/>
                <a:gd name="connsiteX271" fmla="*/ 968315 w 1695451"/>
                <a:gd name="connsiteY271" fmla="*/ 31660 h 6096000"/>
                <a:gd name="connsiteX272" fmla="*/ 969619 w 1695451"/>
                <a:gd name="connsiteY272" fmla="*/ 29401 h 6096000"/>
                <a:gd name="connsiteX273" fmla="*/ 970295 w 1695451"/>
                <a:gd name="connsiteY273" fmla="*/ 24259 h 6096000"/>
                <a:gd name="connsiteX274" fmla="*/ 974411 w 1695451"/>
                <a:gd name="connsiteY274" fmla="*/ 21099 h 6096000"/>
                <a:gd name="connsiteX275" fmla="*/ 975716 w 1695451"/>
                <a:gd name="connsiteY275" fmla="*/ 18839 h 6096000"/>
                <a:gd name="connsiteX276" fmla="*/ 1008344 w 1695451"/>
                <a:gd name="connsiteY276" fmla="*/ 0 h 6096000"/>
                <a:gd name="connsiteX277" fmla="*/ 1067546 w 1695451"/>
                <a:gd name="connsiteY277" fmla="*/ 0 h 6096000"/>
                <a:gd name="connsiteX278" fmla="*/ 1012719 w 1695451"/>
                <a:gd name="connsiteY278" fmla="*/ 31656 h 6096000"/>
                <a:gd name="connsiteX279" fmla="*/ 1274981 w 1695451"/>
                <a:gd name="connsiteY279" fmla="*/ 183066 h 6096000"/>
                <a:gd name="connsiteX280" fmla="*/ 1537244 w 1695451"/>
                <a:gd name="connsiteY280" fmla="*/ 31656 h 6096000"/>
                <a:gd name="connsiteX281" fmla="*/ 1482418 w 1695451"/>
                <a:gd name="connsiteY281" fmla="*/ 0 h 6096000"/>
                <a:gd name="connsiteX282" fmla="*/ 1541620 w 1695451"/>
                <a:gd name="connsiteY282" fmla="*/ 0 h 6096000"/>
                <a:gd name="connsiteX283" fmla="*/ 1574248 w 1695451"/>
                <a:gd name="connsiteY283" fmla="*/ 18839 h 6096000"/>
                <a:gd name="connsiteX284" fmla="*/ 1575552 w 1695451"/>
                <a:gd name="connsiteY284" fmla="*/ 21099 h 6096000"/>
                <a:gd name="connsiteX285" fmla="*/ 1579668 w 1695451"/>
                <a:gd name="connsiteY285" fmla="*/ 24260 h 6096000"/>
                <a:gd name="connsiteX286" fmla="*/ 1580344 w 1695451"/>
                <a:gd name="connsiteY286" fmla="*/ 29399 h 6096000"/>
                <a:gd name="connsiteX287" fmla="*/ 1581649 w 1695451"/>
                <a:gd name="connsiteY287" fmla="*/ 31660 h 6096000"/>
                <a:gd name="connsiteX288" fmla="*/ 1581649 w 1695451"/>
                <a:gd name="connsiteY288" fmla="*/ 368674 h 6096000"/>
                <a:gd name="connsiteX289" fmla="*/ 1574248 w 1695451"/>
                <a:gd name="connsiteY289" fmla="*/ 381495 h 6096000"/>
                <a:gd name="connsiteX290" fmla="*/ 1282382 w 1695451"/>
                <a:gd name="connsiteY290" fmla="*/ 550009 h 6096000"/>
                <a:gd name="connsiteX291" fmla="*/ 1274982 w 1695451"/>
                <a:gd name="connsiteY291" fmla="*/ 551990 h 6096000"/>
                <a:gd name="connsiteX292" fmla="*/ 1267581 w 1695451"/>
                <a:gd name="connsiteY292" fmla="*/ 550009 h 6096000"/>
                <a:gd name="connsiteX293" fmla="*/ 975716 w 1695451"/>
                <a:gd name="connsiteY293" fmla="*/ 381495 h 6096000"/>
                <a:gd name="connsiteX294" fmla="*/ 968315 w 1695451"/>
                <a:gd name="connsiteY294" fmla="*/ 368674 h 6096000"/>
                <a:gd name="connsiteX295" fmla="*/ 968315 w 1695451"/>
                <a:gd name="connsiteY295" fmla="*/ 2168674 h 6096000"/>
                <a:gd name="connsiteX296" fmla="*/ 968315 w 1695451"/>
                <a:gd name="connsiteY296" fmla="*/ 1831661 h 6096000"/>
                <a:gd name="connsiteX297" fmla="*/ 969619 w 1695451"/>
                <a:gd name="connsiteY297" fmla="*/ 1829402 h 6096000"/>
                <a:gd name="connsiteX298" fmla="*/ 970295 w 1695451"/>
                <a:gd name="connsiteY298" fmla="*/ 1824259 h 6096000"/>
                <a:gd name="connsiteX299" fmla="*/ 974411 w 1695451"/>
                <a:gd name="connsiteY299" fmla="*/ 1821099 h 6096000"/>
                <a:gd name="connsiteX300" fmla="*/ 975716 w 1695451"/>
                <a:gd name="connsiteY300" fmla="*/ 1818839 h 6096000"/>
                <a:gd name="connsiteX301" fmla="*/ 1111034 w 1695451"/>
                <a:gd name="connsiteY301" fmla="*/ 1740710 h 6096000"/>
                <a:gd name="connsiteX302" fmla="*/ 975716 w 1695451"/>
                <a:gd name="connsiteY302" fmla="*/ 1662582 h 6096000"/>
                <a:gd name="connsiteX303" fmla="*/ 968315 w 1695451"/>
                <a:gd name="connsiteY303" fmla="*/ 1649761 h 6096000"/>
                <a:gd name="connsiteX304" fmla="*/ 968315 w 1695451"/>
                <a:gd name="connsiteY304" fmla="*/ 1312747 h 6096000"/>
                <a:gd name="connsiteX305" fmla="*/ 969619 w 1695451"/>
                <a:gd name="connsiteY305" fmla="*/ 1310488 h 6096000"/>
                <a:gd name="connsiteX306" fmla="*/ 970295 w 1695451"/>
                <a:gd name="connsiteY306" fmla="*/ 1305346 h 6096000"/>
                <a:gd name="connsiteX307" fmla="*/ 974411 w 1695451"/>
                <a:gd name="connsiteY307" fmla="*/ 1302185 h 6096000"/>
                <a:gd name="connsiteX308" fmla="*/ 975716 w 1695451"/>
                <a:gd name="connsiteY308" fmla="*/ 1299926 h 6096000"/>
                <a:gd name="connsiteX309" fmla="*/ 1111034 w 1695451"/>
                <a:gd name="connsiteY309" fmla="*/ 1221797 h 6096000"/>
                <a:gd name="connsiteX310" fmla="*/ 975716 w 1695451"/>
                <a:gd name="connsiteY310" fmla="*/ 1143668 h 6096000"/>
                <a:gd name="connsiteX311" fmla="*/ 968315 w 1695451"/>
                <a:gd name="connsiteY311" fmla="*/ 1130847 h 6096000"/>
                <a:gd name="connsiteX312" fmla="*/ 968315 w 1695451"/>
                <a:gd name="connsiteY312" fmla="*/ 793833 h 6096000"/>
                <a:gd name="connsiteX313" fmla="*/ 969619 w 1695451"/>
                <a:gd name="connsiteY313" fmla="*/ 791575 h 6096000"/>
                <a:gd name="connsiteX314" fmla="*/ 970295 w 1695451"/>
                <a:gd name="connsiteY314" fmla="*/ 786432 h 6096000"/>
                <a:gd name="connsiteX315" fmla="*/ 974411 w 1695451"/>
                <a:gd name="connsiteY315" fmla="*/ 783272 h 6096000"/>
                <a:gd name="connsiteX316" fmla="*/ 975716 w 1695451"/>
                <a:gd name="connsiteY316" fmla="*/ 781012 h 6096000"/>
                <a:gd name="connsiteX317" fmla="*/ 1267581 w 1695451"/>
                <a:gd name="connsiteY317" fmla="*/ 612497 h 6096000"/>
                <a:gd name="connsiteX318" fmla="*/ 1282382 w 1695451"/>
                <a:gd name="connsiteY318" fmla="*/ 612497 h 6096000"/>
                <a:gd name="connsiteX319" fmla="*/ 1574248 w 1695451"/>
                <a:gd name="connsiteY319" fmla="*/ 781012 h 6096000"/>
                <a:gd name="connsiteX320" fmla="*/ 1575552 w 1695451"/>
                <a:gd name="connsiteY320" fmla="*/ 783272 h 6096000"/>
                <a:gd name="connsiteX321" fmla="*/ 1579668 w 1695451"/>
                <a:gd name="connsiteY321" fmla="*/ 786433 h 6096000"/>
                <a:gd name="connsiteX322" fmla="*/ 1580344 w 1695451"/>
                <a:gd name="connsiteY322" fmla="*/ 791572 h 6096000"/>
                <a:gd name="connsiteX323" fmla="*/ 1581649 w 1695451"/>
                <a:gd name="connsiteY323" fmla="*/ 793833 h 6096000"/>
                <a:gd name="connsiteX324" fmla="*/ 1581649 w 1695451"/>
                <a:gd name="connsiteY324" fmla="*/ 1130847 h 6096000"/>
                <a:gd name="connsiteX325" fmla="*/ 1574248 w 1695451"/>
                <a:gd name="connsiteY325" fmla="*/ 1143668 h 6096000"/>
                <a:gd name="connsiteX326" fmla="*/ 1438930 w 1695451"/>
                <a:gd name="connsiteY326" fmla="*/ 1221797 h 6096000"/>
                <a:gd name="connsiteX327" fmla="*/ 1574248 w 1695451"/>
                <a:gd name="connsiteY327" fmla="*/ 1299926 h 6096000"/>
                <a:gd name="connsiteX328" fmla="*/ 1575552 w 1695451"/>
                <a:gd name="connsiteY328" fmla="*/ 1302185 h 6096000"/>
                <a:gd name="connsiteX329" fmla="*/ 1579668 w 1695451"/>
                <a:gd name="connsiteY329" fmla="*/ 1305347 h 6096000"/>
                <a:gd name="connsiteX330" fmla="*/ 1580344 w 1695451"/>
                <a:gd name="connsiteY330" fmla="*/ 1310486 h 6096000"/>
                <a:gd name="connsiteX331" fmla="*/ 1581649 w 1695451"/>
                <a:gd name="connsiteY331" fmla="*/ 1312747 h 6096000"/>
                <a:gd name="connsiteX332" fmla="*/ 1581649 w 1695451"/>
                <a:gd name="connsiteY332" fmla="*/ 1649761 h 6096000"/>
                <a:gd name="connsiteX333" fmla="*/ 1574248 w 1695451"/>
                <a:gd name="connsiteY333" fmla="*/ 1662582 h 6096000"/>
                <a:gd name="connsiteX334" fmla="*/ 1438930 w 1695451"/>
                <a:gd name="connsiteY334" fmla="*/ 1740710 h 6096000"/>
                <a:gd name="connsiteX335" fmla="*/ 1574248 w 1695451"/>
                <a:gd name="connsiteY335" fmla="*/ 1818839 h 6096000"/>
                <a:gd name="connsiteX336" fmla="*/ 1575552 w 1695451"/>
                <a:gd name="connsiteY336" fmla="*/ 1821099 h 6096000"/>
                <a:gd name="connsiteX337" fmla="*/ 1579668 w 1695451"/>
                <a:gd name="connsiteY337" fmla="*/ 1824260 h 6096000"/>
                <a:gd name="connsiteX338" fmla="*/ 1580344 w 1695451"/>
                <a:gd name="connsiteY338" fmla="*/ 1829399 h 6096000"/>
                <a:gd name="connsiteX339" fmla="*/ 1581649 w 1695451"/>
                <a:gd name="connsiteY339" fmla="*/ 1831661 h 6096000"/>
                <a:gd name="connsiteX340" fmla="*/ 1581649 w 1695451"/>
                <a:gd name="connsiteY340" fmla="*/ 2168674 h 6096000"/>
                <a:gd name="connsiteX341" fmla="*/ 1574248 w 1695451"/>
                <a:gd name="connsiteY341" fmla="*/ 2181495 h 6096000"/>
                <a:gd name="connsiteX342" fmla="*/ 1282382 w 1695451"/>
                <a:gd name="connsiteY342" fmla="*/ 2350010 h 6096000"/>
                <a:gd name="connsiteX343" fmla="*/ 1274982 w 1695451"/>
                <a:gd name="connsiteY343" fmla="*/ 2351990 h 6096000"/>
                <a:gd name="connsiteX344" fmla="*/ 1267581 w 1695451"/>
                <a:gd name="connsiteY344" fmla="*/ 2350010 h 6096000"/>
                <a:gd name="connsiteX345" fmla="*/ 975716 w 1695451"/>
                <a:gd name="connsiteY345" fmla="*/ 2181495 h 6096000"/>
                <a:gd name="connsiteX346" fmla="*/ 968315 w 1695451"/>
                <a:gd name="connsiteY346" fmla="*/ 2168674 h 6096000"/>
                <a:gd name="connsiteX347" fmla="*/ 968315 w 1695451"/>
                <a:gd name="connsiteY347" fmla="*/ 3968673 h 6096000"/>
                <a:gd name="connsiteX348" fmla="*/ 968315 w 1695451"/>
                <a:gd name="connsiteY348" fmla="*/ 3631660 h 6096000"/>
                <a:gd name="connsiteX349" fmla="*/ 969619 w 1695451"/>
                <a:gd name="connsiteY349" fmla="*/ 3629401 h 6096000"/>
                <a:gd name="connsiteX350" fmla="*/ 970295 w 1695451"/>
                <a:gd name="connsiteY350" fmla="*/ 3624259 h 6096000"/>
                <a:gd name="connsiteX351" fmla="*/ 974411 w 1695451"/>
                <a:gd name="connsiteY351" fmla="*/ 3621098 h 6096000"/>
                <a:gd name="connsiteX352" fmla="*/ 975716 w 1695451"/>
                <a:gd name="connsiteY352" fmla="*/ 3618838 h 6096000"/>
                <a:gd name="connsiteX353" fmla="*/ 1111034 w 1695451"/>
                <a:gd name="connsiteY353" fmla="*/ 3540708 h 6096000"/>
                <a:gd name="connsiteX354" fmla="*/ 975716 w 1695451"/>
                <a:gd name="connsiteY354" fmla="*/ 3462581 h 6096000"/>
                <a:gd name="connsiteX355" fmla="*/ 968315 w 1695451"/>
                <a:gd name="connsiteY355" fmla="*/ 3449760 h 6096000"/>
                <a:gd name="connsiteX356" fmla="*/ 968315 w 1695451"/>
                <a:gd name="connsiteY356" fmla="*/ 3112747 h 6096000"/>
                <a:gd name="connsiteX357" fmla="*/ 969619 w 1695451"/>
                <a:gd name="connsiteY357" fmla="*/ 3110488 h 6096000"/>
                <a:gd name="connsiteX358" fmla="*/ 970295 w 1695451"/>
                <a:gd name="connsiteY358" fmla="*/ 3105346 h 6096000"/>
                <a:gd name="connsiteX359" fmla="*/ 974411 w 1695451"/>
                <a:gd name="connsiteY359" fmla="*/ 3102185 h 6096000"/>
                <a:gd name="connsiteX360" fmla="*/ 975716 w 1695451"/>
                <a:gd name="connsiteY360" fmla="*/ 3099926 h 6096000"/>
                <a:gd name="connsiteX361" fmla="*/ 1111034 w 1695451"/>
                <a:gd name="connsiteY361" fmla="*/ 3021797 h 6096000"/>
                <a:gd name="connsiteX362" fmla="*/ 975716 w 1695451"/>
                <a:gd name="connsiteY362" fmla="*/ 2943668 h 6096000"/>
                <a:gd name="connsiteX363" fmla="*/ 968315 w 1695451"/>
                <a:gd name="connsiteY363" fmla="*/ 2930847 h 6096000"/>
                <a:gd name="connsiteX364" fmla="*/ 968315 w 1695451"/>
                <a:gd name="connsiteY364" fmla="*/ 2593833 h 6096000"/>
                <a:gd name="connsiteX365" fmla="*/ 969619 w 1695451"/>
                <a:gd name="connsiteY365" fmla="*/ 2591575 h 6096000"/>
                <a:gd name="connsiteX366" fmla="*/ 970295 w 1695451"/>
                <a:gd name="connsiteY366" fmla="*/ 2586432 h 6096000"/>
                <a:gd name="connsiteX367" fmla="*/ 974411 w 1695451"/>
                <a:gd name="connsiteY367" fmla="*/ 2583272 h 6096000"/>
                <a:gd name="connsiteX368" fmla="*/ 975716 w 1695451"/>
                <a:gd name="connsiteY368" fmla="*/ 2581012 h 6096000"/>
                <a:gd name="connsiteX369" fmla="*/ 1267581 w 1695451"/>
                <a:gd name="connsiteY369" fmla="*/ 2412497 h 6096000"/>
                <a:gd name="connsiteX370" fmla="*/ 1282382 w 1695451"/>
                <a:gd name="connsiteY370" fmla="*/ 2412497 h 6096000"/>
                <a:gd name="connsiteX371" fmla="*/ 1574248 w 1695451"/>
                <a:gd name="connsiteY371" fmla="*/ 2581012 h 6096000"/>
                <a:gd name="connsiteX372" fmla="*/ 1575552 w 1695451"/>
                <a:gd name="connsiteY372" fmla="*/ 2583272 h 6096000"/>
                <a:gd name="connsiteX373" fmla="*/ 1579668 w 1695451"/>
                <a:gd name="connsiteY373" fmla="*/ 2586433 h 6096000"/>
                <a:gd name="connsiteX374" fmla="*/ 1580344 w 1695451"/>
                <a:gd name="connsiteY374" fmla="*/ 2591572 h 6096000"/>
                <a:gd name="connsiteX375" fmla="*/ 1581649 w 1695451"/>
                <a:gd name="connsiteY375" fmla="*/ 2593833 h 6096000"/>
                <a:gd name="connsiteX376" fmla="*/ 1581649 w 1695451"/>
                <a:gd name="connsiteY376" fmla="*/ 2930847 h 6096000"/>
                <a:gd name="connsiteX377" fmla="*/ 1574248 w 1695451"/>
                <a:gd name="connsiteY377" fmla="*/ 2943668 h 6096000"/>
                <a:gd name="connsiteX378" fmla="*/ 1438930 w 1695451"/>
                <a:gd name="connsiteY378" fmla="*/ 3021797 h 6096000"/>
                <a:gd name="connsiteX379" fmla="*/ 1574248 w 1695451"/>
                <a:gd name="connsiteY379" fmla="*/ 3099926 h 6096000"/>
                <a:gd name="connsiteX380" fmla="*/ 1575552 w 1695451"/>
                <a:gd name="connsiteY380" fmla="*/ 3102185 h 6096000"/>
                <a:gd name="connsiteX381" fmla="*/ 1579668 w 1695451"/>
                <a:gd name="connsiteY381" fmla="*/ 3105347 h 6096000"/>
                <a:gd name="connsiteX382" fmla="*/ 1580344 w 1695451"/>
                <a:gd name="connsiteY382" fmla="*/ 3110486 h 6096000"/>
                <a:gd name="connsiteX383" fmla="*/ 1581649 w 1695451"/>
                <a:gd name="connsiteY383" fmla="*/ 3112747 h 6096000"/>
                <a:gd name="connsiteX384" fmla="*/ 1581649 w 1695451"/>
                <a:gd name="connsiteY384" fmla="*/ 3449760 h 6096000"/>
                <a:gd name="connsiteX385" fmla="*/ 1574248 w 1695451"/>
                <a:gd name="connsiteY385" fmla="*/ 3462581 h 6096000"/>
                <a:gd name="connsiteX386" fmla="*/ 1438930 w 1695451"/>
                <a:gd name="connsiteY386" fmla="*/ 3540708 h 6096000"/>
                <a:gd name="connsiteX387" fmla="*/ 1574248 w 1695451"/>
                <a:gd name="connsiteY387" fmla="*/ 3618838 h 6096000"/>
                <a:gd name="connsiteX388" fmla="*/ 1575552 w 1695451"/>
                <a:gd name="connsiteY388" fmla="*/ 3621098 h 6096000"/>
                <a:gd name="connsiteX389" fmla="*/ 1579668 w 1695451"/>
                <a:gd name="connsiteY389" fmla="*/ 3624259 h 6096000"/>
                <a:gd name="connsiteX390" fmla="*/ 1580344 w 1695451"/>
                <a:gd name="connsiteY390" fmla="*/ 3629398 h 6096000"/>
                <a:gd name="connsiteX391" fmla="*/ 1581649 w 1695451"/>
                <a:gd name="connsiteY391" fmla="*/ 3631660 h 6096000"/>
                <a:gd name="connsiteX392" fmla="*/ 1581649 w 1695451"/>
                <a:gd name="connsiteY392" fmla="*/ 3968673 h 6096000"/>
                <a:gd name="connsiteX393" fmla="*/ 1574248 w 1695451"/>
                <a:gd name="connsiteY393" fmla="*/ 3981494 h 6096000"/>
                <a:gd name="connsiteX394" fmla="*/ 1282382 w 1695451"/>
                <a:gd name="connsiteY394" fmla="*/ 4150008 h 6096000"/>
                <a:gd name="connsiteX395" fmla="*/ 1274982 w 1695451"/>
                <a:gd name="connsiteY395" fmla="*/ 4151989 h 6096000"/>
                <a:gd name="connsiteX396" fmla="*/ 1267581 w 1695451"/>
                <a:gd name="connsiteY396" fmla="*/ 4150008 h 6096000"/>
                <a:gd name="connsiteX397" fmla="*/ 975716 w 1695451"/>
                <a:gd name="connsiteY397" fmla="*/ 3981494 h 6096000"/>
                <a:gd name="connsiteX398" fmla="*/ 968315 w 1695451"/>
                <a:gd name="connsiteY398" fmla="*/ 3968673 h 6096000"/>
                <a:gd name="connsiteX399" fmla="*/ 968315 w 1695451"/>
                <a:gd name="connsiteY399" fmla="*/ 5768669 h 6096000"/>
                <a:gd name="connsiteX400" fmla="*/ 968315 w 1695451"/>
                <a:gd name="connsiteY400" fmla="*/ 5431655 h 6096000"/>
                <a:gd name="connsiteX401" fmla="*/ 969619 w 1695451"/>
                <a:gd name="connsiteY401" fmla="*/ 5429397 h 6096000"/>
                <a:gd name="connsiteX402" fmla="*/ 970295 w 1695451"/>
                <a:gd name="connsiteY402" fmla="*/ 5424254 h 6096000"/>
                <a:gd name="connsiteX403" fmla="*/ 974411 w 1695451"/>
                <a:gd name="connsiteY403" fmla="*/ 5421094 h 6096000"/>
                <a:gd name="connsiteX404" fmla="*/ 975716 w 1695451"/>
                <a:gd name="connsiteY404" fmla="*/ 5418834 h 6096000"/>
                <a:gd name="connsiteX405" fmla="*/ 1111034 w 1695451"/>
                <a:gd name="connsiteY405" fmla="*/ 5340704 h 6096000"/>
                <a:gd name="connsiteX406" fmla="*/ 975716 w 1695451"/>
                <a:gd name="connsiteY406" fmla="*/ 5262575 h 6096000"/>
                <a:gd name="connsiteX407" fmla="*/ 968315 w 1695451"/>
                <a:gd name="connsiteY407" fmla="*/ 5249754 h 6096000"/>
                <a:gd name="connsiteX408" fmla="*/ 968315 w 1695451"/>
                <a:gd name="connsiteY408" fmla="*/ 4912741 h 6096000"/>
                <a:gd name="connsiteX409" fmla="*/ 969619 w 1695451"/>
                <a:gd name="connsiteY409" fmla="*/ 4910483 h 6096000"/>
                <a:gd name="connsiteX410" fmla="*/ 970295 w 1695451"/>
                <a:gd name="connsiteY410" fmla="*/ 4905340 h 6096000"/>
                <a:gd name="connsiteX411" fmla="*/ 974411 w 1695451"/>
                <a:gd name="connsiteY411" fmla="*/ 4902179 h 6096000"/>
                <a:gd name="connsiteX412" fmla="*/ 975716 w 1695451"/>
                <a:gd name="connsiteY412" fmla="*/ 4899920 h 6096000"/>
                <a:gd name="connsiteX413" fmla="*/ 1111034 w 1695451"/>
                <a:gd name="connsiteY413" fmla="*/ 4821791 h 6096000"/>
                <a:gd name="connsiteX414" fmla="*/ 975716 w 1695451"/>
                <a:gd name="connsiteY414" fmla="*/ 4743662 h 6096000"/>
                <a:gd name="connsiteX415" fmla="*/ 968315 w 1695451"/>
                <a:gd name="connsiteY415" fmla="*/ 4730841 h 6096000"/>
                <a:gd name="connsiteX416" fmla="*/ 968315 w 1695451"/>
                <a:gd name="connsiteY416" fmla="*/ 4393827 h 6096000"/>
                <a:gd name="connsiteX417" fmla="*/ 969619 w 1695451"/>
                <a:gd name="connsiteY417" fmla="*/ 4391568 h 6096000"/>
                <a:gd name="connsiteX418" fmla="*/ 970295 w 1695451"/>
                <a:gd name="connsiteY418" fmla="*/ 4386425 h 6096000"/>
                <a:gd name="connsiteX419" fmla="*/ 974411 w 1695451"/>
                <a:gd name="connsiteY419" fmla="*/ 4383265 h 6096000"/>
                <a:gd name="connsiteX420" fmla="*/ 975716 w 1695451"/>
                <a:gd name="connsiteY420" fmla="*/ 4381006 h 6096000"/>
                <a:gd name="connsiteX421" fmla="*/ 1267581 w 1695451"/>
                <a:gd name="connsiteY421" fmla="*/ 4212491 h 6096000"/>
                <a:gd name="connsiteX422" fmla="*/ 1282382 w 1695451"/>
                <a:gd name="connsiteY422" fmla="*/ 4212491 h 6096000"/>
                <a:gd name="connsiteX423" fmla="*/ 1574248 w 1695451"/>
                <a:gd name="connsiteY423" fmla="*/ 4381006 h 6096000"/>
                <a:gd name="connsiteX424" fmla="*/ 1575552 w 1695451"/>
                <a:gd name="connsiteY424" fmla="*/ 4383265 h 6096000"/>
                <a:gd name="connsiteX425" fmla="*/ 1579668 w 1695451"/>
                <a:gd name="connsiteY425" fmla="*/ 4386427 h 6096000"/>
                <a:gd name="connsiteX426" fmla="*/ 1580344 w 1695451"/>
                <a:gd name="connsiteY426" fmla="*/ 4391566 h 6096000"/>
                <a:gd name="connsiteX427" fmla="*/ 1581649 w 1695451"/>
                <a:gd name="connsiteY427" fmla="*/ 4393827 h 6096000"/>
                <a:gd name="connsiteX428" fmla="*/ 1581649 w 1695451"/>
                <a:gd name="connsiteY428" fmla="*/ 4730841 h 6096000"/>
                <a:gd name="connsiteX429" fmla="*/ 1574248 w 1695451"/>
                <a:gd name="connsiteY429" fmla="*/ 4743662 h 6096000"/>
                <a:gd name="connsiteX430" fmla="*/ 1438930 w 1695451"/>
                <a:gd name="connsiteY430" fmla="*/ 4821791 h 6096000"/>
                <a:gd name="connsiteX431" fmla="*/ 1574248 w 1695451"/>
                <a:gd name="connsiteY431" fmla="*/ 4899920 h 6096000"/>
                <a:gd name="connsiteX432" fmla="*/ 1575552 w 1695451"/>
                <a:gd name="connsiteY432" fmla="*/ 4902179 h 6096000"/>
                <a:gd name="connsiteX433" fmla="*/ 1579668 w 1695451"/>
                <a:gd name="connsiteY433" fmla="*/ 4905341 h 6096000"/>
                <a:gd name="connsiteX434" fmla="*/ 1580344 w 1695451"/>
                <a:gd name="connsiteY434" fmla="*/ 4910480 h 6096000"/>
                <a:gd name="connsiteX435" fmla="*/ 1581649 w 1695451"/>
                <a:gd name="connsiteY435" fmla="*/ 4912741 h 6096000"/>
                <a:gd name="connsiteX436" fmla="*/ 1581649 w 1695451"/>
                <a:gd name="connsiteY436" fmla="*/ 5249754 h 6096000"/>
                <a:gd name="connsiteX437" fmla="*/ 1574248 w 1695451"/>
                <a:gd name="connsiteY437" fmla="*/ 5262575 h 6096000"/>
                <a:gd name="connsiteX438" fmla="*/ 1438930 w 1695451"/>
                <a:gd name="connsiteY438" fmla="*/ 5340704 h 6096000"/>
                <a:gd name="connsiteX439" fmla="*/ 1574248 w 1695451"/>
                <a:gd name="connsiteY439" fmla="*/ 5418834 h 6096000"/>
                <a:gd name="connsiteX440" fmla="*/ 1575552 w 1695451"/>
                <a:gd name="connsiteY440" fmla="*/ 5421094 h 6096000"/>
                <a:gd name="connsiteX441" fmla="*/ 1579668 w 1695451"/>
                <a:gd name="connsiteY441" fmla="*/ 5424255 h 6096000"/>
                <a:gd name="connsiteX442" fmla="*/ 1580344 w 1695451"/>
                <a:gd name="connsiteY442" fmla="*/ 5429394 h 6096000"/>
                <a:gd name="connsiteX443" fmla="*/ 1581649 w 1695451"/>
                <a:gd name="connsiteY443" fmla="*/ 5431655 h 6096000"/>
                <a:gd name="connsiteX444" fmla="*/ 1581649 w 1695451"/>
                <a:gd name="connsiteY444" fmla="*/ 5768669 h 6096000"/>
                <a:gd name="connsiteX445" fmla="*/ 1574248 w 1695451"/>
                <a:gd name="connsiteY445" fmla="*/ 5781490 h 6096000"/>
                <a:gd name="connsiteX446" fmla="*/ 1282382 w 1695451"/>
                <a:gd name="connsiteY446" fmla="*/ 5950005 h 6096000"/>
                <a:gd name="connsiteX447" fmla="*/ 1274982 w 1695451"/>
                <a:gd name="connsiteY447" fmla="*/ 5951984 h 6096000"/>
                <a:gd name="connsiteX448" fmla="*/ 1267581 w 1695451"/>
                <a:gd name="connsiteY448" fmla="*/ 5950005 h 6096000"/>
                <a:gd name="connsiteX449" fmla="*/ 975716 w 1695451"/>
                <a:gd name="connsiteY449" fmla="*/ 5781490 h 6096000"/>
                <a:gd name="connsiteX450" fmla="*/ 968315 w 1695451"/>
                <a:gd name="connsiteY450" fmla="*/ 5768669 h 6096000"/>
                <a:gd name="connsiteX451" fmla="*/ 569784 w 1695451"/>
                <a:gd name="connsiteY451" fmla="*/ 1135683 h 6096000"/>
                <a:gd name="connsiteX452" fmla="*/ 689329 w 1695451"/>
                <a:gd name="connsiteY452" fmla="*/ 1204706 h 6096000"/>
                <a:gd name="connsiteX453" fmla="*/ 832045 w 1695451"/>
                <a:gd name="connsiteY453" fmla="*/ 1122305 h 6096000"/>
                <a:gd name="connsiteX454" fmla="*/ 832046 w 1695451"/>
                <a:gd name="connsiteY454" fmla="*/ 819473 h 6096000"/>
                <a:gd name="connsiteX455" fmla="*/ 569784 w 1695451"/>
                <a:gd name="connsiteY455" fmla="*/ 970882 h 6096000"/>
                <a:gd name="connsiteX456" fmla="*/ 569784 w 1695451"/>
                <a:gd name="connsiteY456" fmla="*/ 1273730 h 6096000"/>
                <a:gd name="connsiteX457" fmla="*/ 659730 w 1695451"/>
                <a:gd name="connsiteY457" fmla="*/ 1221796 h 6096000"/>
                <a:gd name="connsiteX458" fmla="*/ 569784 w 1695451"/>
                <a:gd name="connsiteY458" fmla="*/ 1169863 h 6096000"/>
                <a:gd name="connsiteX459" fmla="*/ 569784 w 1695451"/>
                <a:gd name="connsiteY459" fmla="*/ 1654597 h 6096000"/>
                <a:gd name="connsiteX460" fmla="*/ 689329 w 1695451"/>
                <a:gd name="connsiteY460" fmla="*/ 1723620 h 6096000"/>
                <a:gd name="connsiteX461" fmla="*/ 832045 w 1695451"/>
                <a:gd name="connsiteY461" fmla="*/ 1641219 h 6096000"/>
                <a:gd name="connsiteX462" fmla="*/ 832046 w 1695451"/>
                <a:gd name="connsiteY462" fmla="*/ 1338386 h 6096000"/>
                <a:gd name="connsiteX463" fmla="*/ 569784 w 1695451"/>
                <a:gd name="connsiteY463" fmla="*/ 1489795 h 6096000"/>
                <a:gd name="connsiteX464" fmla="*/ 569784 w 1695451"/>
                <a:gd name="connsiteY464" fmla="*/ 1792644 h 6096000"/>
                <a:gd name="connsiteX465" fmla="*/ 659730 w 1695451"/>
                <a:gd name="connsiteY465" fmla="*/ 1740710 h 6096000"/>
                <a:gd name="connsiteX466" fmla="*/ 569784 w 1695451"/>
                <a:gd name="connsiteY466" fmla="*/ 1688777 h 6096000"/>
                <a:gd name="connsiteX467" fmla="*/ 569784 w 1695451"/>
                <a:gd name="connsiteY467" fmla="*/ 2935683 h 6096000"/>
                <a:gd name="connsiteX468" fmla="*/ 689329 w 1695451"/>
                <a:gd name="connsiteY468" fmla="*/ 3004706 h 6096000"/>
                <a:gd name="connsiteX469" fmla="*/ 832045 w 1695451"/>
                <a:gd name="connsiteY469" fmla="*/ 2922305 h 6096000"/>
                <a:gd name="connsiteX470" fmla="*/ 832046 w 1695451"/>
                <a:gd name="connsiteY470" fmla="*/ 2619473 h 6096000"/>
                <a:gd name="connsiteX471" fmla="*/ 569784 w 1695451"/>
                <a:gd name="connsiteY471" fmla="*/ 2770882 h 6096000"/>
                <a:gd name="connsiteX472" fmla="*/ 569784 w 1695451"/>
                <a:gd name="connsiteY472" fmla="*/ 3073730 h 6096000"/>
                <a:gd name="connsiteX473" fmla="*/ 659730 w 1695451"/>
                <a:gd name="connsiteY473" fmla="*/ 3021796 h 6096000"/>
                <a:gd name="connsiteX474" fmla="*/ 569784 w 1695451"/>
                <a:gd name="connsiteY474" fmla="*/ 2969863 h 6096000"/>
                <a:gd name="connsiteX475" fmla="*/ 569784 w 1695451"/>
                <a:gd name="connsiteY475" fmla="*/ 3454591 h 6096000"/>
                <a:gd name="connsiteX476" fmla="*/ 689329 w 1695451"/>
                <a:gd name="connsiteY476" fmla="*/ 3523614 h 6096000"/>
                <a:gd name="connsiteX477" fmla="*/ 832045 w 1695451"/>
                <a:gd name="connsiteY477" fmla="*/ 3441213 h 6096000"/>
                <a:gd name="connsiteX478" fmla="*/ 832046 w 1695451"/>
                <a:gd name="connsiteY478" fmla="*/ 3138386 h 6096000"/>
                <a:gd name="connsiteX479" fmla="*/ 569784 w 1695451"/>
                <a:gd name="connsiteY479" fmla="*/ 3289789 h 6096000"/>
                <a:gd name="connsiteX480" fmla="*/ 569783 w 1695451"/>
                <a:gd name="connsiteY480" fmla="*/ 511557 h 6096000"/>
                <a:gd name="connsiteX481" fmla="*/ 832045 w 1695451"/>
                <a:gd name="connsiteY481" fmla="*/ 360132 h 6096000"/>
                <a:gd name="connsiteX482" fmla="*/ 832046 w 1695451"/>
                <a:gd name="connsiteY482" fmla="*/ 57299 h 6096000"/>
                <a:gd name="connsiteX483" fmla="*/ 569783 w 1695451"/>
                <a:gd name="connsiteY483" fmla="*/ 208708 h 6096000"/>
                <a:gd name="connsiteX484" fmla="*/ 569783 w 1695451"/>
                <a:gd name="connsiteY484" fmla="*/ 2311557 h 6096000"/>
                <a:gd name="connsiteX485" fmla="*/ 832045 w 1695451"/>
                <a:gd name="connsiteY485" fmla="*/ 2160132 h 6096000"/>
                <a:gd name="connsiteX486" fmla="*/ 832046 w 1695451"/>
                <a:gd name="connsiteY486" fmla="*/ 1857300 h 6096000"/>
                <a:gd name="connsiteX487" fmla="*/ 569783 w 1695451"/>
                <a:gd name="connsiteY487" fmla="*/ 2008709 h 6096000"/>
                <a:gd name="connsiteX488" fmla="*/ 569783 w 1695451"/>
                <a:gd name="connsiteY488" fmla="*/ 3592637 h 6096000"/>
                <a:gd name="connsiteX489" fmla="*/ 659730 w 1695451"/>
                <a:gd name="connsiteY489" fmla="*/ 3540703 h 6096000"/>
                <a:gd name="connsiteX490" fmla="*/ 569784 w 1695451"/>
                <a:gd name="connsiteY490" fmla="*/ 3488771 h 6096000"/>
                <a:gd name="connsiteX491" fmla="*/ 569783 w 1695451"/>
                <a:gd name="connsiteY491" fmla="*/ 4111550 h 6096000"/>
                <a:gd name="connsiteX492" fmla="*/ 832045 w 1695451"/>
                <a:gd name="connsiteY492" fmla="*/ 3960126 h 6096000"/>
                <a:gd name="connsiteX493" fmla="*/ 832046 w 1695451"/>
                <a:gd name="connsiteY493" fmla="*/ 3657294 h 6096000"/>
                <a:gd name="connsiteX494" fmla="*/ 569783 w 1695451"/>
                <a:gd name="connsiteY494" fmla="*/ 3808703 h 6096000"/>
                <a:gd name="connsiteX495" fmla="*/ 569783 w 1695451"/>
                <a:gd name="connsiteY495" fmla="*/ 4735677 h 6096000"/>
                <a:gd name="connsiteX496" fmla="*/ 689329 w 1695451"/>
                <a:gd name="connsiteY496" fmla="*/ 4804700 h 6096000"/>
                <a:gd name="connsiteX497" fmla="*/ 832045 w 1695451"/>
                <a:gd name="connsiteY497" fmla="*/ 4722298 h 6096000"/>
                <a:gd name="connsiteX498" fmla="*/ 832046 w 1695451"/>
                <a:gd name="connsiteY498" fmla="*/ 4419466 h 6096000"/>
                <a:gd name="connsiteX499" fmla="*/ 569783 w 1695451"/>
                <a:gd name="connsiteY499" fmla="*/ 4570876 h 6096000"/>
                <a:gd name="connsiteX500" fmla="*/ 569783 w 1695451"/>
                <a:gd name="connsiteY500" fmla="*/ 4873724 h 6096000"/>
                <a:gd name="connsiteX501" fmla="*/ 659729 w 1695451"/>
                <a:gd name="connsiteY501" fmla="*/ 4821790 h 6096000"/>
                <a:gd name="connsiteX502" fmla="*/ 569783 w 1695451"/>
                <a:gd name="connsiteY502" fmla="*/ 4769857 h 6096000"/>
                <a:gd name="connsiteX503" fmla="*/ 569783 w 1695451"/>
                <a:gd name="connsiteY503" fmla="*/ 5254590 h 6096000"/>
                <a:gd name="connsiteX504" fmla="*/ 689329 w 1695451"/>
                <a:gd name="connsiteY504" fmla="*/ 5323614 h 6096000"/>
                <a:gd name="connsiteX505" fmla="*/ 832045 w 1695451"/>
                <a:gd name="connsiteY505" fmla="*/ 5241213 h 6096000"/>
                <a:gd name="connsiteX506" fmla="*/ 832046 w 1695451"/>
                <a:gd name="connsiteY506" fmla="*/ 4938381 h 6096000"/>
                <a:gd name="connsiteX507" fmla="*/ 569783 w 1695451"/>
                <a:gd name="connsiteY507" fmla="*/ 5089788 h 6096000"/>
                <a:gd name="connsiteX508" fmla="*/ 569783 w 1695451"/>
                <a:gd name="connsiteY508" fmla="*/ 5392638 h 6096000"/>
                <a:gd name="connsiteX509" fmla="*/ 659729 w 1695451"/>
                <a:gd name="connsiteY509" fmla="*/ 5340704 h 6096000"/>
                <a:gd name="connsiteX510" fmla="*/ 569783 w 1695451"/>
                <a:gd name="connsiteY510" fmla="*/ 5288772 h 6096000"/>
                <a:gd name="connsiteX511" fmla="*/ 569783 w 1695451"/>
                <a:gd name="connsiteY511" fmla="*/ 5911551 h 6096000"/>
                <a:gd name="connsiteX512" fmla="*/ 832045 w 1695451"/>
                <a:gd name="connsiteY512" fmla="*/ 5760126 h 6096000"/>
                <a:gd name="connsiteX513" fmla="*/ 832046 w 1695451"/>
                <a:gd name="connsiteY513" fmla="*/ 5457294 h 6096000"/>
                <a:gd name="connsiteX514" fmla="*/ 569783 w 1695451"/>
                <a:gd name="connsiteY514" fmla="*/ 5608703 h 6096000"/>
                <a:gd name="connsiteX515" fmla="*/ 493724 w 1695451"/>
                <a:gd name="connsiteY515" fmla="*/ 0 h 6096000"/>
                <a:gd name="connsiteX516" fmla="*/ 616240 w 1695451"/>
                <a:gd name="connsiteY516" fmla="*/ 0 h 6096000"/>
                <a:gd name="connsiteX517" fmla="*/ 562382 w 1695451"/>
                <a:gd name="connsiteY517" fmla="*/ 31096 h 6096000"/>
                <a:gd name="connsiteX518" fmla="*/ 554982 w 1695451"/>
                <a:gd name="connsiteY518" fmla="*/ 33076 h 6096000"/>
                <a:gd name="connsiteX519" fmla="*/ 547581 w 1695451"/>
                <a:gd name="connsiteY519" fmla="*/ 31096 h 6096000"/>
                <a:gd name="connsiteX520" fmla="*/ 450235 w 1695451"/>
                <a:gd name="connsiteY520" fmla="*/ 1221797 h 6096000"/>
                <a:gd name="connsiteX521" fmla="*/ 540179 w 1695451"/>
                <a:gd name="connsiteY521" fmla="*/ 1273729 h 6096000"/>
                <a:gd name="connsiteX522" fmla="*/ 540180 w 1695451"/>
                <a:gd name="connsiteY522" fmla="*/ 1169864 h 6096000"/>
                <a:gd name="connsiteX523" fmla="*/ 450235 w 1695451"/>
                <a:gd name="connsiteY523" fmla="*/ 1740711 h 6096000"/>
                <a:gd name="connsiteX524" fmla="*/ 540179 w 1695451"/>
                <a:gd name="connsiteY524" fmla="*/ 1792643 h 6096000"/>
                <a:gd name="connsiteX525" fmla="*/ 540180 w 1695451"/>
                <a:gd name="connsiteY525" fmla="*/ 1688778 h 6096000"/>
                <a:gd name="connsiteX526" fmla="*/ 450235 w 1695451"/>
                <a:gd name="connsiteY526" fmla="*/ 3021797 h 6096000"/>
                <a:gd name="connsiteX527" fmla="*/ 540179 w 1695451"/>
                <a:gd name="connsiteY527" fmla="*/ 3073729 h 6096000"/>
                <a:gd name="connsiteX528" fmla="*/ 540180 w 1695451"/>
                <a:gd name="connsiteY528" fmla="*/ 2969864 h 6096000"/>
                <a:gd name="connsiteX529" fmla="*/ 450235 w 1695451"/>
                <a:gd name="connsiteY529" fmla="*/ 3540704 h 6096000"/>
                <a:gd name="connsiteX530" fmla="*/ 540179 w 1695451"/>
                <a:gd name="connsiteY530" fmla="*/ 3592637 h 6096000"/>
                <a:gd name="connsiteX531" fmla="*/ 540180 w 1695451"/>
                <a:gd name="connsiteY531" fmla="*/ 3488772 h 6096000"/>
                <a:gd name="connsiteX532" fmla="*/ 450234 w 1695451"/>
                <a:gd name="connsiteY532" fmla="*/ 4821791 h 6096000"/>
                <a:gd name="connsiteX533" fmla="*/ 540179 w 1695451"/>
                <a:gd name="connsiteY533" fmla="*/ 4873723 h 6096000"/>
                <a:gd name="connsiteX534" fmla="*/ 540179 w 1695451"/>
                <a:gd name="connsiteY534" fmla="*/ 4769858 h 6096000"/>
                <a:gd name="connsiteX535" fmla="*/ 450234 w 1695451"/>
                <a:gd name="connsiteY535" fmla="*/ 5340705 h 6096000"/>
                <a:gd name="connsiteX536" fmla="*/ 540179 w 1695451"/>
                <a:gd name="connsiteY536" fmla="*/ 5392637 h 6096000"/>
                <a:gd name="connsiteX537" fmla="*/ 540179 w 1695451"/>
                <a:gd name="connsiteY537" fmla="*/ 5288772 h 6096000"/>
                <a:gd name="connsiteX538" fmla="*/ 402948 w 1695451"/>
                <a:gd name="connsiteY538" fmla="*/ 6096000 h 6096000"/>
                <a:gd name="connsiteX539" fmla="*/ 547581 w 1695451"/>
                <a:gd name="connsiteY539" fmla="*/ 6012493 h 6096000"/>
                <a:gd name="connsiteX540" fmla="*/ 562382 w 1695451"/>
                <a:gd name="connsiteY540" fmla="*/ 6012493 h 6096000"/>
                <a:gd name="connsiteX541" fmla="*/ 707015 w 1695451"/>
                <a:gd name="connsiteY541" fmla="*/ 6096000 h 6096000"/>
                <a:gd name="connsiteX542" fmla="*/ 647815 w 1695451"/>
                <a:gd name="connsiteY542" fmla="*/ 6096000 h 6096000"/>
                <a:gd name="connsiteX543" fmla="*/ 554982 w 1695451"/>
                <a:gd name="connsiteY543" fmla="*/ 6042400 h 6096000"/>
                <a:gd name="connsiteX544" fmla="*/ 462148 w 1695451"/>
                <a:gd name="connsiteY544" fmla="*/ 6096000 h 6096000"/>
                <a:gd name="connsiteX545" fmla="*/ 292720 w 1695451"/>
                <a:gd name="connsiteY545" fmla="*/ 793829 h 6096000"/>
                <a:gd name="connsiteX546" fmla="*/ 554981 w 1695451"/>
                <a:gd name="connsiteY546" fmla="*/ 945239 h 6096000"/>
                <a:gd name="connsiteX547" fmla="*/ 817245 w 1695451"/>
                <a:gd name="connsiteY547" fmla="*/ 793829 h 6096000"/>
                <a:gd name="connsiteX548" fmla="*/ 554982 w 1695451"/>
                <a:gd name="connsiteY548" fmla="*/ 642404 h 6096000"/>
                <a:gd name="connsiteX549" fmla="*/ 292720 w 1695451"/>
                <a:gd name="connsiteY549" fmla="*/ 1312743 h 6096000"/>
                <a:gd name="connsiteX550" fmla="*/ 554981 w 1695451"/>
                <a:gd name="connsiteY550" fmla="*/ 1464153 h 6096000"/>
                <a:gd name="connsiteX551" fmla="*/ 817245 w 1695451"/>
                <a:gd name="connsiteY551" fmla="*/ 1312743 h 6096000"/>
                <a:gd name="connsiteX552" fmla="*/ 689329 w 1695451"/>
                <a:gd name="connsiteY552" fmla="*/ 1238887 h 6096000"/>
                <a:gd name="connsiteX553" fmla="*/ 562382 w 1695451"/>
                <a:gd name="connsiteY553" fmla="*/ 1312183 h 6096000"/>
                <a:gd name="connsiteX554" fmla="*/ 554982 w 1695451"/>
                <a:gd name="connsiteY554" fmla="*/ 1314163 h 6096000"/>
                <a:gd name="connsiteX555" fmla="*/ 547581 w 1695451"/>
                <a:gd name="connsiteY555" fmla="*/ 1312183 h 6096000"/>
                <a:gd name="connsiteX556" fmla="*/ 420635 w 1695451"/>
                <a:gd name="connsiteY556" fmla="*/ 1238887 h 6096000"/>
                <a:gd name="connsiteX557" fmla="*/ 292720 w 1695451"/>
                <a:gd name="connsiteY557" fmla="*/ 1831656 h 6096000"/>
                <a:gd name="connsiteX558" fmla="*/ 554981 w 1695451"/>
                <a:gd name="connsiteY558" fmla="*/ 1983066 h 6096000"/>
                <a:gd name="connsiteX559" fmla="*/ 817245 w 1695451"/>
                <a:gd name="connsiteY559" fmla="*/ 1831656 h 6096000"/>
                <a:gd name="connsiteX560" fmla="*/ 689329 w 1695451"/>
                <a:gd name="connsiteY560" fmla="*/ 1757801 h 6096000"/>
                <a:gd name="connsiteX561" fmla="*/ 562382 w 1695451"/>
                <a:gd name="connsiteY561" fmla="*/ 1831096 h 6096000"/>
                <a:gd name="connsiteX562" fmla="*/ 554982 w 1695451"/>
                <a:gd name="connsiteY562" fmla="*/ 1833077 h 6096000"/>
                <a:gd name="connsiteX563" fmla="*/ 547581 w 1695451"/>
                <a:gd name="connsiteY563" fmla="*/ 1831096 h 6096000"/>
                <a:gd name="connsiteX564" fmla="*/ 420635 w 1695451"/>
                <a:gd name="connsiteY564" fmla="*/ 1757801 h 6096000"/>
                <a:gd name="connsiteX565" fmla="*/ 292720 w 1695451"/>
                <a:gd name="connsiteY565" fmla="*/ 2593829 h 6096000"/>
                <a:gd name="connsiteX566" fmla="*/ 554981 w 1695451"/>
                <a:gd name="connsiteY566" fmla="*/ 2745239 h 6096000"/>
                <a:gd name="connsiteX567" fmla="*/ 817245 w 1695451"/>
                <a:gd name="connsiteY567" fmla="*/ 2593829 h 6096000"/>
                <a:gd name="connsiteX568" fmla="*/ 554982 w 1695451"/>
                <a:gd name="connsiteY568" fmla="*/ 2442404 h 6096000"/>
                <a:gd name="connsiteX569" fmla="*/ 292720 w 1695451"/>
                <a:gd name="connsiteY569" fmla="*/ 3112743 h 6096000"/>
                <a:gd name="connsiteX570" fmla="*/ 554981 w 1695451"/>
                <a:gd name="connsiteY570" fmla="*/ 3264153 h 6096000"/>
                <a:gd name="connsiteX571" fmla="*/ 817245 w 1695451"/>
                <a:gd name="connsiteY571" fmla="*/ 3112743 h 6096000"/>
                <a:gd name="connsiteX572" fmla="*/ 689329 w 1695451"/>
                <a:gd name="connsiteY572" fmla="*/ 3038887 h 6096000"/>
                <a:gd name="connsiteX573" fmla="*/ 562382 w 1695451"/>
                <a:gd name="connsiteY573" fmla="*/ 3112183 h 6096000"/>
                <a:gd name="connsiteX574" fmla="*/ 554982 w 1695451"/>
                <a:gd name="connsiteY574" fmla="*/ 3114163 h 6096000"/>
                <a:gd name="connsiteX575" fmla="*/ 547581 w 1695451"/>
                <a:gd name="connsiteY575" fmla="*/ 3112183 h 6096000"/>
                <a:gd name="connsiteX576" fmla="*/ 420635 w 1695451"/>
                <a:gd name="connsiteY576" fmla="*/ 3038887 h 6096000"/>
                <a:gd name="connsiteX577" fmla="*/ 292719 w 1695451"/>
                <a:gd name="connsiteY577" fmla="*/ 3631650 h 6096000"/>
                <a:gd name="connsiteX578" fmla="*/ 554981 w 1695451"/>
                <a:gd name="connsiteY578" fmla="*/ 3783060 h 6096000"/>
                <a:gd name="connsiteX579" fmla="*/ 817244 w 1695451"/>
                <a:gd name="connsiteY579" fmla="*/ 3631650 h 6096000"/>
                <a:gd name="connsiteX580" fmla="*/ 689329 w 1695451"/>
                <a:gd name="connsiteY580" fmla="*/ 3557795 h 6096000"/>
                <a:gd name="connsiteX581" fmla="*/ 562382 w 1695451"/>
                <a:gd name="connsiteY581" fmla="*/ 3631090 h 6096000"/>
                <a:gd name="connsiteX582" fmla="*/ 554982 w 1695451"/>
                <a:gd name="connsiteY582" fmla="*/ 3633071 h 6096000"/>
                <a:gd name="connsiteX583" fmla="*/ 547581 w 1695451"/>
                <a:gd name="connsiteY583" fmla="*/ 3631090 h 6096000"/>
                <a:gd name="connsiteX584" fmla="*/ 420635 w 1695451"/>
                <a:gd name="connsiteY584" fmla="*/ 3557795 h 6096000"/>
                <a:gd name="connsiteX585" fmla="*/ 292719 w 1695451"/>
                <a:gd name="connsiteY585" fmla="*/ 4393823 h 6096000"/>
                <a:gd name="connsiteX586" fmla="*/ 554981 w 1695451"/>
                <a:gd name="connsiteY586" fmla="*/ 4545233 h 6096000"/>
                <a:gd name="connsiteX587" fmla="*/ 817244 w 1695451"/>
                <a:gd name="connsiteY587" fmla="*/ 4393823 h 6096000"/>
                <a:gd name="connsiteX588" fmla="*/ 554982 w 1695451"/>
                <a:gd name="connsiteY588" fmla="*/ 4242397 h 6096000"/>
                <a:gd name="connsiteX589" fmla="*/ 292719 w 1695451"/>
                <a:gd name="connsiteY589" fmla="*/ 4912737 h 6096000"/>
                <a:gd name="connsiteX590" fmla="*/ 554981 w 1695451"/>
                <a:gd name="connsiteY590" fmla="*/ 5064147 h 6096000"/>
                <a:gd name="connsiteX591" fmla="*/ 817244 w 1695451"/>
                <a:gd name="connsiteY591" fmla="*/ 4912737 h 6096000"/>
                <a:gd name="connsiteX592" fmla="*/ 689329 w 1695451"/>
                <a:gd name="connsiteY592" fmla="*/ 4838881 h 6096000"/>
                <a:gd name="connsiteX593" fmla="*/ 562382 w 1695451"/>
                <a:gd name="connsiteY593" fmla="*/ 4912177 h 6096000"/>
                <a:gd name="connsiteX594" fmla="*/ 554982 w 1695451"/>
                <a:gd name="connsiteY594" fmla="*/ 4914157 h 6096000"/>
                <a:gd name="connsiteX595" fmla="*/ 547581 w 1695451"/>
                <a:gd name="connsiteY595" fmla="*/ 4912177 h 6096000"/>
                <a:gd name="connsiteX596" fmla="*/ 420635 w 1695451"/>
                <a:gd name="connsiteY596" fmla="*/ 4838881 h 6096000"/>
                <a:gd name="connsiteX597" fmla="*/ 292719 w 1695451"/>
                <a:gd name="connsiteY597" fmla="*/ 5431651 h 6096000"/>
                <a:gd name="connsiteX598" fmla="*/ 554981 w 1695451"/>
                <a:gd name="connsiteY598" fmla="*/ 5583060 h 6096000"/>
                <a:gd name="connsiteX599" fmla="*/ 817244 w 1695451"/>
                <a:gd name="connsiteY599" fmla="*/ 5431651 h 6096000"/>
                <a:gd name="connsiteX600" fmla="*/ 689329 w 1695451"/>
                <a:gd name="connsiteY600" fmla="*/ 5357795 h 6096000"/>
                <a:gd name="connsiteX601" fmla="*/ 562382 w 1695451"/>
                <a:gd name="connsiteY601" fmla="*/ 5431091 h 6096000"/>
                <a:gd name="connsiteX602" fmla="*/ 554982 w 1695451"/>
                <a:gd name="connsiteY602" fmla="*/ 5433071 h 6096000"/>
                <a:gd name="connsiteX603" fmla="*/ 547581 w 1695451"/>
                <a:gd name="connsiteY603" fmla="*/ 5431091 h 6096000"/>
                <a:gd name="connsiteX604" fmla="*/ 420635 w 1695451"/>
                <a:gd name="connsiteY604" fmla="*/ 5357795 h 6096000"/>
                <a:gd name="connsiteX605" fmla="*/ 277919 w 1695451"/>
                <a:gd name="connsiteY605" fmla="*/ 1122305 h 6096000"/>
                <a:gd name="connsiteX606" fmla="*/ 420634 w 1695451"/>
                <a:gd name="connsiteY606" fmla="*/ 1204706 h 6096000"/>
                <a:gd name="connsiteX607" fmla="*/ 540180 w 1695451"/>
                <a:gd name="connsiteY607" fmla="*/ 1135684 h 6096000"/>
                <a:gd name="connsiteX608" fmla="*/ 540180 w 1695451"/>
                <a:gd name="connsiteY608" fmla="*/ 970881 h 6096000"/>
                <a:gd name="connsiteX609" fmla="*/ 277919 w 1695451"/>
                <a:gd name="connsiteY609" fmla="*/ 819473 h 6096000"/>
                <a:gd name="connsiteX610" fmla="*/ 277919 w 1695451"/>
                <a:gd name="connsiteY610" fmla="*/ 1641219 h 6096000"/>
                <a:gd name="connsiteX611" fmla="*/ 420634 w 1695451"/>
                <a:gd name="connsiteY611" fmla="*/ 1723620 h 6096000"/>
                <a:gd name="connsiteX612" fmla="*/ 540180 w 1695451"/>
                <a:gd name="connsiteY612" fmla="*/ 1654597 h 6096000"/>
                <a:gd name="connsiteX613" fmla="*/ 540180 w 1695451"/>
                <a:gd name="connsiteY613" fmla="*/ 1489794 h 6096000"/>
                <a:gd name="connsiteX614" fmla="*/ 277919 w 1695451"/>
                <a:gd name="connsiteY614" fmla="*/ 1338386 h 6096000"/>
                <a:gd name="connsiteX615" fmla="*/ 277919 w 1695451"/>
                <a:gd name="connsiteY615" fmla="*/ 2922305 h 6096000"/>
                <a:gd name="connsiteX616" fmla="*/ 420634 w 1695451"/>
                <a:gd name="connsiteY616" fmla="*/ 3004706 h 6096000"/>
                <a:gd name="connsiteX617" fmla="*/ 540180 w 1695451"/>
                <a:gd name="connsiteY617" fmla="*/ 2935684 h 6096000"/>
                <a:gd name="connsiteX618" fmla="*/ 540180 w 1695451"/>
                <a:gd name="connsiteY618" fmla="*/ 2770881 h 6096000"/>
                <a:gd name="connsiteX619" fmla="*/ 277919 w 1695451"/>
                <a:gd name="connsiteY619" fmla="*/ 2619473 h 6096000"/>
                <a:gd name="connsiteX620" fmla="*/ 277919 w 1695451"/>
                <a:gd name="connsiteY620" fmla="*/ 3441213 h 6096000"/>
                <a:gd name="connsiteX621" fmla="*/ 420634 w 1695451"/>
                <a:gd name="connsiteY621" fmla="*/ 3523614 h 6096000"/>
                <a:gd name="connsiteX622" fmla="*/ 540180 w 1695451"/>
                <a:gd name="connsiteY622" fmla="*/ 3454591 h 6096000"/>
                <a:gd name="connsiteX623" fmla="*/ 540180 w 1695451"/>
                <a:gd name="connsiteY623" fmla="*/ 3289788 h 6096000"/>
                <a:gd name="connsiteX624" fmla="*/ 277919 w 1695451"/>
                <a:gd name="connsiteY624" fmla="*/ 3138386 h 6096000"/>
                <a:gd name="connsiteX625" fmla="*/ 277919 w 1695451"/>
                <a:gd name="connsiteY625" fmla="*/ 4722298 h 6096000"/>
                <a:gd name="connsiteX626" fmla="*/ 420634 w 1695451"/>
                <a:gd name="connsiteY626" fmla="*/ 4804700 h 6096000"/>
                <a:gd name="connsiteX627" fmla="*/ 540179 w 1695451"/>
                <a:gd name="connsiteY627" fmla="*/ 4735678 h 6096000"/>
                <a:gd name="connsiteX628" fmla="*/ 540179 w 1695451"/>
                <a:gd name="connsiteY628" fmla="*/ 4570874 h 6096000"/>
                <a:gd name="connsiteX629" fmla="*/ 277919 w 1695451"/>
                <a:gd name="connsiteY629" fmla="*/ 4419466 h 6096000"/>
                <a:gd name="connsiteX630" fmla="*/ 277919 w 1695451"/>
                <a:gd name="connsiteY630" fmla="*/ 5241213 h 6096000"/>
                <a:gd name="connsiteX631" fmla="*/ 420634 w 1695451"/>
                <a:gd name="connsiteY631" fmla="*/ 5323614 h 6096000"/>
                <a:gd name="connsiteX632" fmla="*/ 540179 w 1695451"/>
                <a:gd name="connsiteY632" fmla="*/ 5254591 h 6096000"/>
                <a:gd name="connsiteX633" fmla="*/ 540179 w 1695451"/>
                <a:gd name="connsiteY633" fmla="*/ 5089788 h 6096000"/>
                <a:gd name="connsiteX634" fmla="*/ 277919 w 1695451"/>
                <a:gd name="connsiteY634" fmla="*/ 4938381 h 6096000"/>
                <a:gd name="connsiteX635" fmla="*/ 277918 w 1695451"/>
                <a:gd name="connsiteY635" fmla="*/ 360132 h 6096000"/>
                <a:gd name="connsiteX636" fmla="*/ 540179 w 1695451"/>
                <a:gd name="connsiteY636" fmla="*/ 511556 h 6096000"/>
                <a:gd name="connsiteX637" fmla="*/ 540180 w 1695451"/>
                <a:gd name="connsiteY637" fmla="*/ 208708 h 6096000"/>
                <a:gd name="connsiteX638" fmla="*/ 277919 w 1695451"/>
                <a:gd name="connsiteY638" fmla="*/ 57299 h 6096000"/>
                <a:gd name="connsiteX639" fmla="*/ 277918 w 1695451"/>
                <a:gd name="connsiteY639" fmla="*/ 2160132 h 6096000"/>
                <a:gd name="connsiteX640" fmla="*/ 540179 w 1695451"/>
                <a:gd name="connsiteY640" fmla="*/ 2311556 h 6096000"/>
                <a:gd name="connsiteX641" fmla="*/ 540180 w 1695451"/>
                <a:gd name="connsiteY641" fmla="*/ 2008708 h 6096000"/>
                <a:gd name="connsiteX642" fmla="*/ 277919 w 1695451"/>
                <a:gd name="connsiteY642" fmla="*/ 1857300 h 6096000"/>
                <a:gd name="connsiteX643" fmla="*/ 277918 w 1695451"/>
                <a:gd name="connsiteY643" fmla="*/ 3960126 h 6096000"/>
                <a:gd name="connsiteX644" fmla="*/ 540179 w 1695451"/>
                <a:gd name="connsiteY644" fmla="*/ 4111550 h 6096000"/>
                <a:gd name="connsiteX645" fmla="*/ 540179 w 1695451"/>
                <a:gd name="connsiteY645" fmla="*/ 3808702 h 6096000"/>
                <a:gd name="connsiteX646" fmla="*/ 277919 w 1695451"/>
                <a:gd name="connsiteY646" fmla="*/ 3657294 h 6096000"/>
                <a:gd name="connsiteX647" fmla="*/ 277918 w 1695451"/>
                <a:gd name="connsiteY647" fmla="*/ 5760126 h 6096000"/>
                <a:gd name="connsiteX648" fmla="*/ 540179 w 1695451"/>
                <a:gd name="connsiteY648" fmla="*/ 5911551 h 6096000"/>
                <a:gd name="connsiteX649" fmla="*/ 540179 w 1695451"/>
                <a:gd name="connsiteY649" fmla="*/ 5608702 h 6096000"/>
                <a:gd name="connsiteX650" fmla="*/ 277919 w 1695451"/>
                <a:gd name="connsiteY650" fmla="*/ 5457294 h 6096000"/>
                <a:gd name="connsiteX651" fmla="*/ 248315 w 1695451"/>
                <a:gd name="connsiteY651" fmla="*/ 368674 h 6096000"/>
                <a:gd name="connsiteX652" fmla="*/ 248315 w 1695451"/>
                <a:gd name="connsiteY652" fmla="*/ 31660 h 6096000"/>
                <a:gd name="connsiteX653" fmla="*/ 249619 w 1695451"/>
                <a:gd name="connsiteY653" fmla="*/ 29401 h 6096000"/>
                <a:gd name="connsiteX654" fmla="*/ 250295 w 1695451"/>
                <a:gd name="connsiteY654" fmla="*/ 24259 h 6096000"/>
                <a:gd name="connsiteX655" fmla="*/ 254412 w 1695451"/>
                <a:gd name="connsiteY655" fmla="*/ 21099 h 6096000"/>
                <a:gd name="connsiteX656" fmla="*/ 255716 w 1695451"/>
                <a:gd name="connsiteY656" fmla="*/ 18839 h 6096000"/>
                <a:gd name="connsiteX657" fmla="*/ 288344 w 1695451"/>
                <a:gd name="connsiteY657" fmla="*/ 0 h 6096000"/>
                <a:gd name="connsiteX658" fmla="*/ 347547 w 1695451"/>
                <a:gd name="connsiteY658" fmla="*/ 0 h 6096000"/>
                <a:gd name="connsiteX659" fmla="*/ 292720 w 1695451"/>
                <a:gd name="connsiteY659" fmla="*/ 31656 h 6096000"/>
                <a:gd name="connsiteX660" fmla="*/ 554981 w 1695451"/>
                <a:gd name="connsiteY660" fmla="*/ 183066 h 6096000"/>
                <a:gd name="connsiteX661" fmla="*/ 817245 w 1695451"/>
                <a:gd name="connsiteY661" fmla="*/ 31656 h 6096000"/>
                <a:gd name="connsiteX662" fmla="*/ 762418 w 1695451"/>
                <a:gd name="connsiteY662" fmla="*/ 0 h 6096000"/>
                <a:gd name="connsiteX663" fmla="*/ 821620 w 1695451"/>
                <a:gd name="connsiteY663" fmla="*/ 0 h 6096000"/>
                <a:gd name="connsiteX664" fmla="*/ 854248 w 1695451"/>
                <a:gd name="connsiteY664" fmla="*/ 18839 h 6096000"/>
                <a:gd name="connsiteX665" fmla="*/ 855553 w 1695451"/>
                <a:gd name="connsiteY665" fmla="*/ 21099 h 6096000"/>
                <a:gd name="connsiteX666" fmla="*/ 859668 w 1695451"/>
                <a:gd name="connsiteY666" fmla="*/ 24260 h 6096000"/>
                <a:gd name="connsiteX667" fmla="*/ 860344 w 1695451"/>
                <a:gd name="connsiteY667" fmla="*/ 29399 h 6096000"/>
                <a:gd name="connsiteX668" fmla="*/ 861649 w 1695451"/>
                <a:gd name="connsiteY668" fmla="*/ 31660 h 6096000"/>
                <a:gd name="connsiteX669" fmla="*/ 861649 w 1695451"/>
                <a:gd name="connsiteY669" fmla="*/ 368674 h 6096000"/>
                <a:gd name="connsiteX670" fmla="*/ 854248 w 1695451"/>
                <a:gd name="connsiteY670" fmla="*/ 381495 h 6096000"/>
                <a:gd name="connsiteX671" fmla="*/ 562382 w 1695451"/>
                <a:gd name="connsiteY671" fmla="*/ 550009 h 6096000"/>
                <a:gd name="connsiteX672" fmla="*/ 554982 w 1695451"/>
                <a:gd name="connsiteY672" fmla="*/ 551990 h 6096000"/>
                <a:gd name="connsiteX673" fmla="*/ 547581 w 1695451"/>
                <a:gd name="connsiteY673" fmla="*/ 550009 h 6096000"/>
                <a:gd name="connsiteX674" fmla="*/ 255716 w 1695451"/>
                <a:gd name="connsiteY674" fmla="*/ 381495 h 6096000"/>
                <a:gd name="connsiteX675" fmla="*/ 248315 w 1695451"/>
                <a:gd name="connsiteY675" fmla="*/ 368674 h 6096000"/>
                <a:gd name="connsiteX676" fmla="*/ 248315 w 1695451"/>
                <a:gd name="connsiteY676" fmla="*/ 2168674 h 6096000"/>
                <a:gd name="connsiteX677" fmla="*/ 248315 w 1695451"/>
                <a:gd name="connsiteY677" fmla="*/ 1831661 h 6096000"/>
                <a:gd name="connsiteX678" fmla="*/ 249619 w 1695451"/>
                <a:gd name="connsiteY678" fmla="*/ 1829402 h 6096000"/>
                <a:gd name="connsiteX679" fmla="*/ 250295 w 1695451"/>
                <a:gd name="connsiteY679" fmla="*/ 1824259 h 6096000"/>
                <a:gd name="connsiteX680" fmla="*/ 254412 w 1695451"/>
                <a:gd name="connsiteY680" fmla="*/ 1821099 h 6096000"/>
                <a:gd name="connsiteX681" fmla="*/ 255716 w 1695451"/>
                <a:gd name="connsiteY681" fmla="*/ 1818839 h 6096000"/>
                <a:gd name="connsiteX682" fmla="*/ 391034 w 1695451"/>
                <a:gd name="connsiteY682" fmla="*/ 1740710 h 6096000"/>
                <a:gd name="connsiteX683" fmla="*/ 255716 w 1695451"/>
                <a:gd name="connsiteY683" fmla="*/ 1662582 h 6096000"/>
                <a:gd name="connsiteX684" fmla="*/ 248315 w 1695451"/>
                <a:gd name="connsiteY684" fmla="*/ 1649761 h 6096000"/>
                <a:gd name="connsiteX685" fmla="*/ 248315 w 1695451"/>
                <a:gd name="connsiteY685" fmla="*/ 1312747 h 6096000"/>
                <a:gd name="connsiteX686" fmla="*/ 249619 w 1695451"/>
                <a:gd name="connsiteY686" fmla="*/ 1310488 h 6096000"/>
                <a:gd name="connsiteX687" fmla="*/ 250295 w 1695451"/>
                <a:gd name="connsiteY687" fmla="*/ 1305346 h 6096000"/>
                <a:gd name="connsiteX688" fmla="*/ 254412 w 1695451"/>
                <a:gd name="connsiteY688" fmla="*/ 1302185 h 6096000"/>
                <a:gd name="connsiteX689" fmla="*/ 255716 w 1695451"/>
                <a:gd name="connsiteY689" fmla="*/ 1299926 h 6096000"/>
                <a:gd name="connsiteX690" fmla="*/ 391034 w 1695451"/>
                <a:gd name="connsiteY690" fmla="*/ 1221797 h 6096000"/>
                <a:gd name="connsiteX691" fmla="*/ 255716 w 1695451"/>
                <a:gd name="connsiteY691" fmla="*/ 1143668 h 6096000"/>
                <a:gd name="connsiteX692" fmla="*/ 248315 w 1695451"/>
                <a:gd name="connsiteY692" fmla="*/ 1130847 h 6096000"/>
                <a:gd name="connsiteX693" fmla="*/ 248315 w 1695451"/>
                <a:gd name="connsiteY693" fmla="*/ 793833 h 6096000"/>
                <a:gd name="connsiteX694" fmla="*/ 249619 w 1695451"/>
                <a:gd name="connsiteY694" fmla="*/ 791575 h 6096000"/>
                <a:gd name="connsiteX695" fmla="*/ 250295 w 1695451"/>
                <a:gd name="connsiteY695" fmla="*/ 786432 h 6096000"/>
                <a:gd name="connsiteX696" fmla="*/ 254412 w 1695451"/>
                <a:gd name="connsiteY696" fmla="*/ 783272 h 6096000"/>
                <a:gd name="connsiteX697" fmla="*/ 255716 w 1695451"/>
                <a:gd name="connsiteY697" fmla="*/ 781012 h 6096000"/>
                <a:gd name="connsiteX698" fmla="*/ 547581 w 1695451"/>
                <a:gd name="connsiteY698" fmla="*/ 612497 h 6096000"/>
                <a:gd name="connsiteX699" fmla="*/ 562382 w 1695451"/>
                <a:gd name="connsiteY699" fmla="*/ 612497 h 6096000"/>
                <a:gd name="connsiteX700" fmla="*/ 854248 w 1695451"/>
                <a:gd name="connsiteY700" fmla="*/ 781012 h 6096000"/>
                <a:gd name="connsiteX701" fmla="*/ 855553 w 1695451"/>
                <a:gd name="connsiteY701" fmla="*/ 783272 h 6096000"/>
                <a:gd name="connsiteX702" fmla="*/ 859668 w 1695451"/>
                <a:gd name="connsiteY702" fmla="*/ 786433 h 6096000"/>
                <a:gd name="connsiteX703" fmla="*/ 860344 w 1695451"/>
                <a:gd name="connsiteY703" fmla="*/ 791572 h 6096000"/>
                <a:gd name="connsiteX704" fmla="*/ 861649 w 1695451"/>
                <a:gd name="connsiteY704" fmla="*/ 793833 h 6096000"/>
                <a:gd name="connsiteX705" fmla="*/ 861649 w 1695451"/>
                <a:gd name="connsiteY705" fmla="*/ 1130847 h 6096000"/>
                <a:gd name="connsiteX706" fmla="*/ 854248 w 1695451"/>
                <a:gd name="connsiteY706" fmla="*/ 1143668 h 6096000"/>
                <a:gd name="connsiteX707" fmla="*/ 718930 w 1695451"/>
                <a:gd name="connsiteY707" fmla="*/ 1221797 h 6096000"/>
                <a:gd name="connsiteX708" fmla="*/ 854248 w 1695451"/>
                <a:gd name="connsiteY708" fmla="*/ 1299926 h 6096000"/>
                <a:gd name="connsiteX709" fmla="*/ 855553 w 1695451"/>
                <a:gd name="connsiteY709" fmla="*/ 1302185 h 6096000"/>
                <a:gd name="connsiteX710" fmla="*/ 859668 w 1695451"/>
                <a:gd name="connsiteY710" fmla="*/ 1305347 h 6096000"/>
                <a:gd name="connsiteX711" fmla="*/ 860344 w 1695451"/>
                <a:gd name="connsiteY711" fmla="*/ 1310486 h 6096000"/>
                <a:gd name="connsiteX712" fmla="*/ 861649 w 1695451"/>
                <a:gd name="connsiteY712" fmla="*/ 1312747 h 6096000"/>
                <a:gd name="connsiteX713" fmla="*/ 861649 w 1695451"/>
                <a:gd name="connsiteY713" fmla="*/ 1649761 h 6096000"/>
                <a:gd name="connsiteX714" fmla="*/ 854248 w 1695451"/>
                <a:gd name="connsiteY714" fmla="*/ 1662582 h 6096000"/>
                <a:gd name="connsiteX715" fmla="*/ 718930 w 1695451"/>
                <a:gd name="connsiteY715" fmla="*/ 1740710 h 6096000"/>
                <a:gd name="connsiteX716" fmla="*/ 854248 w 1695451"/>
                <a:gd name="connsiteY716" fmla="*/ 1818839 h 6096000"/>
                <a:gd name="connsiteX717" fmla="*/ 855553 w 1695451"/>
                <a:gd name="connsiteY717" fmla="*/ 1821099 h 6096000"/>
                <a:gd name="connsiteX718" fmla="*/ 859668 w 1695451"/>
                <a:gd name="connsiteY718" fmla="*/ 1824260 h 6096000"/>
                <a:gd name="connsiteX719" fmla="*/ 860344 w 1695451"/>
                <a:gd name="connsiteY719" fmla="*/ 1829399 h 6096000"/>
                <a:gd name="connsiteX720" fmla="*/ 861649 w 1695451"/>
                <a:gd name="connsiteY720" fmla="*/ 1831661 h 6096000"/>
                <a:gd name="connsiteX721" fmla="*/ 861649 w 1695451"/>
                <a:gd name="connsiteY721" fmla="*/ 2168674 h 6096000"/>
                <a:gd name="connsiteX722" fmla="*/ 854248 w 1695451"/>
                <a:gd name="connsiteY722" fmla="*/ 2181495 h 6096000"/>
                <a:gd name="connsiteX723" fmla="*/ 562382 w 1695451"/>
                <a:gd name="connsiteY723" fmla="*/ 2350010 h 6096000"/>
                <a:gd name="connsiteX724" fmla="*/ 554982 w 1695451"/>
                <a:gd name="connsiteY724" fmla="*/ 2351990 h 6096000"/>
                <a:gd name="connsiteX725" fmla="*/ 547581 w 1695451"/>
                <a:gd name="connsiteY725" fmla="*/ 2350010 h 6096000"/>
                <a:gd name="connsiteX726" fmla="*/ 255716 w 1695451"/>
                <a:gd name="connsiteY726" fmla="*/ 2181495 h 6096000"/>
                <a:gd name="connsiteX727" fmla="*/ 248315 w 1695451"/>
                <a:gd name="connsiteY727" fmla="*/ 2168674 h 6096000"/>
                <a:gd name="connsiteX728" fmla="*/ 248315 w 1695451"/>
                <a:gd name="connsiteY728" fmla="*/ 3968669 h 6096000"/>
                <a:gd name="connsiteX729" fmla="*/ 248315 w 1695451"/>
                <a:gd name="connsiteY729" fmla="*/ 3631655 h 6096000"/>
                <a:gd name="connsiteX730" fmla="*/ 249619 w 1695451"/>
                <a:gd name="connsiteY730" fmla="*/ 3629396 h 6096000"/>
                <a:gd name="connsiteX731" fmla="*/ 250295 w 1695451"/>
                <a:gd name="connsiteY731" fmla="*/ 3624254 h 6096000"/>
                <a:gd name="connsiteX732" fmla="*/ 254411 w 1695451"/>
                <a:gd name="connsiteY732" fmla="*/ 3621092 h 6096000"/>
                <a:gd name="connsiteX733" fmla="*/ 255716 w 1695451"/>
                <a:gd name="connsiteY733" fmla="*/ 3618833 h 6096000"/>
                <a:gd name="connsiteX734" fmla="*/ 391034 w 1695451"/>
                <a:gd name="connsiteY734" fmla="*/ 3540703 h 6096000"/>
                <a:gd name="connsiteX735" fmla="*/ 255716 w 1695451"/>
                <a:gd name="connsiteY735" fmla="*/ 3462576 h 6096000"/>
                <a:gd name="connsiteX736" fmla="*/ 248315 w 1695451"/>
                <a:gd name="connsiteY736" fmla="*/ 3449755 h 6096000"/>
                <a:gd name="connsiteX737" fmla="*/ 248315 w 1695451"/>
                <a:gd name="connsiteY737" fmla="*/ 3112747 h 6096000"/>
                <a:gd name="connsiteX738" fmla="*/ 249619 w 1695451"/>
                <a:gd name="connsiteY738" fmla="*/ 3110488 h 6096000"/>
                <a:gd name="connsiteX739" fmla="*/ 250295 w 1695451"/>
                <a:gd name="connsiteY739" fmla="*/ 3105346 h 6096000"/>
                <a:gd name="connsiteX740" fmla="*/ 254412 w 1695451"/>
                <a:gd name="connsiteY740" fmla="*/ 3102185 h 6096000"/>
                <a:gd name="connsiteX741" fmla="*/ 255716 w 1695451"/>
                <a:gd name="connsiteY741" fmla="*/ 3099926 h 6096000"/>
                <a:gd name="connsiteX742" fmla="*/ 391034 w 1695451"/>
                <a:gd name="connsiteY742" fmla="*/ 3021797 h 6096000"/>
                <a:gd name="connsiteX743" fmla="*/ 255716 w 1695451"/>
                <a:gd name="connsiteY743" fmla="*/ 2943668 h 6096000"/>
                <a:gd name="connsiteX744" fmla="*/ 248315 w 1695451"/>
                <a:gd name="connsiteY744" fmla="*/ 2930847 h 6096000"/>
                <a:gd name="connsiteX745" fmla="*/ 248315 w 1695451"/>
                <a:gd name="connsiteY745" fmla="*/ 2593833 h 6096000"/>
                <a:gd name="connsiteX746" fmla="*/ 249619 w 1695451"/>
                <a:gd name="connsiteY746" fmla="*/ 2591575 h 6096000"/>
                <a:gd name="connsiteX747" fmla="*/ 250295 w 1695451"/>
                <a:gd name="connsiteY747" fmla="*/ 2586432 h 6096000"/>
                <a:gd name="connsiteX748" fmla="*/ 254412 w 1695451"/>
                <a:gd name="connsiteY748" fmla="*/ 2583272 h 6096000"/>
                <a:gd name="connsiteX749" fmla="*/ 255716 w 1695451"/>
                <a:gd name="connsiteY749" fmla="*/ 2581012 h 6096000"/>
                <a:gd name="connsiteX750" fmla="*/ 547581 w 1695451"/>
                <a:gd name="connsiteY750" fmla="*/ 2412497 h 6096000"/>
                <a:gd name="connsiteX751" fmla="*/ 562382 w 1695451"/>
                <a:gd name="connsiteY751" fmla="*/ 2412497 h 6096000"/>
                <a:gd name="connsiteX752" fmla="*/ 854248 w 1695451"/>
                <a:gd name="connsiteY752" fmla="*/ 2581012 h 6096000"/>
                <a:gd name="connsiteX753" fmla="*/ 855553 w 1695451"/>
                <a:gd name="connsiteY753" fmla="*/ 2583272 h 6096000"/>
                <a:gd name="connsiteX754" fmla="*/ 859668 w 1695451"/>
                <a:gd name="connsiteY754" fmla="*/ 2586433 h 6096000"/>
                <a:gd name="connsiteX755" fmla="*/ 860344 w 1695451"/>
                <a:gd name="connsiteY755" fmla="*/ 2591572 h 6096000"/>
                <a:gd name="connsiteX756" fmla="*/ 861649 w 1695451"/>
                <a:gd name="connsiteY756" fmla="*/ 2593833 h 6096000"/>
                <a:gd name="connsiteX757" fmla="*/ 861649 w 1695451"/>
                <a:gd name="connsiteY757" fmla="*/ 2930847 h 6096000"/>
                <a:gd name="connsiteX758" fmla="*/ 854248 w 1695451"/>
                <a:gd name="connsiteY758" fmla="*/ 2943668 h 6096000"/>
                <a:gd name="connsiteX759" fmla="*/ 718930 w 1695451"/>
                <a:gd name="connsiteY759" fmla="*/ 3021797 h 6096000"/>
                <a:gd name="connsiteX760" fmla="*/ 854248 w 1695451"/>
                <a:gd name="connsiteY760" fmla="*/ 3099926 h 6096000"/>
                <a:gd name="connsiteX761" fmla="*/ 855553 w 1695451"/>
                <a:gd name="connsiteY761" fmla="*/ 3102185 h 6096000"/>
                <a:gd name="connsiteX762" fmla="*/ 859668 w 1695451"/>
                <a:gd name="connsiteY762" fmla="*/ 3105347 h 6096000"/>
                <a:gd name="connsiteX763" fmla="*/ 860344 w 1695451"/>
                <a:gd name="connsiteY763" fmla="*/ 3110486 h 6096000"/>
                <a:gd name="connsiteX764" fmla="*/ 861649 w 1695451"/>
                <a:gd name="connsiteY764" fmla="*/ 3112747 h 6096000"/>
                <a:gd name="connsiteX765" fmla="*/ 861649 w 1695451"/>
                <a:gd name="connsiteY765" fmla="*/ 3449755 h 6096000"/>
                <a:gd name="connsiteX766" fmla="*/ 854248 w 1695451"/>
                <a:gd name="connsiteY766" fmla="*/ 3462576 h 6096000"/>
                <a:gd name="connsiteX767" fmla="*/ 718930 w 1695451"/>
                <a:gd name="connsiteY767" fmla="*/ 3540703 h 6096000"/>
                <a:gd name="connsiteX768" fmla="*/ 854248 w 1695451"/>
                <a:gd name="connsiteY768" fmla="*/ 3618833 h 6096000"/>
                <a:gd name="connsiteX769" fmla="*/ 855552 w 1695451"/>
                <a:gd name="connsiteY769" fmla="*/ 3621092 h 6096000"/>
                <a:gd name="connsiteX770" fmla="*/ 859668 w 1695451"/>
                <a:gd name="connsiteY770" fmla="*/ 3624254 h 6096000"/>
                <a:gd name="connsiteX771" fmla="*/ 860344 w 1695451"/>
                <a:gd name="connsiteY771" fmla="*/ 3629394 h 6096000"/>
                <a:gd name="connsiteX772" fmla="*/ 861649 w 1695451"/>
                <a:gd name="connsiteY772" fmla="*/ 3631655 h 6096000"/>
                <a:gd name="connsiteX773" fmla="*/ 861649 w 1695451"/>
                <a:gd name="connsiteY773" fmla="*/ 3968669 h 6096000"/>
                <a:gd name="connsiteX774" fmla="*/ 854248 w 1695451"/>
                <a:gd name="connsiteY774" fmla="*/ 3981489 h 6096000"/>
                <a:gd name="connsiteX775" fmla="*/ 562382 w 1695451"/>
                <a:gd name="connsiteY775" fmla="*/ 4150002 h 6096000"/>
                <a:gd name="connsiteX776" fmla="*/ 554982 w 1695451"/>
                <a:gd name="connsiteY776" fmla="*/ 4151985 h 6096000"/>
                <a:gd name="connsiteX777" fmla="*/ 547581 w 1695451"/>
                <a:gd name="connsiteY777" fmla="*/ 4150002 h 6096000"/>
                <a:gd name="connsiteX778" fmla="*/ 255716 w 1695451"/>
                <a:gd name="connsiteY778" fmla="*/ 3981489 h 6096000"/>
                <a:gd name="connsiteX779" fmla="*/ 248315 w 1695451"/>
                <a:gd name="connsiteY779" fmla="*/ 3968669 h 6096000"/>
                <a:gd name="connsiteX780" fmla="*/ 248315 w 1695451"/>
                <a:gd name="connsiteY780" fmla="*/ 5768669 h 6096000"/>
                <a:gd name="connsiteX781" fmla="*/ 248315 w 1695451"/>
                <a:gd name="connsiteY781" fmla="*/ 5431655 h 6096000"/>
                <a:gd name="connsiteX782" fmla="*/ 249619 w 1695451"/>
                <a:gd name="connsiteY782" fmla="*/ 5429396 h 6096000"/>
                <a:gd name="connsiteX783" fmla="*/ 250295 w 1695451"/>
                <a:gd name="connsiteY783" fmla="*/ 5424254 h 6096000"/>
                <a:gd name="connsiteX784" fmla="*/ 254411 w 1695451"/>
                <a:gd name="connsiteY784" fmla="*/ 5421093 h 6096000"/>
                <a:gd name="connsiteX785" fmla="*/ 255716 w 1695451"/>
                <a:gd name="connsiteY785" fmla="*/ 5418834 h 6096000"/>
                <a:gd name="connsiteX786" fmla="*/ 391034 w 1695451"/>
                <a:gd name="connsiteY786" fmla="*/ 5340704 h 6096000"/>
                <a:gd name="connsiteX787" fmla="*/ 255716 w 1695451"/>
                <a:gd name="connsiteY787" fmla="*/ 5262575 h 6096000"/>
                <a:gd name="connsiteX788" fmla="*/ 248315 w 1695451"/>
                <a:gd name="connsiteY788" fmla="*/ 5249754 h 6096000"/>
                <a:gd name="connsiteX789" fmla="*/ 248315 w 1695451"/>
                <a:gd name="connsiteY789" fmla="*/ 4912741 h 6096000"/>
                <a:gd name="connsiteX790" fmla="*/ 249619 w 1695451"/>
                <a:gd name="connsiteY790" fmla="*/ 4910483 h 6096000"/>
                <a:gd name="connsiteX791" fmla="*/ 250295 w 1695451"/>
                <a:gd name="connsiteY791" fmla="*/ 4905340 h 6096000"/>
                <a:gd name="connsiteX792" fmla="*/ 254411 w 1695451"/>
                <a:gd name="connsiteY792" fmla="*/ 4902179 h 6096000"/>
                <a:gd name="connsiteX793" fmla="*/ 255716 w 1695451"/>
                <a:gd name="connsiteY793" fmla="*/ 4899919 h 6096000"/>
                <a:gd name="connsiteX794" fmla="*/ 391034 w 1695451"/>
                <a:gd name="connsiteY794" fmla="*/ 4821791 h 6096000"/>
                <a:gd name="connsiteX795" fmla="*/ 255716 w 1695451"/>
                <a:gd name="connsiteY795" fmla="*/ 4743662 h 6096000"/>
                <a:gd name="connsiteX796" fmla="*/ 248315 w 1695451"/>
                <a:gd name="connsiteY796" fmla="*/ 4730841 h 6096000"/>
                <a:gd name="connsiteX797" fmla="*/ 248315 w 1695451"/>
                <a:gd name="connsiteY797" fmla="*/ 4393827 h 6096000"/>
                <a:gd name="connsiteX798" fmla="*/ 249619 w 1695451"/>
                <a:gd name="connsiteY798" fmla="*/ 4391568 h 6096000"/>
                <a:gd name="connsiteX799" fmla="*/ 250295 w 1695451"/>
                <a:gd name="connsiteY799" fmla="*/ 4386425 h 6096000"/>
                <a:gd name="connsiteX800" fmla="*/ 254411 w 1695451"/>
                <a:gd name="connsiteY800" fmla="*/ 4383265 h 6096000"/>
                <a:gd name="connsiteX801" fmla="*/ 255716 w 1695451"/>
                <a:gd name="connsiteY801" fmla="*/ 4381006 h 6096000"/>
                <a:gd name="connsiteX802" fmla="*/ 547581 w 1695451"/>
                <a:gd name="connsiteY802" fmla="*/ 4212491 h 6096000"/>
                <a:gd name="connsiteX803" fmla="*/ 562382 w 1695451"/>
                <a:gd name="connsiteY803" fmla="*/ 4212491 h 6096000"/>
                <a:gd name="connsiteX804" fmla="*/ 854248 w 1695451"/>
                <a:gd name="connsiteY804" fmla="*/ 4381006 h 6096000"/>
                <a:gd name="connsiteX805" fmla="*/ 855552 w 1695451"/>
                <a:gd name="connsiteY805" fmla="*/ 4383265 h 6096000"/>
                <a:gd name="connsiteX806" fmla="*/ 859668 w 1695451"/>
                <a:gd name="connsiteY806" fmla="*/ 4386427 h 6096000"/>
                <a:gd name="connsiteX807" fmla="*/ 860344 w 1695451"/>
                <a:gd name="connsiteY807" fmla="*/ 4391566 h 6096000"/>
                <a:gd name="connsiteX808" fmla="*/ 861649 w 1695451"/>
                <a:gd name="connsiteY808" fmla="*/ 4393827 h 6096000"/>
                <a:gd name="connsiteX809" fmla="*/ 861649 w 1695451"/>
                <a:gd name="connsiteY809" fmla="*/ 4730841 h 6096000"/>
                <a:gd name="connsiteX810" fmla="*/ 854248 w 1695451"/>
                <a:gd name="connsiteY810" fmla="*/ 4743662 h 6096000"/>
                <a:gd name="connsiteX811" fmla="*/ 718930 w 1695451"/>
                <a:gd name="connsiteY811" fmla="*/ 4821791 h 6096000"/>
                <a:gd name="connsiteX812" fmla="*/ 854248 w 1695451"/>
                <a:gd name="connsiteY812" fmla="*/ 4899919 h 6096000"/>
                <a:gd name="connsiteX813" fmla="*/ 855552 w 1695451"/>
                <a:gd name="connsiteY813" fmla="*/ 4902179 h 6096000"/>
                <a:gd name="connsiteX814" fmla="*/ 859668 w 1695451"/>
                <a:gd name="connsiteY814" fmla="*/ 4905341 h 6096000"/>
                <a:gd name="connsiteX815" fmla="*/ 860344 w 1695451"/>
                <a:gd name="connsiteY815" fmla="*/ 4910480 h 6096000"/>
                <a:gd name="connsiteX816" fmla="*/ 861649 w 1695451"/>
                <a:gd name="connsiteY816" fmla="*/ 4912741 h 6096000"/>
                <a:gd name="connsiteX817" fmla="*/ 861649 w 1695451"/>
                <a:gd name="connsiteY817" fmla="*/ 5249754 h 6096000"/>
                <a:gd name="connsiteX818" fmla="*/ 854248 w 1695451"/>
                <a:gd name="connsiteY818" fmla="*/ 5262575 h 6096000"/>
                <a:gd name="connsiteX819" fmla="*/ 718930 w 1695451"/>
                <a:gd name="connsiteY819" fmla="*/ 5340704 h 6096000"/>
                <a:gd name="connsiteX820" fmla="*/ 854248 w 1695451"/>
                <a:gd name="connsiteY820" fmla="*/ 5418834 h 6096000"/>
                <a:gd name="connsiteX821" fmla="*/ 855552 w 1695451"/>
                <a:gd name="connsiteY821" fmla="*/ 5421093 h 6096000"/>
                <a:gd name="connsiteX822" fmla="*/ 859668 w 1695451"/>
                <a:gd name="connsiteY822" fmla="*/ 5424254 h 6096000"/>
                <a:gd name="connsiteX823" fmla="*/ 860344 w 1695451"/>
                <a:gd name="connsiteY823" fmla="*/ 5429394 h 6096000"/>
                <a:gd name="connsiteX824" fmla="*/ 861649 w 1695451"/>
                <a:gd name="connsiteY824" fmla="*/ 5431655 h 6096000"/>
                <a:gd name="connsiteX825" fmla="*/ 861649 w 1695451"/>
                <a:gd name="connsiteY825" fmla="*/ 5768669 h 6096000"/>
                <a:gd name="connsiteX826" fmla="*/ 854248 w 1695451"/>
                <a:gd name="connsiteY826" fmla="*/ 5781490 h 6096000"/>
                <a:gd name="connsiteX827" fmla="*/ 562382 w 1695451"/>
                <a:gd name="connsiteY827" fmla="*/ 5950004 h 6096000"/>
                <a:gd name="connsiteX828" fmla="*/ 554982 w 1695451"/>
                <a:gd name="connsiteY828" fmla="*/ 5951984 h 6096000"/>
                <a:gd name="connsiteX829" fmla="*/ 547581 w 1695451"/>
                <a:gd name="connsiteY829" fmla="*/ 5950004 h 6096000"/>
                <a:gd name="connsiteX830" fmla="*/ 255716 w 1695451"/>
                <a:gd name="connsiteY830" fmla="*/ 5781490 h 6096000"/>
                <a:gd name="connsiteX831" fmla="*/ 248315 w 1695451"/>
                <a:gd name="connsiteY831" fmla="*/ 5768669 h 6096000"/>
                <a:gd name="connsiteX832" fmla="*/ 0 w 1695451"/>
                <a:gd name="connsiteY832" fmla="*/ 459007 h 6096000"/>
                <a:gd name="connsiteX833" fmla="*/ 0 w 1695451"/>
                <a:gd name="connsiteY833" fmla="*/ 424827 h 6096000"/>
                <a:gd name="connsiteX834" fmla="*/ 112047 w 1695451"/>
                <a:gd name="connsiteY834" fmla="*/ 360132 h 6096000"/>
                <a:gd name="connsiteX835" fmla="*/ 112047 w 1695451"/>
                <a:gd name="connsiteY835" fmla="*/ 57299 h 6096000"/>
                <a:gd name="connsiteX836" fmla="*/ 0 w 1695451"/>
                <a:gd name="connsiteY836" fmla="*/ 121987 h 6096000"/>
                <a:gd name="connsiteX837" fmla="*/ 0 w 1695451"/>
                <a:gd name="connsiteY837" fmla="*/ 87800 h 6096000"/>
                <a:gd name="connsiteX838" fmla="*/ 97248 w 1695451"/>
                <a:gd name="connsiteY838" fmla="*/ 31656 h 6096000"/>
                <a:gd name="connsiteX839" fmla="*/ 42421 w 1695451"/>
                <a:gd name="connsiteY839" fmla="*/ 0 h 6096000"/>
                <a:gd name="connsiteX840" fmla="*/ 101622 w 1695451"/>
                <a:gd name="connsiteY840" fmla="*/ 0 h 6096000"/>
                <a:gd name="connsiteX841" fmla="*/ 134250 w 1695451"/>
                <a:gd name="connsiteY841" fmla="*/ 18839 h 6096000"/>
                <a:gd name="connsiteX842" fmla="*/ 135554 w 1695451"/>
                <a:gd name="connsiteY842" fmla="*/ 21099 h 6096000"/>
                <a:gd name="connsiteX843" fmla="*/ 139671 w 1695451"/>
                <a:gd name="connsiteY843" fmla="*/ 24260 h 6096000"/>
                <a:gd name="connsiteX844" fmla="*/ 140347 w 1695451"/>
                <a:gd name="connsiteY844" fmla="*/ 29399 h 6096000"/>
                <a:gd name="connsiteX845" fmla="*/ 141651 w 1695451"/>
                <a:gd name="connsiteY845" fmla="*/ 31660 h 6096000"/>
                <a:gd name="connsiteX846" fmla="*/ 141651 w 1695451"/>
                <a:gd name="connsiteY846" fmla="*/ 368674 h 6096000"/>
                <a:gd name="connsiteX847" fmla="*/ 134250 w 1695451"/>
                <a:gd name="connsiteY847" fmla="*/ 381495 h 6096000"/>
                <a:gd name="connsiteX848" fmla="*/ 0 w 1695451"/>
                <a:gd name="connsiteY848" fmla="*/ 1221181 h 6096000"/>
                <a:gd name="connsiteX849" fmla="*/ 0 w 1695451"/>
                <a:gd name="connsiteY849" fmla="*/ 1186999 h 6096000"/>
                <a:gd name="connsiteX850" fmla="*/ 112047 w 1695451"/>
                <a:gd name="connsiteY850" fmla="*/ 1122305 h 6096000"/>
                <a:gd name="connsiteX851" fmla="*/ 112047 w 1695451"/>
                <a:gd name="connsiteY851" fmla="*/ 819473 h 6096000"/>
                <a:gd name="connsiteX852" fmla="*/ 0 w 1695451"/>
                <a:gd name="connsiteY852" fmla="*/ 884161 h 6096000"/>
                <a:gd name="connsiteX853" fmla="*/ 0 w 1695451"/>
                <a:gd name="connsiteY853" fmla="*/ 849973 h 6096000"/>
                <a:gd name="connsiteX854" fmla="*/ 97248 w 1695451"/>
                <a:gd name="connsiteY854" fmla="*/ 793829 h 6096000"/>
                <a:gd name="connsiteX855" fmla="*/ 0 w 1695451"/>
                <a:gd name="connsiteY855" fmla="*/ 737680 h 6096000"/>
                <a:gd name="connsiteX856" fmla="*/ 0 w 1695451"/>
                <a:gd name="connsiteY856" fmla="*/ 703500 h 6096000"/>
                <a:gd name="connsiteX857" fmla="*/ 134250 w 1695451"/>
                <a:gd name="connsiteY857" fmla="*/ 781012 h 6096000"/>
                <a:gd name="connsiteX858" fmla="*/ 135554 w 1695451"/>
                <a:gd name="connsiteY858" fmla="*/ 783272 h 6096000"/>
                <a:gd name="connsiteX859" fmla="*/ 139670 w 1695451"/>
                <a:gd name="connsiteY859" fmla="*/ 786433 h 6096000"/>
                <a:gd name="connsiteX860" fmla="*/ 140347 w 1695451"/>
                <a:gd name="connsiteY860" fmla="*/ 791572 h 6096000"/>
                <a:gd name="connsiteX861" fmla="*/ 141651 w 1695451"/>
                <a:gd name="connsiteY861" fmla="*/ 793833 h 6096000"/>
                <a:gd name="connsiteX862" fmla="*/ 141651 w 1695451"/>
                <a:gd name="connsiteY862" fmla="*/ 1130847 h 6096000"/>
                <a:gd name="connsiteX863" fmla="*/ 134250 w 1695451"/>
                <a:gd name="connsiteY863" fmla="*/ 1143668 h 6096000"/>
                <a:gd name="connsiteX864" fmla="*/ 0 w 1695451"/>
                <a:gd name="connsiteY864" fmla="*/ 1740094 h 6096000"/>
                <a:gd name="connsiteX865" fmla="*/ 0 w 1695451"/>
                <a:gd name="connsiteY865" fmla="*/ 1705913 h 6096000"/>
                <a:gd name="connsiteX866" fmla="*/ 112047 w 1695451"/>
                <a:gd name="connsiteY866" fmla="*/ 1641219 h 6096000"/>
                <a:gd name="connsiteX867" fmla="*/ 112047 w 1695451"/>
                <a:gd name="connsiteY867" fmla="*/ 1338386 h 6096000"/>
                <a:gd name="connsiteX868" fmla="*/ 0 w 1695451"/>
                <a:gd name="connsiteY868" fmla="*/ 1403074 h 6096000"/>
                <a:gd name="connsiteX869" fmla="*/ 0 w 1695451"/>
                <a:gd name="connsiteY869" fmla="*/ 1368887 h 6096000"/>
                <a:gd name="connsiteX870" fmla="*/ 97248 w 1695451"/>
                <a:gd name="connsiteY870" fmla="*/ 1312743 h 6096000"/>
                <a:gd name="connsiteX871" fmla="*/ 0 w 1695451"/>
                <a:gd name="connsiteY871" fmla="*/ 1256595 h 6096000"/>
                <a:gd name="connsiteX872" fmla="*/ 0 w 1695451"/>
                <a:gd name="connsiteY872" fmla="*/ 1222413 h 6096000"/>
                <a:gd name="connsiteX873" fmla="*/ 134250 w 1695451"/>
                <a:gd name="connsiteY873" fmla="*/ 1299926 h 6096000"/>
                <a:gd name="connsiteX874" fmla="*/ 135554 w 1695451"/>
                <a:gd name="connsiteY874" fmla="*/ 1302185 h 6096000"/>
                <a:gd name="connsiteX875" fmla="*/ 139670 w 1695451"/>
                <a:gd name="connsiteY875" fmla="*/ 1305347 h 6096000"/>
                <a:gd name="connsiteX876" fmla="*/ 140347 w 1695451"/>
                <a:gd name="connsiteY876" fmla="*/ 1310486 h 6096000"/>
                <a:gd name="connsiteX877" fmla="*/ 141651 w 1695451"/>
                <a:gd name="connsiteY877" fmla="*/ 1312747 h 6096000"/>
                <a:gd name="connsiteX878" fmla="*/ 141651 w 1695451"/>
                <a:gd name="connsiteY878" fmla="*/ 1649761 h 6096000"/>
                <a:gd name="connsiteX879" fmla="*/ 134250 w 1695451"/>
                <a:gd name="connsiteY879" fmla="*/ 1662582 h 6096000"/>
                <a:gd name="connsiteX880" fmla="*/ 0 w 1695451"/>
                <a:gd name="connsiteY880" fmla="*/ 2259008 h 6096000"/>
                <a:gd name="connsiteX881" fmla="*/ 0 w 1695451"/>
                <a:gd name="connsiteY881" fmla="*/ 2224826 h 6096000"/>
                <a:gd name="connsiteX882" fmla="*/ 112047 w 1695451"/>
                <a:gd name="connsiteY882" fmla="*/ 2160132 h 6096000"/>
                <a:gd name="connsiteX883" fmla="*/ 112047 w 1695451"/>
                <a:gd name="connsiteY883" fmla="*/ 1857300 h 6096000"/>
                <a:gd name="connsiteX884" fmla="*/ 0 w 1695451"/>
                <a:gd name="connsiteY884" fmla="*/ 1921988 h 6096000"/>
                <a:gd name="connsiteX885" fmla="*/ 0 w 1695451"/>
                <a:gd name="connsiteY885" fmla="*/ 1887800 h 6096000"/>
                <a:gd name="connsiteX886" fmla="*/ 97248 w 1695451"/>
                <a:gd name="connsiteY886" fmla="*/ 1831656 h 6096000"/>
                <a:gd name="connsiteX887" fmla="*/ 0 w 1695451"/>
                <a:gd name="connsiteY887" fmla="*/ 1775508 h 6096000"/>
                <a:gd name="connsiteX888" fmla="*/ 0 w 1695451"/>
                <a:gd name="connsiteY888" fmla="*/ 1741326 h 6096000"/>
                <a:gd name="connsiteX889" fmla="*/ 134250 w 1695451"/>
                <a:gd name="connsiteY889" fmla="*/ 1818839 h 6096000"/>
                <a:gd name="connsiteX890" fmla="*/ 135554 w 1695451"/>
                <a:gd name="connsiteY890" fmla="*/ 1821099 h 6096000"/>
                <a:gd name="connsiteX891" fmla="*/ 139670 w 1695451"/>
                <a:gd name="connsiteY891" fmla="*/ 1824260 h 6096000"/>
                <a:gd name="connsiteX892" fmla="*/ 140347 w 1695451"/>
                <a:gd name="connsiteY892" fmla="*/ 1829399 h 6096000"/>
                <a:gd name="connsiteX893" fmla="*/ 141651 w 1695451"/>
                <a:gd name="connsiteY893" fmla="*/ 1831661 h 6096000"/>
                <a:gd name="connsiteX894" fmla="*/ 141651 w 1695451"/>
                <a:gd name="connsiteY894" fmla="*/ 2168674 h 6096000"/>
                <a:gd name="connsiteX895" fmla="*/ 134250 w 1695451"/>
                <a:gd name="connsiteY895" fmla="*/ 2181495 h 6096000"/>
                <a:gd name="connsiteX896" fmla="*/ 0 w 1695451"/>
                <a:gd name="connsiteY896" fmla="*/ 3021181 h 6096000"/>
                <a:gd name="connsiteX897" fmla="*/ 0 w 1695451"/>
                <a:gd name="connsiteY897" fmla="*/ 2986998 h 6096000"/>
                <a:gd name="connsiteX898" fmla="*/ 112046 w 1695451"/>
                <a:gd name="connsiteY898" fmla="*/ 2922305 h 6096000"/>
                <a:gd name="connsiteX899" fmla="*/ 112047 w 1695451"/>
                <a:gd name="connsiteY899" fmla="*/ 2619473 h 6096000"/>
                <a:gd name="connsiteX900" fmla="*/ 0 w 1695451"/>
                <a:gd name="connsiteY900" fmla="*/ 2684160 h 6096000"/>
                <a:gd name="connsiteX901" fmla="*/ 0 w 1695451"/>
                <a:gd name="connsiteY901" fmla="*/ 2649971 h 6096000"/>
                <a:gd name="connsiteX902" fmla="*/ 97246 w 1695451"/>
                <a:gd name="connsiteY902" fmla="*/ 2593829 h 6096000"/>
                <a:gd name="connsiteX903" fmla="*/ 0 w 1695451"/>
                <a:gd name="connsiteY903" fmla="*/ 2537681 h 6096000"/>
                <a:gd name="connsiteX904" fmla="*/ 0 w 1695451"/>
                <a:gd name="connsiteY904" fmla="*/ 2503501 h 6096000"/>
                <a:gd name="connsiteX905" fmla="*/ 134248 w 1695451"/>
                <a:gd name="connsiteY905" fmla="*/ 2581012 h 6096000"/>
                <a:gd name="connsiteX906" fmla="*/ 135553 w 1695451"/>
                <a:gd name="connsiteY906" fmla="*/ 2583272 h 6096000"/>
                <a:gd name="connsiteX907" fmla="*/ 139669 w 1695451"/>
                <a:gd name="connsiteY907" fmla="*/ 2586433 h 6096000"/>
                <a:gd name="connsiteX908" fmla="*/ 140345 w 1695451"/>
                <a:gd name="connsiteY908" fmla="*/ 2591572 h 6096000"/>
                <a:gd name="connsiteX909" fmla="*/ 141650 w 1695451"/>
                <a:gd name="connsiteY909" fmla="*/ 2593833 h 6096000"/>
                <a:gd name="connsiteX910" fmla="*/ 141650 w 1695451"/>
                <a:gd name="connsiteY910" fmla="*/ 2930847 h 6096000"/>
                <a:gd name="connsiteX911" fmla="*/ 134248 w 1695451"/>
                <a:gd name="connsiteY911" fmla="*/ 2943668 h 6096000"/>
                <a:gd name="connsiteX912" fmla="*/ 0 w 1695451"/>
                <a:gd name="connsiteY912" fmla="*/ 3540090 h 6096000"/>
                <a:gd name="connsiteX913" fmla="*/ 0 w 1695451"/>
                <a:gd name="connsiteY913" fmla="*/ 3505909 h 6096000"/>
                <a:gd name="connsiteX914" fmla="*/ 112046 w 1695451"/>
                <a:gd name="connsiteY914" fmla="*/ 3441216 h 6096000"/>
                <a:gd name="connsiteX915" fmla="*/ 112047 w 1695451"/>
                <a:gd name="connsiteY915" fmla="*/ 3138386 h 6096000"/>
                <a:gd name="connsiteX916" fmla="*/ 0 w 1695451"/>
                <a:gd name="connsiteY916" fmla="*/ 3203072 h 6096000"/>
                <a:gd name="connsiteX917" fmla="*/ 0 w 1695451"/>
                <a:gd name="connsiteY917" fmla="*/ 3168885 h 6096000"/>
                <a:gd name="connsiteX918" fmla="*/ 97246 w 1695451"/>
                <a:gd name="connsiteY918" fmla="*/ 3112743 h 6096000"/>
                <a:gd name="connsiteX919" fmla="*/ 0 w 1695451"/>
                <a:gd name="connsiteY919" fmla="*/ 3056595 h 6096000"/>
                <a:gd name="connsiteX920" fmla="*/ 0 w 1695451"/>
                <a:gd name="connsiteY920" fmla="*/ 3022414 h 6096000"/>
                <a:gd name="connsiteX921" fmla="*/ 134248 w 1695451"/>
                <a:gd name="connsiteY921" fmla="*/ 3099926 h 6096000"/>
                <a:gd name="connsiteX922" fmla="*/ 135553 w 1695451"/>
                <a:gd name="connsiteY922" fmla="*/ 3102185 h 6096000"/>
                <a:gd name="connsiteX923" fmla="*/ 139669 w 1695451"/>
                <a:gd name="connsiteY923" fmla="*/ 3105347 h 6096000"/>
                <a:gd name="connsiteX924" fmla="*/ 140345 w 1695451"/>
                <a:gd name="connsiteY924" fmla="*/ 3110486 h 6096000"/>
                <a:gd name="connsiteX925" fmla="*/ 141650 w 1695451"/>
                <a:gd name="connsiteY925" fmla="*/ 3112747 h 6096000"/>
                <a:gd name="connsiteX926" fmla="*/ 141650 w 1695451"/>
                <a:gd name="connsiteY926" fmla="*/ 3449758 h 6096000"/>
                <a:gd name="connsiteX927" fmla="*/ 134248 w 1695451"/>
                <a:gd name="connsiteY927" fmla="*/ 3462579 h 6096000"/>
                <a:gd name="connsiteX928" fmla="*/ 0 w 1695451"/>
                <a:gd name="connsiteY928" fmla="*/ 4059004 h 6096000"/>
                <a:gd name="connsiteX929" fmla="*/ 0 w 1695451"/>
                <a:gd name="connsiteY929" fmla="*/ 4024823 h 6096000"/>
                <a:gd name="connsiteX930" fmla="*/ 112046 w 1695451"/>
                <a:gd name="connsiteY930" fmla="*/ 3960130 h 6096000"/>
                <a:gd name="connsiteX931" fmla="*/ 112047 w 1695451"/>
                <a:gd name="connsiteY931" fmla="*/ 3657299 h 6096000"/>
                <a:gd name="connsiteX932" fmla="*/ 0 w 1695451"/>
                <a:gd name="connsiteY932" fmla="*/ 3721985 h 6096000"/>
                <a:gd name="connsiteX933" fmla="*/ 0 w 1695451"/>
                <a:gd name="connsiteY933" fmla="*/ 3687796 h 6096000"/>
                <a:gd name="connsiteX934" fmla="*/ 97245 w 1695451"/>
                <a:gd name="connsiteY934" fmla="*/ 3631654 h 6096000"/>
                <a:gd name="connsiteX935" fmla="*/ 0 w 1695451"/>
                <a:gd name="connsiteY935" fmla="*/ 3575506 h 6096000"/>
                <a:gd name="connsiteX936" fmla="*/ 0 w 1695451"/>
                <a:gd name="connsiteY936" fmla="*/ 3541324 h 6096000"/>
                <a:gd name="connsiteX937" fmla="*/ 134248 w 1695451"/>
                <a:gd name="connsiteY937" fmla="*/ 3618837 h 6096000"/>
                <a:gd name="connsiteX938" fmla="*/ 135553 w 1695451"/>
                <a:gd name="connsiteY938" fmla="*/ 3621096 h 6096000"/>
                <a:gd name="connsiteX939" fmla="*/ 139669 w 1695451"/>
                <a:gd name="connsiteY939" fmla="*/ 3624259 h 6096000"/>
                <a:gd name="connsiteX940" fmla="*/ 140345 w 1695451"/>
                <a:gd name="connsiteY940" fmla="*/ 3629398 h 6096000"/>
                <a:gd name="connsiteX941" fmla="*/ 141649 w 1695451"/>
                <a:gd name="connsiteY941" fmla="*/ 3631659 h 6096000"/>
                <a:gd name="connsiteX942" fmla="*/ 141649 w 1695451"/>
                <a:gd name="connsiteY942" fmla="*/ 3968672 h 6096000"/>
                <a:gd name="connsiteX943" fmla="*/ 134248 w 1695451"/>
                <a:gd name="connsiteY943" fmla="*/ 3981493 h 6096000"/>
                <a:gd name="connsiteX944" fmla="*/ 0 w 1695451"/>
                <a:gd name="connsiteY944" fmla="*/ 4821179 h 6096000"/>
                <a:gd name="connsiteX945" fmla="*/ 0 w 1695451"/>
                <a:gd name="connsiteY945" fmla="*/ 4786997 h 6096000"/>
                <a:gd name="connsiteX946" fmla="*/ 112045 w 1695451"/>
                <a:gd name="connsiteY946" fmla="*/ 4722304 h 6096000"/>
                <a:gd name="connsiteX947" fmla="*/ 112046 w 1695451"/>
                <a:gd name="connsiteY947" fmla="*/ 4419472 h 6096000"/>
                <a:gd name="connsiteX948" fmla="*/ 0 w 1695451"/>
                <a:gd name="connsiteY948" fmla="*/ 4484158 h 6096000"/>
                <a:gd name="connsiteX949" fmla="*/ 0 w 1695451"/>
                <a:gd name="connsiteY949" fmla="*/ 4449970 h 6096000"/>
                <a:gd name="connsiteX950" fmla="*/ 97244 w 1695451"/>
                <a:gd name="connsiteY950" fmla="*/ 4393829 h 6096000"/>
                <a:gd name="connsiteX951" fmla="*/ 0 w 1695451"/>
                <a:gd name="connsiteY951" fmla="*/ 4337682 h 6096000"/>
                <a:gd name="connsiteX952" fmla="*/ 0 w 1695451"/>
                <a:gd name="connsiteY952" fmla="*/ 4303500 h 6096000"/>
                <a:gd name="connsiteX953" fmla="*/ 134248 w 1695451"/>
                <a:gd name="connsiteY953" fmla="*/ 4381011 h 6096000"/>
                <a:gd name="connsiteX954" fmla="*/ 135553 w 1695451"/>
                <a:gd name="connsiteY954" fmla="*/ 4383271 h 6096000"/>
                <a:gd name="connsiteX955" fmla="*/ 139668 w 1695451"/>
                <a:gd name="connsiteY955" fmla="*/ 4386433 h 6096000"/>
                <a:gd name="connsiteX956" fmla="*/ 140344 w 1695451"/>
                <a:gd name="connsiteY956" fmla="*/ 4391572 h 6096000"/>
                <a:gd name="connsiteX957" fmla="*/ 141649 w 1695451"/>
                <a:gd name="connsiteY957" fmla="*/ 4393833 h 6096000"/>
                <a:gd name="connsiteX958" fmla="*/ 141649 w 1695451"/>
                <a:gd name="connsiteY958" fmla="*/ 4730847 h 6096000"/>
                <a:gd name="connsiteX959" fmla="*/ 134248 w 1695451"/>
                <a:gd name="connsiteY959" fmla="*/ 4743668 h 6096000"/>
                <a:gd name="connsiteX960" fmla="*/ 0 w 1695451"/>
                <a:gd name="connsiteY960" fmla="*/ 5340091 h 6096000"/>
                <a:gd name="connsiteX961" fmla="*/ 0 w 1695451"/>
                <a:gd name="connsiteY961" fmla="*/ 5305911 h 6096000"/>
                <a:gd name="connsiteX962" fmla="*/ 112045 w 1695451"/>
                <a:gd name="connsiteY962" fmla="*/ 5241218 h 6096000"/>
                <a:gd name="connsiteX963" fmla="*/ 112046 w 1695451"/>
                <a:gd name="connsiteY963" fmla="*/ 4938385 h 6096000"/>
                <a:gd name="connsiteX964" fmla="*/ 0 w 1695451"/>
                <a:gd name="connsiteY964" fmla="*/ 5003071 h 6096000"/>
                <a:gd name="connsiteX965" fmla="*/ 0 w 1695451"/>
                <a:gd name="connsiteY965" fmla="*/ 4968883 h 6096000"/>
                <a:gd name="connsiteX966" fmla="*/ 97244 w 1695451"/>
                <a:gd name="connsiteY966" fmla="*/ 4912742 h 6096000"/>
                <a:gd name="connsiteX967" fmla="*/ 0 w 1695451"/>
                <a:gd name="connsiteY967" fmla="*/ 4856595 h 6096000"/>
                <a:gd name="connsiteX968" fmla="*/ 0 w 1695451"/>
                <a:gd name="connsiteY968" fmla="*/ 4822415 h 6096000"/>
                <a:gd name="connsiteX969" fmla="*/ 134248 w 1695451"/>
                <a:gd name="connsiteY969" fmla="*/ 4899925 h 6096000"/>
                <a:gd name="connsiteX970" fmla="*/ 135553 w 1695451"/>
                <a:gd name="connsiteY970" fmla="*/ 4902185 h 6096000"/>
                <a:gd name="connsiteX971" fmla="*/ 139668 w 1695451"/>
                <a:gd name="connsiteY971" fmla="*/ 4905346 h 6096000"/>
                <a:gd name="connsiteX972" fmla="*/ 140344 w 1695451"/>
                <a:gd name="connsiteY972" fmla="*/ 4910485 h 6096000"/>
                <a:gd name="connsiteX973" fmla="*/ 141649 w 1695451"/>
                <a:gd name="connsiteY973" fmla="*/ 4912746 h 6096000"/>
                <a:gd name="connsiteX974" fmla="*/ 141649 w 1695451"/>
                <a:gd name="connsiteY974" fmla="*/ 5249760 h 6096000"/>
                <a:gd name="connsiteX975" fmla="*/ 134248 w 1695451"/>
                <a:gd name="connsiteY975" fmla="*/ 5262581 h 6096000"/>
                <a:gd name="connsiteX976" fmla="*/ 0 w 1695451"/>
                <a:gd name="connsiteY976" fmla="*/ 5859005 h 6096000"/>
                <a:gd name="connsiteX977" fmla="*/ 0 w 1695451"/>
                <a:gd name="connsiteY977" fmla="*/ 5824825 h 6096000"/>
                <a:gd name="connsiteX978" fmla="*/ 112045 w 1695451"/>
                <a:gd name="connsiteY978" fmla="*/ 5760132 h 6096000"/>
                <a:gd name="connsiteX979" fmla="*/ 112046 w 1695451"/>
                <a:gd name="connsiteY979" fmla="*/ 5457299 h 6096000"/>
                <a:gd name="connsiteX980" fmla="*/ 0 w 1695451"/>
                <a:gd name="connsiteY980" fmla="*/ 5521985 h 6096000"/>
                <a:gd name="connsiteX981" fmla="*/ 0 w 1695451"/>
                <a:gd name="connsiteY981" fmla="*/ 5487797 h 6096000"/>
                <a:gd name="connsiteX982" fmla="*/ 97244 w 1695451"/>
                <a:gd name="connsiteY982" fmla="*/ 5431656 h 6096000"/>
                <a:gd name="connsiteX983" fmla="*/ 0 w 1695451"/>
                <a:gd name="connsiteY983" fmla="*/ 5375508 h 6096000"/>
                <a:gd name="connsiteX984" fmla="*/ 0 w 1695451"/>
                <a:gd name="connsiteY984" fmla="*/ 5341327 h 6096000"/>
                <a:gd name="connsiteX985" fmla="*/ 134248 w 1695451"/>
                <a:gd name="connsiteY985" fmla="*/ 5418839 h 6096000"/>
                <a:gd name="connsiteX986" fmla="*/ 135553 w 1695451"/>
                <a:gd name="connsiteY986" fmla="*/ 5421098 h 6096000"/>
                <a:gd name="connsiteX987" fmla="*/ 139668 w 1695451"/>
                <a:gd name="connsiteY987" fmla="*/ 5424260 h 6096000"/>
                <a:gd name="connsiteX988" fmla="*/ 140344 w 1695451"/>
                <a:gd name="connsiteY988" fmla="*/ 5429399 h 6096000"/>
                <a:gd name="connsiteX989" fmla="*/ 141649 w 1695451"/>
                <a:gd name="connsiteY989" fmla="*/ 5431660 h 6096000"/>
                <a:gd name="connsiteX990" fmla="*/ 141649 w 1695451"/>
                <a:gd name="connsiteY990" fmla="*/ 5768674 h 6096000"/>
                <a:gd name="connsiteX991" fmla="*/ 134248 w 1695451"/>
                <a:gd name="connsiteY991" fmla="*/ 5781495 h 609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</a:cxnLst>
              <a:rect l="l" t="t" r="r" b="b"/>
              <a:pathLst>
                <a:path w="1695451" h="6096000">
                  <a:moveTo>
                    <a:pt x="1688315" y="368674"/>
                  </a:moveTo>
                  <a:lnTo>
                    <a:pt x="1688315" y="31660"/>
                  </a:lnTo>
                  <a:lnTo>
                    <a:pt x="1689619" y="29401"/>
                  </a:lnTo>
                  <a:lnTo>
                    <a:pt x="1690295" y="24259"/>
                  </a:lnTo>
                  <a:lnTo>
                    <a:pt x="1694411" y="21099"/>
                  </a:lnTo>
                  <a:lnTo>
                    <a:pt x="1695451" y="19298"/>
                  </a:lnTo>
                  <a:lnTo>
                    <a:pt x="1695451" y="381036"/>
                  </a:lnTo>
                  <a:close/>
                  <a:moveTo>
                    <a:pt x="1688315" y="1130847"/>
                  </a:moveTo>
                  <a:lnTo>
                    <a:pt x="1688315" y="793833"/>
                  </a:lnTo>
                  <a:lnTo>
                    <a:pt x="1689619" y="791575"/>
                  </a:lnTo>
                  <a:lnTo>
                    <a:pt x="1690295" y="786432"/>
                  </a:lnTo>
                  <a:lnTo>
                    <a:pt x="1694411" y="783272"/>
                  </a:lnTo>
                  <a:lnTo>
                    <a:pt x="1695451" y="781471"/>
                  </a:lnTo>
                  <a:lnTo>
                    <a:pt x="1695451" y="1143209"/>
                  </a:lnTo>
                  <a:close/>
                  <a:moveTo>
                    <a:pt x="1688315" y="1649761"/>
                  </a:moveTo>
                  <a:lnTo>
                    <a:pt x="1688315" y="1312747"/>
                  </a:lnTo>
                  <a:lnTo>
                    <a:pt x="1689619" y="1310488"/>
                  </a:lnTo>
                  <a:lnTo>
                    <a:pt x="1690295" y="1305346"/>
                  </a:lnTo>
                  <a:lnTo>
                    <a:pt x="1694411" y="1302185"/>
                  </a:lnTo>
                  <a:lnTo>
                    <a:pt x="1695451" y="1300385"/>
                  </a:lnTo>
                  <a:lnTo>
                    <a:pt x="1695451" y="1662123"/>
                  </a:lnTo>
                  <a:close/>
                  <a:moveTo>
                    <a:pt x="1688315" y="2168674"/>
                  </a:moveTo>
                  <a:lnTo>
                    <a:pt x="1688315" y="1831661"/>
                  </a:lnTo>
                  <a:lnTo>
                    <a:pt x="1689619" y="1829402"/>
                  </a:lnTo>
                  <a:lnTo>
                    <a:pt x="1690295" y="1824259"/>
                  </a:lnTo>
                  <a:lnTo>
                    <a:pt x="1694411" y="1821099"/>
                  </a:lnTo>
                  <a:lnTo>
                    <a:pt x="1695451" y="1819298"/>
                  </a:lnTo>
                  <a:lnTo>
                    <a:pt x="1695451" y="2181036"/>
                  </a:lnTo>
                  <a:close/>
                  <a:moveTo>
                    <a:pt x="1688315" y="2930847"/>
                  </a:moveTo>
                  <a:lnTo>
                    <a:pt x="1688315" y="2593833"/>
                  </a:lnTo>
                  <a:lnTo>
                    <a:pt x="1689619" y="2591575"/>
                  </a:lnTo>
                  <a:lnTo>
                    <a:pt x="1690295" y="2586432"/>
                  </a:lnTo>
                  <a:lnTo>
                    <a:pt x="1694411" y="2583272"/>
                  </a:lnTo>
                  <a:lnTo>
                    <a:pt x="1695451" y="2581471"/>
                  </a:lnTo>
                  <a:lnTo>
                    <a:pt x="1695451" y="2943209"/>
                  </a:lnTo>
                  <a:close/>
                  <a:moveTo>
                    <a:pt x="1688315" y="3449755"/>
                  </a:moveTo>
                  <a:lnTo>
                    <a:pt x="1688315" y="3112747"/>
                  </a:lnTo>
                  <a:lnTo>
                    <a:pt x="1689619" y="3110488"/>
                  </a:lnTo>
                  <a:lnTo>
                    <a:pt x="1690295" y="3105346"/>
                  </a:lnTo>
                  <a:lnTo>
                    <a:pt x="1694411" y="3102185"/>
                  </a:lnTo>
                  <a:lnTo>
                    <a:pt x="1695451" y="3100385"/>
                  </a:lnTo>
                  <a:lnTo>
                    <a:pt x="1695451" y="3462117"/>
                  </a:lnTo>
                  <a:close/>
                  <a:moveTo>
                    <a:pt x="1688315" y="3968669"/>
                  </a:moveTo>
                  <a:lnTo>
                    <a:pt x="1688315" y="3631655"/>
                  </a:lnTo>
                  <a:lnTo>
                    <a:pt x="1689619" y="3629397"/>
                  </a:lnTo>
                  <a:lnTo>
                    <a:pt x="1690295" y="3624254"/>
                  </a:lnTo>
                  <a:lnTo>
                    <a:pt x="1694411" y="3621092"/>
                  </a:lnTo>
                  <a:lnTo>
                    <a:pt x="1695451" y="3619292"/>
                  </a:lnTo>
                  <a:lnTo>
                    <a:pt x="1695451" y="3981031"/>
                  </a:lnTo>
                  <a:close/>
                  <a:moveTo>
                    <a:pt x="1688315" y="4730847"/>
                  </a:moveTo>
                  <a:lnTo>
                    <a:pt x="1688315" y="4393833"/>
                  </a:lnTo>
                  <a:lnTo>
                    <a:pt x="1689619" y="4391574"/>
                  </a:lnTo>
                  <a:lnTo>
                    <a:pt x="1690295" y="4386432"/>
                  </a:lnTo>
                  <a:lnTo>
                    <a:pt x="1694411" y="4383271"/>
                  </a:lnTo>
                  <a:lnTo>
                    <a:pt x="1695451" y="4381471"/>
                  </a:lnTo>
                  <a:lnTo>
                    <a:pt x="1695451" y="4743209"/>
                  </a:lnTo>
                  <a:close/>
                  <a:moveTo>
                    <a:pt x="1688315" y="5249761"/>
                  </a:moveTo>
                  <a:lnTo>
                    <a:pt x="1688315" y="4912746"/>
                  </a:lnTo>
                  <a:lnTo>
                    <a:pt x="1689619" y="4910488"/>
                  </a:lnTo>
                  <a:lnTo>
                    <a:pt x="1690295" y="4905345"/>
                  </a:lnTo>
                  <a:lnTo>
                    <a:pt x="1694411" y="4902185"/>
                  </a:lnTo>
                  <a:lnTo>
                    <a:pt x="1695451" y="4900384"/>
                  </a:lnTo>
                  <a:lnTo>
                    <a:pt x="1695451" y="5262123"/>
                  </a:lnTo>
                  <a:close/>
                  <a:moveTo>
                    <a:pt x="1688315" y="5768674"/>
                  </a:moveTo>
                  <a:lnTo>
                    <a:pt x="1688315" y="5431660"/>
                  </a:lnTo>
                  <a:lnTo>
                    <a:pt x="1689619" y="5429401"/>
                  </a:lnTo>
                  <a:lnTo>
                    <a:pt x="1690295" y="5424259"/>
                  </a:lnTo>
                  <a:lnTo>
                    <a:pt x="1694411" y="5421099"/>
                  </a:lnTo>
                  <a:lnTo>
                    <a:pt x="1695451" y="5419298"/>
                  </a:lnTo>
                  <a:lnTo>
                    <a:pt x="1695451" y="5781036"/>
                  </a:lnTo>
                  <a:close/>
                  <a:moveTo>
                    <a:pt x="1289783" y="1135683"/>
                  </a:moveTo>
                  <a:lnTo>
                    <a:pt x="1409329" y="1204706"/>
                  </a:lnTo>
                  <a:lnTo>
                    <a:pt x="1552045" y="1122305"/>
                  </a:lnTo>
                  <a:lnTo>
                    <a:pt x="1552046" y="819473"/>
                  </a:lnTo>
                  <a:lnTo>
                    <a:pt x="1289783" y="970882"/>
                  </a:lnTo>
                  <a:close/>
                  <a:moveTo>
                    <a:pt x="1289783" y="1273730"/>
                  </a:moveTo>
                  <a:lnTo>
                    <a:pt x="1379729" y="1221796"/>
                  </a:lnTo>
                  <a:lnTo>
                    <a:pt x="1289783" y="1169863"/>
                  </a:lnTo>
                  <a:close/>
                  <a:moveTo>
                    <a:pt x="1289783" y="1654597"/>
                  </a:moveTo>
                  <a:lnTo>
                    <a:pt x="1409329" y="1723620"/>
                  </a:lnTo>
                  <a:lnTo>
                    <a:pt x="1552045" y="1641219"/>
                  </a:lnTo>
                  <a:lnTo>
                    <a:pt x="1552046" y="1338386"/>
                  </a:lnTo>
                  <a:lnTo>
                    <a:pt x="1289783" y="1489795"/>
                  </a:lnTo>
                  <a:close/>
                  <a:moveTo>
                    <a:pt x="1289783" y="1792644"/>
                  </a:moveTo>
                  <a:lnTo>
                    <a:pt x="1379729" y="1740710"/>
                  </a:lnTo>
                  <a:lnTo>
                    <a:pt x="1289783" y="1688777"/>
                  </a:lnTo>
                  <a:close/>
                  <a:moveTo>
                    <a:pt x="1289783" y="2935683"/>
                  </a:moveTo>
                  <a:lnTo>
                    <a:pt x="1409329" y="3004706"/>
                  </a:lnTo>
                  <a:lnTo>
                    <a:pt x="1552045" y="2922305"/>
                  </a:lnTo>
                  <a:lnTo>
                    <a:pt x="1552046" y="2619473"/>
                  </a:lnTo>
                  <a:lnTo>
                    <a:pt x="1289783" y="2770882"/>
                  </a:lnTo>
                  <a:close/>
                  <a:moveTo>
                    <a:pt x="1289783" y="3073730"/>
                  </a:moveTo>
                  <a:lnTo>
                    <a:pt x="1379729" y="3021796"/>
                  </a:lnTo>
                  <a:lnTo>
                    <a:pt x="1289783" y="2969863"/>
                  </a:lnTo>
                  <a:close/>
                  <a:moveTo>
                    <a:pt x="1289783" y="3454595"/>
                  </a:moveTo>
                  <a:lnTo>
                    <a:pt x="1409329" y="3523618"/>
                  </a:lnTo>
                  <a:lnTo>
                    <a:pt x="1552045" y="3441218"/>
                  </a:lnTo>
                  <a:lnTo>
                    <a:pt x="1552046" y="3138386"/>
                  </a:lnTo>
                  <a:lnTo>
                    <a:pt x="1289783" y="3289794"/>
                  </a:lnTo>
                  <a:close/>
                  <a:moveTo>
                    <a:pt x="1289783" y="3592642"/>
                  </a:moveTo>
                  <a:lnTo>
                    <a:pt x="1379729" y="3540708"/>
                  </a:lnTo>
                  <a:lnTo>
                    <a:pt x="1289783" y="3488775"/>
                  </a:lnTo>
                  <a:close/>
                  <a:moveTo>
                    <a:pt x="1289783" y="4735677"/>
                  </a:moveTo>
                  <a:lnTo>
                    <a:pt x="1409329" y="4804700"/>
                  </a:lnTo>
                  <a:lnTo>
                    <a:pt x="1552045" y="4722298"/>
                  </a:lnTo>
                  <a:lnTo>
                    <a:pt x="1552046" y="4419467"/>
                  </a:lnTo>
                  <a:lnTo>
                    <a:pt x="1289783" y="4570876"/>
                  </a:lnTo>
                  <a:close/>
                  <a:moveTo>
                    <a:pt x="1289783" y="4873724"/>
                  </a:moveTo>
                  <a:lnTo>
                    <a:pt x="1379729" y="4821790"/>
                  </a:lnTo>
                  <a:lnTo>
                    <a:pt x="1289783" y="4769858"/>
                  </a:lnTo>
                  <a:close/>
                  <a:moveTo>
                    <a:pt x="1289783" y="5254590"/>
                  </a:moveTo>
                  <a:lnTo>
                    <a:pt x="1409329" y="5323614"/>
                  </a:lnTo>
                  <a:lnTo>
                    <a:pt x="1552045" y="5241213"/>
                  </a:lnTo>
                  <a:lnTo>
                    <a:pt x="1552046" y="4938381"/>
                  </a:lnTo>
                  <a:lnTo>
                    <a:pt x="1289783" y="5089789"/>
                  </a:lnTo>
                  <a:close/>
                  <a:moveTo>
                    <a:pt x="1289783" y="5392638"/>
                  </a:moveTo>
                  <a:lnTo>
                    <a:pt x="1379729" y="5340704"/>
                  </a:lnTo>
                  <a:lnTo>
                    <a:pt x="1289783" y="5288772"/>
                  </a:lnTo>
                  <a:close/>
                  <a:moveTo>
                    <a:pt x="1289782" y="511557"/>
                  </a:moveTo>
                  <a:lnTo>
                    <a:pt x="1552045" y="360132"/>
                  </a:lnTo>
                  <a:lnTo>
                    <a:pt x="1552046" y="57299"/>
                  </a:lnTo>
                  <a:lnTo>
                    <a:pt x="1289782" y="208708"/>
                  </a:lnTo>
                  <a:close/>
                  <a:moveTo>
                    <a:pt x="1289782" y="2311557"/>
                  </a:moveTo>
                  <a:lnTo>
                    <a:pt x="1552045" y="2160132"/>
                  </a:lnTo>
                  <a:lnTo>
                    <a:pt x="1552046" y="1857300"/>
                  </a:lnTo>
                  <a:lnTo>
                    <a:pt x="1289782" y="2008709"/>
                  </a:lnTo>
                  <a:close/>
                  <a:moveTo>
                    <a:pt x="1289782" y="4111556"/>
                  </a:moveTo>
                  <a:lnTo>
                    <a:pt x="1552045" y="3960131"/>
                  </a:lnTo>
                  <a:lnTo>
                    <a:pt x="1552046" y="3657299"/>
                  </a:lnTo>
                  <a:lnTo>
                    <a:pt x="1289782" y="3808707"/>
                  </a:lnTo>
                  <a:close/>
                  <a:moveTo>
                    <a:pt x="1289782" y="5911551"/>
                  </a:moveTo>
                  <a:lnTo>
                    <a:pt x="1552045" y="5760126"/>
                  </a:lnTo>
                  <a:lnTo>
                    <a:pt x="1552046" y="5457294"/>
                  </a:lnTo>
                  <a:lnTo>
                    <a:pt x="1289782" y="5608704"/>
                  </a:lnTo>
                  <a:close/>
                  <a:moveTo>
                    <a:pt x="1213724" y="0"/>
                  </a:moveTo>
                  <a:lnTo>
                    <a:pt x="1336240" y="0"/>
                  </a:lnTo>
                  <a:lnTo>
                    <a:pt x="1282382" y="31096"/>
                  </a:lnTo>
                  <a:cubicBezTo>
                    <a:pt x="1280091" y="32412"/>
                    <a:pt x="1277541" y="33076"/>
                    <a:pt x="1274982" y="33076"/>
                  </a:cubicBezTo>
                  <a:cubicBezTo>
                    <a:pt x="1272422" y="33076"/>
                    <a:pt x="1269872" y="32412"/>
                    <a:pt x="1267581" y="31096"/>
                  </a:cubicBezTo>
                  <a:close/>
                  <a:moveTo>
                    <a:pt x="1170234" y="1221797"/>
                  </a:moveTo>
                  <a:lnTo>
                    <a:pt x="1260179" y="1273729"/>
                  </a:lnTo>
                  <a:lnTo>
                    <a:pt x="1260179" y="1169864"/>
                  </a:lnTo>
                  <a:close/>
                  <a:moveTo>
                    <a:pt x="1170234" y="1740711"/>
                  </a:moveTo>
                  <a:lnTo>
                    <a:pt x="1260179" y="1792643"/>
                  </a:lnTo>
                  <a:lnTo>
                    <a:pt x="1260179" y="1688778"/>
                  </a:lnTo>
                  <a:close/>
                  <a:moveTo>
                    <a:pt x="1170234" y="3021797"/>
                  </a:moveTo>
                  <a:lnTo>
                    <a:pt x="1260179" y="3073729"/>
                  </a:lnTo>
                  <a:lnTo>
                    <a:pt x="1260179" y="2969864"/>
                  </a:lnTo>
                  <a:close/>
                  <a:moveTo>
                    <a:pt x="1170234" y="3540709"/>
                  </a:moveTo>
                  <a:lnTo>
                    <a:pt x="1260179" y="3592642"/>
                  </a:lnTo>
                  <a:lnTo>
                    <a:pt x="1260179" y="3488776"/>
                  </a:lnTo>
                  <a:close/>
                  <a:moveTo>
                    <a:pt x="1170234" y="4821791"/>
                  </a:moveTo>
                  <a:lnTo>
                    <a:pt x="1260179" y="4873723"/>
                  </a:lnTo>
                  <a:lnTo>
                    <a:pt x="1260179" y="4769858"/>
                  </a:lnTo>
                  <a:close/>
                  <a:moveTo>
                    <a:pt x="1170234" y="5340705"/>
                  </a:moveTo>
                  <a:lnTo>
                    <a:pt x="1260179" y="5392637"/>
                  </a:lnTo>
                  <a:lnTo>
                    <a:pt x="1260179" y="5288772"/>
                  </a:lnTo>
                  <a:close/>
                  <a:moveTo>
                    <a:pt x="1122952" y="6096000"/>
                  </a:moveTo>
                  <a:lnTo>
                    <a:pt x="1267581" y="6012495"/>
                  </a:lnTo>
                  <a:cubicBezTo>
                    <a:pt x="1272164" y="6009864"/>
                    <a:pt x="1277801" y="6009864"/>
                    <a:pt x="1282382" y="6012495"/>
                  </a:cubicBezTo>
                  <a:lnTo>
                    <a:pt x="1427012" y="6096000"/>
                  </a:lnTo>
                  <a:lnTo>
                    <a:pt x="1367812" y="6096000"/>
                  </a:lnTo>
                  <a:lnTo>
                    <a:pt x="1274982" y="6042402"/>
                  </a:lnTo>
                  <a:lnTo>
                    <a:pt x="1182152" y="6096000"/>
                  </a:lnTo>
                  <a:close/>
                  <a:moveTo>
                    <a:pt x="1012719" y="793829"/>
                  </a:moveTo>
                  <a:lnTo>
                    <a:pt x="1274981" y="945239"/>
                  </a:lnTo>
                  <a:lnTo>
                    <a:pt x="1537244" y="793829"/>
                  </a:lnTo>
                  <a:lnTo>
                    <a:pt x="1274982" y="642404"/>
                  </a:lnTo>
                  <a:close/>
                  <a:moveTo>
                    <a:pt x="1012719" y="1312743"/>
                  </a:moveTo>
                  <a:lnTo>
                    <a:pt x="1274981" y="1464153"/>
                  </a:lnTo>
                  <a:lnTo>
                    <a:pt x="1537244" y="1312743"/>
                  </a:lnTo>
                  <a:lnTo>
                    <a:pt x="1409329" y="1238887"/>
                  </a:lnTo>
                  <a:lnTo>
                    <a:pt x="1282382" y="1312183"/>
                  </a:lnTo>
                  <a:cubicBezTo>
                    <a:pt x="1280091" y="1313499"/>
                    <a:pt x="1277541" y="1314163"/>
                    <a:pt x="1274982" y="1314163"/>
                  </a:cubicBezTo>
                  <a:cubicBezTo>
                    <a:pt x="1272422" y="1314163"/>
                    <a:pt x="1269872" y="1313499"/>
                    <a:pt x="1267581" y="1312183"/>
                  </a:cubicBezTo>
                  <a:lnTo>
                    <a:pt x="1140634" y="1238887"/>
                  </a:lnTo>
                  <a:close/>
                  <a:moveTo>
                    <a:pt x="1012719" y="1831656"/>
                  </a:moveTo>
                  <a:lnTo>
                    <a:pt x="1274981" y="1983066"/>
                  </a:lnTo>
                  <a:lnTo>
                    <a:pt x="1537244" y="1831656"/>
                  </a:lnTo>
                  <a:lnTo>
                    <a:pt x="1409329" y="1757801"/>
                  </a:lnTo>
                  <a:lnTo>
                    <a:pt x="1282382" y="1831096"/>
                  </a:lnTo>
                  <a:cubicBezTo>
                    <a:pt x="1280091" y="1832413"/>
                    <a:pt x="1277541" y="1833077"/>
                    <a:pt x="1274982" y="1833077"/>
                  </a:cubicBezTo>
                  <a:cubicBezTo>
                    <a:pt x="1272422" y="1833077"/>
                    <a:pt x="1269872" y="1832413"/>
                    <a:pt x="1267581" y="1831096"/>
                  </a:cubicBezTo>
                  <a:lnTo>
                    <a:pt x="1140634" y="1757801"/>
                  </a:lnTo>
                  <a:close/>
                  <a:moveTo>
                    <a:pt x="1012719" y="2593829"/>
                  </a:moveTo>
                  <a:lnTo>
                    <a:pt x="1274981" y="2745239"/>
                  </a:lnTo>
                  <a:lnTo>
                    <a:pt x="1537244" y="2593829"/>
                  </a:lnTo>
                  <a:lnTo>
                    <a:pt x="1274982" y="2442404"/>
                  </a:lnTo>
                  <a:close/>
                  <a:moveTo>
                    <a:pt x="1012719" y="3112743"/>
                  </a:moveTo>
                  <a:lnTo>
                    <a:pt x="1274981" y="3264153"/>
                  </a:lnTo>
                  <a:lnTo>
                    <a:pt x="1537244" y="3112743"/>
                  </a:lnTo>
                  <a:lnTo>
                    <a:pt x="1409329" y="3038887"/>
                  </a:lnTo>
                  <a:lnTo>
                    <a:pt x="1282382" y="3112183"/>
                  </a:lnTo>
                  <a:cubicBezTo>
                    <a:pt x="1280091" y="3113499"/>
                    <a:pt x="1277541" y="3114163"/>
                    <a:pt x="1274982" y="3114163"/>
                  </a:cubicBezTo>
                  <a:cubicBezTo>
                    <a:pt x="1272422" y="3114163"/>
                    <a:pt x="1269872" y="3113499"/>
                    <a:pt x="1267581" y="3112183"/>
                  </a:cubicBezTo>
                  <a:lnTo>
                    <a:pt x="1140634" y="3038887"/>
                  </a:lnTo>
                  <a:close/>
                  <a:moveTo>
                    <a:pt x="1012719" y="3631655"/>
                  </a:moveTo>
                  <a:lnTo>
                    <a:pt x="1274981" y="3783065"/>
                  </a:lnTo>
                  <a:lnTo>
                    <a:pt x="1537244" y="3631655"/>
                  </a:lnTo>
                  <a:lnTo>
                    <a:pt x="1409329" y="3557799"/>
                  </a:lnTo>
                  <a:lnTo>
                    <a:pt x="1282382" y="3631095"/>
                  </a:lnTo>
                  <a:cubicBezTo>
                    <a:pt x="1280091" y="3632411"/>
                    <a:pt x="1277541" y="3633075"/>
                    <a:pt x="1274982" y="3633075"/>
                  </a:cubicBezTo>
                  <a:cubicBezTo>
                    <a:pt x="1272422" y="3633075"/>
                    <a:pt x="1269872" y="3632411"/>
                    <a:pt x="1267581" y="3631095"/>
                  </a:cubicBezTo>
                  <a:lnTo>
                    <a:pt x="1140634" y="3557799"/>
                  </a:lnTo>
                  <a:close/>
                  <a:moveTo>
                    <a:pt x="1012719" y="4393823"/>
                  </a:moveTo>
                  <a:lnTo>
                    <a:pt x="1274981" y="4545233"/>
                  </a:lnTo>
                  <a:lnTo>
                    <a:pt x="1537244" y="4393823"/>
                  </a:lnTo>
                  <a:lnTo>
                    <a:pt x="1274982" y="4242398"/>
                  </a:lnTo>
                  <a:close/>
                  <a:moveTo>
                    <a:pt x="1012719" y="4912737"/>
                  </a:moveTo>
                  <a:lnTo>
                    <a:pt x="1274981" y="5064147"/>
                  </a:lnTo>
                  <a:lnTo>
                    <a:pt x="1537244" y="4912737"/>
                  </a:lnTo>
                  <a:lnTo>
                    <a:pt x="1409329" y="4838881"/>
                  </a:lnTo>
                  <a:lnTo>
                    <a:pt x="1282382" y="4912177"/>
                  </a:lnTo>
                  <a:cubicBezTo>
                    <a:pt x="1280091" y="4913494"/>
                    <a:pt x="1277541" y="4914157"/>
                    <a:pt x="1274982" y="4914157"/>
                  </a:cubicBezTo>
                  <a:cubicBezTo>
                    <a:pt x="1272422" y="4914157"/>
                    <a:pt x="1269872" y="4913494"/>
                    <a:pt x="1267581" y="4912177"/>
                  </a:cubicBezTo>
                  <a:lnTo>
                    <a:pt x="1140634" y="4838881"/>
                  </a:lnTo>
                  <a:close/>
                  <a:moveTo>
                    <a:pt x="1012719" y="5431651"/>
                  </a:moveTo>
                  <a:lnTo>
                    <a:pt x="1274981" y="5583061"/>
                  </a:lnTo>
                  <a:lnTo>
                    <a:pt x="1537244" y="5431651"/>
                  </a:lnTo>
                  <a:lnTo>
                    <a:pt x="1409329" y="5357795"/>
                  </a:lnTo>
                  <a:lnTo>
                    <a:pt x="1282382" y="5431091"/>
                  </a:lnTo>
                  <a:cubicBezTo>
                    <a:pt x="1280091" y="5432407"/>
                    <a:pt x="1277541" y="5433071"/>
                    <a:pt x="1274982" y="5433071"/>
                  </a:cubicBezTo>
                  <a:cubicBezTo>
                    <a:pt x="1272422" y="5433071"/>
                    <a:pt x="1269872" y="5432407"/>
                    <a:pt x="1267581" y="5431091"/>
                  </a:cubicBezTo>
                  <a:lnTo>
                    <a:pt x="1140634" y="5357795"/>
                  </a:lnTo>
                  <a:close/>
                  <a:moveTo>
                    <a:pt x="997919" y="1122305"/>
                  </a:moveTo>
                  <a:lnTo>
                    <a:pt x="1140634" y="1204706"/>
                  </a:lnTo>
                  <a:lnTo>
                    <a:pt x="1260179" y="1135684"/>
                  </a:lnTo>
                  <a:lnTo>
                    <a:pt x="1260179" y="970881"/>
                  </a:lnTo>
                  <a:lnTo>
                    <a:pt x="997919" y="819473"/>
                  </a:lnTo>
                  <a:close/>
                  <a:moveTo>
                    <a:pt x="997919" y="1641219"/>
                  </a:moveTo>
                  <a:lnTo>
                    <a:pt x="1140634" y="1723620"/>
                  </a:lnTo>
                  <a:lnTo>
                    <a:pt x="1260179" y="1654597"/>
                  </a:lnTo>
                  <a:lnTo>
                    <a:pt x="1260179" y="1489794"/>
                  </a:lnTo>
                  <a:lnTo>
                    <a:pt x="997919" y="1338386"/>
                  </a:lnTo>
                  <a:close/>
                  <a:moveTo>
                    <a:pt x="997919" y="2922305"/>
                  </a:moveTo>
                  <a:lnTo>
                    <a:pt x="1140634" y="3004706"/>
                  </a:lnTo>
                  <a:lnTo>
                    <a:pt x="1260179" y="2935684"/>
                  </a:lnTo>
                  <a:lnTo>
                    <a:pt x="1260179" y="2770881"/>
                  </a:lnTo>
                  <a:lnTo>
                    <a:pt x="997919" y="2619473"/>
                  </a:lnTo>
                  <a:close/>
                  <a:moveTo>
                    <a:pt x="997919" y="3441218"/>
                  </a:moveTo>
                  <a:lnTo>
                    <a:pt x="1140634" y="3523618"/>
                  </a:lnTo>
                  <a:lnTo>
                    <a:pt x="1260179" y="3454596"/>
                  </a:lnTo>
                  <a:lnTo>
                    <a:pt x="1260179" y="3289793"/>
                  </a:lnTo>
                  <a:lnTo>
                    <a:pt x="997919" y="3138386"/>
                  </a:lnTo>
                  <a:close/>
                  <a:moveTo>
                    <a:pt x="997919" y="4722298"/>
                  </a:moveTo>
                  <a:lnTo>
                    <a:pt x="1140634" y="4804700"/>
                  </a:lnTo>
                  <a:lnTo>
                    <a:pt x="1260179" y="4735678"/>
                  </a:lnTo>
                  <a:lnTo>
                    <a:pt x="1260179" y="4570874"/>
                  </a:lnTo>
                  <a:lnTo>
                    <a:pt x="997919" y="4419467"/>
                  </a:lnTo>
                  <a:close/>
                  <a:moveTo>
                    <a:pt x="997919" y="5241213"/>
                  </a:moveTo>
                  <a:lnTo>
                    <a:pt x="1140634" y="5323614"/>
                  </a:lnTo>
                  <a:lnTo>
                    <a:pt x="1260179" y="5254591"/>
                  </a:lnTo>
                  <a:lnTo>
                    <a:pt x="1260179" y="5089788"/>
                  </a:lnTo>
                  <a:lnTo>
                    <a:pt x="997919" y="4938381"/>
                  </a:lnTo>
                  <a:close/>
                  <a:moveTo>
                    <a:pt x="997918" y="360132"/>
                  </a:moveTo>
                  <a:lnTo>
                    <a:pt x="1260179" y="511556"/>
                  </a:lnTo>
                  <a:lnTo>
                    <a:pt x="1260179" y="208708"/>
                  </a:lnTo>
                  <a:lnTo>
                    <a:pt x="997919" y="57299"/>
                  </a:lnTo>
                  <a:close/>
                  <a:moveTo>
                    <a:pt x="997918" y="2160132"/>
                  </a:moveTo>
                  <a:lnTo>
                    <a:pt x="1260179" y="2311556"/>
                  </a:lnTo>
                  <a:lnTo>
                    <a:pt x="1260179" y="2008708"/>
                  </a:lnTo>
                  <a:lnTo>
                    <a:pt x="997919" y="1857300"/>
                  </a:lnTo>
                  <a:close/>
                  <a:moveTo>
                    <a:pt x="997918" y="3960131"/>
                  </a:moveTo>
                  <a:lnTo>
                    <a:pt x="1260179" y="4111555"/>
                  </a:lnTo>
                  <a:lnTo>
                    <a:pt x="1260179" y="3808707"/>
                  </a:lnTo>
                  <a:lnTo>
                    <a:pt x="997919" y="3657299"/>
                  </a:lnTo>
                  <a:close/>
                  <a:moveTo>
                    <a:pt x="997918" y="5760126"/>
                  </a:moveTo>
                  <a:lnTo>
                    <a:pt x="1260179" y="5911551"/>
                  </a:lnTo>
                  <a:lnTo>
                    <a:pt x="1260179" y="5608703"/>
                  </a:lnTo>
                  <a:lnTo>
                    <a:pt x="997919" y="5457294"/>
                  </a:lnTo>
                  <a:close/>
                  <a:moveTo>
                    <a:pt x="968315" y="368674"/>
                  </a:moveTo>
                  <a:lnTo>
                    <a:pt x="968315" y="31660"/>
                  </a:lnTo>
                  <a:lnTo>
                    <a:pt x="969619" y="29401"/>
                  </a:lnTo>
                  <a:lnTo>
                    <a:pt x="970295" y="24259"/>
                  </a:lnTo>
                  <a:lnTo>
                    <a:pt x="974411" y="21099"/>
                  </a:lnTo>
                  <a:lnTo>
                    <a:pt x="975716" y="18839"/>
                  </a:lnTo>
                  <a:lnTo>
                    <a:pt x="1008344" y="0"/>
                  </a:lnTo>
                  <a:lnTo>
                    <a:pt x="1067546" y="0"/>
                  </a:lnTo>
                  <a:lnTo>
                    <a:pt x="1012719" y="31656"/>
                  </a:lnTo>
                  <a:lnTo>
                    <a:pt x="1274981" y="183066"/>
                  </a:lnTo>
                  <a:lnTo>
                    <a:pt x="1537244" y="31656"/>
                  </a:lnTo>
                  <a:lnTo>
                    <a:pt x="1482418" y="0"/>
                  </a:lnTo>
                  <a:lnTo>
                    <a:pt x="1541620" y="0"/>
                  </a:lnTo>
                  <a:lnTo>
                    <a:pt x="1574248" y="18839"/>
                  </a:lnTo>
                  <a:lnTo>
                    <a:pt x="1575552" y="21099"/>
                  </a:lnTo>
                  <a:lnTo>
                    <a:pt x="1579668" y="24260"/>
                  </a:lnTo>
                  <a:lnTo>
                    <a:pt x="1580344" y="29399"/>
                  </a:lnTo>
                  <a:lnTo>
                    <a:pt x="1581649" y="31660"/>
                  </a:lnTo>
                  <a:lnTo>
                    <a:pt x="1581649" y="368674"/>
                  </a:lnTo>
                  <a:cubicBezTo>
                    <a:pt x="1581649" y="373965"/>
                    <a:pt x="1578829" y="378849"/>
                    <a:pt x="1574248" y="381495"/>
                  </a:cubicBezTo>
                  <a:lnTo>
                    <a:pt x="1282382" y="550009"/>
                  </a:lnTo>
                  <a:cubicBezTo>
                    <a:pt x="1280091" y="551326"/>
                    <a:pt x="1277541" y="551990"/>
                    <a:pt x="1274982" y="551990"/>
                  </a:cubicBezTo>
                  <a:cubicBezTo>
                    <a:pt x="1272422" y="551990"/>
                    <a:pt x="1269872" y="551326"/>
                    <a:pt x="1267581" y="550009"/>
                  </a:cubicBezTo>
                  <a:lnTo>
                    <a:pt x="975716" y="381495"/>
                  </a:lnTo>
                  <a:cubicBezTo>
                    <a:pt x="971134" y="378849"/>
                    <a:pt x="968315" y="373965"/>
                    <a:pt x="968315" y="368674"/>
                  </a:cubicBezTo>
                  <a:close/>
                  <a:moveTo>
                    <a:pt x="968315" y="2168674"/>
                  </a:moveTo>
                  <a:lnTo>
                    <a:pt x="968315" y="1831661"/>
                  </a:lnTo>
                  <a:lnTo>
                    <a:pt x="969619" y="1829402"/>
                  </a:lnTo>
                  <a:lnTo>
                    <a:pt x="970295" y="1824259"/>
                  </a:lnTo>
                  <a:lnTo>
                    <a:pt x="974411" y="1821099"/>
                  </a:lnTo>
                  <a:lnTo>
                    <a:pt x="975716" y="1818839"/>
                  </a:lnTo>
                  <a:lnTo>
                    <a:pt x="1111034" y="1740710"/>
                  </a:lnTo>
                  <a:lnTo>
                    <a:pt x="975716" y="1662582"/>
                  </a:lnTo>
                  <a:cubicBezTo>
                    <a:pt x="971134" y="1659936"/>
                    <a:pt x="968315" y="1655052"/>
                    <a:pt x="968315" y="1649761"/>
                  </a:cubicBezTo>
                  <a:lnTo>
                    <a:pt x="968315" y="1312747"/>
                  </a:lnTo>
                  <a:lnTo>
                    <a:pt x="969619" y="1310488"/>
                  </a:lnTo>
                  <a:lnTo>
                    <a:pt x="970295" y="1305346"/>
                  </a:lnTo>
                  <a:lnTo>
                    <a:pt x="974411" y="1302185"/>
                  </a:lnTo>
                  <a:lnTo>
                    <a:pt x="975716" y="1299926"/>
                  </a:lnTo>
                  <a:lnTo>
                    <a:pt x="1111034" y="1221797"/>
                  </a:lnTo>
                  <a:lnTo>
                    <a:pt x="975716" y="1143668"/>
                  </a:lnTo>
                  <a:cubicBezTo>
                    <a:pt x="971134" y="1141022"/>
                    <a:pt x="968315" y="1136138"/>
                    <a:pt x="968315" y="1130847"/>
                  </a:cubicBezTo>
                  <a:lnTo>
                    <a:pt x="968315" y="793833"/>
                  </a:lnTo>
                  <a:lnTo>
                    <a:pt x="969619" y="791575"/>
                  </a:lnTo>
                  <a:lnTo>
                    <a:pt x="970295" y="786432"/>
                  </a:lnTo>
                  <a:lnTo>
                    <a:pt x="974411" y="783272"/>
                  </a:lnTo>
                  <a:lnTo>
                    <a:pt x="975716" y="781012"/>
                  </a:lnTo>
                  <a:lnTo>
                    <a:pt x="1267581" y="612497"/>
                  </a:lnTo>
                  <a:cubicBezTo>
                    <a:pt x="1272164" y="609866"/>
                    <a:pt x="1277801" y="609866"/>
                    <a:pt x="1282382" y="612497"/>
                  </a:cubicBezTo>
                  <a:lnTo>
                    <a:pt x="1574248" y="781012"/>
                  </a:lnTo>
                  <a:lnTo>
                    <a:pt x="1575552" y="783272"/>
                  </a:lnTo>
                  <a:lnTo>
                    <a:pt x="1579668" y="786433"/>
                  </a:lnTo>
                  <a:lnTo>
                    <a:pt x="1580344" y="791572"/>
                  </a:lnTo>
                  <a:lnTo>
                    <a:pt x="1581649" y="793833"/>
                  </a:lnTo>
                  <a:lnTo>
                    <a:pt x="1581649" y="1130847"/>
                  </a:lnTo>
                  <a:cubicBezTo>
                    <a:pt x="1581649" y="1136138"/>
                    <a:pt x="1578829" y="1141022"/>
                    <a:pt x="1574248" y="1143668"/>
                  </a:cubicBezTo>
                  <a:lnTo>
                    <a:pt x="1438930" y="1221797"/>
                  </a:lnTo>
                  <a:lnTo>
                    <a:pt x="1574248" y="1299926"/>
                  </a:lnTo>
                  <a:lnTo>
                    <a:pt x="1575552" y="1302185"/>
                  </a:lnTo>
                  <a:lnTo>
                    <a:pt x="1579668" y="1305347"/>
                  </a:lnTo>
                  <a:lnTo>
                    <a:pt x="1580344" y="1310486"/>
                  </a:lnTo>
                  <a:lnTo>
                    <a:pt x="1581649" y="1312747"/>
                  </a:lnTo>
                  <a:lnTo>
                    <a:pt x="1581649" y="1649761"/>
                  </a:lnTo>
                  <a:cubicBezTo>
                    <a:pt x="1581649" y="1655052"/>
                    <a:pt x="1578829" y="1659936"/>
                    <a:pt x="1574248" y="1662582"/>
                  </a:cubicBezTo>
                  <a:lnTo>
                    <a:pt x="1438930" y="1740710"/>
                  </a:lnTo>
                  <a:lnTo>
                    <a:pt x="1574248" y="1818839"/>
                  </a:lnTo>
                  <a:lnTo>
                    <a:pt x="1575552" y="1821099"/>
                  </a:lnTo>
                  <a:lnTo>
                    <a:pt x="1579668" y="1824260"/>
                  </a:lnTo>
                  <a:lnTo>
                    <a:pt x="1580344" y="1829399"/>
                  </a:lnTo>
                  <a:lnTo>
                    <a:pt x="1581649" y="1831661"/>
                  </a:lnTo>
                  <a:lnTo>
                    <a:pt x="1581649" y="2168674"/>
                  </a:lnTo>
                  <a:cubicBezTo>
                    <a:pt x="1581649" y="2173965"/>
                    <a:pt x="1578829" y="2178849"/>
                    <a:pt x="1574248" y="2181495"/>
                  </a:cubicBezTo>
                  <a:lnTo>
                    <a:pt x="1282382" y="2350010"/>
                  </a:lnTo>
                  <a:cubicBezTo>
                    <a:pt x="1280091" y="2351326"/>
                    <a:pt x="1277541" y="2351990"/>
                    <a:pt x="1274982" y="2351990"/>
                  </a:cubicBezTo>
                  <a:cubicBezTo>
                    <a:pt x="1272422" y="2351990"/>
                    <a:pt x="1269872" y="2351326"/>
                    <a:pt x="1267581" y="2350010"/>
                  </a:cubicBezTo>
                  <a:lnTo>
                    <a:pt x="975716" y="2181495"/>
                  </a:lnTo>
                  <a:cubicBezTo>
                    <a:pt x="971134" y="2178849"/>
                    <a:pt x="968315" y="2173965"/>
                    <a:pt x="968315" y="2168674"/>
                  </a:cubicBezTo>
                  <a:close/>
                  <a:moveTo>
                    <a:pt x="968315" y="3968673"/>
                  </a:moveTo>
                  <a:lnTo>
                    <a:pt x="968315" y="3631660"/>
                  </a:lnTo>
                  <a:lnTo>
                    <a:pt x="969619" y="3629401"/>
                  </a:lnTo>
                  <a:lnTo>
                    <a:pt x="970295" y="3624259"/>
                  </a:lnTo>
                  <a:lnTo>
                    <a:pt x="974411" y="3621098"/>
                  </a:lnTo>
                  <a:lnTo>
                    <a:pt x="975716" y="3618838"/>
                  </a:lnTo>
                  <a:lnTo>
                    <a:pt x="1111034" y="3540708"/>
                  </a:lnTo>
                  <a:lnTo>
                    <a:pt x="975716" y="3462581"/>
                  </a:lnTo>
                  <a:cubicBezTo>
                    <a:pt x="971134" y="3459935"/>
                    <a:pt x="968315" y="3455050"/>
                    <a:pt x="968315" y="3449760"/>
                  </a:cubicBezTo>
                  <a:lnTo>
                    <a:pt x="968315" y="3112747"/>
                  </a:lnTo>
                  <a:lnTo>
                    <a:pt x="969619" y="3110488"/>
                  </a:lnTo>
                  <a:lnTo>
                    <a:pt x="970295" y="3105346"/>
                  </a:lnTo>
                  <a:lnTo>
                    <a:pt x="974411" y="3102185"/>
                  </a:lnTo>
                  <a:lnTo>
                    <a:pt x="975716" y="3099926"/>
                  </a:lnTo>
                  <a:lnTo>
                    <a:pt x="1111034" y="3021797"/>
                  </a:lnTo>
                  <a:lnTo>
                    <a:pt x="975716" y="2943668"/>
                  </a:lnTo>
                  <a:cubicBezTo>
                    <a:pt x="971134" y="2941022"/>
                    <a:pt x="968315" y="2936138"/>
                    <a:pt x="968315" y="2930847"/>
                  </a:cubicBezTo>
                  <a:lnTo>
                    <a:pt x="968315" y="2593833"/>
                  </a:lnTo>
                  <a:lnTo>
                    <a:pt x="969619" y="2591575"/>
                  </a:lnTo>
                  <a:lnTo>
                    <a:pt x="970295" y="2586432"/>
                  </a:lnTo>
                  <a:lnTo>
                    <a:pt x="974411" y="2583272"/>
                  </a:lnTo>
                  <a:lnTo>
                    <a:pt x="975716" y="2581012"/>
                  </a:lnTo>
                  <a:lnTo>
                    <a:pt x="1267581" y="2412497"/>
                  </a:lnTo>
                  <a:cubicBezTo>
                    <a:pt x="1272164" y="2409866"/>
                    <a:pt x="1277801" y="2409866"/>
                    <a:pt x="1282382" y="2412497"/>
                  </a:cubicBezTo>
                  <a:lnTo>
                    <a:pt x="1574248" y="2581012"/>
                  </a:lnTo>
                  <a:lnTo>
                    <a:pt x="1575552" y="2583272"/>
                  </a:lnTo>
                  <a:lnTo>
                    <a:pt x="1579668" y="2586433"/>
                  </a:lnTo>
                  <a:lnTo>
                    <a:pt x="1580344" y="2591572"/>
                  </a:lnTo>
                  <a:lnTo>
                    <a:pt x="1581649" y="2593833"/>
                  </a:lnTo>
                  <a:lnTo>
                    <a:pt x="1581649" y="2930847"/>
                  </a:lnTo>
                  <a:cubicBezTo>
                    <a:pt x="1581649" y="2936138"/>
                    <a:pt x="1578829" y="2941022"/>
                    <a:pt x="1574248" y="2943668"/>
                  </a:cubicBezTo>
                  <a:lnTo>
                    <a:pt x="1438930" y="3021797"/>
                  </a:lnTo>
                  <a:lnTo>
                    <a:pt x="1574248" y="3099926"/>
                  </a:lnTo>
                  <a:lnTo>
                    <a:pt x="1575552" y="3102185"/>
                  </a:lnTo>
                  <a:lnTo>
                    <a:pt x="1579668" y="3105347"/>
                  </a:lnTo>
                  <a:lnTo>
                    <a:pt x="1580344" y="3110486"/>
                  </a:lnTo>
                  <a:lnTo>
                    <a:pt x="1581649" y="3112747"/>
                  </a:lnTo>
                  <a:lnTo>
                    <a:pt x="1581649" y="3449760"/>
                  </a:lnTo>
                  <a:cubicBezTo>
                    <a:pt x="1581649" y="3455050"/>
                    <a:pt x="1578829" y="3459935"/>
                    <a:pt x="1574248" y="3462581"/>
                  </a:cubicBezTo>
                  <a:lnTo>
                    <a:pt x="1438930" y="3540708"/>
                  </a:lnTo>
                  <a:lnTo>
                    <a:pt x="1574248" y="3618838"/>
                  </a:lnTo>
                  <a:lnTo>
                    <a:pt x="1575552" y="3621098"/>
                  </a:lnTo>
                  <a:lnTo>
                    <a:pt x="1579668" y="3624259"/>
                  </a:lnTo>
                  <a:lnTo>
                    <a:pt x="1580344" y="3629398"/>
                  </a:lnTo>
                  <a:lnTo>
                    <a:pt x="1581649" y="3631660"/>
                  </a:lnTo>
                  <a:lnTo>
                    <a:pt x="1581649" y="3968673"/>
                  </a:lnTo>
                  <a:cubicBezTo>
                    <a:pt x="1581649" y="3973964"/>
                    <a:pt x="1578829" y="3978848"/>
                    <a:pt x="1574248" y="3981494"/>
                  </a:cubicBezTo>
                  <a:lnTo>
                    <a:pt x="1282382" y="4150008"/>
                  </a:lnTo>
                  <a:cubicBezTo>
                    <a:pt x="1280091" y="4151325"/>
                    <a:pt x="1277541" y="4151989"/>
                    <a:pt x="1274982" y="4151989"/>
                  </a:cubicBezTo>
                  <a:cubicBezTo>
                    <a:pt x="1272422" y="4151989"/>
                    <a:pt x="1269872" y="4151325"/>
                    <a:pt x="1267581" y="4150008"/>
                  </a:cubicBezTo>
                  <a:lnTo>
                    <a:pt x="975716" y="3981494"/>
                  </a:lnTo>
                  <a:cubicBezTo>
                    <a:pt x="971134" y="3978848"/>
                    <a:pt x="968315" y="3973964"/>
                    <a:pt x="968315" y="3968673"/>
                  </a:cubicBezTo>
                  <a:close/>
                  <a:moveTo>
                    <a:pt x="968315" y="5768669"/>
                  </a:moveTo>
                  <a:lnTo>
                    <a:pt x="968315" y="5431655"/>
                  </a:lnTo>
                  <a:lnTo>
                    <a:pt x="969619" y="5429397"/>
                  </a:lnTo>
                  <a:lnTo>
                    <a:pt x="970295" y="5424254"/>
                  </a:lnTo>
                  <a:lnTo>
                    <a:pt x="974411" y="5421094"/>
                  </a:lnTo>
                  <a:lnTo>
                    <a:pt x="975716" y="5418834"/>
                  </a:lnTo>
                  <a:lnTo>
                    <a:pt x="1111034" y="5340704"/>
                  </a:lnTo>
                  <a:lnTo>
                    <a:pt x="975716" y="5262575"/>
                  </a:lnTo>
                  <a:cubicBezTo>
                    <a:pt x="971134" y="5259930"/>
                    <a:pt x="968315" y="5255046"/>
                    <a:pt x="968315" y="5249754"/>
                  </a:cubicBezTo>
                  <a:lnTo>
                    <a:pt x="968315" y="4912741"/>
                  </a:lnTo>
                  <a:lnTo>
                    <a:pt x="969619" y="4910483"/>
                  </a:lnTo>
                  <a:lnTo>
                    <a:pt x="970295" y="4905340"/>
                  </a:lnTo>
                  <a:lnTo>
                    <a:pt x="974411" y="4902179"/>
                  </a:lnTo>
                  <a:lnTo>
                    <a:pt x="975716" y="4899920"/>
                  </a:lnTo>
                  <a:lnTo>
                    <a:pt x="1111034" y="4821791"/>
                  </a:lnTo>
                  <a:lnTo>
                    <a:pt x="975716" y="4743662"/>
                  </a:lnTo>
                  <a:cubicBezTo>
                    <a:pt x="971134" y="4741016"/>
                    <a:pt x="968315" y="4736133"/>
                    <a:pt x="968315" y="4730841"/>
                  </a:cubicBezTo>
                  <a:lnTo>
                    <a:pt x="968315" y="4393827"/>
                  </a:lnTo>
                  <a:lnTo>
                    <a:pt x="969619" y="4391568"/>
                  </a:lnTo>
                  <a:lnTo>
                    <a:pt x="970295" y="4386425"/>
                  </a:lnTo>
                  <a:lnTo>
                    <a:pt x="974411" y="4383265"/>
                  </a:lnTo>
                  <a:lnTo>
                    <a:pt x="975716" y="4381006"/>
                  </a:lnTo>
                  <a:lnTo>
                    <a:pt x="1267581" y="4212491"/>
                  </a:lnTo>
                  <a:cubicBezTo>
                    <a:pt x="1272164" y="4209860"/>
                    <a:pt x="1277801" y="4209860"/>
                    <a:pt x="1282382" y="4212491"/>
                  </a:cubicBezTo>
                  <a:lnTo>
                    <a:pt x="1574248" y="4381006"/>
                  </a:lnTo>
                  <a:lnTo>
                    <a:pt x="1575552" y="4383265"/>
                  </a:lnTo>
                  <a:lnTo>
                    <a:pt x="1579668" y="4386427"/>
                  </a:lnTo>
                  <a:lnTo>
                    <a:pt x="1580344" y="4391566"/>
                  </a:lnTo>
                  <a:lnTo>
                    <a:pt x="1581649" y="4393827"/>
                  </a:lnTo>
                  <a:lnTo>
                    <a:pt x="1581649" y="4730841"/>
                  </a:lnTo>
                  <a:cubicBezTo>
                    <a:pt x="1581649" y="4736133"/>
                    <a:pt x="1578829" y="4741016"/>
                    <a:pt x="1574248" y="4743662"/>
                  </a:cubicBezTo>
                  <a:lnTo>
                    <a:pt x="1438930" y="4821791"/>
                  </a:lnTo>
                  <a:lnTo>
                    <a:pt x="1574248" y="4899920"/>
                  </a:lnTo>
                  <a:lnTo>
                    <a:pt x="1575552" y="4902179"/>
                  </a:lnTo>
                  <a:lnTo>
                    <a:pt x="1579668" y="4905341"/>
                  </a:lnTo>
                  <a:lnTo>
                    <a:pt x="1580344" y="4910480"/>
                  </a:lnTo>
                  <a:lnTo>
                    <a:pt x="1581649" y="4912741"/>
                  </a:lnTo>
                  <a:lnTo>
                    <a:pt x="1581649" y="5249754"/>
                  </a:lnTo>
                  <a:cubicBezTo>
                    <a:pt x="1581649" y="5255046"/>
                    <a:pt x="1578829" y="5259930"/>
                    <a:pt x="1574248" y="5262575"/>
                  </a:cubicBezTo>
                  <a:lnTo>
                    <a:pt x="1438930" y="5340704"/>
                  </a:lnTo>
                  <a:lnTo>
                    <a:pt x="1574248" y="5418834"/>
                  </a:lnTo>
                  <a:lnTo>
                    <a:pt x="1575552" y="5421094"/>
                  </a:lnTo>
                  <a:lnTo>
                    <a:pt x="1579668" y="5424255"/>
                  </a:lnTo>
                  <a:lnTo>
                    <a:pt x="1580344" y="5429394"/>
                  </a:lnTo>
                  <a:lnTo>
                    <a:pt x="1581649" y="5431655"/>
                  </a:lnTo>
                  <a:lnTo>
                    <a:pt x="1581649" y="5768669"/>
                  </a:lnTo>
                  <a:cubicBezTo>
                    <a:pt x="1581649" y="5773960"/>
                    <a:pt x="1578829" y="5778844"/>
                    <a:pt x="1574248" y="5781490"/>
                  </a:cubicBezTo>
                  <a:lnTo>
                    <a:pt x="1282382" y="5950005"/>
                  </a:lnTo>
                  <a:cubicBezTo>
                    <a:pt x="1280091" y="5951321"/>
                    <a:pt x="1277541" y="5951984"/>
                    <a:pt x="1274982" y="5951984"/>
                  </a:cubicBezTo>
                  <a:cubicBezTo>
                    <a:pt x="1272422" y="5951984"/>
                    <a:pt x="1269872" y="5951321"/>
                    <a:pt x="1267581" y="5950005"/>
                  </a:cubicBezTo>
                  <a:lnTo>
                    <a:pt x="975716" y="5781490"/>
                  </a:lnTo>
                  <a:cubicBezTo>
                    <a:pt x="971134" y="5778844"/>
                    <a:pt x="968315" y="5773960"/>
                    <a:pt x="968315" y="5768669"/>
                  </a:cubicBezTo>
                  <a:close/>
                  <a:moveTo>
                    <a:pt x="569784" y="1135683"/>
                  </a:moveTo>
                  <a:lnTo>
                    <a:pt x="689329" y="1204706"/>
                  </a:lnTo>
                  <a:lnTo>
                    <a:pt x="832045" y="1122305"/>
                  </a:lnTo>
                  <a:lnTo>
                    <a:pt x="832046" y="819473"/>
                  </a:lnTo>
                  <a:lnTo>
                    <a:pt x="569784" y="970882"/>
                  </a:lnTo>
                  <a:close/>
                  <a:moveTo>
                    <a:pt x="569784" y="1273730"/>
                  </a:moveTo>
                  <a:lnTo>
                    <a:pt x="659730" y="1221796"/>
                  </a:lnTo>
                  <a:lnTo>
                    <a:pt x="569784" y="1169863"/>
                  </a:lnTo>
                  <a:close/>
                  <a:moveTo>
                    <a:pt x="569784" y="1654597"/>
                  </a:moveTo>
                  <a:lnTo>
                    <a:pt x="689329" y="1723620"/>
                  </a:lnTo>
                  <a:lnTo>
                    <a:pt x="832045" y="1641219"/>
                  </a:lnTo>
                  <a:lnTo>
                    <a:pt x="832046" y="1338386"/>
                  </a:lnTo>
                  <a:lnTo>
                    <a:pt x="569784" y="1489795"/>
                  </a:lnTo>
                  <a:close/>
                  <a:moveTo>
                    <a:pt x="569784" y="1792644"/>
                  </a:moveTo>
                  <a:lnTo>
                    <a:pt x="659730" y="1740710"/>
                  </a:lnTo>
                  <a:lnTo>
                    <a:pt x="569784" y="1688777"/>
                  </a:lnTo>
                  <a:close/>
                  <a:moveTo>
                    <a:pt x="569784" y="2935683"/>
                  </a:moveTo>
                  <a:lnTo>
                    <a:pt x="689329" y="3004706"/>
                  </a:lnTo>
                  <a:lnTo>
                    <a:pt x="832045" y="2922305"/>
                  </a:lnTo>
                  <a:lnTo>
                    <a:pt x="832046" y="2619473"/>
                  </a:lnTo>
                  <a:lnTo>
                    <a:pt x="569784" y="2770882"/>
                  </a:lnTo>
                  <a:close/>
                  <a:moveTo>
                    <a:pt x="569784" y="3073730"/>
                  </a:moveTo>
                  <a:lnTo>
                    <a:pt x="659730" y="3021796"/>
                  </a:lnTo>
                  <a:lnTo>
                    <a:pt x="569784" y="2969863"/>
                  </a:lnTo>
                  <a:close/>
                  <a:moveTo>
                    <a:pt x="569784" y="3454591"/>
                  </a:moveTo>
                  <a:lnTo>
                    <a:pt x="689329" y="3523614"/>
                  </a:lnTo>
                  <a:lnTo>
                    <a:pt x="832045" y="3441213"/>
                  </a:lnTo>
                  <a:lnTo>
                    <a:pt x="832046" y="3138386"/>
                  </a:lnTo>
                  <a:lnTo>
                    <a:pt x="569784" y="3289789"/>
                  </a:lnTo>
                  <a:close/>
                  <a:moveTo>
                    <a:pt x="569783" y="511557"/>
                  </a:moveTo>
                  <a:lnTo>
                    <a:pt x="832045" y="360132"/>
                  </a:lnTo>
                  <a:lnTo>
                    <a:pt x="832046" y="57299"/>
                  </a:lnTo>
                  <a:lnTo>
                    <a:pt x="569783" y="208708"/>
                  </a:lnTo>
                  <a:close/>
                  <a:moveTo>
                    <a:pt x="569783" y="2311557"/>
                  </a:moveTo>
                  <a:lnTo>
                    <a:pt x="832045" y="2160132"/>
                  </a:lnTo>
                  <a:lnTo>
                    <a:pt x="832046" y="1857300"/>
                  </a:lnTo>
                  <a:lnTo>
                    <a:pt x="569783" y="2008709"/>
                  </a:lnTo>
                  <a:close/>
                  <a:moveTo>
                    <a:pt x="569783" y="3592637"/>
                  </a:moveTo>
                  <a:lnTo>
                    <a:pt x="659730" y="3540703"/>
                  </a:lnTo>
                  <a:lnTo>
                    <a:pt x="569784" y="3488771"/>
                  </a:lnTo>
                  <a:close/>
                  <a:moveTo>
                    <a:pt x="569783" y="4111550"/>
                  </a:moveTo>
                  <a:lnTo>
                    <a:pt x="832045" y="3960126"/>
                  </a:lnTo>
                  <a:lnTo>
                    <a:pt x="832046" y="3657294"/>
                  </a:lnTo>
                  <a:lnTo>
                    <a:pt x="569783" y="3808703"/>
                  </a:lnTo>
                  <a:close/>
                  <a:moveTo>
                    <a:pt x="569783" y="4735677"/>
                  </a:moveTo>
                  <a:lnTo>
                    <a:pt x="689329" y="4804700"/>
                  </a:lnTo>
                  <a:lnTo>
                    <a:pt x="832045" y="4722298"/>
                  </a:lnTo>
                  <a:lnTo>
                    <a:pt x="832046" y="4419466"/>
                  </a:lnTo>
                  <a:lnTo>
                    <a:pt x="569783" y="4570876"/>
                  </a:lnTo>
                  <a:close/>
                  <a:moveTo>
                    <a:pt x="569783" y="4873724"/>
                  </a:moveTo>
                  <a:lnTo>
                    <a:pt x="659729" y="4821790"/>
                  </a:lnTo>
                  <a:lnTo>
                    <a:pt x="569783" y="4769857"/>
                  </a:lnTo>
                  <a:close/>
                  <a:moveTo>
                    <a:pt x="569783" y="5254590"/>
                  </a:moveTo>
                  <a:lnTo>
                    <a:pt x="689329" y="5323614"/>
                  </a:lnTo>
                  <a:lnTo>
                    <a:pt x="832045" y="5241213"/>
                  </a:lnTo>
                  <a:lnTo>
                    <a:pt x="832046" y="4938381"/>
                  </a:lnTo>
                  <a:lnTo>
                    <a:pt x="569783" y="5089788"/>
                  </a:lnTo>
                  <a:close/>
                  <a:moveTo>
                    <a:pt x="569783" y="5392638"/>
                  </a:moveTo>
                  <a:lnTo>
                    <a:pt x="659729" y="5340704"/>
                  </a:lnTo>
                  <a:lnTo>
                    <a:pt x="569783" y="5288772"/>
                  </a:lnTo>
                  <a:close/>
                  <a:moveTo>
                    <a:pt x="569783" y="5911551"/>
                  </a:moveTo>
                  <a:lnTo>
                    <a:pt x="832045" y="5760126"/>
                  </a:lnTo>
                  <a:lnTo>
                    <a:pt x="832046" y="5457294"/>
                  </a:lnTo>
                  <a:lnTo>
                    <a:pt x="569783" y="5608703"/>
                  </a:lnTo>
                  <a:close/>
                  <a:moveTo>
                    <a:pt x="493724" y="0"/>
                  </a:moveTo>
                  <a:lnTo>
                    <a:pt x="616240" y="0"/>
                  </a:lnTo>
                  <a:lnTo>
                    <a:pt x="562382" y="31096"/>
                  </a:lnTo>
                  <a:cubicBezTo>
                    <a:pt x="560091" y="32412"/>
                    <a:pt x="557541" y="33076"/>
                    <a:pt x="554982" y="33076"/>
                  </a:cubicBezTo>
                  <a:cubicBezTo>
                    <a:pt x="552423" y="33076"/>
                    <a:pt x="549872" y="32412"/>
                    <a:pt x="547581" y="31096"/>
                  </a:cubicBezTo>
                  <a:close/>
                  <a:moveTo>
                    <a:pt x="450235" y="1221797"/>
                  </a:moveTo>
                  <a:lnTo>
                    <a:pt x="540179" y="1273729"/>
                  </a:lnTo>
                  <a:lnTo>
                    <a:pt x="540180" y="1169864"/>
                  </a:lnTo>
                  <a:close/>
                  <a:moveTo>
                    <a:pt x="450235" y="1740711"/>
                  </a:moveTo>
                  <a:lnTo>
                    <a:pt x="540179" y="1792643"/>
                  </a:lnTo>
                  <a:lnTo>
                    <a:pt x="540180" y="1688778"/>
                  </a:lnTo>
                  <a:close/>
                  <a:moveTo>
                    <a:pt x="450235" y="3021797"/>
                  </a:moveTo>
                  <a:lnTo>
                    <a:pt x="540179" y="3073729"/>
                  </a:lnTo>
                  <a:lnTo>
                    <a:pt x="540180" y="2969864"/>
                  </a:lnTo>
                  <a:close/>
                  <a:moveTo>
                    <a:pt x="450235" y="3540704"/>
                  </a:moveTo>
                  <a:lnTo>
                    <a:pt x="540179" y="3592637"/>
                  </a:lnTo>
                  <a:lnTo>
                    <a:pt x="540180" y="3488772"/>
                  </a:lnTo>
                  <a:close/>
                  <a:moveTo>
                    <a:pt x="450234" y="4821791"/>
                  </a:moveTo>
                  <a:lnTo>
                    <a:pt x="540179" y="4873723"/>
                  </a:lnTo>
                  <a:lnTo>
                    <a:pt x="540179" y="4769858"/>
                  </a:lnTo>
                  <a:close/>
                  <a:moveTo>
                    <a:pt x="450234" y="5340705"/>
                  </a:moveTo>
                  <a:lnTo>
                    <a:pt x="540179" y="5392637"/>
                  </a:lnTo>
                  <a:lnTo>
                    <a:pt x="540179" y="5288772"/>
                  </a:lnTo>
                  <a:close/>
                  <a:moveTo>
                    <a:pt x="402948" y="6096000"/>
                  </a:moveTo>
                  <a:lnTo>
                    <a:pt x="547581" y="6012493"/>
                  </a:lnTo>
                  <a:cubicBezTo>
                    <a:pt x="552164" y="6009862"/>
                    <a:pt x="557801" y="6009862"/>
                    <a:pt x="562382" y="6012493"/>
                  </a:cubicBezTo>
                  <a:lnTo>
                    <a:pt x="707015" y="6096000"/>
                  </a:lnTo>
                  <a:lnTo>
                    <a:pt x="647815" y="6096000"/>
                  </a:lnTo>
                  <a:lnTo>
                    <a:pt x="554982" y="6042400"/>
                  </a:lnTo>
                  <a:lnTo>
                    <a:pt x="462148" y="6096000"/>
                  </a:lnTo>
                  <a:close/>
                  <a:moveTo>
                    <a:pt x="292720" y="793829"/>
                  </a:moveTo>
                  <a:lnTo>
                    <a:pt x="554981" y="945239"/>
                  </a:lnTo>
                  <a:lnTo>
                    <a:pt x="817245" y="793829"/>
                  </a:lnTo>
                  <a:lnTo>
                    <a:pt x="554982" y="642404"/>
                  </a:lnTo>
                  <a:close/>
                  <a:moveTo>
                    <a:pt x="292720" y="1312743"/>
                  </a:moveTo>
                  <a:lnTo>
                    <a:pt x="554981" y="1464153"/>
                  </a:lnTo>
                  <a:lnTo>
                    <a:pt x="817245" y="1312743"/>
                  </a:lnTo>
                  <a:lnTo>
                    <a:pt x="689329" y="1238887"/>
                  </a:lnTo>
                  <a:lnTo>
                    <a:pt x="562382" y="1312183"/>
                  </a:lnTo>
                  <a:cubicBezTo>
                    <a:pt x="560091" y="1313499"/>
                    <a:pt x="557541" y="1314163"/>
                    <a:pt x="554982" y="1314163"/>
                  </a:cubicBezTo>
                  <a:cubicBezTo>
                    <a:pt x="552423" y="1314163"/>
                    <a:pt x="549872" y="1313499"/>
                    <a:pt x="547581" y="1312183"/>
                  </a:cubicBezTo>
                  <a:lnTo>
                    <a:pt x="420635" y="1238887"/>
                  </a:lnTo>
                  <a:close/>
                  <a:moveTo>
                    <a:pt x="292720" y="1831656"/>
                  </a:moveTo>
                  <a:lnTo>
                    <a:pt x="554981" y="1983066"/>
                  </a:lnTo>
                  <a:lnTo>
                    <a:pt x="817245" y="1831656"/>
                  </a:lnTo>
                  <a:lnTo>
                    <a:pt x="689329" y="1757801"/>
                  </a:lnTo>
                  <a:lnTo>
                    <a:pt x="562382" y="1831096"/>
                  </a:lnTo>
                  <a:cubicBezTo>
                    <a:pt x="560091" y="1832413"/>
                    <a:pt x="557541" y="1833077"/>
                    <a:pt x="554982" y="1833077"/>
                  </a:cubicBezTo>
                  <a:cubicBezTo>
                    <a:pt x="552423" y="1833077"/>
                    <a:pt x="549872" y="1832413"/>
                    <a:pt x="547581" y="1831096"/>
                  </a:cubicBezTo>
                  <a:lnTo>
                    <a:pt x="420635" y="1757801"/>
                  </a:lnTo>
                  <a:close/>
                  <a:moveTo>
                    <a:pt x="292720" y="2593829"/>
                  </a:moveTo>
                  <a:lnTo>
                    <a:pt x="554981" y="2745239"/>
                  </a:lnTo>
                  <a:lnTo>
                    <a:pt x="817245" y="2593829"/>
                  </a:lnTo>
                  <a:lnTo>
                    <a:pt x="554982" y="2442404"/>
                  </a:lnTo>
                  <a:close/>
                  <a:moveTo>
                    <a:pt x="292720" y="3112743"/>
                  </a:moveTo>
                  <a:lnTo>
                    <a:pt x="554981" y="3264153"/>
                  </a:lnTo>
                  <a:lnTo>
                    <a:pt x="817245" y="3112743"/>
                  </a:lnTo>
                  <a:lnTo>
                    <a:pt x="689329" y="3038887"/>
                  </a:lnTo>
                  <a:lnTo>
                    <a:pt x="562382" y="3112183"/>
                  </a:lnTo>
                  <a:cubicBezTo>
                    <a:pt x="560091" y="3113499"/>
                    <a:pt x="557541" y="3114163"/>
                    <a:pt x="554982" y="3114163"/>
                  </a:cubicBezTo>
                  <a:cubicBezTo>
                    <a:pt x="552423" y="3114163"/>
                    <a:pt x="549872" y="3113499"/>
                    <a:pt x="547581" y="3112183"/>
                  </a:cubicBezTo>
                  <a:lnTo>
                    <a:pt x="420635" y="3038887"/>
                  </a:lnTo>
                  <a:close/>
                  <a:moveTo>
                    <a:pt x="292719" y="3631650"/>
                  </a:moveTo>
                  <a:lnTo>
                    <a:pt x="554981" y="3783060"/>
                  </a:lnTo>
                  <a:lnTo>
                    <a:pt x="817244" y="3631650"/>
                  </a:lnTo>
                  <a:lnTo>
                    <a:pt x="689329" y="3557795"/>
                  </a:lnTo>
                  <a:lnTo>
                    <a:pt x="562382" y="3631090"/>
                  </a:lnTo>
                  <a:cubicBezTo>
                    <a:pt x="560091" y="3632407"/>
                    <a:pt x="557541" y="3633071"/>
                    <a:pt x="554982" y="3633071"/>
                  </a:cubicBezTo>
                  <a:cubicBezTo>
                    <a:pt x="552422" y="3633071"/>
                    <a:pt x="549872" y="3632407"/>
                    <a:pt x="547581" y="3631090"/>
                  </a:cubicBezTo>
                  <a:lnTo>
                    <a:pt x="420635" y="3557795"/>
                  </a:lnTo>
                  <a:close/>
                  <a:moveTo>
                    <a:pt x="292719" y="4393823"/>
                  </a:moveTo>
                  <a:lnTo>
                    <a:pt x="554981" y="4545233"/>
                  </a:lnTo>
                  <a:lnTo>
                    <a:pt x="817244" y="4393823"/>
                  </a:lnTo>
                  <a:lnTo>
                    <a:pt x="554982" y="4242397"/>
                  </a:lnTo>
                  <a:close/>
                  <a:moveTo>
                    <a:pt x="292719" y="4912737"/>
                  </a:moveTo>
                  <a:lnTo>
                    <a:pt x="554981" y="5064147"/>
                  </a:lnTo>
                  <a:lnTo>
                    <a:pt x="817244" y="4912737"/>
                  </a:lnTo>
                  <a:lnTo>
                    <a:pt x="689329" y="4838881"/>
                  </a:lnTo>
                  <a:lnTo>
                    <a:pt x="562382" y="4912177"/>
                  </a:lnTo>
                  <a:cubicBezTo>
                    <a:pt x="560091" y="4913493"/>
                    <a:pt x="557541" y="4914157"/>
                    <a:pt x="554982" y="4914157"/>
                  </a:cubicBezTo>
                  <a:cubicBezTo>
                    <a:pt x="552422" y="4914157"/>
                    <a:pt x="549872" y="4913493"/>
                    <a:pt x="547581" y="4912177"/>
                  </a:cubicBezTo>
                  <a:lnTo>
                    <a:pt x="420635" y="4838881"/>
                  </a:lnTo>
                  <a:close/>
                  <a:moveTo>
                    <a:pt x="292719" y="5431651"/>
                  </a:moveTo>
                  <a:lnTo>
                    <a:pt x="554981" y="5583060"/>
                  </a:lnTo>
                  <a:lnTo>
                    <a:pt x="817244" y="5431651"/>
                  </a:lnTo>
                  <a:lnTo>
                    <a:pt x="689329" y="5357795"/>
                  </a:lnTo>
                  <a:lnTo>
                    <a:pt x="562382" y="5431091"/>
                  </a:lnTo>
                  <a:cubicBezTo>
                    <a:pt x="560091" y="5432407"/>
                    <a:pt x="557541" y="5433071"/>
                    <a:pt x="554982" y="5433071"/>
                  </a:cubicBezTo>
                  <a:cubicBezTo>
                    <a:pt x="552422" y="5433071"/>
                    <a:pt x="549872" y="5432407"/>
                    <a:pt x="547581" y="5431091"/>
                  </a:cubicBezTo>
                  <a:lnTo>
                    <a:pt x="420635" y="5357795"/>
                  </a:lnTo>
                  <a:close/>
                  <a:moveTo>
                    <a:pt x="277919" y="1122305"/>
                  </a:moveTo>
                  <a:lnTo>
                    <a:pt x="420634" y="1204706"/>
                  </a:lnTo>
                  <a:lnTo>
                    <a:pt x="540180" y="1135684"/>
                  </a:lnTo>
                  <a:lnTo>
                    <a:pt x="540180" y="970881"/>
                  </a:lnTo>
                  <a:lnTo>
                    <a:pt x="277919" y="819473"/>
                  </a:lnTo>
                  <a:close/>
                  <a:moveTo>
                    <a:pt x="277919" y="1641219"/>
                  </a:moveTo>
                  <a:lnTo>
                    <a:pt x="420634" y="1723620"/>
                  </a:lnTo>
                  <a:lnTo>
                    <a:pt x="540180" y="1654597"/>
                  </a:lnTo>
                  <a:lnTo>
                    <a:pt x="540180" y="1489794"/>
                  </a:lnTo>
                  <a:lnTo>
                    <a:pt x="277919" y="1338386"/>
                  </a:lnTo>
                  <a:close/>
                  <a:moveTo>
                    <a:pt x="277919" y="2922305"/>
                  </a:moveTo>
                  <a:lnTo>
                    <a:pt x="420634" y="3004706"/>
                  </a:lnTo>
                  <a:lnTo>
                    <a:pt x="540180" y="2935684"/>
                  </a:lnTo>
                  <a:lnTo>
                    <a:pt x="540180" y="2770881"/>
                  </a:lnTo>
                  <a:lnTo>
                    <a:pt x="277919" y="2619473"/>
                  </a:lnTo>
                  <a:close/>
                  <a:moveTo>
                    <a:pt x="277919" y="3441213"/>
                  </a:moveTo>
                  <a:lnTo>
                    <a:pt x="420634" y="3523614"/>
                  </a:lnTo>
                  <a:lnTo>
                    <a:pt x="540180" y="3454591"/>
                  </a:lnTo>
                  <a:lnTo>
                    <a:pt x="540180" y="3289788"/>
                  </a:lnTo>
                  <a:lnTo>
                    <a:pt x="277919" y="3138386"/>
                  </a:lnTo>
                  <a:close/>
                  <a:moveTo>
                    <a:pt x="277919" y="4722298"/>
                  </a:moveTo>
                  <a:lnTo>
                    <a:pt x="420634" y="4804700"/>
                  </a:lnTo>
                  <a:lnTo>
                    <a:pt x="540179" y="4735678"/>
                  </a:lnTo>
                  <a:lnTo>
                    <a:pt x="540179" y="4570874"/>
                  </a:lnTo>
                  <a:lnTo>
                    <a:pt x="277919" y="4419466"/>
                  </a:lnTo>
                  <a:close/>
                  <a:moveTo>
                    <a:pt x="277919" y="5241213"/>
                  </a:moveTo>
                  <a:lnTo>
                    <a:pt x="420634" y="5323614"/>
                  </a:lnTo>
                  <a:lnTo>
                    <a:pt x="540179" y="5254591"/>
                  </a:lnTo>
                  <a:lnTo>
                    <a:pt x="540179" y="5089788"/>
                  </a:lnTo>
                  <a:lnTo>
                    <a:pt x="277919" y="4938381"/>
                  </a:lnTo>
                  <a:close/>
                  <a:moveTo>
                    <a:pt x="277918" y="360132"/>
                  </a:moveTo>
                  <a:lnTo>
                    <a:pt x="540179" y="511556"/>
                  </a:lnTo>
                  <a:lnTo>
                    <a:pt x="540180" y="208708"/>
                  </a:lnTo>
                  <a:lnTo>
                    <a:pt x="277919" y="57299"/>
                  </a:lnTo>
                  <a:close/>
                  <a:moveTo>
                    <a:pt x="277918" y="2160132"/>
                  </a:moveTo>
                  <a:lnTo>
                    <a:pt x="540179" y="2311556"/>
                  </a:lnTo>
                  <a:lnTo>
                    <a:pt x="540180" y="2008708"/>
                  </a:lnTo>
                  <a:lnTo>
                    <a:pt x="277919" y="1857300"/>
                  </a:lnTo>
                  <a:close/>
                  <a:moveTo>
                    <a:pt x="277918" y="3960126"/>
                  </a:moveTo>
                  <a:lnTo>
                    <a:pt x="540179" y="4111550"/>
                  </a:lnTo>
                  <a:lnTo>
                    <a:pt x="540179" y="3808702"/>
                  </a:lnTo>
                  <a:lnTo>
                    <a:pt x="277919" y="3657294"/>
                  </a:lnTo>
                  <a:close/>
                  <a:moveTo>
                    <a:pt x="277918" y="5760126"/>
                  </a:moveTo>
                  <a:lnTo>
                    <a:pt x="540179" y="5911551"/>
                  </a:lnTo>
                  <a:lnTo>
                    <a:pt x="540179" y="5608702"/>
                  </a:lnTo>
                  <a:lnTo>
                    <a:pt x="277919" y="5457294"/>
                  </a:lnTo>
                  <a:close/>
                  <a:moveTo>
                    <a:pt x="248315" y="368674"/>
                  </a:moveTo>
                  <a:lnTo>
                    <a:pt x="248315" y="31660"/>
                  </a:lnTo>
                  <a:lnTo>
                    <a:pt x="249619" y="29401"/>
                  </a:lnTo>
                  <a:lnTo>
                    <a:pt x="250295" y="24259"/>
                  </a:lnTo>
                  <a:lnTo>
                    <a:pt x="254412" y="21099"/>
                  </a:lnTo>
                  <a:lnTo>
                    <a:pt x="255716" y="18839"/>
                  </a:lnTo>
                  <a:lnTo>
                    <a:pt x="288344" y="0"/>
                  </a:lnTo>
                  <a:lnTo>
                    <a:pt x="347547" y="0"/>
                  </a:lnTo>
                  <a:lnTo>
                    <a:pt x="292720" y="31656"/>
                  </a:lnTo>
                  <a:lnTo>
                    <a:pt x="554981" y="183066"/>
                  </a:lnTo>
                  <a:lnTo>
                    <a:pt x="817245" y="31656"/>
                  </a:lnTo>
                  <a:lnTo>
                    <a:pt x="762418" y="0"/>
                  </a:lnTo>
                  <a:lnTo>
                    <a:pt x="821620" y="0"/>
                  </a:lnTo>
                  <a:lnTo>
                    <a:pt x="854248" y="18839"/>
                  </a:lnTo>
                  <a:lnTo>
                    <a:pt x="855553" y="21099"/>
                  </a:lnTo>
                  <a:lnTo>
                    <a:pt x="859668" y="24260"/>
                  </a:lnTo>
                  <a:lnTo>
                    <a:pt x="860344" y="29399"/>
                  </a:lnTo>
                  <a:lnTo>
                    <a:pt x="861649" y="31660"/>
                  </a:lnTo>
                  <a:lnTo>
                    <a:pt x="861649" y="368674"/>
                  </a:lnTo>
                  <a:cubicBezTo>
                    <a:pt x="861649" y="373965"/>
                    <a:pt x="858829" y="378849"/>
                    <a:pt x="854248" y="381495"/>
                  </a:cubicBezTo>
                  <a:lnTo>
                    <a:pt x="562382" y="550009"/>
                  </a:lnTo>
                  <a:cubicBezTo>
                    <a:pt x="560091" y="551326"/>
                    <a:pt x="557541" y="551990"/>
                    <a:pt x="554982" y="551990"/>
                  </a:cubicBezTo>
                  <a:cubicBezTo>
                    <a:pt x="552423" y="551990"/>
                    <a:pt x="549872" y="551326"/>
                    <a:pt x="547581" y="550009"/>
                  </a:cubicBezTo>
                  <a:lnTo>
                    <a:pt x="255716" y="381495"/>
                  </a:lnTo>
                  <a:cubicBezTo>
                    <a:pt x="251134" y="378849"/>
                    <a:pt x="248315" y="373965"/>
                    <a:pt x="248315" y="368674"/>
                  </a:cubicBezTo>
                  <a:close/>
                  <a:moveTo>
                    <a:pt x="248315" y="2168674"/>
                  </a:moveTo>
                  <a:lnTo>
                    <a:pt x="248315" y="1831661"/>
                  </a:lnTo>
                  <a:lnTo>
                    <a:pt x="249619" y="1829402"/>
                  </a:lnTo>
                  <a:lnTo>
                    <a:pt x="250295" y="1824259"/>
                  </a:lnTo>
                  <a:lnTo>
                    <a:pt x="254412" y="1821099"/>
                  </a:lnTo>
                  <a:lnTo>
                    <a:pt x="255716" y="1818839"/>
                  </a:lnTo>
                  <a:lnTo>
                    <a:pt x="391034" y="1740710"/>
                  </a:lnTo>
                  <a:lnTo>
                    <a:pt x="255716" y="1662582"/>
                  </a:lnTo>
                  <a:cubicBezTo>
                    <a:pt x="251134" y="1659936"/>
                    <a:pt x="248315" y="1655052"/>
                    <a:pt x="248315" y="1649761"/>
                  </a:cubicBezTo>
                  <a:lnTo>
                    <a:pt x="248315" y="1312747"/>
                  </a:lnTo>
                  <a:lnTo>
                    <a:pt x="249619" y="1310488"/>
                  </a:lnTo>
                  <a:lnTo>
                    <a:pt x="250295" y="1305346"/>
                  </a:lnTo>
                  <a:lnTo>
                    <a:pt x="254412" y="1302185"/>
                  </a:lnTo>
                  <a:lnTo>
                    <a:pt x="255716" y="1299926"/>
                  </a:lnTo>
                  <a:lnTo>
                    <a:pt x="391034" y="1221797"/>
                  </a:lnTo>
                  <a:lnTo>
                    <a:pt x="255716" y="1143668"/>
                  </a:lnTo>
                  <a:cubicBezTo>
                    <a:pt x="251134" y="1141022"/>
                    <a:pt x="248315" y="1136138"/>
                    <a:pt x="248315" y="1130847"/>
                  </a:cubicBezTo>
                  <a:lnTo>
                    <a:pt x="248315" y="793833"/>
                  </a:lnTo>
                  <a:lnTo>
                    <a:pt x="249619" y="791575"/>
                  </a:lnTo>
                  <a:lnTo>
                    <a:pt x="250295" y="786432"/>
                  </a:lnTo>
                  <a:lnTo>
                    <a:pt x="254412" y="783272"/>
                  </a:lnTo>
                  <a:lnTo>
                    <a:pt x="255716" y="781012"/>
                  </a:lnTo>
                  <a:lnTo>
                    <a:pt x="547581" y="612497"/>
                  </a:lnTo>
                  <a:cubicBezTo>
                    <a:pt x="552164" y="609866"/>
                    <a:pt x="557801" y="609866"/>
                    <a:pt x="562382" y="612497"/>
                  </a:cubicBezTo>
                  <a:lnTo>
                    <a:pt x="854248" y="781012"/>
                  </a:lnTo>
                  <a:lnTo>
                    <a:pt x="855553" y="783272"/>
                  </a:lnTo>
                  <a:lnTo>
                    <a:pt x="859668" y="786433"/>
                  </a:lnTo>
                  <a:lnTo>
                    <a:pt x="860344" y="791572"/>
                  </a:lnTo>
                  <a:lnTo>
                    <a:pt x="861649" y="793833"/>
                  </a:lnTo>
                  <a:lnTo>
                    <a:pt x="861649" y="1130847"/>
                  </a:lnTo>
                  <a:cubicBezTo>
                    <a:pt x="861649" y="1136138"/>
                    <a:pt x="858829" y="1141022"/>
                    <a:pt x="854248" y="1143668"/>
                  </a:cubicBezTo>
                  <a:lnTo>
                    <a:pt x="718930" y="1221797"/>
                  </a:lnTo>
                  <a:lnTo>
                    <a:pt x="854248" y="1299926"/>
                  </a:lnTo>
                  <a:lnTo>
                    <a:pt x="855553" y="1302185"/>
                  </a:lnTo>
                  <a:lnTo>
                    <a:pt x="859668" y="1305347"/>
                  </a:lnTo>
                  <a:lnTo>
                    <a:pt x="860344" y="1310486"/>
                  </a:lnTo>
                  <a:lnTo>
                    <a:pt x="861649" y="1312747"/>
                  </a:lnTo>
                  <a:lnTo>
                    <a:pt x="861649" y="1649761"/>
                  </a:lnTo>
                  <a:cubicBezTo>
                    <a:pt x="861649" y="1655052"/>
                    <a:pt x="858829" y="1659936"/>
                    <a:pt x="854248" y="1662582"/>
                  </a:cubicBezTo>
                  <a:lnTo>
                    <a:pt x="718930" y="1740710"/>
                  </a:lnTo>
                  <a:lnTo>
                    <a:pt x="854248" y="1818839"/>
                  </a:lnTo>
                  <a:lnTo>
                    <a:pt x="855553" y="1821099"/>
                  </a:lnTo>
                  <a:lnTo>
                    <a:pt x="859668" y="1824260"/>
                  </a:lnTo>
                  <a:lnTo>
                    <a:pt x="860344" y="1829399"/>
                  </a:lnTo>
                  <a:lnTo>
                    <a:pt x="861649" y="1831661"/>
                  </a:lnTo>
                  <a:lnTo>
                    <a:pt x="861649" y="2168674"/>
                  </a:lnTo>
                  <a:cubicBezTo>
                    <a:pt x="861649" y="2173965"/>
                    <a:pt x="858829" y="2178849"/>
                    <a:pt x="854248" y="2181495"/>
                  </a:cubicBezTo>
                  <a:lnTo>
                    <a:pt x="562382" y="2350010"/>
                  </a:lnTo>
                  <a:cubicBezTo>
                    <a:pt x="560091" y="2351326"/>
                    <a:pt x="557541" y="2351990"/>
                    <a:pt x="554982" y="2351990"/>
                  </a:cubicBezTo>
                  <a:cubicBezTo>
                    <a:pt x="552423" y="2351990"/>
                    <a:pt x="549872" y="2351326"/>
                    <a:pt x="547581" y="2350010"/>
                  </a:cubicBezTo>
                  <a:lnTo>
                    <a:pt x="255716" y="2181495"/>
                  </a:lnTo>
                  <a:cubicBezTo>
                    <a:pt x="251134" y="2178849"/>
                    <a:pt x="248315" y="2173965"/>
                    <a:pt x="248315" y="2168674"/>
                  </a:cubicBezTo>
                  <a:close/>
                  <a:moveTo>
                    <a:pt x="248315" y="3968669"/>
                  </a:moveTo>
                  <a:lnTo>
                    <a:pt x="248315" y="3631655"/>
                  </a:lnTo>
                  <a:lnTo>
                    <a:pt x="249619" y="3629396"/>
                  </a:lnTo>
                  <a:lnTo>
                    <a:pt x="250295" y="3624254"/>
                  </a:lnTo>
                  <a:lnTo>
                    <a:pt x="254411" y="3621092"/>
                  </a:lnTo>
                  <a:lnTo>
                    <a:pt x="255716" y="3618833"/>
                  </a:lnTo>
                  <a:lnTo>
                    <a:pt x="391034" y="3540703"/>
                  </a:lnTo>
                  <a:lnTo>
                    <a:pt x="255716" y="3462576"/>
                  </a:lnTo>
                  <a:cubicBezTo>
                    <a:pt x="251134" y="3459930"/>
                    <a:pt x="248315" y="3455047"/>
                    <a:pt x="248315" y="3449755"/>
                  </a:cubicBezTo>
                  <a:lnTo>
                    <a:pt x="248315" y="3112747"/>
                  </a:lnTo>
                  <a:lnTo>
                    <a:pt x="249619" y="3110488"/>
                  </a:lnTo>
                  <a:lnTo>
                    <a:pt x="250295" y="3105346"/>
                  </a:lnTo>
                  <a:lnTo>
                    <a:pt x="254412" y="3102185"/>
                  </a:lnTo>
                  <a:lnTo>
                    <a:pt x="255716" y="3099926"/>
                  </a:lnTo>
                  <a:lnTo>
                    <a:pt x="391034" y="3021797"/>
                  </a:lnTo>
                  <a:lnTo>
                    <a:pt x="255716" y="2943668"/>
                  </a:lnTo>
                  <a:cubicBezTo>
                    <a:pt x="251134" y="2941022"/>
                    <a:pt x="248315" y="2936138"/>
                    <a:pt x="248315" y="2930847"/>
                  </a:cubicBezTo>
                  <a:lnTo>
                    <a:pt x="248315" y="2593833"/>
                  </a:lnTo>
                  <a:lnTo>
                    <a:pt x="249619" y="2591575"/>
                  </a:lnTo>
                  <a:lnTo>
                    <a:pt x="250295" y="2586432"/>
                  </a:lnTo>
                  <a:lnTo>
                    <a:pt x="254412" y="2583272"/>
                  </a:lnTo>
                  <a:lnTo>
                    <a:pt x="255716" y="2581012"/>
                  </a:lnTo>
                  <a:lnTo>
                    <a:pt x="547581" y="2412497"/>
                  </a:lnTo>
                  <a:cubicBezTo>
                    <a:pt x="552164" y="2409866"/>
                    <a:pt x="557801" y="2409866"/>
                    <a:pt x="562382" y="2412497"/>
                  </a:cubicBezTo>
                  <a:lnTo>
                    <a:pt x="854248" y="2581012"/>
                  </a:lnTo>
                  <a:lnTo>
                    <a:pt x="855553" y="2583272"/>
                  </a:lnTo>
                  <a:lnTo>
                    <a:pt x="859668" y="2586433"/>
                  </a:lnTo>
                  <a:lnTo>
                    <a:pt x="860344" y="2591572"/>
                  </a:lnTo>
                  <a:lnTo>
                    <a:pt x="861649" y="2593833"/>
                  </a:lnTo>
                  <a:lnTo>
                    <a:pt x="861649" y="2930847"/>
                  </a:lnTo>
                  <a:cubicBezTo>
                    <a:pt x="861649" y="2936138"/>
                    <a:pt x="858829" y="2941022"/>
                    <a:pt x="854248" y="2943668"/>
                  </a:cubicBezTo>
                  <a:lnTo>
                    <a:pt x="718930" y="3021797"/>
                  </a:lnTo>
                  <a:lnTo>
                    <a:pt x="854248" y="3099926"/>
                  </a:lnTo>
                  <a:lnTo>
                    <a:pt x="855553" y="3102185"/>
                  </a:lnTo>
                  <a:lnTo>
                    <a:pt x="859668" y="3105347"/>
                  </a:lnTo>
                  <a:lnTo>
                    <a:pt x="860344" y="3110486"/>
                  </a:lnTo>
                  <a:lnTo>
                    <a:pt x="861649" y="3112747"/>
                  </a:lnTo>
                  <a:lnTo>
                    <a:pt x="861649" y="3449755"/>
                  </a:lnTo>
                  <a:cubicBezTo>
                    <a:pt x="861649" y="3455047"/>
                    <a:pt x="858829" y="3459930"/>
                    <a:pt x="854248" y="3462576"/>
                  </a:cubicBezTo>
                  <a:lnTo>
                    <a:pt x="718930" y="3540703"/>
                  </a:lnTo>
                  <a:lnTo>
                    <a:pt x="854248" y="3618833"/>
                  </a:lnTo>
                  <a:lnTo>
                    <a:pt x="855552" y="3621092"/>
                  </a:lnTo>
                  <a:lnTo>
                    <a:pt x="859668" y="3624254"/>
                  </a:lnTo>
                  <a:lnTo>
                    <a:pt x="860344" y="3629394"/>
                  </a:lnTo>
                  <a:lnTo>
                    <a:pt x="861649" y="3631655"/>
                  </a:lnTo>
                  <a:lnTo>
                    <a:pt x="861649" y="3968669"/>
                  </a:lnTo>
                  <a:cubicBezTo>
                    <a:pt x="861649" y="3973959"/>
                    <a:pt x="858829" y="3978844"/>
                    <a:pt x="854248" y="3981489"/>
                  </a:cubicBezTo>
                  <a:lnTo>
                    <a:pt x="562382" y="4150002"/>
                  </a:lnTo>
                  <a:cubicBezTo>
                    <a:pt x="560091" y="4151320"/>
                    <a:pt x="557541" y="4151985"/>
                    <a:pt x="554982" y="4151985"/>
                  </a:cubicBezTo>
                  <a:cubicBezTo>
                    <a:pt x="552422" y="4151985"/>
                    <a:pt x="549872" y="4151320"/>
                    <a:pt x="547581" y="4150002"/>
                  </a:cubicBezTo>
                  <a:lnTo>
                    <a:pt x="255716" y="3981489"/>
                  </a:lnTo>
                  <a:cubicBezTo>
                    <a:pt x="251134" y="3978844"/>
                    <a:pt x="248315" y="3973959"/>
                    <a:pt x="248315" y="3968669"/>
                  </a:cubicBezTo>
                  <a:close/>
                  <a:moveTo>
                    <a:pt x="248315" y="5768669"/>
                  </a:moveTo>
                  <a:lnTo>
                    <a:pt x="248315" y="5431655"/>
                  </a:lnTo>
                  <a:lnTo>
                    <a:pt x="249619" y="5429396"/>
                  </a:lnTo>
                  <a:lnTo>
                    <a:pt x="250295" y="5424254"/>
                  </a:lnTo>
                  <a:lnTo>
                    <a:pt x="254411" y="5421093"/>
                  </a:lnTo>
                  <a:lnTo>
                    <a:pt x="255716" y="5418834"/>
                  </a:lnTo>
                  <a:lnTo>
                    <a:pt x="391034" y="5340704"/>
                  </a:lnTo>
                  <a:lnTo>
                    <a:pt x="255716" y="5262575"/>
                  </a:lnTo>
                  <a:cubicBezTo>
                    <a:pt x="251134" y="5259930"/>
                    <a:pt x="248315" y="5255046"/>
                    <a:pt x="248315" y="5249754"/>
                  </a:cubicBezTo>
                  <a:lnTo>
                    <a:pt x="248315" y="4912741"/>
                  </a:lnTo>
                  <a:lnTo>
                    <a:pt x="249619" y="4910483"/>
                  </a:lnTo>
                  <a:lnTo>
                    <a:pt x="250295" y="4905340"/>
                  </a:lnTo>
                  <a:lnTo>
                    <a:pt x="254411" y="4902179"/>
                  </a:lnTo>
                  <a:lnTo>
                    <a:pt x="255716" y="4899919"/>
                  </a:lnTo>
                  <a:lnTo>
                    <a:pt x="391034" y="4821791"/>
                  </a:lnTo>
                  <a:lnTo>
                    <a:pt x="255716" y="4743662"/>
                  </a:lnTo>
                  <a:cubicBezTo>
                    <a:pt x="251134" y="4741016"/>
                    <a:pt x="248315" y="4736133"/>
                    <a:pt x="248315" y="4730841"/>
                  </a:cubicBezTo>
                  <a:lnTo>
                    <a:pt x="248315" y="4393827"/>
                  </a:lnTo>
                  <a:lnTo>
                    <a:pt x="249619" y="4391568"/>
                  </a:lnTo>
                  <a:lnTo>
                    <a:pt x="250295" y="4386425"/>
                  </a:lnTo>
                  <a:lnTo>
                    <a:pt x="254411" y="4383265"/>
                  </a:lnTo>
                  <a:lnTo>
                    <a:pt x="255716" y="4381006"/>
                  </a:lnTo>
                  <a:lnTo>
                    <a:pt x="547581" y="4212491"/>
                  </a:lnTo>
                  <a:cubicBezTo>
                    <a:pt x="552164" y="4209860"/>
                    <a:pt x="557801" y="4209860"/>
                    <a:pt x="562382" y="4212491"/>
                  </a:cubicBezTo>
                  <a:lnTo>
                    <a:pt x="854248" y="4381006"/>
                  </a:lnTo>
                  <a:lnTo>
                    <a:pt x="855552" y="4383265"/>
                  </a:lnTo>
                  <a:lnTo>
                    <a:pt x="859668" y="4386427"/>
                  </a:lnTo>
                  <a:lnTo>
                    <a:pt x="860344" y="4391566"/>
                  </a:lnTo>
                  <a:lnTo>
                    <a:pt x="861649" y="4393827"/>
                  </a:lnTo>
                  <a:lnTo>
                    <a:pt x="861649" y="4730841"/>
                  </a:lnTo>
                  <a:cubicBezTo>
                    <a:pt x="861649" y="4736133"/>
                    <a:pt x="858829" y="4741016"/>
                    <a:pt x="854248" y="4743662"/>
                  </a:cubicBezTo>
                  <a:lnTo>
                    <a:pt x="718930" y="4821791"/>
                  </a:lnTo>
                  <a:lnTo>
                    <a:pt x="854248" y="4899919"/>
                  </a:lnTo>
                  <a:lnTo>
                    <a:pt x="855552" y="4902179"/>
                  </a:lnTo>
                  <a:lnTo>
                    <a:pt x="859668" y="4905341"/>
                  </a:lnTo>
                  <a:lnTo>
                    <a:pt x="860344" y="4910480"/>
                  </a:lnTo>
                  <a:lnTo>
                    <a:pt x="861649" y="4912741"/>
                  </a:lnTo>
                  <a:lnTo>
                    <a:pt x="861649" y="5249754"/>
                  </a:lnTo>
                  <a:cubicBezTo>
                    <a:pt x="861649" y="5255046"/>
                    <a:pt x="858829" y="5259930"/>
                    <a:pt x="854248" y="5262575"/>
                  </a:cubicBezTo>
                  <a:lnTo>
                    <a:pt x="718930" y="5340704"/>
                  </a:lnTo>
                  <a:lnTo>
                    <a:pt x="854248" y="5418834"/>
                  </a:lnTo>
                  <a:lnTo>
                    <a:pt x="855552" y="5421093"/>
                  </a:lnTo>
                  <a:lnTo>
                    <a:pt x="859668" y="5424254"/>
                  </a:lnTo>
                  <a:lnTo>
                    <a:pt x="860344" y="5429394"/>
                  </a:lnTo>
                  <a:lnTo>
                    <a:pt x="861649" y="5431655"/>
                  </a:lnTo>
                  <a:lnTo>
                    <a:pt x="861649" y="5768669"/>
                  </a:lnTo>
                  <a:cubicBezTo>
                    <a:pt x="861649" y="5773960"/>
                    <a:pt x="858829" y="5778844"/>
                    <a:pt x="854248" y="5781490"/>
                  </a:cubicBezTo>
                  <a:lnTo>
                    <a:pt x="562382" y="5950004"/>
                  </a:lnTo>
                  <a:cubicBezTo>
                    <a:pt x="560091" y="5951321"/>
                    <a:pt x="557541" y="5951984"/>
                    <a:pt x="554982" y="5951984"/>
                  </a:cubicBezTo>
                  <a:cubicBezTo>
                    <a:pt x="552422" y="5951984"/>
                    <a:pt x="549872" y="5951321"/>
                    <a:pt x="547581" y="5950004"/>
                  </a:cubicBezTo>
                  <a:lnTo>
                    <a:pt x="255716" y="5781490"/>
                  </a:lnTo>
                  <a:cubicBezTo>
                    <a:pt x="251134" y="5778844"/>
                    <a:pt x="248315" y="5773960"/>
                    <a:pt x="248315" y="5768669"/>
                  </a:cubicBezTo>
                  <a:close/>
                  <a:moveTo>
                    <a:pt x="0" y="459007"/>
                  </a:moveTo>
                  <a:lnTo>
                    <a:pt x="0" y="424827"/>
                  </a:lnTo>
                  <a:lnTo>
                    <a:pt x="112047" y="360132"/>
                  </a:lnTo>
                  <a:lnTo>
                    <a:pt x="112047" y="57299"/>
                  </a:lnTo>
                  <a:lnTo>
                    <a:pt x="0" y="121987"/>
                  </a:lnTo>
                  <a:lnTo>
                    <a:pt x="0" y="87800"/>
                  </a:lnTo>
                  <a:lnTo>
                    <a:pt x="97248" y="31656"/>
                  </a:lnTo>
                  <a:lnTo>
                    <a:pt x="42421" y="0"/>
                  </a:lnTo>
                  <a:lnTo>
                    <a:pt x="101622" y="0"/>
                  </a:lnTo>
                  <a:lnTo>
                    <a:pt x="134250" y="18839"/>
                  </a:lnTo>
                  <a:lnTo>
                    <a:pt x="135554" y="21099"/>
                  </a:lnTo>
                  <a:lnTo>
                    <a:pt x="139671" y="24260"/>
                  </a:lnTo>
                  <a:lnTo>
                    <a:pt x="140347" y="29399"/>
                  </a:lnTo>
                  <a:lnTo>
                    <a:pt x="141651" y="31660"/>
                  </a:lnTo>
                  <a:lnTo>
                    <a:pt x="141651" y="368674"/>
                  </a:lnTo>
                  <a:cubicBezTo>
                    <a:pt x="141651" y="373965"/>
                    <a:pt x="138832" y="378849"/>
                    <a:pt x="134250" y="381495"/>
                  </a:cubicBezTo>
                  <a:close/>
                  <a:moveTo>
                    <a:pt x="0" y="1221181"/>
                  </a:moveTo>
                  <a:lnTo>
                    <a:pt x="0" y="1186999"/>
                  </a:lnTo>
                  <a:lnTo>
                    <a:pt x="112047" y="1122305"/>
                  </a:lnTo>
                  <a:lnTo>
                    <a:pt x="112047" y="819473"/>
                  </a:lnTo>
                  <a:lnTo>
                    <a:pt x="0" y="884161"/>
                  </a:lnTo>
                  <a:lnTo>
                    <a:pt x="0" y="849973"/>
                  </a:lnTo>
                  <a:lnTo>
                    <a:pt x="97248" y="793829"/>
                  </a:lnTo>
                  <a:lnTo>
                    <a:pt x="0" y="737680"/>
                  </a:lnTo>
                  <a:lnTo>
                    <a:pt x="0" y="703500"/>
                  </a:lnTo>
                  <a:lnTo>
                    <a:pt x="134250" y="781012"/>
                  </a:lnTo>
                  <a:lnTo>
                    <a:pt x="135554" y="783272"/>
                  </a:lnTo>
                  <a:lnTo>
                    <a:pt x="139670" y="786433"/>
                  </a:lnTo>
                  <a:lnTo>
                    <a:pt x="140347" y="791572"/>
                  </a:lnTo>
                  <a:lnTo>
                    <a:pt x="141651" y="793833"/>
                  </a:lnTo>
                  <a:lnTo>
                    <a:pt x="141651" y="1130847"/>
                  </a:lnTo>
                  <a:cubicBezTo>
                    <a:pt x="141651" y="1136138"/>
                    <a:pt x="138831" y="1141022"/>
                    <a:pt x="134250" y="1143668"/>
                  </a:cubicBezTo>
                  <a:close/>
                  <a:moveTo>
                    <a:pt x="0" y="1740094"/>
                  </a:moveTo>
                  <a:lnTo>
                    <a:pt x="0" y="1705913"/>
                  </a:lnTo>
                  <a:lnTo>
                    <a:pt x="112047" y="1641219"/>
                  </a:lnTo>
                  <a:lnTo>
                    <a:pt x="112047" y="1338386"/>
                  </a:lnTo>
                  <a:lnTo>
                    <a:pt x="0" y="1403074"/>
                  </a:lnTo>
                  <a:lnTo>
                    <a:pt x="0" y="1368887"/>
                  </a:lnTo>
                  <a:lnTo>
                    <a:pt x="97248" y="1312743"/>
                  </a:lnTo>
                  <a:lnTo>
                    <a:pt x="0" y="1256595"/>
                  </a:lnTo>
                  <a:lnTo>
                    <a:pt x="0" y="1222413"/>
                  </a:lnTo>
                  <a:lnTo>
                    <a:pt x="134250" y="1299926"/>
                  </a:lnTo>
                  <a:lnTo>
                    <a:pt x="135554" y="1302185"/>
                  </a:lnTo>
                  <a:lnTo>
                    <a:pt x="139670" y="1305347"/>
                  </a:lnTo>
                  <a:lnTo>
                    <a:pt x="140347" y="1310486"/>
                  </a:lnTo>
                  <a:lnTo>
                    <a:pt x="141651" y="1312747"/>
                  </a:lnTo>
                  <a:lnTo>
                    <a:pt x="141651" y="1649761"/>
                  </a:lnTo>
                  <a:cubicBezTo>
                    <a:pt x="141651" y="1655052"/>
                    <a:pt x="138831" y="1659936"/>
                    <a:pt x="134250" y="1662582"/>
                  </a:cubicBezTo>
                  <a:close/>
                  <a:moveTo>
                    <a:pt x="0" y="2259008"/>
                  </a:moveTo>
                  <a:lnTo>
                    <a:pt x="0" y="2224826"/>
                  </a:lnTo>
                  <a:lnTo>
                    <a:pt x="112047" y="2160132"/>
                  </a:lnTo>
                  <a:lnTo>
                    <a:pt x="112047" y="1857300"/>
                  </a:lnTo>
                  <a:lnTo>
                    <a:pt x="0" y="1921988"/>
                  </a:lnTo>
                  <a:lnTo>
                    <a:pt x="0" y="1887800"/>
                  </a:lnTo>
                  <a:lnTo>
                    <a:pt x="97248" y="1831656"/>
                  </a:lnTo>
                  <a:lnTo>
                    <a:pt x="0" y="1775508"/>
                  </a:lnTo>
                  <a:lnTo>
                    <a:pt x="0" y="1741326"/>
                  </a:lnTo>
                  <a:lnTo>
                    <a:pt x="134250" y="1818839"/>
                  </a:lnTo>
                  <a:lnTo>
                    <a:pt x="135554" y="1821099"/>
                  </a:lnTo>
                  <a:lnTo>
                    <a:pt x="139670" y="1824260"/>
                  </a:lnTo>
                  <a:lnTo>
                    <a:pt x="140347" y="1829399"/>
                  </a:lnTo>
                  <a:lnTo>
                    <a:pt x="141651" y="1831661"/>
                  </a:lnTo>
                  <a:lnTo>
                    <a:pt x="141651" y="2168674"/>
                  </a:lnTo>
                  <a:cubicBezTo>
                    <a:pt x="141651" y="2173965"/>
                    <a:pt x="138831" y="2178849"/>
                    <a:pt x="134250" y="2181495"/>
                  </a:cubicBezTo>
                  <a:close/>
                  <a:moveTo>
                    <a:pt x="0" y="3021181"/>
                  </a:moveTo>
                  <a:lnTo>
                    <a:pt x="0" y="2986998"/>
                  </a:lnTo>
                  <a:lnTo>
                    <a:pt x="112046" y="2922305"/>
                  </a:lnTo>
                  <a:lnTo>
                    <a:pt x="112047" y="2619473"/>
                  </a:lnTo>
                  <a:lnTo>
                    <a:pt x="0" y="2684160"/>
                  </a:lnTo>
                  <a:lnTo>
                    <a:pt x="0" y="2649971"/>
                  </a:lnTo>
                  <a:lnTo>
                    <a:pt x="97246" y="2593829"/>
                  </a:lnTo>
                  <a:lnTo>
                    <a:pt x="0" y="2537681"/>
                  </a:lnTo>
                  <a:lnTo>
                    <a:pt x="0" y="2503501"/>
                  </a:lnTo>
                  <a:lnTo>
                    <a:pt x="134248" y="2581012"/>
                  </a:lnTo>
                  <a:lnTo>
                    <a:pt x="135553" y="2583272"/>
                  </a:lnTo>
                  <a:lnTo>
                    <a:pt x="139669" y="2586433"/>
                  </a:lnTo>
                  <a:lnTo>
                    <a:pt x="140345" y="2591572"/>
                  </a:lnTo>
                  <a:lnTo>
                    <a:pt x="141650" y="2593833"/>
                  </a:lnTo>
                  <a:lnTo>
                    <a:pt x="141650" y="2930847"/>
                  </a:lnTo>
                  <a:cubicBezTo>
                    <a:pt x="141650" y="2936138"/>
                    <a:pt x="138830" y="2941022"/>
                    <a:pt x="134248" y="2943668"/>
                  </a:cubicBezTo>
                  <a:close/>
                  <a:moveTo>
                    <a:pt x="0" y="3540090"/>
                  </a:moveTo>
                  <a:lnTo>
                    <a:pt x="0" y="3505909"/>
                  </a:lnTo>
                  <a:lnTo>
                    <a:pt x="112046" y="3441216"/>
                  </a:lnTo>
                  <a:lnTo>
                    <a:pt x="112047" y="3138386"/>
                  </a:lnTo>
                  <a:lnTo>
                    <a:pt x="0" y="3203072"/>
                  </a:lnTo>
                  <a:lnTo>
                    <a:pt x="0" y="3168885"/>
                  </a:lnTo>
                  <a:lnTo>
                    <a:pt x="97246" y="3112743"/>
                  </a:lnTo>
                  <a:lnTo>
                    <a:pt x="0" y="3056595"/>
                  </a:lnTo>
                  <a:lnTo>
                    <a:pt x="0" y="3022414"/>
                  </a:lnTo>
                  <a:lnTo>
                    <a:pt x="134248" y="3099926"/>
                  </a:lnTo>
                  <a:lnTo>
                    <a:pt x="135553" y="3102185"/>
                  </a:lnTo>
                  <a:lnTo>
                    <a:pt x="139669" y="3105347"/>
                  </a:lnTo>
                  <a:lnTo>
                    <a:pt x="140345" y="3110486"/>
                  </a:lnTo>
                  <a:lnTo>
                    <a:pt x="141650" y="3112747"/>
                  </a:lnTo>
                  <a:lnTo>
                    <a:pt x="141650" y="3449758"/>
                  </a:lnTo>
                  <a:cubicBezTo>
                    <a:pt x="141650" y="3455050"/>
                    <a:pt x="138830" y="3459934"/>
                    <a:pt x="134248" y="3462579"/>
                  </a:cubicBezTo>
                  <a:close/>
                  <a:moveTo>
                    <a:pt x="0" y="4059004"/>
                  </a:moveTo>
                  <a:lnTo>
                    <a:pt x="0" y="4024823"/>
                  </a:lnTo>
                  <a:lnTo>
                    <a:pt x="112046" y="3960130"/>
                  </a:lnTo>
                  <a:lnTo>
                    <a:pt x="112047" y="3657299"/>
                  </a:lnTo>
                  <a:lnTo>
                    <a:pt x="0" y="3721985"/>
                  </a:lnTo>
                  <a:lnTo>
                    <a:pt x="0" y="3687796"/>
                  </a:lnTo>
                  <a:lnTo>
                    <a:pt x="97245" y="3631654"/>
                  </a:lnTo>
                  <a:lnTo>
                    <a:pt x="0" y="3575506"/>
                  </a:lnTo>
                  <a:lnTo>
                    <a:pt x="0" y="3541324"/>
                  </a:lnTo>
                  <a:lnTo>
                    <a:pt x="134248" y="3618837"/>
                  </a:lnTo>
                  <a:lnTo>
                    <a:pt x="135553" y="3621096"/>
                  </a:lnTo>
                  <a:lnTo>
                    <a:pt x="139669" y="3624259"/>
                  </a:lnTo>
                  <a:lnTo>
                    <a:pt x="140345" y="3629398"/>
                  </a:lnTo>
                  <a:lnTo>
                    <a:pt x="141649" y="3631659"/>
                  </a:lnTo>
                  <a:lnTo>
                    <a:pt x="141649" y="3968672"/>
                  </a:lnTo>
                  <a:cubicBezTo>
                    <a:pt x="141649" y="3973963"/>
                    <a:pt x="138830" y="3978847"/>
                    <a:pt x="134248" y="3981493"/>
                  </a:cubicBezTo>
                  <a:close/>
                  <a:moveTo>
                    <a:pt x="0" y="4821179"/>
                  </a:moveTo>
                  <a:lnTo>
                    <a:pt x="0" y="4786997"/>
                  </a:lnTo>
                  <a:lnTo>
                    <a:pt x="112045" y="4722304"/>
                  </a:lnTo>
                  <a:lnTo>
                    <a:pt x="112046" y="4419472"/>
                  </a:lnTo>
                  <a:lnTo>
                    <a:pt x="0" y="4484158"/>
                  </a:lnTo>
                  <a:lnTo>
                    <a:pt x="0" y="4449970"/>
                  </a:lnTo>
                  <a:lnTo>
                    <a:pt x="97244" y="4393829"/>
                  </a:lnTo>
                  <a:lnTo>
                    <a:pt x="0" y="4337682"/>
                  </a:lnTo>
                  <a:lnTo>
                    <a:pt x="0" y="4303500"/>
                  </a:lnTo>
                  <a:lnTo>
                    <a:pt x="134248" y="4381011"/>
                  </a:lnTo>
                  <a:lnTo>
                    <a:pt x="135553" y="4383271"/>
                  </a:lnTo>
                  <a:lnTo>
                    <a:pt x="139668" y="4386433"/>
                  </a:lnTo>
                  <a:lnTo>
                    <a:pt x="140344" y="4391572"/>
                  </a:lnTo>
                  <a:lnTo>
                    <a:pt x="141649" y="4393833"/>
                  </a:lnTo>
                  <a:lnTo>
                    <a:pt x="141649" y="4730847"/>
                  </a:lnTo>
                  <a:cubicBezTo>
                    <a:pt x="141649" y="4736138"/>
                    <a:pt x="138829" y="4741022"/>
                    <a:pt x="134248" y="4743668"/>
                  </a:cubicBezTo>
                  <a:close/>
                  <a:moveTo>
                    <a:pt x="0" y="5340091"/>
                  </a:moveTo>
                  <a:lnTo>
                    <a:pt x="0" y="5305911"/>
                  </a:lnTo>
                  <a:lnTo>
                    <a:pt x="112045" y="5241218"/>
                  </a:lnTo>
                  <a:lnTo>
                    <a:pt x="112046" y="4938385"/>
                  </a:lnTo>
                  <a:lnTo>
                    <a:pt x="0" y="5003071"/>
                  </a:lnTo>
                  <a:lnTo>
                    <a:pt x="0" y="4968883"/>
                  </a:lnTo>
                  <a:lnTo>
                    <a:pt x="97244" y="4912742"/>
                  </a:lnTo>
                  <a:lnTo>
                    <a:pt x="0" y="4856595"/>
                  </a:lnTo>
                  <a:lnTo>
                    <a:pt x="0" y="4822415"/>
                  </a:lnTo>
                  <a:lnTo>
                    <a:pt x="134248" y="4899925"/>
                  </a:lnTo>
                  <a:lnTo>
                    <a:pt x="135553" y="4902185"/>
                  </a:lnTo>
                  <a:lnTo>
                    <a:pt x="139668" y="4905346"/>
                  </a:lnTo>
                  <a:lnTo>
                    <a:pt x="140344" y="4910485"/>
                  </a:lnTo>
                  <a:lnTo>
                    <a:pt x="141649" y="4912746"/>
                  </a:lnTo>
                  <a:lnTo>
                    <a:pt x="141649" y="5249760"/>
                  </a:lnTo>
                  <a:cubicBezTo>
                    <a:pt x="141649" y="5255052"/>
                    <a:pt x="138829" y="5259936"/>
                    <a:pt x="134248" y="5262581"/>
                  </a:cubicBezTo>
                  <a:close/>
                  <a:moveTo>
                    <a:pt x="0" y="5859005"/>
                  </a:moveTo>
                  <a:lnTo>
                    <a:pt x="0" y="5824825"/>
                  </a:lnTo>
                  <a:lnTo>
                    <a:pt x="112045" y="5760132"/>
                  </a:lnTo>
                  <a:lnTo>
                    <a:pt x="112046" y="5457299"/>
                  </a:lnTo>
                  <a:lnTo>
                    <a:pt x="0" y="5521985"/>
                  </a:lnTo>
                  <a:lnTo>
                    <a:pt x="0" y="5487797"/>
                  </a:lnTo>
                  <a:lnTo>
                    <a:pt x="97244" y="5431656"/>
                  </a:lnTo>
                  <a:lnTo>
                    <a:pt x="0" y="5375508"/>
                  </a:lnTo>
                  <a:lnTo>
                    <a:pt x="0" y="5341327"/>
                  </a:lnTo>
                  <a:lnTo>
                    <a:pt x="134248" y="5418839"/>
                  </a:lnTo>
                  <a:lnTo>
                    <a:pt x="135553" y="5421098"/>
                  </a:lnTo>
                  <a:lnTo>
                    <a:pt x="139668" y="5424260"/>
                  </a:lnTo>
                  <a:lnTo>
                    <a:pt x="140344" y="5429399"/>
                  </a:lnTo>
                  <a:lnTo>
                    <a:pt x="141649" y="5431660"/>
                  </a:lnTo>
                  <a:lnTo>
                    <a:pt x="141649" y="5768674"/>
                  </a:lnTo>
                  <a:cubicBezTo>
                    <a:pt x="141649" y="5773965"/>
                    <a:pt x="138829" y="5778849"/>
                    <a:pt x="134248" y="5781495"/>
                  </a:cubicBezTo>
                  <a:close/>
                </a:path>
              </a:pathLst>
            </a:custGeom>
            <a:solidFill>
              <a:schemeClr val="bg1">
                <a:alpha val="1000"/>
              </a:schemeClr>
            </a:solidFill>
            <a:ln w="10658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/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1180215" y="520700"/>
            <a:ext cx="4064000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3200" dirty="0">
                <a:solidFill>
                  <a:schemeClr val="accent1"/>
                </a:solidFill>
                <a:latin typeface="+mj-ea"/>
                <a:ea typeface="+mj-ea"/>
              </a:rPr>
              <a:t>請在此處置入本頁標題</a:t>
            </a:r>
            <a:endParaRPr lang="zh-CN" altLang="en-US" sz="3200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695325" y="586240"/>
            <a:ext cx="361873" cy="361363"/>
            <a:chOff x="68734" y="372855"/>
            <a:chExt cx="535935" cy="535180"/>
          </a:xfrm>
        </p:grpSpPr>
        <p:sp>
          <p:nvSpPr>
            <p:cNvPr id="9" name="图形 7"/>
            <p:cNvSpPr/>
            <p:nvPr/>
          </p:nvSpPr>
          <p:spPr>
            <a:xfrm rot="20839156">
              <a:off x="149221" y="372855"/>
              <a:ext cx="408687" cy="297135"/>
            </a:xfrm>
            <a:custGeom>
              <a:avLst/>
              <a:gdLst>
                <a:gd name="connsiteX0" fmla="*/ 240759 w 408687"/>
                <a:gd name="connsiteY0" fmla="*/ 0 h 297135"/>
                <a:gd name="connsiteX1" fmla="*/ 408688 w 408687"/>
                <a:gd name="connsiteY1" fmla="*/ 229800 h 297135"/>
                <a:gd name="connsiteX2" fmla="*/ 167391 w 408687"/>
                <a:gd name="connsiteY2" fmla="*/ 297135 h 297135"/>
                <a:gd name="connsiteX3" fmla="*/ 0 w 408687"/>
                <a:gd name="connsiteY3" fmla="*/ 60008 h 29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8687" h="297135">
                  <a:moveTo>
                    <a:pt x="240759" y="0"/>
                  </a:moveTo>
                  <a:lnTo>
                    <a:pt x="408688" y="229800"/>
                  </a:lnTo>
                  <a:lnTo>
                    <a:pt x="167391" y="297135"/>
                  </a:lnTo>
                  <a:lnTo>
                    <a:pt x="0" y="60008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" name="图形 7"/>
            <p:cNvSpPr/>
            <p:nvPr/>
          </p:nvSpPr>
          <p:spPr>
            <a:xfrm rot="20839156">
              <a:off x="68734" y="468618"/>
              <a:ext cx="280996" cy="439417"/>
            </a:xfrm>
            <a:custGeom>
              <a:avLst/>
              <a:gdLst>
                <a:gd name="connsiteX0" fmla="*/ 113605 w 280996"/>
                <a:gd name="connsiteY0" fmla="*/ 0 h 439417"/>
                <a:gd name="connsiteX1" fmla="*/ 0 w 280996"/>
                <a:gd name="connsiteY1" fmla="*/ 208797 h 439417"/>
                <a:gd name="connsiteX2" fmla="*/ 168149 w 280996"/>
                <a:gd name="connsiteY2" fmla="*/ 439417 h 439417"/>
                <a:gd name="connsiteX3" fmla="*/ 280996 w 280996"/>
                <a:gd name="connsiteY3" fmla="*/ 237127 h 439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96" h="439417">
                  <a:moveTo>
                    <a:pt x="113605" y="0"/>
                  </a:moveTo>
                  <a:lnTo>
                    <a:pt x="0" y="208797"/>
                  </a:lnTo>
                  <a:lnTo>
                    <a:pt x="168149" y="439417"/>
                  </a:lnTo>
                  <a:lnTo>
                    <a:pt x="280996" y="237127"/>
                  </a:lnTo>
                  <a:close/>
                </a:path>
              </a:pathLst>
            </a:custGeom>
            <a:gradFill>
              <a:gsLst>
                <a:gs pos="75000">
                  <a:schemeClr val="accent1">
                    <a:lumMod val="75000"/>
                  </a:schemeClr>
                </a:gs>
                <a:gs pos="0">
                  <a:schemeClr val="accent1"/>
                </a:gs>
              </a:gsLst>
              <a:lin ang="0" scaled="0"/>
            </a:gradFill>
            <a:ln w="3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1" name="图形 7"/>
            <p:cNvSpPr/>
            <p:nvPr/>
          </p:nvSpPr>
          <p:spPr>
            <a:xfrm rot="20839156">
              <a:off x="250526" y="591397"/>
              <a:ext cx="354143" cy="269626"/>
            </a:xfrm>
            <a:custGeom>
              <a:avLst/>
              <a:gdLst>
                <a:gd name="connsiteX0" fmla="*/ 354143 w 354143"/>
                <a:gd name="connsiteY0" fmla="*/ 0 h 269626"/>
                <a:gd name="connsiteX1" fmla="*/ 238612 w 354143"/>
                <a:gd name="connsiteY1" fmla="*/ 206839 h 269626"/>
                <a:gd name="connsiteX2" fmla="*/ 0 w 354143"/>
                <a:gd name="connsiteY2" fmla="*/ 269626 h 269626"/>
                <a:gd name="connsiteX3" fmla="*/ 112847 w 354143"/>
                <a:gd name="connsiteY3" fmla="*/ 67335 h 26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4143" h="269626">
                  <a:moveTo>
                    <a:pt x="354143" y="0"/>
                  </a:moveTo>
                  <a:lnTo>
                    <a:pt x="238612" y="206839"/>
                  </a:lnTo>
                  <a:lnTo>
                    <a:pt x="0" y="269626"/>
                  </a:lnTo>
                  <a:lnTo>
                    <a:pt x="112847" y="67335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lumMod val="60000"/>
                    <a:lumOff val="40000"/>
                  </a:schemeClr>
                </a:gs>
                <a:gs pos="0">
                  <a:schemeClr val="accent1"/>
                </a:gs>
              </a:gsLst>
              <a:lin ang="0" scaled="0"/>
            </a:gradFill>
            <a:ln w="3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1373071" y="2886118"/>
            <a:ext cx="4330519" cy="1102672"/>
            <a:chOff x="1524000" y="3511024"/>
            <a:chExt cx="4330519" cy="1102672"/>
          </a:xfrm>
        </p:grpSpPr>
        <p:sp>
          <p:nvSpPr>
            <p:cNvPr id="13" name="Rectangle: Rounded Corners 13"/>
            <p:cNvSpPr/>
            <p:nvPr/>
          </p:nvSpPr>
          <p:spPr>
            <a:xfrm>
              <a:off x="1524000" y="3511024"/>
              <a:ext cx="4330519" cy="1102672"/>
            </a:xfrm>
            <a:prstGeom prst="roundRect">
              <a:avLst>
                <a:gd name="adj" fmla="val 0"/>
              </a:avLst>
            </a:prstGeom>
            <a:gradFill>
              <a:gsLst>
                <a:gs pos="7000">
                  <a:schemeClr val="accent2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ffectLst>
              <a:outerShdw blurRad="863600" sx="98000" sy="98000" algn="ctr" rotWithShape="0">
                <a:schemeClr val="accent2">
                  <a:alpha val="21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dirty="0"/>
            </a:p>
          </p:txBody>
        </p:sp>
        <p:sp>
          <p:nvSpPr>
            <p:cNvPr id="14" name="Rectangle: Rounded Corners 14"/>
            <p:cNvSpPr/>
            <p:nvPr/>
          </p:nvSpPr>
          <p:spPr>
            <a:xfrm>
              <a:off x="1590675" y="3874184"/>
              <a:ext cx="45719" cy="376353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1373071" y="1280777"/>
            <a:ext cx="4330519" cy="1102672"/>
            <a:chOff x="1524000" y="1587631"/>
            <a:chExt cx="4330519" cy="1102672"/>
          </a:xfrm>
        </p:grpSpPr>
        <p:sp>
          <p:nvSpPr>
            <p:cNvPr id="16" name="Rectangle: Rounded Corners 13"/>
            <p:cNvSpPr/>
            <p:nvPr/>
          </p:nvSpPr>
          <p:spPr>
            <a:xfrm>
              <a:off x="1524000" y="1587631"/>
              <a:ext cx="4330519" cy="1102672"/>
            </a:xfrm>
            <a:prstGeom prst="roundRect">
              <a:avLst>
                <a:gd name="adj" fmla="val 0"/>
              </a:avLst>
            </a:prstGeom>
            <a:solidFill>
              <a:srgbClr val="F3F3F3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: Rounded Corners 14"/>
            <p:cNvSpPr/>
            <p:nvPr/>
          </p:nvSpPr>
          <p:spPr>
            <a:xfrm>
              <a:off x="1524000" y="1950791"/>
              <a:ext cx="45719" cy="376353"/>
            </a:xfrm>
            <a:prstGeom prst="roundRect">
              <a:avLst>
                <a:gd name="adj" fmla="val 50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1373071" y="4474551"/>
            <a:ext cx="4330519" cy="1102672"/>
            <a:chOff x="1524000" y="1587631"/>
            <a:chExt cx="4330519" cy="1102672"/>
          </a:xfrm>
        </p:grpSpPr>
        <p:sp>
          <p:nvSpPr>
            <p:cNvPr id="19" name="Rectangle: Rounded Corners 13"/>
            <p:cNvSpPr/>
            <p:nvPr/>
          </p:nvSpPr>
          <p:spPr>
            <a:xfrm>
              <a:off x="1524000" y="1587631"/>
              <a:ext cx="4330519" cy="1102672"/>
            </a:xfrm>
            <a:prstGeom prst="roundRect">
              <a:avLst>
                <a:gd name="adj" fmla="val 0"/>
              </a:avLst>
            </a:prstGeom>
            <a:solidFill>
              <a:srgbClr val="F3F3F3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: Rounded Corners 14"/>
            <p:cNvSpPr/>
            <p:nvPr/>
          </p:nvSpPr>
          <p:spPr>
            <a:xfrm>
              <a:off x="1524000" y="1950791"/>
              <a:ext cx="45719" cy="37635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6488410" y="1280777"/>
            <a:ext cx="4330519" cy="1102672"/>
            <a:chOff x="1524000" y="1587631"/>
            <a:chExt cx="4330519" cy="1102672"/>
          </a:xfrm>
        </p:grpSpPr>
        <p:sp>
          <p:nvSpPr>
            <p:cNvPr id="22" name="Rectangle: Rounded Corners 13"/>
            <p:cNvSpPr/>
            <p:nvPr/>
          </p:nvSpPr>
          <p:spPr>
            <a:xfrm>
              <a:off x="1524000" y="1587631"/>
              <a:ext cx="4330519" cy="1102672"/>
            </a:xfrm>
            <a:prstGeom prst="roundRect">
              <a:avLst>
                <a:gd name="adj" fmla="val 0"/>
              </a:avLst>
            </a:prstGeom>
            <a:solidFill>
              <a:srgbClr val="F3F3F3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: Rounded Corners 14"/>
            <p:cNvSpPr/>
            <p:nvPr/>
          </p:nvSpPr>
          <p:spPr>
            <a:xfrm>
              <a:off x="1524000" y="1950791"/>
              <a:ext cx="45719" cy="37635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6488410" y="4474551"/>
            <a:ext cx="4330519" cy="1102672"/>
            <a:chOff x="1524000" y="1587631"/>
            <a:chExt cx="4330519" cy="1102672"/>
          </a:xfrm>
        </p:grpSpPr>
        <p:sp>
          <p:nvSpPr>
            <p:cNvPr id="25" name="Rectangle: Rounded Corners 13"/>
            <p:cNvSpPr/>
            <p:nvPr/>
          </p:nvSpPr>
          <p:spPr>
            <a:xfrm>
              <a:off x="1524000" y="1587631"/>
              <a:ext cx="4330519" cy="1102672"/>
            </a:xfrm>
            <a:prstGeom prst="roundRect">
              <a:avLst>
                <a:gd name="adj" fmla="val 0"/>
              </a:avLst>
            </a:prstGeom>
            <a:solidFill>
              <a:srgbClr val="F3F3F3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: Rounded Corners 14"/>
            <p:cNvSpPr/>
            <p:nvPr/>
          </p:nvSpPr>
          <p:spPr>
            <a:xfrm>
              <a:off x="1524000" y="1950791"/>
              <a:ext cx="45719" cy="37635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6488410" y="2886118"/>
            <a:ext cx="4330519" cy="1102672"/>
            <a:chOff x="1524000" y="1587631"/>
            <a:chExt cx="4330519" cy="1102672"/>
          </a:xfrm>
        </p:grpSpPr>
        <p:sp>
          <p:nvSpPr>
            <p:cNvPr id="28" name="Rectangle: Rounded Corners 13"/>
            <p:cNvSpPr/>
            <p:nvPr/>
          </p:nvSpPr>
          <p:spPr>
            <a:xfrm>
              <a:off x="1524000" y="1587631"/>
              <a:ext cx="4330519" cy="1102672"/>
            </a:xfrm>
            <a:prstGeom prst="roundRect">
              <a:avLst>
                <a:gd name="adj" fmla="val 0"/>
              </a:avLst>
            </a:prstGeom>
            <a:solidFill>
              <a:srgbClr val="F3F3F3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: Rounded Corners 14"/>
            <p:cNvSpPr/>
            <p:nvPr/>
          </p:nvSpPr>
          <p:spPr>
            <a:xfrm>
              <a:off x="1524000" y="1950791"/>
              <a:ext cx="45719" cy="37635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1652232" y="3030687"/>
            <a:ext cx="3772197" cy="831512"/>
            <a:chOff x="1697951" y="3015068"/>
            <a:chExt cx="3772197" cy="831512"/>
          </a:xfrm>
        </p:grpSpPr>
        <p:sp>
          <p:nvSpPr>
            <p:cNvPr id="32" name="文本框 31"/>
            <p:cNvSpPr txBox="1"/>
            <p:nvPr/>
          </p:nvSpPr>
          <p:spPr>
            <a:xfrm>
              <a:off x="1697951" y="3015068"/>
              <a:ext cx="3772197" cy="3073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zh-CN" altLang="en-US" sz="2000" spc="300" dirty="0">
                  <a:solidFill>
                    <a:schemeClr val="bg1"/>
                  </a:solidFill>
                  <a:latin typeface="+mj-ea"/>
                  <a:ea typeface="+mj-ea"/>
                </a:rPr>
                <a:t>輸入小標題</a:t>
              </a:r>
              <a:endParaRPr lang="zh-CN" altLang="en-US" sz="2000" spc="3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1697951" y="3330325"/>
              <a:ext cx="3772197" cy="5162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120000"/>
                </a:lnSpc>
                <a:defRPr/>
              </a:pPr>
              <a:r>
                <a:rPr lang="zh-CN" altLang="en-US" sz="1400" dirty="0">
                  <a:solidFill>
                    <a:schemeClr val="bg1"/>
                  </a:solidFill>
                  <a:latin typeface="+mn-ea"/>
                  <a:sym typeface="+mn-ea"/>
                </a:rPr>
                <a:t>您的內容打在這裏，或者通過複製您的文本後，在此框中選擇粘貼，並選擇保留文字。</a:t>
              </a:r>
              <a:endParaRPr lang="zh-CN" altLang="en-US" sz="1400" dirty="0">
                <a:solidFill>
                  <a:schemeClr val="bg1"/>
                </a:solidFill>
                <a:latin typeface="+mn-ea"/>
                <a:sym typeface="+mn-ea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6767571" y="1422022"/>
            <a:ext cx="3772197" cy="838159"/>
            <a:chOff x="6667203" y="1417088"/>
            <a:chExt cx="3772197" cy="838159"/>
          </a:xfrm>
        </p:grpSpPr>
        <p:sp>
          <p:nvSpPr>
            <p:cNvPr id="34" name="文本框 33"/>
            <p:cNvSpPr txBox="1"/>
            <p:nvPr/>
          </p:nvSpPr>
          <p:spPr>
            <a:xfrm>
              <a:off x="6667203" y="1417088"/>
              <a:ext cx="3772197" cy="3073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zh-CN" altLang="en-US" sz="2000" spc="300" dirty="0">
                  <a:solidFill>
                    <a:schemeClr val="accent1"/>
                  </a:solidFill>
                  <a:latin typeface="+mj-ea"/>
                  <a:ea typeface="+mj-ea"/>
                </a:rPr>
                <a:t>輸入小標題</a:t>
              </a:r>
              <a:endParaRPr lang="zh-CN" altLang="en-US" sz="2000" spc="300" dirty="0">
                <a:solidFill>
                  <a:schemeClr val="accent1"/>
                </a:solidFill>
                <a:latin typeface="+mj-ea"/>
                <a:ea typeface="+mj-ea"/>
              </a:endParaRPr>
            </a:p>
          </p:txBody>
        </p:sp>
        <p:sp>
          <p:nvSpPr>
            <p:cNvPr id="35" name="文本框 34"/>
            <p:cNvSpPr txBox="1"/>
            <p:nvPr/>
          </p:nvSpPr>
          <p:spPr>
            <a:xfrm>
              <a:off x="6667203" y="1738992"/>
              <a:ext cx="3772197" cy="5162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120000"/>
                </a:lnSpc>
                <a:defRPr/>
              </a:pPr>
              <a:r>
                <a:rPr lang="zh-CN" altLang="en-US" sz="1400" dirty="0">
                  <a:solidFill>
                    <a:schemeClr val="bg1">
                      <a:lumMod val="75000"/>
                    </a:schemeClr>
                  </a:solidFill>
                  <a:latin typeface="+mn-ea"/>
                  <a:sym typeface="+mn-ea"/>
                </a:rPr>
                <a:t>您的內容打在這裏，或者通過複製您的文本後，在此框中選擇粘貼，並選擇保留文字。</a:t>
              </a:r>
              <a:endParaRPr lang="zh-CN" altLang="en-US" sz="1400" dirty="0">
                <a:solidFill>
                  <a:schemeClr val="bg1">
                    <a:lumMod val="75000"/>
                  </a:schemeClr>
                </a:solidFill>
                <a:latin typeface="+mn-ea"/>
                <a:sym typeface="+mn-ea"/>
              </a:endParaRP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6767571" y="3027363"/>
            <a:ext cx="3772197" cy="838159"/>
            <a:chOff x="6667203" y="1417088"/>
            <a:chExt cx="3772197" cy="838159"/>
          </a:xfrm>
        </p:grpSpPr>
        <p:sp>
          <p:nvSpPr>
            <p:cNvPr id="43" name="文本框 42"/>
            <p:cNvSpPr txBox="1"/>
            <p:nvPr/>
          </p:nvSpPr>
          <p:spPr>
            <a:xfrm>
              <a:off x="6667203" y="1417088"/>
              <a:ext cx="3772197" cy="3073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zh-CN" altLang="en-US" sz="2000" spc="300" dirty="0">
                  <a:solidFill>
                    <a:schemeClr val="accent1"/>
                  </a:solidFill>
                  <a:latin typeface="+mj-ea"/>
                  <a:ea typeface="+mj-ea"/>
                </a:rPr>
                <a:t>輸入小標題</a:t>
              </a:r>
              <a:endParaRPr lang="zh-CN" altLang="en-US" sz="2000" spc="300" dirty="0">
                <a:solidFill>
                  <a:schemeClr val="accent1"/>
                </a:solidFill>
                <a:latin typeface="+mj-ea"/>
                <a:ea typeface="+mj-ea"/>
              </a:endParaRPr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6667203" y="1738992"/>
              <a:ext cx="3772197" cy="5162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120000"/>
                </a:lnSpc>
                <a:defRPr/>
              </a:pPr>
              <a:r>
                <a:rPr lang="zh-CN" altLang="en-US" sz="1400" dirty="0">
                  <a:solidFill>
                    <a:schemeClr val="bg1">
                      <a:lumMod val="75000"/>
                    </a:schemeClr>
                  </a:solidFill>
                  <a:latin typeface="+mn-ea"/>
                  <a:sym typeface="+mn-ea"/>
                </a:rPr>
                <a:t>您的內容打在這裏，或者通過複製您的文本後，在此框中選擇粘貼，並選擇保留文字。</a:t>
              </a:r>
              <a:endParaRPr lang="zh-CN" altLang="en-US" sz="1400" dirty="0">
                <a:solidFill>
                  <a:schemeClr val="bg1">
                    <a:lumMod val="75000"/>
                  </a:schemeClr>
                </a:solidFill>
                <a:latin typeface="+mn-ea"/>
                <a:sym typeface="+mn-ea"/>
              </a:endParaRPr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6767571" y="4615796"/>
            <a:ext cx="3772197" cy="838159"/>
            <a:chOff x="6667203" y="1417088"/>
            <a:chExt cx="3772197" cy="838159"/>
          </a:xfrm>
        </p:grpSpPr>
        <p:sp>
          <p:nvSpPr>
            <p:cNvPr id="46" name="文本框 45"/>
            <p:cNvSpPr txBox="1"/>
            <p:nvPr/>
          </p:nvSpPr>
          <p:spPr>
            <a:xfrm>
              <a:off x="6667203" y="1417088"/>
              <a:ext cx="3772197" cy="3073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zh-CN" altLang="en-US" sz="2000" spc="300" dirty="0">
                  <a:solidFill>
                    <a:schemeClr val="accent1"/>
                  </a:solidFill>
                  <a:latin typeface="+mj-ea"/>
                  <a:ea typeface="+mj-ea"/>
                </a:rPr>
                <a:t>輸入小標題</a:t>
              </a:r>
              <a:endParaRPr lang="zh-CN" altLang="en-US" sz="2000" spc="300" dirty="0">
                <a:solidFill>
                  <a:schemeClr val="accent1"/>
                </a:solidFill>
                <a:latin typeface="+mj-ea"/>
                <a:ea typeface="+mj-ea"/>
              </a:endParaRPr>
            </a:p>
          </p:txBody>
        </p:sp>
        <p:sp>
          <p:nvSpPr>
            <p:cNvPr id="47" name="文本框 46"/>
            <p:cNvSpPr txBox="1"/>
            <p:nvPr/>
          </p:nvSpPr>
          <p:spPr>
            <a:xfrm>
              <a:off x="6667203" y="1738992"/>
              <a:ext cx="3772197" cy="5162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120000"/>
                </a:lnSpc>
                <a:defRPr/>
              </a:pPr>
              <a:r>
                <a:rPr lang="zh-CN" altLang="en-US" sz="1400" dirty="0">
                  <a:solidFill>
                    <a:schemeClr val="bg1">
                      <a:lumMod val="75000"/>
                    </a:schemeClr>
                  </a:solidFill>
                  <a:latin typeface="+mn-ea"/>
                  <a:sym typeface="+mn-ea"/>
                </a:rPr>
                <a:t>您的內容打在這裏，或者通過複製您的文本後，在此框中選擇粘貼，並選擇保留文字。</a:t>
              </a:r>
              <a:endParaRPr lang="zh-CN" altLang="en-US" sz="1400" dirty="0">
                <a:solidFill>
                  <a:schemeClr val="bg1">
                    <a:lumMod val="75000"/>
                  </a:schemeClr>
                </a:solidFill>
                <a:latin typeface="+mn-ea"/>
                <a:sym typeface="+mn-ea"/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1697951" y="1421368"/>
            <a:ext cx="3772197" cy="838159"/>
            <a:chOff x="6667203" y="1417088"/>
            <a:chExt cx="3772197" cy="838159"/>
          </a:xfrm>
        </p:grpSpPr>
        <p:sp>
          <p:nvSpPr>
            <p:cNvPr id="49" name="文本框 48"/>
            <p:cNvSpPr txBox="1"/>
            <p:nvPr/>
          </p:nvSpPr>
          <p:spPr>
            <a:xfrm>
              <a:off x="6667203" y="1417088"/>
              <a:ext cx="3772197" cy="3073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zh-CN" altLang="en-US" sz="2000" spc="300" dirty="0">
                  <a:solidFill>
                    <a:schemeClr val="accent1"/>
                  </a:solidFill>
                  <a:latin typeface="+mj-ea"/>
                  <a:ea typeface="+mj-ea"/>
                </a:rPr>
                <a:t>輸入小標題</a:t>
              </a:r>
              <a:endParaRPr lang="zh-CN" altLang="en-US" sz="2000" spc="300" dirty="0">
                <a:solidFill>
                  <a:schemeClr val="accent1"/>
                </a:solidFill>
                <a:latin typeface="+mj-ea"/>
                <a:ea typeface="+mj-ea"/>
              </a:endParaRPr>
            </a:p>
          </p:txBody>
        </p:sp>
        <p:sp>
          <p:nvSpPr>
            <p:cNvPr id="51" name="文本框 50"/>
            <p:cNvSpPr txBox="1"/>
            <p:nvPr/>
          </p:nvSpPr>
          <p:spPr>
            <a:xfrm>
              <a:off x="6667203" y="1738992"/>
              <a:ext cx="3772197" cy="5162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120000"/>
                </a:lnSpc>
                <a:defRPr/>
              </a:pPr>
              <a:r>
                <a:rPr lang="zh-CN" altLang="en-US" sz="1400" dirty="0">
                  <a:solidFill>
                    <a:schemeClr val="bg1">
                      <a:lumMod val="75000"/>
                    </a:schemeClr>
                  </a:solidFill>
                  <a:latin typeface="+mn-ea"/>
                  <a:sym typeface="+mn-ea"/>
                </a:rPr>
                <a:t>您的內容打在這裏，或者通過複製您的文本後，在此框中選擇粘貼，並選擇保留文字。</a:t>
              </a:r>
              <a:endParaRPr lang="zh-CN" altLang="en-US" sz="1400" dirty="0">
                <a:solidFill>
                  <a:schemeClr val="bg1">
                    <a:lumMod val="75000"/>
                  </a:schemeClr>
                </a:solidFill>
                <a:latin typeface="+mn-ea"/>
                <a:sym typeface="+mn-ea"/>
              </a:endParaRPr>
            </a:p>
          </p:txBody>
        </p:sp>
      </p:grpSp>
      <p:grpSp>
        <p:nvGrpSpPr>
          <p:cNvPr id="54" name="组合 53"/>
          <p:cNvGrpSpPr/>
          <p:nvPr/>
        </p:nvGrpSpPr>
        <p:grpSpPr>
          <a:xfrm>
            <a:off x="1697951" y="4615142"/>
            <a:ext cx="3772197" cy="838159"/>
            <a:chOff x="6667203" y="1417088"/>
            <a:chExt cx="3772197" cy="838159"/>
          </a:xfrm>
        </p:grpSpPr>
        <p:sp>
          <p:nvSpPr>
            <p:cNvPr id="55" name="文本框 54"/>
            <p:cNvSpPr txBox="1"/>
            <p:nvPr/>
          </p:nvSpPr>
          <p:spPr>
            <a:xfrm>
              <a:off x="6667203" y="1417088"/>
              <a:ext cx="3772197" cy="3073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zh-CN" altLang="en-US" sz="2000" spc="300" dirty="0">
                  <a:solidFill>
                    <a:schemeClr val="accent1"/>
                  </a:solidFill>
                  <a:latin typeface="+mj-ea"/>
                  <a:ea typeface="+mj-ea"/>
                </a:rPr>
                <a:t>輸入小標題</a:t>
              </a:r>
              <a:endParaRPr lang="zh-CN" altLang="en-US" sz="2000" spc="300" dirty="0">
                <a:solidFill>
                  <a:schemeClr val="accent1"/>
                </a:solidFill>
                <a:latin typeface="+mj-ea"/>
                <a:ea typeface="+mj-ea"/>
              </a:endParaRPr>
            </a:p>
          </p:txBody>
        </p:sp>
        <p:sp>
          <p:nvSpPr>
            <p:cNvPr id="56" name="文本框 55"/>
            <p:cNvSpPr txBox="1"/>
            <p:nvPr/>
          </p:nvSpPr>
          <p:spPr>
            <a:xfrm>
              <a:off x="6667203" y="1738992"/>
              <a:ext cx="3772197" cy="5162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120000"/>
                </a:lnSpc>
                <a:defRPr/>
              </a:pPr>
              <a:r>
                <a:rPr lang="zh-CN" altLang="en-US" sz="1400" dirty="0">
                  <a:solidFill>
                    <a:schemeClr val="bg1">
                      <a:lumMod val="75000"/>
                    </a:schemeClr>
                  </a:solidFill>
                  <a:latin typeface="+mn-ea"/>
                  <a:sym typeface="+mn-ea"/>
                </a:rPr>
                <a:t>您的內容打在這裏，或者通過複製您的文本後，在此框中選擇粘貼，並選擇保留文字。</a:t>
              </a:r>
              <a:endParaRPr lang="zh-CN" altLang="en-US" sz="1400" dirty="0">
                <a:solidFill>
                  <a:schemeClr val="bg1">
                    <a:lumMod val="75000"/>
                  </a:schemeClr>
                </a:solidFill>
                <a:latin typeface="+mn-ea"/>
                <a:sym typeface="+mn-ea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矩形 61"/>
          <p:cNvSpPr/>
          <p:nvPr/>
        </p:nvSpPr>
        <p:spPr>
          <a:xfrm>
            <a:off x="8464905" y="5494048"/>
            <a:ext cx="3046095" cy="1828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1180215" y="520700"/>
            <a:ext cx="4064000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3200" dirty="0">
                <a:solidFill>
                  <a:schemeClr val="accent1"/>
                </a:solidFill>
                <a:latin typeface="+mj-ea"/>
                <a:ea typeface="+mj-ea"/>
              </a:rPr>
              <a:t>請在此處置入本頁標題</a:t>
            </a:r>
            <a:endParaRPr lang="zh-CN" altLang="en-US" sz="3200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695325" y="586240"/>
            <a:ext cx="361873" cy="361363"/>
            <a:chOff x="68734" y="372855"/>
            <a:chExt cx="535935" cy="535180"/>
          </a:xfrm>
        </p:grpSpPr>
        <p:sp>
          <p:nvSpPr>
            <p:cNvPr id="9" name="图形 7"/>
            <p:cNvSpPr/>
            <p:nvPr/>
          </p:nvSpPr>
          <p:spPr>
            <a:xfrm rot="20839156">
              <a:off x="149221" y="372855"/>
              <a:ext cx="408687" cy="297135"/>
            </a:xfrm>
            <a:custGeom>
              <a:avLst/>
              <a:gdLst>
                <a:gd name="connsiteX0" fmla="*/ 240759 w 408687"/>
                <a:gd name="connsiteY0" fmla="*/ 0 h 297135"/>
                <a:gd name="connsiteX1" fmla="*/ 408688 w 408687"/>
                <a:gd name="connsiteY1" fmla="*/ 229800 h 297135"/>
                <a:gd name="connsiteX2" fmla="*/ 167391 w 408687"/>
                <a:gd name="connsiteY2" fmla="*/ 297135 h 297135"/>
                <a:gd name="connsiteX3" fmla="*/ 0 w 408687"/>
                <a:gd name="connsiteY3" fmla="*/ 60008 h 29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8687" h="297135">
                  <a:moveTo>
                    <a:pt x="240759" y="0"/>
                  </a:moveTo>
                  <a:lnTo>
                    <a:pt x="408688" y="229800"/>
                  </a:lnTo>
                  <a:lnTo>
                    <a:pt x="167391" y="297135"/>
                  </a:lnTo>
                  <a:lnTo>
                    <a:pt x="0" y="60008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" name="图形 7"/>
            <p:cNvSpPr/>
            <p:nvPr/>
          </p:nvSpPr>
          <p:spPr>
            <a:xfrm rot="20839156">
              <a:off x="68734" y="468618"/>
              <a:ext cx="280996" cy="439417"/>
            </a:xfrm>
            <a:custGeom>
              <a:avLst/>
              <a:gdLst>
                <a:gd name="connsiteX0" fmla="*/ 113605 w 280996"/>
                <a:gd name="connsiteY0" fmla="*/ 0 h 439417"/>
                <a:gd name="connsiteX1" fmla="*/ 0 w 280996"/>
                <a:gd name="connsiteY1" fmla="*/ 208797 h 439417"/>
                <a:gd name="connsiteX2" fmla="*/ 168149 w 280996"/>
                <a:gd name="connsiteY2" fmla="*/ 439417 h 439417"/>
                <a:gd name="connsiteX3" fmla="*/ 280996 w 280996"/>
                <a:gd name="connsiteY3" fmla="*/ 237127 h 439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96" h="439417">
                  <a:moveTo>
                    <a:pt x="113605" y="0"/>
                  </a:moveTo>
                  <a:lnTo>
                    <a:pt x="0" y="208797"/>
                  </a:lnTo>
                  <a:lnTo>
                    <a:pt x="168149" y="439417"/>
                  </a:lnTo>
                  <a:lnTo>
                    <a:pt x="280996" y="237127"/>
                  </a:lnTo>
                  <a:close/>
                </a:path>
              </a:pathLst>
            </a:custGeom>
            <a:gradFill>
              <a:gsLst>
                <a:gs pos="75000">
                  <a:schemeClr val="accent1">
                    <a:lumMod val="75000"/>
                  </a:schemeClr>
                </a:gs>
                <a:gs pos="0">
                  <a:schemeClr val="accent1"/>
                </a:gs>
              </a:gsLst>
              <a:lin ang="0" scaled="0"/>
            </a:gradFill>
            <a:ln w="3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1" name="图形 7"/>
            <p:cNvSpPr/>
            <p:nvPr/>
          </p:nvSpPr>
          <p:spPr>
            <a:xfrm rot="20839156">
              <a:off x="250526" y="591397"/>
              <a:ext cx="354143" cy="269626"/>
            </a:xfrm>
            <a:custGeom>
              <a:avLst/>
              <a:gdLst>
                <a:gd name="connsiteX0" fmla="*/ 354143 w 354143"/>
                <a:gd name="connsiteY0" fmla="*/ 0 h 269626"/>
                <a:gd name="connsiteX1" fmla="*/ 238612 w 354143"/>
                <a:gd name="connsiteY1" fmla="*/ 206839 h 269626"/>
                <a:gd name="connsiteX2" fmla="*/ 0 w 354143"/>
                <a:gd name="connsiteY2" fmla="*/ 269626 h 269626"/>
                <a:gd name="connsiteX3" fmla="*/ 112847 w 354143"/>
                <a:gd name="connsiteY3" fmla="*/ 67335 h 26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4143" h="269626">
                  <a:moveTo>
                    <a:pt x="354143" y="0"/>
                  </a:moveTo>
                  <a:lnTo>
                    <a:pt x="238612" y="206839"/>
                  </a:lnTo>
                  <a:lnTo>
                    <a:pt x="0" y="269626"/>
                  </a:lnTo>
                  <a:lnTo>
                    <a:pt x="112847" y="67335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lumMod val="60000"/>
                    <a:lumOff val="40000"/>
                  </a:schemeClr>
                </a:gs>
                <a:gs pos="0">
                  <a:schemeClr val="accent1"/>
                </a:gs>
              </a:gsLst>
              <a:lin ang="0" scaled="0"/>
            </a:gradFill>
            <a:ln w="3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695325" y="1334770"/>
            <a:ext cx="7442835" cy="2767398"/>
            <a:chOff x="695323" y="1243102"/>
            <a:chExt cx="10801353" cy="4789398"/>
          </a:xfrm>
        </p:grpSpPr>
        <p:grpSp>
          <p:nvGrpSpPr>
            <p:cNvPr id="13" name="组合 12"/>
            <p:cNvGrpSpPr/>
            <p:nvPr/>
          </p:nvGrpSpPr>
          <p:grpSpPr>
            <a:xfrm>
              <a:off x="695326" y="1412240"/>
              <a:ext cx="10801350" cy="4620260"/>
              <a:chOff x="695326" y="0"/>
              <a:chExt cx="10801350" cy="8299938"/>
            </a:xfrm>
          </p:grpSpPr>
          <p:cxnSp>
            <p:nvCxnSpPr>
              <p:cNvPr id="42" name="直接连接符 41"/>
              <p:cNvCxnSpPr/>
              <p:nvPr/>
            </p:nvCxnSpPr>
            <p:spPr>
              <a:xfrm>
                <a:off x="695326" y="0"/>
                <a:ext cx="0" cy="829993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78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2238374" y="0"/>
                <a:ext cx="0" cy="829993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78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直接连接符 43"/>
              <p:cNvCxnSpPr/>
              <p:nvPr/>
            </p:nvCxnSpPr>
            <p:spPr>
              <a:xfrm>
                <a:off x="3781425" y="0"/>
                <a:ext cx="0" cy="829993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78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5324474" y="0"/>
                <a:ext cx="0" cy="829993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78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6867525" y="0"/>
                <a:ext cx="0" cy="829993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78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直接连接符 46"/>
              <p:cNvCxnSpPr/>
              <p:nvPr/>
            </p:nvCxnSpPr>
            <p:spPr>
              <a:xfrm>
                <a:off x="8410574" y="0"/>
                <a:ext cx="0" cy="829993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78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直接连接符 47"/>
              <p:cNvCxnSpPr/>
              <p:nvPr/>
            </p:nvCxnSpPr>
            <p:spPr>
              <a:xfrm>
                <a:off x="9953625" y="0"/>
                <a:ext cx="0" cy="829993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78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直接连接符 48"/>
              <p:cNvCxnSpPr/>
              <p:nvPr/>
            </p:nvCxnSpPr>
            <p:spPr>
              <a:xfrm>
                <a:off x="11496676" y="0"/>
                <a:ext cx="0" cy="829993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78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组合 13"/>
            <p:cNvGrpSpPr/>
            <p:nvPr/>
          </p:nvGrpSpPr>
          <p:grpSpPr>
            <a:xfrm>
              <a:off x="695326" y="1723921"/>
              <a:ext cx="10801350" cy="4308579"/>
              <a:chOff x="2238374" y="1723921"/>
              <a:chExt cx="9258301" cy="3416047"/>
            </a:xfrm>
          </p:grpSpPr>
          <p:sp>
            <p:nvSpPr>
              <p:cNvPr id="36" name="矩形 35"/>
              <p:cNvSpPr/>
              <p:nvPr/>
            </p:nvSpPr>
            <p:spPr>
              <a:xfrm>
                <a:off x="2238374" y="1723921"/>
                <a:ext cx="9258301" cy="46571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" name="矩形 36"/>
              <p:cNvSpPr/>
              <p:nvPr/>
            </p:nvSpPr>
            <p:spPr>
              <a:xfrm>
                <a:off x="2238374" y="2313987"/>
                <a:ext cx="9258301" cy="46571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8" name="矩形 37"/>
              <p:cNvSpPr/>
              <p:nvPr/>
            </p:nvSpPr>
            <p:spPr>
              <a:xfrm>
                <a:off x="2238374" y="2904053"/>
                <a:ext cx="9258301" cy="46571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" name="矩形 38"/>
              <p:cNvSpPr/>
              <p:nvPr/>
            </p:nvSpPr>
            <p:spPr>
              <a:xfrm>
                <a:off x="2238374" y="3494119"/>
                <a:ext cx="9258301" cy="46571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0" name="矩形 39"/>
              <p:cNvSpPr/>
              <p:nvPr/>
            </p:nvSpPr>
            <p:spPr>
              <a:xfrm>
                <a:off x="2238374" y="4084185"/>
                <a:ext cx="9258301" cy="46571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1" name="矩形 40"/>
              <p:cNvSpPr/>
              <p:nvPr/>
            </p:nvSpPr>
            <p:spPr>
              <a:xfrm>
                <a:off x="2238374" y="4674251"/>
                <a:ext cx="9258301" cy="46571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695326" y="1293606"/>
              <a:ext cx="9258299" cy="222011"/>
              <a:chOff x="695326" y="0"/>
              <a:chExt cx="9258299" cy="8299938"/>
            </a:xfrm>
          </p:grpSpPr>
          <p:cxnSp>
            <p:nvCxnSpPr>
              <p:cNvPr id="29" name="直接连接符 28"/>
              <p:cNvCxnSpPr/>
              <p:nvPr/>
            </p:nvCxnSpPr>
            <p:spPr>
              <a:xfrm>
                <a:off x="695326" y="0"/>
                <a:ext cx="0" cy="8299938"/>
              </a:xfrm>
              <a:prstGeom prst="line">
                <a:avLst/>
              </a:prstGeom>
              <a:ln w="28575" cap="rnd">
                <a:solidFill>
                  <a:schemeClr val="accent2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2238374" y="0"/>
                <a:ext cx="0" cy="8299938"/>
              </a:xfrm>
              <a:prstGeom prst="line">
                <a:avLst/>
              </a:prstGeom>
              <a:ln w="28575" cap="rnd">
                <a:solidFill>
                  <a:schemeClr val="accent2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3781425" y="0"/>
                <a:ext cx="0" cy="8299938"/>
              </a:xfrm>
              <a:prstGeom prst="line">
                <a:avLst/>
              </a:prstGeom>
              <a:ln w="28575" cap="rnd">
                <a:solidFill>
                  <a:schemeClr val="accent2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5324474" y="0"/>
                <a:ext cx="0" cy="8299938"/>
              </a:xfrm>
              <a:prstGeom prst="line">
                <a:avLst/>
              </a:prstGeom>
              <a:ln w="28575" cap="rnd">
                <a:solidFill>
                  <a:schemeClr val="accent2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6867525" y="0"/>
                <a:ext cx="0" cy="8299938"/>
              </a:xfrm>
              <a:prstGeom prst="line">
                <a:avLst/>
              </a:prstGeom>
              <a:ln w="28575" cap="rnd">
                <a:solidFill>
                  <a:schemeClr val="accent2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8410574" y="0"/>
                <a:ext cx="0" cy="8299938"/>
              </a:xfrm>
              <a:prstGeom prst="line">
                <a:avLst/>
              </a:prstGeom>
              <a:ln w="28575" cap="rnd">
                <a:solidFill>
                  <a:schemeClr val="accent2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9953625" y="0"/>
                <a:ext cx="0" cy="8299938"/>
              </a:xfrm>
              <a:prstGeom prst="line">
                <a:avLst/>
              </a:prstGeom>
              <a:ln w="28575" cap="rnd">
                <a:solidFill>
                  <a:schemeClr val="accent2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文本框 15"/>
            <p:cNvSpPr txBox="1"/>
            <p:nvPr/>
          </p:nvSpPr>
          <p:spPr>
            <a:xfrm>
              <a:off x="714695" y="1243102"/>
              <a:ext cx="1049491" cy="583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>
                  <a:latin typeface="+mj-lt"/>
                  <a:ea typeface="+mj-ea"/>
                </a:rPr>
                <a:t>10</a:t>
              </a:r>
              <a:r>
                <a:rPr lang="zh-CN" altLang="en-US" sz="1600" dirty="0">
                  <a:latin typeface="+mj-lt"/>
                  <a:ea typeface="+mj-ea"/>
                </a:rPr>
                <a:t>月</a:t>
              </a:r>
              <a:endParaRPr lang="zh-CN" altLang="en-US" sz="1600" dirty="0">
                <a:latin typeface="+mj-lt"/>
                <a:ea typeface="+mj-ea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2256154" y="1243102"/>
              <a:ext cx="1049491" cy="583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>
                  <a:latin typeface="+mj-lt"/>
                  <a:ea typeface="+mj-ea"/>
                </a:rPr>
                <a:t>11</a:t>
              </a:r>
              <a:r>
                <a:rPr lang="zh-CN" altLang="en-US" sz="1600" dirty="0">
                  <a:latin typeface="+mj-lt"/>
                  <a:ea typeface="+mj-ea"/>
                </a:rPr>
                <a:t>月</a:t>
              </a:r>
              <a:endParaRPr lang="zh-CN" altLang="en-US" sz="1600" dirty="0">
                <a:latin typeface="+mj-lt"/>
                <a:ea typeface="+mj-ea"/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3796435" y="1243102"/>
              <a:ext cx="1049491" cy="583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>
                  <a:latin typeface="+mj-lt"/>
                  <a:ea typeface="+mj-ea"/>
                </a:rPr>
                <a:t>12</a:t>
              </a:r>
              <a:r>
                <a:rPr lang="zh-CN" altLang="en-US" sz="1600" dirty="0">
                  <a:latin typeface="+mj-lt"/>
                  <a:ea typeface="+mj-ea"/>
                </a:rPr>
                <a:t>月</a:t>
              </a:r>
              <a:endParaRPr lang="zh-CN" altLang="en-US" sz="1600" dirty="0">
                <a:latin typeface="+mj-lt"/>
                <a:ea typeface="+mj-ea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5339482" y="1243102"/>
              <a:ext cx="1049491" cy="583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>
                  <a:latin typeface="+mj-lt"/>
                  <a:ea typeface="+mj-ea"/>
                </a:rPr>
                <a:t>01</a:t>
              </a:r>
              <a:r>
                <a:rPr lang="zh-CN" altLang="en-US" sz="1600" dirty="0">
                  <a:latin typeface="+mj-lt"/>
                  <a:ea typeface="+mj-ea"/>
                </a:rPr>
                <a:t>月</a:t>
              </a:r>
              <a:endParaRPr lang="zh-CN" altLang="en-US" sz="1600" dirty="0">
                <a:latin typeface="+mj-lt"/>
                <a:ea typeface="+mj-ea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6882532" y="1243102"/>
              <a:ext cx="1049491" cy="583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>
                  <a:latin typeface="+mj-lt"/>
                  <a:ea typeface="+mj-ea"/>
                </a:rPr>
                <a:t>02</a:t>
              </a:r>
              <a:r>
                <a:rPr lang="zh-CN" altLang="en-US" sz="1600" dirty="0">
                  <a:latin typeface="+mj-lt"/>
                  <a:ea typeface="+mj-ea"/>
                </a:rPr>
                <a:t>月</a:t>
              </a:r>
              <a:endParaRPr lang="zh-CN" altLang="en-US" sz="1600" dirty="0">
                <a:latin typeface="+mj-lt"/>
                <a:ea typeface="+mj-ea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8425579" y="1243102"/>
              <a:ext cx="1049491" cy="583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>
                  <a:latin typeface="+mj-lt"/>
                  <a:ea typeface="+mj-ea"/>
                </a:rPr>
                <a:t>03</a:t>
              </a:r>
              <a:r>
                <a:rPr lang="zh-CN" altLang="en-US" sz="1600" dirty="0">
                  <a:latin typeface="+mj-lt"/>
                  <a:ea typeface="+mj-ea"/>
                </a:rPr>
                <a:t>月</a:t>
              </a:r>
              <a:endParaRPr lang="zh-CN" altLang="en-US" sz="1600" dirty="0">
                <a:latin typeface="+mj-lt"/>
                <a:ea typeface="+mj-ea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9968629" y="1243102"/>
              <a:ext cx="1049491" cy="583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>
                  <a:latin typeface="+mj-lt"/>
                  <a:ea typeface="+mj-ea"/>
                </a:rPr>
                <a:t>04</a:t>
              </a:r>
              <a:r>
                <a:rPr lang="zh-CN" altLang="en-US" sz="1600" dirty="0">
                  <a:latin typeface="+mj-lt"/>
                  <a:ea typeface="+mj-ea"/>
                </a:rPr>
                <a:t>月</a:t>
              </a:r>
              <a:endParaRPr lang="zh-CN" altLang="en-US" sz="1600" dirty="0">
                <a:latin typeface="+mj-lt"/>
                <a:ea typeface="+mj-ea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695326" y="1723921"/>
              <a:ext cx="3086098" cy="587398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60000"/>
                    <a:lumOff val="40000"/>
                  </a:schemeClr>
                </a:gs>
                <a:gs pos="100000">
                  <a:schemeClr val="accent2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177800" dist="63500" dir="5400000" sx="95000" sy="95000" algn="t" rotWithShape="0">
                <a:schemeClr val="accent2">
                  <a:alpha val="41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tlCol="0" anchor="ctr"/>
            <a:lstStyle/>
            <a:p>
              <a:pPr>
                <a:lnSpc>
                  <a:spcPct val="120000"/>
                </a:lnSpc>
              </a:pPr>
              <a:r>
                <a:rPr lang="zh-CN" altLang="en-US" sz="1600" dirty="0">
                  <a:solidFill>
                    <a:schemeClr val="bg1"/>
                  </a:solidFill>
                </a:rPr>
                <a:t>事項一</a:t>
              </a:r>
              <a:endParaRPr lang="zh-CN" alt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2238374" y="2465195"/>
              <a:ext cx="4644153" cy="587398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60000"/>
                    <a:lumOff val="40000"/>
                  </a:schemeClr>
                </a:gs>
                <a:gs pos="100000">
                  <a:schemeClr val="accent2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177800" dist="63500" dir="5400000" sx="95000" sy="95000" algn="t" rotWithShape="0">
                <a:schemeClr val="accent2">
                  <a:alpha val="41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tlCol="0" anchor="ctr"/>
            <a:lstStyle/>
            <a:p>
              <a:pPr>
                <a:lnSpc>
                  <a:spcPct val="120000"/>
                </a:lnSpc>
              </a:pPr>
              <a:r>
                <a:rPr lang="zh-CN" altLang="en-US" sz="1600" dirty="0">
                  <a:solidFill>
                    <a:schemeClr val="bg1"/>
                  </a:solidFill>
                </a:rPr>
                <a:t>事項二</a:t>
              </a:r>
              <a:endParaRPr lang="zh-CN" alt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3781422" y="3211483"/>
              <a:ext cx="3086092" cy="587398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60000"/>
                    <a:lumOff val="40000"/>
                  </a:schemeClr>
                </a:gs>
                <a:gs pos="100000">
                  <a:schemeClr val="accent2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177800" dist="63500" dir="5400000" sx="95000" sy="95000" algn="t" rotWithShape="0">
                <a:schemeClr val="accent2">
                  <a:alpha val="41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tlCol="0" anchor="ctr"/>
            <a:lstStyle/>
            <a:p>
              <a:pPr>
                <a:lnSpc>
                  <a:spcPct val="120000"/>
                </a:lnSpc>
              </a:pPr>
              <a:r>
                <a:rPr lang="zh-CN" altLang="en-US" sz="1600" dirty="0">
                  <a:solidFill>
                    <a:schemeClr val="bg1"/>
                  </a:solidFill>
                </a:rPr>
                <a:t>事項三</a:t>
              </a:r>
              <a:endParaRPr lang="zh-CN" alt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95323" y="3952525"/>
              <a:ext cx="7730253" cy="587398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60000"/>
                    <a:lumOff val="40000"/>
                  </a:schemeClr>
                </a:gs>
                <a:gs pos="100000">
                  <a:schemeClr val="accent2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177800" dist="63500" dir="5400000" sx="95000" sy="95000" algn="t" rotWithShape="0">
                <a:schemeClr val="accent2">
                  <a:alpha val="41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tlCol="0" anchor="ctr"/>
            <a:lstStyle/>
            <a:p>
              <a:pPr>
                <a:lnSpc>
                  <a:spcPct val="120000"/>
                </a:lnSpc>
              </a:pPr>
              <a:r>
                <a:rPr lang="zh-CN" altLang="en-US" sz="1600" dirty="0">
                  <a:solidFill>
                    <a:schemeClr val="bg1"/>
                  </a:solidFill>
                </a:rPr>
                <a:t>事項四</a:t>
              </a:r>
              <a:endParaRPr lang="zh-CN" alt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5324474" y="4700866"/>
              <a:ext cx="6172202" cy="587398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60000"/>
                    <a:lumOff val="40000"/>
                  </a:schemeClr>
                </a:gs>
                <a:gs pos="100000">
                  <a:schemeClr val="accent2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177800" dist="63500" dir="5400000" sx="95000" sy="95000" algn="t" rotWithShape="0">
                <a:schemeClr val="accent2">
                  <a:alpha val="41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tlCol="0" anchor="ctr"/>
            <a:lstStyle/>
            <a:p>
              <a:pPr>
                <a:lnSpc>
                  <a:spcPct val="120000"/>
                </a:lnSpc>
              </a:pPr>
              <a:r>
                <a:rPr lang="zh-CN" altLang="en-US" sz="1600" dirty="0">
                  <a:solidFill>
                    <a:schemeClr val="bg1"/>
                  </a:solidFill>
                </a:rPr>
                <a:t>事項五</a:t>
              </a:r>
              <a:endParaRPr lang="zh-CN" alt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28" name="矩形 27"/>
            <p:cNvSpPr/>
            <p:nvPr/>
          </p:nvSpPr>
          <p:spPr>
            <a:xfrm>
              <a:off x="2238373" y="5445102"/>
              <a:ext cx="9255531" cy="587398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60000"/>
                    <a:lumOff val="40000"/>
                  </a:schemeClr>
                </a:gs>
                <a:gs pos="100000">
                  <a:schemeClr val="accent2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177800" dist="63500" dir="5400000" sx="95000" sy="95000" algn="t" rotWithShape="0">
                <a:schemeClr val="accent2">
                  <a:alpha val="41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tlCol="0" anchor="ctr"/>
            <a:lstStyle/>
            <a:p>
              <a:pPr>
                <a:lnSpc>
                  <a:spcPct val="120000"/>
                </a:lnSpc>
              </a:pPr>
              <a:r>
                <a:rPr lang="zh-CN" altLang="en-US" sz="1600" dirty="0">
                  <a:solidFill>
                    <a:schemeClr val="bg1"/>
                  </a:solidFill>
                </a:rPr>
                <a:t>事項六</a:t>
              </a:r>
              <a:endParaRPr lang="zh-CN" altLang="en-US" sz="1600" dirty="0">
                <a:solidFill>
                  <a:schemeClr val="bg1"/>
                </a:solidFill>
              </a:endParaRPr>
            </a:p>
          </p:txBody>
        </p:sp>
      </p:grpSp>
      <p:sp>
        <p:nvSpPr>
          <p:cNvPr id="50" name="矩形 49"/>
          <p:cNvSpPr/>
          <p:nvPr/>
        </p:nvSpPr>
        <p:spPr>
          <a:xfrm>
            <a:off x="8464905" y="1363952"/>
            <a:ext cx="3046095" cy="7712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請在此輸入要點</a:t>
            </a:r>
            <a:endParaRPr lang="zh-CN" altLang="en-US" dirty="0"/>
          </a:p>
        </p:txBody>
      </p:sp>
      <p:sp>
        <p:nvSpPr>
          <p:cNvPr id="51" name="矩形 50"/>
          <p:cNvSpPr/>
          <p:nvPr/>
        </p:nvSpPr>
        <p:spPr>
          <a:xfrm>
            <a:off x="8464905" y="3330900"/>
            <a:ext cx="3046095" cy="7712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請在此輸入要點</a:t>
            </a:r>
            <a:endParaRPr lang="zh-CN" altLang="en-US" dirty="0"/>
          </a:p>
        </p:txBody>
      </p:sp>
      <p:sp>
        <p:nvSpPr>
          <p:cNvPr id="52" name="矩形 51"/>
          <p:cNvSpPr/>
          <p:nvPr/>
        </p:nvSpPr>
        <p:spPr>
          <a:xfrm>
            <a:off x="8464905" y="2347426"/>
            <a:ext cx="3046095" cy="7712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請在此輸入要點</a:t>
            </a:r>
            <a:endParaRPr lang="zh-CN" altLang="en-US" dirty="0"/>
          </a:p>
        </p:txBody>
      </p:sp>
      <p:sp>
        <p:nvSpPr>
          <p:cNvPr id="53" name="矩形 52"/>
          <p:cNvSpPr/>
          <p:nvPr/>
        </p:nvSpPr>
        <p:spPr>
          <a:xfrm>
            <a:off x="8464905" y="4991100"/>
            <a:ext cx="3046095" cy="1828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矩形 53"/>
          <p:cNvSpPr/>
          <p:nvPr/>
        </p:nvSpPr>
        <p:spPr>
          <a:xfrm>
            <a:off x="708675" y="4317550"/>
            <a:ext cx="7427576" cy="18044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文本框 55"/>
          <p:cNvSpPr txBox="1"/>
          <p:nvPr/>
        </p:nvSpPr>
        <p:spPr>
          <a:xfrm>
            <a:off x="8658828" y="4788906"/>
            <a:ext cx="2658247" cy="8616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zh-CN" altLang="en-US" sz="2800" dirty="0">
                <a:solidFill>
                  <a:schemeClr val="accent1"/>
                </a:solidFill>
                <a:latin typeface="+mj-ea"/>
                <a:ea typeface="+mj-ea"/>
              </a:rPr>
              <a:t>請在此處</a:t>
            </a:r>
            <a:br>
              <a:rPr lang="en-US" altLang="zh-CN" sz="2800" dirty="0">
                <a:solidFill>
                  <a:schemeClr val="accent1"/>
                </a:solidFill>
                <a:latin typeface="+mj-ea"/>
                <a:ea typeface="+mj-ea"/>
              </a:rPr>
            </a:br>
            <a:r>
              <a:rPr lang="zh-CN" altLang="en-US" sz="2800" dirty="0">
                <a:solidFill>
                  <a:schemeClr val="accent1"/>
                </a:solidFill>
                <a:latin typeface="+mj-ea"/>
                <a:ea typeface="+mj-ea"/>
              </a:rPr>
              <a:t>輸入備註內容</a:t>
            </a:r>
            <a:endParaRPr lang="zh-CN" altLang="en-US" sz="2800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sp>
        <p:nvSpPr>
          <p:cNvPr id="61" name="任意多边形: 形状 60"/>
          <p:cNvSpPr/>
          <p:nvPr/>
        </p:nvSpPr>
        <p:spPr>
          <a:xfrm rot="5400000">
            <a:off x="10986457" y="3593692"/>
            <a:ext cx="449926" cy="599160"/>
          </a:xfrm>
          <a:custGeom>
            <a:avLst/>
            <a:gdLst>
              <a:gd name="connsiteX0" fmla="*/ 47770 w 710225"/>
              <a:gd name="connsiteY0" fmla="*/ 636203 h 945798"/>
              <a:gd name="connsiteX1" fmla="*/ 470970 w 710225"/>
              <a:gd name="connsiteY1" fmla="*/ 880551 h 945798"/>
              <a:gd name="connsiteX2" fmla="*/ 470971 w 710225"/>
              <a:gd name="connsiteY2" fmla="*/ 391856 h 945798"/>
              <a:gd name="connsiteX3" fmla="*/ 47770 w 710225"/>
              <a:gd name="connsiteY3" fmla="*/ 147533 h 945798"/>
              <a:gd name="connsiteX4" fmla="*/ 0 w 710225"/>
              <a:gd name="connsiteY4" fmla="*/ 649987 h 945798"/>
              <a:gd name="connsiteX5" fmla="*/ 0 w 710225"/>
              <a:gd name="connsiteY5" fmla="*/ 106160 h 945798"/>
              <a:gd name="connsiteX6" fmla="*/ 2104 w 710225"/>
              <a:gd name="connsiteY6" fmla="*/ 102515 h 945798"/>
              <a:gd name="connsiteX7" fmla="*/ 3196 w 710225"/>
              <a:gd name="connsiteY7" fmla="*/ 94217 h 945798"/>
              <a:gd name="connsiteX8" fmla="*/ 9838 w 710225"/>
              <a:gd name="connsiteY8" fmla="*/ 89117 h 945798"/>
              <a:gd name="connsiteX9" fmla="*/ 11943 w 710225"/>
              <a:gd name="connsiteY9" fmla="*/ 85471 h 945798"/>
              <a:gd name="connsiteX10" fmla="*/ 159978 w 710225"/>
              <a:gd name="connsiteY10" fmla="*/ 0 h 945798"/>
              <a:gd name="connsiteX11" fmla="*/ 255509 w 710225"/>
              <a:gd name="connsiteY11" fmla="*/ 0 h 945798"/>
              <a:gd name="connsiteX12" fmla="*/ 71654 w 710225"/>
              <a:gd name="connsiteY12" fmla="*/ 106154 h 945798"/>
              <a:gd name="connsiteX13" fmla="*/ 494856 w 710225"/>
              <a:gd name="connsiteY13" fmla="*/ 350478 h 945798"/>
              <a:gd name="connsiteX14" fmla="*/ 710225 w 710225"/>
              <a:gd name="connsiteY14" fmla="*/ 226142 h 945798"/>
              <a:gd name="connsiteX15" fmla="*/ 710225 w 710225"/>
              <a:gd name="connsiteY15" fmla="*/ 281310 h 945798"/>
              <a:gd name="connsiteX16" fmla="*/ 518741 w 710225"/>
              <a:gd name="connsiteY16" fmla="*/ 391857 h 945798"/>
              <a:gd name="connsiteX17" fmla="*/ 518741 w 710225"/>
              <a:gd name="connsiteY17" fmla="*/ 880552 h 945798"/>
              <a:gd name="connsiteX18" fmla="*/ 710225 w 710225"/>
              <a:gd name="connsiteY18" fmla="*/ 769993 h 945798"/>
              <a:gd name="connsiteX19" fmla="*/ 710225 w 710225"/>
              <a:gd name="connsiteY19" fmla="*/ 825150 h 945798"/>
              <a:gd name="connsiteX20" fmla="*/ 506799 w 710225"/>
              <a:gd name="connsiteY20" fmla="*/ 942602 h 945798"/>
              <a:gd name="connsiteX21" fmla="*/ 494857 w 710225"/>
              <a:gd name="connsiteY21" fmla="*/ 945798 h 945798"/>
              <a:gd name="connsiteX22" fmla="*/ 482914 w 710225"/>
              <a:gd name="connsiteY22" fmla="*/ 942602 h 945798"/>
              <a:gd name="connsiteX23" fmla="*/ 11943 w 710225"/>
              <a:gd name="connsiteY23" fmla="*/ 670676 h 945798"/>
              <a:gd name="connsiteX24" fmla="*/ 0 w 710225"/>
              <a:gd name="connsiteY24" fmla="*/ 649987 h 94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10225" h="945798">
                <a:moveTo>
                  <a:pt x="47770" y="636203"/>
                </a:moveTo>
                <a:lnTo>
                  <a:pt x="470970" y="880551"/>
                </a:lnTo>
                <a:lnTo>
                  <a:pt x="470971" y="391856"/>
                </a:lnTo>
                <a:lnTo>
                  <a:pt x="47770" y="147533"/>
                </a:lnTo>
                <a:close/>
                <a:moveTo>
                  <a:pt x="0" y="649987"/>
                </a:moveTo>
                <a:lnTo>
                  <a:pt x="0" y="106160"/>
                </a:lnTo>
                <a:lnTo>
                  <a:pt x="2104" y="102515"/>
                </a:lnTo>
                <a:lnTo>
                  <a:pt x="3196" y="94217"/>
                </a:lnTo>
                <a:lnTo>
                  <a:pt x="9838" y="89117"/>
                </a:lnTo>
                <a:lnTo>
                  <a:pt x="11943" y="85471"/>
                </a:lnTo>
                <a:lnTo>
                  <a:pt x="159978" y="0"/>
                </a:lnTo>
                <a:lnTo>
                  <a:pt x="255509" y="0"/>
                </a:lnTo>
                <a:lnTo>
                  <a:pt x="71654" y="106154"/>
                </a:lnTo>
                <a:lnTo>
                  <a:pt x="494856" y="350478"/>
                </a:lnTo>
                <a:lnTo>
                  <a:pt x="710225" y="226142"/>
                </a:lnTo>
                <a:lnTo>
                  <a:pt x="710225" y="281310"/>
                </a:lnTo>
                <a:lnTo>
                  <a:pt x="518741" y="391857"/>
                </a:lnTo>
                <a:lnTo>
                  <a:pt x="518741" y="880552"/>
                </a:lnTo>
                <a:lnTo>
                  <a:pt x="710225" y="769993"/>
                </a:lnTo>
                <a:lnTo>
                  <a:pt x="710225" y="825150"/>
                </a:lnTo>
                <a:lnTo>
                  <a:pt x="506799" y="942602"/>
                </a:lnTo>
                <a:cubicBezTo>
                  <a:pt x="503102" y="944726"/>
                  <a:pt x="498986" y="945798"/>
                  <a:pt x="494857" y="945798"/>
                </a:cubicBezTo>
                <a:cubicBezTo>
                  <a:pt x="490727" y="945798"/>
                  <a:pt x="486611" y="944726"/>
                  <a:pt x="482914" y="942602"/>
                </a:cubicBezTo>
                <a:lnTo>
                  <a:pt x="11943" y="670676"/>
                </a:lnTo>
                <a:cubicBezTo>
                  <a:pt x="4549" y="666407"/>
                  <a:pt x="0" y="658525"/>
                  <a:pt x="0" y="649987"/>
                </a:cubicBezTo>
                <a:close/>
              </a:path>
            </a:pathLst>
          </a:custGeom>
          <a:solidFill>
            <a:schemeClr val="bg1">
              <a:alpha val="18000"/>
            </a:schemeClr>
          </a:solidFill>
          <a:ln w="10658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zh-CN" altLang="en-US"/>
          </a:p>
        </p:txBody>
      </p:sp>
      <p:sp>
        <p:nvSpPr>
          <p:cNvPr id="64" name="任意多边形: 形状 63"/>
          <p:cNvSpPr/>
          <p:nvPr/>
        </p:nvSpPr>
        <p:spPr>
          <a:xfrm rot="5400000">
            <a:off x="10972130" y="2610217"/>
            <a:ext cx="449926" cy="599160"/>
          </a:xfrm>
          <a:custGeom>
            <a:avLst/>
            <a:gdLst>
              <a:gd name="connsiteX0" fmla="*/ 47770 w 710225"/>
              <a:gd name="connsiteY0" fmla="*/ 636203 h 945798"/>
              <a:gd name="connsiteX1" fmla="*/ 470970 w 710225"/>
              <a:gd name="connsiteY1" fmla="*/ 880551 h 945798"/>
              <a:gd name="connsiteX2" fmla="*/ 470971 w 710225"/>
              <a:gd name="connsiteY2" fmla="*/ 391856 h 945798"/>
              <a:gd name="connsiteX3" fmla="*/ 47770 w 710225"/>
              <a:gd name="connsiteY3" fmla="*/ 147533 h 945798"/>
              <a:gd name="connsiteX4" fmla="*/ 0 w 710225"/>
              <a:gd name="connsiteY4" fmla="*/ 649987 h 945798"/>
              <a:gd name="connsiteX5" fmla="*/ 0 w 710225"/>
              <a:gd name="connsiteY5" fmla="*/ 106160 h 945798"/>
              <a:gd name="connsiteX6" fmla="*/ 2104 w 710225"/>
              <a:gd name="connsiteY6" fmla="*/ 102515 h 945798"/>
              <a:gd name="connsiteX7" fmla="*/ 3196 w 710225"/>
              <a:gd name="connsiteY7" fmla="*/ 94217 h 945798"/>
              <a:gd name="connsiteX8" fmla="*/ 9838 w 710225"/>
              <a:gd name="connsiteY8" fmla="*/ 89117 h 945798"/>
              <a:gd name="connsiteX9" fmla="*/ 11943 w 710225"/>
              <a:gd name="connsiteY9" fmla="*/ 85471 h 945798"/>
              <a:gd name="connsiteX10" fmla="*/ 159978 w 710225"/>
              <a:gd name="connsiteY10" fmla="*/ 0 h 945798"/>
              <a:gd name="connsiteX11" fmla="*/ 255509 w 710225"/>
              <a:gd name="connsiteY11" fmla="*/ 0 h 945798"/>
              <a:gd name="connsiteX12" fmla="*/ 71654 w 710225"/>
              <a:gd name="connsiteY12" fmla="*/ 106154 h 945798"/>
              <a:gd name="connsiteX13" fmla="*/ 494856 w 710225"/>
              <a:gd name="connsiteY13" fmla="*/ 350478 h 945798"/>
              <a:gd name="connsiteX14" fmla="*/ 710225 w 710225"/>
              <a:gd name="connsiteY14" fmla="*/ 226142 h 945798"/>
              <a:gd name="connsiteX15" fmla="*/ 710225 w 710225"/>
              <a:gd name="connsiteY15" fmla="*/ 281310 h 945798"/>
              <a:gd name="connsiteX16" fmla="*/ 518741 w 710225"/>
              <a:gd name="connsiteY16" fmla="*/ 391857 h 945798"/>
              <a:gd name="connsiteX17" fmla="*/ 518741 w 710225"/>
              <a:gd name="connsiteY17" fmla="*/ 880552 h 945798"/>
              <a:gd name="connsiteX18" fmla="*/ 710225 w 710225"/>
              <a:gd name="connsiteY18" fmla="*/ 769993 h 945798"/>
              <a:gd name="connsiteX19" fmla="*/ 710225 w 710225"/>
              <a:gd name="connsiteY19" fmla="*/ 825150 h 945798"/>
              <a:gd name="connsiteX20" fmla="*/ 506799 w 710225"/>
              <a:gd name="connsiteY20" fmla="*/ 942602 h 945798"/>
              <a:gd name="connsiteX21" fmla="*/ 494857 w 710225"/>
              <a:gd name="connsiteY21" fmla="*/ 945798 h 945798"/>
              <a:gd name="connsiteX22" fmla="*/ 482914 w 710225"/>
              <a:gd name="connsiteY22" fmla="*/ 942602 h 945798"/>
              <a:gd name="connsiteX23" fmla="*/ 11943 w 710225"/>
              <a:gd name="connsiteY23" fmla="*/ 670676 h 945798"/>
              <a:gd name="connsiteX24" fmla="*/ 0 w 710225"/>
              <a:gd name="connsiteY24" fmla="*/ 649987 h 94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10225" h="945798">
                <a:moveTo>
                  <a:pt x="47770" y="636203"/>
                </a:moveTo>
                <a:lnTo>
                  <a:pt x="470970" y="880551"/>
                </a:lnTo>
                <a:lnTo>
                  <a:pt x="470971" y="391856"/>
                </a:lnTo>
                <a:lnTo>
                  <a:pt x="47770" y="147533"/>
                </a:lnTo>
                <a:close/>
                <a:moveTo>
                  <a:pt x="0" y="649987"/>
                </a:moveTo>
                <a:lnTo>
                  <a:pt x="0" y="106160"/>
                </a:lnTo>
                <a:lnTo>
                  <a:pt x="2104" y="102515"/>
                </a:lnTo>
                <a:lnTo>
                  <a:pt x="3196" y="94217"/>
                </a:lnTo>
                <a:lnTo>
                  <a:pt x="9838" y="89117"/>
                </a:lnTo>
                <a:lnTo>
                  <a:pt x="11943" y="85471"/>
                </a:lnTo>
                <a:lnTo>
                  <a:pt x="159978" y="0"/>
                </a:lnTo>
                <a:lnTo>
                  <a:pt x="255509" y="0"/>
                </a:lnTo>
                <a:lnTo>
                  <a:pt x="71654" y="106154"/>
                </a:lnTo>
                <a:lnTo>
                  <a:pt x="494856" y="350478"/>
                </a:lnTo>
                <a:lnTo>
                  <a:pt x="710225" y="226142"/>
                </a:lnTo>
                <a:lnTo>
                  <a:pt x="710225" y="281310"/>
                </a:lnTo>
                <a:lnTo>
                  <a:pt x="518741" y="391857"/>
                </a:lnTo>
                <a:lnTo>
                  <a:pt x="518741" y="880552"/>
                </a:lnTo>
                <a:lnTo>
                  <a:pt x="710225" y="769993"/>
                </a:lnTo>
                <a:lnTo>
                  <a:pt x="710225" y="825150"/>
                </a:lnTo>
                <a:lnTo>
                  <a:pt x="506799" y="942602"/>
                </a:lnTo>
                <a:cubicBezTo>
                  <a:pt x="503102" y="944726"/>
                  <a:pt x="498986" y="945798"/>
                  <a:pt x="494857" y="945798"/>
                </a:cubicBezTo>
                <a:cubicBezTo>
                  <a:pt x="490727" y="945798"/>
                  <a:pt x="486611" y="944726"/>
                  <a:pt x="482914" y="942602"/>
                </a:cubicBezTo>
                <a:lnTo>
                  <a:pt x="11943" y="670676"/>
                </a:lnTo>
                <a:cubicBezTo>
                  <a:pt x="4549" y="666407"/>
                  <a:pt x="0" y="658525"/>
                  <a:pt x="0" y="649987"/>
                </a:cubicBezTo>
                <a:close/>
              </a:path>
            </a:pathLst>
          </a:custGeom>
          <a:solidFill>
            <a:schemeClr val="bg1">
              <a:alpha val="18000"/>
            </a:schemeClr>
          </a:solidFill>
          <a:ln w="10658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zh-CN" altLang="en-US"/>
          </a:p>
        </p:txBody>
      </p:sp>
      <p:sp>
        <p:nvSpPr>
          <p:cNvPr id="66" name="任意多边形: 形状 65"/>
          <p:cNvSpPr/>
          <p:nvPr/>
        </p:nvSpPr>
        <p:spPr>
          <a:xfrm rot="5400000">
            <a:off x="10986457" y="1603380"/>
            <a:ext cx="449926" cy="599160"/>
          </a:xfrm>
          <a:custGeom>
            <a:avLst/>
            <a:gdLst>
              <a:gd name="connsiteX0" fmla="*/ 47770 w 710225"/>
              <a:gd name="connsiteY0" fmla="*/ 636203 h 945798"/>
              <a:gd name="connsiteX1" fmla="*/ 470970 w 710225"/>
              <a:gd name="connsiteY1" fmla="*/ 880551 h 945798"/>
              <a:gd name="connsiteX2" fmla="*/ 470971 w 710225"/>
              <a:gd name="connsiteY2" fmla="*/ 391856 h 945798"/>
              <a:gd name="connsiteX3" fmla="*/ 47770 w 710225"/>
              <a:gd name="connsiteY3" fmla="*/ 147533 h 945798"/>
              <a:gd name="connsiteX4" fmla="*/ 0 w 710225"/>
              <a:gd name="connsiteY4" fmla="*/ 649987 h 945798"/>
              <a:gd name="connsiteX5" fmla="*/ 0 w 710225"/>
              <a:gd name="connsiteY5" fmla="*/ 106160 h 945798"/>
              <a:gd name="connsiteX6" fmla="*/ 2104 w 710225"/>
              <a:gd name="connsiteY6" fmla="*/ 102515 h 945798"/>
              <a:gd name="connsiteX7" fmla="*/ 3196 w 710225"/>
              <a:gd name="connsiteY7" fmla="*/ 94217 h 945798"/>
              <a:gd name="connsiteX8" fmla="*/ 9838 w 710225"/>
              <a:gd name="connsiteY8" fmla="*/ 89117 h 945798"/>
              <a:gd name="connsiteX9" fmla="*/ 11943 w 710225"/>
              <a:gd name="connsiteY9" fmla="*/ 85471 h 945798"/>
              <a:gd name="connsiteX10" fmla="*/ 159978 w 710225"/>
              <a:gd name="connsiteY10" fmla="*/ 0 h 945798"/>
              <a:gd name="connsiteX11" fmla="*/ 255509 w 710225"/>
              <a:gd name="connsiteY11" fmla="*/ 0 h 945798"/>
              <a:gd name="connsiteX12" fmla="*/ 71654 w 710225"/>
              <a:gd name="connsiteY12" fmla="*/ 106154 h 945798"/>
              <a:gd name="connsiteX13" fmla="*/ 494856 w 710225"/>
              <a:gd name="connsiteY13" fmla="*/ 350478 h 945798"/>
              <a:gd name="connsiteX14" fmla="*/ 710225 w 710225"/>
              <a:gd name="connsiteY14" fmla="*/ 226142 h 945798"/>
              <a:gd name="connsiteX15" fmla="*/ 710225 w 710225"/>
              <a:gd name="connsiteY15" fmla="*/ 281310 h 945798"/>
              <a:gd name="connsiteX16" fmla="*/ 518741 w 710225"/>
              <a:gd name="connsiteY16" fmla="*/ 391857 h 945798"/>
              <a:gd name="connsiteX17" fmla="*/ 518741 w 710225"/>
              <a:gd name="connsiteY17" fmla="*/ 880552 h 945798"/>
              <a:gd name="connsiteX18" fmla="*/ 710225 w 710225"/>
              <a:gd name="connsiteY18" fmla="*/ 769993 h 945798"/>
              <a:gd name="connsiteX19" fmla="*/ 710225 w 710225"/>
              <a:gd name="connsiteY19" fmla="*/ 825150 h 945798"/>
              <a:gd name="connsiteX20" fmla="*/ 506799 w 710225"/>
              <a:gd name="connsiteY20" fmla="*/ 942602 h 945798"/>
              <a:gd name="connsiteX21" fmla="*/ 494857 w 710225"/>
              <a:gd name="connsiteY21" fmla="*/ 945798 h 945798"/>
              <a:gd name="connsiteX22" fmla="*/ 482914 w 710225"/>
              <a:gd name="connsiteY22" fmla="*/ 942602 h 945798"/>
              <a:gd name="connsiteX23" fmla="*/ 11943 w 710225"/>
              <a:gd name="connsiteY23" fmla="*/ 670676 h 945798"/>
              <a:gd name="connsiteX24" fmla="*/ 0 w 710225"/>
              <a:gd name="connsiteY24" fmla="*/ 649987 h 94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10225" h="945798">
                <a:moveTo>
                  <a:pt x="47770" y="636203"/>
                </a:moveTo>
                <a:lnTo>
                  <a:pt x="470970" y="880551"/>
                </a:lnTo>
                <a:lnTo>
                  <a:pt x="470971" y="391856"/>
                </a:lnTo>
                <a:lnTo>
                  <a:pt x="47770" y="147533"/>
                </a:lnTo>
                <a:close/>
                <a:moveTo>
                  <a:pt x="0" y="649987"/>
                </a:moveTo>
                <a:lnTo>
                  <a:pt x="0" y="106160"/>
                </a:lnTo>
                <a:lnTo>
                  <a:pt x="2104" y="102515"/>
                </a:lnTo>
                <a:lnTo>
                  <a:pt x="3196" y="94217"/>
                </a:lnTo>
                <a:lnTo>
                  <a:pt x="9838" y="89117"/>
                </a:lnTo>
                <a:lnTo>
                  <a:pt x="11943" y="85471"/>
                </a:lnTo>
                <a:lnTo>
                  <a:pt x="159978" y="0"/>
                </a:lnTo>
                <a:lnTo>
                  <a:pt x="255509" y="0"/>
                </a:lnTo>
                <a:lnTo>
                  <a:pt x="71654" y="106154"/>
                </a:lnTo>
                <a:lnTo>
                  <a:pt x="494856" y="350478"/>
                </a:lnTo>
                <a:lnTo>
                  <a:pt x="710225" y="226142"/>
                </a:lnTo>
                <a:lnTo>
                  <a:pt x="710225" y="281310"/>
                </a:lnTo>
                <a:lnTo>
                  <a:pt x="518741" y="391857"/>
                </a:lnTo>
                <a:lnTo>
                  <a:pt x="518741" y="880552"/>
                </a:lnTo>
                <a:lnTo>
                  <a:pt x="710225" y="769993"/>
                </a:lnTo>
                <a:lnTo>
                  <a:pt x="710225" y="825150"/>
                </a:lnTo>
                <a:lnTo>
                  <a:pt x="506799" y="942602"/>
                </a:lnTo>
                <a:cubicBezTo>
                  <a:pt x="503102" y="944726"/>
                  <a:pt x="498986" y="945798"/>
                  <a:pt x="494857" y="945798"/>
                </a:cubicBezTo>
                <a:cubicBezTo>
                  <a:pt x="490727" y="945798"/>
                  <a:pt x="486611" y="944726"/>
                  <a:pt x="482914" y="942602"/>
                </a:cubicBezTo>
                <a:lnTo>
                  <a:pt x="11943" y="670676"/>
                </a:lnTo>
                <a:cubicBezTo>
                  <a:pt x="4549" y="666407"/>
                  <a:pt x="0" y="658525"/>
                  <a:pt x="0" y="649987"/>
                </a:cubicBezTo>
                <a:close/>
              </a:path>
            </a:pathLst>
          </a:custGeom>
          <a:solidFill>
            <a:schemeClr val="bg1">
              <a:alpha val="18000"/>
            </a:schemeClr>
          </a:solidFill>
          <a:ln w="10658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zh-CN" altLang="en-US"/>
          </a:p>
        </p:txBody>
      </p:sp>
      <p:sp>
        <p:nvSpPr>
          <p:cNvPr id="68" name="文本框 67"/>
          <p:cNvSpPr txBox="1"/>
          <p:nvPr/>
        </p:nvSpPr>
        <p:spPr>
          <a:xfrm>
            <a:off x="1180215" y="5185904"/>
            <a:ext cx="5799705" cy="6635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20000"/>
              </a:lnSpc>
              <a:defRPr/>
            </a:pPr>
            <a:r>
              <a:rPr lang="zh-CN" altLang="en-US" sz="1200" dirty="0">
                <a:solidFill>
                  <a:schemeClr val="bg1">
                    <a:alpha val="40000"/>
                  </a:schemeClr>
                </a:solidFill>
                <a:latin typeface="+mn-ea"/>
                <a:sym typeface="+mn-ea"/>
              </a:rPr>
              <a:t>您的內容打在這裏，或者通過複製您的文本後，在此框中選擇粘貼，並選擇保留文字。</a:t>
            </a:r>
            <a:endParaRPr lang="en-US" altLang="zh-CN" sz="1400" dirty="0">
              <a:solidFill>
                <a:schemeClr val="bg1">
                  <a:alpha val="40000"/>
                </a:schemeClr>
              </a:solidFill>
              <a:latin typeface="+mn-ea"/>
              <a:sym typeface="+mn-ea"/>
            </a:endParaRPr>
          </a:p>
          <a:p>
            <a:pPr algn="just">
              <a:lnSpc>
                <a:spcPct val="120000"/>
              </a:lnSpc>
              <a:defRPr/>
            </a:pPr>
            <a:r>
              <a:rPr lang="zh-CN" altLang="en-US" sz="1200" dirty="0">
                <a:solidFill>
                  <a:schemeClr val="bg1">
                    <a:alpha val="40000"/>
                  </a:schemeClr>
                </a:solidFill>
                <a:latin typeface="+mn-ea"/>
                <a:sym typeface="+mn-ea"/>
              </a:rPr>
              <a:t>您的內容打在這裏，或者通過複製您的文本後，在此框中選擇粘貼，並選擇保留文字。</a:t>
            </a:r>
            <a:endParaRPr lang="en-US" altLang="zh-CN" sz="1400" dirty="0">
              <a:solidFill>
                <a:schemeClr val="bg1">
                  <a:alpha val="40000"/>
                </a:schemeClr>
              </a:solidFill>
              <a:latin typeface="+mn-ea"/>
              <a:sym typeface="+mn-ea"/>
            </a:endParaRPr>
          </a:p>
          <a:p>
            <a:pPr algn="just">
              <a:lnSpc>
                <a:spcPct val="120000"/>
              </a:lnSpc>
              <a:defRPr/>
            </a:pPr>
            <a:r>
              <a:rPr lang="zh-CN" altLang="en-US" sz="1200" dirty="0">
                <a:solidFill>
                  <a:schemeClr val="bg1">
                    <a:alpha val="40000"/>
                  </a:schemeClr>
                </a:solidFill>
                <a:latin typeface="+mn-ea"/>
                <a:sym typeface="+mn-ea"/>
              </a:rPr>
              <a:t>您的內容打在這裏，或者通過複製您的文本後，在此框中選擇粘貼，並選擇保留文字。</a:t>
            </a:r>
            <a:endParaRPr lang="zh-CN" altLang="en-US" sz="1200" dirty="0">
              <a:solidFill>
                <a:schemeClr val="bg1">
                  <a:alpha val="40000"/>
                </a:schemeClr>
              </a:solidFill>
              <a:latin typeface="+mn-ea"/>
              <a:sym typeface="+mn-ea"/>
            </a:endParaRPr>
          </a:p>
        </p:txBody>
      </p:sp>
      <p:sp>
        <p:nvSpPr>
          <p:cNvPr id="70" name="文本框 69"/>
          <p:cNvSpPr txBox="1"/>
          <p:nvPr/>
        </p:nvSpPr>
        <p:spPr>
          <a:xfrm>
            <a:off x="1180215" y="4661555"/>
            <a:ext cx="3845592" cy="4305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zh-CN" altLang="en-US" sz="2800" dirty="0">
                <a:solidFill>
                  <a:schemeClr val="bg1"/>
                </a:solidFill>
                <a:latin typeface="+mj-ea"/>
                <a:ea typeface="+mj-ea"/>
              </a:rPr>
              <a:t>請在此處輸入分析標題</a:t>
            </a:r>
            <a:endParaRPr lang="zh-CN" altLang="en-US" sz="2800" dirty="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NDM4MDk4M2FhMDRmMmQyMDdjYzQ2N2EwNGM3YmI3NWYifQ=="/>
</p:tagLst>
</file>

<file path=ppt/theme/theme1.xml><?xml version="1.0" encoding="utf-8"?>
<a:theme xmlns:a="http://schemas.openxmlformats.org/drawingml/2006/main" name="Office 主题​​">
  <a:themeElements>
    <a:clrScheme name="自定义 7">
      <a:dk1>
        <a:sysClr val="windowText" lastClr="000000"/>
      </a:dk1>
      <a:lt1>
        <a:sysClr val="window" lastClr="FFFFFF"/>
      </a:lt1>
      <a:dk2>
        <a:srgbClr val="2D3847"/>
      </a:dk2>
      <a:lt2>
        <a:srgbClr val="E7E6E6"/>
      </a:lt2>
      <a:accent1>
        <a:srgbClr val="002EA6"/>
      </a:accent1>
      <a:accent2>
        <a:srgbClr val="FF7E00"/>
      </a:accent2>
      <a:accent3>
        <a:srgbClr val="888787"/>
      </a:accent3>
      <a:accent4>
        <a:srgbClr val="BFBFBF"/>
      </a:accent4>
      <a:accent5>
        <a:srgbClr val="A5A5A5"/>
      </a:accent5>
      <a:accent6>
        <a:srgbClr val="7F7F7F"/>
      </a:accent6>
      <a:hlink>
        <a:srgbClr val="0563C1"/>
      </a:hlink>
      <a:folHlink>
        <a:srgbClr val="954F72"/>
      </a:folHlink>
    </a:clrScheme>
    <a:fontScheme name="MS+RO">
      <a:majorFont>
        <a:latin typeface="Roboto Black"/>
        <a:ea typeface="MiSans Heavy"/>
        <a:cs typeface=""/>
      </a:majorFont>
      <a:minorFont>
        <a:latin typeface="Roboto Light"/>
        <a:ea typeface="MiSans Mediu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lIns="0" tIns="0" rIns="0" bIns="0" rtlCol="0">
        <a:spAutoFit/>
      </a:bodyPr>
      <a:lstStyle>
        <a:defPPr algn="l">
          <a:defRPr dirty="0" smtClean="0">
            <a:solidFill>
              <a:schemeClr val="bg1"/>
            </a:solidFill>
            <a:latin typeface="+mn-ea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3194</Words>
  <Application>WPS 演示</Application>
  <PresentationFormat>宽屏</PresentationFormat>
  <Paragraphs>360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9" baseType="lpstr">
      <vt:lpstr>Arial</vt:lpstr>
      <vt:lpstr>SimSun</vt:lpstr>
      <vt:lpstr>Wingdings</vt:lpstr>
      <vt:lpstr>思源黑体 CN Heavy</vt:lpstr>
      <vt:lpstr>Roboto Light</vt:lpstr>
      <vt:lpstr>Roboto</vt:lpstr>
      <vt:lpstr>MiSans Heavy</vt:lpstr>
      <vt:lpstr>Game of Thrones</vt:lpstr>
      <vt:lpstr>MiSans Medium</vt:lpstr>
      <vt:lpstr>Roboto Black</vt:lpstr>
      <vt:lpstr>Microsoft YaHei</vt:lpstr>
      <vt:lpstr>Arial Unicode MS</vt:lpstr>
      <vt:lpstr>DengXian</vt:lpstr>
      <vt:lpstr>MiSans Light</vt:lpstr>
      <vt:lpstr>思源黑体 CN Bold</vt:lpstr>
      <vt:lpstr>汉仪旗黑X1-55W</vt:lpstr>
      <vt:lpstr>OPPOSans M</vt:lpstr>
      <vt:lpstr>SimHei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MKTGTOOL</dc:creator>
  <cp:lastModifiedBy>吴堃豪</cp:lastModifiedBy>
  <cp:revision>261</cp:revision>
  <dcterms:created xsi:type="dcterms:W3CDTF">2021-08-31T03:41:00Z</dcterms:created>
  <dcterms:modified xsi:type="dcterms:W3CDTF">2022-07-07T07:58:07Z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D2971527838D42D0AEA8CD279ACA2158</vt:lpwstr>
  </property>
  <property fmtid="{D5CDD505-2E9C-101B-9397-08002B2CF9AE}" pid="3" name="KSOProductBuildVer">
    <vt:lpwstr>2052-11.1.0.11830</vt:lpwstr>
  </property>
</Properties>
</file>